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3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4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5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6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theme/theme7.xml" ContentType="application/vnd.openxmlformats-officedocument.theme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theme/theme8.xml" ContentType="application/vnd.openxmlformats-officedocument.theme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theme/theme9.xml" ContentType="application/vnd.openxmlformats-officedocument.theme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theme/theme10.xml" ContentType="application/vnd.openxmlformats-officedocument.theme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theme/theme11.xml" ContentType="application/vnd.openxmlformats-officedocument.theme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2" r:id="rId2"/>
    <p:sldMasterId id="2147483704" r:id="rId3"/>
    <p:sldMasterId id="2147483726" r:id="rId4"/>
    <p:sldMasterId id="2147483748" r:id="rId5"/>
    <p:sldMasterId id="2147483770" r:id="rId6"/>
    <p:sldMasterId id="2147483792" r:id="rId7"/>
    <p:sldMasterId id="2147483814" r:id="rId8"/>
    <p:sldMasterId id="2147483836" r:id="rId9"/>
    <p:sldMasterId id="2147483858" r:id="rId10"/>
    <p:sldMasterId id="2147483880" r:id="rId11"/>
    <p:sldMasterId id="2147483902" r:id="rId12"/>
  </p:sldMasterIdLst>
  <p:notesMasterIdLst>
    <p:notesMasterId r:id="rId33"/>
  </p:notesMasterIdLst>
  <p:handoutMasterIdLst>
    <p:handoutMasterId r:id="rId34"/>
  </p:handoutMasterIdLst>
  <p:sldIdLst>
    <p:sldId id="260" r:id="rId13"/>
    <p:sldId id="290" r:id="rId14"/>
    <p:sldId id="282" r:id="rId15"/>
    <p:sldId id="269" r:id="rId16"/>
    <p:sldId id="265" r:id="rId17"/>
    <p:sldId id="257" r:id="rId18"/>
    <p:sldId id="259" r:id="rId19"/>
    <p:sldId id="264" r:id="rId20"/>
    <p:sldId id="284" r:id="rId21"/>
    <p:sldId id="271" r:id="rId22"/>
    <p:sldId id="270" r:id="rId23"/>
    <p:sldId id="273" r:id="rId24"/>
    <p:sldId id="281" r:id="rId25"/>
    <p:sldId id="287" r:id="rId26"/>
    <p:sldId id="285" r:id="rId27"/>
    <p:sldId id="288" r:id="rId28"/>
    <p:sldId id="283" r:id="rId29"/>
    <p:sldId id="280" r:id="rId30"/>
    <p:sldId id="272" r:id="rId31"/>
    <p:sldId id="291" r:id="rId32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2830"/>
    <a:srgbClr val="4E5254"/>
    <a:srgbClr val="C1EFFF"/>
    <a:srgbClr val="C4C1C4"/>
    <a:srgbClr val="B3FAFF"/>
    <a:srgbClr val="28A400"/>
    <a:srgbClr val="9BF9FF"/>
    <a:srgbClr val="77D0FF"/>
    <a:srgbClr val="79D219"/>
    <a:srgbClr val="58C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226" autoAdjust="0"/>
    <p:restoredTop sz="96433" autoAdjust="0"/>
  </p:normalViewPr>
  <p:slideViewPr>
    <p:cSldViewPr snapToGrid="0">
      <p:cViewPr varScale="1">
        <p:scale>
          <a:sx n="109" d="100"/>
          <a:sy n="109" d="100"/>
        </p:scale>
        <p:origin x="1788" y="9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21" Type="http://schemas.openxmlformats.org/officeDocument/2006/relationships/slide" Target="slides/slide9.xml"/><Relationship Id="rId34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/>
          <a:lstStyle/>
          <a:p>
            <a:pPr lvl="0"/>
            <a:endParaRPr lang="en-US"/>
          </a:p>
        </c:rich>
      </c:tx>
      <c:overlay val="1"/>
    </c:title>
    <c:autoTitleDeleted val="0"/>
    <c:plotArea>
      <c:layout>
        <c:manualLayout>
          <c:layoutTarget val="inner"/>
          <c:xMode val="edge"/>
          <c:yMode val="edge"/>
          <c:x val="0.14913048611526439"/>
          <c:y val="2.9951308718899783E-2"/>
          <c:w val="0.80318599999999996"/>
          <c:h val="0.74971900000000002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FY 2015/16</c:v>
                </c:pt>
              </c:strCache>
            </c:strRef>
          </c:tx>
          <c:spPr>
            <a:ln w="76200" cap="flat">
              <a:solidFill>
                <a:schemeClr val="accent2">
                  <a:lumMod val="20000"/>
                  <a:lumOff val="80000"/>
                </a:schemeClr>
              </a:solidFill>
              <a:prstDash val="solid"/>
              <a:miter lim="400000"/>
            </a:ln>
            <a:effectLst/>
          </c:spPr>
          <c:marker>
            <c:symbol val="circle"/>
            <c:size val="14"/>
            <c:spPr>
              <a:solidFill>
                <a:schemeClr val="accent1"/>
              </a:solidFill>
              <a:ln w="76200" cap="flat">
                <a:solidFill>
                  <a:schemeClr val="accent2">
                    <a:lumMod val="20000"/>
                    <a:lumOff val="80000"/>
                  </a:schemeClr>
                </a:solidFill>
                <a:prstDash val="solid"/>
                <a:miter lim="400000"/>
              </a:ln>
              <a:effectLst/>
            </c:spPr>
          </c:marker>
          <c:cat>
            <c:strRef>
              <c:f>Sheet1!$B$1:$G$1</c:f>
              <c:strCache>
                <c:ptCount val="6"/>
                <c:pt idx="0">
                  <c:v>Sept</c:v>
                </c:pt>
                <c:pt idx="1">
                  <c:v>Oct</c:v>
                </c:pt>
                <c:pt idx="2">
                  <c:v>Nov</c:v>
                </c:pt>
                <c:pt idx="3">
                  <c:v>Dec</c:v>
                </c:pt>
                <c:pt idx="4">
                  <c:v>Jan</c:v>
                </c:pt>
                <c:pt idx="5">
                  <c:v>Feb</c:v>
                </c:pt>
              </c:strCache>
            </c:strRef>
          </c:cat>
          <c:val>
            <c:numRef>
              <c:f>Sheet1!$B$2:$G$2</c:f>
              <c:numCache>
                <c:formatCode>0</c:formatCode>
                <c:ptCount val="6"/>
                <c:pt idx="0" formatCode="General">
                  <c:v>440</c:v>
                </c:pt>
                <c:pt idx="1">
                  <c:v>470</c:v>
                </c:pt>
                <c:pt idx="2">
                  <c:v>515</c:v>
                </c:pt>
                <c:pt idx="3">
                  <c:v>620</c:v>
                </c:pt>
                <c:pt idx="4">
                  <c:v>580</c:v>
                </c:pt>
                <c:pt idx="5">
                  <c:v>550</c:v>
                </c:pt>
              </c:numCache>
            </c:numRef>
          </c:val>
          <c:smooth val="1"/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FY 2016/17</c:v>
                </c:pt>
              </c:strCache>
            </c:strRef>
          </c:tx>
          <c:spPr>
            <a:ln w="76200" cap="flat">
              <a:solidFill>
                <a:schemeClr val="accent1"/>
              </a:solidFill>
              <a:prstDash val="solid"/>
              <a:miter lim="400000"/>
            </a:ln>
            <a:effectLst/>
          </c:spPr>
          <c:marker>
            <c:symbol val="circle"/>
            <c:size val="14"/>
            <c:spPr>
              <a:solidFill>
                <a:schemeClr val="accent2">
                  <a:lumMod val="20000"/>
                  <a:lumOff val="80000"/>
                </a:schemeClr>
              </a:solidFill>
              <a:ln w="76200" cap="flat">
                <a:solidFill>
                  <a:schemeClr val="accent1"/>
                </a:solidFill>
                <a:prstDash val="solid"/>
                <a:miter lim="400000"/>
              </a:ln>
              <a:effectLst/>
            </c:spPr>
          </c:marker>
          <c:cat>
            <c:strRef>
              <c:f>Sheet1!$B$1:$G$1</c:f>
              <c:strCache>
                <c:ptCount val="6"/>
                <c:pt idx="0">
                  <c:v>Sept</c:v>
                </c:pt>
                <c:pt idx="1">
                  <c:v>Oct</c:v>
                </c:pt>
                <c:pt idx="2">
                  <c:v>Nov</c:v>
                </c:pt>
                <c:pt idx="3">
                  <c:v>Dec</c:v>
                </c:pt>
                <c:pt idx="4">
                  <c:v>Jan</c:v>
                </c:pt>
                <c:pt idx="5">
                  <c:v>Feb</c:v>
                </c:pt>
              </c:strCache>
            </c:strRef>
          </c:cat>
          <c:val>
            <c:numRef>
              <c:f>Sheet1!$B$3:$G$3</c:f>
              <c:numCache>
                <c:formatCode>0</c:formatCode>
                <c:ptCount val="6"/>
                <c:pt idx="0" formatCode="General">
                  <c:v>490</c:v>
                </c:pt>
                <c:pt idx="1">
                  <c:v>487</c:v>
                </c:pt>
                <c:pt idx="2">
                  <c:v>620</c:v>
                </c:pt>
                <c:pt idx="3">
                  <c:v>799</c:v>
                </c:pt>
                <c:pt idx="4">
                  <c:v>634</c:v>
                </c:pt>
                <c:pt idx="5">
                  <c:v>600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606556704"/>
        <c:axId val="-1190960800"/>
      </c:lineChart>
      <c:catAx>
        <c:axId val="-160655670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chemeClr val="accent1"/>
            </a:solidFill>
            <a:prstDash val="solid"/>
            <a:miter lim="400000"/>
          </a:ln>
        </c:spPr>
        <c:txPr>
          <a:bodyPr rot="0"/>
          <a:lstStyle/>
          <a:p>
            <a:pPr lvl="0">
              <a:defRPr sz="2000" b="0" i="0" u="none" strike="noStrike">
                <a:solidFill>
                  <a:srgbClr val="FFFFFF"/>
                </a:solidFill>
                <a:effectLst/>
                <a:latin typeface="Roboto Regular"/>
              </a:defRPr>
            </a:pPr>
            <a:endParaRPr lang="en-US"/>
          </a:p>
        </c:txPr>
        <c:crossAx val="-1190960800"/>
        <c:crosses val="autoZero"/>
        <c:auto val="1"/>
        <c:lblAlgn val="ctr"/>
        <c:lblOffset val="100"/>
        <c:noMultiLvlLbl val="1"/>
      </c:catAx>
      <c:valAx>
        <c:axId val="-1190960800"/>
        <c:scaling>
          <c:orientation val="minMax"/>
          <c:max val="850"/>
          <c:min val="400"/>
        </c:scaling>
        <c:delete val="0"/>
        <c:axPos val="l"/>
        <c:majorGridlines>
          <c:spPr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c:spPr>
        </c:majorGridlines>
        <c:numFmt formatCode="General" sourceLinked="0"/>
        <c:majorTickMark val="none"/>
        <c:minorTickMark val="none"/>
        <c:tickLblPos val="nextTo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 lvl="0">
              <a:defRPr sz="2000" b="0" i="0" u="none" strike="noStrike">
                <a:solidFill>
                  <a:srgbClr val="FFFFFF"/>
                </a:solidFill>
                <a:effectLst/>
                <a:latin typeface="Roboto Regular"/>
              </a:defRPr>
            </a:pPr>
            <a:endParaRPr lang="en-US"/>
          </a:p>
        </c:txPr>
        <c:crossAx val="-1606556704"/>
        <c:crosses val="autoZero"/>
        <c:crossBetween val="midCat"/>
        <c:majorUnit val="100"/>
        <c:minorUnit val="10"/>
      </c:valAx>
      <c:spPr>
        <a:noFill/>
        <a:ln w="12700" cap="flat">
          <a:noFill/>
          <a:miter lim="400000"/>
        </a:ln>
        <a:effectLst/>
      </c:spPr>
    </c:plotArea>
    <c:legend>
      <c:legendPos val="r"/>
      <c:layout>
        <c:manualLayout>
          <c:xMode val="edge"/>
          <c:yMode val="edge"/>
          <c:x val="0.21283366559585171"/>
          <c:y val="0.90472840536728671"/>
          <c:w val="0.69140242327834645"/>
          <c:h val="9.5271570776520695E-2"/>
        </c:manualLayout>
      </c:layout>
      <c:overlay val="0"/>
      <c:txPr>
        <a:bodyPr/>
        <a:lstStyle/>
        <a:p>
          <a:pPr>
            <a:defRPr sz="1800">
              <a:solidFill>
                <a:schemeClr val="bg2"/>
              </a:solidFill>
            </a:defRPr>
          </a:pPr>
          <a:endParaRPr lang="en-US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pPr>
            <a:r>
              <a:rPr lang="en-US" sz="2400" b="1" dirty="0" smtClean="0">
                <a:solidFill>
                  <a:schemeClr val="bg2"/>
                </a:solidFill>
                <a:effectLst/>
                <a:latin typeface="Franklin Gothic Book" panose="020B0503020102020204" pitchFamily="34" charset="0"/>
              </a:rPr>
              <a:t>E-waste Collected at City Yard</a:t>
            </a:r>
            <a:endParaRPr lang="en-US" sz="2400" b="1" dirty="0">
              <a:solidFill>
                <a:schemeClr val="bg2"/>
              </a:solidFill>
              <a:effectLst/>
              <a:latin typeface="Franklin Gothic Book" panose="020B0503020102020204" pitchFamily="34" charset="0"/>
            </a:endParaRPr>
          </a:p>
        </c:rich>
      </c:tx>
      <c:layout>
        <c:manualLayout>
          <c:xMode val="edge"/>
          <c:yMode val="edge"/>
          <c:x val="0.17327262633683271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bg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CRT Displays</c:v>
                </c:pt>
                <c:pt idx="1">
                  <c:v>Non-CRT Displays</c:v>
                </c:pt>
                <c:pt idx="2">
                  <c:v>Other E-Waste</c:v>
                </c:pt>
                <c:pt idx="3">
                  <c:v>Total E-Waste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20398</c:v>
                </c:pt>
                <c:pt idx="1">
                  <c:v>417</c:v>
                </c:pt>
                <c:pt idx="2">
                  <c:v>13686</c:v>
                </c:pt>
                <c:pt idx="3">
                  <c:v>34501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CRT Displays</c:v>
                </c:pt>
                <c:pt idx="1">
                  <c:v>Non-CRT Displays</c:v>
                </c:pt>
                <c:pt idx="2">
                  <c:v>Other E-Waste</c:v>
                </c:pt>
                <c:pt idx="3">
                  <c:v>Total E-Waste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46951</c:v>
                </c:pt>
                <c:pt idx="1">
                  <c:v>571</c:v>
                </c:pt>
                <c:pt idx="2">
                  <c:v>14370</c:v>
                </c:pt>
                <c:pt idx="3">
                  <c:v>61892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190952640"/>
        <c:axId val="-1190960256"/>
      </c:barChart>
      <c:catAx>
        <c:axId val="-1190952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190960256"/>
        <c:crosses val="autoZero"/>
        <c:auto val="1"/>
        <c:lblAlgn val="ctr"/>
        <c:lblOffset val="100"/>
        <c:noMultiLvlLbl val="0"/>
      </c:catAx>
      <c:valAx>
        <c:axId val="-11909602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1909526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2274837263294639"/>
          <c:y val="0.93927605098410261"/>
          <c:w val="0.58904296176497661"/>
          <c:h val="6.072397510310192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745BC5D-DA0E-41D0-9F85-0AF0292C848F}" type="datetimeFigureOut">
              <a:rPr lang="en-US" smtClean="0"/>
              <a:t>9/13/2017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F222790-6348-4140-ACA3-56E8C024FC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1320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638F81-3456-498A-9D90-38057C1A3799}" type="datetimeFigureOut">
              <a:rPr lang="en-US" smtClean="0"/>
              <a:t>9/13/2017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08772A-2B9E-4309-8E28-09B35A8E2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330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08772A-2B9E-4309-8E28-09B35A8E223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8311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08772A-2B9E-4309-8E28-09B35A8E223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3695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08772A-2B9E-4309-8E28-09B35A8E223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3391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08772A-2B9E-4309-8E28-09B35A8E223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4611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08772A-2B9E-4309-8E28-09B35A8E223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8670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08772A-2B9E-4309-8E28-09B35A8E223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5947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08772A-2B9E-4309-8E28-09B35A8E223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632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08772A-2B9E-4309-8E28-09B35A8E223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0325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08772A-2B9E-4309-8E28-09B35A8E223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6418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08772A-2B9E-4309-8E28-09B35A8E223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3777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08772A-2B9E-4309-8E28-09B35A8E223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7437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08772A-2B9E-4309-8E28-09B35A8E223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9036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idx="3"/>
          </p:nvPr>
        </p:nvSpPr>
        <p:spPr>
          <a:xfrm>
            <a:off x="666750" y="889000"/>
            <a:ext cx="7810500" cy="5073650"/>
          </a:xfrm>
          <a:prstGeom prst="rect">
            <a:avLst/>
          </a:prstGeom>
        </p:spPr>
        <p:txBody>
          <a:bodyPr anchor="ctr"/>
          <a:lstStyle/>
          <a:p>
            <a:pPr lvl="0" defTabSz="342900">
              <a:defRPr sz="5600"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5970858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 5">
    <p:bg>
      <p:bgPr>
        <a:solidFill>
          <a:srgbClr val="2128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/>
          </p:cNvSpPr>
          <p:nvPr>
            <p:ph type="title"/>
          </p:nvPr>
        </p:nvSpPr>
        <p:spPr>
          <a:xfrm>
            <a:off x="744729" y="3280407"/>
            <a:ext cx="7654543" cy="741978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FFFFFF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108" name="Shape 108"/>
          <p:cNvSpPr>
            <a:spLocks noGrp="1"/>
          </p:cNvSpPr>
          <p:nvPr>
            <p:ph type="body" idx="1"/>
          </p:nvPr>
        </p:nvSpPr>
        <p:spPr>
          <a:xfrm>
            <a:off x="744729" y="3923790"/>
            <a:ext cx="6278404" cy="79375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  <a:lvl2pPr algn="l"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2pPr>
            <a:lvl3pPr algn="l"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3pPr>
            <a:lvl4pPr algn="l"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4pPr>
            <a:lvl5pPr algn="l"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581888416"/>
      </p:ext>
    </p:extLst>
  </p:cSld>
  <p:clrMapOvr>
    <a:masterClrMapping/>
  </p:clrMapOvr>
  <p:transition spd="med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0118604"/>
      </p:ext>
    </p:extLst>
  </p:cSld>
  <p:clrMapOvr>
    <a:masterClrMapping/>
  </p:clrMapOvr>
  <p:transition spd="med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idx="3"/>
          </p:nvPr>
        </p:nvSpPr>
        <p:spPr>
          <a:xfrm>
            <a:off x="666750" y="889000"/>
            <a:ext cx="7810500" cy="5073650"/>
          </a:xfrm>
          <a:prstGeom prst="rect">
            <a:avLst/>
          </a:prstGeom>
        </p:spPr>
        <p:txBody>
          <a:bodyPr anchor="ctr"/>
          <a:lstStyle/>
          <a:p>
            <a:pPr lvl="0" defTabSz="342900">
              <a:defRPr sz="5600"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1722425"/>
      </p:ext>
    </p:extLst>
  </p:cSld>
  <p:clrMapOvr>
    <a:masterClrMapping/>
  </p:clrMapOvr>
  <p:transition spd="med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 &amp; Footer (Light Versi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00"/>
              <a:t>Body Level One</a:t>
            </a:r>
          </a:p>
          <a:p>
            <a:pPr lvl="1">
              <a:defRPr sz="1800"/>
            </a:pPr>
            <a:r>
              <a:rPr sz="600"/>
              <a:t>Body Level Two</a:t>
            </a:r>
          </a:p>
          <a:p>
            <a:pPr lvl="2">
              <a:defRPr sz="1800"/>
            </a:pPr>
            <a:r>
              <a:rPr sz="600"/>
              <a:t>Body Level Three</a:t>
            </a:r>
          </a:p>
          <a:p>
            <a:pPr lvl="3">
              <a:defRPr sz="1800"/>
            </a:pPr>
            <a:r>
              <a:rPr sz="600"/>
              <a:t>Body Level Four</a:t>
            </a:r>
          </a:p>
          <a:p>
            <a:pPr lvl="4">
              <a:defRPr sz="1800"/>
            </a:pPr>
            <a:r>
              <a:rPr sz="600"/>
              <a:t>Body Level Five</a:t>
            </a:r>
          </a:p>
        </p:txBody>
      </p:sp>
      <p:sp>
        <p:nvSpPr>
          <p:cNvPr id="24" name="Shape 24"/>
          <p:cNvSpPr>
            <a:spLocks noGrp="1"/>
          </p:cNvSpPr>
          <p:nvPr>
            <p:ph type="sldNum" sz="quarter" idx="2"/>
          </p:nvPr>
        </p:nvSpPr>
        <p:spPr>
          <a:xfrm>
            <a:off x="8639007" y="6578600"/>
            <a:ext cx="139430" cy="2032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792699"/>
      </p:ext>
    </p:extLst>
  </p:cSld>
  <p:clrMapOvr>
    <a:masterClrMapping/>
  </p:clrMapOvr>
  <p:transition spd="med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3"/>
          <p:cNvGrpSpPr/>
          <p:nvPr/>
        </p:nvGrpSpPr>
        <p:grpSpPr>
          <a:xfrm>
            <a:off x="206257" y="6579295"/>
            <a:ext cx="652434" cy="198656"/>
            <a:chOff x="0" y="0"/>
            <a:chExt cx="1739821" cy="397311"/>
          </a:xfrm>
        </p:grpSpPr>
        <p:grpSp>
          <p:nvGrpSpPr>
            <p:cNvPr id="28" name="Group 28"/>
            <p:cNvGrpSpPr/>
            <p:nvPr/>
          </p:nvGrpSpPr>
          <p:grpSpPr>
            <a:xfrm>
              <a:off x="0" y="16976"/>
              <a:ext cx="378730" cy="275796"/>
              <a:chOff x="0" y="0"/>
              <a:chExt cx="378729" cy="275794"/>
            </a:xfrm>
          </p:grpSpPr>
          <p:sp>
            <p:nvSpPr>
              <p:cNvPr id="26" name="Shape 26"/>
              <p:cNvSpPr/>
              <p:nvPr/>
            </p:nvSpPr>
            <p:spPr>
              <a:xfrm>
                <a:off x="105200" y="0"/>
                <a:ext cx="273530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7316"/>
                    </a:moveTo>
                    <a:cubicBezTo>
                      <a:pt x="21600" y="19682"/>
                      <a:pt x="20404" y="21600"/>
                      <a:pt x="18928" y="21600"/>
                    </a:cubicBezTo>
                    <a:cubicBezTo>
                      <a:pt x="17453" y="21600"/>
                      <a:pt x="16257" y="19682"/>
                      <a:pt x="16257" y="17316"/>
                    </a:cubicBezTo>
                    <a:cubicBezTo>
                      <a:pt x="16257" y="12492"/>
                      <a:pt x="13809" y="8567"/>
                      <a:pt x="10800" y="8567"/>
                    </a:cubicBezTo>
                    <a:cubicBezTo>
                      <a:pt x="7791" y="8567"/>
                      <a:pt x="5343" y="12492"/>
                      <a:pt x="5343" y="17316"/>
                    </a:cubicBezTo>
                    <a:cubicBezTo>
                      <a:pt x="5343" y="19682"/>
                      <a:pt x="4147" y="21600"/>
                      <a:pt x="2672" y="21600"/>
                    </a:cubicBezTo>
                    <a:cubicBezTo>
                      <a:pt x="1197" y="21600"/>
                      <a:pt x="0" y="19682"/>
                      <a:pt x="0" y="17316"/>
                    </a:cubicBezTo>
                    <a:cubicBezTo>
                      <a:pt x="0" y="12691"/>
                      <a:pt x="1123" y="8343"/>
                      <a:pt x="3163" y="5072"/>
                    </a:cubicBezTo>
                    <a:cubicBezTo>
                      <a:pt x="5204" y="1801"/>
                      <a:pt x="7915" y="0"/>
                      <a:pt x="10800" y="0"/>
                    </a:cubicBezTo>
                    <a:cubicBezTo>
                      <a:pt x="13685" y="0"/>
                      <a:pt x="16397" y="1801"/>
                      <a:pt x="18437" y="5072"/>
                    </a:cubicBezTo>
                    <a:cubicBezTo>
                      <a:pt x="20477" y="8343"/>
                      <a:pt x="21600" y="12691"/>
                      <a:pt x="21600" y="17316"/>
                    </a:cubicBezTo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27" name="Shape 27"/>
              <p:cNvSpPr/>
              <p:nvPr/>
            </p:nvSpPr>
            <p:spPr>
              <a:xfrm>
                <a:off x="0" y="105200"/>
                <a:ext cx="273528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003" y="6600"/>
                    </a:moveTo>
                    <a:cubicBezTo>
                      <a:pt x="17003" y="3730"/>
                      <a:pt x="18459" y="1393"/>
                      <a:pt x="20250" y="1393"/>
                    </a:cubicBezTo>
                    <a:cubicBezTo>
                      <a:pt x="20499" y="1393"/>
                      <a:pt x="20740" y="1442"/>
                      <a:pt x="20972" y="1527"/>
                    </a:cubicBezTo>
                    <a:cubicBezTo>
                      <a:pt x="20482" y="594"/>
                      <a:pt x="19749" y="0"/>
                      <a:pt x="18928" y="0"/>
                    </a:cubicBezTo>
                    <a:cubicBezTo>
                      <a:pt x="17453" y="0"/>
                      <a:pt x="16257" y="1918"/>
                      <a:pt x="16257" y="4284"/>
                    </a:cubicBezTo>
                    <a:cubicBezTo>
                      <a:pt x="16257" y="6254"/>
                      <a:pt x="15844" y="8067"/>
                      <a:pt x="15156" y="9532"/>
                    </a:cubicBezTo>
                    <a:cubicBezTo>
                      <a:pt x="16156" y="9547"/>
                      <a:pt x="16966" y="10855"/>
                      <a:pt x="16966" y="12461"/>
                    </a:cubicBezTo>
                    <a:cubicBezTo>
                      <a:pt x="16966" y="14077"/>
                      <a:pt x="16146" y="15392"/>
                      <a:pt x="15138" y="15392"/>
                    </a:cubicBezTo>
                    <a:cubicBezTo>
                      <a:pt x="14130" y="15392"/>
                      <a:pt x="13310" y="14077"/>
                      <a:pt x="13310" y="12461"/>
                    </a:cubicBezTo>
                    <a:cubicBezTo>
                      <a:pt x="13310" y="12313"/>
                      <a:pt x="13319" y="12169"/>
                      <a:pt x="13333" y="12027"/>
                    </a:cubicBezTo>
                    <a:cubicBezTo>
                      <a:pt x="12575" y="12667"/>
                      <a:pt x="11714" y="13033"/>
                      <a:pt x="10800" y="13033"/>
                    </a:cubicBezTo>
                    <a:cubicBezTo>
                      <a:pt x="9907" y="13033"/>
                      <a:pt x="9065" y="12681"/>
                      <a:pt x="8321" y="12068"/>
                    </a:cubicBezTo>
                    <a:cubicBezTo>
                      <a:pt x="8331" y="12197"/>
                      <a:pt x="8339" y="12327"/>
                      <a:pt x="8339" y="12461"/>
                    </a:cubicBezTo>
                    <a:cubicBezTo>
                      <a:pt x="8339" y="14077"/>
                      <a:pt x="7519" y="15392"/>
                      <a:pt x="6511" y="15392"/>
                    </a:cubicBezTo>
                    <a:cubicBezTo>
                      <a:pt x="5503" y="15392"/>
                      <a:pt x="4683" y="14077"/>
                      <a:pt x="4683" y="12461"/>
                    </a:cubicBezTo>
                    <a:cubicBezTo>
                      <a:pt x="4683" y="10880"/>
                      <a:pt x="5468" y="9591"/>
                      <a:pt x="6446" y="9535"/>
                    </a:cubicBezTo>
                    <a:cubicBezTo>
                      <a:pt x="5757" y="8071"/>
                      <a:pt x="5343" y="6255"/>
                      <a:pt x="5343" y="4284"/>
                    </a:cubicBezTo>
                    <a:cubicBezTo>
                      <a:pt x="5343" y="1918"/>
                      <a:pt x="4147" y="0"/>
                      <a:pt x="2671" y="0"/>
                    </a:cubicBezTo>
                    <a:cubicBezTo>
                      <a:pt x="1843" y="0"/>
                      <a:pt x="1103" y="605"/>
                      <a:pt x="613" y="1554"/>
                    </a:cubicBezTo>
                    <a:cubicBezTo>
                      <a:pt x="865" y="1453"/>
                      <a:pt x="1127" y="1393"/>
                      <a:pt x="1399" y="1393"/>
                    </a:cubicBezTo>
                    <a:cubicBezTo>
                      <a:pt x="3190" y="1393"/>
                      <a:pt x="4646" y="3730"/>
                      <a:pt x="4646" y="6600"/>
                    </a:cubicBezTo>
                    <a:cubicBezTo>
                      <a:pt x="4646" y="9472"/>
                      <a:pt x="3190" y="11808"/>
                      <a:pt x="1399" y="11808"/>
                    </a:cubicBezTo>
                    <a:cubicBezTo>
                      <a:pt x="1284" y="11808"/>
                      <a:pt x="1171" y="11799"/>
                      <a:pt x="1060" y="11780"/>
                    </a:cubicBezTo>
                    <a:cubicBezTo>
                      <a:pt x="1581" y="13519"/>
                      <a:pt x="2287" y="15123"/>
                      <a:pt x="3163" y="16528"/>
                    </a:cubicBezTo>
                    <a:cubicBezTo>
                      <a:pt x="4357" y="18443"/>
                      <a:pt x="5783" y="19849"/>
                      <a:pt x="7337" y="20690"/>
                    </a:cubicBezTo>
                    <a:cubicBezTo>
                      <a:pt x="7583" y="17880"/>
                      <a:pt x="9088" y="15708"/>
                      <a:pt x="10908" y="15708"/>
                    </a:cubicBezTo>
                    <a:cubicBezTo>
                      <a:pt x="12703" y="15708"/>
                      <a:pt x="14192" y="17823"/>
                      <a:pt x="14467" y="20580"/>
                    </a:cubicBezTo>
                    <a:cubicBezTo>
                      <a:pt x="15943" y="19728"/>
                      <a:pt x="17295" y="18359"/>
                      <a:pt x="18437" y="16528"/>
                    </a:cubicBezTo>
                    <a:cubicBezTo>
                      <a:pt x="19312" y="15125"/>
                      <a:pt x="20017" y="13522"/>
                      <a:pt x="20539" y="11785"/>
                    </a:cubicBezTo>
                    <a:cubicBezTo>
                      <a:pt x="20444" y="11799"/>
                      <a:pt x="20348" y="11808"/>
                      <a:pt x="20250" y="11808"/>
                    </a:cubicBezTo>
                    <a:cubicBezTo>
                      <a:pt x="18459" y="11808"/>
                      <a:pt x="17003" y="9472"/>
                      <a:pt x="17003" y="6600"/>
                    </a:cubicBezTo>
                    <a:close/>
                    <a:moveTo>
                      <a:pt x="21563" y="3598"/>
                    </a:moveTo>
                    <a:cubicBezTo>
                      <a:pt x="21191" y="3178"/>
                      <a:pt x="20738" y="2930"/>
                      <a:pt x="20250" y="2930"/>
                    </a:cubicBezTo>
                    <a:cubicBezTo>
                      <a:pt x="18988" y="2930"/>
                      <a:pt x="17961" y="4577"/>
                      <a:pt x="17961" y="6600"/>
                    </a:cubicBezTo>
                    <a:cubicBezTo>
                      <a:pt x="17961" y="8625"/>
                      <a:pt x="18988" y="10271"/>
                      <a:pt x="20250" y="10271"/>
                    </a:cubicBezTo>
                    <a:cubicBezTo>
                      <a:pt x="20507" y="10271"/>
                      <a:pt x="20753" y="10200"/>
                      <a:pt x="20983" y="10075"/>
                    </a:cubicBezTo>
                    <a:cubicBezTo>
                      <a:pt x="21388" y="8239"/>
                      <a:pt x="21600" y="6288"/>
                      <a:pt x="21600" y="4284"/>
                    </a:cubicBezTo>
                    <a:cubicBezTo>
                      <a:pt x="21600" y="4049"/>
                      <a:pt x="21585" y="3822"/>
                      <a:pt x="21563" y="3598"/>
                    </a:cubicBezTo>
                    <a:close/>
                    <a:moveTo>
                      <a:pt x="3688" y="6600"/>
                    </a:moveTo>
                    <a:cubicBezTo>
                      <a:pt x="3688" y="4577"/>
                      <a:pt x="2661" y="2930"/>
                      <a:pt x="1399" y="2930"/>
                    </a:cubicBezTo>
                    <a:cubicBezTo>
                      <a:pt x="886" y="2930"/>
                      <a:pt x="413" y="3205"/>
                      <a:pt x="31" y="3664"/>
                    </a:cubicBezTo>
                    <a:cubicBezTo>
                      <a:pt x="13" y="3867"/>
                      <a:pt x="0" y="4073"/>
                      <a:pt x="0" y="4284"/>
                    </a:cubicBezTo>
                    <a:cubicBezTo>
                      <a:pt x="0" y="6276"/>
                      <a:pt x="210" y="8216"/>
                      <a:pt x="610" y="10042"/>
                    </a:cubicBezTo>
                    <a:cubicBezTo>
                      <a:pt x="856" y="10188"/>
                      <a:pt x="1121" y="10271"/>
                      <a:pt x="1399" y="10271"/>
                    </a:cubicBezTo>
                    <a:cubicBezTo>
                      <a:pt x="2661" y="10271"/>
                      <a:pt x="3688" y="8625"/>
                      <a:pt x="3688" y="6600"/>
                    </a:cubicBezTo>
                    <a:close/>
                    <a:moveTo>
                      <a:pt x="5642" y="12461"/>
                    </a:moveTo>
                    <a:cubicBezTo>
                      <a:pt x="5642" y="13229"/>
                      <a:pt x="6032" y="13855"/>
                      <a:pt x="6511" y="13855"/>
                    </a:cubicBezTo>
                    <a:cubicBezTo>
                      <a:pt x="6991" y="13855"/>
                      <a:pt x="7380" y="13229"/>
                      <a:pt x="7380" y="12461"/>
                    </a:cubicBezTo>
                    <a:cubicBezTo>
                      <a:pt x="7380" y="11693"/>
                      <a:pt x="6991" y="11067"/>
                      <a:pt x="6511" y="11067"/>
                    </a:cubicBezTo>
                    <a:cubicBezTo>
                      <a:pt x="6032" y="11067"/>
                      <a:pt x="5642" y="11693"/>
                      <a:pt x="5642" y="12461"/>
                    </a:cubicBezTo>
                    <a:close/>
                    <a:moveTo>
                      <a:pt x="15138" y="13855"/>
                    </a:moveTo>
                    <a:cubicBezTo>
                      <a:pt x="15617" y="13855"/>
                      <a:pt x="16007" y="13229"/>
                      <a:pt x="16007" y="12461"/>
                    </a:cubicBezTo>
                    <a:cubicBezTo>
                      <a:pt x="16007" y="11693"/>
                      <a:pt x="15617" y="11067"/>
                      <a:pt x="15138" y="11067"/>
                    </a:cubicBezTo>
                    <a:cubicBezTo>
                      <a:pt x="14659" y="11067"/>
                      <a:pt x="14269" y="11693"/>
                      <a:pt x="14269" y="12461"/>
                    </a:cubicBezTo>
                    <a:cubicBezTo>
                      <a:pt x="14269" y="13229"/>
                      <a:pt x="14659" y="13855"/>
                      <a:pt x="15138" y="13855"/>
                    </a:cubicBezTo>
                    <a:close/>
                    <a:moveTo>
                      <a:pt x="10908" y="17245"/>
                    </a:moveTo>
                    <a:cubicBezTo>
                      <a:pt x="9525" y="17245"/>
                      <a:pt x="8387" y="18952"/>
                      <a:pt x="8268" y="21121"/>
                    </a:cubicBezTo>
                    <a:cubicBezTo>
                      <a:pt x="9088" y="21435"/>
                      <a:pt x="9936" y="21600"/>
                      <a:pt x="10800" y="21600"/>
                    </a:cubicBezTo>
                    <a:cubicBezTo>
                      <a:pt x="11738" y="21600"/>
                      <a:pt x="12658" y="21406"/>
                      <a:pt x="13542" y="21036"/>
                    </a:cubicBezTo>
                    <a:cubicBezTo>
                      <a:pt x="13399" y="18908"/>
                      <a:pt x="12273" y="17245"/>
                      <a:pt x="10908" y="1724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32" name="Group 32"/>
            <p:cNvGrpSpPr/>
            <p:nvPr/>
          </p:nvGrpSpPr>
          <p:grpSpPr>
            <a:xfrm>
              <a:off x="451491" y="-1"/>
              <a:ext cx="1288331" cy="397313"/>
              <a:chOff x="0" y="0"/>
              <a:chExt cx="1288330" cy="397311"/>
            </a:xfrm>
          </p:grpSpPr>
          <p:sp>
            <p:nvSpPr>
              <p:cNvPr id="29" name="Shape 29"/>
              <p:cNvSpPr/>
              <p:nvPr/>
            </p:nvSpPr>
            <p:spPr>
              <a:xfrm>
                <a:off x="0" y="0"/>
                <a:ext cx="1288331" cy="267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09" y="0"/>
                    </a:moveTo>
                    <a:cubicBezTo>
                      <a:pt x="11534" y="0"/>
                      <a:pt x="11413" y="501"/>
                      <a:pt x="11413" y="1340"/>
                    </a:cubicBezTo>
                    <a:cubicBezTo>
                      <a:pt x="11413" y="2179"/>
                      <a:pt x="11534" y="2681"/>
                      <a:pt x="11709" y="2681"/>
                    </a:cubicBezTo>
                    <a:lnTo>
                      <a:pt x="12014" y="2681"/>
                    </a:lnTo>
                    <a:lnTo>
                      <a:pt x="12014" y="18319"/>
                    </a:lnTo>
                    <a:lnTo>
                      <a:pt x="11709" y="18319"/>
                    </a:lnTo>
                    <a:cubicBezTo>
                      <a:pt x="11534" y="18319"/>
                      <a:pt x="11413" y="18820"/>
                      <a:pt x="11413" y="19659"/>
                    </a:cubicBezTo>
                    <a:cubicBezTo>
                      <a:pt x="11413" y="20498"/>
                      <a:pt x="11534" y="21000"/>
                      <a:pt x="11709" y="21000"/>
                    </a:cubicBezTo>
                    <a:lnTo>
                      <a:pt x="12960" y="21000"/>
                    </a:lnTo>
                    <a:cubicBezTo>
                      <a:pt x="13134" y="21000"/>
                      <a:pt x="13256" y="20498"/>
                      <a:pt x="13256" y="19659"/>
                    </a:cubicBezTo>
                    <a:cubicBezTo>
                      <a:pt x="13256" y="18820"/>
                      <a:pt x="13134" y="18319"/>
                      <a:pt x="12960" y="18319"/>
                    </a:cubicBezTo>
                    <a:lnTo>
                      <a:pt x="12571" y="18319"/>
                    </a:lnTo>
                    <a:lnTo>
                      <a:pt x="12571" y="2681"/>
                    </a:lnTo>
                    <a:lnTo>
                      <a:pt x="13613" y="2681"/>
                    </a:lnTo>
                    <a:cubicBezTo>
                      <a:pt x="13871" y="2681"/>
                      <a:pt x="14055" y="3073"/>
                      <a:pt x="14179" y="3686"/>
                    </a:cubicBezTo>
                    <a:cubicBezTo>
                      <a:pt x="14303" y="4297"/>
                      <a:pt x="14368" y="5355"/>
                      <a:pt x="14368" y="6730"/>
                    </a:cubicBezTo>
                    <a:cubicBezTo>
                      <a:pt x="14368" y="8105"/>
                      <a:pt x="14303" y="9163"/>
                      <a:pt x="14179" y="9774"/>
                    </a:cubicBezTo>
                    <a:cubicBezTo>
                      <a:pt x="14055" y="10387"/>
                      <a:pt x="13871" y="10723"/>
                      <a:pt x="13613" y="10723"/>
                    </a:cubicBezTo>
                    <a:lnTo>
                      <a:pt x="13123" y="10723"/>
                    </a:lnTo>
                    <a:cubicBezTo>
                      <a:pt x="12948" y="10723"/>
                      <a:pt x="12826" y="11225"/>
                      <a:pt x="12826" y="12064"/>
                    </a:cubicBezTo>
                    <a:cubicBezTo>
                      <a:pt x="12826" y="12903"/>
                      <a:pt x="12948" y="13404"/>
                      <a:pt x="13123" y="13404"/>
                    </a:cubicBezTo>
                    <a:lnTo>
                      <a:pt x="13613" y="13404"/>
                    </a:lnTo>
                    <a:cubicBezTo>
                      <a:pt x="14043" y="13404"/>
                      <a:pt x="14378" y="12863"/>
                      <a:pt x="14612" y="11673"/>
                    </a:cubicBezTo>
                    <a:cubicBezTo>
                      <a:pt x="14842" y="10498"/>
                      <a:pt x="14960" y="8860"/>
                      <a:pt x="14960" y="6744"/>
                    </a:cubicBezTo>
                    <a:cubicBezTo>
                      <a:pt x="14960" y="4628"/>
                      <a:pt x="14842" y="2962"/>
                      <a:pt x="14612" y="1787"/>
                    </a:cubicBezTo>
                    <a:cubicBezTo>
                      <a:pt x="14378" y="597"/>
                      <a:pt x="14043" y="0"/>
                      <a:pt x="13613" y="0"/>
                    </a:cubicBezTo>
                    <a:lnTo>
                      <a:pt x="11709" y="0"/>
                    </a:lnTo>
                    <a:close/>
                    <a:moveTo>
                      <a:pt x="84" y="2052"/>
                    </a:moveTo>
                    <a:cubicBezTo>
                      <a:pt x="27" y="2052"/>
                      <a:pt x="0" y="2199"/>
                      <a:pt x="0" y="2471"/>
                    </a:cubicBezTo>
                    <a:cubicBezTo>
                      <a:pt x="0" y="2746"/>
                      <a:pt x="27" y="2876"/>
                      <a:pt x="84" y="2876"/>
                    </a:cubicBezTo>
                    <a:lnTo>
                      <a:pt x="482" y="2876"/>
                    </a:lnTo>
                    <a:cubicBezTo>
                      <a:pt x="539" y="2876"/>
                      <a:pt x="569" y="3009"/>
                      <a:pt x="569" y="3281"/>
                    </a:cubicBezTo>
                    <a:lnTo>
                      <a:pt x="569" y="19952"/>
                    </a:lnTo>
                    <a:cubicBezTo>
                      <a:pt x="569" y="20226"/>
                      <a:pt x="539" y="20357"/>
                      <a:pt x="482" y="20357"/>
                    </a:cubicBezTo>
                    <a:lnTo>
                      <a:pt x="84" y="20357"/>
                    </a:lnTo>
                    <a:cubicBezTo>
                      <a:pt x="27" y="20357"/>
                      <a:pt x="0" y="20490"/>
                      <a:pt x="0" y="20762"/>
                    </a:cubicBezTo>
                    <a:cubicBezTo>
                      <a:pt x="0" y="21036"/>
                      <a:pt x="27" y="21181"/>
                      <a:pt x="84" y="21181"/>
                    </a:cubicBezTo>
                    <a:lnTo>
                      <a:pt x="1335" y="21181"/>
                    </a:lnTo>
                    <a:cubicBezTo>
                      <a:pt x="1393" y="21181"/>
                      <a:pt x="1420" y="21036"/>
                      <a:pt x="1420" y="20762"/>
                    </a:cubicBezTo>
                    <a:cubicBezTo>
                      <a:pt x="1420" y="20490"/>
                      <a:pt x="1393" y="20357"/>
                      <a:pt x="1335" y="20357"/>
                    </a:cubicBezTo>
                    <a:lnTo>
                      <a:pt x="825" y="20357"/>
                    </a:lnTo>
                    <a:cubicBezTo>
                      <a:pt x="768" y="20357"/>
                      <a:pt x="737" y="20226"/>
                      <a:pt x="737" y="19952"/>
                    </a:cubicBezTo>
                    <a:lnTo>
                      <a:pt x="737" y="3965"/>
                    </a:lnTo>
                    <a:cubicBezTo>
                      <a:pt x="737" y="3820"/>
                      <a:pt x="744" y="3750"/>
                      <a:pt x="755" y="3742"/>
                    </a:cubicBezTo>
                    <a:cubicBezTo>
                      <a:pt x="766" y="3733"/>
                      <a:pt x="776" y="3753"/>
                      <a:pt x="784" y="3826"/>
                    </a:cubicBezTo>
                    <a:lnTo>
                      <a:pt x="2375" y="20762"/>
                    </a:lnTo>
                    <a:cubicBezTo>
                      <a:pt x="2401" y="21036"/>
                      <a:pt x="2443" y="21181"/>
                      <a:pt x="2500" y="21181"/>
                    </a:cubicBezTo>
                    <a:cubicBezTo>
                      <a:pt x="2557" y="21181"/>
                      <a:pt x="2598" y="21036"/>
                      <a:pt x="2625" y="20762"/>
                    </a:cubicBezTo>
                    <a:lnTo>
                      <a:pt x="4215" y="3826"/>
                    </a:lnTo>
                    <a:cubicBezTo>
                      <a:pt x="4223" y="3753"/>
                      <a:pt x="4233" y="3733"/>
                      <a:pt x="4245" y="3742"/>
                    </a:cubicBezTo>
                    <a:cubicBezTo>
                      <a:pt x="4256" y="3750"/>
                      <a:pt x="4259" y="3820"/>
                      <a:pt x="4259" y="3965"/>
                    </a:cubicBezTo>
                    <a:lnTo>
                      <a:pt x="4259" y="19952"/>
                    </a:lnTo>
                    <a:cubicBezTo>
                      <a:pt x="4259" y="20226"/>
                      <a:pt x="4231" y="20357"/>
                      <a:pt x="4175" y="20357"/>
                    </a:cubicBezTo>
                    <a:lnTo>
                      <a:pt x="3664" y="20357"/>
                    </a:lnTo>
                    <a:cubicBezTo>
                      <a:pt x="3607" y="20357"/>
                      <a:pt x="3580" y="20490"/>
                      <a:pt x="3580" y="20762"/>
                    </a:cubicBezTo>
                    <a:cubicBezTo>
                      <a:pt x="3580" y="21036"/>
                      <a:pt x="3607" y="21181"/>
                      <a:pt x="3664" y="21181"/>
                    </a:cubicBezTo>
                    <a:lnTo>
                      <a:pt x="4912" y="21181"/>
                    </a:lnTo>
                    <a:cubicBezTo>
                      <a:pt x="4969" y="21181"/>
                      <a:pt x="4999" y="21036"/>
                      <a:pt x="4999" y="20762"/>
                    </a:cubicBezTo>
                    <a:cubicBezTo>
                      <a:pt x="4999" y="20490"/>
                      <a:pt x="4969" y="20357"/>
                      <a:pt x="4912" y="20357"/>
                    </a:cubicBezTo>
                    <a:lnTo>
                      <a:pt x="4517" y="20357"/>
                    </a:lnTo>
                    <a:cubicBezTo>
                      <a:pt x="4460" y="20357"/>
                      <a:pt x="4430" y="20226"/>
                      <a:pt x="4430" y="19952"/>
                    </a:cubicBezTo>
                    <a:lnTo>
                      <a:pt x="4430" y="3281"/>
                    </a:lnTo>
                    <a:cubicBezTo>
                      <a:pt x="4430" y="3009"/>
                      <a:pt x="4460" y="2876"/>
                      <a:pt x="4517" y="2876"/>
                    </a:cubicBezTo>
                    <a:lnTo>
                      <a:pt x="4912" y="2876"/>
                    </a:lnTo>
                    <a:cubicBezTo>
                      <a:pt x="4969" y="2876"/>
                      <a:pt x="4999" y="2746"/>
                      <a:pt x="4999" y="2471"/>
                    </a:cubicBezTo>
                    <a:cubicBezTo>
                      <a:pt x="4999" y="2199"/>
                      <a:pt x="4969" y="2052"/>
                      <a:pt x="4912" y="2052"/>
                    </a:cubicBezTo>
                    <a:lnTo>
                      <a:pt x="4288" y="2052"/>
                    </a:lnTo>
                    <a:cubicBezTo>
                      <a:pt x="4246" y="2052"/>
                      <a:pt x="4216" y="2090"/>
                      <a:pt x="4195" y="2164"/>
                    </a:cubicBezTo>
                    <a:cubicBezTo>
                      <a:pt x="4174" y="2235"/>
                      <a:pt x="4157" y="2344"/>
                      <a:pt x="4146" y="2471"/>
                    </a:cubicBezTo>
                    <a:lnTo>
                      <a:pt x="2555" y="19408"/>
                    </a:lnTo>
                    <a:cubicBezTo>
                      <a:pt x="2517" y="19790"/>
                      <a:pt x="2479" y="19790"/>
                      <a:pt x="2442" y="19408"/>
                    </a:cubicBezTo>
                    <a:lnTo>
                      <a:pt x="851" y="2471"/>
                    </a:lnTo>
                    <a:cubicBezTo>
                      <a:pt x="839" y="2344"/>
                      <a:pt x="825" y="2235"/>
                      <a:pt x="804" y="2164"/>
                    </a:cubicBezTo>
                    <a:cubicBezTo>
                      <a:pt x="783" y="2090"/>
                      <a:pt x="753" y="2052"/>
                      <a:pt x="711" y="2052"/>
                    </a:cubicBezTo>
                    <a:lnTo>
                      <a:pt x="84" y="2052"/>
                    </a:lnTo>
                    <a:close/>
                    <a:moveTo>
                      <a:pt x="17277" y="5222"/>
                    </a:moveTo>
                    <a:cubicBezTo>
                      <a:pt x="17138" y="5222"/>
                      <a:pt x="17008" y="5330"/>
                      <a:pt x="16885" y="5557"/>
                    </a:cubicBezTo>
                    <a:cubicBezTo>
                      <a:pt x="16772" y="5765"/>
                      <a:pt x="16666" y="6030"/>
                      <a:pt x="16575" y="6325"/>
                    </a:cubicBezTo>
                    <a:cubicBezTo>
                      <a:pt x="16535" y="6450"/>
                      <a:pt x="16500" y="6511"/>
                      <a:pt x="16464" y="6646"/>
                    </a:cubicBezTo>
                    <a:cubicBezTo>
                      <a:pt x="16446" y="5920"/>
                      <a:pt x="16331" y="5362"/>
                      <a:pt x="16171" y="5362"/>
                    </a:cubicBezTo>
                    <a:lnTo>
                      <a:pt x="15602" y="5362"/>
                    </a:lnTo>
                    <a:cubicBezTo>
                      <a:pt x="15427" y="5362"/>
                      <a:pt x="15306" y="6087"/>
                      <a:pt x="15306" y="6925"/>
                    </a:cubicBezTo>
                    <a:cubicBezTo>
                      <a:pt x="15306" y="7764"/>
                      <a:pt x="15427" y="8489"/>
                      <a:pt x="15602" y="8489"/>
                    </a:cubicBezTo>
                    <a:lnTo>
                      <a:pt x="15915" y="8489"/>
                    </a:lnTo>
                    <a:lnTo>
                      <a:pt x="15915" y="18319"/>
                    </a:lnTo>
                    <a:lnTo>
                      <a:pt x="15602" y="18319"/>
                    </a:lnTo>
                    <a:cubicBezTo>
                      <a:pt x="15427" y="18319"/>
                      <a:pt x="15306" y="18820"/>
                      <a:pt x="15306" y="19659"/>
                    </a:cubicBezTo>
                    <a:cubicBezTo>
                      <a:pt x="15306" y="20498"/>
                      <a:pt x="15427" y="21000"/>
                      <a:pt x="15602" y="21000"/>
                    </a:cubicBezTo>
                    <a:lnTo>
                      <a:pt x="16795" y="21000"/>
                    </a:lnTo>
                    <a:cubicBezTo>
                      <a:pt x="16970" y="21000"/>
                      <a:pt x="17091" y="20498"/>
                      <a:pt x="17091" y="19659"/>
                    </a:cubicBezTo>
                    <a:cubicBezTo>
                      <a:pt x="17091" y="18820"/>
                      <a:pt x="16970" y="18319"/>
                      <a:pt x="16795" y="18319"/>
                    </a:cubicBezTo>
                    <a:lnTo>
                      <a:pt x="16473" y="18319"/>
                    </a:lnTo>
                    <a:lnTo>
                      <a:pt x="16473" y="11030"/>
                    </a:lnTo>
                    <a:cubicBezTo>
                      <a:pt x="16566" y="10507"/>
                      <a:pt x="16612" y="10028"/>
                      <a:pt x="16694" y="9592"/>
                    </a:cubicBezTo>
                    <a:cubicBezTo>
                      <a:pt x="16767" y="9192"/>
                      <a:pt x="16859" y="8819"/>
                      <a:pt x="16966" y="8489"/>
                    </a:cubicBezTo>
                    <a:cubicBezTo>
                      <a:pt x="17058" y="8210"/>
                      <a:pt x="17161" y="8070"/>
                      <a:pt x="17280" y="8070"/>
                    </a:cubicBezTo>
                    <a:cubicBezTo>
                      <a:pt x="17441" y="8070"/>
                      <a:pt x="17555" y="8252"/>
                      <a:pt x="17634" y="8615"/>
                    </a:cubicBezTo>
                    <a:cubicBezTo>
                      <a:pt x="17712" y="8970"/>
                      <a:pt x="17747" y="9386"/>
                      <a:pt x="17747" y="9927"/>
                    </a:cubicBezTo>
                    <a:cubicBezTo>
                      <a:pt x="17747" y="10766"/>
                      <a:pt x="17869" y="11352"/>
                      <a:pt x="18044" y="11352"/>
                    </a:cubicBezTo>
                    <a:cubicBezTo>
                      <a:pt x="18218" y="11352"/>
                      <a:pt x="18343" y="10766"/>
                      <a:pt x="18343" y="9927"/>
                    </a:cubicBezTo>
                    <a:cubicBezTo>
                      <a:pt x="18343" y="9289"/>
                      <a:pt x="18318" y="8677"/>
                      <a:pt x="18270" y="8112"/>
                    </a:cubicBezTo>
                    <a:cubicBezTo>
                      <a:pt x="18221" y="7535"/>
                      <a:pt x="18148" y="7015"/>
                      <a:pt x="18052" y="6576"/>
                    </a:cubicBezTo>
                    <a:cubicBezTo>
                      <a:pt x="17958" y="6147"/>
                      <a:pt x="17845" y="5808"/>
                      <a:pt x="17715" y="5571"/>
                    </a:cubicBezTo>
                    <a:cubicBezTo>
                      <a:pt x="17587" y="5335"/>
                      <a:pt x="17438" y="5222"/>
                      <a:pt x="17277" y="5222"/>
                    </a:cubicBezTo>
                    <a:close/>
                    <a:moveTo>
                      <a:pt x="19997" y="5362"/>
                    </a:moveTo>
                    <a:cubicBezTo>
                      <a:pt x="19767" y="5362"/>
                      <a:pt x="19548" y="5565"/>
                      <a:pt x="19350" y="5962"/>
                    </a:cubicBezTo>
                    <a:cubicBezTo>
                      <a:pt x="19151" y="6362"/>
                      <a:pt x="18980" y="6931"/>
                      <a:pt x="18839" y="7651"/>
                    </a:cubicBezTo>
                    <a:cubicBezTo>
                      <a:pt x="18699" y="8366"/>
                      <a:pt x="18589" y="9238"/>
                      <a:pt x="18511" y="10235"/>
                    </a:cubicBezTo>
                    <a:cubicBezTo>
                      <a:pt x="18434" y="11218"/>
                      <a:pt x="18395" y="12313"/>
                      <a:pt x="18395" y="13488"/>
                    </a:cubicBezTo>
                    <a:cubicBezTo>
                      <a:pt x="18395" y="14662"/>
                      <a:pt x="18434" y="15744"/>
                      <a:pt x="18511" y="16727"/>
                    </a:cubicBezTo>
                    <a:cubicBezTo>
                      <a:pt x="18589" y="17724"/>
                      <a:pt x="18699" y="18597"/>
                      <a:pt x="18839" y="19310"/>
                    </a:cubicBezTo>
                    <a:cubicBezTo>
                      <a:pt x="18980" y="20031"/>
                      <a:pt x="19150" y="20599"/>
                      <a:pt x="19350" y="21000"/>
                    </a:cubicBezTo>
                    <a:cubicBezTo>
                      <a:pt x="19547" y="21396"/>
                      <a:pt x="19765" y="21600"/>
                      <a:pt x="19997" y="21600"/>
                    </a:cubicBezTo>
                    <a:cubicBezTo>
                      <a:pt x="20229" y="21600"/>
                      <a:pt x="20448" y="21396"/>
                      <a:pt x="20645" y="21000"/>
                    </a:cubicBezTo>
                    <a:cubicBezTo>
                      <a:pt x="20845" y="20599"/>
                      <a:pt x="21016" y="20029"/>
                      <a:pt x="21156" y="19310"/>
                    </a:cubicBezTo>
                    <a:cubicBezTo>
                      <a:pt x="21296" y="18595"/>
                      <a:pt x="21406" y="17723"/>
                      <a:pt x="21484" y="16727"/>
                    </a:cubicBezTo>
                    <a:cubicBezTo>
                      <a:pt x="21561" y="15742"/>
                      <a:pt x="21600" y="14661"/>
                      <a:pt x="21600" y="13488"/>
                    </a:cubicBezTo>
                    <a:cubicBezTo>
                      <a:pt x="21600" y="12314"/>
                      <a:pt x="21561" y="11220"/>
                      <a:pt x="21484" y="10235"/>
                    </a:cubicBezTo>
                    <a:cubicBezTo>
                      <a:pt x="21406" y="9238"/>
                      <a:pt x="21296" y="8367"/>
                      <a:pt x="21156" y="7651"/>
                    </a:cubicBezTo>
                    <a:cubicBezTo>
                      <a:pt x="21015" y="6931"/>
                      <a:pt x="20844" y="6363"/>
                      <a:pt x="20645" y="5962"/>
                    </a:cubicBezTo>
                    <a:cubicBezTo>
                      <a:pt x="20447" y="5565"/>
                      <a:pt x="20228" y="5362"/>
                      <a:pt x="19997" y="5362"/>
                    </a:cubicBezTo>
                    <a:close/>
                    <a:moveTo>
                      <a:pt x="6312" y="7247"/>
                    </a:moveTo>
                    <a:cubicBezTo>
                      <a:pt x="6187" y="7247"/>
                      <a:pt x="6067" y="7329"/>
                      <a:pt x="5957" y="7484"/>
                    </a:cubicBezTo>
                    <a:cubicBezTo>
                      <a:pt x="5847" y="7638"/>
                      <a:pt x="5751" y="7829"/>
                      <a:pt x="5664" y="8056"/>
                    </a:cubicBezTo>
                    <a:cubicBezTo>
                      <a:pt x="5577" y="8285"/>
                      <a:pt x="5498" y="8541"/>
                      <a:pt x="5432" y="8824"/>
                    </a:cubicBezTo>
                    <a:cubicBezTo>
                      <a:pt x="5365" y="9106"/>
                      <a:pt x="5314" y="9365"/>
                      <a:pt x="5272" y="9620"/>
                    </a:cubicBezTo>
                    <a:cubicBezTo>
                      <a:pt x="5238" y="9838"/>
                      <a:pt x="5244" y="10029"/>
                      <a:pt x="5290" y="10193"/>
                    </a:cubicBezTo>
                    <a:cubicBezTo>
                      <a:pt x="5335" y="10356"/>
                      <a:pt x="5375" y="10327"/>
                      <a:pt x="5409" y="10109"/>
                    </a:cubicBezTo>
                    <a:cubicBezTo>
                      <a:pt x="5443" y="9891"/>
                      <a:pt x="5487" y="9663"/>
                      <a:pt x="5542" y="9425"/>
                    </a:cubicBezTo>
                    <a:cubicBezTo>
                      <a:pt x="5597" y="9190"/>
                      <a:pt x="5660" y="8983"/>
                      <a:pt x="5734" y="8782"/>
                    </a:cubicBezTo>
                    <a:cubicBezTo>
                      <a:pt x="5808" y="8583"/>
                      <a:pt x="5892" y="8404"/>
                      <a:pt x="5986" y="8266"/>
                    </a:cubicBezTo>
                    <a:cubicBezTo>
                      <a:pt x="6081" y="8129"/>
                      <a:pt x="6190" y="8070"/>
                      <a:pt x="6312" y="8070"/>
                    </a:cubicBezTo>
                    <a:cubicBezTo>
                      <a:pt x="6448" y="8070"/>
                      <a:pt x="6570" y="8159"/>
                      <a:pt x="6680" y="8350"/>
                    </a:cubicBezTo>
                    <a:cubicBezTo>
                      <a:pt x="6790" y="8540"/>
                      <a:pt x="6883" y="8807"/>
                      <a:pt x="6959" y="9145"/>
                    </a:cubicBezTo>
                    <a:cubicBezTo>
                      <a:pt x="7035" y="9481"/>
                      <a:pt x="7091" y="9871"/>
                      <a:pt x="7133" y="10318"/>
                    </a:cubicBezTo>
                    <a:cubicBezTo>
                      <a:pt x="7175" y="10766"/>
                      <a:pt x="7197" y="11247"/>
                      <a:pt x="7197" y="11756"/>
                    </a:cubicBezTo>
                    <a:lnTo>
                      <a:pt x="7197" y="16950"/>
                    </a:lnTo>
                    <a:cubicBezTo>
                      <a:pt x="7118" y="17642"/>
                      <a:pt x="7021" y="18263"/>
                      <a:pt x="6907" y="18807"/>
                    </a:cubicBezTo>
                    <a:cubicBezTo>
                      <a:pt x="6808" y="19282"/>
                      <a:pt x="6690" y="19705"/>
                      <a:pt x="6550" y="20078"/>
                    </a:cubicBezTo>
                    <a:cubicBezTo>
                      <a:pt x="6410" y="20451"/>
                      <a:pt x="6248" y="20637"/>
                      <a:pt x="6062" y="20637"/>
                    </a:cubicBezTo>
                    <a:cubicBezTo>
                      <a:pt x="5778" y="20637"/>
                      <a:pt x="5565" y="20296"/>
                      <a:pt x="5423" y="19631"/>
                    </a:cubicBezTo>
                    <a:cubicBezTo>
                      <a:pt x="5281" y="18966"/>
                      <a:pt x="5208" y="18115"/>
                      <a:pt x="5208" y="17076"/>
                    </a:cubicBezTo>
                    <a:cubicBezTo>
                      <a:pt x="5208" y="16567"/>
                      <a:pt x="5227" y="16102"/>
                      <a:pt x="5264" y="15666"/>
                    </a:cubicBezTo>
                    <a:cubicBezTo>
                      <a:pt x="5299" y="15230"/>
                      <a:pt x="5355" y="14844"/>
                      <a:pt x="5435" y="14535"/>
                    </a:cubicBezTo>
                    <a:cubicBezTo>
                      <a:pt x="5514" y="14224"/>
                      <a:pt x="5615" y="13990"/>
                      <a:pt x="5737" y="13809"/>
                    </a:cubicBezTo>
                    <a:cubicBezTo>
                      <a:pt x="5858" y="13628"/>
                      <a:pt x="6005" y="13530"/>
                      <a:pt x="6175" y="13530"/>
                    </a:cubicBezTo>
                    <a:lnTo>
                      <a:pt x="6770" y="13530"/>
                    </a:lnTo>
                    <a:cubicBezTo>
                      <a:pt x="6827" y="13530"/>
                      <a:pt x="6857" y="13398"/>
                      <a:pt x="6857" y="13125"/>
                    </a:cubicBezTo>
                    <a:cubicBezTo>
                      <a:pt x="6857" y="12852"/>
                      <a:pt x="6827" y="12706"/>
                      <a:pt x="6770" y="12706"/>
                    </a:cubicBezTo>
                    <a:lnTo>
                      <a:pt x="6175" y="12706"/>
                    </a:lnTo>
                    <a:cubicBezTo>
                      <a:pt x="5990" y="12706"/>
                      <a:pt x="5825" y="12828"/>
                      <a:pt x="5685" y="13055"/>
                    </a:cubicBezTo>
                    <a:cubicBezTo>
                      <a:pt x="5544" y="13284"/>
                      <a:pt x="5427" y="13585"/>
                      <a:pt x="5330" y="13976"/>
                    </a:cubicBezTo>
                    <a:cubicBezTo>
                      <a:pt x="5234" y="14369"/>
                      <a:pt x="5162" y="14831"/>
                      <a:pt x="5113" y="15359"/>
                    </a:cubicBezTo>
                    <a:cubicBezTo>
                      <a:pt x="5063" y="15886"/>
                      <a:pt x="5037" y="16457"/>
                      <a:pt x="5037" y="17076"/>
                    </a:cubicBezTo>
                    <a:cubicBezTo>
                      <a:pt x="5037" y="17696"/>
                      <a:pt x="5059" y="18280"/>
                      <a:pt x="5101" y="18807"/>
                    </a:cubicBezTo>
                    <a:cubicBezTo>
                      <a:pt x="5143" y="19336"/>
                      <a:pt x="5204" y="19784"/>
                      <a:pt x="5290" y="20176"/>
                    </a:cubicBezTo>
                    <a:cubicBezTo>
                      <a:pt x="5375" y="20567"/>
                      <a:pt x="5483" y="20882"/>
                      <a:pt x="5612" y="21111"/>
                    </a:cubicBezTo>
                    <a:cubicBezTo>
                      <a:pt x="5741" y="21339"/>
                      <a:pt x="5892" y="21446"/>
                      <a:pt x="6062" y="21446"/>
                    </a:cubicBezTo>
                    <a:cubicBezTo>
                      <a:pt x="6198" y="21446"/>
                      <a:pt x="6322" y="21363"/>
                      <a:pt x="6434" y="21181"/>
                    </a:cubicBezTo>
                    <a:cubicBezTo>
                      <a:pt x="6545" y="21000"/>
                      <a:pt x="6646" y="20781"/>
                      <a:pt x="6735" y="20525"/>
                    </a:cubicBezTo>
                    <a:cubicBezTo>
                      <a:pt x="6824" y="20271"/>
                      <a:pt x="6899" y="19997"/>
                      <a:pt x="6962" y="19715"/>
                    </a:cubicBezTo>
                    <a:cubicBezTo>
                      <a:pt x="7024" y="19434"/>
                      <a:pt x="7073" y="19181"/>
                      <a:pt x="7107" y="18961"/>
                    </a:cubicBezTo>
                    <a:cubicBezTo>
                      <a:pt x="7122" y="18871"/>
                      <a:pt x="7134" y="18831"/>
                      <a:pt x="7145" y="18821"/>
                    </a:cubicBezTo>
                    <a:cubicBezTo>
                      <a:pt x="7156" y="18812"/>
                      <a:pt x="7166" y="18826"/>
                      <a:pt x="7174" y="18863"/>
                    </a:cubicBezTo>
                    <a:cubicBezTo>
                      <a:pt x="7181" y="18900"/>
                      <a:pt x="7187" y="18944"/>
                      <a:pt x="7191" y="19017"/>
                    </a:cubicBezTo>
                    <a:cubicBezTo>
                      <a:pt x="7195" y="19089"/>
                      <a:pt x="7197" y="19166"/>
                      <a:pt x="7197" y="19240"/>
                    </a:cubicBezTo>
                    <a:lnTo>
                      <a:pt x="7197" y="20762"/>
                    </a:lnTo>
                    <a:cubicBezTo>
                      <a:pt x="7197" y="21036"/>
                      <a:pt x="7224" y="21181"/>
                      <a:pt x="7281" y="21181"/>
                    </a:cubicBezTo>
                    <a:lnTo>
                      <a:pt x="7850" y="21181"/>
                    </a:lnTo>
                    <a:cubicBezTo>
                      <a:pt x="7907" y="21181"/>
                      <a:pt x="7935" y="21036"/>
                      <a:pt x="7935" y="20762"/>
                    </a:cubicBezTo>
                    <a:cubicBezTo>
                      <a:pt x="7935" y="20490"/>
                      <a:pt x="7907" y="20357"/>
                      <a:pt x="7850" y="20357"/>
                    </a:cubicBezTo>
                    <a:lnTo>
                      <a:pt x="7453" y="20357"/>
                    </a:lnTo>
                    <a:cubicBezTo>
                      <a:pt x="7396" y="20357"/>
                      <a:pt x="7368" y="20226"/>
                      <a:pt x="7368" y="19952"/>
                    </a:cubicBezTo>
                    <a:lnTo>
                      <a:pt x="7368" y="11756"/>
                    </a:lnTo>
                    <a:cubicBezTo>
                      <a:pt x="7368" y="11136"/>
                      <a:pt x="7342" y="10558"/>
                      <a:pt x="7293" y="10011"/>
                    </a:cubicBezTo>
                    <a:cubicBezTo>
                      <a:pt x="7244" y="9465"/>
                      <a:pt x="7175" y="8983"/>
                      <a:pt x="7084" y="8573"/>
                    </a:cubicBezTo>
                    <a:cubicBezTo>
                      <a:pt x="6993" y="8163"/>
                      <a:pt x="6881" y="7833"/>
                      <a:pt x="6750" y="7596"/>
                    </a:cubicBezTo>
                    <a:cubicBezTo>
                      <a:pt x="6619" y="7359"/>
                      <a:pt x="6475" y="7247"/>
                      <a:pt x="6312" y="7247"/>
                    </a:cubicBezTo>
                    <a:close/>
                    <a:moveTo>
                      <a:pt x="20055" y="8042"/>
                    </a:moveTo>
                    <a:cubicBezTo>
                      <a:pt x="20212" y="8042"/>
                      <a:pt x="20353" y="8172"/>
                      <a:pt x="20476" y="8419"/>
                    </a:cubicBezTo>
                    <a:cubicBezTo>
                      <a:pt x="20599" y="8666"/>
                      <a:pt x="20701" y="8997"/>
                      <a:pt x="20787" y="9439"/>
                    </a:cubicBezTo>
                    <a:cubicBezTo>
                      <a:pt x="20873" y="9884"/>
                      <a:pt x="20942" y="10433"/>
                      <a:pt x="20990" y="11072"/>
                    </a:cubicBezTo>
                    <a:cubicBezTo>
                      <a:pt x="21040" y="11734"/>
                      <a:pt x="21066" y="12484"/>
                      <a:pt x="21066" y="13306"/>
                    </a:cubicBezTo>
                    <a:cubicBezTo>
                      <a:pt x="21066" y="14146"/>
                      <a:pt x="21040" y="14909"/>
                      <a:pt x="20990" y="15568"/>
                    </a:cubicBezTo>
                    <a:cubicBezTo>
                      <a:pt x="20942" y="16209"/>
                      <a:pt x="20873" y="16758"/>
                      <a:pt x="20787" y="17202"/>
                    </a:cubicBezTo>
                    <a:cubicBezTo>
                      <a:pt x="20702" y="17638"/>
                      <a:pt x="20599" y="17989"/>
                      <a:pt x="20479" y="18221"/>
                    </a:cubicBezTo>
                    <a:cubicBezTo>
                      <a:pt x="20356" y="18462"/>
                      <a:pt x="20213" y="18584"/>
                      <a:pt x="20055" y="18584"/>
                    </a:cubicBezTo>
                    <a:cubicBezTo>
                      <a:pt x="19898" y="18584"/>
                      <a:pt x="19755" y="18462"/>
                      <a:pt x="19632" y="18221"/>
                    </a:cubicBezTo>
                    <a:cubicBezTo>
                      <a:pt x="19512" y="17989"/>
                      <a:pt x="19409" y="17650"/>
                      <a:pt x="19324" y="17216"/>
                    </a:cubicBezTo>
                    <a:cubicBezTo>
                      <a:pt x="19237" y="16765"/>
                      <a:pt x="19170" y="16221"/>
                      <a:pt x="19121" y="15568"/>
                    </a:cubicBezTo>
                    <a:cubicBezTo>
                      <a:pt x="19071" y="14913"/>
                      <a:pt x="19045" y="14151"/>
                      <a:pt x="19045" y="13306"/>
                    </a:cubicBezTo>
                    <a:cubicBezTo>
                      <a:pt x="19045" y="12479"/>
                      <a:pt x="19071" y="11729"/>
                      <a:pt x="19121" y="11072"/>
                    </a:cubicBezTo>
                    <a:cubicBezTo>
                      <a:pt x="19170" y="10429"/>
                      <a:pt x="19238" y="9881"/>
                      <a:pt x="19324" y="9439"/>
                    </a:cubicBezTo>
                    <a:cubicBezTo>
                      <a:pt x="19410" y="8995"/>
                      <a:pt x="19511" y="8667"/>
                      <a:pt x="19635" y="8419"/>
                    </a:cubicBezTo>
                    <a:cubicBezTo>
                      <a:pt x="19757" y="8172"/>
                      <a:pt x="19899" y="8042"/>
                      <a:pt x="20055" y="80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30" name="Shape 30"/>
              <p:cNvSpPr/>
              <p:nvPr/>
            </p:nvSpPr>
            <p:spPr>
              <a:xfrm>
                <a:off x="376801" y="88659"/>
                <a:ext cx="283710" cy="3086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60" extrusionOk="0">
                    <a:moveTo>
                      <a:pt x="21213" y="11458"/>
                    </a:moveTo>
                    <a:lnTo>
                      <a:pt x="19665" y="11458"/>
                    </a:lnTo>
                    <a:cubicBezTo>
                      <a:pt x="19526" y="11458"/>
                      <a:pt x="19407" y="11423"/>
                      <a:pt x="19303" y="11352"/>
                    </a:cubicBezTo>
                    <a:cubicBezTo>
                      <a:pt x="19200" y="11281"/>
                      <a:pt x="19106" y="11198"/>
                      <a:pt x="19020" y="11103"/>
                    </a:cubicBezTo>
                    <a:lnTo>
                      <a:pt x="15331" y="6393"/>
                    </a:lnTo>
                    <a:cubicBezTo>
                      <a:pt x="15227" y="6251"/>
                      <a:pt x="15227" y="6109"/>
                      <a:pt x="15331" y="5967"/>
                    </a:cubicBezTo>
                    <a:lnTo>
                      <a:pt x="18242" y="2078"/>
                    </a:lnTo>
                    <a:cubicBezTo>
                      <a:pt x="18311" y="1983"/>
                      <a:pt x="18401" y="1899"/>
                      <a:pt x="18513" y="1828"/>
                    </a:cubicBezTo>
                    <a:cubicBezTo>
                      <a:pt x="18530" y="1817"/>
                      <a:pt x="18584" y="1790"/>
                      <a:pt x="18658" y="1754"/>
                    </a:cubicBezTo>
                    <a:cubicBezTo>
                      <a:pt x="19600" y="1650"/>
                      <a:pt x="20445" y="1250"/>
                      <a:pt x="21072" y="657"/>
                    </a:cubicBezTo>
                    <a:cubicBezTo>
                      <a:pt x="21234" y="504"/>
                      <a:pt x="21230" y="258"/>
                      <a:pt x="21064" y="110"/>
                    </a:cubicBezTo>
                    <a:cubicBezTo>
                      <a:pt x="20896" y="-39"/>
                      <a:pt x="20630" y="-36"/>
                      <a:pt x="20467" y="118"/>
                    </a:cubicBezTo>
                    <a:cubicBezTo>
                      <a:pt x="19916" y="637"/>
                      <a:pt x="19162" y="966"/>
                      <a:pt x="18322" y="1002"/>
                    </a:cubicBezTo>
                    <a:lnTo>
                      <a:pt x="17812" y="990"/>
                    </a:lnTo>
                    <a:cubicBezTo>
                      <a:pt x="17055" y="913"/>
                      <a:pt x="16380" y="594"/>
                      <a:pt x="15873" y="117"/>
                    </a:cubicBezTo>
                    <a:cubicBezTo>
                      <a:pt x="15710" y="-37"/>
                      <a:pt x="15443" y="-40"/>
                      <a:pt x="15276" y="110"/>
                    </a:cubicBezTo>
                    <a:cubicBezTo>
                      <a:pt x="15109" y="259"/>
                      <a:pt x="15106" y="504"/>
                      <a:pt x="15269" y="657"/>
                    </a:cubicBezTo>
                    <a:lnTo>
                      <a:pt x="15268" y="657"/>
                    </a:lnTo>
                    <a:cubicBezTo>
                      <a:pt x="15838" y="1195"/>
                      <a:pt x="16587" y="1573"/>
                      <a:pt x="17425" y="1717"/>
                    </a:cubicBezTo>
                    <a:cubicBezTo>
                      <a:pt x="17428" y="1728"/>
                      <a:pt x="17435" y="1739"/>
                      <a:pt x="17437" y="1751"/>
                    </a:cubicBezTo>
                    <a:cubicBezTo>
                      <a:pt x="17459" y="1838"/>
                      <a:pt x="17430" y="1972"/>
                      <a:pt x="17345" y="2067"/>
                    </a:cubicBezTo>
                    <a:lnTo>
                      <a:pt x="14867" y="5352"/>
                    </a:lnTo>
                    <a:cubicBezTo>
                      <a:pt x="14746" y="5525"/>
                      <a:pt x="14626" y="5525"/>
                      <a:pt x="14506" y="5352"/>
                    </a:cubicBezTo>
                    <a:lnTo>
                      <a:pt x="11411" y="1400"/>
                    </a:lnTo>
                    <a:cubicBezTo>
                      <a:pt x="11324" y="1305"/>
                      <a:pt x="11310" y="1221"/>
                      <a:pt x="11372" y="1150"/>
                    </a:cubicBezTo>
                    <a:cubicBezTo>
                      <a:pt x="11431" y="1079"/>
                      <a:pt x="11530" y="1045"/>
                      <a:pt x="11668" y="1045"/>
                    </a:cubicBezTo>
                    <a:lnTo>
                      <a:pt x="13732" y="1045"/>
                    </a:lnTo>
                    <a:cubicBezTo>
                      <a:pt x="13989" y="1045"/>
                      <a:pt x="14119" y="926"/>
                      <a:pt x="14119" y="690"/>
                    </a:cubicBezTo>
                    <a:cubicBezTo>
                      <a:pt x="14119" y="453"/>
                      <a:pt x="13989" y="335"/>
                      <a:pt x="13732" y="335"/>
                    </a:cubicBezTo>
                    <a:lnTo>
                      <a:pt x="8315" y="335"/>
                    </a:lnTo>
                    <a:cubicBezTo>
                      <a:pt x="8056" y="335"/>
                      <a:pt x="7928" y="453"/>
                      <a:pt x="7928" y="690"/>
                    </a:cubicBezTo>
                    <a:cubicBezTo>
                      <a:pt x="7928" y="926"/>
                      <a:pt x="8056" y="1045"/>
                      <a:pt x="8315" y="1045"/>
                    </a:cubicBezTo>
                    <a:lnTo>
                      <a:pt x="9863" y="1045"/>
                    </a:lnTo>
                    <a:cubicBezTo>
                      <a:pt x="10000" y="1045"/>
                      <a:pt x="10124" y="1079"/>
                      <a:pt x="10237" y="1150"/>
                    </a:cubicBezTo>
                    <a:cubicBezTo>
                      <a:pt x="10348" y="1221"/>
                      <a:pt x="10438" y="1305"/>
                      <a:pt x="10508" y="1400"/>
                    </a:cubicBezTo>
                    <a:lnTo>
                      <a:pt x="14066" y="5967"/>
                    </a:lnTo>
                    <a:cubicBezTo>
                      <a:pt x="14170" y="6109"/>
                      <a:pt x="14170" y="6251"/>
                      <a:pt x="14066" y="6393"/>
                    </a:cubicBezTo>
                    <a:lnTo>
                      <a:pt x="2579" y="20495"/>
                    </a:lnTo>
                    <a:cubicBezTo>
                      <a:pt x="2492" y="20590"/>
                      <a:pt x="2399" y="20674"/>
                      <a:pt x="2295" y="20745"/>
                    </a:cubicBezTo>
                    <a:cubicBezTo>
                      <a:pt x="2192" y="20816"/>
                      <a:pt x="2072" y="20850"/>
                      <a:pt x="1935" y="20850"/>
                    </a:cubicBezTo>
                    <a:lnTo>
                      <a:pt x="387" y="20850"/>
                    </a:lnTo>
                    <a:cubicBezTo>
                      <a:pt x="128" y="20850"/>
                      <a:pt x="0" y="20969"/>
                      <a:pt x="0" y="21205"/>
                    </a:cubicBezTo>
                    <a:cubicBezTo>
                      <a:pt x="0" y="21442"/>
                      <a:pt x="128" y="21560"/>
                      <a:pt x="387" y="21560"/>
                    </a:cubicBezTo>
                    <a:lnTo>
                      <a:pt x="5803" y="21560"/>
                    </a:lnTo>
                    <a:cubicBezTo>
                      <a:pt x="6061" y="21560"/>
                      <a:pt x="6190" y="21442"/>
                      <a:pt x="6190" y="21205"/>
                    </a:cubicBezTo>
                    <a:cubicBezTo>
                      <a:pt x="6190" y="20969"/>
                      <a:pt x="6061" y="20850"/>
                      <a:pt x="5803" y="20850"/>
                    </a:cubicBezTo>
                    <a:lnTo>
                      <a:pt x="3740" y="20850"/>
                    </a:lnTo>
                    <a:cubicBezTo>
                      <a:pt x="3602" y="20850"/>
                      <a:pt x="3504" y="20816"/>
                      <a:pt x="3442" y="20745"/>
                    </a:cubicBezTo>
                    <a:cubicBezTo>
                      <a:pt x="3382" y="20674"/>
                      <a:pt x="3395" y="20590"/>
                      <a:pt x="3481" y="20495"/>
                    </a:cubicBezTo>
                    <a:lnTo>
                      <a:pt x="14506" y="6985"/>
                    </a:lnTo>
                    <a:cubicBezTo>
                      <a:pt x="14626" y="6827"/>
                      <a:pt x="14746" y="6827"/>
                      <a:pt x="14867" y="6985"/>
                    </a:cubicBezTo>
                    <a:lnTo>
                      <a:pt x="18117" y="11103"/>
                    </a:lnTo>
                    <a:cubicBezTo>
                      <a:pt x="18204" y="11198"/>
                      <a:pt x="18216" y="11281"/>
                      <a:pt x="18156" y="11352"/>
                    </a:cubicBezTo>
                    <a:cubicBezTo>
                      <a:pt x="18095" y="11423"/>
                      <a:pt x="17996" y="11458"/>
                      <a:pt x="17859" y="11458"/>
                    </a:cubicBezTo>
                    <a:lnTo>
                      <a:pt x="15795" y="11458"/>
                    </a:lnTo>
                    <a:cubicBezTo>
                      <a:pt x="15537" y="11458"/>
                      <a:pt x="15409" y="11577"/>
                      <a:pt x="15409" y="11813"/>
                    </a:cubicBezTo>
                    <a:cubicBezTo>
                      <a:pt x="15409" y="12050"/>
                      <a:pt x="15537" y="12167"/>
                      <a:pt x="15795" y="12167"/>
                    </a:cubicBezTo>
                    <a:lnTo>
                      <a:pt x="21213" y="12167"/>
                    </a:lnTo>
                    <a:cubicBezTo>
                      <a:pt x="21470" y="12167"/>
                      <a:pt x="21600" y="12050"/>
                      <a:pt x="21600" y="11813"/>
                    </a:cubicBezTo>
                    <a:cubicBezTo>
                      <a:pt x="21600" y="11577"/>
                      <a:pt x="21470" y="11458"/>
                      <a:pt x="21213" y="11458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31" name="Shape 31"/>
              <p:cNvSpPr/>
              <p:nvPr/>
            </p:nvSpPr>
            <p:spPr>
              <a:xfrm>
                <a:off x="592908" y="72035"/>
                <a:ext cx="44769" cy="20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802" y="11979"/>
                    </a:moveTo>
                    <a:cubicBezTo>
                      <a:pt x="15493" y="11979"/>
                      <a:pt x="14427" y="10116"/>
                      <a:pt x="14427" y="7815"/>
                    </a:cubicBezTo>
                    <a:cubicBezTo>
                      <a:pt x="14427" y="5520"/>
                      <a:pt x="15493" y="3657"/>
                      <a:pt x="16802" y="3657"/>
                    </a:cubicBezTo>
                    <a:cubicBezTo>
                      <a:pt x="18118" y="3657"/>
                      <a:pt x="19185" y="5520"/>
                      <a:pt x="19185" y="7815"/>
                    </a:cubicBezTo>
                    <a:cubicBezTo>
                      <a:pt x="19185" y="10116"/>
                      <a:pt x="18118" y="11979"/>
                      <a:pt x="16802" y="11979"/>
                    </a:cubicBezTo>
                    <a:close/>
                    <a:moveTo>
                      <a:pt x="10799" y="0"/>
                    </a:moveTo>
                    <a:cubicBezTo>
                      <a:pt x="4837" y="0"/>
                      <a:pt x="0" y="4833"/>
                      <a:pt x="0" y="10803"/>
                    </a:cubicBezTo>
                    <a:cubicBezTo>
                      <a:pt x="0" y="16767"/>
                      <a:pt x="4837" y="21600"/>
                      <a:pt x="10799" y="21600"/>
                    </a:cubicBezTo>
                    <a:cubicBezTo>
                      <a:pt x="16761" y="21600"/>
                      <a:pt x="21600" y="16767"/>
                      <a:pt x="21600" y="10803"/>
                    </a:cubicBezTo>
                    <a:cubicBezTo>
                      <a:pt x="21600" y="4833"/>
                      <a:pt x="16761" y="0"/>
                      <a:pt x="107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  <p:sp>
        <p:nvSpPr>
          <p:cNvPr id="34" name="Shape 34"/>
          <p:cNvSpPr>
            <a:spLocks noGrp="1"/>
          </p:cNvSpPr>
          <p:nvPr>
            <p:ph type="title"/>
          </p:nvPr>
        </p:nvSpPr>
        <p:spPr>
          <a:xfrm>
            <a:off x="744729" y="179682"/>
            <a:ext cx="7654543" cy="74197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35" name="Shape 3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  <a:lvl2pPr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2pPr>
            <a:lvl3pPr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3pPr>
            <a:lvl4pPr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4pPr>
            <a:lvl5pPr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Five</a:t>
            </a:r>
          </a:p>
        </p:txBody>
      </p:sp>
      <p:sp>
        <p:nvSpPr>
          <p:cNvPr id="36" name="Shape 36"/>
          <p:cNvSpPr>
            <a:spLocks noGrp="1"/>
          </p:cNvSpPr>
          <p:nvPr>
            <p:ph type="sldNum" sz="quarter" idx="2"/>
          </p:nvPr>
        </p:nvSpPr>
        <p:spPr>
          <a:xfrm>
            <a:off x="8639007" y="6578600"/>
            <a:ext cx="139430" cy="203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grpSp>
        <p:nvGrpSpPr>
          <p:cNvPr id="39" name="Group 39">
            <a:hlinkClick r:id="" action="ppaction://hlinkshowjump?jump=previousslide"/>
          </p:cNvPr>
          <p:cNvGrpSpPr/>
          <p:nvPr/>
        </p:nvGrpSpPr>
        <p:grpSpPr>
          <a:xfrm>
            <a:off x="8488688" y="6575220"/>
            <a:ext cx="109845" cy="146460"/>
            <a:chOff x="0" y="0"/>
            <a:chExt cx="292918" cy="292918"/>
          </a:xfrm>
        </p:grpSpPr>
        <p:sp>
          <p:nvSpPr>
            <p:cNvPr id="37" name="Shape 37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38" name="Shape 38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42" name="Group 42">
            <a:hlinkClick r:id="" action="ppaction://hlinkshowjump?jump=nextslide"/>
          </p:cNvPr>
          <p:cNvGrpSpPr/>
          <p:nvPr/>
        </p:nvGrpSpPr>
        <p:grpSpPr>
          <a:xfrm flipH="1">
            <a:off x="8807776" y="6575220"/>
            <a:ext cx="109845" cy="146460"/>
            <a:chOff x="0" y="0"/>
            <a:chExt cx="292918" cy="292918"/>
          </a:xfrm>
        </p:grpSpPr>
        <p:sp>
          <p:nvSpPr>
            <p:cNvPr id="40" name="Shape 40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41" name="Shape 41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6353515"/>
      </p:ext>
    </p:extLst>
  </p:cSld>
  <p:clrMapOvr>
    <a:masterClrMapping/>
  </p:clrMapOvr>
  <p:transition spd="med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1"/>
          <p:cNvGrpSpPr/>
          <p:nvPr/>
        </p:nvGrpSpPr>
        <p:grpSpPr>
          <a:xfrm>
            <a:off x="206257" y="6579295"/>
            <a:ext cx="652434" cy="198656"/>
            <a:chOff x="0" y="0"/>
            <a:chExt cx="1739821" cy="397311"/>
          </a:xfrm>
        </p:grpSpPr>
        <p:grpSp>
          <p:nvGrpSpPr>
            <p:cNvPr id="46" name="Group 46"/>
            <p:cNvGrpSpPr/>
            <p:nvPr/>
          </p:nvGrpSpPr>
          <p:grpSpPr>
            <a:xfrm>
              <a:off x="0" y="16976"/>
              <a:ext cx="378730" cy="275796"/>
              <a:chOff x="0" y="0"/>
              <a:chExt cx="378729" cy="275794"/>
            </a:xfrm>
          </p:grpSpPr>
          <p:sp>
            <p:nvSpPr>
              <p:cNvPr id="44" name="Shape 44"/>
              <p:cNvSpPr/>
              <p:nvPr/>
            </p:nvSpPr>
            <p:spPr>
              <a:xfrm>
                <a:off x="105200" y="0"/>
                <a:ext cx="273530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7316"/>
                    </a:moveTo>
                    <a:cubicBezTo>
                      <a:pt x="21600" y="19682"/>
                      <a:pt x="20404" y="21600"/>
                      <a:pt x="18928" y="21600"/>
                    </a:cubicBezTo>
                    <a:cubicBezTo>
                      <a:pt x="17453" y="21600"/>
                      <a:pt x="16257" y="19682"/>
                      <a:pt x="16257" y="17316"/>
                    </a:cubicBezTo>
                    <a:cubicBezTo>
                      <a:pt x="16257" y="12492"/>
                      <a:pt x="13809" y="8567"/>
                      <a:pt x="10800" y="8567"/>
                    </a:cubicBezTo>
                    <a:cubicBezTo>
                      <a:pt x="7791" y="8567"/>
                      <a:pt x="5343" y="12492"/>
                      <a:pt x="5343" y="17316"/>
                    </a:cubicBezTo>
                    <a:cubicBezTo>
                      <a:pt x="5343" y="19682"/>
                      <a:pt x="4147" y="21600"/>
                      <a:pt x="2672" y="21600"/>
                    </a:cubicBezTo>
                    <a:cubicBezTo>
                      <a:pt x="1197" y="21600"/>
                      <a:pt x="0" y="19682"/>
                      <a:pt x="0" y="17316"/>
                    </a:cubicBezTo>
                    <a:cubicBezTo>
                      <a:pt x="0" y="12691"/>
                      <a:pt x="1123" y="8343"/>
                      <a:pt x="3163" y="5072"/>
                    </a:cubicBezTo>
                    <a:cubicBezTo>
                      <a:pt x="5204" y="1801"/>
                      <a:pt x="7915" y="0"/>
                      <a:pt x="10800" y="0"/>
                    </a:cubicBezTo>
                    <a:cubicBezTo>
                      <a:pt x="13685" y="0"/>
                      <a:pt x="16397" y="1801"/>
                      <a:pt x="18437" y="5072"/>
                    </a:cubicBezTo>
                    <a:cubicBezTo>
                      <a:pt x="20477" y="8343"/>
                      <a:pt x="21600" y="12691"/>
                      <a:pt x="21600" y="17316"/>
                    </a:cubicBezTo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45" name="Shape 45"/>
              <p:cNvSpPr/>
              <p:nvPr/>
            </p:nvSpPr>
            <p:spPr>
              <a:xfrm>
                <a:off x="0" y="105200"/>
                <a:ext cx="273528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003" y="6600"/>
                    </a:moveTo>
                    <a:cubicBezTo>
                      <a:pt x="17003" y="3730"/>
                      <a:pt x="18459" y="1393"/>
                      <a:pt x="20250" y="1393"/>
                    </a:cubicBezTo>
                    <a:cubicBezTo>
                      <a:pt x="20499" y="1393"/>
                      <a:pt x="20740" y="1442"/>
                      <a:pt x="20972" y="1527"/>
                    </a:cubicBezTo>
                    <a:cubicBezTo>
                      <a:pt x="20482" y="594"/>
                      <a:pt x="19749" y="0"/>
                      <a:pt x="18928" y="0"/>
                    </a:cubicBezTo>
                    <a:cubicBezTo>
                      <a:pt x="17453" y="0"/>
                      <a:pt x="16257" y="1918"/>
                      <a:pt x="16257" y="4284"/>
                    </a:cubicBezTo>
                    <a:cubicBezTo>
                      <a:pt x="16257" y="6254"/>
                      <a:pt x="15844" y="8067"/>
                      <a:pt x="15156" y="9532"/>
                    </a:cubicBezTo>
                    <a:cubicBezTo>
                      <a:pt x="16156" y="9547"/>
                      <a:pt x="16966" y="10855"/>
                      <a:pt x="16966" y="12461"/>
                    </a:cubicBezTo>
                    <a:cubicBezTo>
                      <a:pt x="16966" y="14077"/>
                      <a:pt x="16146" y="15392"/>
                      <a:pt x="15138" y="15392"/>
                    </a:cubicBezTo>
                    <a:cubicBezTo>
                      <a:pt x="14130" y="15392"/>
                      <a:pt x="13310" y="14077"/>
                      <a:pt x="13310" y="12461"/>
                    </a:cubicBezTo>
                    <a:cubicBezTo>
                      <a:pt x="13310" y="12313"/>
                      <a:pt x="13319" y="12169"/>
                      <a:pt x="13333" y="12027"/>
                    </a:cubicBezTo>
                    <a:cubicBezTo>
                      <a:pt x="12575" y="12667"/>
                      <a:pt x="11714" y="13033"/>
                      <a:pt x="10800" y="13033"/>
                    </a:cubicBezTo>
                    <a:cubicBezTo>
                      <a:pt x="9907" y="13033"/>
                      <a:pt x="9065" y="12681"/>
                      <a:pt x="8321" y="12068"/>
                    </a:cubicBezTo>
                    <a:cubicBezTo>
                      <a:pt x="8331" y="12197"/>
                      <a:pt x="8339" y="12327"/>
                      <a:pt x="8339" y="12461"/>
                    </a:cubicBezTo>
                    <a:cubicBezTo>
                      <a:pt x="8339" y="14077"/>
                      <a:pt x="7519" y="15392"/>
                      <a:pt x="6511" y="15392"/>
                    </a:cubicBezTo>
                    <a:cubicBezTo>
                      <a:pt x="5503" y="15392"/>
                      <a:pt x="4683" y="14077"/>
                      <a:pt x="4683" y="12461"/>
                    </a:cubicBezTo>
                    <a:cubicBezTo>
                      <a:pt x="4683" y="10880"/>
                      <a:pt x="5468" y="9591"/>
                      <a:pt x="6446" y="9535"/>
                    </a:cubicBezTo>
                    <a:cubicBezTo>
                      <a:pt x="5757" y="8071"/>
                      <a:pt x="5343" y="6255"/>
                      <a:pt x="5343" y="4284"/>
                    </a:cubicBezTo>
                    <a:cubicBezTo>
                      <a:pt x="5343" y="1918"/>
                      <a:pt x="4147" y="0"/>
                      <a:pt x="2671" y="0"/>
                    </a:cubicBezTo>
                    <a:cubicBezTo>
                      <a:pt x="1843" y="0"/>
                      <a:pt x="1103" y="605"/>
                      <a:pt x="613" y="1554"/>
                    </a:cubicBezTo>
                    <a:cubicBezTo>
                      <a:pt x="865" y="1453"/>
                      <a:pt x="1127" y="1393"/>
                      <a:pt x="1399" y="1393"/>
                    </a:cubicBezTo>
                    <a:cubicBezTo>
                      <a:pt x="3190" y="1393"/>
                      <a:pt x="4646" y="3730"/>
                      <a:pt x="4646" y="6600"/>
                    </a:cubicBezTo>
                    <a:cubicBezTo>
                      <a:pt x="4646" y="9472"/>
                      <a:pt x="3190" y="11808"/>
                      <a:pt x="1399" y="11808"/>
                    </a:cubicBezTo>
                    <a:cubicBezTo>
                      <a:pt x="1284" y="11808"/>
                      <a:pt x="1171" y="11799"/>
                      <a:pt x="1060" y="11780"/>
                    </a:cubicBezTo>
                    <a:cubicBezTo>
                      <a:pt x="1581" y="13519"/>
                      <a:pt x="2287" y="15123"/>
                      <a:pt x="3163" y="16528"/>
                    </a:cubicBezTo>
                    <a:cubicBezTo>
                      <a:pt x="4357" y="18443"/>
                      <a:pt x="5783" y="19849"/>
                      <a:pt x="7337" y="20690"/>
                    </a:cubicBezTo>
                    <a:cubicBezTo>
                      <a:pt x="7583" y="17880"/>
                      <a:pt x="9088" y="15708"/>
                      <a:pt x="10908" y="15708"/>
                    </a:cubicBezTo>
                    <a:cubicBezTo>
                      <a:pt x="12703" y="15708"/>
                      <a:pt x="14192" y="17823"/>
                      <a:pt x="14467" y="20580"/>
                    </a:cubicBezTo>
                    <a:cubicBezTo>
                      <a:pt x="15943" y="19728"/>
                      <a:pt x="17295" y="18359"/>
                      <a:pt x="18437" y="16528"/>
                    </a:cubicBezTo>
                    <a:cubicBezTo>
                      <a:pt x="19312" y="15125"/>
                      <a:pt x="20017" y="13522"/>
                      <a:pt x="20539" y="11785"/>
                    </a:cubicBezTo>
                    <a:cubicBezTo>
                      <a:pt x="20444" y="11799"/>
                      <a:pt x="20348" y="11808"/>
                      <a:pt x="20250" y="11808"/>
                    </a:cubicBezTo>
                    <a:cubicBezTo>
                      <a:pt x="18459" y="11808"/>
                      <a:pt x="17003" y="9472"/>
                      <a:pt x="17003" y="6600"/>
                    </a:cubicBezTo>
                    <a:close/>
                    <a:moveTo>
                      <a:pt x="21563" y="3598"/>
                    </a:moveTo>
                    <a:cubicBezTo>
                      <a:pt x="21191" y="3178"/>
                      <a:pt x="20738" y="2930"/>
                      <a:pt x="20250" y="2930"/>
                    </a:cubicBezTo>
                    <a:cubicBezTo>
                      <a:pt x="18988" y="2930"/>
                      <a:pt x="17961" y="4577"/>
                      <a:pt x="17961" y="6600"/>
                    </a:cubicBezTo>
                    <a:cubicBezTo>
                      <a:pt x="17961" y="8625"/>
                      <a:pt x="18988" y="10271"/>
                      <a:pt x="20250" y="10271"/>
                    </a:cubicBezTo>
                    <a:cubicBezTo>
                      <a:pt x="20507" y="10271"/>
                      <a:pt x="20753" y="10200"/>
                      <a:pt x="20983" y="10075"/>
                    </a:cubicBezTo>
                    <a:cubicBezTo>
                      <a:pt x="21388" y="8239"/>
                      <a:pt x="21600" y="6288"/>
                      <a:pt x="21600" y="4284"/>
                    </a:cubicBezTo>
                    <a:cubicBezTo>
                      <a:pt x="21600" y="4049"/>
                      <a:pt x="21585" y="3822"/>
                      <a:pt x="21563" y="3598"/>
                    </a:cubicBezTo>
                    <a:close/>
                    <a:moveTo>
                      <a:pt x="3688" y="6600"/>
                    </a:moveTo>
                    <a:cubicBezTo>
                      <a:pt x="3688" y="4577"/>
                      <a:pt x="2661" y="2930"/>
                      <a:pt x="1399" y="2930"/>
                    </a:cubicBezTo>
                    <a:cubicBezTo>
                      <a:pt x="886" y="2930"/>
                      <a:pt x="413" y="3205"/>
                      <a:pt x="31" y="3664"/>
                    </a:cubicBezTo>
                    <a:cubicBezTo>
                      <a:pt x="13" y="3867"/>
                      <a:pt x="0" y="4073"/>
                      <a:pt x="0" y="4284"/>
                    </a:cubicBezTo>
                    <a:cubicBezTo>
                      <a:pt x="0" y="6276"/>
                      <a:pt x="210" y="8216"/>
                      <a:pt x="610" y="10042"/>
                    </a:cubicBezTo>
                    <a:cubicBezTo>
                      <a:pt x="856" y="10188"/>
                      <a:pt x="1121" y="10271"/>
                      <a:pt x="1399" y="10271"/>
                    </a:cubicBezTo>
                    <a:cubicBezTo>
                      <a:pt x="2661" y="10271"/>
                      <a:pt x="3688" y="8625"/>
                      <a:pt x="3688" y="6600"/>
                    </a:cubicBezTo>
                    <a:close/>
                    <a:moveTo>
                      <a:pt x="5642" y="12461"/>
                    </a:moveTo>
                    <a:cubicBezTo>
                      <a:pt x="5642" y="13229"/>
                      <a:pt x="6032" y="13855"/>
                      <a:pt x="6511" y="13855"/>
                    </a:cubicBezTo>
                    <a:cubicBezTo>
                      <a:pt x="6991" y="13855"/>
                      <a:pt x="7380" y="13229"/>
                      <a:pt x="7380" y="12461"/>
                    </a:cubicBezTo>
                    <a:cubicBezTo>
                      <a:pt x="7380" y="11693"/>
                      <a:pt x="6991" y="11067"/>
                      <a:pt x="6511" y="11067"/>
                    </a:cubicBezTo>
                    <a:cubicBezTo>
                      <a:pt x="6032" y="11067"/>
                      <a:pt x="5642" y="11693"/>
                      <a:pt x="5642" y="12461"/>
                    </a:cubicBezTo>
                    <a:close/>
                    <a:moveTo>
                      <a:pt x="15138" y="13855"/>
                    </a:moveTo>
                    <a:cubicBezTo>
                      <a:pt x="15617" y="13855"/>
                      <a:pt x="16007" y="13229"/>
                      <a:pt x="16007" y="12461"/>
                    </a:cubicBezTo>
                    <a:cubicBezTo>
                      <a:pt x="16007" y="11693"/>
                      <a:pt x="15617" y="11067"/>
                      <a:pt x="15138" y="11067"/>
                    </a:cubicBezTo>
                    <a:cubicBezTo>
                      <a:pt x="14659" y="11067"/>
                      <a:pt x="14269" y="11693"/>
                      <a:pt x="14269" y="12461"/>
                    </a:cubicBezTo>
                    <a:cubicBezTo>
                      <a:pt x="14269" y="13229"/>
                      <a:pt x="14659" y="13855"/>
                      <a:pt x="15138" y="13855"/>
                    </a:cubicBezTo>
                    <a:close/>
                    <a:moveTo>
                      <a:pt x="10908" y="17245"/>
                    </a:moveTo>
                    <a:cubicBezTo>
                      <a:pt x="9525" y="17245"/>
                      <a:pt x="8387" y="18952"/>
                      <a:pt x="8268" y="21121"/>
                    </a:cubicBezTo>
                    <a:cubicBezTo>
                      <a:pt x="9088" y="21435"/>
                      <a:pt x="9936" y="21600"/>
                      <a:pt x="10800" y="21600"/>
                    </a:cubicBezTo>
                    <a:cubicBezTo>
                      <a:pt x="11738" y="21600"/>
                      <a:pt x="12658" y="21406"/>
                      <a:pt x="13542" y="21036"/>
                    </a:cubicBezTo>
                    <a:cubicBezTo>
                      <a:pt x="13399" y="18908"/>
                      <a:pt x="12273" y="17245"/>
                      <a:pt x="10908" y="1724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50" name="Group 50"/>
            <p:cNvGrpSpPr/>
            <p:nvPr/>
          </p:nvGrpSpPr>
          <p:grpSpPr>
            <a:xfrm>
              <a:off x="451491" y="-1"/>
              <a:ext cx="1288331" cy="397313"/>
              <a:chOff x="0" y="0"/>
              <a:chExt cx="1288330" cy="397311"/>
            </a:xfrm>
          </p:grpSpPr>
          <p:sp>
            <p:nvSpPr>
              <p:cNvPr id="47" name="Shape 47"/>
              <p:cNvSpPr/>
              <p:nvPr/>
            </p:nvSpPr>
            <p:spPr>
              <a:xfrm>
                <a:off x="0" y="0"/>
                <a:ext cx="1288331" cy="267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09" y="0"/>
                    </a:moveTo>
                    <a:cubicBezTo>
                      <a:pt x="11534" y="0"/>
                      <a:pt x="11413" y="501"/>
                      <a:pt x="11413" y="1340"/>
                    </a:cubicBezTo>
                    <a:cubicBezTo>
                      <a:pt x="11413" y="2179"/>
                      <a:pt x="11534" y="2681"/>
                      <a:pt x="11709" y="2681"/>
                    </a:cubicBezTo>
                    <a:lnTo>
                      <a:pt x="12014" y="2681"/>
                    </a:lnTo>
                    <a:lnTo>
                      <a:pt x="12014" y="18319"/>
                    </a:lnTo>
                    <a:lnTo>
                      <a:pt x="11709" y="18319"/>
                    </a:lnTo>
                    <a:cubicBezTo>
                      <a:pt x="11534" y="18319"/>
                      <a:pt x="11413" y="18820"/>
                      <a:pt x="11413" y="19659"/>
                    </a:cubicBezTo>
                    <a:cubicBezTo>
                      <a:pt x="11413" y="20498"/>
                      <a:pt x="11534" y="21000"/>
                      <a:pt x="11709" y="21000"/>
                    </a:cubicBezTo>
                    <a:lnTo>
                      <a:pt x="12960" y="21000"/>
                    </a:lnTo>
                    <a:cubicBezTo>
                      <a:pt x="13134" y="21000"/>
                      <a:pt x="13256" y="20498"/>
                      <a:pt x="13256" y="19659"/>
                    </a:cubicBezTo>
                    <a:cubicBezTo>
                      <a:pt x="13256" y="18820"/>
                      <a:pt x="13134" y="18319"/>
                      <a:pt x="12960" y="18319"/>
                    </a:cubicBezTo>
                    <a:lnTo>
                      <a:pt x="12571" y="18319"/>
                    </a:lnTo>
                    <a:lnTo>
                      <a:pt x="12571" y="2681"/>
                    </a:lnTo>
                    <a:lnTo>
                      <a:pt x="13613" y="2681"/>
                    </a:lnTo>
                    <a:cubicBezTo>
                      <a:pt x="13871" y="2681"/>
                      <a:pt x="14055" y="3073"/>
                      <a:pt x="14179" y="3686"/>
                    </a:cubicBezTo>
                    <a:cubicBezTo>
                      <a:pt x="14303" y="4297"/>
                      <a:pt x="14368" y="5355"/>
                      <a:pt x="14368" y="6730"/>
                    </a:cubicBezTo>
                    <a:cubicBezTo>
                      <a:pt x="14368" y="8105"/>
                      <a:pt x="14303" y="9163"/>
                      <a:pt x="14179" y="9774"/>
                    </a:cubicBezTo>
                    <a:cubicBezTo>
                      <a:pt x="14055" y="10387"/>
                      <a:pt x="13871" y="10723"/>
                      <a:pt x="13613" y="10723"/>
                    </a:cubicBezTo>
                    <a:lnTo>
                      <a:pt x="13123" y="10723"/>
                    </a:lnTo>
                    <a:cubicBezTo>
                      <a:pt x="12948" y="10723"/>
                      <a:pt x="12826" y="11225"/>
                      <a:pt x="12826" y="12064"/>
                    </a:cubicBezTo>
                    <a:cubicBezTo>
                      <a:pt x="12826" y="12903"/>
                      <a:pt x="12948" y="13404"/>
                      <a:pt x="13123" y="13404"/>
                    </a:cubicBezTo>
                    <a:lnTo>
                      <a:pt x="13613" y="13404"/>
                    </a:lnTo>
                    <a:cubicBezTo>
                      <a:pt x="14043" y="13404"/>
                      <a:pt x="14378" y="12863"/>
                      <a:pt x="14612" y="11673"/>
                    </a:cubicBezTo>
                    <a:cubicBezTo>
                      <a:pt x="14842" y="10498"/>
                      <a:pt x="14960" y="8860"/>
                      <a:pt x="14960" y="6744"/>
                    </a:cubicBezTo>
                    <a:cubicBezTo>
                      <a:pt x="14960" y="4628"/>
                      <a:pt x="14842" y="2962"/>
                      <a:pt x="14612" y="1787"/>
                    </a:cubicBezTo>
                    <a:cubicBezTo>
                      <a:pt x="14378" y="597"/>
                      <a:pt x="14043" y="0"/>
                      <a:pt x="13613" y="0"/>
                    </a:cubicBezTo>
                    <a:lnTo>
                      <a:pt x="11709" y="0"/>
                    </a:lnTo>
                    <a:close/>
                    <a:moveTo>
                      <a:pt x="84" y="2052"/>
                    </a:moveTo>
                    <a:cubicBezTo>
                      <a:pt x="27" y="2052"/>
                      <a:pt x="0" y="2199"/>
                      <a:pt x="0" y="2471"/>
                    </a:cubicBezTo>
                    <a:cubicBezTo>
                      <a:pt x="0" y="2746"/>
                      <a:pt x="27" y="2876"/>
                      <a:pt x="84" y="2876"/>
                    </a:cubicBezTo>
                    <a:lnTo>
                      <a:pt x="482" y="2876"/>
                    </a:lnTo>
                    <a:cubicBezTo>
                      <a:pt x="539" y="2876"/>
                      <a:pt x="569" y="3009"/>
                      <a:pt x="569" y="3281"/>
                    </a:cubicBezTo>
                    <a:lnTo>
                      <a:pt x="569" y="19952"/>
                    </a:lnTo>
                    <a:cubicBezTo>
                      <a:pt x="569" y="20226"/>
                      <a:pt x="539" y="20357"/>
                      <a:pt x="482" y="20357"/>
                    </a:cubicBezTo>
                    <a:lnTo>
                      <a:pt x="84" y="20357"/>
                    </a:lnTo>
                    <a:cubicBezTo>
                      <a:pt x="27" y="20357"/>
                      <a:pt x="0" y="20490"/>
                      <a:pt x="0" y="20762"/>
                    </a:cubicBezTo>
                    <a:cubicBezTo>
                      <a:pt x="0" y="21036"/>
                      <a:pt x="27" y="21181"/>
                      <a:pt x="84" y="21181"/>
                    </a:cubicBezTo>
                    <a:lnTo>
                      <a:pt x="1335" y="21181"/>
                    </a:lnTo>
                    <a:cubicBezTo>
                      <a:pt x="1393" y="21181"/>
                      <a:pt x="1420" y="21036"/>
                      <a:pt x="1420" y="20762"/>
                    </a:cubicBezTo>
                    <a:cubicBezTo>
                      <a:pt x="1420" y="20490"/>
                      <a:pt x="1393" y="20357"/>
                      <a:pt x="1335" y="20357"/>
                    </a:cubicBezTo>
                    <a:lnTo>
                      <a:pt x="825" y="20357"/>
                    </a:lnTo>
                    <a:cubicBezTo>
                      <a:pt x="768" y="20357"/>
                      <a:pt x="737" y="20226"/>
                      <a:pt x="737" y="19952"/>
                    </a:cubicBezTo>
                    <a:lnTo>
                      <a:pt x="737" y="3965"/>
                    </a:lnTo>
                    <a:cubicBezTo>
                      <a:pt x="737" y="3820"/>
                      <a:pt x="744" y="3750"/>
                      <a:pt x="755" y="3742"/>
                    </a:cubicBezTo>
                    <a:cubicBezTo>
                      <a:pt x="766" y="3733"/>
                      <a:pt x="776" y="3753"/>
                      <a:pt x="784" y="3826"/>
                    </a:cubicBezTo>
                    <a:lnTo>
                      <a:pt x="2375" y="20762"/>
                    </a:lnTo>
                    <a:cubicBezTo>
                      <a:pt x="2401" y="21036"/>
                      <a:pt x="2443" y="21181"/>
                      <a:pt x="2500" y="21181"/>
                    </a:cubicBezTo>
                    <a:cubicBezTo>
                      <a:pt x="2557" y="21181"/>
                      <a:pt x="2598" y="21036"/>
                      <a:pt x="2625" y="20762"/>
                    </a:cubicBezTo>
                    <a:lnTo>
                      <a:pt x="4215" y="3826"/>
                    </a:lnTo>
                    <a:cubicBezTo>
                      <a:pt x="4223" y="3753"/>
                      <a:pt x="4233" y="3733"/>
                      <a:pt x="4245" y="3742"/>
                    </a:cubicBezTo>
                    <a:cubicBezTo>
                      <a:pt x="4256" y="3750"/>
                      <a:pt x="4259" y="3820"/>
                      <a:pt x="4259" y="3965"/>
                    </a:cubicBezTo>
                    <a:lnTo>
                      <a:pt x="4259" y="19952"/>
                    </a:lnTo>
                    <a:cubicBezTo>
                      <a:pt x="4259" y="20226"/>
                      <a:pt x="4231" y="20357"/>
                      <a:pt x="4175" y="20357"/>
                    </a:cubicBezTo>
                    <a:lnTo>
                      <a:pt x="3664" y="20357"/>
                    </a:lnTo>
                    <a:cubicBezTo>
                      <a:pt x="3607" y="20357"/>
                      <a:pt x="3580" y="20490"/>
                      <a:pt x="3580" y="20762"/>
                    </a:cubicBezTo>
                    <a:cubicBezTo>
                      <a:pt x="3580" y="21036"/>
                      <a:pt x="3607" y="21181"/>
                      <a:pt x="3664" y="21181"/>
                    </a:cubicBezTo>
                    <a:lnTo>
                      <a:pt x="4912" y="21181"/>
                    </a:lnTo>
                    <a:cubicBezTo>
                      <a:pt x="4969" y="21181"/>
                      <a:pt x="4999" y="21036"/>
                      <a:pt x="4999" y="20762"/>
                    </a:cubicBezTo>
                    <a:cubicBezTo>
                      <a:pt x="4999" y="20490"/>
                      <a:pt x="4969" y="20357"/>
                      <a:pt x="4912" y="20357"/>
                    </a:cubicBezTo>
                    <a:lnTo>
                      <a:pt x="4517" y="20357"/>
                    </a:lnTo>
                    <a:cubicBezTo>
                      <a:pt x="4460" y="20357"/>
                      <a:pt x="4430" y="20226"/>
                      <a:pt x="4430" y="19952"/>
                    </a:cubicBezTo>
                    <a:lnTo>
                      <a:pt x="4430" y="3281"/>
                    </a:lnTo>
                    <a:cubicBezTo>
                      <a:pt x="4430" y="3009"/>
                      <a:pt x="4460" y="2876"/>
                      <a:pt x="4517" y="2876"/>
                    </a:cubicBezTo>
                    <a:lnTo>
                      <a:pt x="4912" y="2876"/>
                    </a:lnTo>
                    <a:cubicBezTo>
                      <a:pt x="4969" y="2876"/>
                      <a:pt x="4999" y="2746"/>
                      <a:pt x="4999" y="2471"/>
                    </a:cubicBezTo>
                    <a:cubicBezTo>
                      <a:pt x="4999" y="2199"/>
                      <a:pt x="4969" y="2052"/>
                      <a:pt x="4912" y="2052"/>
                    </a:cubicBezTo>
                    <a:lnTo>
                      <a:pt x="4288" y="2052"/>
                    </a:lnTo>
                    <a:cubicBezTo>
                      <a:pt x="4246" y="2052"/>
                      <a:pt x="4216" y="2090"/>
                      <a:pt x="4195" y="2164"/>
                    </a:cubicBezTo>
                    <a:cubicBezTo>
                      <a:pt x="4174" y="2235"/>
                      <a:pt x="4157" y="2344"/>
                      <a:pt x="4146" y="2471"/>
                    </a:cubicBezTo>
                    <a:lnTo>
                      <a:pt x="2555" y="19408"/>
                    </a:lnTo>
                    <a:cubicBezTo>
                      <a:pt x="2517" y="19790"/>
                      <a:pt x="2479" y="19790"/>
                      <a:pt x="2442" y="19408"/>
                    </a:cubicBezTo>
                    <a:lnTo>
                      <a:pt x="851" y="2471"/>
                    </a:lnTo>
                    <a:cubicBezTo>
                      <a:pt x="839" y="2344"/>
                      <a:pt x="825" y="2235"/>
                      <a:pt x="804" y="2164"/>
                    </a:cubicBezTo>
                    <a:cubicBezTo>
                      <a:pt x="783" y="2090"/>
                      <a:pt x="753" y="2052"/>
                      <a:pt x="711" y="2052"/>
                    </a:cubicBezTo>
                    <a:lnTo>
                      <a:pt x="84" y="2052"/>
                    </a:lnTo>
                    <a:close/>
                    <a:moveTo>
                      <a:pt x="17277" y="5222"/>
                    </a:moveTo>
                    <a:cubicBezTo>
                      <a:pt x="17138" y="5222"/>
                      <a:pt x="17008" y="5330"/>
                      <a:pt x="16885" y="5557"/>
                    </a:cubicBezTo>
                    <a:cubicBezTo>
                      <a:pt x="16772" y="5765"/>
                      <a:pt x="16666" y="6030"/>
                      <a:pt x="16575" y="6325"/>
                    </a:cubicBezTo>
                    <a:cubicBezTo>
                      <a:pt x="16535" y="6450"/>
                      <a:pt x="16500" y="6511"/>
                      <a:pt x="16464" y="6646"/>
                    </a:cubicBezTo>
                    <a:cubicBezTo>
                      <a:pt x="16446" y="5920"/>
                      <a:pt x="16331" y="5362"/>
                      <a:pt x="16171" y="5362"/>
                    </a:cubicBezTo>
                    <a:lnTo>
                      <a:pt x="15602" y="5362"/>
                    </a:lnTo>
                    <a:cubicBezTo>
                      <a:pt x="15427" y="5362"/>
                      <a:pt x="15306" y="6087"/>
                      <a:pt x="15306" y="6925"/>
                    </a:cubicBezTo>
                    <a:cubicBezTo>
                      <a:pt x="15306" y="7764"/>
                      <a:pt x="15427" y="8489"/>
                      <a:pt x="15602" y="8489"/>
                    </a:cubicBezTo>
                    <a:lnTo>
                      <a:pt x="15915" y="8489"/>
                    </a:lnTo>
                    <a:lnTo>
                      <a:pt x="15915" y="18319"/>
                    </a:lnTo>
                    <a:lnTo>
                      <a:pt x="15602" y="18319"/>
                    </a:lnTo>
                    <a:cubicBezTo>
                      <a:pt x="15427" y="18319"/>
                      <a:pt x="15306" y="18820"/>
                      <a:pt x="15306" y="19659"/>
                    </a:cubicBezTo>
                    <a:cubicBezTo>
                      <a:pt x="15306" y="20498"/>
                      <a:pt x="15427" y="21000"/>
                      <a:pt x="15602" y="21000"/>
                    </a:cubicBezTo>
                    <a:lnTo>
                      <a:pt x="16795" y="21000"/>
                    </a:lnTo>
                    <a:cubicBezTo>
                      <a:pt x="16970" y="21000"/>
                      <a:pt x="17091" y="20498"/>
                      <a:pt x="17091" y="19659"/>
                    </a:cubicBezTo>
                    <a:cubicBezTo>
                      <a:pt x="17091" y="18820"/>
                      <a:pt x="16970" y="18319"/>
                      <a:pt x="16795" y="18319"/>
                    </a:cubicBezTo>
                    <a:lnTo>
                      <a:pt x="16473" y="18319"/>
                    </a:lnTo>
                    <a:lnTo>
                      <a:pt x="16473" y="11030"/>
                    </a:lnTo>
                    <a:cubicBezTo>
                      <a:pt x="16566" y="10507"/>
                      <a:pt x="16612" y="10028"/>
                      <a:pt x="16694" y="9592"/>
                    </a:cubicBezTo>
                    <a:cubicBezTo>
                      <a:pt x="16767" y="9192"/>
                      <a:pt x="16859" y="8819"/>
                      <a:pt x="16966" y="8489"/>
                    </a:cubicBezTo>
                    <a:cubicBezTo>
                      <a:pt x="17058" y="8210"/>
                      <a:pt x="17161" y="8070"/>
                      <a:pt x="17280" y="8070"/>
                    </a:cubicBezTo>
                    <a:cubicBezTo>
                      <a:pt x="17441" y="8070"/>
                      <a:pt x="17555" y="8252"/>
                      <a:pt x="17634" y="8615"/>
                    </a:cubicBezTo>
                    <a:cubicBezTo>
                      <a:pt x="17712" y="8970"/>
                      <a:pt x="17747" y="9386"/>
                      <a:pt x="17747" y="9927"/>
                    </a:cubicBezTo>
                    <a:cubicBezTo>
                      <a:pt x="17747" y="10766"/>
                      <a:pt x="17869" y="11352"/>
                      <a:pt x="18044" y="11352"/>
                    </a:cubicBezTo>
                    <a:cubicBezTo>
                      <a:pt x="18218" y="11352"/>
                      <a:pt x="18343" y="10766"/>
                      <a:pt x="18343" y="9927"/>
                    </a:cubicBezTo>
                    <a:cubicBezTo>
                      <a:pt x="18343" y="9289"/>
                      <a:pt x="18318" y="8677"/>
                      <a:pt x="18270" y="8112"/>
                    </a:cubicBezTo>
                    <a:cubicBezTo>
                      <a:pt x="18221" y="7535"/>
                      <a:pt x="18148" y="7015"/>
                      <a:pt x="18052" y="6576"/>
                    </a:cubicBezTo>
                    <a:cubicBezTo>
                      <a:pt x="17958" y="6147"/>
                      <a:pt x="17845" y="5808"/>
                      <a:pt x="17715" y="5571"/>
                    </a:cubicBezTo>
                    <a:cubicBezTo>
                      <a:pt x="17587" y="5335"/>
                      <a:pt x="17438" y="5222"/>
                      <a:pt x="17277" y="5222"/>
                    </a:cubicBezTo>
                    <a:close/>
                    <a:moveTo>
                      <a:pt x="19997" y="5362"/>
                    </a:moveTo>
                    <a:cubicBezTo>
                      <a:pt x="19767" y="5362"/>
                      <a:pt x="19548" y="5565"/>
                      <a:pt x="19350" y="5962"/>
                    </a:cubicBezTo>
                    <a:cubicBezTo>
                      <a:pt x="19151" y="6362"/>
                      <a:pt x="18980" y="6931"/>
                      <a:pt x="18839" y="7651"/>
                    </a:cubicBezTo>
                    <a:cubicBezTo>
                      <a:pt x="18699" y="8366"/>
                      <a:pt x="18589" y="9238"/>
                      <a:pt x="18511" y="10235"/>
                    </a:cubicBezTo>
                    <a:cubicBezTo>
                      <a:pt x="18434" y="11218"/>
                      <a:pt x="18395" y="12313"/>
                      <a:pt x="18395" y="13488"/>
                    </a:cubicBezTo>
                    <a:cubicBezTo>
                      <a:pt x="18395" y="14662"/>
                      <a:pt x="18434" y="15744"/>
                      <a:pt x="18511" y="16727"/>
                    </a:cubicBezTo>
                    <a:cubicBezTo>
                      <a:pt x="18589" y="17724"/>
                      <a:pt x="18699" y="18597"/>
                      <a:pt x="18839" y="19310"/>
                    </a:cubicBezTo>
                    <a:cubicBezTo>
                      <a:pt x="18980" y="20031"/>
                      <a:pt x="19150" y="20599"/>
                      <a:pt x="19350" y="21000"/>
                    </a:cubicBezTo>
                    <a:cubicBezTo>
                      <a:pt x="19547" y="21396"/>
                      <a:pt x="19765" y="21600"/>
                      <a:pt x="19997" y="21600"/>
                    </a:cubicBezTo>
                    <a:cubicBezTo>
                      <a:pt x="20229" y="21600"/>
                      <a:pt x="20448" y="21396"/>
                      <a:pt x="20645" y="21000"/>
                    </a:cubicBezTo>
                    <a:cubicBezTo>
                      <a:pt x="20845" y="20599"/>
                      <a:pt x="21016" y="20029"/>
                      <a:pt x="21156" y="19310"/>
                    </a:cubicBezTo>
                    <a:cubicBezTo>
                      <a:pt x="21296" y="18595"/>
                      <a:pt x="21406" y="17723"/>
                      <a:pt x="21484" y="16727"/>
                    </a:cubicBezTo>
                    <a:cubicBezTo>
                      <a:pt x="21561" y="15742"/>
                      <a:pt x="21600" y="14661"/>
                      <a:pt x="21600" y="13488"/>
                    </a:cubicBezTo>
                    <a:cubicBezTo>
                      <a:pt x="21600" y="12314"/>
                      <a:pt x="21561" y="11220"/>
                      <a:pt x="21484" y="10235"/>
                    </a:cubicBezTo>
                    <a:cubicBezTo>
                      <a:pt x="21406" y="9238"/>
                      <a:pt x="21296" y="8367"/>
                      <a:pt x="21156" y="7651"/>
                    </a:cubicBezTo>
                    <a:cubicBezTo>
                      <a:pt x="21015" y="6931"/>
                      <a:pt x="20844" y="6363"/>
                      <a:pt x="20645" y="5962"/>
                    </a:cubicBezTo>
                    <a:cubicBezTo>
                      <a:pt x="20447" y="5565"/>
                      <a:pt x="20228" y="5362"/>
                      <a:pt x="19997" y="5362"/>
                    </a:cubicBezTo>
                    <a:close/>
                    <a:moveTo>
                      <a:pt x="6312" y="7247"/>
                    </a:moveTo>
                    <a:cubicBezTo>
                      <a:pt x="6187" y="7247"/>
                      <a:pt x="6067" y="7329"/>
                      <a:pt x="5957" y="7484"/>
                    </a:cubicBezTo>
                    <a:cubicBezTo>
                      <a:pt x="5847" y="7638"/>
                      <a:pt x="5751" y="7829"/>
                      <a:pt x="5664" y="8056"/>
                    </a:cubicBezTo>
                    <a:cubicBezTo>
                      <a:pt x="5577" y="8285"/>
                      <a:pt x="5498" y="8541"/>
                      <a:pt x="5432" y="8824"/>
                    </a:cubicBezTo>
                    <a:cubicBezTo>
                      <a:pt x="5365" y="9106"/>
                      <a:pt x="5314" y="9365"/>
                      <a:pt x="5272" y="9620"/>
                    </a:cubicBezTo>
                    <a:cubicBezTo>
                      <a:pt x="5238" y="9838"/>
                      <a:pt x="5244" y="10029"/>
                      <a:pt x="5290" y="10193"/>
                    </a:cubicBezTo>
                    <a:cubicBezTo>
                      <a:pt x="5335" y="10356"/>
                      <a:pt x="5375" y="10327"/>
                      <a:pt x="5409" y="10109"/>
                    </a:cubicBezTo>
                    <a:cubicBezTo>
                      <a:pt x="5443" y="9891"/>
                      <a:pt x="5487" y="9663"/>
                      <a:pt x="5542" y="9425"/>
                    </a:cubicBezTo>
                    <a:cubicBezTo>
                      <a:pt x="5597" y="9190"/>
                      <a:pt x="5660" y="8983"/>
                      <a:pt x="5734" y="8782"/>
                    </a:cubicBezTo>
                    <a:cubicBezTo>
                      <a:pt x="5808" y="8583"/>
                      <a:pt x="5892" y="8404"/>
                      <a:pt x="5986" y="8266"/>
                    </a:cubicBezTo>
                    <a:cubicBezTo>
                      <a:pt x="6081" y="8129"/>
                      <a:pt x="6190" y="8070"/>
                      <a:pt x="6312" y="8070"/>
                    </a:cubicBezTo>
                    <a:cubicBezTo>
                      <a:pt x="6448" y="8070"/>
                      <a:pt x="6570" y="8159"/>
                      <a:pt x="6680" y="8350"/>
                    </a:cubicBezTo>
                    <a:cubicBezTo>
                      <a:pt x="6790" y="8540"/>
                      <a:pt x="6883" y="8807"/>
                      <a:pt x="6959" y="9145"/>
                    </a:cubicBezTo>
                    <a:cubicBezTo>
                      <a:pt x="7035" y="9481"/>
                      <a:pt x="7091" y="9871"/>
                      <a:pt x="7133" y="10318"/>
                    </a:cubicBezTo>
                    <a:cubicBezTo>
                      <a:pt x="7175" y="10766"/>
                      <a:pt x="7197" y="11247"/>
                      <a:pt x="7197" y="11756"/>
                    </a:cubicBezTo>
                    <a:lnTo>
                      <a:pt x="7197" y="16950"/>
                    </a:lnTo>
                    <a:cubicBezTo>
                      <a:pt x="7118" y="17642"/>
                      <a:pt x="7021" y="18263"/>
                      <a:pt x="6907" y="18807"/>
                    </a:cubicBezTo>
                    <a:cubicBezTo>
                      <a:pt x="6808" y="19282"/>
                      <a:pt x="6690" y="19705"/>
                      <a:pt x="6550" y="20078"/>
                    </a:cubicBezTo>
                    <a:cubicBezTo>
                      <a:pt x="6410" y="20451"/>
                      <a:pt x="6248" y="20637"/>
                      <a:pt x="6062" y="20637"/>
                    </a:cubicBezTo>
                    <a:cubicBezTo>
                      <a:pt x="5778" y="20637"/>
                      <a:pt x="5565" y="20296"/>
                      <a:pt x="5423" y="19631"/>
                    </a:cubicBezTo>
                    <a:cubicBezTo>
                      <a:pt x="5281" y="18966"/>
                      <a:pt x="5208" y="18115"/>
                      <a:pt x="5208" y="17076"/>
                    </a:cubicBezTo>
                    <a:cubicBezTo>
                      <a:pt x="5208" y="16567"/>
                      <a:pt x="5227" y="16102"/>
                      <a:pt x="5264" y="15666"/>
                    </a:cubicBezTo>
                    <a:cubicBezTo>
                      <a:pt x="5299" y="15230"/>
                      <a:pt x="5355" y="14844"/>
                      <a:pt x="5435" y="14535"/>
                    </a:cubicBezTo>
                    <a:cubicBezTo>
                      <a:pt x="5514" y="14224"/>
                      <a:pt x="5615" y="13990"/>
                      <a:pt x="5737" y="13809"/>
                    </a:cubicBezTo>
                    <a:cubicBezTo>
                      <a:pt x="5858" y="13628"/>
                      <a:pt x="6005" y="13530"/>
                      <a:pt x="6175" y="13530"/>
                    </a:cubicBezTo>
                    <a:lnTo>
                      <a:pt x="6770" y="13530"/>
                    </a:lnTo>
                    <a:cubicBezTo>
                      <a:pt x="6827" y="13530"/>
                      <a:pt x="6857" y="13398"/>
                      <a:pt x="6857" y="13125"/>
                    </a:cubicBezTo>
                    <a:cubicBezTo>
                      <a:pt x="6857" y="12852"/>
                      <a:pt x="6827" y="12706"/>
                      <a:pt x="6770" y="12706"/>
                    </a:cubicBezTo>
                    <a:lnTo>
                      <a:pt x="6175" y="12706"/>
                    </a:lnTo>
                    <a:cubicBezTo>
                      <a:pt x="5990" y="12706"/>
                      <a:pt x="5825" y="12828"/>
                      <a:pt x="5685" y="13055"/>
                    </a:cubicBezTo>
                    <a:cubicBezTo>
                      <a:pt x="5544" y="13284"/>
                      <a:pt x="5427" y="13585"/>
                      <a:pt x="5330" y="13976"/>
                    </a:cubicBezTo>
                    <a:cubicBezTo>
                      <a:pt x="5234" y="14369"/>
                      <a:pt x="5162" y="14831"/>
                      <a:pt x="5113" y="15359"/>
                    </a:cubicBezTo>
                    <a:cubicBezTo>
                      <a:pt x="5063" y="15886"/>
                      <a:pt x="5037" y="16457"/>
                      <a:pt x="5037" y="17076"/>
                    </a:cubicBezTo>
                    <a:cubicBezTo>
                      <a:pt x="5037" y="17696"/>
                      <a:pt x="5059" y="18280"/>
                      <a:pt x="5101" y="18807"/>
                    </a:cubicBezTo>
                    <a:cubicBezTo>
                      <a:pt x="5143" y="19336"/>
                      <a:pt x="5204" y="19784"/>
                      <a:pt x="5290" y="20176"/>
                    </a:cubicBezTo>
                    <a:cubicBezTo>
                      <a:pt x="5375" y="20567"/>
                      <a:pt x="5483" y="20882"/>
                      <a:pt x="5612" y="21111"/>
                    </a:cubicBezTo>
                    <a:cubicBezTo>
                      <a:pt x="5741" y="21339"/>
                      <a:pt x="5892" y="21446"/>
                      <a:pt x="6062" y="21446"/>
                    </a:cubicBezTo>
                    <a:cubicBezTo>
                      <a:pt x="6198" y="21446"/>
                      <a:pt x="6322" y="21363"/>
                      <a:pt x="6434" y="21181"/>
                    </a:cubicBezTo>
                    <a:cubicBezTo>
                      <a:pt x="6545" y="21000"/>
                      <a:pt x="6646" y="20781"/>
                      <a:pt x="6735" y="20525"/>
                    </a:cubicBezTo>
                    <a:cubicBezTo>
                      <a:pt x="6824" y="20271"/>
                      <a:pt x="6899" y="19997"/>
                      <a:pt x="6962" y="19715"/>
                    </a:cubicBezTo>
                    <a:cubicBezTo>
                      <a:pt x="7024" y="19434"/>
                      <a:pt x="7073" y="19181"/>
                      <a:pt x="7107" y="18961"/>
                    </a:cubicBezTo>
                    <a:cubicBezTo>
                      <a:pt x="7122" y="18871"/>
                      <a:pt x="7134" y="18831"/>
                      <a:pt x="7145" y="18821"/>
                    </a:cubicBezTo>
                    <a:cubicBezTo>
                      <a:pt x="7156" y="18812"/>
                      <a:pt x="7166" y="18826"/>
                      <a:pt x="7174" y="18863"/>
                    </a:cubicBezTo>
                    <a:cubicBezTo>
                      <a:pt x="7181" y="18900"/>
                      <a:pt x="7187" y="18944"/>
                      <a:pt x="7191" y="19017"/>
                    </a:cubicBezTo>
                    <a:cubicBezTo>
                      <a:pt x="7195" y="19089"/>
                      <a:pt x="7197" y="19166"/>
                      <a:pt x="7197" y="19240"/>
                    </a:cubicBezTo>
                    <a:lnTo>
                      <a:pt x="7197" y="20762"/>
                    </a:lnTo>
                    <a:cubicBezTo>
                      <a:pt x="7197" y="21036"/>
                      <a:pt x="7224" y="21181"/>
                      <a:pt x="7281" y="21181"/>
                    </a:cubicBezTo>
                    <a:lnTo>
                      <a:pt x="7850" y="21181"/>
                    </a:lnTo>
                    <a:cubicBezTo>
                      <a:pt x="7907" y="21181"/>
                      <a:pt x="7935" y="21036"/>
                      <a:pt x="7935" y="20762"/>
                    </a:cubicBezTo>
                    <a:cubicBezTo>
                      <a:pt x="7935" y="20490"/>
                      <a:pt x="7907" y="20357"/>
                      <a:pt x="7850" y="20357"/>
                    </a:cubicBezTo>
                    <a:lnTo>
                      <a:pt x="7453" y="20357"/>
                    </a:lnTo>
                    <a:cubicBezTo>
                      <a:pt x="7396" y="20357"/>
                      <a:pt x="7368" y="20226"/>
                      <a:pt x="7368" y="19952"/>
                    </a:cubicBezTo>
                    <a:lnTo>
                      <a:pt x="7368" y="11756"/>
                    </a:lnTo>
                    <a:cubicBezTo>
                      <a:pt x="7368" y="11136"/>
                      <a:pt x="7342" y="10558"/>
                      <a:pt x="7293" y="10011"/>
                    </a:cubicBezTo>
                    <a:cubicBezTo>
                      <a:pt x="7244" y="9465"/>
                      <a:pt x="7175" y="8983"/>
                      <a:pt x="7084" y="8573"/>
                    </a:cubicBezTo>
                    <a:cubicBezTo>
                      <a:pt x="6993" y="8163"/>
                      <a:pt x="6881" y="7833"/>
                      <a:pt x="6750" y="7596"/>
                    </a:cubicBezTo>
                    <a:cubicBezTo>
                      <a:pt x="6619" y="7359"/>
                      <a:pt x="6475" y="7247"/>
                      <a:pt x="6312" y="7247"/>
                    </a:cubicBezTo>
                    <a:close/>
                    <a:moveTo>
                      <a:pt x="20055" y="8042"/>
                    </a:moveTo>
                    <a:cubicBezTo>
                      <a:pt x="20212" y="8042"/>
                      <a:pt x="20353" y="8172"/>
                      <a:pt x="20476" y="8419"/>
                    </a:cubicBezTo>
                    <a:cubicBezTo>
                      <a:pt x="20599" y="8666"/>
                      <a:pt x="20701" y="8997"/>
                      <a:pt x="20787" y="9439"/>
                    </a:cubicBezTo>
                    <a:cubicBezTo>
                      <a:pt x="20873" y="9884"/>
                      <a:pt x="20942" y="10433"/>
                      <a:pt x="20990" y="11072"/>
                    </a:cubicBezTo>
                    <a:cubicBezTo>
                      <a:pt x="21040" y="11734"/>
                      <a:pt x="21066" y="12484"/>
                      <a:pt x="21066" y="13306"/>
                    </a:cubicBezTo>
                    <a:cubicBezTo>
                      <a:pt x="21066" y="14146"/>
                      <a:pt x="21040" y="14909"/>
                      <a:pt x="20990" y="15568"/>
                    </a:cubicBezTo>
                    <a:cubicBezTo>
                      <a:pt x="20942" y="16209"/>
                      <a:pt x="20873" y="16758"/>
                      <a:pt x="20787" y="17202"/>
                    </a:cubicBezTo>
                    <a:cubicBezTo>
                      <a:pt x="20702" y="17638"/>
                      <a:pt x="20599" y="17989"/>
                      <a:pt x="20479" y="18221"/>
                    </a:cubicBezTo>
                    <a:cubicBezTo>
                      <a:pt x="20356" y="18462"/>
                      <a:pt x="20213" y="18584"/>
                      <a:pt x="20055" y="18584"/>
                    </a:cubicBezTo>
                    <a:cubicBezTo>
                      <a:pt x="19898" y="18584"/>
                      <a:pt x="19755" y="18462"/>
                      <a:pt x="19632" y="18221"/>
                    </a:cubicBezTo>
                    <a:cubicBezTo>
                      <a:pt x="19512" y="17989"/>
                      <a:pt x="19409" y="17650"/>
                      <a:pt x="19324" y="17216"/>
                    </a:cubicBezTo>
                    <a:cubicBezTo>
                      <a:pt x="19237" y="16765"/>
                      <a:pt x="19170" y="16221"/>
                      <a:pt x="19121" y="15568"/>
                    </a:cubicBezTo>
                    <a:cubicBezTo>
                      <a:pt x="19071" y="14913"/>
                      <a:pt x="19045" y="14151"/>
                      <a:pt x="19045" y="13306"/>
                    </a:cubicBezTo>
                    <a:cubicBezTo>
                      <a:pt x="19045" y="12479"/>
                      <a:pt x="19071" y="11729"/>
                      <a:pt x="19121" y="11072"/>
                    </a:cubicBezTo>
                    <a:cubicBezTo>
                      <a:pt x="19170" y="10429"/>
                      <a:pt x="19238" y="9881"/>
                      <a:pt x="19324" y="9439"/>
                    </a:cubicBezTo>
                    <a:cubicBezTo>
                      <a:pt x="19410" y="8995"/>
                      <a:pt x="19511" y="8667"/>
                      <a:pt x="19635" y="8419"/>
                    </a:cubicBezTo>
                    <a:cubicBezTo>
                      <a:pt x="19757" y="8172"/>
                      <a:pt x="19899" y="8042"/>
                      <a:pt x="20055" y="80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48" name="Shape 48"/>
              <p:cNvSpPr/>
              <p:nvPr/>
            </p:nvSpPr>
            <p:spPr>
              <a:xfrm>
                <a:off x="376801" y="88659"/>
                <a:ext cx="283710" cy="3086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60" extrusionOk="0">
                    <a:moveTo>
                      <a:pt x="21213" y="11458"/>
                    </a:moveTo>
                    <a:lnTo>
                      <a:pt x="19665" y="11458"/>
                    </a:lnTo>
                    <a:cubicBezTo>
                      <a:pt x="19526" y="11458"/>
                      <a:pt x="19407" y="11423"/>
                      <a:pt x="19303" y="11352"/>
                    </a:cubicBezTo>
                    <a:cubicBezTo>
                      <a:pt x="19200" y="11281"/>
                      <a:pt x="19106" y="11198"/>
                      <a:pt x="19020" y="11103"/>
                    </a:cubicBezTo>
                    <a:lnTo>
                      <a:pt x="15331" y="6393"/>
                    </a:lnTo>
                    <a:cubicBezTo>
                      <a:pt x="15227" y="6251"/>
                      <a:pt x="15227" y="6109"/>
                      <a:pt x="15331" y="5967"/>
                    </a:cubicBezTo>
                    <a:lnTo>
                      <a:pt x="18242" y="2078"/>
                    </a:lnTo>
                    <a:cubicBezTo>
                      <a:pt x="18311" y="1983"/>
                      <a:pt x="18401" y="1899"/>
                      <a:pt x="18513" y="1828"/>
                    </a:cubicBezTo>
                    <a:cubicBezTo>
                      <a:pt x="18530" y="1817"/>
                      <a:pt x="18584" y="1790"/>
                      <a:pt x="18658" y="1754"/>
                    </a:cubicBezTo>
                    <a:cubicBezTo>
                      <a:pt x="19600" y="1650"/>
                      <a:pt x="20445" y="1250"/>
                      <a:pt x="21072" y="657"/>
                    </a:cubicBezTo>
                    <a:cubicBezTo>
                      <a:pt x="21234" y="504"/>
                      <a:pt x="21230" y="258"/>
                      <a:pt x="21064" y="110"/>
                    </a:cubicBezTo>
                    <a:cubicBezTo>
                      <a:pt x="20896" y="-39"/>
                      <a:pt x="20630" y="-36"/>
                      <a:pt x="20467" y="118"/>
                    </a:cubicBezTo>
                    <a:cubicBezTo>
                      <a:pt x="19916" y="637"/>
                      <a:pt x="19162" y="966"/>
                      <a:pt x="18322" y="1002"/>
                    </a:cubicBezTo>
                    <a:lnTo>
                      <a:pt x="17812" y="990"/>
                    </a:lnTo>
                    <a:cubicBezTo>
                      <a:pt x="17055" y="913"/>
                      <a:pt x="16380" y="594"/>
                      <a:pt x="15873" y="117"/>
                    </a:cubicBezTo>
                    <a:cubicBezTo>
                      <a:pt x="15710" y="-37"/>
                      <a:pt x="15443" y="-40"/>
                      <a:pt x="15276" y="110"/>
                    </a:cubicBezTo>
                    <a:cubicBezTo>
                      <a:pt x="15109" y="259"/>
                      <a:pt x="15106" y="504"/>
                      <a:pt x="15269" y="657"/>
                    </a:cubicBezTo>
                    <a:lnTo>
                      <a:pt x="15268" y="657"/>
                    </a:lnTo>
                    <a:cubicBezTo>
                      <a:pt x="15838" y="1195"/>
                      <a:pt x="16587" y="1573"/>
                      <a:pt x="17425" y="1717"/>
                    </a:cubicBezTo>
                    <a:cubicBezTo>
                      <a:pt x="17428" y="1728"/>
                      <a:pt x="17435" y="1739"/>
                      <a:pt x="17437" y="1751"/>
                    </a:cubicBezTo>
                    <a:cubicBezTo>
                      <a:pt x="17459" y="1838"/>
                      <a:pt x="17430" y="1972"/>
                      <a:pt x="17345" y="2067"/>
                    </a:cubicBezTo>
                    <a:lnTo>
                      <a:pt x="14867" y="5352"/>
                    </a:lnTo>
                    <a:cubicBezTo>
                      <a:pt x="14746" y="5525"/>
                      <a:pt x="14626" y="5525"/>
                      <a:pt x="14506" y="5352"/>
                    </a:cubicBezTo>
                    <a:lnTo>
                      <a:pt x="11411" y="1400"/>
                    </a:lnTo>
                    <a:cubicBezTo>
                      <a:pt x="11324" y="1305"/>
                      <a:pt x="11310" y="1221"/>
                      <a:pt x="11372" y="1150"/>
                    </a:cubicBezTo>
                    <a:cubicBezTo>
                      <a:pt x="11431" y="1079"/>
                      <a:pt x="11530" y="1045"/>
                      <a:pt x="11668" y="1045"/>
                    </a:cubicBezTo>
                    <a:lnTo>
                      <a:pt x="13732" y="1045"/>
                    </a:lnTo>
                    <a:cubicBezTo>
                      <a:pt x="13989" y="1045"/>
                      <a:pt x="14119" y="926"/>
                      <a:pt x="14119" y="690"/>
                    </a:cubicBezTo>
                    <a:cubicBezTo>
                      <a:pt x="14119" y="453"/>
                      <a:pt x="13989" y="335"/>
                      <a:pt x="13732" y="335"/>
                    </a:cubicBezTo>
                    <a:lnTo>
                      <a:pt x="8315" y="335"/>
                    </a:lnTo>
                    <a:cubicBezTo>
                      <a:pt x="8056" y="335"/>
                      <a:pt x="7928" y="453"/>
                      <a:pt x="7928" y="690"/>
                    </a:cubicBezTo>
                    <a:cubicBezTo>
                      <a:pt x="7928" y="926"/>
                      <a:pt x="8056" y="1045"/>
                      <a:pt x="8315" y="1045"/>
                    </a:cubicBezTo>
                    <a:lnTo>
                      <a:pt x="9863" y="1045"/>
                    </a:lnTo>
                    <a:cubicBezTo>
                      <a:pt x="10000" y="1045"/>
                      <a:pt x="10124" y="1079"/>
                      <a:pt x="10237" y="1150"/>
                    </a:cubicBezTo>
                    <a:cubicBezTo>
                      <a:pt x="10348" y="1221"/>
                      <a:pt x="10438" y="1305"/>
                      <a:pt x="10508" y="1400"/>
                    </a:cubicBezTo>
                    <a:lnTo>
                      <a:pt x="14066" y="5967"/>
                    </a:lnTo>
                    <a:cubicBezTo>
                      <a:pt x="14170" y="6109"/>
                      <a:pt x="14170" y="6251"/>
                      <a:pt x="14066" y="6393"/>
                    </a:cubicBezTo>
                    <a:lnTo>
                      <a:pt x="2579" y="20495"/>
                    </a:lnTo>
                    <a:cubicBezTo>
                      <a:pt x="2492" y="20590"/>
                      <a:pt x="2399" y="20674"/>
                      <a:pt x="2295" y="20745"/>
                    </a:cubicBezTo>
                    <a:cubicBezTo>
                      <a:pt x="2192" y="20816"/>
                      <a:pt x="2072" y="20850"/>
                      <a:pt x="1935" y="20850"/>
                    </a:cubicBezTo>
                    <a:lnTo>
                      <a:pt x="387" y="20850"/>
                    </a:lnTo>
                    <a:cubicBezTo>
                      <a:pt x="128" y="20850"/>
                      <a:pt x="0" y="20969"/>
                      <a:pt x="0" y="21205"/>
                    </a:cubicBezTo>
                    <a:cubicBezTo>
                      <a:pt x="0" y="21442"/>
                      <a:pt x="128" y="21560"/>
                      <a:pt x="387" y="21560"/>
                    </a:cubicBezTo>
                    <a:lnTo>
                      <a:pt x="5803" y="21560"/>
                    </a:lnTo>
                    <a:cubicBezTo>
                      <a:pt x="6061" y="21560"/>
                      <a:pt x="6190" y="21442"/>
                      <a:pt x="6190" y="21205"/>
                    </a:cubicBezTo>
                    <a:cubicBezTo>
                      <a:pt x="6190" y="20969"/>
                      <a:pt x="6061" y="20850"/>
                      <a:pt x="5803" y="20850"/>
                    </a:cubicBezTo>
                    <a:lnTo>
                      <a:pt x="3740" y="20850"/>
                    </a:lnTo>
                    <a:cubicBezTo>
                      <a:pt x="3602" y="20850"/>
                      <a:pt x="3504" y="20816"/>
                      <a:pt x="3442" y="20745"/>
                    </a:cubicBezTo>
                    <a:cubicBezTo>
                      <a:pt x="3382" y="20674"/>
                      <a:pt x="3395" y="20590"/>
                      <a:pt x="3481" y="20495"/>
                    </a:cubicBezTo>
                    <a:lnTo>
                      <a:pt x="14506" y="6985"/>
                    </a:lnTo>
                    <a:cubicBezTo>
                      <a:pt x="14626" y="6827"/>
                      <a:pt x="14746" y="6827"/>
                      <a:pt x="14867" y="6985"/>
                    </a:cubicBezTo>
                    <a:lnTo>
                      <a:pt x="18117" y="11103"/>
                    </a:lnTo>
                    <a:cubicBezTo>
                      <a:pt x="18204" y="11198"/>
                      <a:pt x="18216" y="11281"/>
                      <a:pt x="18156" y="11352"/>
                    </a:cubicBezTo>
                    <a:cubicBezTo>
                      <a:pt x="18095" y="11423"/>
                      <a:pt x="17996" y="11458"/>
                      <a:pt x="17859" y="11458"/>
                    </a:cubicBezTo>
                    <a:lnTo>
                      <a:pt x="15795" y="11458"/>
                    </a:lnTo>
                    <a:cubicBezTo>
                      <a:pt x="15537" y="11458"/>
                      <a:pt x="15409" y="11577"/>
                      <a:pt x="15409" y="11813"/>
                    </a:cubicBezTo>
                    <a:cubicBezTo>
                      <a:pt x="15409" y="12050"/>
                      <a:pt x="15537" y="12167"/>
                      <a:pt x="15795" y="12167"/>
                    </a:cubicBezTo>
                    <a:lnTo>
                      <a:pt x="21213" y="12167"/>
                    </a:lnTo>
                    <a:cubicBezTo>
                      <a:pt x="21470" y="12167"/>
                      <a:pt x="21600" y="12050"/>
                      <a:pt x="21600" y="11813"/>
                    </a:cubicBezTo>
                    <a:cubicBezTo>
                      <a:pt x="21600" y="11577"/>
                      <a:pt x="21470" y="11458"/>
                      <a:pt x="21213" y="1145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49" name="Shape 49"/>
              <p:cNvSpPr/>
              <p:nvPr/>
            </p:nvSpPr>
            <p:spPr>
              <a:xfrm>
                <a:off x="592908" y="72035"/>
                <a:ext cx="44769" cy="20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802" y="11979"/>
                    </a:moveTo>
                    <a:cubicBezTo>
                      <a:pt x="15493" y="11979"/>
                      <a:pt x="14427" y="10116"/>
                      <a:pt x="14427" y="7815"/>
                    </a:cubicBezTo>
                    <a:cubicBezTo>
                      <a:pt x="14427" y="5520"/>
                      <a:pt x="15493" y="3657"/>
                      <a:pt x="16802" y="3657"/>
                    </a:cubicBezTo>
                    <a:cubicBezTo>
                      <a:pt x="18118" y="3657"/>
                      <a:pt x="19185" y="5520"/>
                      <a:pt x="19185" y="7815"/>
                    </a:cubicBezTo>
                    <a:cubicBezTo>
                      <a:pt x="19185" y="10116"/>
                      <a:pt x="18118" y="11979"/>
                      <a:pt x="16802" y="11979"/>
                    </a:cubicBezTo>
                    <a:close/>
                    <a:moveTo>
                      <a:pt x="10799" y="0"/>
                    </a:moveTo>
                    <a:cubicBezTo>
                      <a:pt x="4837" y="0"/>
                      <a:pt x="0" y="4833"/>
                      <a:pt x="0" y="10803"/>
                    </a:cubicBezTo>
                    <a:cubicBezTo>
                      <a:pt x="0" y="16767"/>
                      <a:pt x="4837" y="21600"/>
                      <a:pt x="10799" y="21600"/>
                    </a:cubicBezTo>
                    <a:cubicBezTo>
                      <a:pt x="16761" y="21600"/>
                      <a:pt x="21600" y="16767"/>
                      <a:pt x="21600" y="10803"/>
                    </a:cubicBezTo>
                    <a:cubicBezTo>
                      <a:pt x="21600" y="4833"/>
                      <a:pt x="16761" y="0"/>
                      <a:pt x="107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  <p:sp>
        <p:nvSpPr>
          <p:cNvPr id="52" name="Shape 52"/>
          <p:cNvSpPr>
            <a:spLocks noGrp="1"/>
          </p:cNvSpPr>
          <p:nvPr>
            <p:ph type="title"/>
          </p:nvPr>
        </p:nvSpPr>
        <p:spPr>
          <a:xfrm>
            <a:off x="744729" y="179682"/>
            <a:ext cx="7654543" cy="741978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212830"/>
                </a:solidFill>
              </a:rPr>
              <a:t>Title Text</a:t>
            </a:r>
          </a:p>
        </p:txBody>
      </p:sp>
      <p:sp>
        <p:nvSpPr>
          <p:cNvPr id="53" name="Shape 5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00"/>
              <a:t>Body Level One</a:t>
            </a:r>
          </a:p>
          <a:p>
            <a:pPr lvl="1">
              <a:defRPr sz="1800"/>
            </a:pPr>
            <a:r>
              <a:rPr sz="600"/>
              <a:t>Body Level Two</a:t>
            </a:r>
          </a:p>
          <a:p>
            <a:pPr lvl="2">
              <a:defRPr sz="1800"/>
            </a:pPr>
            <a:r>
              <a:rPr sz="600"/>
              <a:t>Body Level Three</a:t>
            </a:r>
          </a:p>
          <a:p>
            <a:pPr lvl="3">
              <a:defRPr sz="1800"/>
            </a:pPr>
            <a:r>
              <a:rPr sz="600"/>
              <a:t>Body Level Four</a:t>
            </a:r>
          </a:p>
          <a:p>
            <a:pPr lvl="4">
              <a:defRPr sz="1800"/>
            </a:pPr>
            <a:r>
              <a:rPr sz="600"/>
              <a:t>Body Level Five</a:t>
            </a:r>
          </a:p>
        </p:txBody>
      </p:sp>
      <p:sp>
        <p:nvSpPr>
          <p:cNvPr id="54" name="Shape 54"/>
          <p:cNvSpPr>
            <a:spLocks noGrp="1"/>
          </p:cNvSpPr>
          <p:nvPr>
            <p:ph type="sldNum" sz="quarter" idx="2"/>
          </p:nvPr>
        </p:nvSpPr>
        <p:spPr>
          <a:xfrm>
            <a:off x="8639007" y="6578600"/>
            <a:ext cx="139430" cy="203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grpSp>
        <p:nvGrpSpPr>
          <p:cNvPr id="57" name="Group 57">
            <a:hlinkClick r:id="" action="ppaction://hlinkshowjump?jump=previousslide"/>
          </p:cNvPr>
          <p:cNvGrpSpPr/>
          <p:nvPr/>
        </p:nvGrpSpPr>
        <p:grpSpPr>
          <a:xfrm>
            <a:off x="8488688" y="6575220"/>
            <a:ext cx="109845" cy="146460"/>
            <a:chOff x="0" y="0"/>
            <a:chExt cx="292918" cy="292918"/>
          </a:xfrm>
        </p:grpSpPr>
        <p:sp>
          <p:nvSpPr>
            <p:cNvPr id="55" name="Shape 55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56" name="Shape 56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60" name="Group 60">
            <a:hlinkClick r:id="" action="ppaction://hlinkshowjump?jump=nextslide"/>
          </p:cNvPr>
          <p:cNvGrpSpPr/>
          <p:nvPr/>
        </p:nvGrpSpPr>
        <p:grpSpPr>
          <a:xfrm flipH="1">
            <a:off x="8807776" y="6575220"/>
            <a:ext cx="109845" cy="146460"/>
            <a:chOff x="0" y="0"/>
            <a:chExt cx="292918" cy="292918"/>
          </a:xfrm>
        </p:grpSpPr>
        <p:sp>
          <p:nvSpPr>
            <p:cNvPr id="58" name="Shape 58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59" name="Shape 59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3658812"/>
      </p:ext>
    </p:extLst>
  </p:cSld>
  <p:clrMapOvr>
    <a:masterClrMapping/>
  </p:clrMapOvr>
  <p:transition spd="med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/>
          </p:cNvSpPr>
          <p:nvPr>
            <p:ph type="title"/>
          </p:nvPr>
        </p:nvSpPr>
        <p:spPr>
          <a:xfrm>
            <a:off x="744729" y="2710434"/>
            <a:ext cx="7654543" cy="741978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212830"/>
                </a:solidFill>
              </a:rPr>
              <a:t>Title Text</a:t>
            </a:r>
          </a:p>
        </p:txBody>
      </p:sp>
      <p:sp>
        <p:nvSpPr>
          <p:cNvPr id="63" name="Shape 63"/>
          <p:cNvSpPr>
            <a:spLocks noGrp="1"/>
          </p:cNvSpPr>
          <p:nvPr>
            <p:ph type="body" idx="1"/>
          </p:nvPr>
        </p:nvSpPr>
        <p:spPr>
          <a:xfrm>
            <a:off x="744729" y="3353817"/>
            <a:ext cx="6278404" cy="793751"/>
          </a:xfrm>
          <a:prstGeom prst="rect">
            <a:avLst/>
          </a:prstGeom>
        </p:spPr>
        <p:txBody>
          <a:bodyPr/>
          <a:lstStyle>
            <a:lvl1pPr algn="l"/>
            <a:lvl2pPr algn="l"/>
            <a:lvl3pPr algn="l"/>
            <a:lvl4pPr algn="l"/>
            <a:lvl5pPr algn="l"/>
          </a:lstStyle>
          <a:p>
            <a:pPr lvl="0">
              <a:defRPr sz="1800"/>
            </a:pPr>
            <a:r>
              <a:rPr sz="600"/>
              <a:t>Body Level One</a:t>
            </a:r>
          </a:p>
          <a:p>
            <a:pPr lvl="1">
              <a:defRPr sz="1800"/>
            </a:pPr>
            <a:r>
              <a:rPr sz="600"/>
              <a:t>Body Level Two</a:t>
            </a:r>
          </a:p>
          <a:p>
            <a:pPr lvl="2">
              <a:defRPr sz="1800"/>
            </a:pPr>
            <a:r>
              <a:rPr sz="600"/>
              <a:t>Body Level Three</a:t>
            </a:r>
          </a:p>
          <a:p>
            <a:pPr lvl="3">
              <a:defRPr sz="1800"/>
            </a:pPr>
            <a:r>
              <a:rPr sz="600"/>
              <a:t>Body Level Four</a:t>
            </a:r>
          </a:p>
          <a:p>
            <a:pPr lvl="4">
              <a:defRPr sz="1800"/>
            </a:pPr>
            <a:r>
              <a:rPr sz="6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298223588"/>
      </p:ext>
    </p:extLst>
  </p:cSld>
  <p:clrMapOvr>
    <a:masterClrMapping/>
  </p:clrMapOvr>
  <p:transition spd="med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2"/>
          <p:cNvGrpSpPr/>
          <p:nvPr/>
        </p:nvGrpSpPr>
        <p:grpSpPr>
          <a:xfrm>
            <a:off x="206257" y="6579295"/>
            <a:ext cx="652434" cy="198656"/>
            <a:chOff x="0" y="0"/>
            <a:chExt cx="1739821" cy="397311"/>
          </a:xfrm>
        </p:grpSpPr>
        <p:grpSp>
          <p:nvGrpSpPr>
            <p:cNvPr id="67" name="Group 67"/>
            <p:cNvGrpSpPr/>
            <p:nvPr/>
          </p:nvGrpSpPr>
          <p:grpSpPr>
            <a:xfrm>
              <a:off x="0" y="16976"/>
              <a:ext cx="378730" cy="275796"/>
              <a:chOff x="0" y="0"/>
              <a:chExt cx="378729" cy="275794"/>
            </a:xfrm>
          </p:grpSpPr>
          <p:sp>
            <p:nvSpPr>
              <p:cNvPr id="65" name="Shape 65"/>
              <p:cNvSpPr/>
              <p:nvPr/>
            </p:nvSpPr>
            <p:spPr>
              <a:xfrm>
                <a:off x="105200" y="0"/>
                <a:ext cx="273530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7316"/>
                    </a:moveTo>
                    <a:cubicBezTo>
                      <a:pt x="21600" y="19682"/>
                      <a:pt x="20404" y="21600"/>
                      <a:pt x="18928" y="21600"/>
                    </a:cubicBezTo>
                    <a:cubicBezTo>
                      <a:pt x="17453" y="21600"/>
                      <a:pt x="16257" y="19682"/>
                      <a:pt x="16257" y="17316"/>
                    </a:cubicBezTo>
                    <a:cubicBezTo>
                      <a:pt x="16257" y="12492"/>
                      <a:pt x="13809" y="8567"/>
                      <a:pt x="10800" y="8567"/>
                    </a:cubicBezTo>
                    <a:cubicBezTo>
                      <a:pt x="7791" y="8567"/>
                      <a:pt x="5343" y="12492"/>
                      <a:pt x="5343" y="17316"/>
                    </a:cubicBezTo>
                    <a:cubicBezTo>
                      <a:pt x="5343" y="19682"/>
                      <a:pt x="4147" y="21600"/>
                      <a:pt x="2672" y="21600"/>
                    </a:cubicBezTo>
                    <a:cubicBezTo>
                      <a:pt x="1197" y="21600"/>
                      <a:pt x="0" y="19682"/>
                      <a:pt x="0" y="17316"/>
                    </a:cubicBezTo>
                    <a:cubicBezTo>
                      <a:pt x="0" y="12691"/>
                      <a:pt x="1123" y="8343"/>
                      <a:pt x="3163" y="5072"/>
                    </a:cubicBezTo>
                    <a:cubicBezTo>
                      <a:pt x="5204" y="1801"/>
                      <a:pt x="7915" y="0"/>
                      <a:pt x="10800" y="0"/>
                    </a:cubicBezTo>
                    <a:cubicBezTo>
                      <a:pt x="13685" y="0"/>
                      <a:pt x="16397" y="1801"/>
                      <a:pt x="18437" y="5072"/>
                    </a:cubicBezTo>
                    <a:cubicBezTo>
                      <a:pt x="20477" y="8343"/>
                      <a:pt x="21600" y="12691"/>
                      <a:pt x="21600" y="17316"/>
                    </a:cubicBezTo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66" name="Shape 66"/>
              <p:cNvSpPr/>
              <p:nvPr/>
            </p:nvSpPr>
            <p:spPr>
              <a:xfrm>
                <a:off x="0" y="105200"/>
                <a:ext cx="273528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003" y="6600"/>
                    </a:moveTo>
                    <a:cubicBezTo>
                      <a:pt x="17003" y="3730"/>
                      <a:pt x="18459" y="1393"/>
                      <a:pt x="20250" y="1393"/>
                    </a:cubicBezTo>
                    <a:cubicBezTo>
                      <a:pt x="20499" y="1393"/>
                      <a:pt x="20740" y="1442"/>
                      <a:pt x="20972" y="1527"/>
                    </a:cubicBezTo>
                    <a:cubicBezTo>
                      <a:pt x="20482" y="594"/>
                      <a:pt x="19749" y="0"/>
                      <a:pt x="18928" y="0"/>
                    </a:cubicBezTo>
                    <a:cubicBezTo>
                      <a:pt x="17453" y="0"/>
                      <a:pt x="16257" y="1918"/>
                      <a:pt x="16257" y="4284"/>
                    </a:cubicBezTo>
                    <a:cubicBezTo>
                      <a:pt x="16257" y="6254"/>
                      <a:pt x="15844" y="8067"/>
                      <a:pt x="15156" y="9532"/>
                    </a:cubicBezTo>
                    <a:cubicBezTo>
                      <a:pt x="16156" y="9547"/>
                      <a:pt x="16966" y="10855"/>
                      <a:pt x="16966" y="12461"/>
                    </a:cubicBezTo>
                    <a:cubicBezTo>
                      <a:pt x="16966" y="14077"/>
                      <a:pt x="16146" y="15392"/>
                      <a:pt x="15138" y="15392"/>
                    </a:cubicBezTo>
                    <a:cubicBezTo>
                      <a:pt x="14130" y="15392"/>
                      <a:pt x="13310" y="14077"/>
                      <a:pt x="13310" y="12461"/>
                    </a:cubicBezTo>
                    <a:cubicBezTo>
                      <a:pt x="13310" y="12313"/>
                      <a:pt x="13319" y="12169"/>
                      <a:pt x="13333" y="12027"/>
                    </a:cubicBezTo>
                    <a:cubicBezTo>
                      <a:pt x="12575" y="12667"/>
                      <a:pt x="11714" y="13033"/>
                      <a:pt x="10800" y="13033"/>
                    </a:cubicBezTo>
                    <a:cubicBezTo>
                      <a:pt x="9907" y="13033"/>
                      <a:pt x="9065" y="12681"/>
                      <a:pt x="8321" y="12068"/>
                    </a:cubicBezTo>
                    <a:cubicBezTo>
                      <a:pt x="8331" y="12197"/>
                      <a:pt x="8339" y="12327"/>
                      <a:pt x="8339" y="12461"/>
                    </a:cubicBezTo>
                    <a:cubicBezTo>
                      <a:pt x="8339" y="14077"/>
                      <a:pt x="7519" y="15392"/>
                      <a:pt x="6511" y="15392"/>
                    </a:cubicBezTo>
                    <a:cubicBezTo>
                      <a:pt x="5503" y="15392"/>
                      <a:pt x="4683" y="14077"/>
                      <a:pt x="4683" y="12461"/>
                    </a:cubicBezTo>
                    <a:cubicBezTo>
                      <a:pt x="4683" y="10880"/>
                      <a:pt x="5468" y="9591"/>
                      <a:pt x="6446" y="9535"/>
                    </a:cubicBezTo>
                    <a:cubicBezTo>
                      <a:pt x="5757" y="8071"/>
                      <a:pt x="5343" y="6255"/>
                      <a:pt x="5343" y="4284"/>
                    </a:cubicBezTo>
                    <a:cubicBezTo>
                      <a:pt x="5343" y="1918"/>
                      <a:pt x="4147" y="0"/>
                      <a:pt x="2671" y="0"/>
                    </a:cubicBezTo>
                    <a:cubicBezTo>
                      <a:pt x="1843" y="0"/>
                      <a:pt x="1103" y="605"/>
                      <a:pt x="613" y="1554"/>
                    </a:cubicBezTo>
                    <a:cubicBezTo>
                      <a:pt x="865" y="1453"/>
                      <a:pt x="1127" y="1393"/>
                      <a:pt x="1399" y="1393"/>
                    </a:cubicBezTo>
                    <a:cubicBezTo>
                      <a:pt x="3190" y="1393"/>
                      <a:pt x="4646" y="3730"/>
                      <a:pt x="4646" y="6600"/>
                    </a:cubicBezTo>
                    <a:cubicBezTo>
                      <a:pt x="4646" y="9472"/>
                      <a:pt x="3190" y="11808"/>
                      <a:pt x="1399" y="11808"/>
                    </a:cubicBezTo>
                    <a:cubicBezTo>
                      <a:pt x="1284" y="11808"/>
                      <a:pt x="1171" y="11799"/>
                      <a:pt x="1060" y="11780"/>
                    </a:cubicBezTo>
                    <a:cubicBezTo>
                      <a:pt x="1581" y="13519"/>
                      <a:pt x="2287" y="15123"/>
                      <a:pt x="3163" y="16528"/>
                    </a:cubicBezTo>
                    <a:cubicBezTo>
                      <a:pt x="4357" y="18443"/>
                      <a:pt x="5783" y="19849"/>
                      <a:pt x="7337" y="20690"/>
                    </a:cubicBezTo>
                    <a:cubicBezTo>
                      <a:pt x="7583" y="17880"/>
                      <a:pt x="9088" y="15708"/>
                      <a:pt x="10908" y="15708"/>
                    </a:cubicBezTo>
                    <a:cubicBezTo>
                      <a:pt x="12703" y="15708"/>
                      <a:pt x="14192" y="17823"/>
                      <a:pt x="14467" y="20580"/>
                    </a:cubicBezTo>
                    <a:cubicBezTo>
                      <a:pt x="15943" y="19728"/>
                      <a:pt x="17295" y="18359"/>
                      <a:pt x="18437" y="16528"/>
                    </a:cubicBezTo>
                    <a:cubicBezTo>
                      <a:pt x="19312" y="15125"/>
                      <a:pt x="20017" y="13522"/>
                      <a:pt x="20539" y="11785"/>
                    </a:cubicBezTo>
                    <a:cubicBezTo>
                      <a:pt x="20444" y="11799"/>
                      <a:pt x="20348" y="11808"/>
                      <a:pt x="20250" y="11808"/>
                    </a:cubicBezTo>
                    <a:cubicBezTo>
                      <a:pt x="18459" y="11808"/>
                      <a:pt x="17003" y="9472"/>
                      <a:pt x="17003" y="6600"/>
                    </a:cubicBezTo>
                    <a:close/>
                    <a:moveTo>
                      <a:pt x="21563" y="3598"/>
                    </a:moveTo>
                    <a:cubicBezTo>
                      <a:pt x="21191" y="3178"/>
                      <a:pt x="20738" y="2930"/>
                      <a:pt x="20250" y="2930"/>
                    </a:cubicBezTo>
                    <a:cubicBezTo>
                      <a:pt x="18988" y="2930"/>
                      <a:pt x="17961" y="4577"/>
                      <a:pt x="17961" y="6600"/>
                    </a:cubicBezTo>
                    <a:cubicBezTo>
                      <a:pt x="17961" y="8625"/>
                      <a:pt x="18988" y="10271"/>
                      <a:pt x="20250" y="10271"/>
                    </a:cubicBezTo>
                    <a:cubicBezTo>
                      <a:pt x="20507" y="10271"/>
                      <a:pt x="20753" y="10200"/>
                      <a:pt x="20983" y="10075"/>
                    </a:cubicBezTo>
                    <a:cubicBezTo>
                      <a:pt x="21388" y="8239"/>
                      <a:pt x="21600" y="6288"/>
                      <a:pt x="21600" y="4284"/>
                    </a:cubicBezTo>
                    <a:cubicBezTo>
                      <a:pt x="21600" y="4049"/>
                      <a:pt x="21585" y="3822"/>
                      <a:pt x="21563" y="3598"/>
                    </a:cubicBezTo>
                    <a:close/>
                    <a:moveTo>
                      <a:pt x="3688" y="6600"/>
                    </a:moveTo>
                    <a:cubicBezTo>
                      <a:pt x="3688" y="4577"/>
                      <a:pt x="2661" y="2930"/>
                      <a:pt x="1399" y="2930"/>
                    </a:cubicBezTo>
                    <a:cubicBezTo>
                      <a:pt x="886" y="2930"/>
                      <a:pt x="413" y="3205"/>
                      <a:pt x="31" y="3664"/>
                    </a:cubicBezTo>
                    <a:cubicBezTo>
                      <a:pt x="13" y="3867"/>
                      <a:pt x="0" y="4073"/>
                      <a:pt x="0" y="4284"/>
                    </a:cubicBezTo>
                    <a:cubicBezTo>
                      <a:pt x="0" y="6276"/>
                      <a:pt x="210" y="8216"/>
                      <a:pt x="610" y="10042"/>
                    </a:cubicBezTo>
                    <a:cubicBezTo>
                      <a:pt x="856" y="10188"/>
                      <a:pt x="1121" y="10271"/>
                      <a:pt x="1399" y="10271"/>
                    </a:cubicBezTo>
                    <a:cubicBezTo>
                      <a:pt x="2661" y="10271"/>
                      <a:pt x="3688" y="8625"/>
                      <a:pt x="3688" y="6600"/>
                    </a:cubicBezTo>
                    <a:close/>
                    <a:moveTo>
                      <a:pt x="5642" y="12461"/>
                    </a:moveTo>
                    <a:cubicBezTo>
                      <a:pt x="5642" y="13229"/>
                      <a:pt x="6032" y="13855"/>
                      <a:pt x="6511" y="13855"/>
                    </a:cubicBezTo>
                    <a:cubicBezTo>
                      <a:pt x="6991" y="13855"/>
                      <a:pt x="7380" y="13229"/>
                      <a:pt x="7380" y="12461"/>
                    </a:cubicBezTo>
                    <a:cubicBezTo>
                      <a:pt x="7380" y="11693"/>
                      <a:pt x="6991" y="11067"/>
                      <a:pt x="6511" y="11067"/>
                    </a:cubicBezTo>
                    <a:cubicBezTo>
                      <a:pt x="6032" y="11067"/>
                      <a:pt x="5642" y="11693"/>
                      <a:pt x="5642" y="12461"/>
                    </a:cubicBezTo>
                    <a:close/>
                    <a:moveTo>
                      <a:pt x="15138" y="13855"/>
                    </a:moveTo>
                    <a:cubicBezTo>
                      <a:pt x="15617" y="13855"/>
                      <a:pt x="16007" y="13229"/>
                      <a:pt x="16007" y="12461"/>
                    </a:cubicBezTo>
                    <a:cubicBezTo>
                      <a:pt x="16007" y="11693"/>
                      <a:pt x="15617" y="11067"/>
                      <a:pt x="15138" y="11067"/>
                    </a:cubicBezTo>
                    <a:cubicBezTo>
                      <a:pt x="14659" y="11067"/>
                      <a:pt x="14269" y="11693"/>
                      <a:pt x="14269" y="12461"/>
                    </a:cubicBezTo>
                    <a:cubicBezTo>
                      <a:pt x="14269" y="13229"/>
                      <a:pt x="14659" y="13855"/>
                      <a:pt x="15138" y="13855"/>
                    </a:cubicBezTo>
                    <a:close/>
                    <a:moveTo>
                      <a:pt x="10908" y="17245"/>
                    </a:moveTo>
                    <a:cubicBezTo>
                      <a:pt x="9525" y="17245"/>
                      <a:pt x="8387" y="18952"/>
                      <a:pt x="8268" y="21121"/>
                    </a:cubicBezTo>
                    <a:cubicBezTo>
                      <a:pt x="9088" y="21435"/>
                      <a:pt x="9936" y="21600"/>
                      <a:pt x="10800" y="21600"/>
                    </a:cubicBezTo>
                    <a:cubicBezTo>
                      <a:pt x="11738" y="21600"/>
                      <a:pt x="12658" y="21406"/>
                      <a:pt x="13542" y="21036"/>
                    </a:cubicBezTo>
                    <a:cubicBezTo>
                      <a:pt x="13399" y="18908"/>
                      <a:pt x="12273" y="17245"/>
                      <a:pt x="10908" y="1724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71" name="Group 71"/>
            <p:cNvGrpSpPr/>
            <p:nvPr/>
          </p:nvGrpSpPr>
          <p:grpSpPr>
            <a:xfrm>
              <a:off x="451491" y="-1"/>
              <a:ext cx="1288331" cy="397313"/>
              <a:chOff x="0" y="0"/>
              <a:chExt cx="1288330" cy="397311"/>
            </a:xfrm>
          </p:grpSpPr>
          <p:sp>
            <p:nvSpPr>
              <p:cNvPr id="68" name="Shape 68"/>
              <p:cNvSpPr/>
              <p:nvPr/>
            </p:nvSpPr>
            <p:spPr>
              <a:xfrm>
                <a:off x="0" y="0"/>
                <a:ext cx="1288331" cy="267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09" y="0"/>
                    </a:moveTo>
                    <a:cubicBezTo>
                      <a:pt x="11534" y="0"/>
                      <a:pt x="11413" y="501"/>
                      <a:pt x="11413" y="1340"/>
                    </a:cubicBezTo>
                    <a:cubicBezTo>
                      <a:pt x="11413" y="2179"/>
                      <a:pt x="11534" y="2681"/>
                      <a:pt x="11709" y="2681"/>
                    </a:cubicBezTo>
                    <a:lnTo>
                      <a:pt x="12014" y="2681"/>
                    </a:lnTo>
                    <a:lnTo>
                      <a:pt x="12014" y="18319"/>
                    </a:lnTo>
                    <a:lnTo>
                      <a:pt x="11709" y="18319"/>
                    </a:lnTo>
                    <a:cubicBezTo>
                      <a:pt x="11534" y="18319"/>
                      <a:pt x="11413" y="18820"/>
                      <a:pt x="11413" y="19659"/>
                    </a:cubicBezTo>
                    <a:cubicBezTo>
                      <a:pt x="11413" y="20498"/>
                      <a:pt x="11534" y="21000"/>
                      <a:pt x="11709" y="21000"/>
                    </a:cubicBezTo>
                    <a:lnTo>
                      <a:pt x="12960" y="21000"/>
                    </a:lnTo>
                    <a:cubicBezTo>
                      <a:pt x="13134" y="21000"/>
                      <a:pt x="13256" y="20498"/>
                      <a:pt x="13256" y="19659"/>
                    </a:cubicBezTo>
                    <a:cubicBezTo>
                      <a:pt x="13256" y="18820"/>
                      <a:pt x="13134" y="18319"/>
                      <a:pt x="12960" y="18319"/>
                    </a:cubicBezTo>
                    <a:lnTo>
                      <a:pt x="12571" y="18319"/>
                    </a:lnTo>
                    <a:lnTo>
                      <a:pt x="12571" y="2681"/>
                    </a:lnTo>
                    <a:lnTo>
                      <a:pt x="13613" y="2681"/>
                    </a:lnTo>
                    <a:cubicBezTo>
                      <a:pt x="13871" y="2681"/>
                      <a:pt x="14055" y="3073"/>
                      <a:pt x="14179" y="3686"/>
                    </a:cubicBezTo>
                    <a:cubicBezTo>
                      <a:pt x="14303" y="4297"/>
                      <a:pt x="14368" y="5355"/>
                      <a:pt x="14368" y="6730"/>
                    </a:cubicBezTo>
                    <a:cubicBezTo>
                      <a:pt x="14368" y="8105"/>
                      <a:pt x="14303" y="9163"/>
                      <a:pt x="14179" y="9774"/>
                    </a:cubicBezTo>
                    <a:cubicBezTo>
                      <a:pt x="14055" y="10387"/>
                      <a:pt x="13871" y="10723"/>
                      <a:pt x="13613" y="10723"/>
                    </a:cubicBezTo>
                    <a:lnTo>
                      <a:pt x="13123" y="10723"/>
                    </a:lnTo>
                    <a:cubicBezTo>
                      <a:pt x="12948" y="10723"/>
                      <a:pt x="12826" y="11225"/>
                      <a:pt x="12826" y="12064"/>
                    </a:cubicBezTo>
                    <a:cubicBezTo>
                      <a:pt x="12826" y="12903"/>
                      <a:pt x="12948" y="13404"/>
                      <a:pt x="13123" y="13404"/>
                    </a:cubicBezTo>
                    <a:lnTo>
                      <a:pt x="13613" y="13404"/>
                    </a:lnTo>
                    <a:cubicBezTo>
                      <a:pt x="14043" y="13404"/>
                      <a:pt x="14378" y="12863"/>
                      <a:pt x="14612" y="11673"/>
                    </a:cubicBezTo>
                    <a:cubicBezTo>
                      <a:pt x="14842" y="10498"/>
                      <a:pt x="14960" y="8860"/>
                      <a:pt x="14960" y="6744"/>
                    </a:cubicBezTo>
                    <a:cubicBezTo>
                      <a:pt x="14960" y="4628"/>
                      <a:pt x="14842" y="2962"/>
                      <a:pt x="14612" y="1787"/>
                    </a:cubicBezTo>
                    <a:cubicBezTo>
                      <a:pt x="14378" y="597"/>
                      <a:pt x="14043" y="0"/>
                      <a:pt x="13613" y="0"/>
                    </a:cubicBezTo>
                    <a:lnTo>
                      <a:pt x="11709" y="0"/>
                    </a:lnTo>
                    <a:close/>
                    <a:moveTo>
                      <a:pt x="84" y="2052"/>
                    </a:moveTo>
                    <a:cubicBezTo>
                      <a:pt x="27" y="2052"/>
                      <a:pt x="0" y="2199"/>
                      <a:pt x="0" y="2471"/>
                    </a:cubicBezTo>
                    <a:cubicBezTo>
                      <a:pt x="0" y="2746"/>
                      <a:pt x="27" y="2876"/>
                      <a:pt x="84" y="2876"/>
                    </a:cubicBezTo>
                    <a:lnTo>
                      <a:pt x="482" y="2876"/>
                    </a:lnTo>
                    <a:cubicBezTo>
                      <a:pt x="539" y="2876"/>
                      <a:pt x="569" y="3009"/>
                      <a:pt x="569" y="3281"/>
                    </a:cubicBezTo>
                    <a:lnTo>
                      <a:pt x="569" y="19952"/>
                    </a:lnTo>
                    <a:cubicBezTo>
                      <a:pt x="569" y="20226"/>
                      <a:pt x="539" y="20357"/>
                      <a:pt x="482" y="20357"/>
                    </a:cubicBezTo>
                    <a:lnTo>
                      <a:pt x="84" y="20357"/>
                    </a:lnTo>
                    <a:cubicBezTo>
                      <a:pt x="27" y="20357"/>
                      <a:pt x="0" y="20490"/>
                      <a:pt x="0" y="20762"/>
                    </a:cubicBezTo>
                    <a:cubicBezTo>
                      <a:pt x="0" y="21036"/>
                      <a:pt x="27" y="21181"/>
                      <a:pt x="84" y="21181"/>
                    </a:cubicBezTo>
                    <a:lnTo>
                      <a:pt x="1335" y="21181"/>
                    </a:lnTo>
                    <a:cubicBezTo>
                      <a:pt x="1393" y="21181"/>
                      <a:pt x="1420" y="21036"/>
                      <a:pt x="1420" y="20762"/>
                    </a:cubicBezTo>
                    <a:cubicBezTo>
                      <a:pt x="1420" y="20490"/>
                      <a:pt x="1393" y="20357"/>
                      <a:pt x="1335" y="20357"/>
                    </a:cubicBezTo>
                    <a:lnTo>
                      <a:pt x="825" y="20357"/>
                    </a:lnTo>
                    <a:cubicBezTo>
                      <a:pt x="768" y="20357"/>
                      <a:pt x="737" y="20226"/>
                      <a:pt x="737" y="19952"/>
                    </a:cubicBezTo>
                    <a:lnTo>
                      <a:pt x="737" y="3965"/>
                    </a:lnTo>
                    <a:cubicBezTo>
                      <a:pt x="737" y="3820"/>
                      <a:pt x="744" y="3750"/>
                      <a:pt x="755" y="3742"/>
                    </a:cubicBezTo>
                    <a:cubicBezTo>
                      <a:pt x="766" y="3733"/>
                      <a:pt x="776" y="3753"/>
                      <a:pt x="784" y="3826"/>
                    </a:cubicBezTo>
                    <a:lnTo>
                      <a:pt x="2375" y="20762"/>
                    </a:lnTo>
                    <a:cubicBezTo>
                      <a:pt x="2401" y="21036"/>
                      <a:pt x="2443" y="21181"/>
                      <a:pt x="2500" y="21181"/>
                    </a:cubicBezTo>
                    <a:cubicBezTo>
                      <a:pt x="2557" y="21181"/>
                      <a:pt x="2598" y="21036"/>
                      <a:pt x="2625" y="20762"/>
                    </a:cubicBezTo>
                    <a:lnTo>
                      <a:pt x="4215" y="3826"/>
                    </a:lnTo>
                    <a:cubicBezTo>
                      <a:pt x="4223" y="3753"/>
                      <a:pt x="4233" y="3733"/>
                      <a:pt x="4245" y="3742"/>
                    </a:cubicBezTo>
                    <a:cubicBezTo>
                      <a:pt x="4256" y="3750"/>
                      <a:pt x="4259" y="3820"/>
                      <a:pt x="4259" y="3965"/>
                    </a:cubicBezTo>
                    <a:lnTo>
                      <a:pt x="4259" y="19952"/>
                    </a:lnTo>
                    <a:cubicBezTo>
                      <a:pt x="4259" y="20226"/>
                      <a:pt x="4231" y="20357"/>
                      <a:pt x="4175" y="20357"/>
                    </a:cubicBezTo>
                    <a:lnTo>
                      <a:pt x="3664" y="20357"/>
                    </a:lnTo>
                    <a:cubicBezTo>
                      <a:pt x="3607" y="20357"/>
                      <a:pt x="3580" y="20490"/>
                      <a:pt x="3580" y="20762"/>
                    </a:cubicBezTo>
                    <a:cubicBezTo>
                      <a:pt x="3580" y="21036"/>
                      <a:pt x="3607" y="21181"/>
                      <a:pt x="3664" y="21181"/>
                    </a:cubicBezTo>
                    <a:lnTo>
                      <a:pt x="4912" y="21181"/>
                    </a:lnTo>
                    <a:cubicBezTo>
                      <a:pt x="4969" y="21181"/>
                      <a:pt x="4999" y="21036"/>
                      <a:pt x="4999" y="20762"/>
                    </a:cubicBezTo>
                    <a:cubicBezTo>
                      <a:pt x="4999" y="20490"/>
                      <a:pt x="4969" y="20357"/>
                      <a:pt x="4912" y="20357"/>
                    </a:cubicBezTo>
                    <a:lnTo>
                      <a:pt x="4517" y="20357"/>
                    </a:lnTo>
                    <a:cubicBezTo>
                      <a:pt x="4460" y="20357"/>
                      <a:pt x="4430" y="20226"/>
                      <a:pt x="4430" y="19952"/>
                    </a:cubicBezTo>
                    <a:lnTo>
                      <a:pt x="4430" y="3281"/>
                    </a:lnTo>
                    <a:cubicBezTo>
                      <a:pt x="4430" y="3009"/>
                      <a:pt x="4460" y="2876"/>
                      <a:pt x="4517" y="2876"/>
                    </a:cubicBezTo>
                    <a:lnTo>
                      <a:pt x="4912" y="2876"/>
                    </a:lnTo>
                    <a:cubicBezTo>
                      <a:pt x="4969" y="2876"/>
                      <a:pt x="4999" y="2746"/>
                      <a:pt x="4999" y="2471"/>
                    </a:cubicBezTo>
                    <a:cubicBezTo>
                      <a:pt x="4999" y="2199"/>
                      <a:pt x="4969" y="2052"/>
                      <a:pt x="4912" y="2052"/>
                    </a:cubicBezTo>
                    <a:lnTo>
                      <a:pt x="4288" y="2052"/>
                    </a:lnTo>
                    <a:cubicBezTo>
                      <a:pt x="4246" y="2052"/>
                      <a:pt x="4216" y="2090"/>
                      <a:pt x="4195" y="2164"/>
                    </a:cubicBezTo>
                    <a:cubicBezTo>
                      <a:pt x="4174" y="2235"/>
                      <a:pt x="4157" y="2344"/>
                      <a:pt x="4146" y="2471"/>
                    </a:cubicBezTo>
                    <a:lnTo>
                      <a:pt x="2555" y="19408"/>
                    </a:lnTo>
                    <a:cubicBezTo>
                      <a:pt x="2517" y="19790"/>
                      <a:pt x="2479" y="19790"/>
                      <a:pt x="2442" y="19408"/>
                    </a:cubicBezTo>
                    <a:lnTo>
                      <a:pt x="851" y="2471"/>
                    </a:lnTo>
                    <a:cubicBezTo>
                      <a:pt x="839" y="2344"/>
                      <a:pt x="825" y="2235"/>
                      <a:pt x="804" y="2164"/>
                    </a:cubicBezTo>
                    <a:cubicBezTo>
                      <a:pt x="783" y="2090"/>
                      <a:pt x="753" y="2052"/>
                      <a:pt x="711" y="2052"/>
                    </a:cubicBezTo>
                    <a:lnTo>
                      <a:pt x="84" y="2052"/>
                    </a:lnTo>
                    <a:close/>
                    <a:moveTo>
                      <a:pt x="17277" y="5222"/>
                    </a:moveTo>
                    <a:cubicBezTo>
                      <a:pt x="17138" y="5222"/>
                      <a:pt x="17008" y="5330"/>
                      <a:pt x="16885" y="5557"/>
                    </a:cubicBezTo>
                    <a:cubicBezTo>
                      <a:pt x="16772" y="5765"/>
                      <a:pt x="16666" y="6030"/>
                      <a:pt x="16575" y="6325"/>
                    </a:cubicBezTo>
                    <a:cubicBezTo>
                      <a:pt x="16535" y="6450"/>
                      <a:pt x="16500" y="6511"/>
                      <a:pt x="16464" y="6646"/>
                    </a:cubicBezTo>
                    <a:cubicBezTo>
                      <a:pt x="16446" y="5920"/>
                      <a:pt x="16331" y="5362"/>
                      <a:pt x="16171" y="5362"/>
                    </a:cubicBezTo>
                    <a:lnTo>
                      <a:pt x="15602" y="5362"/>
                    </a:lnTo>
                    <a:cubicBezTo>
                      <a:pt x="15427" y="5362"/>
                      <a:pt x="15306" y="6087"/>
                      <a:pt x="15306" y="6925"/>
                    </a:cubicBezTo>
                    <a:cubicBezTo>
                      <a:pt x="15306" y="7764"/>
                      <a:pt x="15427" y="8489"/>
                      <a:pt x="15602" y="8489"/>
                    </a:cubicBezTo>
                    <a:lnTo>
                      <a:pt x="15915" y="8489"/>
                    </a:lnTo>
                    <a:lnTo>
                      <a:pt x="15915" y="18319"/>
                    </a:lnTo>
                    <a:lnTo>
                      <a:pt x="15602" y="18319"/>
                    </a:lnTo>
                    <a:cubicBezTo>
                      <a:pt x="15427" y="18319"/>
                      <a:pt x="15306" y="18820"/>
                      <a:pt x="15306" y="19659"/>
                    </a:cubicBezTo>
                    <a:cubicBezTo>
                      <a:pt x="15306" y="20498"/>
                      <a:pt x="15427" y="21000"/>
                      <a:pt x="15602" y="21000"/>
                    </a:cubicBezTo>
                    <a:lnTo>
                      <a:pt x="16795" y="21000"/>
                    </a:lnTo>
                    <a:cubicBezTo>
                      <a:pt x="16970" y="21000"/>
                      <a:pt x="17091" y="20498"/>
                      <a:pt x="17091" y="19659"/>
                    </a:cubicBezTo>
                    <a:cubicBezTo>
                      <a:pt x="17091" y="18820"/>
                      <a:pt x="16970" y="18319"/>
                      <a:pt x="16795" y="18319"/>
                    </a:cubicBezTo>
                    <a:lnTo>
                      <a:pt x="16473" y="18319"/>
                    </a:lnTo>
                    <a:lnTo>
                      <a:pt x="16473" y="11030"/>
                    </a:lnTo>
                    <a:cubicBezTo>
                      <a:pt x="16566" y="10507"/>
                      <a:pt x="16612" y="10028"/>
                      <a:pt x="16694" y="9592"/>
                    </a:cubicBezTo>
                    <a:cubicBezTo>
                      <a:pt x="16767" y="9192"/>
                      <a:pt x="16859" y="8819"/>
                      <a:pt x="16966" y="8489"/>
                    </a:cubicBezTo>
                    <a:cubicBezTo>
                      <a:pt x="17058" y="8210"/>
                      <a:pt x="17161" y="8070"/>
                      <a:pt x="17280" y="8070"/>
                    </a:cubicBezTo>
                    <a:cubicBezTo>
                      <a:pt x="17441" y="8070"/>
                      <a:pt x="17555" y="8252"/>
                      <a:pt x="17634" y="8615"/>
                    </a:cubicBezTo>
                    <a:cubicBezTo>
                      <a:pt x="17712" y="8970"/>
                      <a:pt x="17747" y="9386"/>
                      <a:pt x="17747" y="9927"/>
                    </a:cubicBezTo>
                    <a:cubicBezTo>
                      <a:pt x="17747" y="10766"/>
                      <a:pt x="17869" y="11352"/>
                      <a:pt x="18044" y="11352"/>
                    </a:cubicBezTo>
                    <a:cubicBezTo>
                      <a:pt x="18218" y="11352"/>
                      <a:pt x="18343" y="10766"/>
                      <a:pt x="18343" y="9927"/>
                    </a:cubicBezTo>
                    <a:cubicBezTo>
                      <a:pt x="18343" y="9289"/>
                      <a:pt x="18318" y="8677"/>
                      <a:pt x="18270" y="8112"/>
                    </a:cubicBezTo>
                    <a:cubicBezTo>
                      <a:pt x="18221" y="7535"/>
                      <a:pt x="18148" y="7015"/>
                      <a:pt x="18052" y="6576"/>
                    </a:cubicBezTo>
                    <a:cubicBezTo>
                      <a:pt x="17958" y="6147"/>
                      <a:pt x="17845" y="5808"/>
                      <a:pt x="17715" y="5571"/>
                    </a:cubicBezTo>
                    <a:cubicBezTo>
                      <a:pt x="17587" y="5335"/>
                      <a:pt x="17438" y="5222"/>
                      <a:pt x="17277" y="5222"/>
                    </a:cubicBezTo>
                    <a:close/>
                    <a:moveTo>
                      <a:pt x="19997" y="5362"/>
                    </a:moveTo>
                    <a:cubicBezTo>
                      <a:pt x="19767" y="5362"/>
                      <a:pt x="19548" y="5565"/>
                      <a:pt x="19350" y="5962"/>
                    </a:cubicBezTo>
                    <a:cubicBezTo>
                      <a:pt x="19151" y="6362"/>
                      <a:pt x="18980" y="6931"/>
                      <a:pt x="18839" y="7651"/>
                    </a:cubicBezTo>
                    <a:cubicBezTo>
                      <a:pt x="18699" y="8366"/>
                      <a:pt x="18589" y="9238"/>
                      <a:pt x="18511" y="10235"/>
                    </a:cubicBezTo>
                    <a:cubicBezTo>
                      <a:pt x="18434" y="11218"/>
                      <a:pt x="18395" y="12313"/>
                      <a:pt x="18395" y="13488"/>
                    </a:cubicBezTo>
                    <a:cubicBezTo>
                      <a:pt x="18395" y="14662"/>
                      <a:pt x="18434" y="15744"/>
                      <a:pt x="18511" y="16727"/>
                    </a:cubicBezTo>
                    <a:cubicBezTo>
                      <a:pt x="18589" y="17724"/>
                      <a:pt x="18699" y="18597"/>
                      <a:pt x="18839" y="19310"/>
                    </a:cubicBezTo>
                    <a:cubicBezTo>
                      <a:pt x="18980" y="20031"/>
                      <a:pt x="19150" y="20599"/>
                      <a:pt x="19350" y="21000"/>
                    </a:cubicBezTo>
                    <a:cubicBezTo>
                      <a:pt x="19547" y="21396"/>
                      <a:pt x="19765" y="21600"/>
                      <a:pt x="19997" y="21600"/>
                    </a:cubicBezTo>
                    <a:cubicBezTo>
                      <a:pt x="20229" y="21600"/>
                      <a:pt x="20448" y="21396"/>
                      <a:pt x="20645" y="21000"/>
                    </a:cubicBezTo>
                    <a:cubicBezTo>
                      <a:pt x="20845" y="20599"/>
                      <a:pt x="21016" y="20029"/>
                      <a:pt x="21156" y="19310"/>
                    </a:cubicBezTo>
                    <a:cubicBezTo>
                      <a:pt x="21296" y="18595"/>
                      <a:pt x="21406" y="17723"/>
                      <a:pt x="21484" y="16727"/>
                    </a:cubicBezTo>
                    <a:cubicBezTo>
                      <a:pt x="21561" y="15742"/>
                      <a:pt x="21600" y="14661"/>
                      <a:pt x="21600" y="13488"/>
                    </a:cubicBezTo>
                    <a:cubicBezTo>
                      <a:pt x="21600" y="12314"/>
                      <a:pt x="21561" y="11220"/>
                      <a:pt x="21484" y="10235"/>
                    </a:cubicBezTo>
                    <a:cubicBezTo>
                      <a:pt x="21406" y="9238"/>
                      <a:pt x="21296" y="8367"/>
                      <a:pt x="21156" y="7651"/>
                    </a:cubicBezTo>
                    <a:cubicBezTo>
                      <a:pt x="21015" y="6931"/>
                      <a:pt x="20844" y="6363"/>
                      <a:pt x="20645" y="5962"/>
                    </a:cubicBezTo>
                    <a:cubicBezTo>
                      <a:pt x="20447" y="5565"/>
                      <a:pt x="20228" y="5362"/>
                      <a:pt x="19997" y="5362"/>
                    </a:cubicBezTo>
                    <a:close/>
                    <a:moveTo>
                      <a:pt x="6312" y="7247"/>
                    </a:moveTo>
                    <a:cubicBezTo>
                      <a:pt x="6187" y="7247"/>
                      <a:pt x="6067" y="7329"/>
                      <a:pt x="5957" y="7484"/>
                    </a:cubicBezTo>
                    <a:cubicBezTo>
                      <a:pt x="5847" y="7638"/>
                      <a:pt x="5751" y="7829"/>
                      <a:pt x="5664" y="8056"/>
                    </a:cubicBezTo>
                    <a:cubicBezTo>
                      <a:pt x="5577" y="8285"/>
                      <a:pt x="5498" y="8541"/>
                      <a:pt x="5432" y="8824"/>
                    </a:cubicBezTo>
                    <a:cubicBezTo>
                      <a:pt x="5365" y="9106"/>
                      <a:pt x="5314" y="9365"/>
                      <a:pt x="5272" y="9620"/>
                    </a:cubicBezTo>
                    <a:cubicBezTo>
                      <a:pt x="5238" y="9838"/>
                      <a:pt x="5244" y="10029"/>
                      <a:pt x="5290" y="10193"/>
                    </a:cubicBezTo>
                    <a:cubicBezTo>
                      <a:pt x="5335" y="10356"/>
                      <a:pt x="5375" y="10327"/>
                      <a:pt x="5409" y="10109"/>
                    </a:cubicBezTo>
                    <a:cubicBezTo>
                      <a:pt x="5443" y="9891"/>
                      <a:pt x="5487" y="9663"/>
                      <a:pt x="5542" y="9425"/>
                    </a:cubicBezTo>
                    <a:cubicBezTo>
                      <a:pt x="5597" y="9190"/>
                      <a:pt x="5660" y="8983"/>
                      <a:pt x="5734" y="8782"/>
                    </a:cubicBezTo>
                    <a:cubicBezTo>
                      <a:pt x="5808" y="8583"/>
                      <a:pt x="5892" y="8404"/>
                      <a:pt x="5986" y="8266"/>
                    </a:cubicBezTo>
                    <a:cubicBezTo>
                      <a:pt x="6081" y="8129"/>
                      <a:pt x="6190" y="8070"/>
                      <a:pt x="6312" y="8070"/>
                    </a:cubicBezTo>
                    <a:cubicBezTo>
                      <a:pt x="6448" y="8070"/>
                      <a:pt x="6570" y="8159"/>
                      <a:pt x="6680" y="8350"/>
                    </a:cubicBezTo>
                    <a:cubicBezTo>
                      <a:pt x="6790" y="8540"/>
                      <a:pt x="6883" y="8807"/>
                      <a:pt x="6959" y="9145"/>
                    </a:cubicBezTo>
                    <a:cubicBezTo>
                      <a:pt x="7035" y="9481"/>
                      <a:pt x="7091" y="9871"/>
                      <a:pt x="7133" y="10318"/>
                    </a:cubicBezTo>
                    <a:cubicBezTo>
                      <a:pt x="7175" y="10766"/>
                      <a:pt x="7197" y="11247"/>
                      <a:pt x="7197" y="11756"/>
                    </a:cubicBezTo>
                    <a:lnTo>
                      <a:pt x="7197" y="16950"/>
                    </a:lnTo>
                    <a:cubicBezTo>
                      <a:pt x="7118" y="17642"/>
                      <a:pt x="7021" y="18263"/>
                      <a:pt x="6907" y="18807"/>
                    </a:cubicBezTo>
                    <a:cubicBezTo>
                      <a:pt x="6808" y="19282"/>
                      <a:pt x="6690" y="19705"/>
                      <a:pt x="6550" y="20078"/>
                    </a:cubicBezTo>
                    <a:cubicBezTo>
                      <a:pt x="6410" y="20451"/>
                      <a:pt x="6248" y="20637"/>
                      <a:pt x="6062" y="20637"/>
                    </a:cubicBezTo>
                    <a:cubicBezTo>
                      <a:pt x="5778" y="20637"/>
                      <a:pt x="5565" y="20296"/>
                      <a:pt x="5423" y="19631"/>
                    </a:cubicBezTo>
                    <a:cubicBezTo>
                      <a:pt x="5281" y="18966"/>
                      <a:pt x="5208" y="18115"/>
                      <a:pt x="5208" y="17076"/>
                    </a:cubicBezTo>
                    <a:cubicBezTo>
                      <a:pt x="5208" y="16567"/>
                      <a:pt x="5227" y="16102"/>
                      <a:pt x="5264" y="15666"/>
                    </a:cubicBezTo>
                    <a:cubicBezTo>
                      <a:pt x="5299" y="15230"/>
                      <a:pt x="5355" y="14844"/>
                      <a:pt x="5435" y="14535"/>
                    </a:cubicBezTo>
                    <a:cubicBezTo>
                      <a:pt x="5514" y="14224"/>
                      <a:pt x="5615" y="13990"/>
                      <a:pt x="5737" y="13809"/>
                    </a:cubicBezTo>
                    <a:cubicBezTo>
                      <a:pt x="5858" y="13628"/>
                      <a:pt x="6005" y="13530"/>
                      <a:pt x="6175" y="13530"/>
                    </a:cubicBezTo>
                    <a:lnTo>
                      <a:pt x="6770" y="13530"/>
                    </a:lnTo>
                    <a:cubicBezTo>
                      <a:pt x="6827" y="13530"/>
                      <a:pt x="6857" y="13398"/>
                      <a:pt x="6857" y="13125"/>
                    </a:cubicBezTo>
                    <a:cubicBezTo>
                      <a:pt x="6857" y="12852"/>
                      <a:pt x="6827" y="12706"/>
                      <a:pt x="6770" y="12706"/>
                    </a:cubicBezTo>
                    <a:lnTo>
                      <a:pt x="6175" y="12706"/>
                    </a:lnTo>
                    <a:cubicBezTo>
                      <a:pt x="5990" y="12706"/>
                      <a:pt x="5825" y="12828"/>
                      <a:pt x="5685" y="13055"/>
                    </a:cubicBezTo>
                    <a:cubicBezTo>
                      <a:pt x="5544" y="13284"/>
                      <a:pt x="5427" y="13585"/>
                      <a:pt x="5330" y="13976"/>
                    </a:cubicBezTo>
                    <a:cubicBezTo>
                      <a:pt x="5234" y="14369"/>
                      <a:pt x="5162" y="14831"/>
                      <a:pt x="5113" y="15359"/>
                    </a:cubicBezTo>
                    <a:cubicBezTo>
                      <a:pt x="5063" y="15886"/>
                      <a:pt x="5037" y="16457"/>
                      <a:pt x="5037" y="17076"/>
                    </a:cubicBezTo>
                    <a:cubicBezTo>
                      <a:pt x="5037" y="17696"/>
                      <a:pt x="5059" y="18280"/>
                      <a:pt x="5101" y="18807"/>
                    </a:cubicBezTo>
                    <a:cubicBezTo>
                      <a:pt x="5143" y="19336"/>
                      <a:pt x="5204" y="19784"/>
                      <a:pt x="5290" y="20176"/>
                    </a:cubicBezTo>
                    <a:cubicBezTo>
                      <a:pt x="5375" y="20567"/>
                      <a:pt x="5483" y="20882"/>
                      <a:pt x="5612" y="21111"/>
                    </a:cubicBezTo>
                    <a:cubicBezTo>
                      <a:pt x="5741" y="21339"/>
                      <a:pt x="5892" y="21446"/>
                      <a:pt x="6062" y="21446"/>
                    </a:cubicBezTo>
                    <a:cubicBezTo>
                      <a:pt x="6198" y="21446"/>
                      <a:pt x="6322" y="21363"/>
                      <a:pt x="6434" y="21181"/>
                    </a:cubicBezTo>
                    <a:cubicBezTo>
                      <a:pt x="6545" y="21000"/>
                      <a:pt x="6646" y="20781"/>
                      <a:pt x="6735" y="20525"/>
                    </a:cubicBezTo>
                    <a:cubicBezTo>
                      <a:pt x="6824" y="20271"/>
                      <a:pt x="6899" y="19997"/>
                      <a:pt x="6962" y="19715"/>
                    </a:cubicBezTo>
                    <a:cubicBezTo>
                      <a:pt x="7024" y="19434"/>
                      <a:pt x="7073" y="19181"/>
                      <a:pt x="7107" y="18961"/>
                    </a:cubicBezTo>
                    <a:cubicBezTo>
                      <a:pt x="7122" y="18871"/>
                      <a:pt x="7134" y="18831"/>
                      <a:pt x="7145" y="18821"/>
                    </a:cubicBezTo>
                    <a:cubicBezTo>
                      <a:pt x="7156" y="18812"/>
                      <a:pt x="7166" y="18826"/>
                      <a:pt x="7174" y="18863"/>
                    </a:cubicBezTo>
                    <a:cubicBezTo>
                      <a:pt x="7181" y="18900"/>
                      <a:pt x="7187" y="18944"/>
                      <a:pt x="7191" y="19017"/>
                    </a:cubicBezTo>
                    <a:cubicBezTo>
                      <a:pt x="7195" y="19089"/>
                      <a:pt x="7197" y="19166"/>
                      <a:pt x="7197" y="19240"/>
                    </a:cubicBezTo>
                    <a:lnTo>
                      <a:pt x="7197" y="20762"/>
                    </a:lnTo>
                    <a:cubicBezTo>
                      <a:pt x="7197" y="21036"/>
                      <a:pt x="7224" y="21181"/>
                      <a:pt x="7281" y="21181"/>
                    </a:cubicBezTo>
                    <a:lnTo>
                      <a:pt x="7850" y="21181"/>
                    </a:lnTo>
                    <a:cubicBezTo>
                      <a:pt x="7907" y="21181"/>
                      <a:pt x="7935" y="21036"/>
                      <a:pt x="7935" y="20762"/>
                    </a:cubicBezTo>
                    <a:cubicBezTo>
                      <a:pt x="7935" y="20490"/>
                      <a:pt x="7907" y="20357"/>
                      <a:pt x="7850" y="20357"/>
                    </a:cubicBezTo>
                    <a:lnTo>
                      <a:pt x="7453" y="20357"/>
                    </a:lnTo>
                    <a:cubicBezTo>
                      <a:pt x="7396" y="20357"/>
                      <a:pt x="7368" y="20226"/>
                      <a:pt x="7368" y="19952"/>
                    </a:cubicBezTo>
                    <a:lnTo>
                      <a:pt x="7368" y="11756"/>
                    </a:lnTo>
                    <a:cubicBezTo>
                      <a:pt x="7368" y="11136"/>
                      <a:pt x="7342" y="10558"/>
                      <a:pt x="7293" y="10011"/>
                    </a:cubicBezTo>
                    <a:cubicBezTo>
                      <a:pt x="7244" y="9465"/>
                      <a:pt x="7175" y="8983"/>
                      <a:pt x="7084" y="8573"/>
                    </a:cubicBezTo>
                    <a:cubicBezTo>
                      <a:pt x="6993" y="8163"/>
                      <a:pt x="6881" y="7833"/>
                      <a:pt x="6750" y="7596"/>
                    </a:cubicBezTo>
                    <a:cubicBezTo>
                      <a:pt x="6619" y="7359"/>
                      <a:pt x="6475" y="7247"/>
                      <a:pt x="6312" y="7247"/>
                    </a:cubicBezTo>
                    <a:close/>
                    <a:moveTo>
                      <a:pt x="20055" y="8042"/>
                    </a:moveTo>
                    <a:cubicBezTo>
                      <a:pt x="20212" y="8042"/>
                      <a:pt x="20353" y="8172"/>
                      <a:pt x="20476" y="8419"/>
                    </a:cubicBezTo>
                    <a:cubicBezTo>
                      <a:pt x="20599" y="8666"/>
                      <a:pt x="20701" y="8997"/>
                      <a:pt x="20787" y="9439"/>
                    </a:cubicBezTo>
                    <a:cubicBezTo>
                      <a:pt x="20873" y="9884"/>
                      <a:pt x="20942" y="10433"/>
                      <a:pt x="20990" y="11072"/>
                    </a:cubicBezTo>
                    <a:cubicBezTo>
                      <a:pt x="21040" y="11734"/>
                      <a:pt x="21066" y="12484"/>
                      <a:pt x="21066" y="13306"/>
                    </a:cubicBezTo>
                    <a:cubicBezTo>
                      <a:pt x="21066" y="14146"/>
                      <a:pt x="21040" y="14909"/>
                      <a:pt x="20990" y="15568"/>
                    </a:cubicBezTo>
                    <a:cubicBezTo>
                      <a:pt x="20942" y="16209"/>
                      <a:pt x="20873" y="16758"/>
                      <a:pt x="20787" y="17202"/>
                    </a:cubicBezTo>
                    <a:cubicBezTo>
                      <a:pt x="20702" y="17638"/>
                      <a:pt x="20599" y="17989"/>
                      <a:pt x="20479" y="18221"/>
                    </a:cubicBezTo>
                    <a:cubicBezTo>
                      <a:pt x="20356" y="18462"/>
                      <a:pt x="20213" y="18584"/>
                      <a:pt x="20055" y="18584"/>
                    </a:cubicBezTo>
                    <a:cubicBezTo>
                      <a:pt x="19898" y="18584"/>
                      <a:pt x="19755" y="18462"/>
                      <a:pt x="19632" y="18221"/>
                    </a:cubicBezTo>
                    <a:cubicBezTo>
                      <a:pt x="19512" y="17989"/>
                      <a:pt x="19409" y="17650"/>
                      <a:pt x="19324" y="17216"/>
                    </a:cubicBezTo>
                    <a:cubicBezTo>
                      <a:pt x="19237" y="16765"/>
                      <a:pt x="19170" y="16221"/>
                      <a:pt x="19121" y="15568"/>
                    </a:cubicBezTo>
                    <a:cubicBezTo>
                      <a:pt x="19071" y="14913"/>
                      <a:pt x="19045" y="14151"/>
                      <a:pt x="19045" y="13306"/>
                    </a:cubicBezTo>
                    <a:cubicBezTo>
                      <a:pt x="19045" y="12479"/>
                      <a:pt x="19071" y="11729"/>
                      <a:pt x="19121" y="11072"/>
                    </a:cubicBezTo>
                    <a:cubicBezTo>
                      <a:pt x="19170" y="10429"/>
                      <a:pt x="19238" y="9881"/>
                      <a:pt x="19324" y="9439"/>
                    </a:cubicBezTo>
                    <a:cubicBezTo>
                      <a:pt x="19410" y="8995"/>
                      <a:pt x="19511" y="8667"/>
                      <a:pt x="19635" y="8419"/>
                    </a:cubicBezTo>
                    <a:cubicBezTo>
                      <a:pt x="19757" y="8172"/>
                      <a:pt x="19899" y="8042"/>
                      <a:pt x="20055" y="8042"/>
                    </a:cubicBezTo>
                    <a:close/>
                  </a:path>
                </a:pathLst>
              </a:custGeom>
              <a:solidFill>
                <a:srgbClr val="1A21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69" name="Shape 69"/>
              <p:cNvSpPr/>
              <p:nvPr/>
            </p:nvSpPr>
            <p:spPr>
              <a:xfrm>
                <a:off x="376801" y="88659"/>
                <a:ext cx="283710" cy="3086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60" extrusionOk="0">
                    <a:moveTo>
                      <a:pt x="21213" y="11458"/>
                    </a:moveTo>
                    <a:lnTo>
                      <a:pt x="19665" y="11458"/>
                    </a:lnTo>
                    <a:cubicBezTo>
                      <a:pt x="19526" y="11458"/>
                      <a:pt x="19407" y="11423"/>
                      <a:pt x="19303" y="11352"/>
                    </a:cubicBezTo>
                    <a:cubicBezTo>
                      <a:pt x="19200" y="11281"/>
                      <a:pt x="19106" y="11198"/>
                      <a:pt x="19020" y="11103"/>
                    </a:cubicBezTo>
                    <a:lnTo>
                      <a:pt x="15331" y="6393"/>
                    </a:lnTo>
                    <a:cubicBezTo>
                      <a:pt x="15227" y="6251"/>
                      <a:pt x="15227" y="6109"/>
                      <a:pt x="15331" y="5967"/>
                    </a:cubicBezTo>
                    <a:lnTo>
                      <a:pt x="18242" y="2078"/>
                    </a:lnTo>
                    <a:cubicBezTo>
                      <a:pt x="18311" y="1983"/>
                      <a:pt x="18401" y="1899"/>
                      <a:pt x="18513" y="1828"/>
                    </a:cubicBezTo>
                    <a:cubicBezTo>
                      <a:pt x="18530" y="1817"/>
                      <a:pt x="18584" y="1790"/>
                      <a:pt x="18658" y="1754"/>
                    </a:cubicBezTo>
                    <a:cubicBezTo>
                      <a:pt x="19600" y="1650"/>
                      <a:pt x="20445" y="1250"/>
                      <a:pt x="21072" y="657"/>
                    </a:cubicBezTo>
                    <a:cubicBezTo>
                      <a:pt x="21234" y="504"/>
                      <a:pt x="21230" y="258"/>
                      <a:pt x="21064" y="110"/>
                    </a:cubicBezTo>
                    <a:cubicBezTo>
                      <a:pt x="20896" y="-39"/>
                      <a:pt x="20630" y="-36"/>
                      <a:pt x="20467" y="118"/>
                    </a:cubicBezTo>
                    <a:cubicBezTo>
                      <a:pt x="19916" y="637"/>
                      <a:pt x="19162" y="966"/>
                      <a:pt x="18322" y="1002"/>
                    </a:cubicBezTo>
                    <a:lnTo>
                      <a:pt x="17812" y="990"/>
                    </a:lnTo>
                    <a:cubicBezTo>
                      <a:pt x="17055" y="913"/>
                      <a:pt x="16380" y="594"/>
                      <a:pt x="15873" y="117"/>
                    </a:cubicBezTo>
                    <a:cubicBezTo>
                      <a:pt x="15710" y="-37"/>
                      <a:pt x="15443" y="-40"/>
                      <a:pt x="15276" y="110"/>
                    </a:cubicBezTo>
                    <a:cubicBezTo>
                      <a:pt x="15109" y="259"/>
                      <a:pt x="15106" y="504"/>
                      <a:pt x="15269" y="657"/>
                    </a:cubicBezTo>
                    <a:lnTo>
                      <a:pt x="15268" y="657"/>
                    </a:lnTo>
                    <a:cubicBezTo>
                      <a:pt x="15838" y="1195"/>
                      <a:pt x="16587" y="1573"/>
                      <a:pt x="17425" y="1717"/>
                    </a:cubicBezTo>
                    <a:cubicBezTo>
                      <a:pt x="17428" y="1728"/>
                      <a:pt x="17435" y="1739"/>
                      <a:pt x="17437" y="1751"/>
                    </a:cubicBezTo>
                    <a:cubicBezTo>
                      <a:pt x="17459" y="1838"/>
                      <a:pt x="17430" y="1972"/>
                      <a:pt x="17345" y="2067"/>
                    </a:cubicBezTo>
                    <a:lnTo>
                      <a:pt x="14867" y="5352"/>
                    </a:lnTo>
                    <a:cubicBezTo>
                      <a:pt x="14746" y="5525"/>
                      <a:pt x="14626" y="5525"/>
                      <a:pt x="14506" y="5352"/>
                    </a:cubicBezTo>
                    <a:lnTo>
                      <a:pt x="11411" y="1400"/>
                    </a:lnTo>
                    <a:cubicBezTo>
                      <a:pt x="11324" y="1305"/>
                      <a:pt x="11310" y="1221"/>
                      <a:pt x="11372" y="1150"/>
                    </a:cubicBezTo>
                    <a:cubicBezTo>
                      <a:pt x="11431" y="1079"/>
                      <a:pt x="11530" y="1045"/>
                      <a:pt x="11668" y="1045"/>
                    </a:cubicBezTo>
                    <a:lnTo>
                      <a:pt x="13732" y="1045"/>
                    </a:lnTo>
                    <a:cubicBezTo>
                      <a:pt x="13989" y="1045"/>
                      <a:pt x="14119" y="926"/>
                      <a:pt x="14119" y="690"/>
                    </a:cubicBezTo>
                    <a:cubicBezTo>
                      <a:pt x="14119" y="453"/>
                      <a:pt x="13989" y="335"/>
                      <a:pt x="13732" y="335"/>
                    </a:cubicBezTo>
                    <a:lnTo>
                      <a:pt x="8315" y="335"/>
                    </a:lnTo>
                    <a:cubicBezTo>
                      <a:pt x="8056" y="335"/>
                      <a:pt x="7928" y="453"/>
                      <a:pt x="7928" y="690"/>
                    </a:cubicBezTo>
                    <a:cubicBezTo>
                      <a:pt x="7928" y="926"/>
                      <a:pt x="8056" y="1045"/>
                      <a:pt x="8315" y="1045"/>
                    </a:cubicBezTo>
                    <a:lnTo>
                      <a:pt x="9863" y="1045"/>
                    </a:lnTo>
                    <a:cubicBezTo>
                      <a:pt x="10000" y="1045"/>
                      <a:pt x="10124" y="1079"/>
                      <a:pt x="10237" y="1150"/>
                    </a:cubicBezTo>
                    <a:cubicBezTo>
                      <a:pt x="10348" y="1221"/>
                      <a:pt x="10438" y="1305"/>
                      <a:pt x="10508" y="1400"/>
                    </a:cubicBezTo>
                    <a:lnTo>
                      <a:pt x="14066" y="5967"/>
                    </a:lnTo>
                    <a:cubicBezTo>
                      <a:pt x="14170" y="6109"/>
                      <a:pt x="14170" y="6251"/>
                      <a:pt x="14066" y="6393"/>
                    </a:cubicBezTo>
                    <a:lnTo>
                      <a:pt x="2579" y="20495"/>
                    </a:lnTo>
                    <a:cubicBezTo>
                      <a:pt x="2492" y="20590"/>
                      <a:pt x="2399" y="20674"/>
                      <a:pt x="2295" y="20745"/>
                    </a:cubicBezTo>
                    <a:cubicBezTo>
                      <a:pt x="2192" y="20816"/>
                      <a:pt x="2072" y="20850"/>
                      <a:pt x="1935" y="20850"/>
                    </a:cubicBezTo>
                    <a:lnTo>
                      <a:pt x="387" y="20850"/>
                    </a:lnTo>
                    <a:cubicBezTo>
                      <a:pt x="128" y="20850"/>
                      <a:pt x="0" y="20969"/>
                      <a:pt x="0" y="21205"/>
                    </a:cubicBezTo>
                    <a:cubicBezTo>
                      <a:pt x="0" y="21442"/>
                      <a:pt x="128" y="21560"/>
                      <a:pt x="387" y="21560"/>
                    </a:cubicBezTo>
                    <a:lnTo>
                      <a:pt x="5803" y="21560"/>
                    </a:lnTo>
                    <a:cubicBezTo>
                      <a:pt x="6061" y="21560"/>
                      <a:pt x="6190" y="21442"/>
                      <a:pt x="6190" y="21205"/>
                    </a:cubicBezTo>
                    <a:cubicBezTo>
                      <a:pt x="6190" y="20969"/>
                      <a:pt x="6061" y="20850"/>
                      <a:pt x="5803" y="20850"/>
                    </a:cubicBezTo>
                    <a:lnTo>
                      <a:pt x="3740" y="20850"/>
                    </a:lnTo>
                    <a:cubicBezTo>
                      <a:pt x="3602" y="20850"/>
                      <a:pt x="3504" y="20816"/>
                      <a:pt x="3442" y="20745"/>
                    </a:cubicBezTo>
                    <a:cubicBezTo>
                      <a:pt x="3382" y="20674"/>
                      <a:pt x="3395" y="20590"/>
                      <a:pt x="3481" y="20495"/>
                    </a:cubicBezTo>
                    <a:lnTo>
                      <a:pt x="14506" y="6985"/>
                    </a:lnTo>
                    <a:cubicBezTo>
                      <a:pt x="14626" y="6827"/>
                      <a:pt x="14746" y="6827"/>
                      <a:pt x="14867" y="6985"/>
                    </a:cubicBezTo>
                    <a:lnTo>
                      <a:pt x="18117" y="11103"/>
                    </a:lnTo>
                    <a:cubicBezTo>
                      <a:pt x="18204" y="11198"/>
                      <a:pt x="18216" y="11281"/>
                      <a:pt x="18156" y="11352"/>
                    </a:cubicBezTo>
                    <a:cubicBezTo>
                      <a:pt x="18095" y="11423"/>
                      <a:pt x="17996" y="11458"/>
                      <a:pt x="17859" y="11458"/>
                    </a:cubicBezTo>
                    <a:lnTo>
                      <a:pt x="15795" y="11458"/>
                    </a:lnTo>
                    <a:cubicBezTo>
                      <a:pt x="15537" y="11458"/>
                      <a:pt x="15409" y="11577"/>
                      <a:pt x="15409" y="11813"/>
                    </a:cubicBezTo>
                    <a:cubicBezTo>
                      <a:pt x="15409" y="12050"/>
                      <a:pt x="15537" y="12167"/>
                      <a:pt x="15795" y="12167"/>
                    </a:cubicBezTo>
                    <a:lnTo>
                      <a:pt x="21213" y="12167"/>
                    </a:lnTo>
                    <a:cubicBezTo>
                      <a:pt x="21470" y="12167"/>
                      <a:pt x="21600" y="12050"/>
                      <a:pt x="21600" y="11813"/>
                    </a:cubicBezTo>
                    <a:cubicBezTo>
                      <a:pt x="21600" y="11577"/>
                      <a:pt x="21470" y="11458"/>
                      <a:pt x="21213" y="1145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70" name="Shape 70"/>
              <p:cNvSpPr/>
              <p:nvPr/>
            </p:nvSpPr>
            <p:spPr>
              <a:xfrm>
                <a:off x="592908" y="72035"/>
                <a:ext cx="44769" cy="20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802" y="11979"/>
                    </a:moveTo>
                    <a:cubicBezTo>
                      <a:pt x="15493" y="11979"/>
                      <a:pt x="14427" y="10116"/>
                      <a:pt x="14427" y="7815"/>
                    </a:cubicBezTo>
                    <a:cubicBezTo>
                      <a:pt x="14427" y="5520"/>
                      <a:pt x="15493" y="3657"/>
                      <a:pt x="16802" y="3657"/>
                    </a:cubicBezTo>
                    <a:cubicBezTo>
                      <a:pt x="18118" y="3657"/>
                      <a:pt x="19185" y="5520"/>
                      <a:pt x="19185" y="7815"/>
                    </a:cubicBezTo>
                    <a:cubicBezTo>
                      <a:pt x="19185" y="10116"/>
                      <a:pt x="18118" y="11979"/>
                      <a:pt x="16802" y="11979"/>
                    </a:cubicBezTo>
                    <a:close/>
                    <a:moveTo>
                      <a:pt x="10799" y="0"/>
                    </a:moveTo>
                    <a:cubicBezTo>
                      <a:pt x="4837" y="0"/>
                      <a:pt x="0" y="4833"/>
                      <a:pt x="0" y="10803"/>
                    </a:cubicBezTo>
                    <a:cubicBezTo>
                      <a:pt x="0" y="16767"/>
                      <a:pt x="4837" y="21600"/>
                      <a:pt x="10799" y="21600"/>
                    </a:cubicBezTo>
                    <a:cubicBezTo>
                      <a:pt x="16761" y="21600"/>
                      <a:pt x="21600" y="16767"/>
                      <a:pt x="21600" y="10803"/>
                    </a:cubicBezTo>
                    <a:cubicBezTo>
                      <a:pt x="21600" y="4833"/>
                      <a:pt x="16761" y="0"/>
                      <a:pt x="10799" y="0"/>
                    </a:cubicBezTo>
                    <a:close/>
                  </a:path>
                </a:pathLst>
              </a:custGeom>
              <a:solidFill>
                <a:srgbClr val="1A21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  <p:sp>
        <p:nvSpPr>
          <p:cNvPr id="73" name="Shape 73"/>
          <p:cNvSpPr>
            <a:spLocks noGrp="1"/>
          </p:cNvSpPr>
          <p:nvPr>
            <p:ph type="title"/>
          </p:nvPr>
        </p:nvSpPr>
        <p:spPr>
          <a:xfrm>
            <a:off x="744729" y="179682"/>
            <a:ext cx="7654543" cy="741978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212830"/>
                </a:solidFill>
              </a:rPr>
              <a:t>Title Text</a:t>
            </a:r>
          </a:p>
        </p:txBody>
      </p:sp>
      <p:sp>
        <p:nvSpPr>
          <p:cNvPr id="74" name="Shape 74"/>
          <p:cNvSpPr>
            <a:spLocks noGrp="1"/>
          </p:cNvSpPr>
          <p:nvPr>
            <p:ph type="body" idx="1"/>
          </p:nvPr>
        </p:nvSpPr>
        <p:spPr>
          <a:xfrm>
            <a:off x="744729" y="823065"/>
            <a:ext cx="6278404" cy="793751"/>
          </a:xfrm>
          <a:prstGeom prst="rect">
            <a:avLst/>
          </a:prstGeom>
        </p:spPr>
        <p:txBody>
          <a:bodyPr/>
          <a:lstStyle>
            <a:lvl1pPr algn="l"/>
            <a:lvl2pPr algn="l"/>
            <a:lvl3pPr algn="l"/>
            <a:lvl4pPr algn="l"/>
            <a:lvl5pPr algn="l"/>
          </a:lstStyle>
          <a:p>
            <a:pPr lvl="0">
              <a:defRPr sz="1800"/>
            </a:pPr>
            <a:r>
              <a:rPr sz="600"/>
              <a:t>Body Level One</a:t>
            </a:r>
          </a:p>
          <a:p>
            <a:pPr lvl="1">
              <a:defRPr sz="1800"/>
            </a:pPr>
            <a:r>
              <a:rPr sz="600"/>
              <a:t>Body Level Two</a:t>
            </a:r>
          </a:p>
          <a:p>
            <a:pPr lvl="2">
              <a:defRPr sz="1800"/>
            </a:pPr>
            <a:r>
              <a:rPr sz="600"/>
              <a:t>Body Level Three</a:t>
            </a:r>
          </a:p>
          <a:p>
            <a:pPr lvl="3">
              <a:defRPr sz="1800"/>
            </a:pPr>
            <a:r>
              <a:rPr sz="600"/>
              <a:t>Body Level Four</a:t>
            </a:r>
          </a:p>
          <a:p>
            <a:pPr lvl="4">
              <a:defRPr sz="1800"/>
            </a:pPr>
            <a:r>
              <a:rPr sz="600"/>
              <a:t>Body Level Five</a:t>
            </a:r>
          </a:p>
        </p:txBody>
      </p:sp>
      <p:sp>
        <p:nvSpPr>
          <p:cNvPr id="75" name="Shape 75"/>
          <p:cNvSpPr>
            <a:spLocks noGrp="1"/>
          </p:cNvSpPr>
          <p:nvPr>
            <p:ph type="sldNum" sz="quarter" idx="2"/>
          </p:nvPr>
        </p:nvSpPr>
        <p:spPr>
          <a:xfrm>
            <a:off x="8639007" y="6578600"/>
            <a:ext cx="139430" cy="2032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grpSp>
        <p:nvGrpSpPr>
          <p:cNvPr id="78" name="Group 78">
            <a:hlinkClick r:id="" action="ppaction://hlinkshowjump?jump=previousslide"/>
          </p:cNvPr>
          <p:cNvGrpSpPr/>
          <p:nvPr/>
        </p:nvGrpSpPr>
        <p:grpSpPr>
          <a:xfrm>
            <a:off x="8488688" y="6575220"/>
            <a:ext cx="109845" cy="146460"/>
            <a:chOff x="0" y="0"/>
            <a:chExt cx="292918" cy="292918"/>
          </a:xfrm>
        </p:grpSpPr>
        <p:sp>
          <p:nvSpPr>
            <p:cNvPr id="76" name="Shape 76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222B31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77" name="Shape 77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22B3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81" name="Group 81">
            <a:hlinkClick r:id="" action="ppaction://hlinkshowjump?jump=nextslide"/>
          </p:cNvPr>
          <p:cNvGrpSpPr/>
          <p:nvPr/>
        </p:nvGrpSpPr>
        <p:grpSpPr>
          <a:xfrm flipH="1">
            <a:off x="8807776" y="6575220"/>
            <a:ext cx="109845" cy="146460"/>
            <a:chOff x="0" y="0"/>
            <a:chExt cx="292918" cy="292918"/>
          </a:xfrm>
        </p:grpSpPr>
        <p:sp>
          <p:nvSpPr>
            <p:cNvPr id="79" name="Shape 79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222B31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80" name="Shape 80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22B3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7932007"/>
      </p:ext>
    </p:extLst>
  </p:cSld>
  <p:clrMapOvr>
    <a:masterClrMapping/>
  </p:clrMapOvr>
  <p:transition spd="med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title"/>
          </p:nvPr>
        </p:nvSpPr>
        <p:spPr>
          <a:xfrm>
            <a:off x="744729" y="179682"/>
            <a:ext cx="7654543" cy="741978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212830"/>
                </a:solidFill>
              </a:rPr>
              <a:t>Title Text</a:t>
            </a:r>
          </a:p>
        </p:txBody>
      </p:sp>
      <p:sp>
        <p:nvSpPr>
          <p:cNvPr id="84" name="Shape 84"/>
          <p:cNvSpPr>
            <a:spLocks noGrp="1"/>
          </p:cNvSpPr>
          <p:nvPr>
            <p:ph type="body" idx="1"/>
          </p:nvPr>
        </p:nvSpPr>
        <p:spPr>
          <a:xfrm>
            <a:off x="744729" y="823065"/>
            <a:ext cx="6278404" cy="793751"/>
          </a:xfrm>
          <a:prstGeom prst="rect">
            <a:avLst/>
          </a:prstGeom>
        </p:spPr>
        <p:txBody>
          <a:bodyPr/>
          <a:lstStyle>
            <a:lvl1pPr algn="l"/>
            <a:lvl2pPr algn="l"/>
            <a:lvl3pPr algn="l"/>
            <a:lvl4pPr algn="l"/>
            <a:lvl5pPr algn="l"/>
          </a:lstStyle>
          <a:p>
            <a:pPr lvl="0">
              <a:defRPr sz="1800"/>
            </a:pPr>
            <a:r>
              <a:rPr sz="600"/>
              <a:t>Body Level One</a:t>
            </a:r>
          </a:p>
          <a:p>
            <a:pPr lvl="1">
              <a:defRPr sz="1800"/>
            </a:pPr>
            <a:r>
              <a:rPr sz="600"/>
              <a:t>Body Level Two</a:t>
            </a:r>
          </a:p>
          <a:p>
            <a:pPr lvl="2">
              <a:defRPr sz="1800"/>
            </a:pPr>
            <a:r>
              <a:rPr sz="600"/>
              <a:t>Body Level Three</a:t>
            </a:r>
          </a:p>
          <a:p>
            <a:pPr lvl="3">
              <a:defRPr sz="1800"/>
            </a:pPr>
            <a:r>
              <a:rPr sz="600"/>
              <a:t>Body Level Four</a:t>
            </a:r>
          </a:p>
          <a:p>
            <a:pPr lvl="4">
              <a:defRPr sz="1800"/>
            </a:pPr>
            <a:r>
              <a:rPr sz="6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791830087"/>
      </p:ext>
    </p:extLst>
  </p:cSld>
  <p:clrMapOvr>
    <a:masterClrMapping/>
  </p:clrMapOvr>
  <p:transition spd="med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" name="Group 93"/>
          <p:cNvGrpSpPr/>
          <p:nvPr/>
        </p:nvGrpSpPr>
        <p:grpSpPr>
          <a:xfrm>
            <a:off x="206257" y="6579295"/>
            <a:ext cx="652434" cy="198656"/>
            <a:chOff x="0" y="0"/>
            <a:chExt cx="1739821" cy="397311"/>
          </a:xfrm>
        </p:grpSpPr>
        <p:grpSp>
          <p:nvGrpSpPr>
            <p:cNvPr id="88" name="Group 88"/>
            <p:cNvGrpSpPr/>
            <p:nvPr/>
          </p:nvGrpSpPr>
          <p:grpSpPr>
            <a:xfrm>
              <a:off x="0" y="16976"/>
              <a:ext cx="378730" cy="275796"/>
              <a:chOff x="0" y="0"/>
              <a:chExt cx="378729" cy="275794"/>
            </a:xfrm>
          </p:grpSpPr>
          <p:sp>
            <p:nvSpPr>
              <p:cNvPr id="86" name="Shape 86"/>
              <p:cNvSpPr/>
              <p:nvPr/>
            </p:nvSpPr>
            <p:spPr>
              <a:xfrm>
                <a:off x="105200" y="0"/>
                <a:ext cx="273530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7316"/>
                    </a:moveTo>
                    <a:cubicBezTo>
                      <a:pt x="21600" y="19682"/>
                      <a:pt x="20404" y="21600"/>
                      <a:pt x="18928" y="21600"/>
                    </a:cubicBezTo>
                    <a:cubicBezTo>
                      <a:pt x="17453" y="21600"/>
                      <a:pt x="16257" y="19682"/>
                      <a:pt x="16257" y="17316"/>
                    </a:cubicBezTo>
                    <a:cubicBezTo>
                      <a:pt x="16257" y="12492"/>
                      <a:pt x="13809" y="8567"/>
                      <a:pt x="10800" y="8567"/>
                    </a:cubicBezTo>
                    <a:cubicBezTo>
                      <a:pt x="7791" y="8567"/>
                      <a:pt x="5343" y="12492"/>
                      <a:pt x="5343" y="17316"/>
                    </a:cubicBezTo>
                    <a:cubicBezTo>
                      <a:pt x="5343" y="19682"/>
                      <a:pt x="4147" y="21600"/>
                      <a:pt x="2672" y="21600"/>
                    </a:cubicBezTo>
                    <a:cubicBezTo>
                      <a:pt x="1197" y="21600"/>
                      <a:pt x="0" y="19682"/>
                      <a:pt x="0" y="17316"/>
                    </a:cubicBezTo>
                    <a:cubicBezTo>
                      <a:pt x="0" y="12691"/>
                      <a:pt x="1123" y="8343"/>
                      <a:pt x="3163" y="5072"/>
                    </a:cubicBezTo>
                    <a:cubicBezTo>
                      <a:pt x="5204" y="1801"/>
                      <a:pt x="7915" y="0"/>
                      <a:pt x="10800" y="0"/>
                    </a:cubicBezTo>
                    <a:cubicBezTo>
                      <a:pt x="13685" y="0"/>
                      <a:pt x="16397" y="1801"/>
                      <a:pt x="18437" y="5072"/>
                    </a:cubicBezTo>
                    <a:cubicBezTo>
                      <a:pt x="20477" y="8343"/>
                      <a:pt x="21600" y="12691"/>
                      <a:pt x="21600" y="17316"/>
                    </a:cubicBezTo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87" name="Shape 87"/>
              <p:cNvSpPr/>
              <p:nvPr/>
            </p:nvSpPr>
            <p:spPr>
              <a:xfrm>
                <a:off x="0" y="105200"/>
                <a:ext cx="273528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003" y="6600"/>
                    </a:moveTo>
                    <a:cubicBezTo>
                      <a:pt x="17003" y="3730"/>
                      <a:pt x="18459" y="1393"/>
                      <a:pt x="20250" y="1393"/>
                    </a:cubicBezTo>
                    <a:cubicBezTo>
                      <a:pt x="20499" y="1393"/>
                      <a:pt x="20740" y="1442"/>
                      <a:pt x="20972" y="1527"/>
                    </a:cubicBezTo>
                    <a:cubicBezTo>
                      <a:pt x="20482" y="594"/>
                      <a:pt x="19749" y="0"/>
                      <a:pt x="18928" y="0"/>
                    </a:cubicBezTo>
                    <a:cubicBezTo>
                      <a:pt x="17453" y="0"/>
                      <a:pt x="16257" y="1918"/>
                      <a:pt x="16257" y="4284"/>
                    </a:cubicBezTo>
                    <a:cubicBezTo>
                      <a:pt x="16257" y="6254"/>
                      <a:pt x="15844" y="8067"/>
                      <a:pt x="15156" y="9532"/>
                    </a:cubicBezTo>
                    <a:cubicBezTo>
                      <a:pt x="16156" y="9547"/>
                      <a:pt x="16966" y="10855"/>
                      <a:pt x="16966" y="12461"/>
                    </a:cubicBezTo>
                    <a:cubicBezTo>
                      <a:pt x="16966" y="14077"/>
                      <a:pt x="16146" y="15392"/>
                      <a:pt x="15138" y="15392"/>
                    </a:cubicBezTo>
                    <a:cubicBezTo>
                      <a:pt x="14130" y="15392"/>
                      <a:pt x="13310" y="14077"/>
                      <a:pt x="13310" y="12461"/>
                    </a:cubicBezTo>
                    <a:cubicBezTo>
                      <a:pt x="13310" y="12313"/>
                      <a:pt x="13319" y="12169"/>
                      <a:pt x="13333" y="12027"/>
                    </a:cubicBezTo>
                    <a:cubicBezTo>
                      <a:pt x="12575" y="12667"/>
                      <a:pt x="11714" y="13033"/>
                      <a:pt x="10800" y="13033"/>
                    </a:cubicBezTo>
                    <a:cubicBezTo>
                      <a:pt x="9907" y="13033"/>
                      <a:pt x="9065" y="12681"/>
                      <a:pt x="8321" y="12068"/>
                    </a:cubicBezTo>
                    <a:cubicBezTo>
                      <a:pt x="8331" y="12197"/>
                      <a:pt x="8339" y="12327"/>
                      <a:pt x="8339" y="12461"/>
                    </a:cubicBezTo>
                    <a:cubicBezTo>
                      <a:pt x="8339" y="14077"/>
                      <a:pt x="7519" y="15392"/>
                      <a:pt x="6511" y="15392"/>
                    </a:cubicBezTo>
                    <a:cubicBezTo>
                      <a:pt x="5503" y="15392"/>
                      <a:pt x="4683" y="14077"/>
                      <a:pt x="4683" y="12461"/>
                    </a:cubicBezTo>
                    <a:cubicBezTo>
                      <a:pt x="4683" y="10880"/>
                      <a:pt x="5468" y="9591"/>
                      <a:pt x="6446" y="9535"/>
                    </a:cubicBezTo>
                    <a:cubicBezTo>
                      <a:pt x="5757" y="8071"/>
                      <a:pt x="5343" y="6255"/>
                      <a:pt x="5343" y="4284"/>
                    </a:cubicBezTo>
                    <a:cubicBezTo>
                      <a:pt x="5343" y="1918"/>
                      <a:pt x="4147" y="0"/>
                      <a:pt x="2671" y="0"/>
                    </a:cubicBezTo>
                    <a:cubicBezTo>
                      <a:pt x="1843" y="0"/>
                      <a:pt x="1103" y="605"/>
                      <a:pt x="613" y="1554"/>
                    </a:cubicBezTo>
                    <a:cubicBezTo>
                      <a:pt x="865" y="1453"/>
                      <a:pt x="1127" y="1393"/>
                      <a:pt x="1399" y="1393"/>
                    </a:cubicBezTo>
                    <a:cubicBezTo>
                      <a:pt x="3190" y="1393"/>
                      <a:pt x="4646" y="3730"/>
                      <a:pt x="4646" y="6600"/>
                    </a:cubicBezTo>
                    <a:cubicBezTo>
                      <a:pt x="4646" y="9472"/>
                      <a:pt x="3190" y="11808"/>
                      <a:pt x="1399" y="11808"/>
                    </a:cubicBezTo>
                    <a:cubicBezTo>
                      <a:pt x="1284" y="11808"/>
                      <a:pt x="1171" y="11799"/>
                      <a:pt x="1060" y="11780"/>
                    </a:cubicBezTo>
                    <a:cubicBezTo>
                      <a:pt x="1581" y="13519"/>
                      <a:pt x="2287" y="15123"/>
                      <a:pt x="3163" y="16528"/>
                    </a:cubicBezTo>
                    <a:cubicBezTo>
                      <a:pt x="4357" y="18443"/>
                      <a:pt x="5783" y="19849"/>
                      <a:pt x="7337" y="20690"/>
                    </a:cubicBezTo>
                    <a:cubicBezTo>
                      <a:pt x="7583" y="17880"/>
                      <a:pt x="9088" y="15708"/>
                      <a:pt x="10908" y="15708"/>
                    </a:cubicBezTo>
                    <a:cubicBezTo>
                      <a:pt x="12703" y="15708"/>
                      <a:pt x="14192" y="17823"/>
                      <a:pt x="14467" y="20580"/>
                    </a:cubicBezTo>
                    <a:cubicBezTo>
                      <a:pt x="15943" y="19728"/>
                      <a:pt x="17295" y="18359"/>
                      <a:pt x="18437" y="16528"/>
                    </a:cubicBezTo>
                    <a:cubicBezTo>
                      <a:pt x="19312" y="15125"/>
                      <a:pt x="20017" y="13522"/>
                      <a:pt x="20539" y="11785"/>
                    </a:cubicBezTo>
                    <a:cubicBezTo>
                      <a:pt x="20444" y="11799"/>
                      <a:pt x="20348" y="11808"/>
                      <a:pt x="20250" y="11808"/>
                    </a:cubicBezTo>
                    <a:cubicBezTo>
                      <a:pt x="18459" y="11808"/>
                      <a:pt x="17003" y="9472"/>
                      <a:pt x="17003" y="6600"/>
                    </a:cubicBezTo>
                    <a:close/>
                    <a:moveTo>
                      <a:pt x="21563" y="3598"/>
                    </a:moveTo>
                    <a:cubicBezTo>
                      <a:pt x="21191" y="3178"/>
                      <a:pt x="20738" y="2930"/>
                      <a:pt x="20250" y="2930"/>
                    </a:cubicBezTo>
                    <a:cubicBezTo>
                      <a:pt x="18988" y="2930"/>
                      <a:pt x="17961" y="4577"/>
                      <a:pt x="17961" y="6600"/>
                    </a:cubicBezTo>
                    <a:cubicBezTo>
                      <a:pt x="17961" y="8625"/>
                      <a:pt x="18988" y="10271"/>
                      <a:pt x="20250" y="10271"/>
                    </a:cubicBezTo>
                    <a:cubicBezTo>
                      <a:pt x="20507" y="10271"/>
                      <a:pt x="20753" y="10200"/>
                      <a:pt x="20983" y="10075"/>
                    </a:cubicBezTo>
                    <a:cubicBezTo>
                      <a:pt x="21388" y="8239"/>
                      <a:pt x="21600" y="6288"/>
                      <a:pt x="21600" y="4284"/>
                    </a:cubicBezTo>
                    <a:cubicBezTo>
                      <a:pt x="21600" y="4049"/>
                      <a:pt x="21585" y="3822"/>
                      <a:pt x="21563" y="3598"/>
                    </a:cubicBezTo>
                    <a:close/>
                    <a:moveTo>
                      <a:pt x="3688" y="6600"/>
                    </a:moveTo>
                    <a:cubicBezTo>
                      <a:pt x="3688" y="4577"/>
                      <a:pt x="2661" y="2930"/>
                      <a:pt x="1399" y="2930"/>
                    </a:cubicBezTo>
                    <a:cubicBezTo>
                      <a:pt x="886" y="2930"/>
                      <a:pt x="413" y="3205"/>
                      <a:pt x="31" y="3664"/>
                    </a:cubicBezTo>
                    <a:cubicBezTo>
                      <a:pt x="13" y="3867"/>
                      <a:pt x="0" y="4073"/>
                      <a:pt x="0" y="4284"/>
                    </a:cubicBezTo>
                    <a:cubicBezTo>
                      <a:pt x="0" y="6276"/>
                      <a:pt x="210" y="8216"/>
                      <a:pt x="610" y="10042"/>
                    </a:cubicBezTo>
                    <a:cubicBezTo>
                      <a:pt x="856" y="10188"/>
                      <a:pt x="1121" y="10271"/>
                      <a:pt x="1399" y="10271"/>
                    </a:cubicBezTo>
                    <a:cubicBezTo>
                      <a:pt x="2661" y="10271"/>
                      <a:pt x="3688" y="8625"/>
                      <a:pt x="3688" y="6600"/>
                    </a:cubicBezTo>
                    <a:close/>
                    <a:moveTo>
                      <a:pt x="5642" y="12461"/>
                    </a:moveTo>
                    <a:cubicBezTo>
                      <a:pt x="5642" y="13229"/>
                      <a:pt x="6032" y="13855"/>
                      <a:pt x="6511" y="13855"/>
                    </a:cubicBezTo>
                    <a:cubicBezTo>
                      <a:pt x="6991" y="13855"/>
                      <a:pt x="7380" y="13229"/>
                      <a:pt x="7380" y="12461"/>
                    </a:cubicBezTo>
                    <a:cubicBezTo>
                      <a:pt x="7380" y="11693"/>
                      <a:pt x="6991" y="11067"/>
                      <a:pt x="6511" y="11067"/>
                    </a:cubicBezTo>
                    <a:cubicBezTo>
                      <a:pt x="6032" y="11067"/>
                      <a:pt x="5642" y="11693"/>
                      <a:pt x="5642" y="12461"/>
                    </a:cubicBezTo>
                    <a:close/>
                    <a:moveTo>
                      <a:pt x="15138" y="13855"/>
                    </a:moveTo>
                    <a:cubicBezTo>
                      <a:pt x="15617" y="13855"/>
                      <a:pt x="16007" y="13229"/>
                      <a:pt x="16007" y="12461"/>
                    </a:cubicBezTo>
                    <a:cubicBezTo>
                      <a:pt x="16007" y="11693"/>
                      <a:pt x="15617" y="11067"/>
                      <a:pt x="15138" y="11067"/>
                    </a:cubicBezTo>
                    <a:cubicBezTo>
                      <a:pt x="14659" y="11067"/>
                      <a:pt x="14269" y="11693"/>
                      <a:pt x="14269" y="12461"/>
                    </a:cubicBezTo>
                    <a:cubicBezTo>
                      <a:pt x="14269" y="13229"/>
                      <a:pt x="14659" y="13855"/>
                      <a:pt x="15138" y="13855"/>
                    </a:cubicBezTo>
                    <a:close/>
                    <a:moveTo>
                      <a:pt x="10908" y="17245"/>
                    </a:moveTo>
                    <a:cubicBezTo>
                      <a:pt x="9525" y="17245"/>
                      <a:pt x="8387" y="18952"/>
                      <a:pt x="8268" y="21121"/>
                    </a:cubicBezTo>
                    <a:cubicBezTo>
                      <a:pt x="9088" y="21435"/>
                      <a:pt x="9936" y="21600"/>
                      <a:pt x="10800" y="21600"/>
                    </a:cubicBezTo>
                    <a:cubicBezTo>
                      <a:pt x="11738" y="21600"/>
                      <a:pt x="12658" y="21406"/>
                      <a:pt x="13542" y="21036"/>
                    </a:cubicBezTo>
                    <a:cubicBezTo>
                      <a:pt x="13399" y="18908"/>
                      <a:pt x="12273" y="17245"/>
                      <a:pt x="10908" y="1724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92" name="Group 92"/>
            <p:cNvGrpSpPr/>
            <p:nvPr/>
          </p:nvGrpSpPr>
          <p:grpSpPr>
            <a:xfrm>
              <a:off x="451491" y="-1"/>
              <a:ext cx="1288331" cy="397313"/>
              <a:chOff x="0" y="0"/>
              <a:chExt cx="1288330" cy="397311"/>
            </a:xfrm>
          </p:grpSpPr>
          <p:sp>
            <p:nvSpPr>
              <p:cNvPr id="89" name="Shape 89"/>
              <p:cNvSpPr/>
              <p:nvPr/>
            </p:nvSpPr>
            <p:spPr>
              <a:xfrm>
                <a:off x="0" y="0"/>
                <a:ext cx="1288331" cy="267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09" y="0"/>
                    </a:moveTo>
                    <a:cubicBezTo>
                      <a:pt x="11534" y="0"/>
                      <a:pt x="11413" y="501"/>
                      <a:pt x="11413" y="1340"/>
                    </a:cubicBezTo>
                    <a:cubicBezTo>
                      <a:pt x="11413" y="2179"/>
                      <a:pt x="11534" y="2681"/>
                      <a:pt x="11709" y="2681"/>
                    </a:cubicBezTo>
                    <a:lnTo>
                      <a:pt x="12014" y="2681"/>
                    </a:lnTo>
                    <a:lnTo>
                      <a:pt x="12014" y="18319"/>
                    </a:lnTo>
                    <a:lnTo>
                      <a:pt x="11709" y="18319"/>
                    </a:lnTo>
                    <a:cubicBezTo>
                      <a:pt x="11534" y="18319"/>
                      <a:pt x="11413" y="18820"/>
                      <a:pt x="11413" y="19659"/>
                    </a:cubicBezTo>
                    <a:cubicBezTo>
                      <a:pt x="11413" y="20498"/>
                      <a:pt x="11534" y="21000"/>
                      <a:pt x="11709" y="21000"/>
                    </a:cubicBezTo>
                    <a:lnTo>
                      <a:pt x="12960" y="21000"/>
                    </a:lnTo>
                    <a:cubicBezTo>
                      <a:pt x="13134" y="21000"/>
                      <a:pt x="13256" y="20498"/>
                      <a:pt x="13256" y="19659"/>
                    </a:cubicBezTo>
                    <a:cubicBezTo>
                      <a:pt x="13256" y="18820"/>
                      <a:pt x="13134" y="18319"/>
                      <a:pt x="12960" y="18319"/>
                    </a:cubicBezTo>
                    <a:lnTo>
                      <a:pt x="12571" y="18319"/>
                    </a:lnTo>
                    <a:lnTo>
                      <a:pt x="12571" y="2681"/>
                    </a:lnTo>
                    <a:lnTo>
                      <a:pt x="13613" y="2681"/>
                    </a:lnTo>
                    <a:cubicBezTo>
                      <a:pt x="13871" y="2681"/>
                      <a:pt x="14055" y="3073"/>
                      <a:pt x="14179" y="3686"/>
                    </a:cubicBezTo>
                    <a:cubicBezTo>
                      <a:pt x="14303" y="4297"/>
                      <a:pt x="14368" y="5355"/>
                      <a:pt x="14368" y="6730"/>
                    </a:cubicBezTo>
                    <a:cubicBezTo>
                      <a:pt x="14368" y="8105"/>
                      <a:pt x="14303" y="9163"/>
                      <a:pt x="14179" y="9774"/>
                    </a:cubicBezTo>
                    <a:cubicBezTo>
                      <a:pt x="14055" y="10387"/>
                      <a:pt x="13871" y="10723"/>
                      <a:pt x="13613" y="10723"/>
                    </a:cubicBezTo>
                    <a:lnTo>
                      <a:pt x="13123" y="10723"/>
                    </a:lnTo>
                    <a:cubicBezTo>
                      <a:pt x="12948" y="10723"/>
                      <a:pt x="12826" y="11225"/>
                      <a:pt x="12826" y="12064"/>
                    </a:cubicBezTo>
                    <a:cubicBezTo>
                      <a:pt x="12826" y="12903"/>
                      <a:pt x="12948" y="13404"/>
                      <a:pt x="13123" y="13404"/>
                    </a:cubicBezTo>
                    <a:lnTo>
                      <a:pt x="13613" y="13404"/>
                    </a:lnTo>
                    <a:cubicBezTo>
                      <a:pt x="14043" y="13404"/>
                      <a:pt x="14378" y="12863"/>
                      <a:pt x="14612" y="11673"/>
                    </a:cubicBezTo>
                    <a:cubicBezTo>
                      <a:pt x="14842" y="10498"/>
                      <a:pt x="14960" y="8860"/>
                      <a:pt x="14960" y="6744"/>
                    </a:cubicBezTo>
                    <a:cubicBezTo>
                      <a:pt x="14960" y="4628"/>
                      <a:pt x="14842" y="2962"/>
                      <a:pt x="14612" y="1787"/>
                    </a:cubicBezTo>
                    <a:cubicBezTo>
                      <a:pt x="14378" y="597"/>
                      <a:pt x="14043" y="0"/>
                      <a:pt x="13613" y="0"/>
                    </a:cubicBezTo>
                    <a:lnTo>
                      <a:pt x="11709" y="0"/>
                    </a:lnTo>
                    <a:close/>
                    <a:moveTo>
                      <a:pt x="84" y="2052"/>
                    </a:moveTo>
                    <a:cubicBezTo>
                      <a:pt x="27" y="2052"/>
                      <a:pt x="0" y="2199"/>
                      <a:pt x="0" y="2471"/>
                    </a:cubicBezTo>
                    <a:cubicBezTo>
                      <a:pt x="0" y="2746"/>
                      <a:pt x="27" y="2876"/>
                      <a:pt x="84" y="2876"/>
                    </a:cubicBezTo>
                    <a:lnTo>
                      <a:pt x="482" y="2876"/>
                    </a:lnTo>
                    <a:cubicBezTo>
                      <a:pt x="539" y="2876"/>
                      <a:pt x="569" y="3009"/>
                      <a:pt x="569" y="3281"/>
                    </a:cubicBezTo>
                    <a:lnTo>
                      <a:pt x="569" y="19952"/>
                    </a:lnTo>
                    <a:cubicBezTo>
                      <a:pt x="569" y="20226"/>
                      <a:pt x="539" y="20357"/>
                      <a:pt x="482" y="20357"/>
                    </a:cubicBezTo>
                    <a:lnTo>
                      <a:pt x="84" y="20357"/>
                    </a:lnTo>
                    <a:cubicBezTo>
                      <a:pt x="27" y="20357"/>
                      <a:pt x="0" y="20490"/>
                      <a:pt x="0" y="20762"/>
                    </a:cubicBezTo>
                    <a:cubicBezTo>
                      <a:pt x="0" y="21036"/>
                      <a:pt x="27" y="21181"/>
                      <a:pt x="84" y="21181"/>
                    </a:cubicBezTo>
                    <a:lnTo>
                      <a:pt x="1335" y="21181"/>
                    </a:lnTo>
                    <a:cubicBezTo>
                      <a:pt x="1393" y="21181"/>
                      <a:pt x="1420" y="21036"/>
                      <a:pt x="1420" y="20762"/>
                    </a:cubicBezTo>
                    <a:cubicBezTo>
                      <a:pt x="1420" y="20490"/>
                      <a:pt x="1393" y="20357"/>
                      <a:pt x="1335" y="20357"/>
                    </a:cubicBezTo>
                    <a:lnTo>
                      <a:pt x="825" y="20357"/>
                    </a:lnTo>
                    <a:cubicBezTo>
                      <a:pt x="768" y="20357"/>
                      <a:pt x="737" y="20226"/>
                      <a:pt x="737" y="19952"/>
                    </a:cubicBezTo>
                    <a:lnTo>
                      <a:pt x="737" y="3965"/>
                    </a:lnTo>
                    <a:cubicBezTo>
                      <a:pt x="737" y="3820"/>
                      <a:pt x="744" y="3750"/>
                      <a:pt x="755" y="3742"/>
                    </a:cubicBezTo>
                    <a:cubicBezTo>
                      <a:pt x="766" y="3733"/>
                      <a:pt x="776" y="3753"/>
                      <a:pt x="784" y="3826"/>
                    </a:cubicBezTo>
                    <a:lnTo>
                      <a:pt x="2375" y="20762"/>
                    </a:lnTo>
                    <a:cubicBezTo>
                      <a:pt x="2401" y="21036"/>
                      <a:pt x="2443" y="21181"/>
                      <a:pt x="2500" y="21181"/>
                    </a:cubicBezTo>
                    <a:cubicBezTo>
                      <a:pt x="2557" y="21181"/>
                      <a:pt x="2598" y="21036"/>
                      <a:pt x="2625" y="20762"/>
                    </a:cubicBezTo>
                    <a:lnTo>
                      <a:pt x="4215" y="3826"/>
                    </a:lnTo>
                    <a:cubicBezTo>
                      <a:pt x="4223" y="3753"/>
                      <a:pt x="4233" y="3733"/>
                      <a:pt x="4245" y="3742"/>
                    </a:cubicBezTo>
                    <a:cubicBezTo>
                      <a:pt x="4256" y="3750"/>
                      <a:pt x="4259" y="3820"/>
                      <a:pt x="4259" y="3965"/>
                    </a:cubicBezTo>
                    <a:lnTo>
                      <a:pt x="4259" y="19952"/>
                    </a:lnTo>
                    <a:cubicBezTo>
                      <a:pt x="4259" y="20226"/>
                      <a:pt x="4231" y="20357"/>
                      <a:pt x="4175" y="20357"/>
                    </a:cubicBezTo>
                    <a:lnTo>
                      <a:pt x="3664" y="20357"/>
                    </a:lnTo>
                    <a:cubicBezTo>
                      <a:pt x="3607" y="20357"/>
                      <a:pt x="3580" y="20490"/>
                      <a:pt x="3580" y="20762"/>
                    </a:cubicBezTo>
                    <a:cubicBezTo>
                      <a:pt x="3580" y="21036"/>
                      <a:pt x="3607" y="21181"/>
                      <a:pt x="3664" y="21181"/>
                    </a:cubicBezTo>
                    <a:lnTo>
                      <a:pt x="4912" y="21181"/>
                    </a:lnTo>
                    <a:cubicBezTo>
                      <a:pt x="4969" y="21181"/>
                      <a:pt x="4999" y="21036"/>
                      <a:pt x="4999" y="20762"/>
                    </a:cubicBezTo>
                    <a:cubicBezTo>
                      <a:pt x="4999" y="20490"/>
                      <a:pt x="4969" y="20357"/>
                      <a:pt x="4912" y="20357"/>
                    </a:cubicBezTo>
                    <a:lnTo>
                      <a:pt x="4517" y="20357"/>
                    </a:lnTo>
                    <a:cubicBezTo>
                      <a:pt x="4460" y="20357"/>
                      <a:pt x="4430" y="20226"/>
                      <a:pt x="4430" y="19952"/>
                    </a:cubicBezTo>
                    <a:lnTo>
                      <a:pt x="4430" y="3281"/>
                    </a:lnTo>
                    <a:cubicBezTo>
                      <a:pt x="4430" y="3009"/>
                      <a:pt x="4460" y="2876"/>
                      <a:pt x="4517" y="2876"/>
                    </a:cubicBezTo>
                    <a:lnTo>
                      <a:pt x="4912" y="2876"/>
                    </a:lnTo>
                    <a:cubicBezTo>
                      <a:pt x="4969" y="2876"/>
                      <a:pt x="4999" y="2746"/>
                      <a:pt x="4999" y="2471"/>
                    </a:cubicBezTo>
                    <a:cubicBezTo>
                      <a:pt x="4999" y="2199"/>
                      <a:pt x="4969" y="2052"/>
                      <a:pt x="4912" y="2052"/>
                    </a:cubicBezTo>
                    <a:lnTo>
                      <a:pt x="4288" y="2052"/>
                    </a:lnTo>
                    <a:cubicBezTo>
                      <a:pt x="4246" y="2052"/>
                      <a:pt x="4216" y="2090"/>
                      <a:pt x="4195" y="2164"/>
                    </a:cubicBezTo>
                    <a:cubicBezTo>
                      <a:pt x="4174" y="2235"/>
                      <a:pt x="4157" y="2344"/>
                      <a:pt x="4146" y="2471"/>
                    </a:cubicBezTo>
                    <a:lnTo>
                      <a:pt x="2555" y="19408"/>
                    </a:lnTo>
                    <a:cubicBezTo>
                      <a:pt x="2517" y="19790"/>
                      <a:pt x="2479" y="19790"/>
                      <a:pt x="2442" y="19408"/>
                    </a:cubicBezTo>
                    <a:lnTo>
                      <a:pt x="851" y="2471"/>
                    </a:lnTo>
                    <a:cubicBezTo>
                      <a:pt x="839" y="2344"/>
                      <a:pt x="825" y="2235"/>
                      <a:pt x="804" y="2164"/>
                    </a:cubicBezTo>
                    <a:cubicBezTo>
                      <a:pt x="783" y="2090"/>
                      <a:pt x="753" y="2052"/>
                      <a:pt x="711" y="2052"/>
                    </a:cubicBezTo>
                    <a:lnTo>
                      <a:pt x="84" y="2052"/>
                    </a:lnTo>
                    <a:close/>
                    <a:moveTo>
                      <a:pt x="17277" y="5222"/>
                    </a:moveTo>
                    <a:cubicBezTo>
                      <a:pt x="17138" y="5222"/>
                      <a:pt x="17008" y="5330"/>
                      <a:pt x="16885" y="5557"/>
                    </a:cubicBezTo>
                    <a:cubicBezTo>
                      <a:pt x="16772" y="5765"/>
                      <a:pt x="16666" y="6030"/>
                      <a:pt x="16575" y="6325"/>
                    </a:cubicBezTo>
                    <a:cubicBezTo>
                      <a:pt x="16535" y="6450"/>
                      <a:pt x="16500" y="6511"/>
                      <a:pt x="16464" y="6646"/>
                    </a:cubicBezTo>
                    <a:cubicBezTo>
                      <a:pt x="16446" y="5920"/>
                      <a:pt x="16331" y="5362"/>
                      <a:pt x="16171" y="5362"/>
                    </a:cubicBezTo>
                    <a:lnTo>
                      <a:pt x="15602" y="5362"/>
                    </a:lnTo>
                    <a:cubicBezTo>
                      <a:pt x="15427" y="5362"/>
                      <a:pt x="15306" y="6087"/>
                      <a:pt x="15306" y="6925"/>
                    </a:cubicBezTo>
                    <a:cubicBezTo>
                      <a:pt x="15306" y="7764"/>
                      <a:pt x="15427" y="8489"/>
                      <a:pt x="15602" y="8489"/>
                    </a:cubicBezTo>
                    <a:lnTo>
                      <a:pt x="15915" y="8489"/>
                    </a:lnTo>
                    <a:lnTo>
                      <a:pt x="15915" y="18319"/>
                    </a:lnTo>
                    <a:lnTo>
                      <a:pt x="15602" y="18319"/>
                    </a:lnTo>
                    <a:cubicBezTo>
                      <a:pt x="15427" y="18319"/>
                      <a:pt x="15306" y="18820"/>
                      <a:pt x="15306" y="19659"/>
                    </a:cubicBezTo>
                    <a:cubicBezTo>
                      <a:pt x="15306" y="20498"/>
                      <a:pt x="15427" y="21000"/>
                      <a:pt x="15602" y="21000"/>
                    </a:cubicBezTo>
                    <a:lnTo>
                      <a:pt x="16795" y="21000"/>
                    </a:lnTo>
                    <a:cubicBezTo>
                      <a:pt x="16970" y="21000"/>
                      <a:pt x="17091" y="20498"/>
                      <a:pt x="17091" y="19659"/>
                    </a:cubicBezTo>
                    <a:cubicBezTo>
                      <a:pt x="17091" y="18820"/>
                      <a:pt x="16970" y="18319"/>
                      <a:pt x="16795" y="18319"/>
                    </a:cubicBezTo>
                    <a:lnTo>
                      <a:pt x="16473" y="18319"/>
                    </a:lnTo>
                    <a:lnTo>
                      <a:pt x="16473" y="11030"/>
                    </a:lnTo>
                    <a:cubicBezTo>
                      <a:pt x="16566" y="10507"/>
                      <a:pt x="16612" y="10028"/>
                      <a:pt x="16694" y="9592"/>
                    </a:cubicBezTo>
                    <a:cubicBezTo>
                      <a:pt x="16767" y="9192"/>
                      <a:pt x="16859" y="8819"/>
                      <a:pt x="16966" y="8489"/>
                    </a:cubicBezTo>
                    <a:cubicBezTo>
                      <a:pt x="17058" y="8210"/>
                      <a:pt x="17161" y="8070"/>
                      <a:pt x="17280" y="8070"/>
                    </a:cubicBezTo>
                    <a:cubicBezTo>
                      <a:pt x="17441" y="8070"/>
                      <a:pt x="17555" y="8252"/>
                      <a:pt x="17634" y="8615"/>
                    </a:cubicBezTo>
                    <a:cubicBezTo>
                      <a:pt x="17712" y="8970"/>
                      <a:pt x="17747" y="9386"/>
                      <a:pt x="17747" y="9927"/>
                    </a:cubicBezTo>
                    <a:cubicBezTo>
                      <a:pt x="17747" y="10766"/>
                      <a:pt x="17869" y="11352"/>
                      <a:pt x="18044" y="11352"/>
                    </a:cubicBezTo>
                    <a:cubicBezTo>
                      <a:pt x="18218" y="11352"/>
                      <a:pt x="18343" y="10766"/>
                      <a:pt x="18343" y="9927"/>
                    </a:cubicBezTo>
                    <a:cubicBezTo>
                      <a:pt x="18343" y="9289"/>
                      <a:pt x="18318" y="8677"/>
                      <a:pt x="18270" y="8112"/>
                    </a:cubicBezTo>
                    <a:cubicBezTo>
                      <a:pt x="18221" y="7535"/>
                      <a:pt x="18148" y="7015"/>
                      <a:pt x="18052" y="6576"/>
                    </a:cubicBezTo>
                    <a:cubicBezTo>
                      <a:pt x="17958" y="6147"/>
                      <a:pt x="17845" y="5808"/>
                      <a:pt x="17715" y="5571"/>
                    </a:cubicBezTo>
                    <a:cubicBezTo>
                      <a:pt x="17587" y="5335"/>
                      <a:pt x="17438" y="5222"/>
                      <a:pt x="17277" y="5222"/>
                    </a:cubicBezTo>
                    <a:close/>
                    <a:moveTo>
                      <a:pt x="19997" y="5362"/>
                    </a:moveTo>
                    <a:cubicBezTo>
                      <a:pt x="19767" y="5362"/>
                      <a:pt x="19548" y="5565"/>
                      <a:pt x="19350" y="5962"/>
                    </a:cubicBezTo>
                    <a:cubicBezTo>
                      <a:pt x="19151" y="6362"/>
                      <a:pt x="18980" y="6931"/>
                      <a:pt x="18839" y="7651"/>
                    </a:cubicBezTo>
                    <a:cubicBezTo>
                      <a:pt x="18699" y="8366"/>
                      <a:pt x="18589" y="9238"/>
                      <a:pt x="18511" y="10235"/>
                    </a:cubicBezTo>
                    <a:cubicBezTo>
                      <a:pt x="18434" y="11218"/>
                      <a:pt x="18395" y="12313"/>
                      <a:pt x="18395" y="13488"/>
                    </a:cubicBezTo>
                    <a:cubicBezTo>
                      <a:pt x="18395" y="14662"/>
                      <a:pt x="18434" y="15744"/>
                      <a:pt x="18511" y="16727"/>
                    </a:cubicBezTo>
                    <a:cubicBezTo>
                      <a:pt x="18589" y="17724"/>
                      <a:pt x="18699" y="18597"/>
                      <a:pt x="18839" y="19310"/>
                    </a:cubicBezTo>
                    <a:cubicBezTo>
                      <a:pt x="18980" y="20031"/>
                      <a:pt x="19150" y="20599"/>
                      <a:pt x="19350" y="21000"/>
                    </a:cubicBezTo>
                    <a:cubicBezTo>
                      <a:pt x="19547" y="21396"/>
                      <a:pt x="19765" y="21600"/>
                      <a:pt x="19997" y="21600"/>
                    </a:cubicBezTo>
                    <a:cubicBezTo>
                      <a:pt x="20229" y="21600"/>
                      <a:pt x="20448" y="21396"/>
                      <a:pt x="20645" y="21000"/>
                    </a:cubicBezTo>
                    <a:cubicBezTo>
                      <a:pt x="20845" y="20599"/>
                      <a:pt x="21016" y="20029"/>
                      <a:pt x="21156" y="19310"/>
                    </a:cubicBezTo>
                    <a:cubicBezTo>
                      <a:pt x="21296" y="18595"/>
                      <a:pt x="21406" y="17723"/>
                      <a:pt x="21484" y="16727"/>
                    </a:cubicBezTo>
                    <a:cubicBezTo>
                      <a:pt x="21561" y="15742"/>
                      <a:pt x="21600" y="14661"/>
                      <a:pt x="21600" y="13488"/>
                    </a:cubicBezTo>
                    <a:cubicBezTo>
                      <a:pt x="21600" y="12314"/>
                      <a:pt x="21561" y="11220"/>
                      <a:pt x="21484" y="10235"/>
                    </a:cubicBezTo>
                    <a:cubicBezTo>
                      <a:pt x="21406" y="9238"/>
                      <a:pt x="21296" y="8367"/>
                      <a:pt x="21156" y="7651"/>
                    </a:cubicBezTo>
                    <a:cubicBezTo>
                      <a:pt x="21015" y="6931"/>
                      <a:pt x="20844" y="6363"/>
                      <a:pt x="20645" y="5962"/>
                    </a:cubicBezTo>
                    <a:cubicBezTo>
                      <a:pt x="20447" y="5565"/>
                      <a:pt x="20228" y="5362"/>
                      <a:pt x="19997" y="5362"/>
                    </a:cubicBezTo>
                    <a:close/>
                    <a:moveTo>
                      <a:pt x="6312" y="7247"/>
                    </a:moveTo>
                    <a:cubicBezTo>
                      <a:pt x="6187" y="7247"/>
                      <a:pt x="6067" y="7329"/>
                      <a:pt x="5957" y="7484"/>
                    </a:cubicBezTo>
                    <a:cubicBezTo>
                      <a:pt x="5847" y="7638"/>
                      <a:pt x="5751" y="7829"/>
                      <a:pt x="5664" y="8056"/>
                    </a:cubicBezTo>
                    <a:cubicBezTo>
                      <a:pt x="5577" y="8285"/>
                      <a:pt x="5498" y="8541"/>
                      <a:pt x="5432" y="8824"/>
                    </a:cubicBezTo>
                    <a:cubicBezTo>
                      <a:pt x="5365" y="9106"/>
                      <a:pt x="5314" y="9365"/>
                      <a:pt x="5272" y="9620"/>
                    </a:cubicBezTo>
                    <a:cubicBezTo>
                      <a:pt x="5238" y="9838"/>
                      <a:pt x="5244" y="10029"/>
                      <a:pt x="5290" y="10193"/>
                    </a:cubicBezTo>
                    <a:cubicBezTo>
                      <a:pt x="5335" y="10356"/>
                      <a:pt x="5375" y="10327"/>
                      <a:pt x="5409" y="10109"/>
                    </a:cubicBezTo>
                    <a:cubicBezTo>
                      <a:pt x="5443" y="9891"/>
                      <a:pt x="5487" y="9663"/>
                      <a:pt x="5542" y="9425"/>
                    </a:cubicBezTo>
                    <a:cubicBezTo>
                      <a:pt x="5597" y="9190"/>
                      <a:pt x="5660" y="8983"/>
                      <a:pt x="5734" y="8782"/>
                    </a:cubicBezTo>
                    <a:cubicBezTo>
                      <a:pt x="5808" y="8583"/>
                      <a:pt x="5892" y="8404"/>
                      <a:pt x="5986" y="8266"/>
                    </a:cubicBezTo>
                    <a:cubicBezTo>
                      <a:pt x="6081" y="8129"/>
                      <a:pt x="6190" y="8070"/>
                      <a:pt x="6312" y="8070"/>
                    </a:cubicBezTo>
                    <a:cubicBezTo>
                      <a:pt x="6448" y="8070"/>
                      <a:pt x="6570" y="8159"/>
                      <a:pt x="6680" y="8350"/>
                    </a:cubicBezTo>
                    <a:cubicBezTo>
                      <a:pt x="6790" y="8540"/>
                      <a:pt x="6883" y="8807"/>
                      <a:pt x="6959" y="9145"/>
                    </a:cubicBezTo>
                    <a:cubicBezTo>
                      <a:pt x="7035" y="9481"/>
                      <a:pt x="7091" y="9871"/>
                      <a:pt x="7133" y="10318"/>
                    </a:cubicBezTo>
                    <a:cubicBezTo>
                      <a:pt x="7175" y="10766"/>
                      <a:pt x="7197" y="11247"/>
                      <a:pt x="7197" y="11756"/>
                    </a:cubicBezTo>
                    <a:lnTo>
                      <a:pt x="7197" y="16950"/>
                    </a:lnTo>
                    <a:cubicBezTo>
                      <a:pt x="7118" y="17642"/>
                      <a:pt x="7021" y="18263"/>
                      <a:pt x="6907" y="18807"/>
                    </a:cubicBezTo>
                    <a:cubicBezTo>
                      <a:pt x="6808" y="19282"/>
                      <a:pt x="6690" y="19705"/>
                      <a:pt x="6550" y="20078"/>
                    </a:cubicBezTo>
                    <a:cubicBezTo>
                      <a:pt x="6410" y="20451"/>
                      <a:pt x="6248" y="20637"/>
                      <a:pt x="6062" y="20637"/>
                    </a:cubicBezTo>
                    <a:cubicBezTo>
                      <a:pt x="5778" y="20637"/>
                      <a:pt x="5565" y="20296"/>
                      <a:pt x="5423" y="19631"/>
                    </a:cubicBezTo>
                    <a:cubicBezTo>
                      <a:pt x="5281" y="18966"/>
                      <a:pt x="5208" y="18115"/>
                      <a:pt x="5208" y="17076"/>
                    </a:cubicBezTo>
                    <a:cubicBezTo>
                      <a:pt x="5208" y="16567"/>
                      <a:pt x="5227" y="16102"/>
                      <a:pt x="5264" y="15666"/>
                    </a:cubicBezTo>
                    <a:cubicBezTo>
                      <a:pt x="5299" y="15230"/>
                      <a:pt x="5355" y="14844"/>
                      <a:pt x="5435" y="14535"/>
                    </a:cubicBezTo>
                    <a:cubicBezTo>
                      <a:pt x="5514" y="14224"/>
                      <a:pt x="5615" y="13990"/>
                      <a:pt x="5737" y="13809"/>
                    </a:cubicBezTo>
                    <a:cubicBezTo>
                      <a:pt x="5858" y="13628"/>
                      <a:pt x="6005" y="13530"/>
                      <a:pt x="6175" y="13530"/>
                    </a:cubicBezTo>
                    <a:lnTo>
                      <a:pt x="6770" y="13530"/>
                    </a:lnTo>
                    <a:cubicBezTo>
                      <a:pt x="6827" y="13530"/>
                      <a:pt x="6857" y="13398"/>
                      <a:pt x="6857" y="13125"/>
                    </a:cubicBezTo>
                    <a:cubicBezTo>
                      <a:pt x="6857" y="12852"/>
                      <a:pt x="6827" y="12706"/>
                      <a:pt x="6770" y="12706"/>
                    </a:cubicBezTo>
                    <a:lnTo>
                      <a:pt x="6175" y="12706"/>
                    </a:lnTo>
                    <a:cubicBezTo>
                      <a:pt x="5990" y="12706"/>
                      <a:pt x="5825" y="12828"/>
                      <a:pt x="5685" y="13055"/>
                    </a:cubicBezTo>
                    <a:cubicBezTo>
                      <a:pt x="5544" y="13284"/>
                      <a:pt x="5427" y="13585"/>
                      <a:pt x="5330" y="13976"/>
                    </a:cubicBezTo>
                    <a:cubicBezTo>
                      <a:pt x="5234" y="14369"/>
                      <a:pt x="5162" y="14831"/>
                      <a:pt x="5113" y="15359"/>
                    </a:cubicBezTo>
                    <a:cubicBezTo>
                      <a:pt x="5063" y="15886"/>
                      <a:pt x="5037" y="16457"/>
                      <a:pt x="5037" y="17076"/>
                    </a:cubicBezTo>
                    <a:cubicBezTo>
                      <a:pt x="5037" y="17696"/>
                      <a:pt x="5059" y="18280"/>
                      <a:pt x="5101" y="18807"/>
                    </a:cubicBezTo>
                    <a:cubicBezTo>
                      <a:pt x="5143" y="19336"/>
                      <a:pt x="5204" y="19784"/>
                      <a:pt x="5290" y="20176"/>
                    </a:cubicBezTo>
                    <a:cubicBezTo>
                      <a:pt x="5375" y="20567"/>
                      <a:pt x="5483" y="20882"/>
                      <a:pt x="5612" y="21111"/>
                    </a:cubicBezTo>
                    <a:cubicBezTo>
                      <a:pt x="5741" y="21339"/>
                      <a:pt x="5892" y="21446"/>
                      <a:pt x="6062" y="21446"/>
                    </a:cubicBezTo>
                    <a:cubicBezTo>
                      <a:pt x="6198" y="21446"/>
                      <a:pt x="6322" y="21363"/>
                      <a:pt x="6434" y="21181"/>
                    </a:cubicBezTo>
                    <a:cubicBezTo>
                      <a:pt x="6545" y="21000"/>
                      <a:pt x="6646" y="20781"/>
                      <a:pt x="6735" y="20525"/>
                    </a:cubicBezTo>
                    <a:cubicBezTo>
                      <a:pt x="6824" y="20271"/>
                      <a:pt x="6899" y="19997"/>
                      <a:pt x="6962" y="19715"/>
                    </a:cubicBezTo>
                    <a:cubicBezTo>
                      <a:pt x="7024" y="19434"/>
                      <a:pt x="7073" y="19181"/>
                      <a:pt x="7107" y="18961"/>
                    </a:cubicBezTo>
                    <a:cubicBezTo>
                      <a:pt x="7122" y="18871"/>
                      <a:pt x="7134" y="18831"/>
                      <a:pt x="7145" y="18821"/>
                    </a:cubicBezTo>
                    <a:cubicBezTo>
                      <a:pt x="7156" y="18812"/>
                      <a:pt x="7166" y="18826"/>
                      <a:pt x="7174" y="18863"/>
                    </a:cubicBezTo>
                    <a:cubicBezTo>
                      <a:pt x="7181" y="18900"/>
                      <a:pt x="7187" y="18944"/>
                      <a:pt x="7191" y="19017"/>
                    </a:cubicBezTo>
                    <a:cubicBezTo>
                      <a:pt x="7195" y="19089"/>
                      <a:pt x="7197" y="19166"/>
                      <a:pt x="7197" y="19240"/>
                    </a:cubicBezTo>
                    <a:lnTo>
                      <a:pt x="7197" y="20762"/>
                    </a:lnTo>
                    <a:cubicBezTo>
                      <a:pt x="7197" y="21036"/>
                      <a:pt x="7224" y="21181"/>
                      <a:pt x="7281" y="21181"/>
                    </a:cubicBezTo>
                    <a:lnTo>
                      <a:pt x="7850" y="21181"/>
                    </a:lnTo>
                    <a:cubicBezTo>
                      <a:pt x="7907" y="21181"/>
                      <a:pt x="7935" y="21036"/>
                      <a:pt x="7935" y="20762"/>
                    </a:cubicBezTo>
                    <a:cubicBezTo>
                      <a:pt x="7935" y="20490"/>
                      <a:pt x="7907" y="20357"/>
                      <a:pt x="7850" y="20357"/>
                    </a:cubicBezTo>
                    <a:lnTo>
                      <a:pt x="7453" y="20357"/>
                    </a:lnTo>
                    <a:cubicBezTo>
                      <a:pt x="7396" y="20357"/>
                      <a:pt x="7368" y="20226"/>
                      <a:pt x="7368" y="19952"/>
                    </a:cubicBezTo>
                    <a:lnTo>
                      <a:pt x="7368" y="11756"/>
                    </a:lnTo>
                    <a:cubicBezTo>
                      <a:pt x="7368" y="11136"/>
                      <a:pt x="7342" y="10558"/>
                      <a:pt x="7293" y="10011"/>
                    </a:cubicBezTo>
                    <a:cubicBezTo>
                      <a:pt x="7244" y="9465"/>
                      <a:pt x="7175" y="8983"/>
                      <a:pt x="7084" y="8573"/>
                    </a:cubicBezTo>
                    <a:cubicBezTo>
                      <a:pt x="6993" y="8163"/>
                      <a:pt x="6881" y="7833"/>
                      <a:pt x="6750" y="7596"/>
                    </a:cubicBezTo>
                    <a:cubicBezTo>
                      <a:pt x="6619" y="7359"/>
                      <a:pt x="6475" y="7247"/>
                      <a:pt x="6312" y="7247"/>
                    </a:cubicBezTo>
                    <a:close/>
                    <a:moveTo>
                      <a:pt x="20055" y="8042"/>
                    </a:moveTo>
                    <a:cubicBezTo>
                      <a:pt x="20212" y="8042"/>
                      <a:pt x="20353" y="8172"/>
                      <a:pt x="20476" y="8419"/>
                    </a:cubicBezTo>
                    <a:cubicBezTo>
                      <a:pt x="20599" y="8666"/>
                      <a:pt x="20701" y="8997"/>
                      <a:pt x="20787" y="9439"/>
                    </a:cubicBezTo>
                    <a:cubicBezTo>
                      <a:pt x="20873" y="9884"/>
                      <a:pt x="20942" y="10433"/>
                      <a:pt x="20990" y="11072"/>
                    </a:cubicBezTo>
                    <a:cubicBezTo>
                      <a:pt x="21040" y="11734"/>
                      <a:pt x="21066" y="12484"/>
                      <a:pt x="21066" y="13306"/>
                    </a:cubicBezTo>
                    <a:cubicBezTo>
                      <a:pt x="21066" y="14146"/>
                      <a:pt x="21040" y="14909"/>
                      <a:pt x="20990" y="15568"/>
                    </a:cubicBezTo>
                    <a:cubicBezTo>
                      <a:pt x="20942" y="16209"/>
                      <a:pt x="20873" y="16758"/>
                      <a:pt x="20787" y="17202"/>
                    </a:cubicBezTo>
                    <a:cubicBezTo>
                      <a:pt x="20702" y="17638"/>
                      <a:pt x="20599" y="17989"/>
                      <a:pt x="20479" y="18221"/>
                    </a:cubicBezTo>
                    <a:cubicBezTo>
                      <a:pt x="20356" y="18462"/>
                      <a:pt x="20213" y="18584"/>
                      <a:pt x="20055" y="18584"/>
                    </a:cubicBezTo>
                    <a:cubicBezTo>
                      <a:pt x="19898" y="18584"/>
                      <a:pt x="19755" y="18462"/>
                      <a:pt x="19632" y="18221"/>
                    </a:cubicBezTo>
                    <a:cubicBezTo>
                      <a:pt x="19512" y="17989"/>
                      <a:pt x="19409" y="17650"/>
                      <a:pt x="19324" y="17216"/>
                    </a:cubicBezTo>
                    <a:cubicBezTo>
                      <a:pt x="19237" y="16765"/>
                      <a:pt x="19170" y="16221"/>
                      <a:pt x="19121" y="15568"/>
                    </a:cubicBezTo>
                    <a:cubicBezTo>
                      <a:pt x="19071" y="14913"/>
                      <a:pt x="19045" y="14151"/>
                      <a:pt x="19045" y="13306"/>
                    </a:cubicBezTo>
                    <a:cubicBezTo>
                      <a:pt x="19045" y="12479"/>
                      <a:pt x="19071" y="11729"/>
                      <a:pt x="19121" y="11072"/>
                    </a:cubicBezTo>
                    <a:cubicBezTo>
                      <a:pt x="19170" y="10429"/>
                      <a:pt x="19238" y="9881"/>
                      <a:pt x="19324" y="9439"/>
                    </a:cubicBezTo>
                    <a:cubicBezTo>
                      <a:pt x="19410" y="8995"/>
                      <a:pt x="19511" y="8667"/>
                      <a:pt x="19635" y="8419"/>
                    </a:cubicBezTo>
                    <a:cubicBezTo>
                      <a:pt x="19757" y="8172"/>
                      <a:pt x="19899" y="8042"/>
                      <a:pt x="20055" y="80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90" name="Shape 90"/>
              <p:cNvSpPr/>
              <p:nvPr/>
            </p:nvSpPr>
            <p:spPr>
              <a:xfrm>
                <a:off x="376801" y="88659"/>
                <a:ext cx="283710" cy="3086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60" extrusionOk="0">
                    <a:moveTo>
                      <a:pt x="21213" y="11458"/>
                    </a:moveTo>
                    <a:lnTo>
                      <a:pt x="19665" y="11458"/>
                    </a:lnTo>
                    <a:cubicBezTo>
                      <a:pt x="19526" y="11458"/>
                      <a:pt x="19407" y="11423"/>
                      <a:pt x="19303" y="11352"/>
                    </a:cubicBezTo>
                    <a:cubicBezTo>
                      <a:pt x="19200" y="11281"/>
                      <a:pt x="19106" y="11198"/>
                      <a:pt x="19020" y="11103"/>
                    </a:cubicBezTo>
                    <a:lnTo>
                      <a:pt x="15331" y="6393"/>
                    </a:lnTo>
                    <a:cubicBezTo>
                      <a:pt x="15227" y="6251"/>
                      <a:pt x="15227" y="6109"/>
                      <a:pt x="15331" y="5967"/>
                    </a:cubicBezTo>
                    <a:lnTo>
                      <a:pt x="18242" y="2078"/>
                    </a:lnTo>
                    <a:cubicBezTo>
                      <a:pt x="18311" y="1983"/>
                      <a:pt x="18401" y="1899"/>
                      <a:pt x="18513" y="1828"/>
                    </a:cubicBezTo>
                    <a:cubicBezTo>
                      <a:pt x="18530" y="1817"/>
                      <a:pt x="18584" y="1790"/>
                      <a:pt x="18658" y="1754"/>
                    </a:cubicBezTo>
                    <a:cubicBezTo>
                      <a:pt x="19600" y="1650"/>
                      <a:pt x="20445" y="1250"/>
                      <a:pt x="21072" y="657"/>
                    </a:cubicBezTo>
                    <a:cubicBezTo>
                      <a:pt x="21234" y="504"/>
                      <a:pt x="21230" y="258"/>
                      <a:pt x="21064" y="110"/>
                    </a:cubicBezTo>
                    <a:cubicBezTo>
                      <a:pt x="20896" y="-39"/>
                      <a:pt x="20630" y="-36"/>
                      <a:pt x="20467" y="118"/>
                    </a:cubicBezTo>
                    <a:cubicBezTo>
                      <a:pt x="19916" y="637"/>
                      <a:pt x="19162" y="966"/>
                      <a:pt x="18322" y="1002"/>
                    </a:cubicBezTo>
                    <a:lnTo>
                      <a:pt x="17812" y="990"/>
                    </a:lnTo>
                    <a:cubicBezTo>
                      <a:pt x="17055" y="913"/>
                      <a:pt x="16380" y="594"/>
                      <a:pt x="15873" y="117"/>
                    </a:cubicBezTo>
                    <a:cubicBezTo>
                      <a:pt x="15710" y="-37"/>
                      <a:pt x="15443" y="-40"/>
                      <a:pt x="15276" y="110"/>
                    </a:cubicBezTo>
                    <a:cubicBezTo>
                      <a:pt x="15109" y="259"/>
                      <a:pt x="15106" y="504"/>
                      <a:pt x="15269" y="657"/>
                    </a:cubicBezTo>
                    <a:lnTo>
                      <a:pt x="15268" y="657"/>
                    </a:lnTo>
                    <a:cubicBezTo>
                      <a:pt x="15838" y="1195"/>
                      <a:pt x="16587" y="1573"/>
                      <a:pt x="17425" y="1717"/>
                    </a:cubicBezTo>
                    <a:cubicBezTo>
                      <a:pt x="17428" y="1728"/>
                      <a:pt x="17435" y="1739"/>
                      <a:pt x="17437" y="1751"/>
                    </a:cubicBezTo>
                    <a:cubicBezTo>
                      <a:pt x="17459" y="1838"/>
                      <a:pt x="17430" y="1972"/>
                      <a:pt x="17345" y="2067"/>
                    </a:cubicBezTo>
                    <a:lnTo>
                      <a:pt x="14867" y="5352"/>
                    </a:lnTo>
                    <a:cubicBezTo>
                      <a:pt x="14746" y="5525"/>
                      <a:pt x="14626" y="5525"/>
                      <a:pt x="14506" y="5352"/>
                    </a:cubicBezTo>
                    <a:lnTo>
                      <a:pt x="11411" y="1400"/>
                    </a:lnTo>
                    <a:cubicBezTo>
                      <a:pt x="11324" y="1305"/>
                      <a:pt x="11310" y="1221"/>
                      <a:pt x="11372" y="1150"/>
                    </a:cubicBezTo>
                    <a:cubicBezTo>
                      <a:pt x="11431" y="1079"/>
                      <a:pt x="11530" y="1045"/>
                      <a:pt x="11668" y="1045"/>
                    </a:cubicBezTo>
                    <a:lnTo>
                      <a:pt x="13732" y="1045"/>
                    </a:lnTo>
                    <a:cubicBezTo>
                      <a:pt x="13989" y="1045"/>
                      <a:pt x="14119" y="926"/>
                      <a:pt x="14119" y="690"/>
                    </a:cubicBezTo>
                    <a:cubicBezTo>
                      <a:pt x="14119" y="453"/>
                      <a:pt x="13989" y="335"/>
                      <a:pt x="13732" y="335"/>
                    </a:cubicBezTo>
                    <a:lnTo>
                      <a:pt x="8315" y="335"/>
                    </a:lnTo>
                    <a:cubicBezTo>
                      <a:pt x="8056" y="335"/>
                      <a:pt x="7928" y="453"/>
                      <a:pt x="7928" y="690"/>
                    </a:cubicBezTo>
                    <a:cubicBezTo>
                      <a:pt x="7928" y="926"/>
                      <a:pt x="8056" y="1045"/>
                      <a:pt x="8315" y="1045"/>
                    </a:cubicBezTo>
                    <a:lnTo>
                      <a:pt x="9863" y="1045"/>
                    </a:lnTo>
                    <a:cubicBezTo>
                      <a:pt x="10000" y="1045"/>
                      <a:pt x="10124" y="1079"/>
                      <a:pt x="10237" y="1150"/>
                    </a:cubicBezTo>
                    <a:cubicBezTo>
                      <a:pt x="10348" y="1221"/>
                      <a:pt x="10438" y="1305"/>
                      <a:pt x="10508" y="1400"/>
                    </a:cubicBezTo>
                    <a:lnTo>
                      <a:pt x="14066" y="5967"/>
                    </a:lnTo>
                    <a:cubicBezTo>
                      <a:pt x="14170" y="6109"/>
                      <a:pt x="14170" y="6251"/>
                      <a:pt x="14066" y="6393"/>
                    </a:cubicBezTo>
                    <a:lnTo>
                      <a:pt x="2579" y="20495"/>
                    </a:lnTo>
                    <a:cubicBezTo>
                      <a:pt x="2492" y="20590"/>
                      <a:pt x="2399" y="20674"/>
                      <a:pt x="2295" y="20745"/>
                    </a:cubicBezTo>
                    <a:cubicBezTo>
                      <a:pt x="2192" y="20816"/>
                      <a:pt x="2072" y="20850"/>
                      <a:pt x="1935" y="20850"/>
                    </a:cubicBezTo>
                    <a:lnTo>
                      <a:pt x="387" y="20850"/>
                    </a:lnTo>
                    <a:cubicBezTo>
                      <a:pt x="128" y="20850"/>
                      <a:pt x="0" y="20969"/>
                      <a:pt x="0" y="21205"/>
                    </a:cubicBezTo>
                    <a:cubicBezTo>
                      <a:pt x="0" y="21442"/>
                      <a:pt x="128" y="21560"/>
                      <a:pt x="387" y="21560"/>
                    </a:cubicBezTo>
                    <a:lnTo>
                      <a:pt x="5803" y="21560"/>
                    </a:lnTo>
                    <a:cubicBezTo>
                      <a:pt x="6061" y="21560"/>
                      <a:pt x="6190" y="21442"/>
                      <a:pt x="6190" y="21205"/>
                    </a:cubicBezTo>
                    <a:cubicBezTo>
                      <a:pt x="6190" y="20969"/>
                      <a:pt x="6061" y="20850"/>
                      <a:pt x="5803" y="20850"/>
                    </a:cubicBezTo>
                    <a:lnTo>
                      <a:pt x="3740" y="20850"/>
                    </a:lnTo>
                    <a:cubicBezTo>
                      <a:pt x="3602" y="20850"/>
                      <a:pt x="3504" y="20816"/>
                      <a:pt x="3442" y="20745"/>
                    </a:cubicBezTo>
                    <a:cubicBezTo>
                      <a:pt x="3382" y="20674"/>
                      <a:pt x="3395" y="20590"/>
                      <a:pt x="3481" y="20495"/>
                    </a:cubicBezTo>
                    <a:lnTo>
                      <a:pt x="14506" y="6985"/>
                    </a:lnTo>
                    <a:cubicBezTo>
                      <a:pt x="14626" y="6827"/>
                      <a:pt x="14746" y="6827"/>
                      <a:pt x="14867" y="6985"/>
                    </a:cubicBezTo>
                    <a:lnTo>
                      <a:pt x="18117" y="11103"/>
                    </a:lnTo>
                    <a:cubicBezTo>
                      <a:pt x="18204" y="11198"/>
                      <a:pt x="18216" y="11281"/>
                      <a:pt x="18156" y="11352"/>
                    </a:cubicBezTo>
                    <a:cubicBezTo>
                      <a:pt x="18095" y="11423"/>
                      <a:pt x="17996" y="11458"/>
                      <a:pt x="17859" y="11458"/>
                    </a:cubicBezTo>
                    <a:lnTo>
                      <a:pt x="15795" y="11458"/>
                    </a:lnTo>
                    <a:cubicBezTo>
                      <a:pt x="15537" y="11458"/>
                      <a:pt x="15409" y="11577"/>
                      <a:pt x="15409" y="11813"/>
                    </a:cubicBezTo>
                    <a:cubicBezTo>
                      <a:pt x="15409" y="12050"/>
                      <a:pt x="15537" y="12167"/>
                      <a:pt x="15795" y="12167"/>
                    </a:cubicBezTo>
                    <a:lnTo>
                      <a:pt x="21213" y="12167"/>
                    </a:lnTo>
                    <a:cubicBezTo>
                      <a:pt x="21470" y="12167"/>
                      <a:pt x="21600" y="12050"/>
                      <a:pt x="21600" y="11813"/>
                    </a:cubicBezTo>
                    <a:cubicBezTo>
                      <a:pt x="21600" y="11577"/>
                      <a:pt x="21470" y="11458"/>
                      <a:pt x="21213" y="1145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91" name="Shape 91"/>
              <p:cNvSpPr/>
              <p:nvPr/>
            </p:nvSpPr>
            <p:spPr>
              <a:xfrm>
                <a:off x="592908" y="72035"/>
                <a:ext cx="44769" cy="20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802" y="11979"/>
                    </a:moveTo>
                    <a:cubicBezTo>
                      <a:pt x="15493" y="11979"/>
                      <a:pt x="14427" y="10116"/>
                      <a:pt x="14427" y="7815"/>
                    </a:cubicBezTo>
                    <a:cubicBezTo>
                      <a:pt x="14427" y="5520"/>
                      <a:pt x="15493" y="3657"/>
                      <a:pt x="16802" y="3657"/>
                    </a:cubicBezTo>
                    <a:cubicBezTo>
                      <a:pt x="18118" y="3657"/>
                      <a:pt x="19185" y="5520"/>
                      <a:pt x="19185" y="7815"/>
                    </a:cubicBezTo>
                    <a:cubicBezTo>
                      <a:pt x="19185" y="10116"/>
                      <a:pt x="18118" y="11979"/>
                      <a:pt x="16802" y="11979"/>
                    </a:cubicBezTo>
                    <a:close/>
                    <a:moveTo>
                      <a:pt x="10799" y="0"/>
                    </a:moveTo>
                    <a:cubicBezTo>
                      <a:pt x="4837" y="0"/>
                      <a:pt x="0" y="4833"/>
                      <a:pt x="0" y="10803"/>
                    </a:cubicBezTo>
                    <a:cubicBezTo>
                      <a:pt x="0" y="16767"/>
                      <a:pt x="4837" y="21600"/>
                      <a:pt x="10799" y="21600"/>
                    </a:cubicBezTo>
                    <a:cubicBezTo>
                      <a:pt x="16761" y="21600"/>
                      <a:pt x="21600" y="16767"/>
                      <a:pt x="21600" y="10803"/>
                    </a:cubicBezTo>
                    <a:cubicBezTo>
                      <a:pt x="21600" y="4833"/>
                      <a:pt x="16761" y="0"/>
                      <a:pt x="107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  <p:sp>
        <p:nvSpPr>
          <p:cNvPr id="94" name="Shape 94"/>
          <p:cNvSpPr>
            <a:spLocks noGrp="1"/>
          </p:cNvSpPr>
          <p:nvPr>
            <p:ph type="title"/>
          </p:nvPr>
        </p:nvSpPr>
        <p:spPr>
          <a:xfrm>
            <a:off x="744729" y="179682"/>
            <a:ext cx="7654543" cy="741978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212830"/>
                </a:solidFill>
              </a:rPr>
              <a:t>Title Text</a:t>
            </a:r>
          </a:p>
        </p:txBody>
      </p:sp>
      <p:sp>
        <p:nvSpPr>
          <p:cNvPr id="95" name="Shape 95"/>
          <p:cNvSpPr>
            <a:spLocks noGrp="1"/>
          </p:cNvSpPr>
          <p:nvPr>
            <p:ph type="body" idx="1"/>
          </p:nvPr>
        </p:nvSpPr>
        <p:spPr>
          <a:xfrm>
            <a:off x="744729" y="823065"/>
            <a:ext cx="6278404" cy="793751"/>
          </a:xfrm>
          <a:prstGeom prst="rect">
            <a:avLst/>
          </a:prstGeom>
        </p:spPr>
        <p:txBody>
          <a:bodyPr/>
          <a:lstStyle>
            <a:lvl1pPr algn="l"/>
            <a:lvl2pPr algn="l"/>
            <a:lvl3pPr algn="l"/>
            <a:lvl4pPr algn="l"/>
            <a:lvl5pPr algn="l"/>
          </a:lstStyle>
          <a:p>
            <a:pPr lvl="0">
              <a:defRPr sz="1800"/>
            </a:pPr>
            <a:r>
              <a:rPr sz="600"/>
              <a:t>Body Level One</a:t>
            </a:r>
          </a:p>
          <a:p>
            <a:pPr lvl="1">
              <a:defRPr sz="1800"/>
            </a:pPr>
            <a:r>
              <a:rPr sz="600"/>
              <a:t>Body Level Two</a:t>
            </a:r>
          </a:p>
          <a:p>
            <a:pPr lvl="2">
              <a:defRPr sz="1800"/>
            </a:pPr>
            <a:r>
              <a:rPr sz="600"/>
              <a:t>Body Level Three</a:t>
            </a:r>
          </a:p>
          <a:p>
            <a:pPr lvl="3">
              <a:defRPr sz="1800"/>
            </a:pPr>
            <a:r>
              <a:rPr sz="600"/>
              <a:t>Body Level Four</a:t>
            </a:r>
          </a:p>
          <a:p>
            <a:pPr lvl="4">
              <a:defRPr sz="1800"/>
            </a:pPr>
            <a:r>
              <a:rPr sz="600"/>
              <a:t>Body Level Five</a:t>
            </a:r>
          </a:p>
        </p:txBody>
      </p:sp>
      <p:sp>
        <p:nvSpPr>
          <p:cNvPr id="96" name="Shape 96"/>
          <p:cNvSpPr>
            <a:spLocks noGrp="1"/>
          </p:cNvSpPr>
          <p:nvPr>
            <p:ph type="sldNum" sz="quarter" idx="2"/>
          </p:nvPr>
        </p:nvSpPr>
        <p:spPr>
          <a:xfrm>
            <a:off x="8639007" y="6578600"/>
            <a:ext cx="139430" cy="203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grpSp>
        <p:nvGrpSpPr>
          <p:cNvPr id="99" name="Group 99">
            <a:hlinkClick r:id="" action="ppaction://hlinkshowjump?jump=previousslide"/>
          </p:cNvPr>
          <p:cNvGrpSpPr/>
          <p:nvPr/>
        </p:nvGrpSpPr>
        <p:grpSpPr>
          <a:xfrm>
            <a:off x="8488688" y="6575220"/>
            <a:ext cx="109845" cy="146460"/>
            <a:chOff x="0" y="0"/>
            <a:chExt cx="292918" cy="292918"/>
          </a:xfrm>
        </p:grpSpPr>
        <p:sp>
          <p:nvSpPr>
            <p:cNvPr id="97" name="Shape 97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98" name="Shape 98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102" name="Group 102">
            <a:hlinkClick r:id="" action="ppaction://hlinkshowjump?jump=nextslide"/>
          </p:cNvPr>
          <p:cNvGrpSpPr/>
          <p:nvPr/>
        </p:nvGrpSpPr>
        <p:grpSpPr>
          <a:xfrm flipH="1">
            <a:off x="8807776" y="6575220"/>
            <a:ext cx="109845" cy="146460"/>
            <a:chOff x="0" y="0"/>
            <a:chExt cx="292918" cy="292918"/>
          </a:xfrm>
        </p:grpSpPr>
        <p:sp>
          <p:nvSpPr>
            <p:cNvPr id="100" name="Shape 100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101" name="Shape 101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8763950"/>
      </p:ext>
    </p:extLst>
  </p:cSld>
  <p:clrMapOvr>
    <a:masterClrMapping/>
  </p:clrMapOvr>
  <p:transition spd="med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/>
          </p:cNvSpPr>
          <p:nvPr>
            <p:ph type="title"/>
          </p:nvPr>
        </p:nvSpPr>
        <p:spPr>
          <a:xfrm>
            <a:off x="744729" y="179682"/>
            <a:ext cx="7654543" cy="741978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212830"/>
                </a:solidFill>
              </a:rPr>
              <a:t>Title Text</a:t>
            </a:r>
          </a:p>
        </p:txBody>
      </p:sp>
      <p:sp>
        <p:nvSpPr>
          <p:cNvPr id="105" name="Shape 105"/>
          <p:cNvSpPr>
            <a:spLocks noGrp="1"/>
          </p:cNvSpPr>
          <p:nvPr>
            <p:ph type="body" idx="1"/>
          </p:nvPr>
        </p:nvSpPr>
        <p:spPr>
          <a:xfrm>
            <a:off x="1432799" y="823065"/>
            <a:ext cx="6278404" cy="793751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00"/>
              <a:t>Body Level One</a:t>
            </a:r>
          </a:p>
          <a:p>
            <a:pPr lvl="1">
              <a:defRPr sz="1800"/>
            </a:pPr>
            <a:r>
              <a:rPr sz="600"/>
              <a:t>Body Level Two</a:t>
            </a:r>
          </a:p>
          <a:p>
            <a:pPr lvl="2">
              <a:defRPr sz="1800"/>
            </a:pPr>
            <a:r>
              <a:rPr sz="600"/>
              <a:t>Body Level Three</a:t>
            </a:r>
          </a:p>
          <a:p>
            <a:pPr lvl="3">
              <a:defRPr sz="1800"/>
            </a:pPr>
            <a:r>
              <a:rPr sz="600"/>
              <a:t>Body Level Four</a:t>
            </a:r>
          </a:p>
          <a:p>
            <a:pPr lvl="4">
              <a:defRPr sz="1800"/>
            </a:pPr>
            <a:r>
              <a:rPr sz="6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4103272024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 10">
    <p:bg>
      <p:bgPr>
        <a:solidFill>
          <a:srgbClr val="2128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title"/>
          </p:nvPr>
        </p:nvSpPr>
        <p:spPr>
          <a:xfrm>
            <a:off x="744729" y="147420"/>
            <a:ext cx="7654543" cy="741978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FFFFFF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111" name="Shape 111"/>
          <p:cNvSpPr>
            <a:spLocks noGrp="1"/>
          </p:cNvSpPr>
          <p:nvPr>
            <p:ph type="body" idx="1"/>
          </p:nvPr>
        </p:nvSpPr>
        <p:spPr>
          <a:xfrm>
            <a:off x="5235908" y="418040"/>
            <a:ext cx="3497942" cy="79375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  <a:lvl2pPr algn="l"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2pPr>
            <a:lvl3pPr algn="l"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3pPr>
            <a:lvl4pPr algn="l"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4pPr>
            <a:lvl5pPr algn="l"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024058069"/>
      </p:ext>
    </p:extLst>
  </p:cSld>
  <p:clrMapOvr>
    <a:masterClrMapping/>
  </p:clrMapOvr>
  <p:transition spd="med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 5">
    <p:bg>
      <p:bgPr>
        <a:solidFill>
          <a:srgbClr val="2128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/>
          </p:cNvSpPr>
          <p:nvPr>
            <p:ph type="title"/>
          </p:nvPr>
        </p:nvSpPr>
        <p:spPr>
          <a:xfrm>
            <a:off x="744729" y="3280407"/>
            <a:ext cx="7654543" cy="741978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FFFFFF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108" name="Shape 108"/>
          <p:cNvSpPr>
            <a:spLocks noGrp="1"/>
          </p:cNvSpPr>
          <p:nvPr>
            <p:ph type="body" idx="1"/>
          </p:nvPr>
        </p:nvSpPr>
        <p:spPr>
          <a:xfrm>
            <a:off x="744729" y="3923790"/>
            <a:ext cx="6278404" cy="79375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  <a:lvl2pPr algn="l"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2pPr>
            <a:lvl3pPr algn="l"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3pPr>
            <a:lvl4pPr algn="l"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4pPr>
            <a:lvl5pPr algn="l"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266896454"/>
      </p:ext>
    </p:extLst>
  </p:cSld>
  <p:clrMapOvr>
    <a:masterClrMapping/>
  </p:clrMapOvr>
  <p:transition spd="med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 10">
    <p:bg>
      <p:bgPr>
        <a:solidFill>
          <a:srgbClr val="2128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title"/>
          </p:nvPr>
        </p:nvSpPr>
        <p:spPr>
          <a:xfrm>
            <a:off x="744729" y="147420"/>
            <a:ext cx="7654543" cy="741978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FFFFFF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111" name="Shape 111"/>
          <p:cNvSpPr>
            <a:spLocks noGrp="1"/>
          </p:cNvSpPr>
          <p:nvPr>
            <p:ph type="body" idx="1"/>
          </p:nvPr>
        </p:nvSpPr>
        <p:spPr>
          <a:xfrm>
            <a:off x="5235908" y="418040"/>
            <a:ext cx="3497942" cy="79375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  <a:lvl2pPr algn="l"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2pPr>
            <a:lvl3pPr algn="l"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3pPr>
            <a:lvl4pPr algn="l"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4pPr>
            <a:lvl5pPr algn="l"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4178966753"/>
      </p:ext>
    </p:extLst>
  </p:cSld>
  <p:clrMapOvr>
    <a:masterClrMapping/>
  </p:clrMapOvr>
  <p:transition spd="med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Only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>
            <a:spLocks noGrp="1"/>
          </p:cNvSpPr>
          <p:nvPr>
            <p:ph type="title"/>
          </p:nvPr>
        </p:nvSpPr>
        <p:spPr>
          <a:xfrm>
            <a:off x="744729" y="179682"/>
            <a:ext cx="7654543" cy="741978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212830"/>
                </a:solidFill>
              </a:rPr>
              <a:t>Title Text</a:t>
            </a:r>
          </a:p>
        </p:txBody>
      </p:sp>
      <p:sp>
        <p:nvSpPr>
          <p:cNvPr id="114" name="Shape 11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00"/>
              <a:t>Body Level One</a:t>
            </a:r>
          </a:p>
          <a:p>
            <a:pPr lvl="1">
              <a:defRPr sz="1800"/>
            </a:pPr>
            <a:r>
              <a:rPr sz="600"/>
              <a:t>Body Level Two</a:t>
            </a:r>
          </a:p>
          <a:p>
            <a:pPr lvl="2">
              <a:defRPr sz="1800"/>
            </a:pPr>
            <a:r>
              <a:rPr sz="600"/>
              <a:t>Body Level Three</a:t>
            </a:r>
          </a:p>
          <a:p>
            <a:pPr lvl="3">
              <a:defRPr sz="1800"/>
            </a:pPr>
            <a:r>
              <a:rPr sz="600"/>
              <a:t>Body Level Four</a:t>
            </a:r>
          </a:p>
          <a:p>
            <a:pPr lvl="4">
              <a:defRPr sz="1800"/>
            </a:pPr>
            <a:r>
              <a:rPr sz="6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942784727"/>
      </p:ext>
    </p:extLst>
  </p:cSld>
  <p:clrMapOvr>
    <a:masterClrMapping/>
  </p:clrMapOvr>
  <p:transition spd="med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744729" y="179682"/>
            <a:ext cx="7654543" cy="741978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212830"/>
                </a:solidFill>
              </a:rPr>
              <a:t>Title Text</a:t>
            </a:r>
          </a:p>
        </p:txBody>
      </p:sp>
      <p:sp>
        <p:nvSpPr>
          <p:cNvPr id="117" name="Shape 11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00"/>
              <a:t>Body Level One</a:t>
            </a:r>
          </a:p>
          <a:p>
            <a:pPr lvl="1">
              <a:defRPr sz="1800"/>
            </a:pPr>
            <a:r>
              <a:rPr sz="600"/>
              <a:t>Body Level Two</a:t>
            </a:r>
          </a:p>
          <a:p>
            <a:pPr lvl="2">
              <a:defRPr sz="1800"/>
            </a:pPr>
            <a:r>
              <a:rPr sz="600"/>
              <a:t>Body Level Three</a:t>
            </a:r>
          </a:p>
          <a:p>
            <a:pPr lvl="3">
              <a:defRPr sz="1800"/>
            </a:pPr>
            <a:r>
              <a:rPr sz="600"/>
              <a:t>Body Level Four</a:t>
            </a:r>
          </a:p>
          <a:p>
            <a:pPr lvl="4">
              <a:defRPr sz="1800"/>
            </a:pPr>
            <a:r>
              <a:rPr sz="600"/>
              <a:t>Body Level Five</a:t>
            </a:r>
          </a:p>
        </p:txBody>
      </p:sp>
      <p:sp>
        <p:nvSpPr>
          <p:cNvPr id="118" name="Shape 118"/>
          <p:cNvSpPr>
            <a:spLocks noGrp="1"/>
          </p:cNvSpPr>
          <p:nvPr>
            <p:ph type="sldNum" sz="quarter" idx="2"/>
          </p:nvPr>
        </p:nvSpPr>
        <p:spPr>
          <a:xfrm>
            <a:off x="8639007" y="6578600"/>
            <a:ext cx="139430" cy="203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grpSp>
        <p:nvGrpSpPr>
          <p:cNvPr id="121" name="Group 121">
            <a:hlinkClick r:id="" action="ppaction://hlinkshowjump?jump=previousslide"/>
          </p:cNvPr>
          <p:cNvGrpSpPr/>
          <p:nvPr/>
        </p:nvGrpSpPr>
        <p:grpSpPr>
          <a:xfrm>
            <a:off x="8488688" y="6575220"/>
            <a:ext cx="109845" cy="146460"/>
            <a:chOff x="0" y="0"/>
            <a:chExt cx="292918" cy="292918"/>
          </a:xfrm>
        </p:grpSpPr>
        <p:sp>
          <p:nvSpPr>
            <p:cNvPr id="119" name="Shape 119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120" name="Shape 120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124" name="Group 124">
            <a:hlinkClick r:id="" action="ppaction://hlinkshowjump?jump=nextslide"/>
          </p:cNvPr>
          <p:cNvGrpSpPr/>
          <p:nvPr/>
        </p:nvGrpSpPr>
        <p:grpSpPr>
          <a:xfrm flipH="1">
            <a:off x="8807776" y="6575220"/>
            <a:ext cx="109845" cy="146460"/>
            <a:chOff x="0" y="0"/>
            <a:chExt cx="292918" cy="292918"/>
          </a:xfrm>
        </p:grpSpPr>
        <p:sp>
          <p:nvSpPr>
            <p:cNvPr id="122" name="Shape 122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123" name="Shape 123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132" name="Group 132"/>
          <p:cNvGrpSpPr/>
          <p:nvPr/>
        </p:nvGrpSpPr>
        <p:grpSpPr>
          <a:xfrm>
            <a:off x="206257" y="6579295"/>
            <a:ext cx="652434" cy="198656"/>
            <a:chOff x="0" y="0"/>
            <a:chExt cx="1739821" cy="397311"/>
          </a:xfrm>
        </p:grpSpPr>
        <p:grpSp>
          <p:nvGrpSpPr>
            <p:cNvPr id="127" name="Group 127"/>
            <p:cNvGrpSpPr/>
            <p:nvPr/>
          </p:nvGrpSpPr>
          <p:grpSpPr>
            <a:xfrm>
              <a:off x="0" y="16976"/>
              <a:ext cx="378730" cy="275796"/>
              <a:chOff x="0" y="0"/>
              <a:chExt cx="378729" cy="275794"/>
            </a:xfrm>
          </p:grpSpPr>
          <p:sp>
            <p:nvSpPr>
              <p:cNvPr id="125" name="Shape 125"/>
              <p:cNvSpPr/>
              <p:nvPr/>
            </p:nvSpPr>
            <p:spPr>
              <a:xfrm>
                <a:off x="105200" y="0"/>
                <a:ext cx="273530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7316"/>
                    </a:moveTo>
                    <a:cubicBezTo>
                      <a:pt x="21600" y="19682"/>
                      <a:pt x="20404" y="21600"/>
                      <a:pt x="18928" y="21600"/>
                    </a:cubicBezTo>
                    <a:cubicBezTo>
                      <a:pt x="17453" y="21600"/>
                      <a:pt x="16257" y="19682"/>
                      <a:pt x="16257" y="17316"/>
                    </a:cubicBezTo>
                    <a:cubicBezTo>
                      <a:pt x="16257" y="12492"/>
                      <a:pt x="13809" y="8567"/>
                      <a:pt x="10800" y="8567"/>
                    </a:cubicBezTo>
                    <a:cubicBezTo>
                      <a:pt x="7791" y="8567"/>
                      <a:pt x="5343" y="12492"/>
                      <a:pt x="5343" y="17316"/>
                    </a:cubicBezTo>
                    <a:cubicBezTo>
                      <a:pt x="5343" y="19682"/>
                      <a:pt x="4147" y="21600"/>
                      <a:pt x="2672" y="21600"/>
                    </a:cubicBezTo>
                    <a:cubicBezTo>
                      <a:pt x="1197" y="21600"/>
                      <a:pt x="0" y="19682"/>
                      <a:pt x="0" y="17316"/>
                    </a:cubicBezTo>
                    <a:cubicBezTo>
                      <a:pt x="0" y="12691"/>
                      <a:pt x="1123" y="8343"/>
                      <a:pt x="3163" y="5072"/>
                    </a:cubicBezTo>
                    <a:cubicBezTo>
                      <a:pt x="5204" y="1801"/>
                      <a:pt x="7915" y="0"/>
                      <a:pt x="10800" y="0"/>
                    </a:cubicBezTo>
                    <a:cubicBezTo>
                      <a:pt x="13685" y="0"/>
                      <a:pt x="16397" y="1801"/>
                      <a:pt x="18437" y="5072"/>
                    </a:cubicBezTo>
                    <a:cubicBezTo>
                      <a:pt x="20477" y="8343"/>
                      <a:pt x="21600" y="12691"/>
                      <a:pt x="21600" y="17316"/>
                    </a:cubicBezTo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26" name="Shape 126"/>
              <p:cNvSpPr/>
              <p:nvPr/>
            </p:nvSpPr>
            <p:spPr>
              <a:xfrm>
                <a:off x="0" y="105200"/>
                <a:ext cx="273528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003" y="6600"/>
                    </a:moveTo>
                    <a:cubicBezTo>
                      <a:pt x="17003" y="3730"/>
                      <a:pt x="18459" y="1393"/>
                      <a:pt x="20250" y="1393"/>
                    </a:cubicBezTo>
                    <a:cubicBezTo>
                      <a:pt x="20499" y="1393"/>
                      <a:pt x="20740" y="1442"/>
                      <a:pt x="20972" y="1527"/>
                    </a:cubicBezTo>
                    <a:cubicBezTo>
                      <a:pt x="20482" y="594"/>
                      <a:pt x="19749" y="0"/>
                      <a:pt x="18928" y="0"/>
                    </a:cubicBezTo>
                    <a:cubicBezTo>
                      <a:pt x="17453" y="0"/>
                      <a:pt x="16257" y="1918"/>
                      <a:pt x="16257" y="4284"/>
                    </a:cubicBezTo>
                    <a:cubicBezTo>
                      <a:pt x="16257" y="6254"/>
                      <a:pt x="15844" y="8067"/>
                      <a:pt x="15156" y="9532"/>
                    </a:cubicBezTo>
                    <a:cubicBezTo>
                      <a:pt x="16156" y="9547"/>
                      <a:pt x="16966" y="10855"/>
                      <a:pt x="16966" y="12461"/>
                    </a:cubicBezTo>
                    <a:cubicBezTo>
                      <a:pt x="16966" y="14077"/>
                      <a:pt x="16146" y="15392"/>
                      <a:pt x="15138" y="15392"/>
                    </a:cubicBezTo>
                    <a:cubicBezTo>
                      <a:pt x="14130" y="15392"/>
                      <a:pt x="13310" y="14077"/>
                      <a:pt x="13310" y="12461"/>
                    </a:cubicBezTo>
                    <a:cubicBezTo>
                      <a:pt x="13310" y="12313"/>
                      <a:pt x="13319" y="12169"/>
                      <a:pt x="13333" y="12027"/>
                    </a:cubicBezTo>
                    <a:cubicBezTo>
                      <a:pt x="12575" y="12667"/>
                      <a:pt x="11714" y="13033"/>
                      <a:pt x="10800" y="13033"/>
                    </a:cubicBezTo>
                    <a:cubicBezTo>
                      <a:pt x="9907" y="13033"/>
                      <a:pt x="9065" y="12681"/>
                      <a:pt x="8321" y="12068"/>
                    </a:cubicBezTo>
                    <a:cubicBezTo>
                      <a:pt x="8331" y="12197"/>
                      <a:pt x="8339" y="12327"/>
                      <a:pt x="8339" y="12461"/>
                    </a:cubicBezTo>
                    <a:cubicBezTo>
                      <a:pt x="8339" y="14077"/>
                      <a:pt x="7519" y="15392"/>
                      <a:pt x="6511" y="15392"/>
                    </a:cubicBezTo>
                    <a:cubicBezTo>
                      <a:pt x="5503" y="15392"/>
                      <a:pt x="4683" y="14077"/>
                      <a:pt x="4683" y="12461"/>
                    </a:cubicBezTo>
                    <a:cubicBezTo>
                      <a:pt x="4683" y="10880"/>
                      <a:pt x="5468" y="9591"/>
                      <a:pt x="6446" y="9535"/>
                    </a:cubicBezTo>
                    <a:cubicBezTo>
                      <a:pt x="5757" y="8071"/>
                      <a:pt x="5343" y="6255"/>
                      <a:pt x="5343" y="4284"/>
                    </a:cubicBezTo>
                    <a:cubicBezTo>
                      <a:pt x="5343" y="1918"/>
                      <a:pt x="4147" y="0"/>
                      <a:pt x="2671" y="0"/>
                    </a:cubicBezTo>
                    <a:cubicBezTo>
                      <a:pt x="1843" y="0"/>
                      <a:pt x="1103" y="605"/>
                      <a:pt x="613" y="1554"/>
                    </a:cubicBezTo>
                    <a:cubicBezTo>
                      <a:pt x="865" y="1453"/>
                      <a:pt x="1127" y="1393"/>
                      <a:pt x="1399" y="1393"/>
                    </a:cubicBezTo>
                    <a:cubicBezTo>
                      <a:pt x="3190" y="1393"/>
                      <a:pt x="4646" y="3730"/>
                      <a:pt x="4646" y="6600"/>
                    </a:cubicBezTo>
                    <a:cubicBezTo>
                      <a:pt x="4646" y="9472"/>
                      <a:pt x="3190" y="11808"/>
                      <a:pt x="1399" y="11808"/>
                    </a:cubicBezTo>
                    <a:cubicBezTo>
                      <a:pt x="1284" y="11808"/>
                      <a:pt x="1171" y="11799"/>
                      <a:pt x="1060" y="11780"/>
                    </a:cubicBezTo>
                    <a:cubicBezTo>
                      <a:pt x="1581" y="13519"/>
                      <a:pt x="2287" y="15123"/>
                      <a:pt x="3163" y="16528"/>
                    </a:cubicBezTo>
                    <a:cubicBezTo>
                      <a:pt x="4357" y="18443"/>
                      <a:pt x="5783" y="19849"/>
                      <a:pt x="7337" y="20690"/>
                    </a:cubicBezTo>
                    <a:cubicBezTo>
                      <a:pt x="7583" y="17880"/>
                      <a:pt x="9088" y="15708"/>
                      <a:pt x="10908" y="15708"/>
                    </a:cubicBezTo>
                    <a:cubicBezTo>
                      <a:pt x="12703" y="15708"/>
                      <a:pt x="14192" y="17823"/>
                      <a:pt x="14467" y="20580"/>
                    </a:cubicBezTo>
                    <a:cubicBezTo>
                      <a:pt x="15943" y="19728"/>
                      <a:pt x="17295" y="18359"/>
                      <a:pt x="18437" y="16528"/>
                    </a:cubicBezTo>
                    <a:cubicBezTo>
                      <a:pt x="19312" y="15125"/>
                      <a:pt x="20017" y="13522"/>
                      <a:pt x="20539" y="11785"/>
                    </a:cubicBezTo>
                    <a:cubicBezTo>
                      <a:pt x="20444" y="11799"/>
                      <a:pt x="20348" y="11808"/>
                      <a:pt x="20250" y="11808"/>
                    </a:cubicBezTo>
                    <a:cubicBezTo>
                      <a:pt x="18459" y="11808"/>
                      <a:pt x="17003" y="9472"/>
                      <a:pt x="17003" y="6600"/>
                    </a:cubicBezTo>
                    <a:close/>
                    <a:moveTo>
                      <a:pt x="21563" y="3598"/>
                    </a:moveTo>
                    <a:cubicBezTo>
                      <a:pt x="21191" y="3178"/>
                      <a:pt x="20738" y="2930"/>
                      <a:pt x="20250" y="2930"/>
                    </a:cubicBezTo>
                    <a:cubicBezTo>
                      <a:pt x="18988" y="2930"/>
                      <a:pt x="17961" y="4577"/>
                      <a:pt x="17961" y="6600"/>
                    </a:cubicBezTo>
                    <a:cubicBezTo>
                      <a:pt x="17961" y="8625"/>
                      <a:pt x="18988" y="10271"/>
                      <a:pt x="20250" y="10271"/>
                    </a:cubicBezTo>
                    <a:cubicBezTo>
                      <a:pt x="20507" y="10271"/>
                      <a:pt x="20753" y="10200"/>
                      <a:pt x="20983" y="10075"/>
                    </a:cubicBezTo>
                    <a:cubicBezTo>
                      <a:pt x="21388" y="8239"/>
                      <a:pt x="21600" y="6288"/>
                      <a:pt x="21600" y="4284"/>
                    </a:cubicBezTo>
                    <a:cubicBezTo>
                      <a:pt x="21600" y="4049"/>
                      <a:pt x="21585" y="3822"/>
                      <a:pt x="21563" y="3598"/>
                    </a:cubicBezTo>
                    <a:close/>
                    <a:moveTo>
                      <a:pt x="3688" y="6600"/>
                    </a:moveTo>
                    <a:cubicBezTo>
                      <a:pt x="3688" y="4577"/>
                      <a:pt x="2661" y="2930"/>
                      <a:pt x="1399" y="2930"/>
                    </a:cubicBezTo>
                    <a:cubicBezTo>
                      <a:pt x="886" y="2930"/>
                      <a:pt x="413" y="3205"/>
                      <a:pt x="31" y="3664"/>
                    </a:cubicBezTo>
                    <a:cubicBezTo>
                      <a:pt x="13" y="3867"/>
                      <a:pt x="0" y="4073"/>
                      <a:pt x="0" y="4284"/>
                    </a:cubicBezTo>
                    <a:cubicBezTo>
                      <a:pt x="0" y="6276"/>
                      <a:pt x="210" y="8216"/>
                      <a:pt x="610" y="10042"/>
                    </a:cubicBezTo>
                    <a:cubicBezTo>
                      <a:pt x="856" y="10188"/>
                      <a:pt x="1121" y="10271"/>
                      <a:pt x="1399" y="10271"/>
                    </a:cubicBezTo>
                    <a:cubicBezTo>
                      <a:pt x="2661" y="10271"/>
                      <a:pt x="3688" y="8625"/>
                      <a:pt x="3688" y="6600"/>
                    </a:cubicBezTo>
                    <a:close/>
                    <a:moveTo>
                      <a:pt x="5642" y="12461"/>
                    </a:moveTo>
                    <a:cubicBezTo>
                      <a:pt x="5642" y="13229"/>
                      <a:pt x="6032" y="13855"/>
                      <a:pt x="6511" y="13855"/>
                    </a:cubicBezTo>
                    <a:cubicBezTo>
                      <a:pt x="6991" y="13855"/>
                      <a:pt x="7380" y="13229"/>
                      <a:pt x="7380" y="12461"/>
                    </a:cubicBezTo>
                    <a:cubicBezTo>
                      <a:pt x="7380" y="11693"/>
                      <a:pt x="6991" y="11067"/>
                      <a:pt x="6511" y="11067"/>
                    </a:cubicBezTo>
                    <a:cubicBezTo>
                      <a:pt x="6032" y="11067"/>
                      <a:pt x="5642" y="11693"/>
                      <a:pt x="5642" y="12461"/>
                    </a:cubicBezTo>
                    <a:close/>
                    <a:moveTo>
                      <a:pt x="15138" y="13855"/>
                    </a:moveTo>
                    <a:cubicBezTo>
                      <a:pt x="15617" y="13855"/>
                      <a:pt x="16007" y="13229"/>
                      <a:pt x="16007" y="12461"/>
                    </a:cubicBezTo>
                    <a:cubicBezTo>
                      <a:pt x="16007" y="11693"/>
                      <a:pt x="15617" y="11067"/>
                      <a:pt x="15138" y="11067"/>
                    </a:cubicBezTo>
                    <a:cubicBezTo>
                      <a:pt x="14659" y="11067"/>
                      <a:pt x="14269" y="11693"/>
                      <a:pt x="14269" y="12461"/>
                    </a:cubicBezTo>
                    <a:cubicBezTo>
                      <a:pt x="14269" y="13229"/>
                      <a:pt x="14659" y="13855"/>
                      <a:pt x="15138" y="13855"/>
                    </a:cubicBezTo>
                    <a:close/>
                    <a:moveTo>
                      <a:pt x="10908" y="17245"/>
                    </a:moveTo>
                    <a:cubicBezTo>
                      <a:pt x="9525" y="17245"/>
                      <a:pt x="8387" y="18952"/>
                      <a:pt x="8268" y="21121"/>
                    </a:cubicBezTo>
                    <a:cubicBezTo>
                      <a:pt x="9088" y="21435"/>
                      <a:pt x="9936" y="21600"/>
                      <a:pt x="10800" y="21600"/>
                    </a:cubicBezTo>
                    <a:cubicBezTo>
                      <a:pt x="11738" y="21600"/>
                      <a:pt x="12658" y="21406"/>
                      <a:pt x="13542" y="21036"/>
                    </a:cubicBezTo>
                    <a:cubicBezTo>
                      <a:pt x="13399" y="18908"/>
                      <a:pt x="12273" y="17245"/>
                      <a:pt x="10908" y="1724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131" name="Group 131"/>
            <p:cNvGrpSpPr/>
            <p:nvPr/>
          </p:nvGrpSpPr>
          <p:grpSpPr>
            <a:xfrm>
              <a:off x="451491" y="-1"/>
              <a:ext cx="1288331" cy="397313"/>
              <a:chOff x="0" y="0"/>
              <a:chExt cx="1288330" cy="397311"/>
            </a:xfrm>
          </p:grpSpPr>
          <p:sp>
            <p:nvSpPr>
              <p:cNvPr id="128" name="Shape 128"/>
              <p:cNvSpPr/>
              <p:nvPr/>
            </p:nvSpPr>
            <p:spPr>
              <a:xfrm>
                <a:off x="0" y="0"/>
                <a:ext cx="1288331" cy="267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09" y="0"/>
                    </a:moveTo>
                    <a:cubicBezTo>
                      <a:pt x="11534" y="0"/>
                      <a:pt x="11413" y="501"/>
                      <a:pt x="11413" y="1340"/>
                    </a:cubicBezTo>
                    <a:cubicBezTo>
                      <a:pt x="11413" y="2179"/>
                      <a:pt x="11534" y="2681"/>
                      <a:pt x="11709" y="2681"/>
                    </a:cubicBezTo>
                    <a:lnTo>
                      <a:pt x="12014" y="2681"/>
                    </a:lnTo>
                    <a:lnTo>
                      <a:pt x="12014" y="18319"/>
                    </a:lnTo>
                    <a:lnTo>
                      <a:pt x="11709" y="18319"/>
                    </a:lnTo>
                    <a:cubicBezTo>
                      <a:pt x="11534" y="18319"/>
                      <a:pt x="11413" y="18820"/>
                      <a:pt x="11413" y="19659"/>
                    </a:cubicBezTo>
                    <a:cubicBezTo>
                      <a:pt x="11413" y="20498"/>
                      <a:pt x="11534" y="21000"/>
                      <a:pt x="11709" y="21000"/>
                    </a:cubicBezTo>
                    <a:lnTo>
                      <a:pt x="12960" y="21000"/>
                    </a:lnTo>
                    <a:cubicBezTo>
                      <a:pt x="13134" y="21000"/>
                      <a:pt x="13256" y="20498"/>
                      <a:pt x="13256" y="19659"/>
                    </a:cubicBezTo>
                    <a:cubicBezTo>
                      <a:pt x="13256" y="18820"/>
                      <a:pt x="13134" y="18319"/>
                      <a:pt x="12960" y="18319"/>
                    </a:cubicBezTo>
                    <a:lnTo>
                      <a:pt x="12571" y="18319"/>
                    </a:lnTo>
                    <a:lnTo>
                      <a:pt x="12571" y="2681"/>
                    </a:lnTo>
                    <a:lnTo>
                      <a:pt x="13613" y="2681"/>
                    </a:lnTo>
                    <a:cubicBezTo>
                      <a:pt x="13871" y="2681"/>
                      <a:pt x="14055" y="3073"/>
                      <a:pt x="14179" y="3686"/>
                    </a:cubicBezTo>
                    <a:cubicBezTo>
                      <a:pt x="14303" y="4297"/>
                      <a:pt x="14368" y="5355"/>
                      <a:pt x="14368" y="6730"/>
                    </a:cubicBezTo>
                    <a:cubicBezTo>
                      <a:pt x="14368" y="8105"/>
                      <a:pt x="14303" y="9163"/>
                      <a:pt x="14179" y="9774"/>
                    </a:cubicBezTo>
                    <a:cubicBezTo>
                      <a:pt x="14055" y="10387"/>
                      <a:pt x="13871" y="10723"/>
                      <a:pt x="13613" y="10723"/>
                    </a:cubicBezTo>
                    <a:lnTo>
                      <a:pt x="13123" y="10723"/>
                    </a:lnTo>
                    <a:cubicBezTo>
                      <a:pt x="12948" y="10723"/>
                      <a:pt x="12826" y="11225"/>
                      <a:pt x="12826" y="12064"/>
                    </a:cubicBezTo>
                    <a:cubicBezTo>
                      <a:pt x="12826" y="12903"/>
                      <a:pt x="12948" y="13404"/>
                      <a:pt x="13123" y="13404"/>
                    </a:cubicBezTo>
                    <a:lnTo>
                      <a:pt x="13613" y="13404"/>
                    </a:lnTo>
                    <a:cubicBezTo>
                      <a:pt x="14043" y="13404"/>
                      <a:pt x="14378" y="12863"/>
                      <a:pt x="14612" y="11673"/>
                    </a:cubicBezTo>
                    <a:cubicBezTo>
                      <a:pt x="14842" y="10498"/>
                      <a:pt x="14960" y="8860"/>
                      <a:pt x="14960" y="6744"/>
                    </a:cubicBezTo>
                    <a:cubicBezTo>
                      <a:pt x="14960" y="4628"/>
                      <a:pt x="14842" y="2962"/>
                      <a:pt x="14612" y="1787"/>
                    </a:cubicBezTo>
                    <a:cubicBezTo>
                      <a:pt x="14378" y="597"/>
                      <a:pt x="14043" y="0"/>
                      <a:pt x="13613" y="0"/>
                    </a:cubicBezTo>
                    <a:lnTo>
                      <a:pt x="11709" y="0"/>
                    </a:lnTo>
                    <a:close/>
                    <a:moveTo>
                      <a:pt x="84" y="2052"/>
                    </a:moveTo>
                    <a:cubicBezTo>
                      <a:pt x="27" y="2052"/>
                      <a:pt x="0" y="2199"/>
                      <a:pt x="0" y="2471"/>
                    </a:cubicBezTo>
                    <a:cubicBezTo>
                      <a:pt x="0" y="2746"/>
                      <a:pt x="27" y="2876"/>
                      <a:pt x="84" y="2876"/>
                    </a:cubicBezTo>
                    <a:lnTo>
                      <a:pt x="482" y="2876"/>
                    </a:lnTo>
                    <a:cubicBezTo>
                      <a:pt x="539" y="2876"/>
                      <a:pt x="569" y="3009"/>
                      <a:pt x="569" y="3281"/>
                    </a:cubicBezTo>
                    <a:lnTo>
                      <a:pt x="569" y="19952"/>
                    </a:lnTo>
                    <a:cubicBezTo>
                      <a:pt x="569" y="20226"/>
                      <a:pt x="539" y="20357"/>
                      <a:pt x="482" y="20357"/>
                    </a:cubicBezTo>
                    <a:lnTo>
                      <a:pt x="84" y="20357"/>
                    </a:lnTo>
                    <a:cubicBezTo>
                      <a:pt x="27" y="20357"/>
                      <a:pt x="0" y="20490"/>
                      <a:pt x="0" y="20762"/>
                    </a:cubicBezTo>
                    <a:cubicBezTo>
                      <a:pt x="0" y="21036"/>
                      <a:pt x="27" y="21181"/>
                      <a:pt x="84" y="21181"/>
                    </a:cubicBezTo>
                    <a:lnTo>
                      <a:pt x="1335" y="21181"/>
                    </a:lnTo>
                    <a:cubicBezTo>
                      <a:pt x="1393" y="21181"/>
                      <a:pt x="1420" y="21036"/>
                      <a:pt x="1420" y="20762"/>
                    </a:cubicBezTo>
                    <a:cubicBezTo>
                      <a:pt x="1420" y="20490"/>
                      <a:pt x="1393" y="20357"/>
                      <a:pt x="1335" y="20357"/>
                    </a:cubicBezTo>
                    <a:lnTo>
                      <a:pt x="825" y="20357"/>
                    </a:lnTo>
                    <a:cubicBezTo>
                      <a:pt x="768" y="20357"/>
                      <a:pt x="737" y="20226"/>
                      <a:pt x="737" y="19952"/>
                    </a:cubicBezTo>
                    <a:lnTo>
                      <a:pt x="737" y="3965"/>
                    </a:lnTo>
                    <a:cubicBezTo>
                      <a:pt x="737" y="3820"/>
                      <a:pt x="744" y="3750"/>
                      <a:pt x="755" y="3742"/>
                    </a:cubicBezTo>
                    <a:cubicBezTo>
                      <a:pt x="766" y="3733"/>
                      <a:pt x="776" y="3753"/>
                      <a:pt x="784" y="3826"/>
                    </a:cubicBezTo>
                    <a:lnTo>
                      <a:pt x="2375" y="20762"/>
                    </a:lnTo>
                    <a:cubicBezTo>
                      <a:pt x="2401" y="21036"/>
                      <a:pt x="2443" y="21181"/>
                      <a:pt x="2500" y="21181"/>
                    </a:cubicBezTo>
                    <a:cubicBezTo>
                      <a:pt x="2557" y="21181"/>
                      <a:pt x="2598" y="21036"/>
                      <a:pt x="2625" y="20762"/>
                    </a:cubicBezTo>
                    <a:lnTo>
                      <a:pt x="4215" y="3826"/>
                    </a:lnTo>
                    <a:cubicBezTo>
                      <a:pt x="4223" y="3753"/>
                      <a:pt x="4233" y="3733"/>
                      <a:pt x="4245" y="3742"/>
                    </a:cubicBezTo>
                    <a:cubicBezTo>
                      <a:pt x="4256" y="3750"/>
                      <a:pt x="4259" y="3820"/>
                      <a:pt x="4259" y="3965"/>
                    </a:cubicBezTo>
                    <a:lnTo>
                      <a:pt x="4259" y="19952"/>
                    </a:lnTo>
                    <a:cubicBezTo>
                      <a:pt x="4259" y="20226"/>
                      <a:pt x="4231" y="20357"/>
                      <a:pt x="4175" y="20357"/>
                    </a:cubicBezTo>
                    <a:lnTo>
                      <a:pt x="3664" y="20357"/>
                    </a:lnTo>
                    <a:cubicBezTo>
                      <a:pt x="3607" y="20357"/>
                      <a:pt x="3580" y="20490"/>
                      <a:pt x="3580" y="20762"/>
                    </a:cubicBezTo>
                    <a:cubicBezTo>
                      <a:pt x="3580" y="21036"/>
                      <a:pt x="3607" y="21181"/>
                      <a:pt x="3664" y="21181"/>
                    </a:cubicBezTo>
                    <a:lnTo>
                      <a:pt x="4912" y="21181"/>
                    </a:lnTo>
                    <a:cubicBezTo>
                      <a:pt x="4969" y="21181"/>
                      <a:pt x="4999" y="21036"/>
                      <a:pt x="4999" y="20762"/>
                    </a:cubicBezTo>
                    <a:cubicBezTo>
                      <a:pt x="4999" y="20490"/>
                      <a:pt x="4969" y="20357"/>
                      <a:pt x="4912" y="20357"/>
                    </a:cubicBezTo>
                    <a:lnTo>
                      <a:pt x="4517" y="20357"/>
                    </a:lnTo>
                    <a:cubicBezTo>
                      <a:pt x="4460" y="20357"/>
                      <a:pt x="4430" y="20226"/>
                      <a:pt x="4430" y="19952"/>
                    </a:cubicBezTo>
                    <a:lnTo>
                      <a:pt x="4430" y="3281"/>
                    </a:lnTo>
                    <a:cubicBezTo>
                      <a:pt x="4430" y="3009"/>
                      <a:pt x="4460" y="2876"/>
                      <a:pt x="4517" y="2876"/>
                    </a:cubicBezTo>
                    <a:lnTo>
                      <a:pt x="4912" y="2876"/>
                    </a:lnTo>
                    <a:cubicBezTo>
                      <a:pt x="4969" y="2876"/>
                      <a:pt x="4999" y="2746"/>
                      <a:pt x="4999" y="2471"/>
                    </a:cubicBezTo>
                    <a:cubicBezTo>
                      <a:pt x="4999" y="2199"/>
                      <a:pt x="4969" y="2052"/>
                      <a:pt x="4912" y="2052"/>
                    </a:cubicBezTo>
                    <a:lnTo>
                      <a:pt x="4288" y="2052"/>
                    </a:lnTo>
                    <a:cubicBezTo>
                      <a:pt x="4246" y="2052"/>
                      <a:pt x="4216" y="2090"/>
                      <a:pt x="4195" y="2164"/>
                    </a:cubicBezTo>
                    <a:cubicBezTo>
                      <a:pt x="4174" y="2235"/>
                      <a:pt x="4157" y="2344"/>
                      <a:pt x="4146" y="2471"/>
                    </a:cubicBezTo>
                    <a:lnTo>
                      <a:pt x="2555" y="19408"/>
                    </a:lnTo>
                    <a:cubicBezTo>
                      <a:pt x="2517" y="19790"/>
                      <a:pt x="2479" y="19790"/>
                      <a:pt x="2442" y="19408"/>
                    </a:cubicBezTo>
                    <a:lnTo>
                      <a:pt x="851" y="2471"/>
                    </a:lnTo>
                    <a:cubicBezTo>
                      <a:pt x="839" y="2344"/>
                      <a:pt x="825" y="2235"/>
                      <a:pt x="804" y="2164"/>
                    </a:cubicBezTo>
                    <a:cubicBezTo>
                      <a:pt x="783" y="2090"/>
                      <a:pt x="753" y="2052"/>
                      <a:pt x="711" y="2052"/>
                    </a:cubicBezTo>
                    <a:lnTo>
                      <a:pt x="84" y="2052"/>
                    </a:lnTo>
                    <a:close/>
                    <a:moveTo>
                      <a:pt x="17277" y="5222"/>
                    </a:moveTo>
                    <a:cubicBezTo>
                      <a:pt x="17138" y="5222"/>
                      <a:pt x="17008" y="5330"/>
                      <a:pt x="16885" y="5557"/>
                    </a:cubicBezTo>
                    <a:cubicBezTo>
                      <a:pt x="16772" y="5765"/>
                      <a:pt x="16666" y="6030"/>
                      <a:pt x="16575" y="6325"/>
                    </a:cubicBezTo>
                    <a:cubicBezTo>
                      <a:pt x="16535" y="6450"/>
                      <a:pt x="16500" y="6511"/>
                      <a:pt x="16464" y="6646"/>
                    </a:cubicBezTo>
                    <a:cubicBezTo>
                      <a:pt x="16446" y="5920"/>
                      <a:pt x="16331" y="5362"/>
                      <a:pt x="16171" y="5362"/>
                    </a:cubicBezTo>
                    <a:lnTo>
                      <a:pt x="15602" y="5362"/>
                    </a:lnTo>
                    <a:cubicBezTo>
                      <a:pt x="15427" y="5362"/>
                      <a:pt x="15306" y="6087"/>
                      <a:pt x="15306" y="6925"/>
                    </a:cubicBezTo>
                    <a:cubicBezTo>
                      <a:pt x="15306" y="7764"/>
                      <a:pt x="15427" y="8489"/>
                      <a:pt x="15602" y="8489"/>
                    </a:cubicBezTo>
                    <a:lnTo>
                      <a:pt x="15915" y="8489"/>
                    </a:lnTo>
                    <a:lnTo>
                      <a:pt x="15915" y="18319"/>
                    </a:lnTo>
                    <a:lnTo>
                      <a:pt x="15602" y="18319"/>
                    </a:lnTo>
                    <a:cubicBezTo>
                      <a:pt x="15427" y="18319"/>
                      <a:pt x="15306" y="18820"/>
                      <a:pt x="15306" y="19659"/>
                    </a:cubicBezTo>
                    <a:cubicBezTo>
                      <a:pt x="15306" y="20498"/>
                      <a:pt x="15427" y="21000"/>
                      <a:pt x="15602" y="21000"/>
                    </a:cubicBezTo>
                    <a:lnTo>
                      <a:pt x="16795" y="21000"/>
                    </a:lnTo>
                    <a:cubicBezTo>
                      <a:pt x="16970" y="21000"/>
                      <a:pt x="17091" y="20498"/>
                      <a:pt x="17091" y="19659"/>
                    </a:cubicBezTo>
                    <a:cubicBezTo>
                      <a:pt x="17091" y="18820"/>
                      <a:pt x="16970" y="18319"/>
                      <a:pt x="16795" y="18319"/>
                    </a:cubicBezTo>
                    <a:lnTo>
                      <a:pt x="16473" y="18319"/>
                    </a:lnTo>
                    <a:lnTo>
                      <a:pt x="16473" y="11030"/>
                    </a:lnTo>
                    <a:cubicBezTo>
                      <a:pt x="16566" y="10507"/>
                      <a:pt x="16612" y="10028"/>
                      <a:pt x="16694" y="9592"/>
                    </a:cubicBezTo>
                    <a:cubicBezTo>
                      <a:pt x="16767" y="9192"/>
                      <a:pt x="16859" y="8819"/>
                      <a:pt x="16966" y="8489"/>
                    </a:cubicBezTo>
                    <a:cubicBezTo>
                      <a:pt x="17058" y="8210"/>
                      <a:pt x="17161" y="8070"/>
                      <a:pt x="17280" y="8070"/>
                    </a:cubicBezTo>
                    <a:cubicBezTo>
                      <a:pt x="17441" y="8070"/>
                      <a:pt x="17555" y="8252"/>
                      <a:pt x="17634" y="8615"/>
                    </a:cubicBezTo>
                    <a:cubicBezTo>
                      <a:pt x="17712" y="8970"/>
                      <a:pt x="17747" y="9386"/>
                      <a:pt x="17747" y="9927"/>
                    </a:cubicBezTo>
                    <a:cubicBezTo>
                      <a:pt x="17747" y="10766"/>
                      <a:pt x="17869" y="11352"/>
                      <a:pt x="18044" y="11352"/>
                    </a:cubicBezTo>
                    <a:cubicBezTo>
                      <a:pt x="18218" y="11352"/>
                      <a:pt x="18343" y="10766"/>
                      <a:pt x="18343" y="9927"/>
                    </a:cubicBezTo>
                    <a:cubicBezTo>
                      <a:pt x="18343" y="9289"/>
                      <a:pt x="18318" y="8677"/>
                      <a:pt x="18270" y="8112"/>
                    </a:cubicBezTo>
                    <a:cubicBezTo>
                      <a:pt x="18221" y="7535"/>
                      <a:pt x="18148" y="7015"/>
                      <a:pt x="18052" y="6576"/>
                    </a:cubicBezTo>
                    <a:cubicBezTo>
                      <a:pt x="17958" y="6147"/>
                      <a:pt x="17845" y="5808"/>
                      <a:pt x="17715" y="5571"/>
                    </a:cubicBezTo>
                    <a:cubicBezTo>
                      <a:pt x="17587" y="5335"/>
                      <a:pt x="17438" y="5222"/>
                      <a:pt x="17277" y="5222"/>
                    </a:cubicBezTo>
                    <a:close/>
                    <a:moveTo>
                      <a:pt x="19997" y="5362"/>
                    </a:moveTo>
                    <a:cubicBezTo>
                      <a:pt x="19767" y="5362"/>
                      <a:pt x="19548" y="5565"/>
                      <a:pt x="19350" y="5962"/>
                    </a:cubicBezTo>
                    <a:cubicBezTo>
                      <a:pt x="19151" y="6362"/>
                      <a:pt x="18980" y="6931"/>
                      <a:pt x="18839" y="7651"/>
                    </a:cubicBezTo>
                    <a:cubicBezTo>
                      <a:pt x="18699" y="8366"/>
                      <a:pt x="18589" y="9238"/>
                      <a:pt x="18511" y="10235"/>
                    </a:cubicBezTo>
                    <a:cubicBezTo>
                      <a:pt x="18434" y="11218"/>
                      <a:pt x="18395" y="12313"/>
                      <a:pt x="18395" y="13488"/>
                    </a:cubicBezTo>
                    <a:cubicBezTo>
                      <a:pt x="18395" y="14662"/>
                      <a:pt x="18434" y="15744"/>
                      <a:pt x="18511" y="16727"/>
                    </a:cubicBezTo>
                    <a:cubicBezTo>
                      <a:pt x="18589" y="17724"/>
                      <a:pt x="18699" y="18597"/>
                      <a:pt x="18839" y="19310"/>
                    </a:cubicBezTo>
                    <a:cubicBezTo>
                      <a:pt x="18980" y="20031"/>
                      <a:pt x="19150" y="20599"/>
                      <a:pt x="19350" y="21000"/>
                    </a:cubicBezTo>
                    <a:cubicBezTo>
                      <a:pt x="19547" y="21396"/>
                      <a:pt x="19765" y="21600"/>
                      <a:pt x="19997" y="21600"/>
                    </a:cubicBezTo>
                    <a:cubicBezTo>
                      <a:pt x="20229" y="21600"/>
                      <a:pt x="20448" y="21396"/>
                      <a:pt x="20645" y="21000"/>
                    </a:cubicBezTo>
                    <a:cubicBezTo>
                      <a:pt x="20845" y="20599"/>
                      <a:pt x="21016" y="20029"/>
                      <a:pt x="21156" y="19310"/>
                    </a:cubicBezTo>
                    <a:cubicBezTo>
                      <a:pt x="21296" y="18595"/>
                      <a:pt x="21406" y="17723"/>
                      <a:pt x="21484" y="16727"/>
                    </a:cubicBezTo>
                    <a:cubicBezTo>
                      <a:pt x="21561" y="15742"/>
                      <a:pt x="21600" y="14661"/>
                      <a:pt x="21600" y="13488"/>
                    </a:cubicBezTo>
                    <a:cubicBezTo>
                      <a:pt x="21600" y="12314"/>
                      <a:pt x="21561" y="11220"/>
                      <a:pt x="21484" y="10235"/>
                    </a:cubicBezTo>
                    <a:cubicBezTo>
                      <a:pt x="21406" y="9238"/>
                      <a:pt x="21296" y="8367"/>
                      <a:pt x="21156" y="7651"/>
                    </a:cubicBezTo>
                    <a:cubicBezTo>
                      <a:pt x="21015" y="6931"/>
                      <a:pt x="20844" y="6363"/>
                      <a:pt x="20645" y="5962"/>
                    </a:cubicBezTo>
                    <a:cubicBezTo>
                      <a:pt x="20447" y="5565"/>
                      <a:pt x="20228" y="5362"/>
                      <a:pt x="19997" y="5362"/>
                    </a:cubicBezTo>
                    <a:close/>
                    <a:moveTo>
                      <a:pt x="6312" y="7247"/>
                    </a:moveTo>
                    <a:cubicBezTo>
                      <a:pt x="6187" y="7247"/>
                      <a:pt x="6067" y="7329"/>
                      <a:pt x="5957" y="7484"/>
                    </a:cubicBezTo>
                    <a:cubicBezTo>
                      <a:pt x="5847" y="7638"/>
                      <a:pt x="5751" y="7829"/>
                      <a:pt x="5664" y="8056"/>
                    </a:cubicBezTo>
                    <a:cubicBezTo>
                      <a:pt x="5577" y="8285"/>
                      <a:pt x="5498" y="8541"/>
                      <a:pt x="5432" y="8824"/>
                    </a:cubicBezTo>
                    <a:cubicBezTo>
                      <a:pt x="5365" y="9106"/>
                      <a:pt x="5314" y="9365"/>
                      <a:pt x="5272" y="9620"/>
                    </a:cubicBezTo>
                    <a:cubicBezTo>
                      <a:pt x="5238" y="9838"/>
                      <a:pt x="5244" y="10029"/>
                      <a:pt x="5290" y="10193"/>
                    </a:cubicBezTo>
                    <a:cubicBezTo>
                      <a:pt x="5335" y="10356"/>
                      <a:pt x="5375" y="10327"/>
                      <a:pt x="5409" y="10109"/>
                    </a:cubicBezTo>
                    <a:cubicBezTo>
                      <a:pt x="5443" y="9891"/>
                      <a:pt x="5487" y="9663"/>
                      <a:pt x="5542" y="9425"/>
                    </a:cubicBezTo>
                    <a:cubicBezTo>
                      <a:pt x="5597" y="9190"/>
                      <a:pt x="5660" y="8983"/>
                      <a:pt x="5734" y="8782"/>
                    </a:cubicBezTo>
                    <a:cubicBezTo>
                      <a:pt x="5808" y="8583"/>
                      <a:pt x="5892" y="8404"/>
                      <a:pt x="5986" y="8266"/>
                    </a:cubicBezTo>
                    <a:cubicBezTo>
                      <a:pt x="6081" y="8129"/>
                      <a:pt x="6190" y="8070"/>
                      <a:pt x="6312" y="8070"/>
                    </a:cubicBezTo>
                    <a:cubicBezTo>
                      <a:pt x="6448" y="8070"/>
                      <a:pt x="6570" y="8159"/>
                      <a:pt x="6680" y="8350"/>
                    </a:cubicBezTo>
                    <a:cubicBezTo>
                      <a:pt x="6790" y="8540"/>
                      <a:pt x="6883" y="8807"/>
                      <a:pt x="6959" y="9145"/>
                    </a:cubicBezTo>
                    <a:cubicBezTo>
                      <a:pt x="7035" y="9481"/>
                      <a:pt x="7091" y="9871"/>
                      <a:pt x="7133" y="10318"/>
                    </a:cubicBezTo>
                    <a:cubicBezTo>
                      <a:pt x="7175" y="10766"/>
                      <a:pt x="7197" y="11247"/>
                      <a:pt x="7197" y="11756"/>
                    </a:cubicBezTo>
                    <a:lnTo>
                      <a:pt x="7197" y="16950"/>
                    </a:lnTo>
                    <a:cubicBezTo>
                      <a:pt x="7118" y="17642"/>
                      <a:pt x="7021" y="18263"/>
                      <a:pt x="6907" y="18807"/>
                    </a:cubicBezTo>
                    <a:cubicBezTo>
                      <a:pt x="6808" y="19282"/>
                      <a:pt x="6690" y="19705"/>
                      <a:pt x="6550" y="20078"/>
                    </a:cubicBezTo>
                    <a:cubicBezTo>
                      <a:pt x="6410" y="20451"/>
                      <a:pt x="6248" y="20637"/>
                      <a:pt x="6062" y="20637"/>
                    </a:cubicBezTo>
                    <a:cubicBezTo>
                      <a:pt x="5778" y="20637"/>
                      <a:pt x="5565" y="20296"/>
                      <a:pt x="5423" y="19631"/>
                    </a:cubicBezTo>
                    <a:cubicBezTo>
                      <a:pt x="5281" y="18966"/>
                      <a:pt x="5208" y="18115"/>
                      <a:pt x="5208" y="17076"/>
                    </a:cubicBezTo>
                    <a:cubicBezTo>
                      <a:pt x="5208" y="16567"/>
                      <a:pt x="5227" y="16102"/>
                      <a:pt x="5264" y="15666"/>
                    </a:cubicBezTo>
                    <a:cubicBezTo>
                      <a:pt x="5299" y="15230"/>
                      <a:pt x="5355" y="14844"/>
                      <a:pt x="5435" y="14535"/>
                    </a:cubicBezTo>
                    <a:cubicBezTo>
                      <a:pt x="5514" y="14224"/>
                      <a:pt x="5615" y="13990"/>
                      <a:pt x="5737" y="13809"/>
                    </a:cubicBezTo>
                    <a:cubicBezTo>
                      <a:pt x="5858" y="13628"/>
                      <a:pt x="6005" y="13530"/>
                      <a:pt x="6175" y="13530"/>
                    </a:cubicBezTo>
                    <a:lnTo>
                      <a:pt x="6770" y="13530"/>
                    </a:lnTo>
                    <a:cubicBezTo>
                      <a:pt x="6827" y="13530"/>
                      <a:pt x="6857" y="13398"/>
                      <a:pt x="6857" y="13125"/>
                    </a:cubicBezTo>
                    <a:cubicBezTo>
                      <a:pt x="6857" y="12852"/>
                      <a:pt x="6827" y="12706"/>
                      <a:pt x="6770" y="12706"/>
                    </a:cubicBezTo>
                    <a:lnTo>
                      <a:pt x="6175" y="12706"/>
                    </a:lnTo>
                    <a:cubicBezTo>
                      <a:pt x="5990" y="12706"/>
                      <a:pt x="5825" y="12828"/>
                      <a:pt x="5685" y="13055"/>
                    </a:cubicBezTo>
                    <a:cubicBezTo>
                      <a:pt x="5544" y="13284"/>
                      <a:pt x="5427" y="13585"/>
                      <a:pt x="5330" y="13976"/>
                    </a:cubicBezTo>
                    <a:cubicBezTo>
                      <a:pt x="5234" y="14369"/>
                      <a:pt x="5162" y="14831"/>
                      <a:pt x="5113" y="15359"/>
                    </a:cubicBezTo>
                    <a:cubicBezTo>
                      <a:pt x="5063" y="15886"/>
                      <a:pt x="5037" y="16457"/>
                      <a:pt x="5037" y="17076"/>
                    </a:cubicBezTo>
                    <a:cubicBezTo>
                      <a:pt x="5037" y="17696"/>
                      <a:pt x="5059" y="18280"/>
                      <a:pt x="5101" y="18807"/>
                    </a:cubicBezTo>
                    <a:cubicBezTo>
                      <a:pt x="5143" y="19336"/>
                      <a:pt x="5204" y="19784"/>
                      <a:pt x="5290" y="20176"/>
                    </a:cubicBezTo>
                    <a:cubicBezTo>
                      <a:pt x="5375" y="20567"/>
                      <a:pt x="5483" y="20882"/>
                      <a:pt x="5612" y="21111"/>
                    </a:cubicBezTo>
                    <a:cubicBezTo>
                      <a:pt x="5741" y="21339"/>
                      <a:pt x="5892" y="21446"/>
                      <a:pt x="6062" y="21446"/>
                    </a:cubicBezTo>
                    <a:cubicBezTo>
                      <a:pt x="6198" y="21446"/>
                      <a:pt x="6322" y="21363"/>
                      <a:pt x="6434" y="21181"/>
                    </a:cubicBezTo>
                    <a:cubicBezTo>
                      <a:pt x="6545" y="21000"/>
                      <a:pt x="6646" y="20781"/>
                      <a:pt x="6735" y="20525"/>
                    </a:cubicBezTo>
                    <a:cubicBezTo>
                      <a:pt x="6824" y="20271"/>
                      <a:pt x="6899" y="19997"/>
                      <a:pt x="6962" y="19715"/>
                    </a:cubicBezTo>
                    <a:cubicBezTo>
                      <a:pt x="7024" y="19434"/>
                      <a:pt x="7073" y="19181"/>
                      <a:pt x="7107" y="18961"/>
                    </a:cubicBezTo>
                    <a:cubicBezTo>
                      <a:pt x="7122" y="18871"/>
                      <a:pt x="7134" y="18831"/>
                      <a:pt x="7145" y="18821"/>
                    </a:cubicBezTo>
                    <a:cubicBezTo>
                      <a:pt x="7156" y="18812"/>
                      <a:pt x="7166" y="18826"/>
                      <a:pt x="7174" y="18863"/>
                    </a:cubicBezTo>
                    <a:cubicBezTo>
                      <a:pt x="7181" y="18900"/>
                      <a:pt x="7187" y="18944"/>
                      <a:pt x="7191" y="19017"/>
                    </a:cubicBezTo>
                    <a:cubicBezTo>
                      <a:pt x="7195" y="19089"/>
                      <a:pt x="7197" y="19166"/>
                      <a:pt x="7197" y="19240"/>
                    </a:cubicBezTo>
                    <a:lnTo>
                      <a:pt x="7197" y="20762"/>
                    </a:lnTo>
                    <a:cubicBezTo>
                      <a:pt x="7197" y="21036"/>
                      <a:pt x="7224" y="21181"/>
                      <a:pt x="7281" y="21181"/>
                    </a:cubicBezTo>
                    <a:lnTo>
                      <a:pt x="7850" y="21181"/>
                    </a:lnTo>
                    <a:cubicBezTo>
                      <a:pt x="7907" y="21181"/>
                      <a:pt x="7935" y="21036"/>
                      <a:pt x="7935" y="20762"/>
                    </a:cubicBezTo>
                    <a:cubicBezTo>
                      <a:pt x="7935" y="20490"/>
                      <a:pt x="7907" y="20357"/>
                      <a:pt x="7850" y="20357"/>
                    </a:cubicBezTo>
                    <a:lnTo>
                      <a:pt x="7453" y="20357"/>
                    </a:lnTo>
                    <a:cubicBezTo>
                      <a:pt x="7396" y="20357"/>
                      <a:pt x="7368" y="20226"/>
                      <a:pt x="7368" y="19952"/>
                    </a:cubicBezTo>
                    <a:lnTo>
                      <a:pt x="7368" y="11756"/>
                    </a:lnTo>
                    <a:cubicBezTo>
                      <a:pt x="7368" y="11136"/>
                      <a:pt x="7342" y="10558"/>
                      <a:pt x="7293" y="10011"/>
                    </a:cubicBezTo>
                    <a:cubicBezTo>
                      <a:pt x="7244" y="9465"/>
                      <a:pt x="7175" y="8983"/>
                      <a:pt x="7084" y="8573"/>
                    </a:cubicBezTo>
                    <a:cubicBezTo>
                      <a:pt x="6993" y="8163"/>
                      <a:pt x="6881" y="7833"/>
                      <a:pt x="6750" y="7596"/>
                    </a:cubicBezTo>
                    <a:cubicBezTo>
                      <a:pt x="6619" y="7359"/>
                      <a:pt x="6475" y="7247"/>
                      <a:pt x="6312" y="7247"/>
                    </a:cubicBezTo>
                    <a:close/>
                    <a:moveTo>
                      <a:pt x="20055" y="8042"/>
                    </a:moveTo>
                    <a:cubicBezTo>
                      <a:pt x="20212" y="8042"/>
                      <a:pt x="20353" y="8172"/>
                      <a:pt x="20476" y="8419"/>
                    </a:cubicBezTo>
                    <a:cubicBezTo>
                      <a:pt x="20599" y="8666"/>
                      <a:pt x="20701" y="8997"/>
                      <a:pt x="20787" y="9439"/>
                    </a:cubicBezTo>
                    <a:cubicBezTo>
                      <a:pt x="20873" y="9884"/>
                      <a:pt x="20942" y="10433"/>
                      <a:pt x="20990" y="11072"/>
                    </a:cubicBezTo>
                    <a:cubicBezTo>
                      <a:pt x="21040" y="11734"/>
                      <a:pt x="21066" y="12484"/>
                      <a:pt x="21066" y="13306"/>
                    </a:cubicBezTo>
                    <a:cubicBezTo>
                      <a:pt x="21066" y="14146"/>
                      <a:pt x="21040" y="14909"/>
                      <a:pt x="20990" y="15568"/>
                    </a:cubicBezTo>
                    <a:cubicBezTo>
                      <a:pt x="20942" y="16209"/>
                      <a:pt x="20873" y="16758"/>
                      <a:pt x="20787" y="17202"/>
                    </a:cubicBezTo>
                    <a:cubicBezTo>
                      <a:pt x="20702" y="17638"/>
                      <a:pt x="20599" y="17989"/>
                      <a:pt x="20479" y="18221"/>
                    </a:cubicBezTo>
                    <a:cubicBezTo>
                      <a:pt x="20356" y="18462"/>
                      <a:pt x="20213" y="18584"/>
                      <a:pt x="20055" y="18584"/>
                    </a:cubicBezTo>
                    <a:cubicBezTo>
                      <a:pt x="19898" y="18584"/>
                      <a:pt x="19755" y="18462"/>
                      <a:pt x="19632" y="18221"/>
                    </a:cubicBezTo>
                    <a:cubicBezTo>
                      <a:pt x="19512" y="17989"/>
                      <a:pt x="19409" y="17650"/>
                      <a:pt x="19324" y="17216"/>
                    </a:cubicBezTo>
                    <a:cubicBezTo>
                      <a:pt x="19237" y="16765"/>
                      <a:pt x="19170" y="16221"/>
                      <a:pt x="19121" y="15568"/>
                    </a:cubicBezTo>
                    <a:cubicBezTo>
                      <a:pt x="19071" y="14913"/>
                      <a:pt x="19045" y="14151"/>
                      <a:pt x="19045" y="13306"/>
                    </a:cubicBezTo>
                    <a:cubicBezTo>
                      <a:pt x="19045" y="12479"/>
                      <a:pt x="19071" y="11729"/>
                      <a:pt x="19121" y="11072"/>
                    </a:cubicBezTo>
                    <a:cubicBezTo>
                      <a:pt x="19170" y="10429"/>
                      <a:pt x="19238" y="9881"/>
                      <a:pt x="19324" y="9439"/>
                    </a:cubicBezTo>
                    <a:cubicBezTo>
                      <a:pt x="19410" y="8995"/>
                      <a:pt x="19511" y="8667"/>
                      <a:pt x="19635" y="8419"/>
                    </a:cubicBezTo>
                    <a:cubicBezTo>
                      <a:pt x="19757" y="8172"/>
                      <a:pt x="19899" y="8042"/>
                      <a:pt x="20055" y="80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29" name="Shape 129"/>
              <p:cNvSpPr/>
              <p:nvPr/>
            </p:nvSpPr>
            <p:spPr>
              <a:xfrm>
                <a:off x="376801" y="88659"/>
                <a:ext cx="283710" cy="3086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60" extrusionOk="0">
                    <a:moveTo>
                      <a:pt x="21213" y="11458"/>
                    </a:moveTo>
                    <a:lnTo>
                      <a:pt x="19665" y="11458"/>
                    </a:lnTo>
                    <a:cubicBezTo>
                      <a:pt x="19526" y="11458"/>
                      <a:pt x="19407" y="11423"/>
                      <a:pt x="19303" y="11352"/>
                    </a:cubicBezTo>
                    <a:cubicBezTo>
                      <a:pt x="19200" y="11281"/>
                      <a:pt x="19106" y="11198"/>
                      <a:pt x="19020" y="11103"/>
                    </a:cubicBezTo>
                    <a:lnTo>
                      <a:pt x="15331" y="6393"/>
                    </a:lnTo>
                    <a:cubicBezTo>
                      <a:pt x="15227" y="6251"/>
                      <a:pt x="15227" y="6109"/>
                      <a:pt x="15331" y="5967"/>
                    </a:cubicBezTo>
                    <a:lnTo>
                      <a:pt x="18242" y="2078"/>
                    </a:lnTo>
                    <a:cubicBezTo>
                      <a:pt x="18311" y="1983"/>
                      <a:pt x="18401" y="1899"/>
                      <a:pt x="18513" y="1828"/>
                    </a:cubicBezTo>
                    <a:cubicBezTo>
                      <a:pt x="18530" y="1817"/>
                      <a:pt x="18584" y="1790"/>
                      <a:pt x="18658" y="1754"/>
                    </a:cubicBezTo>
                    <a:cubicBezTo>
                      <a:pt x="19600" y="1650"/>
                      <a:pt x="20445" y="1250"/>
                      <a:pt x="21072" y="657"/>
                    </a:cubicBezTo>
                    <a:cubicBezTo>
                      <a:pt x="21234" y="504"/>
                      <a:pt x="21230" y="258"/>
                      <a:pt x="21064" y="110"/>
                    </a:cubicBezTo>
                    <a:cubicBezTo>
                      <a:pt x="20896" y="-39"/>
                      <a:pt x="20630" y="-36"/>
                      <a:pt x="20467" y="118"/>
                    </a:cubicBezTo>
                    <a:cubicBezTo>
                      <a:pt x="19916" y="637"/>
                      <a:pt x="19162" y="966"/>
                      <a:pt x="18322" y="1002"/>
                    </a:cubicBezTo>
                    <a:lnTo>
                      <a:pt x="17812" y="990"/>
                    </a:lnTo>
                    <a:cubicBezTo>
                      <a:pt x="17055" y="913"/>
                      <a:pt x="16380" y="594"/>
                      <a:pt x="15873" y="117"/>
                    </a:cubicBezTo>
                    <a:cubicBezTo>
                      <a:pt x="15710" y="-37"/>
                      <a:pt x="15443" y="-40"/>
                      <a:pt x="15276" y="110"/>
                    </a:cubicBezTo>
                    <a:cubicBezTo>
                      <a:pt x="15109" y="259"/>
                      <a:pt x="15106" y="504"/>
                      <a:pt x="15269" y="657"/>
                    </a:cubicBezTo>
                    <a:lnTo>
                      <a:pt x="15268" y="657"/>
                    </a:lnTo>
                    <a:cubicBezTo>
                      <a:pt x="15838" y="1195"/>
                      <a:pt x="16587" y="1573"/>
                      <a:pt x="17425" y="1717"/>
                    </a:cubicBezTo>
                    <a:cubicBezTo>
                      <a:pt x="17428" y="1728"/>
                      <a:pt x="17435" y="1739"/>
                      <a:pt x="17437" y="1751"/>
                    </a:cubicBezTo>
                    <a:cubicBezTo>
                      <a:pt x="17459" y="1838"/>
                      <a:pt x="17430" y="1972"/>
                      <a:pt x="17345" y="2067"/>
                    </a:cubicBezTo>
                    <a:lnTo>
                      <a:pt x="14867" y="5352"/>
                    </a:lnTo>
                    <a:cubicBezTo>
                      <a:pt x="14746" y="5525"/>
                      <a:pt x="14626" y="5525"/>
                      <a:pt x="14506" y="5352"/>
                    </a:cubicBezTo>
                    <a:lnTo>
                      <a:pt x="11411" y="1400"/>
                    </a:lnTo>
                    <a:cubicBezTo>
                      <a:pt x="11324" y="1305"/>
                      <a:pt x="11310" y="1221"/>
                      <a:pt x="11372" y="1150"/>
                    </a:cubicBezTo>
                    <a:cubicBezTo>
                      <a:pt x="11431" y="1079"/>
                      <a:pt x="11530" y="1045"/>
                      <a:pt x="11668" y="1045"/>
                    </a:cubicBezTo>
                    <a:lnTo>
                      <a:pt x="13732" y="1045"/>
                    </a:lnTo>
                    <a:cubicBezTo>
                      <a:pt x="13989" y="1045"/>
                      <a:pt x="14119" y="926"/>
                      <a:pt x="14119" y="690"/>
                    </a:cubicBezTo>
                    <a:cubicBezTo>
                      <a:pt x="14119" y="453"/>
                      <a:pt x="13989" y="335"/>
                      <a:pt x="13732" y="335"/>
                    </a:cubicBezTo>
                    <a:lnTo>
                      <a:pt x="8315" y="335"/>
                    </a:lnTo>
                    <a:cubicBezTo>
                      <a:pt x="8056" y="335"/>
                      <a:pt x="7928" y="453"/>
                      <a:pt x="7928" y="690"/>
                    </a:cubicBezTo>
                    <a:cubicBezTo>
                      <a:pt x="7928" y="926"/>
                      <a:pt x="8056" y="1045"/>
                      <a:pt x="8315" y="1045"/>
                    </a:cubicBezTo>
                    <a:lnTo>
                      <a:pt x="9863" y="1045"/>
                    </a:lnTo>
                    <a:cubicBezTo>
                      <a:pt x="10000" y="1045"/>
                      <a:pt x="10124" y="1079"/>
                      <a:pt x="10237" y="1150"/>
                    </a:cubicBezTo>
                    <a:cubicBezTo>
                      <a:pt x="10348" y="1221"/>
                      <a:pt x="10438" y="1305"/>
                      <a:pt x="10508" y="1400"/>
                    </a:cubicBezTo>
                    <a:lnTo>
                      <a:pt x="14066" y="5967"/>
                    </a:lnTo>
                    <a:cubicBezTo>
                      <a:pt x="14170" y="6109"/>
                      <a:pt x="14170" y="6251"/>
                      <a:pt x="14066" y="6393"/>
                    </a:cubicBezTo>
                    <a:lnTo>
                      <a:pt x="2579" y="20495"/>
                    </a:lnTo>
                    <a:cubicBezTo>
                      <a:pt x="2492" y="20590"/>
                      <a:pt x="2399" y="20674"/>
                      <a:pt x="2295" y="20745"/>
                    </a:cubicBezTo>
                    <a:cubicBezTo>
                      <a:pt x="2192" y="20816"/>
                      <a:pt x="2072" y="20850"/>
                      <a:pt x="1935" y="20850"/>
                    </a:cubicBezTo>
                    <a:lnTo>
                      <a:pt x="387" y="20850"/>
                    </a:lnTo>
                    <a:cubicBezTo>
                      <a:pt x="128" y="20850"/>
                      <a:pt x="0" y="20969"/>
                      <a:pt x="0" y="21205"/>
                    </a:cubicBezTo>
                    <a:cubicBezTo>
                      <a:pt x="0" y="21442"/>
                      <a:pt x="128" y="21560"/>
                      <a:pt x="387" y="21560"/>
                    </a:cubicBezTo>
                    <a:lnTo>
                      <a:pt x="5803" y="21560"/>
                    </a:lnTo>
                    <a:cubicBezTo>
                      <a:pt x="6061" y="21560"/>
                      <a:pt x="6190" y="21442"/>
                      <a:pt x="6190" y="21205"/>
                    </a:cubicBezTo>
                    <a:cubicBezTo>
                      <a:pt x="6190" y="20969"/>
                      <a:pt x="6061" y="20850"/>
                      <a:pt x="5803" y="20850"/>
                    </a:cubicBezTo>
                    <a:lnTo>
                      <a:pt x="3740" y="20850"/>
                    </a:lnTo>
                    <a:cubicBezTo>
                      <a:pt x="3602" y="20850"/>
                      <a:pt x="3504" y="20816"/>
                      <a:pt x="3442" y="20745"/>
                    </a:cubicBezTo>
                    <a:cubicBezTo>
                      <a:pt x="3382" y="20674"/>
                      <a:pt x="3395" y="20590"/>
                      <a:pt x="3481" y="20495"/>
                    </a:cubicBezTo>
                    <a:lnTo>
                      <a:pt x="14506" y="6985"/>
                    </a:lnTo>
                    <a:cubicBezTo>
                      <a:pt x="14626" y="6827"/>
                      <a:pt x="14746" y="6827"/>
                      <a:pt x="14867" y="6985"/>
                    </a:cubicBezTo>
                    <a:lnTo>
                      <a:pt x="18117" y="11103"/>
                    </a:lnTo>
                    <a:cubicBezTo>
                      <a:pt x="18204" y="11198"/>
                      <a:pt x="18216" y="11281"/>
                      <a:pt x="18156" y="11352"/>
                    </a:cubicBezTo>
                    <a:cubicBezTo>
                      <a:pt x="18095" y="11423"/>
                      <a:pt x="17996" y="11458"/>
                      <a:pt x="17859" y="11458"/>
                    </a:cubicBezTo>
                    <a:lnTo>
                      <a:pt x="15795" y="11458"/>
                    </a:lnTo>
                    <a:cubicBezTo>
                      <a:pt x="15537" y="11458"/>
                      <a:pt x="15409" y="11577"/>
                      <a:pt x="15409" y="11813"/>
                    </a:cubicBezTo>
                    <a:cubicBezTo>
                      <a:pt x="15409" y="12050"/>
                      <a:pt x="15537" y="12167"/>
                      <a:pt x="15795" y="12167"/>
                    </a:cubicBezTo>
                    <a:lnTo>
                      <a:pt x="21213" y="12167"/>
                    </a:lnTo>
                    <a:cubicBezTo>
                      <a:pt x="21470" y="12167"/>
                      <a:pt x="21600" y="12050"/>
                      <a:pt x="21600" y="11813"/>
                    </a:cubicBezTo>
                    <a:cubicBezTo>
                      <a:pt x="21600" y="11577"/>
                      <a:pt x="21470" y="11458"/>
                      <a:pt x="21213" y="1145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30" name="Shape 130"/>
              <p:cNvSpPr/>
              <p:nvPr/>
            </p:nvSpPr>
            <p:spPr>
              <a:xfrm>
                <a:off x="592908" y="72035"/>
                <a:ext cx="44769" cy="20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802" y="11979"/>
                    </a:moveTo>
                    <a:cubicBezTo>
                      <a:pt x="15493" y="11979"/>
                      <a:pt x="14427" y="10116"/>
                      <a:pt x="14427" y="7815"/>
                    </a:cubicBezTo>
                    <a:cubicBezTo>
                      <a:pt x="14427" y="5520"/>
                      <a:pt x="15493" y="3657"/>
                      <a:pt x="16802" y="3657"/>
                    </a:cubicBezTo>
                    <a:cubicBezTo>
                      <a:pt x="18118" y="3657"/>
                      <a:pt x="19185" y="5520"/>
                      <a:pt x="19185" y="7815"/>
                    </a:cubicBezTo>
                    <a:cubicBezTo>
                      <a:pt x="19185" y="10116"/>
                      <a:pt x="18118" y="11979"/>
                      <a:pt x="16802" y="11979"/>
                    </a:cubicBezTo>
                    <a:close/>
                    <a:moveTo>
                      <a:pt x="10799" y="0"/>
                    </a:moveTo>
                    <a:cubicBezTo>
                      <a:pt x="4837" y="0"/>
                      <a:pt x="0" y="4833"/>
                      <a:pt x="0" y="10803"/>
                    </a:cubicBezTo>
                    <a:cubicBezTo>
                      <a:pt x="0" y="16767"/>
                      <a:pt x="4837" y="21600"/>
                      <a:pt x="10799" y="21600"/>
                    </a:cubicBezTo>
                    <a:cubicBezTo>
                      <a:pt x="16761" y="21600"/>
                      <a:pt x="21600" y="16767"/>
                      <a:pt x="21600" y="10803"/>
                    </a:cubicBezTo>
                    <a:cubicBezTo>
                      <a:pt x="21600" y="4833"/>
                      <a:pt x="16761" y="0"/>
                      <a:pt x="107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11677298"/>
      </p:ext>
    </p:extLst>
  </p:cSld>
  <p:clrMapOvr>
    <a:masterClrMapping/>
  </p:clrMapOvr>
  <p:transition spd="med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/>
          <p:nvPr/>
        </p:nvSpPr>
        <p:spPr>
          <a:xfrm>
            <a:off x="8660187" y="6540500"/>
            <a:ext cx="97069" cy="203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normAutofit/>
          </a:bodyPr>
          <a:lstStyle>
            <a:lvl1pPr>
              <a:defRPr sz="180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pPr algn="ctr" defTabSz="309563">
              <a:defRPr>
                <a:solidFill>
                  <a:srgbClr val="000000"/>
                </a:solidFill>
              </a:defRPr>
            </a:pPr>
            <a:r>
              <a:rPr sz="675" kern="0"/>
              <a:t>￼</a:t>
            </a:r>
          </a:p>
        </p:txBody>
      </p:sp>
      <p:sp>
        <p:nvSpPr>
          <p:cNvPr id="135" name="Shape 135"/>
          <p:cNvSpPr>
            <a:spLocks noGrp="1"/>
          </p:cNvSpPr>
          <p:nvPr>
            <p:ph type="title"/>
          </p:nvPr>
        </p:nvSpPr>
        <p:spPr>
          <a:xfrm>
            <a:off x="744729" y="2188667"/>
            <a:ext cx="7654543" cy="741978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212830"/>
                </a:solidFill>
              </a:rPr>
              <a:t>Title Text</a:t>
            </a:r>
          </a:p>
        </p:txBody>
      </p:sp>
      <p:sp>
        <p:nvSpPr>
          <p:cNvPr id="136" name="Shape 136"/>
          <p:cNvSpPr>
            <a:spLocks noGrp="1"/>
          </p:cNvSpPr>
          <p:nvPr>
            <p:ph type="body" idx="1"/>
          </p:nvPr>
        </p:nvSpPr>
        <p:spPr>
          <a:xfrm>
            <a:off x="1432799" y="2829139"/>
            <a:ext cx="6278404" cy="793751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00"/>
              <a:t>Body Level One</a:t>
            </a:r>
          </a:p>
          <a:p>
            <a:pPr lvl="1">
              <a:defRPr sz="1800"/>
            </a:pPr>
            <a:r>
              <a:rPr sz="600"/>
              <a:t>Body Level Two</a:t>
            </a:r>
          </a:p>
          <a:p>
            <a:pPr lvl="2">
              <a:defRPr sz="1800"/>
            </a:pPr>
            <a:r>
              <a:rPr sz="600"/>
              <a:t>Body Level Three</a:t>
            </a:r>
          </a:p>
          <a:p>
            <a:pPr lvl="3">
              <a:defRPr sz="1800"/>
            </a:pPr>
            <a:r>
              <a:rPr sz="600"/>
              <a:t>Body Level Four</a:t>
            </a:r>
          </a:p>
          <a:p>
            <a:pPr lvl="4">
              <a:defRPr sz="1800"/>
            </a:pPr>
            <a:r>
              <a:rPr sz="600"/>
              <a:t>Body Level Five</a:t>
            </a:r>
          </a:p>
        </p:txBody>
      </p:sp>
      <p:grpSp>
        <p:nvGrpSpPr>
          <p:cNvPr id="139" name="Group 139">
            <a:hlinkClick r:id="" action="ppaction://hlinkshowjump?jump=previousslide"/>
          </p:cNvPr>
          <p:cNvGrpSpPr/>
          <p:nvPr/>
        </p:nvGrpSpPr>
        <p:grpSpPr>
          <a:xfrm>
            <a:off x="8488688" y="6575220"/>
            <a:ext cx="109845" cy="146460"/>
            <a:chOff x="0" y="0"/>
            <a:chExt cx="292918" cy="292918"/>
          </a:xfrm>
        </p:grpSpPr>
        <p:sp>
          <p:nvSpPr>
            <p:cNvPr id="137" name="Shape 137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222B31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138" name="Shape 138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22B3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142" name="Group 142">
            <a:hlinkClick r:id="" action="ppaction://hlinkshowjump?jump=nextslide"/>
          </p:cNvPr>
          <p:cNvGrpSpPr/>
          <p:nvPr/>
        </p:nvGrpSpPr>
        <p:grpSpPr>
          <a:xfrm flipH="1">
            <a:off x="8807776" y="6575220"/>
            <a:ext cx="109845" cy="146460"/>
            <a:chOff x="0" y="0"/>
            <a:chExt cx="292918" cy="292918"/>
          </a:xfrm>
        </p:grpSpPr>
        <p:sp>
          <p:nvSpPr>
            <p:cNvPr id="140" name="Shape 140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222B31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141" name="Shape 141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22B3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sp>
        <p:nvSpPr>
          <p:cNvPr id="143" name="Shape 143"/>
          <p:cNvSpPr>
            <a:spLocks noGrp="1"/>
          </p:cNvSpPr>
          <p:nvPr>
            <p:ph type="sldNum" sz="quarter" idx="2"/>
          </p:nvPr>
        </p:nvSpPr>
        <p:spPr>
          <a:xfrm>
            <a:off x="8639007" y="6578600"/>
            <a:ext cx="139430" cy="2032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grpSp>
        <p:nvGrpSpPr>
          <p:cNvPr id="151" name="Group 151"/>
          <p:cNvGrpSpPr/>
          <p:nvPr/>
        </p:nvGrpSpPr>
        <p:grpSpPr>
          <a:xfrm>
            <a:off x="206257" y="6579295"/>
            <a:ext cx="652434" cy="198656"/>
            <a:chOff x="0" y="0"/>
            <a:chExt cx="1739821" cy="397311"/>
          </a:xfrm>
        </p:grpSpPr>
        <p:grpSp>
          <p:nvGrpSpPr>
            <p:cNvPr id="146" name="Group 146"/>
            <p:cNvGrpSpPr/>
            <p:nvPr/>
          </p:nvGrpSpPr>
          <p:grpSpPr>
            <a:xfrm>
              <a:off x="0" y="16976"/>
              <a:ext cx="378730" cy="275796"/>
              <a:chOff x="0" y="0"/>
              <a:chExt cx="378729" cy="275794"/>
            </a:xfrm>
          </p:grpSpPr>
          <p:sp>
            <p:nvSpPr>
              <p:cNvPr id="144" name="Shape 144"/>
              <p:cNvSpPr/>
              <p:nvPr/>
            </p:nvSpPr>
            <p:spPr>
              <a:xfrm>
                <a:off x="105200" y="0"/>
                <a:ext cx="273530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7316"/>
                    </a:moveTo>
                    <a:cubicBezTo>
                      <a:pt x="21600" y="19682"/>
                      <a:pt x="20404" y="21600"/>
                      <a:pt x="18928" y="21600"/>
                    </a:cubicBezTo>
                    <a:cubicBezTo>
                      <a:pt x="17453" y="21600"/>
                      <a:pt x="16257" y="19682"/>
                      <a:pt x="16257" y="17316"/>
                    </a:cubicBezTo>
                    <a:cubicBezTo>
                      <a:pt x="16257" y="12492"/>
                      <a:pt x="13809" y="8567"/>
                      <a:pt x="10800" y="8567"/>
                    </a:cubicBezTo>
                    <a:cubicBezTo>
                      <a:pt x="7791" y="8567"/>
                      <a:pt x="5343" y="12492"/>
                      <a:pt x="5343" y="17316"/>
                    </a:cubicBezTo>
                    <a:cubicBezTo>
                      <a:pt x="5343" y="19682"/>
                      <a:pt x="4147" y="21600"/>
                      <a:pt x="2672" y="21600"/>
                    </a:cubicBezTo>
                    <a:cubicBezTo>
                      <a:pt x="1197" y="21600"/>
                      <a:pt x="0" y="19682"/>
                      <a:pt x="0" y="17316"/>
                    </a:cubicBezTo>
                    <a:cubicBezTo>
                      <a:pt x="0" y="12691"/>
                      <a:pt x="1123" y="8343"/>
                      <a:pt x="3163" y="5072"/>
                    </a:cubicBezTo>
                    <a:cubicBezTo>
                      <a:pt x="5204" y="1801"/>
                      <a:pt x="7915" y="0"/>
                      <a:pt x="10800" y="0"/>
                    </a:cubicBezTo>
                    <a:cubicBezTo>
                      <a:pt x="13685" y="0"/>
                      <a:pt x="16397" y="1801"/>
                      <a:pt x="18437" y="5072"/>
                    </a:cubicBezTo>
                    <a:cubicBezTo>
                      <a:pt x="20477" y="8343"/>
                      <a:pt x="21600" y="12691"/>
                      <a:pt x="21600" y="17316"/>
                    </a:cubicBezTo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45" name="Shape 145"/>
              <p:cNvSpPr/>
              <p:nvPr/>
            </p:nvSpPr>
            <p:spPr>
              <a:xfrm>
                <a:off x="0" y="105200"/>
                <a:ext cx="273528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003" y="6600"/>
                    </a:moveTo>
                    <a:cubicBezTo>
                      <a:pt x="17003" y="3730"/>
                      <a:pt x="18459" y="1393"/>
                      <a:pt x="20250" y="1393"/>
                    </a:cubicBezTo>
                    <a:cubicBezTo>
                      <a:pt x="20499" y="1393"/>
                      <a:pt x="20740" y="1442"/>
                      <a:pt x="20972" y="1527"/>
                    </a:cubicBezTo>
                    <a:cubicBezTo>
                      <a:pt x="20482" y="594"/>
                      <a:pt x="19749" y="0"/>
                      <a:pt x="18928" y="0"/>
                    </a:cubicBezTo>
                    <a:cubicBezTo>
                      <a:pt x="17453" y="0"/>
                      <a:pt x="16257" y="1918"/>
                      <a:pt x="16257" y="4284"/>
                    </a:cubicBezTo>
                    <a:cubicBezTo>
                      <a:pt x="16257" y="6254"/>
                      <a:pt x="15844" y="8067"/>
                      <a:pt x="15156" y="9532"/>
                    </a:cubicBezTo>
                    <a:cubicBezTo>
                      <a:pt x="16156" y="9547"/>
                      <a:pt x="16966" y="10855"/>
                      <a:pt x="16966" y="12461"/>
                    </a:cubicBezTo>
                    <a:cubicBezTo>
                      <a:pt x="16966" y="14077"/>
                      <a:pt x="16146" y="15392"/>
                      <a:pt x="15138" y="15392"/>
                    </a:cubicBezTo>
                    <a:cubicBezTo>
                      <a:pt x="14130" y="15392"/>
                      <a:pt x="13310" y="14077"/>
                      <a:pt x="13310" y="12461"/>
                    </a:cubicBezTo>
                    <a:cubicBezTo>
                      <a:pt x="13310" y="12313"/>
                      <a:pt x="13319" y="12169"/>
                      <a:pt x="13333" y="12027"/>
                    </a:cubicBezTo>
                    <a:cubicBezTo>
                      <a:pt x="12575" y="12667"/>
                      <a:pt x="11714" y="13033"/>
                      <a:pt x="10800" y="13033"/>
                    </a:cubicBezTo>
                    <a:cubicBezTo>
                      <a:pt x="9907" y="13033"/>
                      <a:pt x="9065" y="12681"/>
                      <a:pt x="8321" y="12068"/>
                    </a:cubicBezTo>
                    <a:cubicBezTo>
                      <a:pt x="8331" y="12197"/>
                      <a:pt x="8339" y="12327"/>
                      <a:pt x="8339" y="12461"/>
                    </a:cubicBezTo>
                    <a:cubicBezTo>
                      <a:pt x="8339" y="14077"/>
                      <a:pt x="7519" y="15392"/>
                      <a:pt x="6511" y="15392"/>
                    </a:cubicBezTo>
                    <a:cubicBezTo>
                      <a:pt x="5503" y="15392"/>
                      <a:pt x="4683" y="14077"/>
                      <a:pt x="4683" y="12461"/>
                    </a:cubicBezTo>
                    <a:cubicBezTo>
                      <a:pt x="4683" y="10880"/>
                      <a:pt x="5468" y="9591"/>
                      <a:pt x="6446" y="9535"/>
                    </a:cubicBezTo>
                    <a:cubicBezTo>
                      <a:pt x="5757" y="8071"/>
                      <a:pt x="5343" y="6255"/>
                      <a:pt x="5343" y="4284"/>
                    </a:cubicBezTo>
                    <a:cubicBezTo>
                      <a:pt x="5343" y="1918"/>
                      <a:pt x="4147" y="0"/>
                      <a:pt x="2671" y="0"/>
                    </a:cubicBezTo>
                    <a:cubicBezTo>
                      <a:pt x="1843" y="0"/>
                      <a:pt x="1103" y="605"/>
                      <a:pt x="613" y="1554"/>
                    </a:cubicBezTo>
                    <a:cubicBezTo>
                      <a:pt x="865" y="1453"/>
                      <a:pt x="1127" y="1393"/>
                      <a:pt x="1399" y="1393"/>
                    </a:cubicBezTo>
                    <a:cubicBezTo>
                      <a:pt x="3190" y="1393"/>
                      <a:pt x="4646" y="3730"/>
                      <a:pt x="4646" y="6600"/>
                    </a:cubicBezTo>
                    <a:cubicBezTo>
                      <a:pt x="4646" y="9472"/>
                      <a:pt x="3190" y="11808"/>
                      <a:pt x="1399" y="11808"/>
                    </a:cubicBezTo>
                    <a:cubicBezTo>
                      <a:pt x="1284" y="11808"/>
                      <a:pt x="1171" y="11799"/>
                      <a:pt x="1060" y="11780"/>
                    </a:cubicBezTo>
                    <a:cubicBezTo>
                      <a:pt x="1581" y="13519"/>
                      <a:pt x="2287" y="15123"/>
                      <a:pt x="3163" y="16528"/>
                    </a:cubicBezTo>
                    <a:cubicBezTo>
                      <a:pt x="4357" y="18443"/>
                      <a:pt x="5783" y="19849"/>
                      <a:pt x="7337" y="20690"/>
                    </a:cubicBezTo>
                    <a:cubicBezTo>
                      <a:pt x="7583" y="17880"/>
                      <a:pt x="9088" y="15708"/>
                      <a:pt x="10908" y="15708"/>
                    </a:cubicBezTo>
                    <a:cubicBezTo>
                      <a:pt x="12703" y="15708"/>
                      <a:pt x="14192" y="17823"/>
                      <a:pt x="14467" y="20580"/>
                    </a:cubicBezTo>
                    <a:cubicBezTo>
                      <a:pt x="15943" y="19728"/>
                      <a:pt x="17295" y="18359"/>
                      <a:pt x="18437" y="16528"/>
                    </a:cubicBezTo>
                    <a:cubicBezTo>
                      <a:pt x="19312" y="15125"/>
                      <a:pt x="20017" y="13522"/>
                      <a:pt x="20539" y="11785"/>
                    </a:cubicBezTo>
                    <a:cubicBezTo>
                      <a:pt x="20444" y="11799"/>
                      <a:pt x="20348" y="11808"/>
                      <a:pt x="20250" y="11808"/>
                    </a:cubicBezTo>
                    <a:cubicBezTo>
                      <a:pt x="18459" y="11808"/>
                      <a:pt x="17003" y="9472"/>
                      <a:pt x="17003" y="6600"/>
                    </a:cubicBezTo>
                    <a:close/>
                    <a:moveTo>
                      <a:pt x="21563" y="3598"/>
                    </a:moveTo>
                    <a:cubicBezTo>
                      <a:pt x="21191" y="3178"/>
                      <a:pt x="20738" y="2930"/>
                      <a:pt x="20250" y="2930"/>
                    </a:cubicBezTo>
                    <a:cubicBezTo>
                      <a:pt x="18988" y="2930"/>
                      <a:pt x="17961" y="4577"/>
                      <a:pt x="17961" y="6600"/>
                    </a:cubicBezTo>
                    <a:cubicBezTo>
                      <a:pt x="17961" y="8625"/>
                      <a:pt x="18988" y="10271"/>
                      <a:pt x="20250" y="10271"/>
                    </a:cubicBezTo>
                    <a:cubicBezTo>
                      <a:pt x="20507" y="10271"/>
                      <a:pt x="20753" y="10200"/>
                      <a:pt x="20983" y="10075"/>
                    </a:cubicBezTo>
                    <a:cubicBezTo>
                      <a:pt x="21388" y="8239"/>
                      <a:pt x="21600" y="6288"/>
                      <a:pt x="21600" y="4284"/>
                    </a:cubicBezTo>
                    <a:cubicBezTo>
                      <a:pt x="21600" y="4049"/>
                      <a:pt x="21585" y="3822"/>
                      <a:pt x="21563" y="3598"/>
                    </a:cubicBezTo>
                    <a:close/>
                    <a:moveTo>
                      <a:pt x="3688" y="6600"/>
                    </a:moveTo>
                    <a:cubicBezTo>
                      <a:pt x="3688" y="4577"/>
                      <a:pt x="2661" y="2930"/>
                      <a:pt x="1399" y="2930"/>
                    </a:cubicBezTo>
                    <a:cubicBezTo>
                      <a:pt x="886" y="2930"/>
                      <a:pt x="413" y="3205"/>
                      <a:pt x="31" y="3664"/>
                    </a:cubicBezTo>
                    <a:cubicBezTo>
                      <a:pt x="13" y="3867"/>
                      <a:pt x="0" y="4073"/>
                      <a:pt x="0" y="4284"/>
                    </a:cubicBezTo>
                    <a:cubicBezTo>
                      <a:pt x="0" y="6276"/>
                      <a:pt x="210" y="8216"/>
                      <a:pt x="610" y="10042"/>
                    </a:cubicBezTo>
                    <a:cubicBezTo>
                      <a:pt x="856" y="10188"/>
                      <a:pt x="1121" y="10271"/>
                      <a:pt x="1399" y="10271"/>
                    </a:cubicBezTo>
                    <a:cubicBezTo>
                      <a:pt x="2661" y="10271"/>
                      <a:pt x="3688" y="8625"/>
                      <a:pt x="3688" y="6600"/>
                    </a:cubicBezTo>
                    <a:close/>
                    <a:moveTo>
                      <a:pt x="5642" y="12461"/>
                    </a:moveTo>
                    <a:cubicBezTo>
                      <a:pt x="5642" y="13229"/>
                      <a:pt x="6032" y="13855"/>
                      <a:pt x="6511" y="13855"/>
                    </a:cubicBezTo>
                    <a:cubicBezTo>
                      <a:pt x="6991" y="13855"/>
                      <a:pt x="7380" y="13229"/>
                      <a:pt x="7380" y="12461"/>
                    </a:cubicBezTo>
                    <a:cubicBezTo>
                      <a:pt x="7380" y="11693"/>
                      <a:pt x="6991" y="11067"/>
                      <a:pt x="6511" y="11067"/>
                    </a:cubicBezTo>
                    <a:cubicBezTo>
                      <a:pt x="6032" y="11067"/>
                      <a:pt x="5642" y="11693"/>
                      <a:pt x="5642" y="12461"/>
                    </a:cubicBezTo>
                    <a:close/>
                    <a:moveTo>
                      <a:pt x="15138" y="13855"/>
                    </a:moveTo>
                    <a:cubicBezTo>
                      <a:pt x="15617" y="13855"/>
                      <a:pt x="16007" y="13229"/>
                      <a:pt x="16007" y="12461"/>
                    </a:cubicBezTo>
                    <a:cubicBezTo>
                      <a:pt x="16007" y="11693"/>
                      <a:pt x="15617" y="11067"/>
                      <a:pt x="15138" y="11067"/>
                    </a:cubicBezTo>
                    <a:cubicBezTo>
                      <a:pt x="14659" y="11067"/>
                      <a:pt x="14269" y="11693"/>
                      <a:pt x="14269" y="12461"/>
                    </a:cubicBezTo>
                    <a:cubicBezTo>
                      <a:pt x="14269" y="13229"/>
                      <a:pt x="14659" y="13855"/>
                      <a:pt x="15138" y="13855"/>
                    </a:cubicBezTo>
                    <a:close/>
                    <a:moveTo>
                      <a:pt x="10908" y="17245"/>
                    </a:moveTo>
                    <a:cubicBezTo>
                      <a:pt x="9525" y="17245"/>
                      <a:pt x="8387" y="18952"/>
                      <a:pt x="8268" y="21121"/>
                    </a:cubicBezTo>
                    <a:cubicBezTo>
                      <a:pt x="9088" y="21435"/>
                      <a:pt x="9936" y="21600"/>
                      <a:pt x="10800" y="21600"/>
                    </a:cubicBezTo>
                    <a:cubicBezTo>
                      <a:pt x="11738" y="21600"/>
                      <a:pt x="12658" y="21406"/>
                      <a:pt x="13542" y="21036"/>
                    </a:cubicBezTo>
                    <a:cubicBezTo>
                      <a:pt x="13399" y="18908"/>
                      <a:pt x="12273" y="17245"/>
                      <a:pt x="10908" y="1724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150" name="Group 150"/>
            <p:cNvGrpSpPr/>
            <p:nvPr/>
          </p:nvGrpSpPr>
          <p:grpSpPr>
            <a:xfrm>
              <a:off x="451491" y="-1"/>
              <a:ext cx="1288331" cy="397313"/>
              <a:chOff x="0" y="0"/>
              <a:chExt cx="1288330" cy="397311"/>
            </a:xfrm>
          </p:grpSpPr>
          <p:sp>
            <p:nvSpPr>
              <p:cNvPr id="147" name="Shape 147"/>
              <p:cNvSpPr/>
              <p:nvPr/>
            </p:nvSpPr>
            <p:spPr>
              <a:xfrm>
                <a:off x="0" y="0"/>
                <a:ext cx="1288331" cy="267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09" y="0"/>
                    </a:moveTo>
                    <a:cubicBezTo>
                      <a:pt x="11534" y="0"/>
                      <a:pt x="11413" y="501"/>
                      <a:pt x="11413" y="1340"/>
                    </a:cubicBezTo>
                    <a:cubicBezTo>
                      <a:pt x="11413" y="2179"/>
                      <a:pt x="11534" y="2681"/>
                      <a:pt x="11709" y="2681"/>
                    </a:cubicBezTo>
                    <a:lnTo>
                      <a:pt x="12014" y="2681"/>
                    </a:lnTo>
                    <a:lnTo>
                      <a:pt x="12014" y="18319"/>
                    </a:lnTo>
                    <a:lnTo>
                      <a:pt x="11709" y="18319"/>
                    </a:lnTo>
                    <a:cubicBezTo>
                      <a:pt x="11534" y="18319"/>
                      <a:pt x="11413" y="18820"/>
                      <a:pt x="11413" y="19659"/>
                    </a:cubicBezTo>
                    <a:cubicBezTo>
                      <a:pt x="11413" y="20498"/>
                      <a:pt x="11534" y="21000"/>
                      <a:pt x="11709" y="21000"/>
                    </a:cubicBezTo>
                    <a:lnTo>
                      <a:pt x="12960" y="21000"/>
                    </a:lnTo>
                    <a:cubicBezTo>
                      <a:pt x="13134" y="21000"/>
                      <a:pt x="13256" y="20498"/>
                      <a:pt x="13256" y="19659"/>
                    </a:cubicBezTo>
                    <a:cubicBezTo>
                      <a:pt x="13256" y="18820"/>
                      <a:pt x="13134" y="18319"/>
                      <a:pt x="12960" y="18319"/>
                    </a:cubicBezTo>
                    <a:lnTo>
                      <a:pt x="12571" y="18319"/>
                    </a:lnTo>
                    <a:lnTo>
                      <a:pt x="12571" y="2681"/>
                    </a:lnTo>
                    <a:lnTo>
                      <a:pt x="13613" y="2681"/>
                    </a:lnTo>
                    <a:cubicBezTo>
                      <a:pt x="13871" y="2681"/>
                      <a:pt x="14055" y="3073"/>
                      <a:pt x="14179" y="3686"/>
                    </a:cubicBezTo>
                    <a:cubicBezTo>
                      <a:pt x="14303" y="4297"/>
                      <a:pt x="14368" y="5355"/>
                      <a:pt x="14368" y="6730"/>
                    </a:cubicBezTo>
                    <a:cubicBezTo>
                      <a:pt x="14368" y="8105"/>
                      <a:pt x="14303" y="9163"/>
                      <a:pt x="14179" y="9774"/>
                    </a:cubicBezTo>
                    <a:cubicBezTo>
                      <a:pt x="14055" y="10387"/>
                      <a:pt x="13871" y="10723"/>
                      <a:pt x="13613" y="10723"/>
                    </a:cubicBezTo>
                    <a:lnTo>
                      <a:pt x="13123" y="10723"/>
                    </a:lnTo>
                    <a:cubicBezTo>
                      <a:pt x="12948" y="10723"/>
                      <a:pt x="12826" y="11225"/>
                      <a:pt x="12826" y="12064"/>
                    </a:cubicBezTo>
                    <a:cubicBezTo>
                      <a:pt x="12826" y="12903"/>
                      <a:pt x="12948" y="13404"/>
                      <a:pt x="13123" y="13404"/>
                    </a:cubicBezTo>
                    <a:lnTo>
                      <a:pt x="13613" y="13404"/>
                    </a:lnTo>
                    <a:cubicBezTo>
                      <a:pt x="14043" y="13404"/>
                      <a:pt x="14378" y="12863"/>
                      <a:pt x="14612" y="11673"/>
                    </a:cubicBezTo>
                    <a:cubicBezTo>
                      <a:pt x="14842" y="10498"/>
                      <a:pt x="14960" y="8860"/>
                      <a:pt x="14960" y="6744"/>
                    </a:cubicBezTo>
                    <a:cubicBezTo>
                      <a:pt x="14960" y="4628"/>
                      <a:pt x="14842" y="2962"/>
                      <a:pt x="14612" y="1787"/>
                    </a:cubicBezTo>
                    <a:cubicBezTo>
                      <a:pt x="14378" y="597"/>
                      <a:pt x="14043" y="0"/>
                      <a:pt x="13613" y="0"/>
                    </a:cubicBezTo>
                    <a:lnTo>
                      <a:pt x="11709" y="0"/>
                    </a:lnTo>
                    <a:close/>
                    <a:moveTo>
                      <a:pt x="84" y="2052"/>
                    </a:moveTo>
                    <a:cubicBezTo>
                      <a:pt x="27" y="2052"/>
                      <a:pt x="0" y="2199"/>
                      <a:pt x="0" y="2471"/>
                    </a:cubicBezTo>
                    <a:cubicBezTo>
                      <a:pt x="0" y="2746"/>
                      <a:pt x="27" y="2876"/>
                      <a:pt x="84" y="2876"/>
                    </a:cubicBezTo>
                    <a:lnTo>
                      <a:pt x="482" y="2876"/>
                    </a:lnTo>
                    <a:cubicBezTo>
                      <a:pt x="539" y="2876"/>
                      <a:pt x="569" y="3009"/>
                      <a:pt x="569" y="3281"/>
                    </a:cubicBezTo>
                    <a:lnTo>
                      <a:pt x="569" y="19952"/>
                    </a:lnTo>
                    <a:cubicBezTo>
                      <a:pt x="569" y="20226"/>
                      <a:pt x="539" y="20357"/>
                      <a:pt x="482" y="20357"/>
                    </a:cubicBezTo>
                    <a:lnTo>
                      <a:pt x="84" y="20357"/>
                    </a:lnTo>
                    <a:cubicBezTo>
                      <a:pt x="27" y="20357"/>
                      <a:pt x="0" y="20490"/>
                      <a:pt x="0" y="20762"/>
                    </a:cubicBezTo>
                    <a:cubicBezTo>
                      <a:pt x="0" y="21036"/>
                      <a:pt x="27" y="21181"/>
                      <a:pt x="84" y="21181"/>
                    </a:cubicBezTo>
                    <a:lnTo>
                      <a:pt x="1335" y="21181"/>
                    </a:lnTo>
                    <a:cubicBezTo>
                      <a:pt x="1393" y="21181"/>
                      <a:pt x="1420" y="21036"/>
                      <a:pt x="1420" y="20762"/>
                    </a:cubicBezTo>
                    <a:cubicBezTo>
                      <a:pt x="1420" y="20490"/>
                      <a:pt x="1393" y="20357"/>
                      <a:pt x="1335" y="20357"/>
                    </a:cubicBezTo>
                    <a:lnTo>
                      <a:pt x="825" y="20357"/>
                    </a:lnTo>
                    <a:cubicBezTo>
                      <a:pt x="768" y="20357"/>
                      <a:pt x="737" y="20226"/>
                      <a:pt x="737" y="19952"/>
                    </a:cubicBezTo>
                    <a:lnTo>
                      <a:pt x="737" y="3965"/>
                    </a:lnTo>
                    <a:cubicBezTo>
                      <a:pt x="737" y="3820"/>
                      <a:pt x="744" y="3750"/>
                      <a:pt x="755" y="3742"/>
                    </a:cubicBezTo>
                    <a:cubicBezTo>
                      <a:pt x="766" y="3733"/>
                      <a:pt x="776" y="3753"/>
                      <a:pt x="784" y="3826"/>
                    </a:cubicBezTo>
                    <a:lnTo>
                      <a:pt x="2375" y="20762"/>
                    </a:lnTo>
                    <a:cubicBezTo>
                      <a:pt x="2401" y="21036"/>
                      <a:pt x="2443" y="21181"/>
                      <a:pt x="2500" y="21181"/>
                    </a:cubicBezTo>
                    <a:cubicBezTo>
                      <a:pt x="2557" y="21181"/>
                      <a:pt x="2598" y="21036"/>
                      <a:pt x="2625" y="20762"/>
                    </a:cubicBezTo>
                    <a:lnTo>
                      <a:pt x="4215" y="3826"/>
                    </a:lnTo>
                    <a:cubicBezTo>
                      <a:pt x="4223" y="3753"/>
                      <a:pt x="4233" y="3733"/>
                      <a:pt x="4245" y="3742"/>
                    </a:cubicBezTo>
                    <a:cubicBezTo>
                      <a:pt x="4256" y="3750"/>
                      <a:pt x="4259" y="3820"/>
                      <a:pt x="4259" y="3965"/>
                    </a:cubicBezTo>
                    <a:lnTo>
                      <a:pt x="4259" y="19952"/>
                    </a:lnTo>
                    <a:cubicBezTo>
                      <a:pt x="4259" y="20226"/>
                      <a:pt x="4231" y="20357"/>
                      <a:pt x="4175" y="20357"/>
                    </a:cubicBezTo>
                    <a:lnTo>
                      <a:pt x="3664" y="20357"/>
                    </a:lnTo>
                    <a:cubicBezTo>
                      <a:pt x="3607" y="20357"/>
                      <a:pt x="3580" y="20490"/>
                      <a:pt x="3580" y="20762"/>
                    </a:cubicBezTo>
                    <a:cubicBezTo>
                      <a:pt x="3580" y="21036"/>
                      <a:pt x="3607" y="21181"/>
                      <a:pt x="3664" y="21181"/>
                    </a:cubicBezTo>
                    <a:lnTo>
                      <a:pt x="4912" y="21181"/>
                    </a:lnTo>
                    <a:cubicBezTo>
                      <a:pt x="4969" y="21181"/>
                      <a:pt x="4999" y="21036"/>
                      <a:pt x="4999" y="20762"/>
                    </a:cubicBezTo>
                    <a:cubicBezTo>
                      <a:pt x="4999" y="20490"/>
                      <a:pt x="4969" y="20357"/>
                      <a:pt x="4912" y="20357"/>
                    </a:cubicBezTo>
                    <a:lnTo>
                      <a:pt x="4517" y="20357"/>
                    </a:lnTo>
                    <a:cubicBezTo>
                      <a:pt x="4460" y="20357"/>
                      <a:pt x="4430" y="20226"/>
                      <a:pt x="4430" y="19952"/>
                    </a:cubicBezTo>
                    <a:lnTo>
                      <a:pt x="4430" y="3281"/>
                    </a:lnTo>
                    <a:cubicBezTo>
                      <a:pt x="4430" y="3009"/>
                      <a:pt x="4460" y="2876"/>
                      <a:pt x="4517" y="2876"/>
                    </a:cubicBezTo>
                    <a:lnTo>
                      <a:pt x="4912" y="2876"/>
                    </a:lnTo>
                    <a:cubicBezTo>
                      <a:pt x="4969" y="2876"/>
                      <a:pt x="4999" y="2746"/>
                      <a:pt x="4999" y="2471"/>
                    </a:cubicBezTo>
                    <a:cubicBezTo>
                      <a:pt x="4999" y="2199"/>
                      <a:pt x="4969" y="2052"/>
                      <a:pt x="4912" y="2052"/>
                    </a:cubicBezTo>
                    <a:lnTo>
                      <a:pt x="4288" y="2052"/>
                    </a:lnTo>
                    <a:cubicBezTo>
                      <a:pt x="4246" y="2052"/>
                      <a:pt x="4216" y="2090"/>
                      <a:pt x="4195" y="2164"/>
                    </a:cubicBezTo>
                    <a:cubicBezTo>
                      <a:pt x="4174" y="2235"/>
                      <a:pt x="4157" y="2344"/>
                      <a:pt x="4146" y="2471"/>
                    </a:cubicBezTo>
                    <a:lnTo>
                      <a:pt x="2555" y="19408"/>
                    </a:lnTo>
                    <a:cubicBezTo>
                      <a:pt x="2517" y="19790"/>
                      <a:pt x="2479" y="19790"/>
                      <a:pt x="2442" y="19408"/>
                    </a:cubicBezTo>
                    <a:lnTo>
                      <a:pt x="851" y="2471"/>
                    </a:lnTo>
                    <a:cubicBezTo>
                      <a:pt x="839" y="2344"/>
                      <a:pt x="825" y="2235"/>
                      <a:pt x="804" y="2164"/>
                    </a:cubicBezTo>
                    <a:cubicBezTo>
                      <a:pt x="783" y="2090"/>
                      <a:pt x="753" y="2052"/>
                      <a:pt x="711" y="2052"/>
                    </a:cubicBezTo>
                    <a:lnTo>
                      <a:pt x="84" y="2052"/>
                    </a:lnTo>
                    <a:close/>
                    <a:moveTo>
                      <a:pt x="17277" y="5222"/>
                    </a:moveTo>
                    <a:cubicBezTo>
                      <a:pt x="17138" y="5222"/>
                      <a:pt x="17008" y="5330"/>
                      <a:pt x="16885" y="5557"/>
                    </a:cubicBezTo>
                    <a:cubicBezTo>
                      <a:pt x="16772" y="5765"/>
                      <a:pt x="16666" y="6030"/>
                      <a:pt x="16575" y="6325"/>
                    </a:cubicBezTo>
                    <a:cubicBezTo>
                      <a:pt x="16535" y="6450"/>
                      <a:pt x="16500" y="6511"/>
                      <a:pt x="16464" y="6646"/>
                    </a:cubicBezTo>
                    <a:cubicBezTo>
                      <a:pt x="16446" y="5920"/>
                      <a:pt x="16331" y="5362"/>
                      <a:pt x="16171" y="5362"/>
                    </a:cubicBezTo>
                    <a:lnTo>
                      <a:pt x="15602" y="5362"/>
                    </a:lnTo>
                    <a:cubicBezTo>
                      <a:pt x="15427" y="5362"/>
                      <a:pt x="15306" y="6087"/>
                      <a:pt x="15306" y="6925"/>
                    </a:cubicBezTo>
                    <a:cubicBezTo>
                      <a:pt x="15306" y="7764"/>
                      <a:pt x="15427" y="8489"/>
                      <a:pt x="15602" y="8489"/>
                    </a:cubicBezTo>
                    <a:lnTo>
                      <a:pt x="15915" y="8489"/>
                    </a:lnTo>
                    <a:lnTo>
                      <a:pt x="15915" y="18319"/>
                    </a:lnTo>
                    <a:lnTo>
                      <a:pt x="15602" y="18319"/>
                    </a:lnTo>
                    <a:cubicBezTo>
                      <a:pt x="15427" y="18319"/>
                      <a:pt x="15306" y="18820"/>
                      <a:pt x="15306" y="19659"/>
                    </a:cubicBezTo>
                    <a:cubicBezTo>
                      <a:pt x="15306" y="20498"/>
                      <a:pt x="15427" y="21000"/>
                      <a:pt x="15602" y="21000"/>
                    </a:cubicBezTo>
                    <a:lnTo>
                      <a:pt x="16795" y="21000"/>
                    </a:lnTo>
                    <a:cubicBezTo>
                      <a:pt x="16970" y="21000"/>
                      <a:pt x="17091" y="20498"/>
                      <a:pt x="17091" y="19659"/>
                    </a:cubicBezTo>
                    <a:cubicBezTo>
                      <a:pt x="17091" y="18820"/>
                      <a:pt x="16970" y="18319"/>
                      <a:pt x="16795" y="18319"/>
                    </a:cubicBezTo>
                    <a:lnTo>
                      <a:pt x="16473" y="18319"/>
                    </a:lnTo>
                    <a:lnTo>
                      <a:pt x="16473" y="11030"/>
                    </a:lnTo>
                    <a:cubicBezTo>
                      <a:pt x="16566" y="10507"/>
                      <a:pt x="16612" y="10028"/>
                      <a:pt x="16694" y="9592"/>
                    </a:cubicBezTo>
                    <a:cubicBezTo>
                      <a:pt x="16767" y="9192"/>
                      <a:pt x="16859" y="8819"/>
                      <a:pt x="16966" y="8489"/>
                    </a:cubicBezTo>
                    <a:cubicBezTo>
                      <a:pt x="17058" y="8210"/>
                      <a:pt x="17161" y="8070"/>
                      <a:pt x="17280" y="8070"/>
                    </a:cubicBezTo>
                    <a:cubicBezTo>
                      <a:pt x="17441" y="8070"/>
                      <a:pt x="17555" y="8252"/>
                      <a:pt x="17634" y="8615"/>
                    </a:cubicBezTo>
                    <a:cubicBezTo>
                      <a:pt x="17712" y="8970"/>
                      <a:pt x="17747" y="9386"/>
                      <a:pt x="17747" y="9927"/>
                    </a:cubicBezTo>
                    <a:cubicBezTo>
                      <a:pt x="17747" y="10766"/>
                      <a:pt x="17869" y="11352"/>
                      <a:pt x="18044" y="11352"/>
                    </a:cubicBezTo>
                    <a:cubicBezTo>
                      <a:pt x="18218" y="11352"/>
                      <a:pt x="18343" y="10766"/>
                      <a:pt x="18343" y="9927"/>
                    </a:cubicBezTo>
                    <a:cubicBezTo>
                      <a:pt x="18343" y="9289"/>
                      <a:pt x="18318" y="8677"/>
                      <a:pt x="18270" y="8112"/>
                    </a:cubicBezTo>
                    <a:cubicBezTo>
                      <a:pt x="18221" y="7535"/>
                      <a:pt x="18148" y="7015"/>
                      <a:pt x="18052" y="6576"/>
                    </a:cubicBezTo>
                    <a:cubicBezTo>
                      <a:pt x="17958" y="6147"/>
                      <a:pt x="17845" y="5808"/>
                      <a:pt x="17715" y="5571"/>
                    </a:cubicBezTo>
                    <a:cubicBezTo>
                      <a:pt x="17587" y="5335"/>
                      <a:pt x="17438" y="5222"/>
                      <a:pt x="17277" y="5222"/>
                    </a:cubicBezTo>
                    <a:close/>
                    <a:moveTo>
                      <a:pt x="19997" y="5362"/>
                    </a:moveTo>
                    <a:cubicBezTo>
                      <a:pt x="19767" y="5362"/>
                      <a:pt x="19548" y="5565"/>
                      <a:pt x="19350" y="5962"/>
                    </a:cubicBezTo>
                    <a:cubicBezTo>
                      <a:pt x="19151" y="6362"/>
                      <a:pt x="18980" y="6931"/>
                      <a:pt x="18839" y="7651"/>
                    </a:cubicBezTo>
                    <a:cubicBezTo>
                      <a:pt x="18699" y="8366"/>
                      <a:pt x="18589" y="9238"/>
                      <a:pt x="18511" y="10235"/>
                    </a:cubicBezTo>
                    <a:cubicBezTo>
                      <a:pt x="18434" y="11218"/>
                      <a:pt x="18395" y="12313"/>
                      <a:pt x="18395" y="13488"/>
                    </a:cubicBezTo>
                    <a:cubicBezTo>
                      <a:pt x="18395" y="14662"/>
                      <a:pt x="18434" y="15744"/>
                      <a:pt x="18511" y="16727"/>
                    </a:cubicBezTo>
                    <a:cubicBezTo>
                      <a:pt x="18589" y="17724"/>
                      <a:pt x="18699" y="18597"/>
                      <a:pt x="18839" y="19310"/>
                    </a:cubicBezTo>
                    <a:cubicBezTo>
                      <a:pt x="18980" y="20031"/>
                      <a:pt x="19150" y="20599"/>
                      <a:pt x="19350" y="21000"/>
                    </a:cubicBezTo>
                    <a:cubicBezTo>
                      <a:pt x="19547" y="21396"/>
                      <a:pt x="19765" y="21600"/>
                      <a:pt x="19997" y="21600"/>
                    </a:cubicBezTo>
                    <a:cubicBezTo>
                      <a:pt x="20229" y="21600"/>
                      <a:pt x="20448" y="21396"/>
                      <a:pt x="20645" y="21000"/>
                    </a:cubicBezTo>
                    <a:cubicBezTo>
                      <a:pt x="20845" y="20599"/>
                      <a:pt x="21016" y="20029"/>
                      <a:pt x="21156" y="19310"/>
                    </a:cubicBezTo>
                    <a:cubicBezTo>
                      <a:pt x="21296" y="18595"/>
                      <a:pt x="21406" y="17723"/>
                      <a:pt x="21484" y="16727"/>
                    </a:cubicBezTo>
                    <a:cubicBezTo>
                      <a:pt x="21561" y="15742"/>
                      <a:pt x="21600" y="14661"/>
                      <a:pt x="21600" y="13488"/>
                    </a:cubicBezTo>
                    <a:cubicBezTo>
                      <a:pt x="21600" y="12314"/>
                      <a:pt x="21561" y="11220"/>
                      <a:pt x="21484" y="10235"/>
                    </a:cubicBezTo>
                    <a:cubicBezTo>
                      <a:pt x="21406" y="9238"/>
                      <a:pt x="21296" y="8367"/>
                      <a:pt x="21156" y="7651"/>
                    </a:cubicBezTo>
                    <a:cubicBezTo>
                      <a:pt x="21015" y="6931"/>
                      <a:pt x="20844" y="6363"/>
                      <a:pt x="20645" y="5962"/>
                    </a:cubicBezTo>
                    <a:cubicBezTo>
                      <a:pt x="20447" y="5565"/>
                      <a:pt x="20228" y="5362"/>
                      <a:pt x="19997" y="5362"/>
                    </a:cubicBezTo>
                    <a:close/>
                    <a:moveTo>
                      <a:pt x="6312" y="7247"/>
                    </a:moveTo>
                    <a:cubicBezTo>
                      <a:pt x="6187" y="7247"/>
                      <a:pt x="6067" y="7329"/>
                      <a:pt x="5957" y="7484"/>
                    </a:cubicBezTo>
                    <a:cubicBezTo>
                      <a:pt x="5847" y="7638"/>
                      <a:pt x="5751" y="7829"/>
                      <a:pt x="5664" y="8056"/>
                    </a:cubicBezTo>
                    <a:cubicBezTo>
                      <a:pt x="5577" y="8285"/>
                      <a:pt x="5498" y="8541"/>
                      <a:pt x="5432" y="8824"/>
                    </a:cubicBezTo>
                    <a:cubicBezTo>
                      <a:pt x="5365" y="9106"/>
                      <a:pt x="5314" y="9365"/>
                      <a:pt x="5272" y="9620"/>
                    </a:cubicBezTo>
                    <a:cubicBezTo>
                      <a:pt x="5238" y="9838"/>
                      <a:pt x="5244" y="10029"/>
                      <a:pt x="5290" y="10193"/>
                    </a:cubicBezTo>
                    <a:cubicBezTo>
                      <a:pt x="5335" y="10356"/>
                      <a:pt x="5375" y="10327"/>
                      <a:pt x="5409" y="10109"/>
                    </a:cubicBezTo>
                    <a:cubicBezTo>
                      <a:pt x="5443" y="9891"/>
                      <a:pt x="5487" y="9663"/>
                      <a:pt x="5542" y="9425"/>
                    </a:cubicBezTo>
                    <a:cubicBezTo>
                      <a:pt x="5597" y="9190"/>
                      <a:pt x="5660" y="8983"/>
                      <a:pt x="5734" y="8782"/>
                    </a:cubicBezTo>
                    <a:cubicBezTo>
                      <a:pt x="5808" y="8583"/>
                      <a:pt x="5892" y="8404"/>
                      <a:pt x="5986" y="8266"/>
                    </a:cubicBezTo>
                    <a:cubicBezTo>
                      <a:pt x="6081" y="8129"/>
                      <a:pt x="6190" y="8070"/>
                      <a:pt x="6312" y="8070"/>
                    </a:cubicBezTo>
                    <a:cubicBezTo>
                      <a:pt x="6448" y="8070"/>
                      <a:pt x="6570" y="8159"/>
                      <a:pt x="6680" y="8350"/>
                    </a:cubicBezTo>
                    <a:cubicBezTo>
                      <a:pt x="6790" y="8540"/>
                      <a:pt x="6883" y="8807"/>
                      <a:pt x="6959" y="9145"/>
                    </a:cubicBezTo>
                    <a:cubicBezTo>
                      <a:pt x="7035" y="9481"/>
                      <a:pt x="7091" y="9871"/>
                      <a:pt x="7133" y="10318"/>
                    </a:cubicBezTo>
                    <a:cubicBezTo>
                      <a:pt x="7175" y="10766"/>
                      <a:pt x="7197" y="11247"/>
                      <a:pt x="7197" y="11756"/>
                    </a:cubicBezTo>
                    <a:lnTo>
                      <a:pt x="7197" y="16950"/>
                    </a:lnTo>
                    <a:cubicBezTo>
                      <a:pt x="7118" y="17642"/>
                      <a:pt x="7021" y="18263"/>
                      <a:pt x="6907" y="18807"/>
                    </a:cubicBezTo>
                    <a:cubicBezTo>
                      <a:pt x="6808" y="19282"/>
                      <a:pt x="6690" y="19705"/>
                      <a:pt x="6550" y="20078"/>
                    </a:cubicBezTo>
                    <a:cubicBezTo>
                      <a:pt x="6410" y="20451"/>
                      <a:pt x="6248" y="20637"/>
                      <a:pt x="6062" y="20637"/>
                    </a:cubicBezTo>
                    <a:cubicBezTo>
                      <a:pt x="5778" y="20637"/>
                      <a:pt x="5565" y="20296"/>
                      <a:pt x="5423" y="19631"/>
                    </a:cubicBezTo>
                    <a:cubicBezTo>
                      <a:pt x="5281" y="18966"/>
                      <a:pt x="5208" y="18115"/>
                      <a:pt x="5208" y="17076"/>
                    </a:cubicBezTo>
                    <a:cubicBezTo>
                      <a:pt x="5208" y="16567"/>
                      <a:pt x="5227" y="16102"/>
                      <a:pt x="5264" y="15666"/>
                    </a:cubicBezTo>
                    <a:cubicBezTo>
                      <a:pt x="5299" y="15230"/>
                      <a:pt x="5355" y="14844"/>
                      <a:pt x="5435" y="14535"/>
                    </a:cubicBezTo>
                    <a:cubicBezTo>
                      <a:pt x="5514" y="14224"/>
                      <a:pt x="5615" y="13990"/>
                      <a:pt x="5737" y="13809"/>
                    </a:cubicBezTo>
                    <a:cubicBezTo>
                      <a:pt x="5858" y="13628"/>
                      <a:pt x="6005" y="13530"/>
                      <a:pt x="6175" y="13530"/>
                    </a:cubicBezTo>
                    <a:lnTo>
                      <a:pt x="6770" y="13530"/>
                    </a:lnTo>
                    <a:cubicBezTo>
                      <a:pt x="6827" y="13530"/>
                      <a:pt x="6857" y="13398"/>
                      <a:pt x="6857" y="13125"/>
                    </a:cubicBezTo>
                    <a:cubicBezTo>
                      <a:pt x="6857" y="12852"/>
                      <a:pt x="6827" y="12706"/>
                      <a:pt x="6770" y="12706"/>
                    </a:cubicBezTo>
                    <a:lnTo>
                      <a:pt x="6175" y="12706"/>
                    </a:lnTo>
                    <a:cubicBezTo>
                      <a:pt x="5990" y="12706"/>
                      <a:pt x="5825" y="12828"/>
                      <a:pt x="5685" y="13055"/>
                    </a:cubicBezTo>
                    <a:cubicBezTo>
                      <a:pt x="5544" y="13284"/>
                      <a:pt x="5427" y="13585"/>
                      <a:pt x="5330" y="13976"/>
                    </a:cubicBezTo>
                    <a:cubicBezTo>
                      <a:pt x="5234" y="14369"/>
                      <a:pt x="5162" y="14831"/>
                      <a:pt x="5113" y="15359"/>
                    </a:cubicBezTo>
                    <a:cubicBezTo>
                      <a:pt x="5063" y="15886"/>
                      <a:pt x="5037" y="16457"/>
                      <a:pt x="5037" y="17076"/>
                    </a:cubicBezTo>
                    <a:cubicBezTo>
                      <a:pt x="5037" y="17696"/>
                      <a:pt x="5059" y="18280"/>
                      <a:pt x="5101" y="18807"/>
                    </a:cubicBezTo>
                    <a:cubicBezTo>
                      <a:pt x="5143" y="19336"/>
                      <a:pt x="5204" y="19784"/>
                      <a:pt x="5290" y="20176"/>
                    </a:cubicBezTo>
                    <a:cubicBezTo>
                      <a:pt x="5375" y="20567"/>
                      <a:pt x="5483" y="20882"/>
                      <a:pt x="5612" y="21111"/>
                    </a:cubicBezTo>
                    <a:cubicBezTo>
                      <a:pt x="5741" y="21339"/>
                      <a:pt x="5892" y="21446"/>
                      <a:pt x="6062" y="21446"/>
                    </a:cubicBezTo>
                    <a:cubicBezTo>
                      <a:pt x="6198" y="21446"/>
                      <a:pt x="6322" y="21363"/>
                      <a:pt x="6434" y="21181"/>
                    </a:cubicBezTo>
                    <a:cubicBezTo>
                      <a:pt x="6545" y="21000"/>
                      <a:pt x="6646" y="20781"/>
                      <a:pt x="6735" y="20525"/>
                    </a:cubicBezTo>
                    <a:cubicBezTo>
                      <a:pt x="6824" y="20271"/>
                      <a:pt x="6899" y="19997"/>
                      <a:pt x="6962" y="19715"/>
                    </a:cubicBezTo>
                    <a:cubicBezTo>
                      <a:pt x="7024" y="19434"/>
                      <a:pt x="7073" y="19181"/>
                      <a:pt x="7107" y="18961"/>
                    </a:cubicBezTo>
                    <a:cubicBezTo>
                      <a:pt x="7122" y="18871"/>
                      <a:pt x="7134" y="18831"/>
                      <a:pt x="7145" y="18821"/>
                    </a:cubicBezTo>
                    <a:cubicBezTo>
                      <a:pt x="7156" y="18812"/>
                      <a:pt x="7166" y="18826"/>
                      <a:pt x="7174" y="18863"/>
                    </a:cubicBezTo>
                    <a:cubicBezTo>
                      <a:pt x="7181" y="18900"/>
                      <a:pt x="7187" y="18944"/>
                      <a:pt x="7191" y="19017"/>
                    </a:cubicBezTo>
                    <a:cubicBezTo>
                      <a:pt x="7195" y="19089"/>
                      <a:pt x="7197" y="19166"/>
                      <a:pt x="7197" y="19240"/>
                    </a:cubicBezTo>
                    <a:lnTo>
                      <a:pt x="7197" y="20762"/>
                    </a:lnTo>
                    <a:cubicBezTo>
                      <a:pt x="7197" y="21036"/>
                      <a:pt x="7224" y="21181"/>
                      <a:pt x="7281" y="21181"/>
                    </a:cubicBezTo>
                    <a:lnTo>
                      <a:pt x="7850" y="21181"/>
                    </a:lnTo>
                    <a:cubicBezTo>
                      <a:pt x="7907" y="21181"/>
                      <a:pt x="7935" y="21036"/>
                      <a:pt x="7935" y="20762"/>
                    </a:cubicBezTo>
                    <a:cubicBezTo>
                      <a:pt x="7935" y="20490"/>
                      <a:pt x="7907" y="20357"/>
                      <a:pt x="7850" y="20357"/>
                    </a:cubicBezTo>
                    <a:lnTo>
                      <a:pt x="7453" y="20357"/>
                    </a:lnTo>
                    <a:cubicBezTo>
                      <a:pt x="7396" y="20357"/>
                      <a:pt x="7368" y="20226"/>
                      <a:pt x="7368" y="19952"/>
                    </a:cubicBezTo>
                    <a:lnTo>
                      <a:pt x="7368" y="11756"/>
                    </a:lnTo>
                    <a:cubicBezTo>
                      <a:pt x="7368" y="11136"/>
                      <a:pt x="7342" y="10558"/>
                      <a:pt x="7293" y="10011"/>
                    </a:cubicBezTo>
                    <a:cubicBezTo>
                      <a:pt x="7244" y="9465"/>
                      <a:pt x="7175" y="8983"/>
                      <a:pt x="7084" y="8573"/>
                    </a:cubicBezTo>
                    <a:cubicBezTo>
                      <a:pt x="6993" y="8163"/>
                      <a:pt x="6881" y="7833"/>
                      <a:pt x="6750" y="7596"/>
                    </a:cubicBezTo>
                    <a:cubicBezTo>
                      <a:pt x="6619" y="7359"/>
                      <a:pt x="6475" y="7247"/>
                      <a:pt x="6312" y="7247"/>
                    </a:cubicBezTo>
                    <a:close/>
                    <a:moveTo>
                      <a:pt x="20055" y="8042"/>
                    </a:moveTo>
                    <a:cubicBezTo>
                      <a:pt x="20212" y="8042"/>
                      <a:pt x="20353" y="8172"/>
                      <a:pt x="20476" y="8419"/>
                    </a:cubicBezTo>
                    <a:cubicBezTo>
                      <a:pt x="20599" y="8666"/>
                      <a:pt x="20701" y="8997"/>
                      <a:pt x="20787" y="9439"/>
                    </a:cubicBezTo>
                    <a:cubicBezTo>
                      <a:pt x="20873" y="9884"/>
                      <a:pt x="20942" y="10433"/>
                      <a:pt x="20990" y="11072"/>
                    </a:cubicBezTo>
                    <a:cubicBezTo>
                      <a:pt x="21040" y="11734"/>
                      <a:pt x="21066" y="12484"/>
                      <a:pt x="21066" y="13306"/>
                    </a:cubicBezTo>
                    <a:cubicBezTo>
                      <a:pt x="21066" y="14146"/>
                      <a:pt x="21040" y="14909"/>
                      <a:pt x="20990" y="15568"/>
                    </a:cubicBezTo>
                    <a:cubicBezTo>
                      <a:pt x="20942" y="16209"/>
                      <a:pt x="20873" y="16758"/>
                      <a:pt x="20787" y="17202"/>
                    </a:cubicBezTo>
                    <a:cubicBezTo>
                      <a:pt x="20702" y="17638"/>
                      <a:pt x="20599" y="17989"/>
                      <a:pt x="20479" y="18221"/>
                    </a:cubicBezTo>
                    <a:cubicBezTo>
                      <a:pt x="20356" y="18462"/>
                      <a:pt x="20213" y="18584"/>
                      <a:pt x="20055" y="18584"/>
                    </a:cubicBezTo>
                    <a:cubicBezTo>
                      <a:pt x="19898" y="18584"/>
                      <a:pt x="19755" y="18462"/>
                      <a:pt x="19632" y="18221"/>
                    </a:cubicBezTo>
                    <a:cubicBezTo>
                      <a:pt x="19512" y="17989"/>
                      <a:pt x="19409" y="17650"/>
                      <a:pt x="19324" y="17216"/>
                    </a:cubicBezTo>
                    <a:cubicBezTo>
                      <a:pt x="19237" y="16765"/>
                      <a:pt x="19170" y="16221"/>
                      <a:pt x="19121" y="15568"/>
                    </a:cubicBezTo>
                    <a:cubicBezTo>
                      <a:pt x="19071" y="14913"/>
                      <a:pt x="19045" y="14151"/>
                      <a:pt x="19045" y="13306"/>
                    </a:cubicBezTo>
                    <a:cubicBezTo>
                      <a:pt x="19045" y="12479"/>
                      <a:pt x="19071" y="11729"/>
                      <a:pt x="19121" y="11072"/>
                    </a:cubicBezTo>
                    <a:cubicBezTo>
                      <a:pt x="19170" y="10429"/>
                      <a:pt x="19238" y="9881"/>
                      <a:pt x="19324" y="9439"/>
                    </a:cubicBezTo>
                    <a:cubicBezTo>
                      <a:pt x="19410" y="8995"/>
                      <a:pt x="19511" y="8667"/>
                      <a:pt x="19635" y="8419"/>
                    </a:cubicBezTo>
                    <a:cubicBezTo>
                      <a:pt x="19757" y="8172"/>
                      <a:pt x="19899" y="8042"/>
                      <a:pt x="20055" y="8042"/>
                    </a:cubicBezTo>
                    <a:close/>
                  </a:path>
                </a:pathLst>
              </a:custGeom>
              <a:solidFill>
                <a:srgbClr val="1A21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48" name="Shape 148"/>
              <p:cNvSpPr/>
              <p:nvPr/>
            </p:nvSpPr>
            <p:spPr>
              <a:xfrm>
                <a:off x="376801" y="88659"/>
                <a:ext cx="283710" cy="3086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60" extrusionOk="0">
                    <a:moveTo>
                      <a:pt x="21213" y="11458"/>
                    </a:moveTo>
                    <a:lnTo>
                      <a:pt x="19665" y="11458"/>
                    </a:lnTo>
                    <a:cubicBezTo>
                      <a:pt x="19526" y="11458"/>
                      <a:pt x="19407" y="11423"/>
                      <a:pt x="19303" y="11352"/>
                    </a:cubicBezTo>
                    <a:cubicBezTo>
                      <a:pt x="19200" y="11281"/>
                      <a:pt x="19106" y="11198"/>
                      <a:pt x="19020" y="11103"/>
                    </a:cubicBezTo>
                    <a:lnTo>
                      <a:pt x="15331" y="6393"/>
                    </a:lnTo>
                    <a:cubicBezTo>
                      <a:pt x="15227" y="6251"/>
                      <a:pt x="15227" y="6109"/>
                      <a:pt x="15331" y="5967"/>
                    </a:cubicBezTo>
                    <a:lnTo>
                      <a:pt x="18242" y="2078"/>
                    </a:lnTo>
                    <a:cubicBezTo>
                      <a:pt x="18311" y="1983"/>
                      <a:pt x="18401" y="1899"/>
                      <a:pt x="18513" y="1828"/>
                    </a:cubicBezTo>
                    <a:cubicBezTo>
                      <a:pt x="18530" y="1817"/>
                      <a:pt x="18584" y="1790"/>
                      <a:pt x="18658" y="1754"/>
                    </a:cubicBezTo>
                    <a:cubicBezTo>
                      <a:pt x="19600" y="1650"/>
                      <a:pt x="20445" y="1250"/>
                      <a:pt x="21072" y="657"/>
                    </a:cubicBezTo>
                    <a:cubicBezTo>
                      <a:pt x="21234" y="504"/>
                      <a:pt x="21230" y="258"/>
                      <a:pt x="21064" y="110"/>
                    </a:cubicBezTo>
                    <a:cubicBezTo>
                      <a:pt x="20896" y="-39"/>
                      <a:pt x="20630" y="-36"/>
                      <a:pt x="20467" y="118"/>
                    </a:cubicBezTo>
                    <a:cubicBezTo>
                      <a:pt x="19916" y="637"/>
                      <a:pt x="19162" y="966"/>
                      <a:pt x="18322" y="1002"/>
                    </a:cubicBezTo>
                    <a:lnTo>
                      <a:pt x="17812" y="990"/>
                    </a:lnTo>
                    <a:cubicBezTo>
                      <a:pt x="17055" y="913"/>
                      <a:pt x="16380" y="594"/>
                      <a:pt x="15873" y="117"/>
                    </a:cubicBezTo>
                    <a:cubicBezTo>
                      <a:pt x="15710" y="-37"/>
                      <a:pt x="15443" y="-40"/>
                      <a:pt x="15276" y="110"/>
                    </a:cubicBezTo>
                    <a:cubicBezTo>
                      <a:pt x="15109" y="259"/>
                      <a:pt x="15106" y="504"/>
                      <a:pt x="15269" y="657"/>
                    </a:cubicBezTo>
                    <a:lnTo>
                      <a:pt x="15268" y="657"/>
                    </a:lnTo>
                    <a:cubicBezTo>
                      <a:pt x="15838" y="1195"/>
                      <a:pt x="16587" y="1573"/>
                      <a:pt x="17425" y="1717"/>
                    </a:cubicBezTo>
                    <a:cubicBezTo>
                      <a:pt x="17428" y="1728"/>
                      <a:pt x="17435" y="1739"/>
                      <a:pt x="17437" y="1751"/>
                    </a:cubicBezTo>
                    <a:cubicBezTo>
                      <a:pt x="17459" y="1838"/>
                      <a:pt x="17430" y="1972"/>
                      <a:pt x="17345" y="2067"/>
                    </a:cubicBezTo>
                    <a:lnTo>
                      <a:pt x="14867" y="5352"/>
                    </a:lnTo>
                    <a:cubicBezTo>
                      <a:pt x="14746" y="5525"/>
                      <a:pt x="14626" y="5525"/>
                      <a:pt x="14506" y="5352"/>
                    </a:cubicBezTo>
                    <a:lnTo>
                      <a:pt x="11411" y="1400"/>
                    </a:lnTo>
                    <a:cubicBezTo>
                      <a:pt x="11324" y="1305"/>
                      <a:pt x="11310" y="1221"/>
                      <a:pt x="11372" y="1150"/>
                    </a:cubicBezTo>
                    <a:cubicBezTo>
                      <a:pt x="11431" y="1079"/>
                      <a:pt x="11530" y="1045"/>
                      <a:pt x="11668" y="1045"/>
                    </a:cubicBezTo>
                    <a:lnTo>
                      <a:pt x="13732" y="1045"/>
                    </a:lnTo>
                    <a:cubicBezTo>
                      <a:pt x="13989" y="1045"/>
                      <a:pt x="14119" y="926"/>
                      <a:pt x="14119" y="690"/>
                    </a:cubicBezTo>
                    <a:cubicBezTo>
                      <a:pt x="14119" y="453"/>
                      <a:pt x="13989" y="335"/>
                      <a:pt x="13732" y="335"/>
                    </a:cubicBezTo>
                    <a:lnTo>
                      <a:pt x="8315" y="335"/>
                    </a:lnTo>
                    <a:cubicBezTo>
                      <a:pt x="8056" y="335"/>
                      <a:pt x="7928" y="453"/>
                      <a:pt x="7928" y="690"/>
                    </a:cubicBezTo>
                    <a:cubicBezTo>
                      <a:pt x="7928" y="926"/>
                      <a:pt x="8056" y="1045"/>
                      <a:pt x="8315" y="1045"/>
                    </a:cubicBezTo>
                    <a:lnTo>
                      <a:pt x="9863" y="1045"/>
                    </a:lnTo>
                    <a:cubicBezTo>
                      <a:pt x="10000" y="1045"/>
                      <a:pt x="10124" y="1079"/>
                      <a:pt x="10237" y="1150"/>
                    </a:cubicBezTo>
                    <a:cubicBezTo>
                      <a:pt x="10348" y="1221"/>
                      <a:pt x="10438" y="1305"/>
                      <a:pt x="10508" y="1400"/>
                    </a:cubicBezTo>
                    <a:lnTo>
                      <a:pt x="14066" y="5967"/>
                    </a:lnTo>
                    <a:cubicBezTo>
                      <a:pt x="14170" y="6109"/>
                      <a:pt x="14170" y="6251"/>
                      <a:pt x="14066" y="6393"/>
                    </a:cubicBezTo>
                    <a:lnTo>
                      <a:pt x="2579" y="20495"/>
                    </a:lnTo>
                    <a:cubicBezTo>
                      <a:pt x="2492" y="20590"/>
                      <a:pt x="2399" y="20674"/>
                      <a:pt x="2295" y="20745"/>
                    </a:cubicBezTo>
                    <a:cubicBezTo>
                      <a:pt x="2192" y="20816"/>
                      <a:pt x="2072" y="20850"/>
                      <a:pt x="1935" y="20850"/>
                    </a:cubicBezTo>
                    <a:lnTo>
                      <a:pt x="387" y="20850"/>
                    </a:lnTo>
                    <a:cubicBezTo>
                      <a:pt x="128" y="20850"/>
                      <a:pt x="0" y="20969"/>
                      <a:pt x="0" y="21205"/>
                    </a:cubicBezTo>
                    <a:cubicBezTo>
                      <a:pt x="0" y="21442"/>
                      <a:pt x="128" y="21560"/>
                      <a:pt x="387" y="21560"/>
                    </a:cubicBezTo>
                    <a:lnTo>
                      <a:pt x="5803" y="21560"/>
                    </a:lnTo>
                    <a:cubicBezTo>
                      <a:pt x="6061" y="21560"/>
                      <a:pt x="6190" y="21442"/>
                      <a:pt x="6190" y="21205"/>
                    </a:cubicBezTo>
                    <a:cubicBezTo>
                      <a:pt x="6190" y="20969"/>
                      <a:pt x="6061" y="20850"/>
                      <a:pt x="5803" y="20850"/>
                    </a:cubicBezTo>
                    <a:lnTo>
                      <a:pt x="3740" y="20850"/>
                    </a:lnTo>
                    <a:cubicBezTo>
                      <a:pt x="3602" y="20850"/>
                      <a:pt x="3504" y="20816"/>
                      <a:pt x="3442" y="20745"/>
                    </a:cubicBezTo>
                    <a:cubicBezTo>
                      <a:pt x="3382" y="20674"/>
                      <a:pt x="3395" y="20590"/>
                      <a:pt x="3481" y="20495"/>
                    </a:cubicBezTo>
                    <a:lnTo>
                      <a:pt x="14506" y="6985"/>
                    </a:lnTo>
                    <a:cubicBezTo>
                      <a:pt x="14626" y="6827"/>
                      <a:pt x="14746" y="6827"/>
                      <a:pt x="14867" y="6985"/>
                    </a:cubicBezTo>
                    <a:lnTo>
                      <a:pt x="18117" y="11103"/>
                    </a:lnTo>
                    <a:cubicBezTo>
                      <a:pt x="18204" y="11198"/>
                      <a:pt x="18216" y="11281"/>
                      <a:pt x="18156" y="11352"/>
                    </a:cubicBezTo>
                    <a:cubicBezTo>
                      <a:pt x="18095" y="11423"/>
                      <a:pt x="17996" y="11458"/>
                      <a:pt x="17859" y="11458"/>
                    </a:cubicBezTo>
                    <a:lnTo>
                      <a:pt x="15795" y="11458"/>
                    </a:lnTo>
                    <a:cubicBezTo>
                      <a:pt x="15537" y="11458"/>
                      <a:pt x="15409" y="11577"/>
                      <a:pt x="15409" y="11813"/>
                    </a:cubicBezTo>
                    <a:cubicBezTo>
                      <a:pt x="15409" y="12050"/>
                      <a:pt x="15537" y="12167"/>
                      <a:pt x="15795" y="12167"/>
                    </a:cubicBezTo>
                    <a:lnTo>
                      <a:pt x="21213" y="12167"/>
                    </a:lnTo>
                    <a:cubicBezTo>
                      <a:pt x="21470" y="12167"/>
                      <a:pt x="21600" y="12050"/>
                      <a:pt x="21600" y="11813"/>
                    </a:cubicBezTo>
                    <a:cubicBezTo>
                      <a:pt x="21600" y="11577"/>
                      <a:pt x="21470" y="11458"/>
                      <a:pt x="21213" y="1145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49" name="Shape 149"/>
              <p:cNvSpPr/>
              <p:nvPr/>
            </p:nvSpPr>
            <p:spPr>
              <a:xfrm>
                <a:off x="592908" y="72035"/>
                <a:ext cx="44769" cy="20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802" y="11979"/>
                    </a:moveTo>
                    <a:cubicBezTo>
                      <a:pt x="15493" y="11979"/>
                      <a:pt x="14427" y="10116"/>
                      <a:pt x="14427" y="7815"/>
                    </a:cubicBezTo>
                    <a:cubicBezTo>
                      <a:pt x="14427" y="5520"/>
                      <a:pt x="15493" y="3657"/>
                      <a:pt x="16802" y="3657"/>
                    </a:cubicBezTo>
                    <a:cubicBezTo>
                      <a:pt x="18118" y="3657"/>
                      <a:pt x="19185" y="5520"/>
                      <a:pt x="19185" y="7815"/>
                    </a:cubicBezTo>
                    <a:cubicBezTo>
                      <a:pt x="19185" y="10116"/>
                      <a:pt x="18118" y="11979"/>
                      <a:pt x="16802" y="11979"/>
                    </a:cubicBezTo>
                    <a:close/>
                    <a:moveTo>
                      <a:pt x="10799" y="0"/>
                    </a:moveTo>
                    <a:cubicBezTo>
                      <a:pt x="4837" y="0"/>
                      <a:pt x="0" y="4833"/>
                      <a:pt x="0" y="10803"/>
                    </a:cubicBezTo>
                    <a:cubicBezTo>
                      <a:pt x="0" y="16767"/>
                      <a:pt x="4837" y="21600"/>
                      <a:pt x="10799" y="21600"/>
                    </a:cubicBezTo>
                    <a:cubicBezTo>
                      <a:pt x="16761" y="21600"/>
                      <a:pt x="21600" y="16767"/>
                      <a:pt x="21600" y="10803"/>
                    </a:cubicBezTo>
                    <a:cubicBezTo>
                      <a:pt x="21600" y="4833"/>
                      <a:pt x="16761" y="0"/>
                      <a:pt x="10799" y="0"/>
                    </a:cubicBezTo>
                    <a:close/>
                  </a:path>
                </a:pathLst>
              </a:custGeom>
              <a:solidFill>
                <a:srgbClr val="1A21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55053821"/>
      </p:ext>
    </p:extLst>
  </p:cSld>
  <p:clrMapOvr>
    <a:masterClrMapping/>
  </p:clrMapOvr>
  <p:transition spd="med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/>
          </p:cNvSpPr>
          <p:nvPr>
            <p:ph type="title"/>
          </p:nvPr>
        </p:nvSpPr>
        <p:spPr>
          <a:xfrm>
            <a:off x="744729" y="2188667"/>
            <a:ext cx="7654543" cy="741978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212830"/>
                </a:solidFill>
              </a:rPr>
              <a:t>Title Text</a:t>
            </a:r>
          </a:p>
        </p:txBody>
      </p:sp>
      <p:sp>
        <p:nvSpPr>
          <p:cNvPr id="154" name="Shape 154"/>
          <p:cNvSpPr>
            <a:spLocks noGrp="1"/>
          </p:cNvSpPr>
          <p:nvPr>
            <p:ph type="body" idx="1"/>
          </p:nvPr>
        </p:nvSpPr>
        <p:spPr>
          <a:xfrm>
            <a:off x="1432799" y="2829139"/>
            <a:ext cx="6278404" cy="793751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00"/>
              <a:t>Body Level One</a:t>
            </a:r>
          </a:p>
          <a:p>
            <a:pPr lvl="1">
              <a:defRPr sz="1800"/>
            </a:pPr>
            <a:r>
              <a:rPr sz="600"/>
              <a:t>Body Level Two</a:t>
            </a:r>
          </a:p>
          <a:p>
            <a:pPr lvl="2">
              <a:defRPr sz="1800"/>
            </a:pPr>
            <a:r>
              <a:rPr sz="600"/>
              <a:t>Body Level Three</a:t>
            </a:r>
          </a:p>
          <a:p>
            <a:pPr lvl="3">
              <a:defRPr sz="1800"/>
            </a:pPr>
            <a:r>
              <a:rPr sz="600"/>
              <a:t>Body Level Four</a:t>
            </a:r>
          </a:p>
          <a:p>
            <a:pPr lvl="4">
              <a:defRPr sz="1800"/>
            </a:pPr>
            <a:r>
              <a:rPr sz="600"/>
              <a:t>Body Level Five</a:t>
            </a:r>
          </a:p>
        </p:txBody>
      </p:sp>
      <p:grpSp>
        <p:nvGrpSpPr>
          <p:cNvPr id="157" name="Group 157">
            <a:hlinkClick r:id="" action="ppaction://hlinkshowjump?jump=previousslide"/>
          </p:cNvPr>
          <p:cNvGrpSpPr/>
          <p:nvPr/>
        </p:nvGrpSpPr>
        <p:grpSpPr>
          <a:xfrm>
            <a:off x="8488688" y="6575220"/>
            <a:ext cx="109845" cy="146460"/>
            <a:chOff x="0" y="0"/>
            <a:chExt cx="292918" cy="292918"/>
          </a:xfrm>
        </p:grpSpPr>
        <p:sp>
          <p:nvSpPr>
            <p:cNvPr id="155" name="Shape 155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156" name="Shape 156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160" name="Group 160">
            <a:hlinkClick r:id="" action="ppaction://hlinkshowjump?jump=nextslide"/>
          </p:cNvPr>
          <p:cNvGrpSpPr/>
          <p:nvPr/>
        </p:nvGrpSpPr>
        <p:grpSpPr>
          <a:xfrm flipH="1">
            <a:off x="8807776" y="6575220"/>
            <a:ext cx="109845" cy="146460"/>
            <a:chOff x="0" y="0"/>
            <a:chExt cx="292918" cy="292918"/>
          </a:xfrm>
        </p:grpSpPr>
        <p:sp>
          <p:nvSpPr>
            <p:cNvPr id="158" name="Shape 158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159" name="Shape 159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sp>
        <p:nvSpPr>
          <p:cNvPr id="161" name="Shape 161"/>
          <p:cNvSpPr>
            <a:spLocks noGrp="1"/>
          </p:cNvSpPr>
          <p:nvPr>
            <p:ph type="sldNum" sz="quarter" idx="2"/>
          </p:nvPr>
        </p:nvSpPr>
        <p:spPr>
          <a:xfrm>
            <a:off x="8639007" y="6578600"/>
            <a:ext cx="139430" cy="203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grpSp>
        <p:nvGrpSpPr>
          <p:cNvPr id="169" name="Group 169"/>
          <p:cNvGrpSpPr/>
          <p:nvPr/>
        </p:nvGrpSpPr>
        <p:grpSpPr>
          <a:xfrm>
            <a:off x="206257" y="6579295"/>
            <a:ext cx="652434" cy="198656"/>
            <a:chOff x="0" y="0"/>
            <a:chExt cx="1739821" cy="397311"/>
          </a:xfrm>
        </p:grpSpPr>
        <p:grpSp>
          <p:nvGrpSpPr>
            <p:cNvPr id="164" name="Group 164"/>
            <p:cNvGrpSpPr/>
            <p:nvPr/>
          </p:nvGrpSpPr>
          <p:grpSpPr>
            <a:xfrm>
              <a:off x="0" y="16976"/>
              <a:ext cx="378730" cy="275796"/>
              <a:chOff x="0" y="0"/>
              <a:chExt cx="378729" cy="275794"/>
            </a:xfrm>
          </p:grpSpPr>
          <p:sp>
            <p:nvSpPr>
              <p:cNvPr id="162" name="Shape 162"/>
              <p:cNvSpPr/>
              <p:nvPr/>
            </p:nvSpPr>
            <p:spPr>
              <a:xfrm>
                <a:off x="105200" y="0"/>
                <a:ext cx="273530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7316"/>
                    </a:moveTo>
                    <a:cubicBezTo>
                      <a:pt x="21600" y="19682"/>
                      <a:pt x="20404" y="21600"/>
                      <a:pt x="18928" y="21600"/>
                    </a:cubicBezTo>
                    <a:cubicBezTo>
                      <a:pt x="17453" y="21600"/>
                      <a:pt x="16257" y="19682"/>
                      <a:pt x="16257" y="17316"/>
                    </a:cubicBezTo>
                    <a:cubicBezTo>
                      <a:pt x="16257" y="12492"/>
                      <a:pt x="13809" y="8567"/>
                      <a:pt x="10800" y="8567"/>
                    </a:cubicBezTo>
                    <a:cubicBezTo>
                      <a:pt x="7791" y="8567"/>
                      <a:pt x="5343" y="12492"/>
                      <a:pt x="5343" y="17316"/>
                    </a:cubicBezTo>
                    <a:cubicBezTo>
                      <a:pt x="5343" y="19682"/>
                      <a:pt x="4147" y="21600"/>
                      <a:pt x="2672" y="21600"/>
                    </a:cubicBezTo>
                    <a:cubicBezTo>
                      <a:pt x="1197" y="21600"/>
                      <a:pt x="0" y="19682"/>
                      <a:pt x="0" y="17316"/>
                    </a:cubicBezTo>
                    <a:cubicBezTo>
                      <a:pt x="0" y="12691"/>
                      <a:pt x="1123" y="8343"/>
                      <a:pt x="3163" y="5072"/>
                    </a:cubicBezTo>
                    <a:cubicBezTo>
                      <a:pt x="5204" y="1801"/>
                      <a:pt x="7915" y="0"/>
                      <a:pt x="10800" y="0"/>
                    </a:cubicBezTo>
                    <a:cubicBezTo>
                      <a:pt x="13685" y="0"/>
                      <a:pt x="16397" y="1801"/>
                      <a:pt x="18437" y="5072"/>
                    </a:cubicBezTo>
                    <a:cubicBezTo>
                      <a:pt x="20477" y="8343"/>
                      <a:pt x="21600" y="12691"/>
                      <a:pt x="21600" y="17316"/>
                    </a:cubicBezTo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63" name="Shape 163"/>
              <p:cNvSpPr/>
              <p:nvPr/>
            </p:nvSpPr>
            <p:spPr>
              <a:xfrm>
                <a:off x="0" y="105200"/>
                <a:ext cx="273528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003" y="6600"/>
                    </a:moveTo>
                    <a:cubicBezTo>
                      <a:pt x="17003" y="3730"/>
                      <a:pt x="18459" y="1393"/>
                      <a:pt x="20250" y="1393"/>
                    </a:cubicBezTo>
                    <a:cubicBezTo>
                      <a:pt x="20499" y="1393"/>
                      <a:pt x="20740" y="1442"/>
                      <a:pt x="20972" y="1527"/>
                    </a:cubicBezTo>
                    <a:cubicBezTo>
                      <a:pt x="20482" y="594"/>
                      <a:pt x="19749" y="0"/>
                      <a:pt x="18928" y="0"/>
                    </a:cubicBezTo>
                    <a:cubicBezTo>
                      <a:pt x="17453" y="0"/>
                      <a:pt x="16257" y="1918"/>
                      <a:pt x="16257" y="4284"/>
                    </a:cubicBezTo>
                    <a:cubicBezTo>
                      <a:pt x="16257" y="6254"/>
                      <a:pt x="15844" y="8067"/>
                      <a:pt x="15156" y="9532"/>
                    </a:cubicBezTo>
                    <a:cubicBezTo>
                      <a:pt x="16156" y="9547"/>
                      <a:pt x="16966" y="10855"/>
                      <a:pt x="16966" y="12461"/>
                    </a:cubicBezTo>
                    <a:cubicBezTo>
                      <a:pt x="16966" y="14077"/>
                      <a:pt x="16146" y="15392"/>
                      <a:pt x="15138" y="15392"/>
                    </a:cubicBezTo>
                    <a:cubicBezTo>
                      <a:pt x="14130" y="15392"/>
                      <a:pt x="13310" y="14077"/>
                      <a:pt x="13310" y="12461"/>
                    </a:cubicBezTo>
                    <a:cubicBezTo>
                      <a:pt x="13310" y="12313"/>
                      <a:pt x="13319" y="12169"/>
                      <a:pt x="13333" y="12027"/>
                    </a:cubicBezTo>
                    <a:cubicBezTo>
                      <a:pt x="12575" y="12667"/>
                      <a:pt x="11714" y="13033"/>
                      <a:pt x="10800" y="13033"/>
                    </a:cubicBezTo>
                    <a:cubicBezTo>
                      <a:pt x="9907" y="13033"/>
                      <a:pt x="9065" y="12681"/>
                      <a:pt x="8321" y="12068"/>
                    </a:cubicBezTo>
                    <a:cubicBezTo>
                      <a:pt x="8331" y="12197"/>
                      <a:pt x="8339" y="12327"/>
                      <a:pt x="8339" y="12461"/>
                    </a:cubicBezTo>
                    <a:cubicBezTo>
                      <a:pt x="8339" y="14077"/>
                      <a:pt x="7519" y="15392"/>
                      <a:pt x="6511" y="15392"/>
                    </a:cubicBezTo>
                    <a:cubicBezTo>
                      <a:pt x="5503" y="15392"/>
                      <a:pt x="4683" y="14077"/>
                      <a:pt x="4683" y="12461"/>
                    </a:cubicBezTo>
                    <a:cubicBezTo>
                      <a:pt x="4683" y="10880"/>
                      <a:pt x="5468" y="9591"/>
                      <a:pt x="6446" y="9535"/>
                    </a:cubicBezTo>
                    <a:cubicBezTo>
                      <a:pt x="5757" y="8071"/>
                      <a:pt x="5343" y="6255"/>
                      <a:pt x="5343" y="4284"/>
                    </a:cubicBezTo>
                    <a:cubicBezTo>
                      <a:pt x="5343" y="1918"/>
                      <a:pt x="4147" y="0"/>
                      <a:pt x="2671" y="0"/>
                    </a:cubicBezTo>
                    <a:cubicBezTo>
                      <a:pt x="1843" y="0"/>
                      <a:pt x="1103" y="605"/>
                      <a:pt x="613" y="1554"/>
                    </a:cubicBezTo>
                    <a:cubicBezTo>
                      <a:pt x="865" y="1453"/>
                      <a:pt x="1127" y="1393"/>
                      <a:pt x="1399" y="1393"/>
                    </a:cubicBezTo>
                    <a:cubicBezTo>
                      <a:pt x="3190" y="1393"/>
                      <a:pt x="4646" y="3730"/>
                      <a:pt x="4646" y="6600"/>
                    </a:cubicBezTo>
                    <a:cubicBezTo>
                      <a:pt x="4646" y="9472"/>
                      <a:pt x="3190" y="11808"/>
                      <a:pt x="1399" y="11808"/>
                    </a:cubicBezTo>
                    <a:cubicBezTo>
                      <a:pt x="1284" y="11808"/>
                      <a:pt x="1171" y="11799"/>
                      <a:pt x="1060" y="11780"/>
                    </a:cubicBezTo>
                    <a:cubicBezTo>
                      <a:pt x="1581" y="13519"/>
                      <a:pt x="2287" y="15123"/>
                      <a:pt x="3163" y="16528"/>
                    </a:cubicBezTo>
                    <a:cubicBezTo>
                      <a:pt x="4357" y="18443"/>
                      <a:pt x="5783" y="19849"/>
                      <a:pt x="7337" y="20690"/>
                    </a:cubicBezTo>
                    <a:cubicBezTo>
                      <a:pt x="7583" y="17880"/>
                      <a:pt x="9088" y="15708"/>
                      <a:pt x="10908" y="15708"/>
                    </a:cubicBezTo>
                    <a:cubicBezTo>
                      <a:pt x="12703" y="15708"/>
                      <a:pt x="14192" y="17823"/>
                      <a:pt x="14467" y="20580"/>
                    </a:cubicBezTo>
                    <a:cubicBezTo>
                      <a:pt x="15943" y="19728"/>
                      <a:pt x="17295" y="18359"/>
                      <a:pt x="18437" y="16528"/>
                    </a:cubicBezTo>
                    <a:cubicBezTo>
                      <a:pt x="19312" y="15125"/>
                      <a:pt x="20017" y="13522"/>
                      <a:pt x="20539" y="11785"/>
                    </a:cubicBezTo>
                    <a:cubicBezTo>
                      <a:pt x="20444" y="11799"/>
                      <a:pt x="20348" y="11808"/>
                      <a:pt x="20250" y="11808"/>
                    </a:cubicBezTo>
                    <a:cubicBezTo>
                      <a:pt x="18459" y="11808"/>
                      <a:pt x="17003" y="9472"/>
                      <a:pt x="17003" y="6600"/>
                    </a:cubicBezTo>
                    <a:close/>
                    <a:moveTo>
                      <a:pt x="21563" y="3598"/>
                    </a:moveTo>
                    <a:cubicBezTo>
                      <a:pt x="21191" y="3178"/>
                      <a:pt x="20738" y="2930"/>
                      <a:pt x="20250" y="2930"/>
                    </a:cubicBezTo>
                    <a:cubicBezTo>
                      <a:pt x="18988" y="2930"/>
                      <a:pt x="17961" y="4577"/>
                      <a:pt x="17961" y="6600"/>
                    </a:cubicBezTo>
                    <a:cubicBezTo>
                      <a:pt x="17961" y="8625"/>
                      <a:pt x="18988" y="10271"/>
                      <a:pt x="20250" y="10271"/>
                    </a:cubicBezTo>
                    <a:cubicBezTo>
                      <a:pt x="20507" y="10271"/>
                      <a:pt x="20753" y="10200"/>
                      <a:pt x="20983" y="10075"/>
                    </a:cubicBezTo>
                    <a:cubicBezTo>
                      <a:pt x="21388" y="8239"/>
                      <a:pt x="21600" y="6288"/>
                      <a:pt x="21600" y="4284"/>
                    </a:cubicBezTo>
                    <a:cubicBezTo>
                      <a:pt x="21600" y="4049"/>
                      <a:pt x="21585" y="3822"/>
                      <a:pt x="21563" y="3598"/>
                    </a:cubicBezTo>
                    <a:close/>
                    <a:moveTo>
                      <a:pt x="3688" y="6600"/>
                    </a:moveTo>
                    <a:cubicBezTo>
                      <a:pt x="3688" y="4577"/>
                      <a:pt x="2661" y="2930"/>
                      <a:pt x="1399" y="2930"/>
                    </a:cubicBezTo>
                    <a:cubicBezTo>
                      <a:pt x="886" y="2930"/>
                      <a:pt x="413" y="3205"/>
                      <a:pt x="31" y="3664"/>
                    </a:cubicBezTo>
                    <a:cubicBezTo>
                      <a:pt x="13" y="3867"/>
                      <a:pt x="0" y="4073"/>
                      <a:pt x="0" y="4284"/>
                    </a:cubicBezTo>
                    <a:cubicBezTo>
                      <a:pt x="0" y="6276"/>
                      <a:pt x="210" y="8216"/>
                      <a:pt x="610" y="10042"/>
                    </a:cubicBezTo>
                    <a:cubicBezTo>
                      <a:pt x="856" y="10188"/>
                      <a:pt x="1121" y="10271"/>
                      <a:pt x="1399" y="10271"/>
                    </a:cubicBezTo>
                    <a:cubicBezTo>
                      <a:pt x="2661" y="10271"/>
                      <a:pt x="3688" y="8625"/>
                      <a:pt x="3688" y="6600"/>
                    </a:cubicBezTo>
                    <a:close/>
                    <a:moveTo>
                      <a:pt x="5642" y="12461"/>
                    </a:moveTo>
                    <a:cubicBezTo>
                      <a:pt x="5642" y="13229"/>
                      <a:pt x="6032" y="13855"/>
                      <a:pt x="6511" y="13855"/>
                    </a:cubicBezTo>
                    <a:cubicBezTo>
                      <a:pt x="6991" y="13855"/>
                      <a:pt x="7380" y="13229"/>
                      <a:pt x="7380" y="12461"/>
                    </a:cubicBezTo>
                    <a:cubicBezTo>
                      <a:pt x="7380" y="11693"/>
                      <a:pt x="6991" y="11067"/>
                      <a:pt x="6511" y="11067"/>
                    </a:cubicBezTo>
                    <a:cubicBezTo>
                      <a:pt x="6032" y="11067"/>
                      <a:pt x="5642" y="11693"/>
                      <a:pt x="5642" y="12461"/>
                    </a:cubicBezTo>
                    <a:close/>
                    <a:moveTo>
                      <a:pt x="15138" y="13855"/>
                    </a:moveTo>
                    <a:cubicBezTo>
                      <a:pt x="15617" y="13855"/>
                      <a:pt x="16007" y="13229"/>
                      <a:pt x="16007" y="12461"/>
                    </a:cubicBezTo>
                    <a:cubicBezTo>
                      <a:pt x="16007" y="11693"/>
                      <a:pt x="15617" y="11067"/>
                      <a:pt x="15138" y="11067"/>
                    </a:cubicBezTo>
                    <a:cubicBezTo>
                      <a:pt x="14659" y="11067"/>
                      <a:pt x="14269" y="11693"/>
                      <a:pt x="14269" y="12461"/>
                    </a:cubicBezTo>
                    <a:cubicBezTo>
                      <a:pt x="14269" y="13229"/>
                      <a:pt x="14659" y="13855"/>
                      <a:pt x="15138" y="13855"/>
                    </a:cubicBezTo>
                    <a:close/>
                    <a:moveTo>
                      <a:pt x="10908" y="17245"/>
                    </a:moveTo>
                    <a:cubicBezTo>
                      <a:pt x="9525" y="17245"/>
                      <a:pt x="8387" y="18952"/>
                      <a:pt x="8268" y="21121"/>
                    </a:cubicBezTo>
                    <a:cubicBezTo>
                      <a:pt x="9088" y="21435"/>
                      <a:pt x="9936" y="21600"/>
                      <a:pt x="10800" y="21600"/>
                    </a:cubicBezTo>
                    <a:cubicBezTo>
                      <a:pt x="11738" y="21600"/>
                      <a:pt x="12658" y="21406"/>
                      <a:pt x="13542" y="21036"/>
                    </a:cubicBezTo>
                    <a:cubicBezTo>
                      <a:pt x="13399" y="18908"/>
                      <a:pt x="12273" y="17245"/>
                      <a:pt x="10908" y="1724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168" name="Group 168"/>
            <p:cNvGrpSpPr/>
            <p:nvPr/>
          </p:nvGrpSpPr>
          <p:grpSpPr>
            <a:xfrm>
              <a:off x="451491" y="-1"/>
              <a:ext cx="1288331" cy="397313"/>
              <a:chOff x="0" y="0"/>
              <a:chExt cx="1288330" cy="397311"/>
            </a:xfrm>
          </p:grpSpPr>
          <p:sp>
            <p:nvSpPr>
              <p:cNvPr id="165" name="Shape 165"/>
              <p:cNvSpPr/>
              <p:nvPr/>
            </p:nvSpPr>
            <p:spPr>
              <a:xfrm>
                <a:off x="0" y="0"/>
                <a:ext cx="1288331" cy="267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09" y="0"/>
                    </a:moveTo>
                    <a:cubicBezTo>
                      <a:pt x="11534" y="0"/>
                      <a:pt x="11413" y="501"/>
                      <a:pt x="11413" y="1340"/>
                    </a:cubicBezTo>
                    <a:cubicBezTo>
                      <a:pt x="11413" y="2179"/>
                      <a:pt x="11534" y="2681"/>
                      <a:pt x="11709" y="2681"/>
                    </a:cubicBezTo>
                    <a:lnTo>
                      <a:pt x="12014" y="2681"/>
                    </a:lnTo>
                    <a:lnTo>
                      <a:pt x="12014" y="18319"/>
                    </a:lnTo>
                    <a:lnTo>
                      <a:pt x="11709" y="18319"/>
                    </a:lnTo>
                    <a:cubicBezTo>
                      <a:pt x="11534" y="18319"/>
                      <a:pt x="11413" y="18820"/>
                      <a:pt x="11413" y="19659"/>
                    </a:cubicBezTo>
                    <a:cubicBezTo>
                      <a:pt x="11413" y="20498"/>
                      <a:pt x="11534" y="21000"/>
                      <a:pt x="11709" y="21000"/>
                    </a:cubicBezTo>
                    <a:lnTo>
                      <a:pt x="12960" y="21000"/>
                    </a:lnTo>
                    <a:cubicBezTo>
                      <a:pt x="13134" y="21000"/>
                      <a:pt x="13256" y="20498"/>
                      <a:pt x="13256" y="19659"/>
                    </a:cubicBezTo>
                    <a:cubicBezTo>
                      <a:pt x="13256" y="18820"/>
                      <a:pt x="13134" y="18319"/>
                      <a:pt x="12960" y="18319"/>
                    </a:cubicBezTo>
                    <a:lnTo>
                      <a:pt x="12571" y="18319"/>
                    </a:lnTo>
                    <a:lnTo>
                      <a:pt x="12571" y="2681"/>
                    </a:lnTo>
                    <a:lnTo>
                      <a:pt x="13613" y="2681"/>
                    </a:lnTo>
                    <a:cubicBezTo>
                      <a:pt x="13871" y="2681"/>
                      <a:pt x="14055" y="3073"/>
                      <a:pt x="14179" y="3686"/>
                    </a:cubicBezTo>
                    <a:cubicBezTo>
                      <a:pt x="14303" y="4297"/>
                      <a:pt x="14368" y="5355"/>
                      <a:pt x="14368" y="6730"/>
                    </a:cubicBezTo>
                    <a:cubicBezTo>
                      <a:pt x="14368" y="8105"/>
                      <a:pt x="14303" y="9163"/>
                      <a:pt x="14179" y="9774"/>
                    </a:cubicBezTo>
                    <a:cubicBezTo>
                      <a:pt x="14055" y="10387"/>
                      <a:pt x="13871" y="10723"/>
                      <a:pt x="13613" y="10723"/>
                    </a:cubicBezTo>
                    <a:lnTo>
                      <a:pt x="13123" y="10723"/>
                    </a:lnTo>
                    <a:cubicBezTo>
                      <a:pt x="12948" y="10723"/>
                      <a:pt x="12826" y="11225"/>
                      <a:pt x="12826" y="12064"/>
                    </a:cubicBezTo>
                    <a:cubicBezTo>
                      <a:pt x="12826" y="12903"/>
                      <a:pt x="12948" y="13404"/>
                      <a:pt x="13123" y="13404"/>
                    </a:cubicBezTo>
                    <a:lnTo>
                      <a:pt x="13613" y="13404"/>
                    </a:lnTo>
                    <a:cubicBezTo>
                      <a:pt x="14043" y="13404"/>
                      <a:pt x="14378" y="12863"/>
                      <a:pt x="14612" y="11673"/>
                    </a:cubicBezTo>
                    <a:cubicBezTo>
                      <a:pt x="14842" y="10498"/>
                      <a:pt x="14960" y="8860"/>
                      <a:pt x="14960" y="6744"/>
                    </a:cubicBezTo>
                    <a:cubicBezTo>
                      <a:pt x="14960" y="4628"/>
                      <a:pt x="14842" y="2962"/>
                      <a:pt x="14612" y="1787"/>
                    </a:cubicBezTo>
                    <a:cubicBezTo>
                      <a:pt x="14378" y="597"/>
                      <a:pt x="14043" y="0"/>
                      <a:pt x="13613" y="0"/>
                    </a:cubicBezTo>
                    <a:lnTo>
                      <a:pt x="11709" y="0"/>
                    </a:lnTo>
                    <a:close/>
                    <a:moveTo>
                      <a:pt x="84" y="2052"/>
                    </a:moveTo>
                    <a:cubicBezTo>
                      <a:pt x="27" y="2052"/>
                      <a:pt x="0" y="2199"/>
                      <a:pt x="0" y="2471"/>
                    </a:cubicBezTo>
                    <a:cubicBezTo>
                      <a:pt x="0" y="2746"/>
                      <a:pt x="27" y="2876"/>
                      <a:pt x="84" y="2876"/>
                    </a:cubicBezTo>
                    <a:lnTo>
                      <a:pt x="482" y="2876"/>
                    </a:lnTo>
                    <a:cubicBezTo>
                      <a:pt x="539" y="2876"/>
                      <a:pt x="569" y="3009"/>
                      <a:pt x="569" y="3281"/>
                    </a:cubicBezTo>
                    <a:lnTo>
                      <a:pt x="569" y="19952"/>
                    </a:lnTo>
                    <a:cubicBezTo>
                      <a:pt x="569" y="20226"/>
                      <a:pt x="539" y="20357"/>
                      <a:pt x="482" y="20357"/>
                    </a:cubicBezTo>
                    <a:lnTo>
                      <a:pt x="84" y="20357"/>
                    </a:lnTo>
                    <a:cubicBezTo>
                      <a:pt x="27" y="20357"/>
                      <a:pt x="0" y="20490"/>
                      <a:pt x="0" y="20762"/>
                    </a:cubicBezTo>
                    <a:cubicBezTo>
                      <a:pt x="0" y="21036"/>
                      <a:pt x="27" y="21181"/>
                      <a:pt x="84" y="21181"/>
                    </a:cubicBezTo>
                    <a:lnTo>
                      <a:pt x="1335" y="21181"/>
                    </a:lnTo>
                    <a:cubicBezTo>
                      <a:pt x="1393" y="21181"/>
                      <a:pt x="1420" y="21036"/>
                      <a:pt x="1420" y="20762"/>
                    </a:cubicBezTo>
                    <a:cubicBezTo>
                      <a:pt x="1420" y="20490"/>
                      <a:pt x="1393" y="20357"/>
                      <a:pt x="1335" y="20357"/>
                    </a:cubicBezTo>
                    <a:lnTo>
                      <a:pt x="825" y="20357"/>
                    </a:lnTo>
                    <a:cubicBezTo>
                      <a:pt x="768" y="20357"/>
                      <a:pt x="737" y="20226"/>
                      <a:pt x="737" y="19952"/>
                    </a:cubicBezTo>
                    <a:lnTo>
                      <a:pt x="737" y="3965"/>
                    </a:lnTo>
                    <a:cubicBezTo>
                      <a:pt x="737" y="3820"/>
                      <a:pt x="744" y="3750"/>
                      <a:pt x="755" y="3742"/>
                    </a:cubicBezTo>
                    <a:cubicBezTo>
                      <a:pt x="766" y="3733"/>
                      <a:pt x="776" y="3753"/>
                      <a:pt x="784" y="3826"/>
                    </a:cubicBezTo>
                    <a:lnTo>
                      <a:pt x="2375" y="20762"/>
                    </a:lnTo>
                    <a:cubicBezTo>
                      <a:pt x="2401" y="21036"/>
                      <a:pt x="2443" y="21181"/>
                      <a:pt x="2500" y="21181"/>
                    </a:cubicBezTo>
                    <a:cubicBezTo>
                      <a:pt x="2557" y="21181"/>
                      <a:pt x="2598" y="21036"/>
                      <a:pt x="2625" y="20762"/>
                    </a:cubicBezTo>
                    <a:lnTo>
                      <a:pt x="4215" y="3826"/>
                    </a:lnTo>
                    <a:cubicBezTo>
                      <a:pt x="4223" y="3753"/>
                      <a:pt x="4233" y="3733"/>
                      <a:pt x="4245" y="3742"/>
                    </a:cubicBezTo>
                    <a:cubicBezTo>
                      <a:pt x="4256" y="3750"/>
                      <a:pt x="4259" y="3820"/>
                      <a:pt x="4259" y="3965"/>
                    </a:cubicBezTo>
                    <a:lnTo>
                      <a:pt x="4259" y="19952"/>
                    </a:lnTo>
                    <a:cubicBezTo>
                      <a:pt x="4259" y="20226"/>
                      <a:pt x="4231" y="20357"/>
                      <a:pt x="4175" y="20357"/>
                    </a:cubicBezTo>
                    <a:lnTo>
                      <a:pt x="3664" y="20357"/>
                    </a:lnTo>
                    <a:cubicBezTo>
                      <a:pt x="3607" y="20357"/>
                      <a:pt x="3580" y="20490"/>
                      <a:pt x="3580" y="20762"/>
                    </a:cubicBezTo>
                    <a:cubicBezTo>
                      <a:pt x="3580" y="21036"/>
                      <a:pt x="3607" y="21181"/>
                      <a:pt x="3664" y="21181"/>
                    </a:cubicBezTo>
                    <a:lnTo>
                      <a:pt x="4912" y="21181"/>
                    </a:lnTo>
                    <a:cubicBezTo>
                      <a:pt x="4969" y="21181"/>
                      <a:pt x="4999" y="21036"/>
                      <a:pt x="4999" y="20762"/>
                    </a:cubicBezTo>
                    <a:cubicBezTo>
                      <a:pt x="4999" y="20490"/>
                      <a:pt x="4969" y="20357"/>
                      <a:pt x="4912" y="20357"/>
                    </a:cubicBezTo>
                    <a:lnTo>
                      <a:pt x="4517" y="20357"/>
                    </a:lnTo>
                    <a:cubicBezTo>
                      <a:pt x="4460" y="20357"/>
                      <a:pt x="4430" y="20226"/>
                      <a:pt x="4430" y="19952"/>
                    </a:cubicBezTo>
                    <a:lnTo>
                      <a:pt x="4430" y="3281"/>
                    </a:lnTo>
                    <a:cubicBezTo>
                      <a:pt x="4430" y="3009"/>
                      <a:pt x="4460" y="2876"/>
                      <a:pt x="4517" y="2876"/>
                    </a:cubicBezTo>
                    <a:lnTo>
                      <a:pt x="4912" y="2876"/>
                    </a:lnTo>
                    <a:cubicBezTo>
                      <a:pt x="4969" y="2876"/>
                      <a:pt x="4999" y="2746"/>
                      <a:pt x="4999" y="2471"/>
                    </a:cubicBezTo>
                    <a:cubicBezTo>
                      <a:pt x="4999" y="2199"/>
                      <a:pt x="4969" y="2052"/>
                      <a:pt x="4912" y="2052"/>
                    </a:cubicBezTo>
                    <a:lnTo>
                      <a:pt x="4288" y="2052"/>
                    </a:lnTo>
                    <a:cubicBezTo>
                      <a:pt x="4246" y="2052"/>
                      <a:pt x="4216" y="2090"/>
                      <a:pt x="4195" y="2164"/>
                    </a:cubicBezTo>
                    <a:cubicBezTo>
                      <a:pt x="4174" y="2235"/>
                      <a:pt x="4157" y="2344"/>
                      <a:pt x="4146" y="2471"/>
                    </a:cubicBezTo>
                    <a:lnTo>
                      <a:pt x="2555" y="19408"/>
                    </a:lnTo>
                    <a:cubicBezTo>
                      <a:pt x="2517" y="19790"/>
                      <a:pt x="2479" y="19790"/>
                      <a:pt x="2442" y="19408"/>
                    </a:cubicBezTo>
                    <a:lnTo>
                      <a:pt x="851" y="2471"/>
                    </a:lnTo>
                    <a:cubicBezTo>
                      <a:pt x="839" y="2344"/>
                      <a:pt x="825" y="2235"/>
                      <a:pt x="804" y="2164"/>
                    </a:cubicBezTo>
                    <a:cubicBezTo>
                      <a:pt x="783" y="2090"/>
                      <a:pt x="753" y="2052"/>
                      <a:pt x="711" y="2052"/>
                    </a:cubicBezTo>
                    <a:lnTo>
                      <a:pt x="84" y="2052"/>
                    </a:lnTo>
                    <a:close/>
                    <a:moveTo>
                      <a:pt x="17277" y="5222"/>
                    </a:moveTo>
                    <a:cubicBezTo>
                      <a:pt x="17138" y="5222"/>
                      <a:pt x="17008" y="5330"/>
                      <a:pt x="16885" y="5557"/>
                    </a:cubicBezTo>
                    <a:cubicBezTo>
                      <a:pt x="16772" y="5765"/>
                      <a:pt x="16666" y="6030"/>
                      <a:pt x="16575" y="6325"/>
                    </a:cubicBezTo>
                    <a:cubicBezTo>
                      <a:pt x="16535" y="6450"/>
                      <a:pt x="16500" y="6511"/>
                      <a:pt x="16464" y="6646"/>
                    </a:cubicBezTo>
                    <a:cubicBezTo>
                      <a:pt x="16446" y="5920"/>
                      <a:pt x="16331" y="5362"/>
                      <a:pt x="16171" y="5362"/>
                    </a:cubicBezTo>
                    <a:lnTo>
                      <a:pt x="15602" y="5362"/>
                    </a:lnTo>
                    <a:cubicBezTo>
                      <a:pt x="15427" y="5362"/>
                      <a:pt x="15306" y="6087"/>
                      <a:pt x="15306" y="6925"/>
                    </a:cubicBezTo>
                    <a:cubicBezTo>
                      <a:pt x="15306" y="7764"/>
                      <a:pt x="15427" y="8489"/>
                      <a:pt x="15602" y="8489"/>
                    </a:cubicBezTo>
                    <a:lnTo>
                      <a:pt x="15915" y="8489"/>
                    </a:lnTo>
                    <a:lnTo>
                      <a:pt x="15915" y="18319"/>
                    </a:lnTo>
                    <a:lnTo>
                      <a:pt x="15602" y="18319"/>
                    </a:lnTo>
                    <a:cubicBezTo>
                      <a:pt x="15427" y="18319"/>
                      <a:pt x="15306" y="18820"/>
                      <a:pt x="15306" y="19659"/>
                    </a:cubicBezTo>
                    <a:cubicBezTo>
                      <a:pt x="15306" y="20498"/>
                      <a:pt x="15427" y="21000"/>
                      <a:pt x="15602" y="21000"/>
                    </a:cubicBezTo>
                    <a:lnTo>
                      <a:pt x="16795" y="21000"/>
                    </a:lnTo>
                    <a:cubicBezTo>
                      <a:pt x="16970" y="21000"/>
                      <a:pt x="17091" y="20498"/>
                      <a:pt x="17091" y="19659"/>
                    </a:cubicBezTo>
                    <a:cubicBezTo>
                      <a:pt x="17091" y="18820"/>
                      <a:pt x="16970" y="18319"/>
                      <a:pt x="16795" y="18319"/>
                    </a:cubicBezTo>
                    <a:lnTo>
                      <a:pt x="16473" y="18319"/>
                    </a:lnTo>
                    <a:lnTo>
                      <a:pt x="16473" y="11030"/>
                    </a:lnTo>
                    <a:cubicBezTo>
                      <a:pt x="16566" y="10507"/>
                      <a:pt x="16612" y="10028"/>
                      <a:pt x="16694" y="9592"/>
                    </a:cubicBezTo>
                    <a:cubicBezTo>
                      <a:pt x="16767" y="9192"/>
                      <a:pt x="16859" y="8819"/>
                      <a:pt x="16966" y="8489"/>
                    </a:cubicBezTo>
                    <a:cubicBezTo>
                      <a:pt x="17058" y="8210"/>
                      <a:pt x="17161" y="8070"/>
                      <a:pt x="17280" y="8070"/>
                    </a:cubicBezTo>
                    <a:cubicBezTo>
                      <a:pt x="17441" y="8070"/>
                      <a:pt x="17555" y="8252"/>
                      <a:pt x="17634" y="8615"/>
                    </a:cubicBezTo>
                    <a:cubicBezTo>
                      <a:pt x="17712" y="8970"/>
                      <a:pt x="17747" y="9386"/>
                      <a:pt x="17747" y="9927"/>
                    </a:cubicBezTo>
                    <a:cubicBezTo>
                      <a:pt x="17747" y="10766"/>
                      <a:pt x="17869" y="11352"/>
                      <a:pt x="18044" y="11352"/>
                    </a:cubicBezTo>
                    <a:cubicBezTo>
                      <a:pt x="18218" y="11352"/>
                      <a:pt x="18343" y="10766"/>
                      <a:pt x="18343" y="9927"/>
                    </a:cubicBezTo>
                    <a:cubicBezTo>
                      <a:pt x="18343" y="9289"/>
                      <a:pt x="18318" y="8677"/>
                      <a:pt x="18270" y="8112"/>
                    </a:cubicBezTo>
                    <a:cubicBezTo>
                      <a:pt x="18221" y="7535"/>
                      <a:pt x="18148" y="7015"/>
                      <a:pt x="18052" y="6576"/>
                    </a:cubicBezTo>
                    <a:cubicBezTo>
                      <a:pt x="17958" y="6147"/>
                      <a:pt x="17845" y="5808"/>
                      <a:pt x="17715" y="5571"/>
                    </a:cubicBezTo>
                    <a:cubicBezTo>
                      <a:pt x="17587" y="5335"/>
                      <a:pt x="17438" y="5222"/>
                      <a:pt x="17277" y="5222"/>
                    </a:cubicBezTo>
                    <a:close/>
                    <a:moveTo>
                      <a:pt x="19997" y="5362"/>
                    </a:moveTo>
                    <a:cubicBezTo>
                      <a:pt x="19767" y="5362"/>
                      <a:pt x="19548" y="5565"/>
                      <a:pt x="19350" y="5962"/>
                    </a:cubicBezTo>
                    <a:cubicBezTo>
                      <a:pt x="19151" y="6362"/>
                      <a:pt x="18980" y="6931"/>
                      <a:pt x="18839" y="7651"/>
                    </a:cubicBezTo>
                    <a:cubicBezTo>
                      <a:pt x="18699" y="8366"/>
                      <a:pt x="18589" y="9238"/>
                      <a:pt x="18511" y="10235"/>
                    </a:cubicBezTo>
                    <a:cubicBezTo>
                      <a:pt x="18434" y="11218"/>
                      <a:pt x="18395" y="12313"/>
                      <a:pt x="18395" y="13488"/>
                    </a:cubicBezTo>
                    <a:cubicBezTo>
                      <a:pt x="18395" y="14662"/>
                      <a:pt x="18434" y="15744"/>
                      <a:pt x="18511" y="16727"/>
                    </a:cubicBezTo>
                    <a:cubicBezTo>
                      <a:pt x="18589" y="17724"/>
                      <a:pt x="18699" y="18597"/>
                      <a:pt x="18839" y="19310"/>
                    </a:cubicBezTo>
                    <a:cubicBezTo>
                      <a:pt x="18980" y="20031"/>
                      <a:pt x="19150" y="20599"/>
                      <a:pt x="19350" y="21000"/>
                    </a:cubicBezTo>
                    <a:cubicBezTo>
                      <a:pt x="19547" y="21396"/>
                      <a:pt x="19765" y="21600"/>
                      <a:pt x="19997" y="21600"/>
                    </a:cubicBezTo>
                    <a:cubicBezTo>
                      <a:pt x="20229" y="21600"/>
                      <a:pt x="20448" y="21396"/>
                      <a:pt x="20645" y="21000"/>
                    </a:cubicBezTo>
                    <a:cubicBezTo>
                      <a:pt x="20845" y="20599"/>
                      <a:pt x="21016" y="20029"/>
                      <a:pt x="21156" y="19310"/>
                    </a:cubicBezTo>
                    <a:cubicBezTo>
                      <a:pt x="21296" y="18595"/>
                      <a:pt x="21406" y="17723"/>
                      <a:pt x="21484" y="16727"/>
                    </a:cubicBezTo>
                    <a:cubicBezTo>
                      <a:pt x="21561" y="15742"/>
                      <a:pt x="21600" y="14661"/>
                      <a:pt x="21600" y="13488"/>
                    </a:cubicBezTo>
                    <a:cubicBezTo>
                      <a:pt x="21600" y="12314"/>
                      <a:pt x="21561" y="11220"/>
                      <a:pt x="21484" y="10235"/>
                    </a:cubicBezTo>
                    <a:cubicBezTo>
                      <a:pt x="21406" y="9238"/>
                      <a:pt x="21296" y="8367"/>
                      <a:pt x="21156" y="7651"/>
                    </a:cubicBezTo>
                    <a:cubicBezTo>
                      <a:pt x="21015" y="6931"/>
                      <a:pt x="20844" y="6363"/>
                      <a:pt x="20645" y="5962"/>
                    </a:cubicBezTo>
                    <a:cubicBezTo>
                      <a:pt x="20447" y="5565"/>
                      <a:pt x="20228" y="5362"/>
                      <a:pt x="19997" y="5362"/>
                    </a:cubicBezTo>
                    <a:close/>
                    <a:moveTo>
                      <a:pt x="6312" y="7247"/>
                    </a:moveTo>
                    <a:cubicBezTo>
                      <a:pt x="6187" y="7247"/>
                      <a:pt x="6067" y="7329"/>
                      <a:pt x="5957" y="7484"/>
                    </a:cubicBezTo>
                    <a:cubicBezTo>
                      <a:pt x="5847" y="7638"/>
                      <a:pt x="5751" y="7829"/>
                      <a:pt x="5664" y="8056"/>
                    </a:cubicBezTo>
                    <a:cubicBezTo>
                      <a:pt x="5577" y="8285"/>
                      <a:pt x="5498" y="8541"/>
                      <a:pt x="5432" y="8824"/>
                    </a:cubicBezTo>
                    <a:cubicBezTo>
                      <a:pt x="5365" y="9106"/>
                      <a:pt x="5314" y="9365"/>
                      <a:pt x="5272" y="9620"/>
                    </a:cubicBezTo>
                    <a:cubicBezTo>
                      <a:pt x="5238" y="9838"/>
                      <a:pt x="5244" y="10029"/>
                      <a:pt x="5290" y="10193"/>
                    </a:cubicBezTo>
                    <a:cubicBezTo>
                      <a:pt x="5335" y="10356"/>
                      <a:pt x="5375" y="10327"/>
                      <a:pt x="5409" y="10109"/>
                    </a:cubicBezTo>
                    <a:cubicBezTo>
                      <a:pt x="5443" y="9891"/>
                      <a:pt x="5487" y="9663"/>
                      <a:pt x="5542" y="9425"/>
                    </a:cubicBezTo>
                    <a:cubicBezTo>
                      <a:pt x="5597" y="9190"/>
                      <a:pt x="5660" y="8983"/>
                      <a:pt x="5734" y="8782"/>
                    </a:cubicBezTo>
                    <a:cubicBezTo>
                      <a:pt x="5808" y="8583"/>
                      <a:pt x="5892" y="8404"/>
                      <a:pt x="5986" y="8266"/>
                    </a:cubicBezTo>
                    <a:cubicBezTo>
                      <a:pt x="6081" y="8129"/>
                      <a:pt x="6190" y="8070"/>
                      <a:pt x="6312" y="8070"/>
                    </a:cubicBezTo>
                    <a:cubicBezTo>
                      <a:pt x="6448" y="8070"/>
                      <a:pt x="6570" y="8159"/>
                      <a:pt x="6680" y="8350"/>
                    </a:cubicBezTo>
                    <a:cubicBezTo>
                      <a:pt x="6790" y="8540"/>
                      <a:pt x="6883" y="8807"/>
                      <a:pt x="6959" y="9145"/>
                    </a:cubicBezTo>
                    <a:cubicBezTo>
                      <a:pt x="7035" y="9481"/>
                      <a:pt x="7091" y="9871"/>
                      <a:pt x="7133" y="10318"/>
                    </a:cubicBezTo>
                    <a:cubicBezTo>
                      <a:pt x="7175" y="10766"/>
                      <a:pt x="7197" y="11247"/>
                      <a:pt x="7197" y="11756"/>
                    </a:cubicBezTo>
                    <a:lnTo>
                      <a:pt x="7197" y="16950"/>
                    </a:lnTo>
                    <a:cubicBezTo>
                      <a:pt x="7118" y="17642"/>
                      <a:pt x="7021" y="18263"/>
                      <a:pt x="6907" y="18807"/>
                    </a:cubicBezTo>
                    <a:cubicBezTo>
                      <a:pt x="6808" y="19282"/>
                      <a:pt x="6690" y="19705"/>
                      <a:pt x="6550" y="20078"/>
                    </a:cubicBezTo>
                    <a:cubicBezTo>
                      <a:pt x="6410" y="20451"/>
                      <a:pt x="6248" y="20637"/>
                      <a:pt x="6062" y="20637"/>
                    </a:cubicBezTo>
                    <a:cubicBezTo>
                      <a:pt x="5778" y="20637"/>
                      <a:pt x="5565" y="20296"/>
                      <a:pt x="5423" y="19631"/>
                    </a:cubicBezTo>
                    <a:cubicBezTo>
                      <a:pt x="5281" y="18966"/>
                      <a:pt x="5208" y="18115"/>
                      <a:pt x="5208" y="17076"/>
                    </a:cubicBezTo>
                    <a:cubicBezTo>
                      <a:pt x="5208" y="16567"/>
                      <a:pt x="5227" y="16102"/>
                      <a:pt x="5264" y="15666"/>
                    </a:cubicBezTo>
                    <a:cubicBezTo>
                      <a:pt x="5299" y="15230"/>
                      <a:pt x="5355" y="14844"/>
                      <a:pt x="5435" y="14535"/>
                    </a:cubicBezTo>
                    <a:cubicBezTo>
                      <a:pt x="5514" y="14224"/>
                      <a:pt x="5615" y="13990"/>
                      <a:pt x="5737" y="13809"/>
                    </a:cubicBezTo>
                    <a:cubicBezTo>
                      <a:pt x="5858" y="13628"/>
                      <a:pt x="6005" y="13530"/>
                      <a:pt x="6175" y="13530"/>
                    </a:cubicBezTo>
                    <a:lnTo>
                      <a:pt x="6770" y="13530"/>
                    </a:lnTo>
                    <a:cubicBezTo>
                      <a:pt x="6827" y="13530"/>
                      <a:pt x="6857" y="13398"/>
                      <a:pt x="6857" y="13125"/>
                    </a:cubicBezTo>
                    <a:cubicBezTo>
                      <a:pt x="6857" y="12852"/>
                      <a:pt x="6827" y="12706"/>
                      <a:pt x="6770" y="12706"/>
                    </a:cubicBezTo>
                    <a:lnTo>
                      <a:pt x="6175" y="12706"/>
                    </a:lnTo>
                    <a:cubicBezTo>
                      <a:pt x="5990" y="12706"/>
                      <a:pt x="5825" y="12828"/>
                      <a:pt x="5685" y="13055"/>
                    </a:cubicBezTo>
                    <a:cubicBezTo>
                      <a:pt x="5544" y="13284"/>
                      <a:pt x="5427" y="13585"/>
                      <a:pt x="5330" y="13976"/>
                    </a:cubicBezTo>
                    <a:cubicBezTo>
                      <a:pt x="5234" y="14369"/>
                      <a:pt x="5162" y="14831"/>
                      <a:pt x="5113" y="15359"/>
                    </a:cubicBezTo>
                    <a:cubicBezTo>
                      <a:pt x="5063" y="15886"/>
                      <a:pt x="5037" y="16457"/>
                      <a:pt x="5037" y="17076"/>
                    </a:cubicBezTo>
                    <a:cubicBezTo>
                      <a:pt x="5037" y="17696"/>
                      <a:pt x="5059" y="18280"/>
                      <a:pt x="5101" y="18807"/>
                    </a:cubicBezTo>
                    <a:cubicBezTo>
                      <a:pt x="5143" y="19336"/>
                      <a:pt x="5204" y="19784"/>
                      <a:pt x="5290" y="20176"/>
                    </a:cubicBezTo>
                    <a:cubicBezTo>
                      <a:pt x="5375" y="20567"/>
                      <a:pt x="5483" y="20882"/>
                      <a:pt x="5612" y="21111"/>
                    </a:cubicBezTo>
                    <a:cubicBezTo>
                      <a:pt x="5741" y="21339"/>
                      <a:pt x="5892" y="21446"/>
                      <a:pt x="6062" y="21446"/>
                    </a:cubicBezTo>
                    <a:cubicBezTo>
                      <a:pt x="6198" y="21446"/>
                      <a:pt x="6322" y="21363"/>
                      <a:pt x="6434" y="21181"/>
                    </a:cubicBezTo>
                    <a:cubicBezTo>
                      <a:pt x="6545" y="21000"/>
                      <a:pt x="6646" y="20781"/>
                      <a:pt x="6735" y="20525"/>
                    </a:cubicBezTo>
                    <a:cubicBezTo>
                      <a:pt x="6824" y="20271"/>
                      <a:pt x="6899" y="19997"/>
                      <a:pt x="6962" y="19715"/>
                    </a:cubicBezTo>
                    <a:cubicBezTo>
                      <a:pt x="7024" y="19434"/>
                      <a:pt x="7073" y="19181"/>
                      <a:pt x="7107" y="18961"/>
                    </a:cubicBezTo>
                    <a:cubicBezTo>
                      <a:pt x="7122" y="18871"/>
                      <a:pt x="7134" y="18831"/>
                      <a:pt x="7145" y="18821"/>
                    </a:cubicBezTo>
                    <a:cubicBezTo>
                      <a:pt x="7156" y="18812"/>
                      <a:pt x="7166" y="18826"/>
                      <a:pt x="7174" y="18863"/>
                    </a:cubicBezTo>
                    <a:cubicBezTo>
                      <a:pt x="7181" y="18900"/>
                      <a:pt x="7187" y="18944"/>
                      <a:pt x="7191" y="19017"/>
                    </a:cubicBezTo>
                    <a:cubicBezTo>
                      <a:pt x="7195" y="19089"/>
                      <a:pt x="7197" y="19166"/>
                      <a:pt x="7197" y="19240"/>
                    </a:cubicBezTo>
                    <a:lnTo>
                      <a:pt x="7197" y="20762"/>
                    </a:lnTo>
                    <a:cubicBezTo>
                      <a:pt x="7197" y="21036"/>
                      <a:pt x="7224" y="21181"/>
                      <a:pt x="7281" y="21181"/>
                    </a:cubicBezTo>
                    <a:lnTo>
                      <a:pt x="7850" y="21181"/>
                    </a:lnTo>
                    <a:cubicBezTo>
                      <a:pt x="7907" y="21181"/>
                      <a:pt x="7935" y="21036"/>
                      <a:pt x="7935" y="20762"/>
                    </a:cubicBezTo>
                    <a:cubicBezTo>
                      <a:pt x="7935" y="20490"/>
                      <a:pt x="7907" y="20357"/>
                      <a:pt x="7850" y="20357"/>
                    </a:cubicBezTo>
                    <a:lnTo>
                      <a:pt x="7453" y="20357"/>
                    </a:lnTo>
                    <a:cubicBezTo>
                      <a:pt x="7396" y="20357"/>
                      <a:pt x="7368" y="20226"/>
                      <a:pt x="7368" y="19952"/>
                    </a:cubicBezTo>
                    <a:lnTo>
                      <a:pt x="7368" y="11756"/>
                    </a:lnTo>
                    <a:cubicBezTo>
                      <a:pt x="7368" y="11136"/>
                      <a:pt x="7342" y="10558"/>
                      <a:pt x="7293" y="10011"/>
                    </a:cubicBezTo>
                    <a:cubicBezTo>
                      <a:pt x="7244" y="9465"/>
                      <a:pt x="7175" y="8983"/>
                      <a:pt x="7084" y="8573"/>
                    </a:cubicBezTo>
                    <a:cubicBezTo>
                      <a:pt x="6993" y="8163"/>
                      <a:pt x="6881" y="7833"/>
                      <a:pt x="6750" y="7596"/>
                    </a:cubicBezTo>
                    <a:cubicBezTo>
                      <a:pt x="6619" y="7359"/>
                      <a:pt x="6475" y="7247"/>
                      <a:pt x="6312" y="7247"/>
                    </a:cubicBezTo>
                    <a:close/>
                    <a:moveTo>
                      <a:pt x="20055" y="8042"/>
                    </a:moveTo>
                    <a:cubicBezTo>
                      <a:pt x="20212" y="8042"/>
                      <a:pt x="20353" y="8172"/>
                      <a:pt x="20476" y="8419"/>
                    </a:cubicBezTo>
                    <a:cubicBezTo>
                      <a:pt x="20599" y="8666"/>
                      <a:pt x="20701" y="8997"/>
                      <a:pt x="20787" y="9439"/>
                    </a:cubicBezTo>
                    <a:cubicBezTo>
                      <a:pt x="20873" y="9884"/>
                      <a:pt x="20942" y="10433"/>
                      <a:pt x="20990" y="11072"/>
                    </a:cubicBezTo>
                    <a:cubicBezTo>
                      <a:pt x="21040" y="11734"/>
                      <a:pt x="21066" y="12484"/>
                      <a:pt x="21066" y="13306"/>
                    </a:cubicBezTo>
                    <a:cubicBezTo>
                      <a:pt x="21066" y="14146"/>
                      <a:pt x="21040" y="14909"/>
                      <a:pt x="20990" y="15568"/>
                    </a:cubicBezTo>
                    <a:cubicBezTo>
                      <a:pt x="20942" y="16209"/>
                      <a:pt x="20873" y="16758"/>
                      <a:pt x="20787" y="17202"/>
                    </a:cubicBezTo>
                    <a:cubicBezTo>
                      <a:pt x="20702" y="17638"/>
                      <a:pt x="20599" y="17989"/>
                      <a:pt x="20479" y="18221"/>
                    </a:cubicBezTo>
                    <a:cubicBezTo>
                      <a:pt x="20356" y="18462"/>
                      <a:pt x="20213" y="18584"/>
                      <a:pt x="20055" y="18584"/>
                    </a:cubicBezTo>
                    <a:cubicBezTo>
                      <a:pt x="19898" y="18584"/>
                      <a:pt x="19755" y="18462"/>
                      <a:pt x="19632" y="18221"/>
                    </a:cubicBezTo>
                    <a:cubicBezTo>
                      <a:pt x="19512" y="17989"/>
                      <a:pt x="19409" y="17650"/>
                      <a:pt x="19324" y="17216"/>
                    </a:cubicBezTo>
                    <a:cubicBezTo>
                      <a:pt x="19237" y="16765"/>
                      <a:pt x="19170" y="16221"/>
                      <a:pt x="19121" y="15568"/>
                    </a:cubicBezTo>
                    <a:cubicBezTo>
                      <a:pt x="19071" y="14913"/>
                      <a:pt x="19045" y="14151"/>
                      <a:pt x="19045" y="13306"/>
                    </a:cubicBezTo>
                    <a:cubicBezTo>
                      <a:pt x="19045" y="12479"/>
                      <a:pt x="19071" y="11729"/>
                      <a:pt x="19121" y="11072"/>
                    </a:cubicBezTo>
                    <a:cubicBezTo>
                      <a:pt x="19170" y="10429"/>
                      <a:pt x="19238" y="9881"/>
                      <a:pt x="19324" y="9439"/>
                    </a:cubicBezTo>
                    <a:cubicBezTo>
                      <a:pt x="19410" y="8995"/>
                      <a:pt x="19511" y="8667"/>
                      <a:pt x="19635" y="8419"/>
                    </a:cubicBezTo>
                    <a:cubicBezTo>
                      <a:pt x="19757" y="8172"/>
                      <a:pt x="19899" y="8042"/>
                      <a:pt x="20055" y="80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66" name="Shape 166"/>
              <p:cNvSpPr/>
              <p:nvPr/>
            </p:nvSpPr>
            <p:spPr>
              <a:xfrm>
                <a:off x="376801" y="88659"/>
                <a:ext cx="283710" cy="3086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60" extrusionOk="0">
                    <a:moveTo>
                      <a:pt x="21213" y="11458"/>
                    </a:moveTo>
                    <a:lnTo>
                      <a:pt x="19665" y="11458"/>
                    </a:lnTo>
                    <a:cubicBezTo>
                      <a:pt x="19526" y="11458"/>
                      <a:pt x="19407" y="11423"/>
                      <a:pt x="19303" y="11352"/>
                    </a:cubicBezTo>
                    <a:cubicBezTo>
                      <a:pt x="19200" y="11281"/>
                      <a:pt x="19106" y="11198"/>
                      <a:pt x="19020" y="11103"/>
                    </a:cubicBezTo>
                    <a:lnTo>
                      <a:pt x="15331" y="6393"/>
                    </a:lnTo>
                    <a:cubicBezTo>
                      <a:pt x="15227" y="6251"/>
                      <a:pt x="15227" y="6109"/>
                      <a:pt x="15331" y="5967"/>
                    </a:cubicBezTo>
                    <a:lnTo>
                      <a:pt x="18242" y="2078"/>
                    </a:lnTo>
                    <a:cubicBezTo>
                      <a:pt x="18311" y="1983"/>
                      <a:pt x="18401" y="1899"/>
                      <a:pt x="18513" y="1828"/>
                    </a:cubicBezTo>
                    <a:cubicBezTo>
                      <a:pt x="18530" y="1817"/>
                      <a:pt x="18584" y="1790"/>
                      <a:pt x="18658" y="1754"/>
                    </a:cubicBezTo>
                    <a:cubicBezTo>
                      <a:pt x="19600" y="1650"/>
                      <a:pt x="20445" y="1250"/>
                      <a:pt x="21072" y="657"/>
                    </a:cubicBezTo>
                    <a:cubicBezTo>
                      <a:pt x="21234" y="504"/>
                      <a:pt x="21230" y="258"/>
                      <a:pt x="21064" y="110"/>
                    </a:cubicBezTo>
                    <a:cubicBezTo>
                      <a:pt x="20896" y="-39"/>
                      <a:pt x="20630" y="-36"/>
                      <a:pt x="20467" y="118"/>
                    </a:cubicBezTo>
                    <a:cubicBezTo>
                      <a:pt x="19916" y="637"/>
                      <a:pt x="19162" y="966"/>
                      <a:pt x="18322" y="1002"/>
                    </a:cubicBezTo>
                    <a:lnTo>
                      <a:pt x="17812" y="990"/>
                    </a:lnTo>
                    <a:cubicBezTo>
                      <a:pt x="17055" y="913"/>
                      <a:pt x="16380" y="594"/>
                      <a:pt x="15873" y="117"/>
                    </a:cubicBezTo>
                    <a:cubicBezTo>
                      <a:pt x="15710" y="-37"/>
                      <a:pt x="15443" y="-40"/>
                      <a:pt x="15276" y="110"/>
                    </a:cubicBezTo>
                    <a:cubicBezTo>
                      <a:pt x="15109" y="259"/>
                      <a:pt x="15106" y="504"/>
                      <a:pt x="15269" y="657"/>
                    </a:cubicBezTo>
                    <a:lnTo>
                      <a:pt x="15268" y="657"/>
                    </a:lnTo>
                    <a:cubicBezTo>
                      <a:pt x="15838" y="1195"/>
                      <a:pt x="16587" y="1573"/>
                      <a:pt x="17425" y="1717"/>
                    </a:cubicBezTo>
                    <a:cubicBezTo>
                      <a:pt x="17428" y="1728"/>
                      <a:pt x="17435" y="1739"/>
                      <a:pt x="17437" y="1751"/>
                    </a:cubicBezTo>
                    <a:cubicBezTo>
                      <a:pt x="17459" y="1838"/>
                      <a:pt x="17430" y="1972"/>
                      <a:pt x="17345" y="2067"/>
                    </a:cubicBezTo>
                    <a:lnTo>
                      <a:pt x="14867" y="5352"/>
                    </a:lnTo>
                    <a:cubicBezTo>
                      <a:pt x="14746" y="5525"/>
                      <a:pt x="14626" y="5525"/>
                      <a:pt x="14506" y="5352"/>
                    </a:cubicBezTo>
                    <a:lnTo>
                      <a:pt x="11411" y="1400"/>
                    </a:lnTo>
                    <a:cubicBezTo>
                      <a:pt x="11324" y="1305"/>
                      <a:pt x="11310" y="1221"/>
                      <a:pt x="11372" y="1150"/>
                    </a:cubicBezTo>
                    <a:cubicBezTo>
                      <a:pt x="11431" y="1079"/>
                      <a:pt x="11530" y="1045"/>
                      <a:pt x="11668" y="1045"/>
                    </a:cubicBezTo>
                    <a:lnTo>
                      <a:pt x="13732" y="1045"/>
                    </a:lnTo>
                    <a:cubicBezTo>
                      <a:pt x="13989" y="1045"/>
                      <a:pt x="14119" y="926"/>
                      <a:pt x="14119" y="690"/>
                    </a:cubicBezTo>
                    <a:cubicBezTo>
                      <a:pt x="14119" y="453"/>
                      <a:pt x="13989" y="335"/>
                      <a:pt x="13732" y="335"/>
                    </a:cubicBezTo>
                    <a:lnTo>
                      <a:pt x="8315" y="335"/>
                    </a:lnTo>
                    <a:cubicBezTo>
                      <a:pt x="8056" y="335"/>
                      <a:pt x="7928" y="453"/>
                      <a:pt x="7928" y="690"/>
                    </a:cubicBezTo>
                    <a:cubicBezTo>
                      <a:pt x="7928" y="926"/>
                      <a:pt x="8056" y="1045"/>
                      <a:pt x="8315" y="1045"/>
                    </a:cubicBezTo>
                    <a:lnTo>
                      <a:pt x="9863" y="1045"/>
                    </a:lnTo>
                    <a:cubicBezTo>
                      <a:pt x="10000" y="1045"/>
                      <a:pt x="10124" y="1079"/>
                      <a:pt x="10237" y="1150"/>
                    </a:cubicBezTo>
                    <a:cubicBezTo>
                      <a:pt x="10348" y="1221"/>
                      <a:pt x="10438" y="1305"/>
                      <a:pt x="10508" y="1400"/>
                    </a:cubicBezTo>
                    <a:lnTo>
                      <a:pt x="14066" y="5967"/>
                    </a:lnTo>
                    <a:cubicBezTo>
                      <a:pt x="14170" y="6109"/>
                      <a:pt x="14170" y="6251"/>
                      <a:pt x="14066" y="6393"/>
                    </a:cubicBezTo>
                    <a:lnTo>
                      <a:pt x="2579" y="20495"/>
                    </a:lnTo>
                    <a:cubicBezTo>
                      <a:pt x="2492" y="20590"/>
                      <a:pt x="2399" y="20674"/>
                      <a:pt x="2295" y="20745"/>
                    </a:cubicBezTo>
                    <a:cubicBezTo>
                      <a:pt x="2192" y="20816"/>
                      <a:pt x="2072" y="20850"/>
                      <a:pt x="1935" y="20850"/>
                    </a:cubicBezTo>
                    <a:lnTo>
                      <a:pt x="387" y="20850"/>
                    </a:lnTo>
                    <a:cubicBezTo>
                      <a:pt x="128" y="20850"/>
                      <a:pt x="0" y="20969"/>
                      <a:pt x="0" y="21205"/>
                    </a:cubicBezTo>
                    <a:cubicBezTo>
                      <a:pt x="0" y="21442"/>
                      <a:pt x="128" y="21560"/>
                      <a:pt x="387" y="21560"/>
                    </a:cubicBezTo>
                    <a:lnTo>
                      <a:pt x="5803" y="21560"/>
                    </a:lnTo>
                    <a:cubicBezTo>
                      <a:pt x="6061" y="21560"/>
                      <a:pt x="6190" y="21442"/>
                      <a:pt x="6190" y="21205"/>
                    </a:cubicBezTo>
                    <a:cubicBezTo>
                      <a:pt x="6190" y="20969"/>
                      <a:pt x="6061" y="20850"/>
                      <a:pt x="5803" y="20850"/>
                    </a:cubicBezTo>
                    <a:lnTo>
                      <a:pt x="3740" y="20850"/>
                    </a:lnTo>
                    <a:cubicBezTo>
                      <a:pt x="3602" y="20850"/>
                      <a:pt x="3504" y="20816"/>
                      <a:pt x="3442" y="20745"/>
                    </a:cubicBezTo>
                    <a:cubicBezTo>
                      <a:pt x="3382" y="20674"/>
                      <a:pt x="3395" y="20590"/>
                      <a:pt x="3481" y="20495"/>
                    </a:cubicBezTo>
                    <a:lnTo>
                      <a:pt x="14506" y="6985"/>
                    </a:lnTo>
                    <a:cubicBezTo>
                      <a:pt x="14626" y="6827"/>
                      <a:pt x="14746" y="6827"/>
                      <a:pt x="14867" y="6985"/>
                    </a:cubicBezTo>
                    <a:lnTo>
                      <a:pt x="18117" y="11103"/>
                    </a:lnTo>
                    <a:cubicBezTo>
                      <a:pt x="18204" y="11198"/>
                      <a:pt x="18216" y="11281"/>
                      <a:pt x="18156" y="11352"/>
                    </a:cubicBezTo>
                    <a:cubicBezTo>
                      <a:pt x="18095" y="11423"/>
                      <a:pt x="17996" y="11458"/>
                      <a:pt x="17859" y="11458"/>
                    </a:cubicBezTo>
                    <a:lnTo>
                      <a:pt x="15795" y="11458"/>
                    </a:lnTo>
                    <a:cubicBezTo>
                      <a:pt x="15537" y="11458"/>
                      <a:pt x="15409" y="11577"/>
                      <a:pt x="15409" y="11813"/>
                    </a:cubicBezTo>
                    <a:cubicBezTo>
                      <a:pt x="15409" y="12050"/>
                      <a:pt x="15537" y="12167"/>
                      <a:pt x="15795" y="12167"/>
                    </a:cubicBezTo>
                    <a:lnTo>
                      <a:pt x="21213" y="12167"/>
                    </a:lnTo>
                    <a:cubicBezTo>
                      <a:pt x="21470" y="12167"/>
                      <a:pt x="21600" y="12050"/>
                      <a:pt x="21600" y="11813"/>
                    </a:cubicBezTo>
                    <a:cubicBezTo>
                      <a:pt x="21600" y="11577"/>
                      <a:pt x="21470" y="11458"/>
                      <a:pt x="21213" y="1145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67" name="Shape 167"/>
              <p:cNvSpPr/>
              <p:nvPr/>
            </p:nvSpPr>
            <p:spPr>
              <a:xfrm>
                <a:off x="592908" y="72035"/>
                <a:ext cx="44769" cy="20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802" y="11979"/>
                    </a:moveTo>
                    <a:cubicBezTo>
                      <a:pt x="15493" y="11979"/>
                      <a:pt x="14427" y="10116"/>
                      <a:pt x="14427" y="7815"/>
                    </a:cubicBezTo>
                    <a:cubicBezTo>
                      <a:pt x="14427" y="5520"/>
                      <a:pt x="15493" y="3657"/>
                      <a:pt x="16802" y="3657"/>
                    </a:cubicBezTo>
                    <a:cubicBezTo>
                      <a:pt x="18118" y="3657"/>
                      <a:pt x="19185" y="5520"/>
                      <a:pt x="19185" y="7815"/>
                    </a:cubicBezTo>
                    <a:cubicBezTo>
                      <a:pt x="19185" y="10116"/>
                      <a:pt x="18118" y="11979"/>
                      <a:pt x="16802" y="11979"/>
                    </a:cubicBezTo>
                    <a:close/>
                    <a:moveTo>
                      <a:pt x="10799" y="0"/>
                    </a:moveTo>
                    <a:cubicBezTo>
                      <a:pt x="4837" y="0"/>
                      <a:pt x="0" y="4833"/>
                      <a:pt x="0" y="10803"/>
                    </a:cubicBezTo>
                    <a:cubicBezTo>
                      <a:pt x="0" y="16767"/>
                      <a:pt x="4837" y="21600"/>
                      <a:pt x="10799" y="21600"/>
                    </a:cubicBezTo>
                    <a:cubicBezTo>
                      <a:pt x="16761" y="21600"/>
                      <a:pt x="21600" y="16767"/>
                      <a:pt x="21600" y="10803"/>
                    </a:cubicBezTo>
                    <a:cubicBezTo>
                      <a:pt x="21600" y="4833"/>
                      <a:pt x="16761" y="0"/>
                      <a:pt x="107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81953840"/>
      </p:ext>
    </p:extLst>
  </p:cSld>
  <p:clrMapOvr>
    <a:masterClrMapping/>
  </p:clrMapOvr>
  <p:transition spd="med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>
            <a:spLocks noGrp="1"/>
          </p:cNvSpPr>
          <p:nvPr>
            <p:ph type="title"/>
          </p:nvPr>
        </p:nvSpPr>
        <p:spPr>
          <a:xfrm>
            <a:off x="744729" y="179682"/>
            <a:ext cx="7654543" cy="741978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212830"/>
                </a:solidFill>
              </a:rPr>
              <a:t>Title Text</a:t>
            </a:r>
          </a:p>
        </p:txBody>
      </p:sp>
      <p:sp>
        <p:nvSpPr>
          <p:cNvPr id="172" name="Shape 172"/>
          <p:cNvSpPr>
            <a:spLocks noGrp="1"/>
          </p:cNvSpPr>
          <p:nvPr>
            <p:ph type="body" idx="1"/>
          </p:nvPr>
        </p:nvSpPr>
        <p:spPr>
          <a:xfrm>
            <a:off x="744729" y="823065"/>
            <a:ext cx="6278404" cy="793751"/>
          </a:xfrm>
          <a:prstGeom prst="rect">
            <a:avLst/>
          </a:prstGeom>
        </p:spPr>
        <p:txBody>
          <a:bodyPr/>
          <a:lstStyle>
            <a:lvl1pPr algn="l"/>
            <a:lvl2pPr algn="l"/>
            <a:lvl3pPr algn="l"/>
            <a:lvl4pPr algn="l"/>
            <a:lvl5pPr algn="l"/>
          </a:lstStyle>
          <a:p>
            <a:pPr lvl="0">
              <a:defRPr sz="1800"/>
            </a:pPr>
            <a:r>
              <a:rPr sz="600"/>
              <a:t>Body Level One</a:t>
            </a:r>
          </a:p>
          <a:p>
            <a:pPr lvl="1">
              <a:defRPr sz="1800"/>
            </a:pPr>
            <a:r>
              <a:rPr sz="600"/>
              <a:t>Body Level Two</a:t>
            </a:r>
          </a:p>
          <a:p>
            <a:pPr lvl="2">
              <a:defRPr sz="1800"/>
            </a:pPr>
            <a:r>
              <a:rPr sz="600"/>
              <a:t>Body Level Three</a:t>
            </a:r>
          </a:p>
          <a:p>
            <a:pPr lvl="3">
              <a:defRPr sz="1800"/>
            </a:pPr>
            <a:r>
              <a:rPr sz="600"/>
              <a:t>Body Level Four</a:t>
            </a:r>
          </a:p>
          <a:p>
            <a:pPr lvl="4">
              <a:defRPr sz="1800"/>
            </a:pPr>
            <a:r>
              <a:rPr sz="600"/>
              <a:t>Body Level Five</a:t>
            </a:r>
          </a:p>
        </p:txBody>
      </p:sp>
      <p:grpSp>
        <p:nvGrpSpPr>
          <p:cNvPr id="175" name="Group 175">
            <a:hlinkClick r:id="" action="ppaction://hlinkshowjump?jump=previousslide"/>
          </p:cNvPr>
          <p:cNvGrpSpPr/>
          <p:nvPr/>
        </p:nvGrpSpPr>
        <p:grpSpPr>
          <a:xfrm>
            <a:off x="8488688" y="6575220"/>
            <a:ext cx="109845" cy="146460"/>
            <a:chOff x="0" y="0"/>
            <a:chExt cx="292918" cy="292918"/>
          </a:xfrm>
        </p:grpSpPr>
        <p:sp>
          <p:nvSpPr>
            <p:cNvPr id="173" name="Shape 173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174" name="Shape 174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178" name="Group 178">
            <a:hlinkClick r:id="" action="ppaction://hlinkshowjump?jump=nextslide"/>
          </p:cNvPr>
          <p:cNvGrpSpPr/>
          <p:nvPr/>
        </p:nvGrpSpPr>
        <p:grpSpPr>
          <a:xfrm flipH="1">
            <a:off x="8807776" y="6575220"/>
            <a:ext cx="109845" cy="146460"/>
            <a:chOff x="0" y="0"/>
            <a:chExt cx="292918" cy="292918"/>
          </a:xfrm>
        </p:grpSpPr>
        <p:sp>
          <p:nvSpPr>
            <p:cNvPr id="176" name="Shape 176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177" name="Shape 177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sp>
        <p:nvSpPr>
          <p:cNvPr id="179" name="Shape 179"/>
          <p:cNvSpPr>
            <a:spLocks noGrp="1"/>
          </p:cNvSpPr>
          <p:nvPr>
            <p:ph type="sldNum" sz="quarter" idx="2"/>
          </p:nvPr>
        </p:nvSpPr>
        <p:spPr>
          <a:xfrm>
            <a:off x="8639007" y="6578600"/>
            <a:ext cx="139430" cy="203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grpSp>
        <p:nvGrpSpPr>
          <p:cNvPr id="187" name="Group 187"/>
          <p:cNvGrpSpPr/>
          <p:nvPr/>
        </p:nvGrpSpPr>
        <p:grpSpPr>
          <a:xfrm>
            <a:off x="206257" y="6579295"/>
            <a:ext cx="652434" cy="198656"/>
            <a:chOff x="0" y="0"/>
            <a:chExt cx="1739821" cy="397311"/>
          </a:xfrm>
        </p:grpSpPr>
        <p:grpSp>
          <p:nvGrpSpPr>
            <p:cNvPr id="182" name="Group 182"/>
            <p:cNvGrpSpPr/>
            <p:nvPr/>
          </p:nvGrpSpPr>
          <p:grpSpPr>
            <a:xfrm>
              <a:off x="0" y="16976"/>
              <a:ext cx="378730" cy="275796"/>
              <a:chOff x="0" y="0"/>
              <a:chExt cx="378729" cy="275794"/>
            </a:xfrm>
          </p:grpSpPr>
          <p:sp>
            <p:nvSpPr>
              <p:cNvPr id="180" name="Shape 180"/>
              <p:cNvSpPr/>
              <p:nvPr/>
            </p:nvSpPr>
            <p:spPr>
              <a:xfrm>
                <a:off x="105200" y="0"/>
                <a:ext cx="273530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7316"/>
                    </a:moveTo>
                    <a:cubicBezTo>
                      <a:pt x="21600" y="19682"/>
                      <a:pt x="20404" y="21600"/>
                      <a:pt x="18928" y="21600"/>
                    </a:cubicBezTo>
                    <a:cubicBezTo>
                      <a:pt x="17453" y="21600"/>
                      <a:pt x="16257" y="19682"/>
                      <a:pt x="16257" y="17316"/>
                    </a:cubicBezTo>
                    <a:cubicBezTo>
                      <a:pt x="16257" y="12492"/>
                      <a:pt x="13809" y="8567"/>
                      <a:pt x="10800" y="8567"/>
                    </a:cubicBezTo>
                    <a:cubicBezTo>
                      <a:pt x="7791" y="8567"/>
                      <a:pt x="5343" y="12492"/>
                      <a:pt x="5343" y="17316"/>
                    </a:cubicBezTo>
                    <a:cubicBezTo>
                      <a:pt x="5343" y="19682"/>
                      <a:pt x="4147" y="21600"/>
                      <a:pt x="2672" y="21600"/>
                    </a:cubicBezTo>
                    <a:cubicBezTo>
                      <a:pt x="1197" y="21600"/>
                      <a:pt x="0" y="19682"/>
                      <a:pt x="0" y="17316"/>
                    </a:cubicBezTo>
                    <a:cubicBezTo>
                      <a:pt x="0" y="12691"/>
                      <a:pt x="1123" y="8343"/>
                      <a:pt x="3163" y="5072"/>
                    </a:cubicBezTo>
                    <a:cubicBezTo>
                      <a:pt x="5204" y="1801"/>
                      <a:pt x="7915" y="0"/>
                      <a:pt x="10800" y="0"/>
                    </a:cubicBezTo>
                    <a:cubicBezTo>
                      <a:pt x="13685" y="0"/>
                      <a:pt x="16397" y="1801"/>
                      <a:pt x="18437" y="5072"/>
                    </a:cubicBezTo>
                    <a:cubicBezTo>
                      <a:pt x="20477" y="8343"/>
                      <a:pt x="21600" y="12691"/>
                      <a:pt x="21600" y="17316"/>
                    </a:cubicBezTo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81" name="Shape 181"/>
              <p:cNvSpPr/>
              <p:nvPr/>
            </p:nvSpPr>
            <p:spPr>
              <a:xfrm>
                <a:off x="0" y="105200"/>
                <a:ext cx="273528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003" y="6600"/>
                    </a:moveTo>
                    <a:cubicBezTo>
                      <a:pt x="17003" y="3730"/>
                      <a:pt x="18459" y="1393"/>
                      <a:pt x="20250" y="1393"/>
                    </a:cubicBezTo>
                    <a:cubicBezTo>
                      <a:pt x="20499" y="1393"/>
                      <a:pt x="20740" y="1442"/>
                      <a:pt x="20972" y="1527"/>
                    </a:cubicBezTo>
                    <a:cubicBezTo>
                      <a:pt x="20482" y="594"/>
                      <a:pt x="19749" y="0"/>
                      <a:pt x="18928" y="0"/>
                    </a:cubicBezTo>
                    <a:cubicBezTo>
                      <a:pt x="17453" y="0"/>
                      <a:pt x="16257" y="1918"/>
                      <a:pt x="16257" y="4284"/>
                    </a:cubicBezTo>
                    <a:cubicBezTo>
                      <a:pt x="16257" y="6254"/>
                      <a:pt x="15844" y="8067"/>
                      <a:pt x="15156" y="9532"/>
                    </a:cubicBezTo>
                    <a:cubicBezTo>
                      <a:pt x="16156" y="9547"/>
                      <a:pt x="16966" y="10855"/>
                      <a:pt x="16966" y="12461"/>
                    </a:cubicBezTo>
                    <a:cubicBezTo>
                      <a:pt x="16966" y="14077"/>
                      <a:pt x="16146" y="15392"/>
                      <a:pt x="15138" y="15392"/>
                    </a:cubicBezTo>
                    <a:cubicBezTo>
                      <a:pt x="14130" y="15392"/>
                      <a:pt x="13310" y="14077"/>
                      <a:pt x="13310" y="12461"/>
                    </a:cubicBezTo>
                    <a:cubicBezTo>
                      <a:pt x="13310" y="12313"/>
                      <a:pt x="13319" y="12169"/>
                      <a:pt x="13333" y="12027"/>
                    </a:cubicBezTo>
                    <a:cubicBezTo>
                      <a:pt x="12575" y="12667"/>
                      <a:pt x="11714" y="13033"/>
                      <a:pt x="10800" y="13033"/>
                    </a:cubicBezTo>
                    <a:cubicBezTo>
                      <a:pt x="9907" y="13033"/>
                      <a:pt x="9065" y="12681"/>
                      <a:pt x="8321" y="12068"/>
                    </a:cubicBezTo>
                    <a:cubicBezTo>
                      <a:pt x="8331" y="12197"/>
                      <a:pt x="8339" y="12327"/>
                      <a:pt x="8339" y="12461"/>
                    </a:cubicBezTo>
                    <a:cubicBezTo>
                      <a:pt x="8339" y="14077"/>
                      <a:pt x="7519" y="15392"/>
                      <a:pt x="6511" y="15392"/>
                    </a:cubicBezTo>
                    <a:cubicBezTo>
                      <a:pt x="5503" y="15392"/>
                      <a:pt x="4683" y="14077"/>
                      <a:pt x="4683" y="12461"/>
                    </a:cubicBezTo>
                    <a:cubicBezTo>
                      <a:pt x="4683" y="10880"/>
                      <a:pt x="5468" y="9591"/>
                      <a:pt x="6446" y="9535"/>
                    </a:cubicBezTo>
                    <a:cubicBezTo>
                      <a:pt x="5757" y="8071"/>
                      <a:pt x="5343" y="6255"/>
                      <a:pt x="5343" y="4284"/>
                    </a:cubicBezTo>
                    <a:cubicBezTo>
                      <a:pt x="5343" y="1918"/>
                      <a:pt x="4147" y="0"/>
                      <a:pt x="2671" y="0"/>
                    </a:cubicBezTo>
                    <a:cubicBezTo>
                      <a:pt x="1843" y="0"/>
                      <a:pt x="1103" y="605"/>
                      <a:pt x="613" y="1554"/>
                    </a:cubicBezTo>
                    <a:cubicBezTo>
                      <a:pt x="865" y="1453"/>
                      <a:pt x="1127" y="1393"/>
                      <a:pt x="1399" y="1393"/>
                    </a:cubicBezTo>
                    <a:cubicBezTo>
                      <a:pt x="3190" y="1393"/>
                      <a:pt x="4646" y="3730"/>
                      <a:pt x="4646" y="6600"/>
                    </a:cubicBezTo>
                    <a:cubicBezTo>
                      <a:pt x="4646" y="9472"/>
                      <a:pt x="3190" y="11808"/>
                      <a:pt x="1399" y="11808"/>
                    </a:cubicBezTo>
                    <a:cubicBezTo>
                      <a:pt x="1284" y="11808"/>
                      <a:pt x="1171" y="11799"/>
                      <a:pt x="1060" y="11780"/>
                    </a:cubicBezTo>
                    <a:cubicBezTo>
                      <a:pt x="1581" y="13519"/>
                      <a:pt x="2287" y="15123"/>
                      <a:pt x="3163" y="16528"/>
                    </a:cubicBezTo>
                    <a:cubicBezTo>
                      <a:pt x="4357" y="18443"/>
                      <a:pt x="5783" y="19849"/>
                      <a:pt x="7337" y="20690"/>
                    </a:cubicBezTo>
                    <a:cubicBezTo>
                      <a:pt x="7583" y="17880"/>
                      <a:pt x="9088" y="15708"/>
                      <a:pt x="10908" y="15708"/>
                    </a:cubicBezTo>
                    <a:cubicBezTo>
                      <a:pt x="12703" y="15708"/>
                      <a:pt x="14192" y="17823"/>
                      <a:pt x="14467" y="20580"/>
                    </a:cubicBezTo>
                    <a:cubicBezTo>
                      <a:pt x="15943" y="19728"/>
                      <a:pt x="17295" y="18359"/>
                      <a:pt x="18437" y="16528"/>
                    </a:cubicBezTo>
                    <a:cubicBezTo>
                      <a:pt x="19312" y="15125"/>
                      <a:pt x="20017" y="13522"/>
                      <a:pt x="20539" y="11785"/>
                    </a:cubicBezTo>
                    <a:cubicBezTo>
                      <a:pt x="20444" y="11799"/>
                      <a:pt x="20348" y="11808"/>
                      <a:pt x="20250" y="11808"/>
                    </a:cubicBezTo>
                    <a:cubicBezTo>
                      <a:pt x="18459" y="11808"/>
                      <a:pt x="17003" y="9472"/>
                      <a:pt x="17003" y="6600"/>
                    </a:cubicBezTo>
                    <a:close/>
                    <a:moveTo>
                      <a:pt x="21563" y="3598"/>
                    </a:moveTo>
                    <a:cubicBezTo>
                      <a:pt x="21191" y="3178"/>
                      <a:pt x="20738" y="2930"/>
                      <a:pt x="20250" y="2930"/>
                    </a:cubicBezTo>
                    <a:cubicBezTo>
                      <a:pt x="18988" y="2930"/>
                      <a:pt x="17961" y="4577"/>
                      <a:pt x="17961" y="6600"/>
                    </a:cubicBezTo>
                    <a:cubicBezTo>
                      <a:pt x="17961" y="8625"/>
                      <a:pt x="18988" y="10271"/>
                      <a:pt x="20250" y="10271"/>
                    </a:cubicBezTo>
                    <a:cubicBezTo>
                      <a:pt x="20507" y="10271"/>
                      <a:pt x="20753" y="10200"/>
                      <a:pt x="20983" y="10075"/>
                    </a:cubicBezTo>
                    <a:cubicBezTo>
                      <a:pt x="21388" y="8239"/>
                      <a:pt x="21600" y="6288"/>
                      <a:pt x="21600" y="4284"/>
                    </a:cubicBezTo>
                    <a:cubicBezTo>
                      <a:pt x="21600" y="4049"/>
                      <a:pt x="21585" y="3822"/>
                      <a:pt x="21563" y="3598"/>
                    </a:cubicBezTo>
                    <a:close/>
                    <a:moveTo>
                      <a:pt x="3688" y="6600"/>
                    </a:moveTo>
                    <a:cubicBezTo>
                      <a:pt x="3688" y="4577"/>
                      <a:pt x="2661" y="2930"/>
                      <a:pt x="1399" y="2930"/>
                    </a:cubicBezTo>
                    <a:cubicBezTo>
                      <a:pt x="886" y="2930"/>
                      <a:pt x="413" y="3205"/>
                      <a:pt x="31" y="3664"/>
                    </a:cubicBezTo>
                    <a:cubicBezTo>
                      <a:pt x="13" y="3867"/>
                      <a:pt x="0" y="4073"/>
                      <a:pt x="0" y="4284"/>
                    </a:cubicBezTo>
                    <a:cubicBezTo>
                      <a:pt x="0" y="6276"/>
                      <a:pt x="210" y="8216"/>
                      <a:pt x="610" y="10042"/>
                    </a:cubicBezTo>
                    <a:cubicBezTo>
                      <a:pt x="856" y="10188"/>
                      <a:pt x="1121" y="10271"/>
                      <a:pt x="1399" y="10271"/>
                    </a:cubicBezTo>
                    <a:cubicBezTo>
                      <a:pt x="2661" y="10271"/>
                      <a:pt x="3688" y="8625"/>
                      <a:pt x="3688" y="6600"/>
                    </a:cubicBezTo>
                    <a:close/>
                    <a:moveTo>
                      <a:pt x="5642" y="12461"/>
                    </a:moveTo>
                    <a:cubicBezTo>
                      <a:pt x="5642" y="13229"/>
                      <a:pt x="6032" y="13855"/>
                      <a:pt x="6511" y="13855"/>
                    </a:cubicBezTo>
                    <a:cubicBezTo>
                      <a:pt x="6991" y="13855"/>
                      <a:pt x="7380" y="13229"/>
                      <a:pt x="7380" y="12461"/>
                    </a:cubicBezTo>
                    <a:cubicBezTo>
                      <a:pt x="7380" y="11693"/>
                      <a:pt x="6991" y="11067"/>
                      <a:pt x="6511" y="11067"/>
                    </a:cubicBezTo>
                    <a:cubicBezTo>
                      <a:pt x="6032" y="11067"/>
                      <a:pt x="5642" y="11693"/>
                      <a:pt x="5642" y="12461"/>
                    </a:cubicBezTo>
                    <a:close/>
                    <a:moveTo>
                      <a:pt x="15138" y="13855"/>
                    </a:moveTo>
                    <a:cubicBezTo>
                      <a:pt x="15617" y="13855"/>
                      <a:pt x="16007" y="13229"/>
                      <a:pt x="16007" y="12461"/>
                    </a:cubicBezTo>
                    <a:cubicBezTo>
                      <a:pt x="16007" y="11693"/>
                      <a:pt x="15617" y="11067"/>
                      <a:pt x="15138" y="11067"/>
                    </a:cubicBezTo>
                    <a:cubicBezTo>
                      <a:pt x="14659" y="11067"/>
                      <a:pt x="14269" y="11693"/>
                      <a:pt x="14269" y="12461"/>
                    </a:cubicBezTo>
                    <a:cubicBezTo>
                      <a:pt x="14269" y="13229"/>
                      <a:pt x="14659" y="13855"/>
                      <a:pt x="15138" y="13855"/>
                    </a:cubicBezTo>
                    <a:close/>
                    <a:moveTo>
                      <a:pt x="10908" y="17245"/>
                    </a:moveTo>
                    <a:cubicBezTo>
                      <a:pt x="9525" y="17245"/>
                      <a:pt x="8387" y="18952"/>
                      <a:pt x="8268" y="21121"/>
                    </a:cubicBezTo>
                    <a:cubicBezTo>
                      <a:pt x="9088" y="21435"/>
                      <a:pt x="9936" y="21600"/>
                      <a:pt x="10800" y="21600"/>
                    </a:cubicBezTo>
                    <a:cubicBezTo>
                      <a:pt x="11738" y="21600"/>
                      <a:pt x="12658" y="21406"/>
                      <a:pt x="13542" y="21036"/>
                    </a:cubicBezTo>
                    <a:cubicBezTo>
                      <a:pt x="13399" y="18908"/>
                      <a:pt x="12273" y="17245"/>
                      <a:pt x="10908" y="1724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186" name="Group 186"/>
            <p:cNvGrpSpPr/>
            <p:nvPr/>
          </p:nvGrpSpPr>
          <p:grpSpPr>
            <a:xfrm>
              <a:off x="451491" y="-1"/>
              <a:ext cx="1288331" cy="397313"/>
              <a:chOff x="0" y="0"/>
              <a:chExt cx="1288330" cy="397311"/>
            </a:xfrm>
          </p:grpSpPr>
          <p:sp>
            <p:nvSpPr>
              <p:cNvPr id="183" name="Shape 183"/>
              <p:cNvSpPr/>
              <p:nvPr/>
            </p:nvSpPr>
            <p:spPr>
              <a:xfrm>
                <a:off x="0" y="0"/>
                <a:ext cx="1288331" cy="267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09" y="0"/>
                    </a:moveTo>
                    <a:cubicBezTo>
                      <a:pt x="11534" y="0"/>
                      <a:pt x="11413" y="501"/>
                      <a:pt x="11413" y="1340"/>
                    </a:cubicBezTo>
                    <a:cubicBezTo>
                      <a:pt x="11413" y="2179"/>
                      <a:pt x="11534" y="2681"/>
                      <a:pt x="11709" y="2681"/>
                    </a:cubicBezTo>
                    <a:lnTo>
                      <a:pt x="12014" y="2681"/>
                    </a:lnTo>
                    <a:lnTo>
                      <a:pt x="12014" y="18319"/>
                    </a:lnTo>
                    <a:lnTo>
                      <a:pt x="11709" y="18319"/>
                    </a:lnTo>
                    <a:cubicBezTo>
                      <a:pt x="11534" y="18319"/>
                      <a:pt x="11413" y="18820"/>
                      <a:pt x="11413" y="19659"/>
                    </a:cubicBezTo>
                    <a:cubicBezTo>
                      <a:pt x="11413" y="20498"/>
                      <a:pt x="11534" y="21000"/>
                      <a:pt x="11709" y="21000"/>
                    </a:cubicBezTo>
                    <a:lnTo>
                      <a:pt x="12960" y="21000"/>
                    </a:lnTo>
                    <a:cubicBezTo>
                      <a:pt x="13134" y="21000"/>
                      <a:pt x="13256" y="20498"/>
                      <a:pt x="13256" y="19659"/>
                    </a:cubicBezTo>
                    <a:cubicBezTo>
                      <a:pt x="13256" y="18820"/>
                      <a:pt x="13134" y="18319"/>
                      <a:pt x="12960" y="18319"/>
                    </a:cubicBezTo>
                    <a:lnTo>
                      <a:pt x="12571" y="18319"/>
                    </a:lnTo>
                    <a:lnTo>
                      <a:pt x="12571" y="2681"/>
                    </a:lnTo>
                    <a:lnTo>
                      <a:pt x="13613" y="2681"/>
                    </a:lnTo>
                    <a:cubicBezTo>
                      <a:pt x="13871" y="2681"/>
                      <a:pt x="14055" y="3073"/>
                      <a:pt x="14179" y="3686"/>
                    </a:cubicBezTo>
                    <a:cubicBezTo>
                      <a:pt x="14303" y="4297"/>
                      <a:pt x="14368" y="5355"/>
                      <a:pt x="14368" y="6730"/>
                    </a:cubicBezTo>
                    <a:cubicBezTo>
                      <a:pt x="14368" y="8105"/>
                      <a:pt x="14303" y="9163"/>
                      <a:pt x="14179" y="9774"/>
                    </a:cubicBezTo>
                    <a:cubicBezTo>
                      <a:pt x="14055" y="10387"/>
                      <a:pt x="13871" y="10723"/>
                      <a:pt x="13613" y="10723"/>
                    </a:cubicBezTo>
                    <a:lnTo>
                      <a:pt x="13123" y="10723"/>
                    </a:lnTo>
                    <a:cubicBezTo>
                      <a:pt x="12948" y="10723"/>
                      <a:pt x="12826" y="11225"/>
                      <a:pt x="12826" y="12064"/>
                    </a:cubicBezTo>
                    <a:cubicBezTo>
                      <a:pt x="12826" y="12903"/>
                      <a:pt x="12948" y="13404"/>
                      <a:pt x="13123" y="13404"/>
                    </a:cubicBezTo>
                    <a:lnTo>
                      <a:pt x="13613" y="13404"/>
                    </a:lnTo>
                    <a:cubicBezTo>
                      <a:pt x="14043" y="13404"/>
                      <a:pt x="14378" y="12863"/>
                      <a:pt x="14612" y="11673"/>
                    </a:cubicBezTo>
                    <a:cubicBezTo>
                      <a:pt x="14842" y="10498"/>
                      <a:pt x="14960" y="8860"/>
                      <a:pt x="14960" y="6744"/>
                    </a:cubicBezTo>
                    <a:cubicBezTo>
                      <a:pt x="14960" y="4628"/>
                      <a:pt x="14842" y="2962"/>
                      <a:pt x="14612" y="1787"/>
                    </a:cubicBezTo>
                    <a:cubicBezTo>
                      <a:pt x="14378" y="597"/>
                      <a:pt x="14043" y="0"/>
                      <a:pt x="13613" y="0"/>
                    </a:cubicBezTo>
                    <a:lnTo>
                      <a:pt x="11709" y="0"/>
                    </a:lnTo>
                    <a:close/>
                    <a:moveTo>
                      <a:pt x="84" y="2052"/>
                    </a:moveTo>
                    <a:cubicBezTo>
                      <a:pt x="27" y="2052"/>
                      <a:pt x="0" y="2199"/>
                      <a:pt x="0" y="2471"/>
                    </a:cubicBezTo>
                    <a:cubicBezTo>
                      <a:pt x="0" y="2746"/>
                      <a:pt x="27" y="2876"/>
                      <a:pt x="84" y="2876"/>
                    </a:cubicBezTo>
                    <a:lnTo>
                      <a:pt x="482" y="2876"/>
                    </a:lnTo>
                    <a:cubicBezTo>
                      <a:pt x="539" y="2876"/>
                      <a:pt x="569" y="3009"/>
                      <a:pt x="569" y="3281"/>
                    </a:cubicBezTo>
                    <a:lnTo>
                      <a:pt x="569" y="19952"/>
                    </a:lnTo>
                    <a:cubicBezTo>
                      <a:pt x="569" y="20226"/>
                      <a:pt x="539" y="20357"/>
                      <a:pt x="482" y="20357"/>
                    </a:cubicBezTo>
                    <a:lnTo>
                      <a:pt x="84" y="20357"/>
                    </a:lnTo>
                    <a:cubicBezTo>
                      <a:pt x="27" y="20357"/>
                      <a:pt x="0" y="20490"/>
                      <a:pt x="0" y="20762"/>
                    </a:cubicBezTo>
                    <a:cubicBezTo>
                      <a:pt x="0" y="21036"/>
                      <a:pt x="27" y="21181"/>
                      <a:pt x="84" y="21181"/>
                    </a:cubicBezTo>
                    <a:lnTo>
                      <a:pt x="1335" y="21181"/>
                    </a:lnTo>
                    <a:cubicBezTo>
                      <a:pt x="1393" y="21181"/>
                      <a:pt x="1420" y="21036"/>
                      <a:pt x="1420" y="20762"/>
                    </a:cubicBezTo>
                    <a:cubicBezTo>
                      <a:pt x="1420" y="20490"/>
                      <a:pt x="1393" y="20357"/>
                      <a:pt x="1335" y="20357"/>
                    </a:cubicBezTo>
                    <a:lnTo>
                      <a:pt x="825" y="20357"/>
                    </a:lnTo>
                    <a:cubicBezTo>
                      <a:pt x="768" y="20357"/>
                      <a:pt x="737" y="20226"/>
                      <a:pt x="737" y="19952"/>
                    </a:cubicBezTo>
                    <a:lnTo>
                      <a:pt x="737" y="3965"/>
                    </a:lnTo>
                    <a:cubicBezTo>
                      <a:pt x="737" y="3820"/>
                      <a:pt x="744" y="3750"/>
                      <a:pt x="755" y="3742"/>
                    </a:cubicBezTo>
                    <a:cubicBezTo>
                      <a:pt x="766" y="3733"/>
                      <a:pt x="776" y="3753"/>
                      <a:pt x="784" y="3826"/>
                    </a:cubicBezTo>
                    <a:lnTo>
                      <a:pt x="2375" y="20762"/>
                    </a:lnTo>
                    <a:cubicBezTo>
                      <a:pt x="2401" y="21036"/>
                      <a:pt x="2443" y="21181"/>
                      <a:pt x="2500" y="21181"/>
                    </a:cubicBezTo>
                    <a:cubicBezTo>
                      <a:pt x="2557" y="21181"/>
                      <a:pt x="2598" y="21036"/>
                      <a:pt x="2625" y="20762"/>
                    </a:cubicBezTo>
                    <a:lnTo>
                      <a:pt x="4215" y="3826"/>
                    </a:lnTo>
                    <a:cubicBezTo>
                      <a:pt x="4223" y="3753"/>
                      <a:pt x="4233" y="3733"/>
                      <a:pt x="4245" y="3742"/>
                    </a:cubicBezTo>
                    <a:cubicBezTo>
                      <a:pt x="4256" y="3750"/>
                      <a:pt x="4259" y="3820"/>
                      <a:pt x="4259" y="3965"/>
                    </a:cubicBezTo>
                    <a:lnTo>
                      <a:pt x="4259" y="19952"/>
                    </a:lnTo>
                    <a:cubicBezTo>
                      <a:pt x="4259" y="20226"/>
                      <a:pt x="4231" y="20357"/>
                      <a:pt x="4175" y="20357"/>
                    </a:cubicBezTo>
                    <a:lnTo>
                      <a:pt x="3664" y="20357"/>
                    </a:lnTo>
                    <a:cubicBezTo>
                      <a:pt x="3607" y="20357"/>
                      <a:pt x="3580" y="20490"/>
                      <a:pt x="3580" y="20762"/>
                    </a:cubicBezTo>
                    <a:cubicBezTo>
                      <a:pt x="3580" y="21036"/>
                      <a:pt x="3607" y="21181"/>
                      <a:pt x="3664" y="21181"/>
                    </a:cubicBezTo>
                    <a:lnTo>
                      <a:pt x="4912" y="21181"/>
                    </a:lnTo>
                    <a:cubicBezTo>
                      <a:pt x="4969" y="21181"/>
                      <a:pt x="4999" y="21036"/>
                      <a:pt x="4999" y="20762"/>
                    </a:cubicBezTo>
                    <a:cubicBezTo>
                      <a:pt x="4999" y="20490"/>
                      <a:pt x="4969" y="20357"/>
                      <a:pt x="4912" y="20357"/>
                    </a:cubicBezTo>
                    <a:lnTo>
                      <a:pt x="4517" y="20357"/>
                    </a:lnTo>
                    <a:cubicBezTo>
                      <a:pt x="4460" y="20357"/>
                      <a:pt x="4430" y="20226"/>
                      <a:pt x="4430" y="19952"/>
                    </a:cubicBezTo>
                    <a:lnTo>
                      <a:pt x="4430" y="3281"/>
                    </a:lnTo>
                    <a:cubicBezTo>
                      <a:pt x="4430" y="3009"/>
                      <a:pt x="4460" y="2876"/>
                      <a:pt x="4517" y="2876"/>
                    </a:cubicBezTo>
                    <a:lnTo>
                      <a:pt x="4912" y="2876"/>
                    </a:lnTo>
                    <a:cubicBezTo>
                      <a:pt x="4969" y="2876"/>
                      <a:pt x="4999" y="2746"/>
                      <a:pt x="4999" y="2471"/>
                    </a:cubicBezTo>
                    <a:cubicBezTo>
                      <a:pt x="4999" y="2199"/>
                      <a:pt x="4969" y="2052"/>
                      <a:pt x="4912" y="2052"/>
                    </a:cubicBezTo>
                    <a:lnTo>
                      <a:pt x="4288" y="2052"/>
                    </a:lnTo>
                    <a:cubicBezTo>
                      <a:pt x="4246" y="2052"/>
                      <a:pt x="4216" y="2090"/>
                      <a:pt x="4195" y="2164"/>
                    </a:cubicBezTo>
                    <a:cubicBezTo>
                      <a:pt x="4174" y="2235"/>
                      <a:pt x="4157" y="2344"/>
                      <a:pt x="4146" y="2471"/>
                    </a:cubicBezTo>
                    <a:lnTo>
                      <a:pt x="2555" y="19408"/>
                    </a:lnTo>
                    <a:cubicBezTo>
                      <a:pt x="2517" y="19790"/>
                      <a:pt x="2479" y="19790"/>
                      <a:pt x="2442" y="19408"/>
                    </a:cubicBezTo>
                    <a:lnTo>
                      <a:pt x="851" y="2471"/>
                    </a:lnTo>
                    <a:cubicBezTo>
                      <a:pt x="839" y="2344"/>
                      <a:pt x="825" y="2235"/>
                      <a:pt x="804" y="2164"/>
                    </a:cubicBezTo>
                    <a:cubicBezTo>
                      <a:pt x="783" y="2090"/>
                      <a:pt x="753" y="2052"/>
                      <a:pt x="711" y="2052"/>
                    </a:cubicBezTo>
                    <a:lnTo>
                      <a:pt x="84" y="2052"/>
                    </a:lnTo>
                    <a:close/>
                    <a:moveTo>
                      <a:pt x="17277" y="5222"/>
                    </a:moveTo>
                    <a:cubicBezTo>
                      <a:pt x="17138" y="5222"/>
                      <a:pt x="17008" y="5330"/>
                      <a:pt x="16885" y="5557"/>
                    </a:cubicBezTo>
                    <a:cubicBezTo>
                      <a:pt x="16772" y="5765"/>
                      <a:pt x="16666" y="6030"/>
                      <a:pt x="16575" y="6325"/>
                    </a:cubicBezTo>
                    <a:cubicBezTo>
                      <a:pt x="16535" y="6450"/>
                      <a:pt x="16500" y="6511"/>
                      <a:pt x="16464" y="6646"/>
                    </a:cubicBezTo>
                    <a:cubicBezTo>
                      <a:pt x="16446" y="5920"/>
                      <a:pt x="16331" y="5362"/>
                      <a:pt x="16171" y="5362"/>
                    </a:cubicBezTo>
                    <a:lnTo>
                      <a:pt x="15602" y="5362"/>
                    </a:lnTo>
                    <a:cubicBezTo>
                      <a:pt x="15427" y="5362"/>
                      <a:pt x="15306" y="6087"/>
                      <a:pt x="15306" y="6925"/>
                    </a:cubicBezTo>
                    <a:cubicBezTo>
                      <a:pt x="15306" y="7764"/>
                      <a:pt x="15427" y="8489"/>
                      <a:pt x="15602" y="8489"/>
                    </a:cubicBezTo>
                    <a:lnTo>
                      <a:pt x="15915" y="8489"/>
                    </a:lnTo>
                    <a:lnTo>
                      <a:pt x="15915" y="18319"/>
                    </a:lnTo>
                    <a:lnTo>
                      <a:pt x="15602" y="18319"/>
                    </a:lnTo>
                    <a:cubicBezTo>
                      <a:pt x="15427" y="18319"/>
                      <a:pt x="15306" y="18820"/>
                      <a:pt x="15306" y="19659"/>
                    </a:cubicBezTo>
                    <a:cubicBezTo>
                      <a:pt x="15306" y="20498"/>
                      <a:pt x="15427" y="21000"/>
                      <a:pt x="15602" y="21000"/>
                    </a:cubicBezTo>
                    <a:lnTo>
                      <a:pt x="16795" y="21000"/>
                    </a:lnTo>
                    <a:cubicBezTo>
                      <a:pt x="16970" y="21000"/>
                      <a:pt x="17091" y="20498"/>
                      <a:pt x="17091" y="19659"/>
                    </a:cubicBezTo>
                    <a:cubicBezTo>
                      <a:pt x="17091" y="18820"/>
                      <a:pt x="16970" y="18319"/>
                      <a:pt x="16795" y="18319"/>
                    </a:cubicBezTo>
                    <a:lnTo>
                      <a:pt x="16473" y="18319"/>
                    </a:lnTo>
                    <a:lnTo>
                      <a:pt x="16473" y="11030"/>
                    </a:lnTo>
                    <a:cubicBezTo>
                      <a:pt x="16566" y="10507"/>
                      <a:pt x="16612" y="10028"/>
                      <a:pt x="16694" y="9592"/>
                    </a:cubicBezTo>
                    <a:cubicBezTo>
                      <a:pt x="16767" y="9192"/>
                      <a:pt x="16859" y="8819"/>
                      <a:pt x="16966" y="8489"/>
                    </a:cubicBezTo>
                    <a:cubicBezTo>
                      <a:pt x="17058" y="8210"/>
                      <a:pt x="17161" y="8070"/>
                      <a:pt x="17280" y="8070"/>
                    </a:cubicBezTo>
                    <a:cubicBezTo>
                      <a:pt x="17441" y="8070"/>
                      <a:pt x="17555" y="8252"/>
                      <a:pt x="17634" y="8615"/>
                    </a:cubicBezTo>
                    <a:cubicBezTo>
                      <a:pt x="17712" y="8970"/>
                      <a:pt x="17747" y="9386"/>
                      <a:pt x="17747" y="9927"/>
                    </a:cubicBezTo>
                    <a:cubicBezTo>
                      <a:pt x="17747" y="10766"/>
                      <a:pt x="17869" y="11352"/>
                      <a:pt x="18044" y="11352"/>
                    </a:cubicBezTo>
                    <a:cubicBezTo>
                      <a:pt x="18218" y="11352"/>
                      <a:pt x="18343" y="10766"/>
                      <a:pt x="18343" y="9927"/>
                    </a:cubicBezTo>
                    <a:cubicBezTo>
                      <a:pt x="18343" y="9289"/>
                      <a:pt x="18318" y="8677"/>
                      <a:pt x="18270" y="8112"/>
                    </a:cubicBezTo>
                    <a:cubicBezTo>
                      <a:pt x="18221" y="7535"/>
                      <a:pt x="18148" y="7015"/>
                      <a:pt x="18052" y="6576"/>
                    </a:cubicBezTo>
                    <a:cubicBezTo>
                      <a:pt x="17958" y="6147"/>
                      <a:pt x="17845" y="5808"/>
                      <a:pt x="17715" y="5571"/>
                    </a:cubicBezTo>
                    <a:cubicBezTo>
                      <a:pt x="17587" y="5335"/>
                      <a:pt x="17438" y="5222"/>
                      <a:pt x="17277" y="5222"/>
                    </a:cubicBezTo>
                    <a:close/>
                    <a:moveTo>
                      <a:pt x="19997" y="5362"/>
                    </a:moveTo>
                    <a:cubicBezTo>
                      <a:pt x="19767" y="5362"/>
                      <a:pt x="19548" y="5565"/>
                      <a:pt x="19350" y="5962"/>
                    </a:cubicBezTo>
                    <a:cubicBezTo>
                      <a:pt x="19151" y="6362"/>
                      <a:pt x="18980" y="6931"/>
                      <a:pt x="18839" y="7651"/>
                    </a:cubicBezTo>
                    <a:cubicBezTo>
                      <a:pt x="18699" y="8366"/>
                      <a:pt x="18589" y="9238"/>
                      <a:pt x="18511" y="10235"/>
                    </a:cubicBezTo>
                    <a:cubicBezTo>
                      <a:pt x="18434" y="11218"/>
                      <a:pt x="18395" y="12313"/>
                      <a:pt x="18395" y="13488"/>
                    </a:cubicBezTo>
                    <a:cubicBezTo>
                      <a:pt x="18395" y="14662"/>
                      <a:pt x="18434" y="15744"/>
                      <a:pt x="18511" y="16727"/>
                    </a:cubicBezTo>
                    <a:cubicBezTo>
                      <a:pt x="18589" y="17724"/>
                      <a:pt x="18699" y="18597"/>
                      <a:pt x="18839" y="19310"/>
                    </a:cubicBezTo>
                    <a:cubicBezTo>
                      <a:pt x="18980" y="20031"/>
                      <a:pt x="19150" y="20599"/>
                      <a:pt x="19350" y="21000"/>
                    </a:cubicBezTo>
                    <a:cubicBezTo>
                      <a:pt x="19547" y="21396"/>
                      <a:pt x="19765" y="21600"/>
                      <a:pt x="19997" y="21600"/>
                    </a:cubicBezTo>
                    <a:cubicBezTo>
                      <a:pt x="20229" y="21600"/>
                      <a:pt x="20448" y="21396"/>
                      <a:pt x="20645" y="21000"/>
                    </a:cubicBezTo>
                    <a:cubicBezTo>
                      <a:pt x="20845" y="20599"/>
                      <a:pt x="21016" y="20029"/>
                      <a:pt x="21156" y="19310"/>
                    </a:cubicBezTo>
                    <a:cubicBezTo>
                      <a:pt x="21296" y="18595"/>
                      <a:pt x="21406" y="17723"/>
                      <a:pt x="21484" y="16727"/>
                    </a:cubicBezTo>
                    <a:cubicBezTo>
                      <a:pt x="21561" y="15742"/>
                      <a:pt x="21600" y="14661"/>
                      <a:pt x="21600" y="13488"/>
                    </a:cubicBezTo>
                    <a:cubicBezTo>
                      <a:pt x="21600" y="12314"/>
                      <a:pt x="21561" y="11220"/>
                      <a:pt x="21484" y="10235"/>
                    </a:cubicBezTo>
                    <a:cubicBezTo>
                      <a:pt x="21406" y="9238"/>
                      <a:pt x="21296" y="8367"/>
                      <a:pt x="21156" y="7651"/>
                    </a:cubicBezTo>
                    <a:cubicBezTo>
                      <a:pt x="21015" y="6931"/>
                      <a:pt x="20844" y="6363"/>
                      <a:pt x="20645" y="5962"/>
                    </a:cubicBezTo>
                    <a:cubicBezTo>
                      <a:pt x="20447" y="5565"/>
                      <a:pt x="20228" y="5362"/>
                      <a:pt x="19997" y="5362"/>
                    </a:cubicBezTo>
                    <a:close/>
                    <a:moveTo>
                      <a:pt x="6312" y="7247"/>
                    </a:moveTo>
                    <a:cubicBezTo>
                      <a:pt x="6187" y="7247"/>
                      <a:pt x="6067" y="7329"/>
                      <a:pt x="5957" y="7484"/>
                    </a:cubicBezTo>
                    <a:cubicBezTo>
                      <a:pt x="5847" y="7638"/>
                      <a:pt x="5751" y="7829"/>
                      <a:pt x="5664" y="8056"/>
                    </a:cubicBezTo>
                    <a:cubicBezTo>
                      <a:pt x="5577" y="8285"/>
                      <a:pt x="5498" y="8541"/>
                      <a:pt x="5432" y="8824"/>
                    </a:cubicBezTo>
                    <a:cubicBezTo>
                      <a:pt x="5365" y="9106"/>
                      <a:pt x="5314" y="9365"/>
                      <a:pt x="5272" y="9620"/>
                    </a:cubicBezTo>
                    <a:cubicBezTo>
                      <a:pt x="5238" y="9838"/>
                      <a:pt x="5244" y="10029"/>
                      <a:pt x="5290" y="10193"/>
                    </a:cubicBezTo>
                    <a:cubicBezTo>
                      <a:pt x="5335" y="10356"/>
                      <a:pt x="5375" y="10327"/>
                      <a:pt x="5409" y="10109"/>
                    </a:cubicBezTo>
                    <a:cubicBezTo>
                      <a:pt x="5443" y="9891"/>
                      <a:pt x="5487" y="9663"/>
                      <a:pt x="5542" y="9425"/>
                    </a:cubicBezTo>
                    <a:cubicBezTo>
                      <a:pt x="5597" y="9190"/>
                      <a:pt x="5660" y="8983"/>
                      <a:pt x="5734" y="8782"/>
                    </a:cubicBezTo>
                    <a:cubicBezTo>
                      <a:pt x="5808" y="8583"/>
                      <a:pt x="5892" y="8404"/>
                      <a:pt x="5986" y="8266"/>
                    </a:cubicBezTo>
                    <a:cubicBezTo>
                      <a:pt x="6081" y="8129"/>
                      <a:pt x="6190" y="8070"/>
                      <a:pt x="6312" y="8070"/>
                    </a:cubicBezTo>
                    <a:cubicBezTo>
                      <a:pt x="6448" y="8070"/>
                      <a:pt x="6570" y="8159"/>
                      <a:pt x="6680" y="8350"/>
                    </a:cubicBezTo>
                    <a:cubicBezTo>
                      <a:pt x="6790" y="8540"/>
                      <a:pt x="6883" y="8807"/>
                      <a:pt x="6959" y="9145"/>
                    </a:cubicBezTo>
                    <a:cubicBezTo>
                      <a:pt x="7035" y="9481"/>
                      <a:pt x="7091" y="9871"/>
                      <a:pt x="7133" y="10318"/>
                    </a:cubicBezTo>
                    <a:cubicBezTo>
                      <a:pt x="7175" y="10766"/>
                      <a:pt x="7197" y="11247"/>
                      <a:pt x="7197" y="11756"/>
                    </a:cubicBezTo>
                    <a:lnTo>
                      <a:pt x="7197" y="16950"/>
                    </a:lnTo>
                    <a:cubicBezTo>
                      <a:pt x="7118" y="17642"/>
                      <a:pt x="7021" y="18263"/>
                      <a:pt x="6907" y="18807"/>
                    </a:cubicBezTo>
                    <a:cubicBezTo>
                      <a:pt x="6808" y="19282"/>
                      <a:pt x="6690" y="19705"/>
                      <a:pt x="6550" y="20078"/>
                    </a:cubicBezTo>
                    <a:cubicBezTo>
                      <a:pt x="6410" y="20451"/>
                      <a:pt x="6248" y="20637"/>
                      <a:pt x="6062" y="20637"/>
                    </a:cubicBezTo>
                    <a:cubicBezTo>
                      <a:pt x="5778" y="20637"/>
                      <a:pt x="5565" y="20296"/>
                      <a:pt x="5423" y="19631"/>
                    </a:cubicBezTo>
                    <a:cubicBezTo>
                      <a:pt x="5281" y="18966"/>
                      <a:pt x="5208" y="18115"/>
                      <a:pt x="5208" y="17076"/>
                    </a:cubicBezTo>
                    <a:cubicBezTo>
                      <a:pt x="5208" y="16567"/>
                      <a:pt x="5227" y="16102"/>
                      <a:pt x="5264" y="15666"/>
                    </a:cubicBezTo>
                    <a:cubicBezTo>
                      <a:pt x="5299" y="15230"/>
                      <a:pt x="5355" y="14844"/>
                      <a:pt x="5435" y="14535"/>
                    </a:cubicBezTo>
                    <a:cubicBezTo>
                      <a:pt x="5514" y="14224"/>
                      <a:pt x="5615" y="13990"/>
                      <a:pt x="5737" y="13809"/>
                    </a:cubicBezTo>
                    <a:cubicBezTo>
                      <a:pt x="5858" y="13628"/>
                      <a:pt x="6005" y="13530"/>
                      <a:pt x="6175" y="13530"/>
                    </a:cubicBezTo>
                    <a:lnTo>
                      <a:pt x="6770" y="13530"/>
                    </a:lnTo>
                    <a:cubicBezTo>
                      <a:pt x="6827" y="13530"/>
                      <a:pt x="6857" y="13398"/>
                      <a:pt x="6857" y="13125"/>
                    </a:cubicBezTo>
                    <a:cubicBezTo>
                      <a:pt x="6857" y="12852"/>
                      <a:pt x="6827" y="12706"/>
                      <a:pt x="6770" y="12706"/>
                    </a:cubicBezTo>
                    <a:lnTo>
                      <a:pt x="6175" y="12706"/>
                    </a:lnTo>
                    <a:cubicBezTo>
                      <a:pt x="5990" y="12706"/>
                      <a:pt x="5825" y="12828"/>
                      <a:pt x="5685" y="13055"/>
                    </a:cubicBezTo>
                    <a:cubicBezTo>
                      <a:pt x="5544" y="13284"/>
                      <a:pt x="5427" y="13585"/>
                      <a:pt x="5330" y="13976"/>
                    </a:cubicBezTo>
                    <a:cubicBezTo>
                      <a:pt x="5234" y="14369"/>
                      <a:pt x="5162" y="14831"/>
                      <a:pt x="5113" y="15359"/>
                    </a:cubicBezTo>
                    <a:cubicBezTo>
                      <a:pt x="5063" y="15886"/>
                      <a:pt x="5037" y="16457"/>
                      <a:pt x="5037" y="17076"/>
                    </a:cubicBezTo>
                    <a:cubicBezTo>
                      <a:pt x="5037" y="17696"/>
                      <a:pt x="5059" y="18280"/>
                      <a:pt x="5101" y="18807"/>
                    </a:cubicBezTo>
                    <a:cubicBezTo>
                      <a:pt x="5143" y="19336"/>
                      <a:pt x="5204" y="19784"/>
                      <a:pt x="5290" y="20176"/>
                    </a:cubicBezTo>
                    <a:cubicBezTo>
                      <a:pt x="5375" y="20567"/>
                      <a:pt x="5483" y="20882"/>
                      <a:pt x="5612" y="21111"/>
                    </a:cubicBezTo>
                    <a:cubicBezTo>
                      <a:pt x="5741" y="21339"/>
                      <a:pt x="5892" y="21446"/>
                      <a:pt x="6062" y="21446"/>
                    </a:cubicBezTo>
                    <a:cubicBezTo>
                      <a:pt x="6198" y="21446"/>
                      <a:pt x="6322" y="21363"/>
                      <a:pt x="6434" y="21181"/>
                    </a:cubicBezTo>
                    <a:cubicBezTo>
                      <a:pt x="6545" y="21000"/>
                      <a:pt x="6646" y="20781"/>
                      <a:pt x="6735" y="20525"/>
                    </a:cubicBezTo>
                    <a:cubicBezTo>
                      <a:pt x="6824" y="20271"/>
                      <a:pt x="6899" y="19997"/>
                      <a:pt x="6962" y="19715"/>
                    </a:cubicBezTo>
                    <a:cubicBezTo>
                      <a:pt x="7024" y="19434"/>
                      <a:pt x="7073" y="19181"/>
                      <a:pt x="7107" y="18961"/>
                    </a:cubicBezTo>
                    <a:cubicBezTo>
                      <a:pt x="7122" y="18871"/>
                      <a:pt x="7134" y="18831"/>
                      <a:pt x="7145" y="18821"/>
                    </a:cubicBezTo>
                    <a:cubicBezTo>
                      <a:pt x="7156" y="18812"/>
                      <a:pt x="7166" y="18826"/>
                      <a:pt x="7174" y="18863"/>
                    </a:cubicBezTo>
                    <a:cubicBezTo>
                      <a:pt x="7181" y="18900"/>
                      <a:pt x="7187" y="18944"/>
                      <a:pt x="7191" y="19017"/>
                    </a:cubicBezTo>
                    <a:cubicBezTo>
                      <a:pt x="7195" y="19089"/>
                      <a:pt x="7197" y="19166"/>
                      <a:pt x="7197" y="19240"/>
                    </a:cubicBezTo>
                    <a:lnTo>
                      <a:pt x="7197" y="20762"/>
                    </a:lnTo>
                    <a:cubicBezTo>
                      <a:pt x="7197" y="21036"/>
                      <a:pt x="7224" y="21181"/>
                      <a:pt x="7281" y="21181"/>
                    </a:cubicBezTo>
                    <a:lnTo>
                      <a:pt x="7850" y="21181"/>
                    </a:lnTo>
                    <a:cubicBezTo>
                      <a:pt x="7907" y="21181"/>
                      <a:pt x="7935" y="21036"/>
                      <a:pt x="7935" y="20762"/>
                    </a:cubicBezTo>
                    <a:cubicBezTo>
                      <a:pt x="7935" y="20490"/>
                      <a:pt x="7907" y="20357"/>
                      <a:pt x="7850" y="20357"/>
                    </a:cubicBezTo>
                    <a:lnTo>
                      <a:pt x="7453" y="20357"/>
                    </a:lnTo>
                    <a:cubicBezTo>
                      <a:pt x="7396" y="20357"/>
                      <a:pt x="7368" y="20226"/>
                      <a:pt x="7368" y="19952"/>
                    </a:cubicBezTo>
                    <a:lnTo>
                      <a:pt x="7368" y="11756"/>
                    </a:lnTo>
                    <a:cubicBezTo>
                      <a:pt x="7368" y="11136"/>
                      <a:pt x="7342" y="10558"/>
                      <a:pt x="7293" y="10011"/>
                    </a:cubicBezTo>
                    <a:cubicBezTo>
                      <a:pt x="7244" y="9465"/>
                      <a:pt x="7175" y="8983"/>
                      <a:pt x="7084" y="8573"/>
                    </a:cubicBezTo>
                    <a:cubicBezTo>
                      <a:pt x="6993" y="8163"/>
                      <a:pt x="6881" y="7833"/>
                      <a:pt x="6750" y="7596"/>
                    </a:cubicBezTo>
                    <a:cubicBezTo>
                      <a:pt x="6619" y="7359"/>
                      <a:pt x="6475" y="7247"/>
                      <a:pt x="6312" y="7247"/>
                    </a:cubicBezTo>
                    <a:close/>
                    <a:moveTo>
                      <a:pt x="20055" y="8042"/>
                    </a:moveTo>
                    <a:cubicBezTo>
                      <a:pt x="20212" y="8042"/>
                      <a:pt x="20353" y="8172"/>
                      <a:pt x="20476" y="8419"/>
                    </a:cubicBezTo>
                    <a:cubicBezTo>
                      <a:pt x="20599" y="8666"/>
                      <a:pt x="20701" y="8997"/>
                      <a:pt x="20787" y="9439"/>
                    </a:cubicBezTo>
                    <a:cubicBezTo>
                      <a:pt x="20873" y="9884"/>
                      <a:pt x="20942" y="10433"/>
                      <a:pt x="20990" y="11072"/>
                    </a:cubicBezTo>
                    <a:cubicBezTo>
                      <a:pt x="21040" y="11734"/>
                      <a:pt x="21066" y="12484"/>
                      <a:pt x="21066" y="13306"/>
                    </a:cubicBezTo>
                    <a:cubicBezTo>
                      <a:pt x="21066" y="14146"/>
                      <a:pt x="21040" y="14909"/>
                      <a:pt x="20990" y="15568"/>
                    </a:cubicBezTo>
                    <a:cubicBezTo>
                      <a:pt x="20942" y="16209"/>
                      <a:pt x="20873" y="16758"/>
                      <a:pt x="20787" y="17202"/>
                    </a:cubicBezTo>
                    <a:cubicBezTo>
                      <a:pt x="20702" y="17638"/>
                      <a:pt x="20599" y="17989"/>
                      <a:pt x="20479" y="18221"/>
                    </a:cubicBezTo>
                    <a:cubicBezTo>
                      <a:pt x="20356" y="18462"/>
                      <a:pt x="20213" y="18584"/>
                      <a:pt x="20055" y="18584"/>
                    </a:cubicBezTo>
                    <a:cubicBezTo>
                      <a:pt x="19898" y="18584"/>
                      <a:pt x="19755" y="18462"/>
                      <a:pt x="19632" y="18221"/>
                    </a:cubicBezTo>
                    <a:cubicBezTo>
                      <a:pt x="19512" y="17989"/>
                      <a:pt x="19409" y="17650"/>
                      <a:pt x="19324" y="17216"/>
                    </a:cubicBezTo>
                    <a:cubicBezTo>
                      <a:pt x="19237" y="16765"/>
                      <a:pt x="19170" y="16221"/>
                      <a:pt x="19121" y="15568"/>
                    </a:cubicBezTo>
                    <a:cubicBezTo>
                      <a:pt x="19071" y="14913"/>
                      <a:pt x="19045" y="14151"/>
                      <a:pt x="19045" y="13306"/>
                    </a:cubicBezTo>
                    <a:cubicBezTo>
                      <a:pt x="19045" y="12479"/>
                      <a:pt x="19071" y="11729"/>
                      <a:pt x="19121" y="11072"/>
                    </a:cubicBezTo>
                    <a:cubicBezTo>
                      <a:pt x="19170" y="10429"/>
                      <a:pt x="19238" y="9881"/>
                      <a:pt x="19324" y="9439"/>
                    </a:cubicBezTo>
                    <a:cubicBezTo>
                      <a:pt x="19410" y="8995"/>
                      <a:pt x="19511" y="8667"/>
                      <a:pt x="19635" y="8419"/>
                    </a:cubicBezTo>
                    <a:cubicBezTo>
                      <a:pt x="19757" y="8172"/>
                      <a:pt x="19899" y="8042"/>
                      <a:pt x="20055" y="8042"/>
                    </a:cubicBezTo>
                    <a:close/>
                  </a:path>
                </a:pathLst>
              </a:custGeom>
              <a:solidFill>
                <a:srgbClr val="1A21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84" name="Shape 184"/>
              <p:cNvSpPr/>
              <p:nvPr/>
            </p:nvSpPr>
            <p:spPr>
              <a:xfrm>
                <a:off x="376801" y="88659"/>
                <a:ext cx="283710" cy="3086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60" extrusionOk="0">
                    <a:moveTo>
                      <a:pt x="21213" y="11458"/>
                    </a:moveTo>
                    <a:lnTo>
                      <a:pt x="19665" y="11458"/>
                    </a:lnTo>
                    <a:cubicBezTo>
                      <a:pt x="19526" y="11458"/>
                      <a:pt x="19407" y="11423"/>
                      <a:pt x="19303" y="11352"/>
                    </a:cubicBezTo>
                    <a:cubicBezTo>
                      <a:pt x="19200" y="11281"/>
                      <a:pt x="19106" y="11198"/>
                      <a:pt x="19020" y="11103"/>
                    </a:cubicBezTo>
                    <a:lnTo>
                      <a:pt x="15331" y="6393"/>
                    </a:lnTo>
                    <a:cubicBezTo>
                      <a:pt x="15227" y="6251"/>
                      <a:pt x="15227" y="6109"/>
                      <a:pt x="15331" y="5967"/>
                    </a:cubicBezTo>
                    <a:lnTo>
                      <a:pt x="18242" y="2078"/>
                    </a:lnTo>
                    <a:cubicBezTo>
                      <a:pt x="18311" y="1983"/>
                      <a:pt x="18401" y="1899"/>
                      <a:pt x="18513" y="1828"/>
                    </a:cubicBezTo>
                    <a:cubicBezTo>
                      <a:pt x="18530" y="1817"/>
                      <a:pt x="18584" y="1790"/>
                      <a:pt x="18658" y="1754"/>
                    </a:cubicBezTo>
                    <a:cubicBezTo>
                      <a:pt x="19600" y="1650"/>
                      <a:pt x="20445" y="1250"/>
                      <a:pt x="21072" y="657"/>
                    </a:cubicBezTo>
                    <a:cubicBezTo>
                      <a:pt x="21234" y="504"/>
                      <a:pt x="21230" y="258"/>
                      <a:pt x="21064" y="110"/>
                    </a:cubicBezTo>
                    <a:cubicBezTo>
                      <a:pt x="20896" y="-39"/>
                      <a:pt x="20630" y="-36"/>
                      <a:pt x="20467" y="118"/>
                    </a:cubicBezTo>
                    <a:cubicBezTo>
                      <a:pt x="19916" y="637"/>
                      <a:pt x="19162" y="966"/>
                      <a:pt x="18322" y="1002"/>
                    </a:cubicBezTo>
                    <a:lnTo>
                      <a:pt x="17812" y="990"/>
                    </a:lnTo>
                    <a:cubicBezTo>
                      <a:pt x="17055" y="913"/>
                      <a:pt x="16380" y="594"/>
                      <a:pt x="15873" y="117"/>
                    </a:cubicBezTo>
                    <a:cubicBezTo>
                      <a:pt x="15710" y="-37"/>
                      <a:pt x="15443" y="-40"/>
                      <a:pt x="15276" y="110"/>
                    </a:cubicBezTo>
                    <a:cubicBezTo>
                      <a:pt x="15109" y="259"/>
                      <a:pt x="15106" y="504"/>
                      <a:pt x="15269" y="657"/>
                    </a:cubicBezTo>
                    <a:lnTo>
                      <a:pt x="15268" y="657"/>
                    </a:lnTo>
                    <a:cubicBezTo>
                      <a:pt x="15838" y="1195"/>
                      <a:pt x="16587" y="1573"/>
                      <a:pt x="17425" y="1717"/>
                    </a:cubicBezTo>
                    <a:cubicBezTo>
                      <a:pt x="17428" y="1728"/>
                      <a:pt x="17435" y="1739"/>
                      <a:pt x="17437" y="1751"/>
                    </a:cubicBezTo>
                    <a:cubicBezTo>
                      <a:pt x="17459" y="1838"/>
                      <a:pt x="17430" y="1972"/>
                      <a:pt x="17345" y="2067"/>
                    </a:cubicBezTo>
                    <a:lnTo>
                      <a:pt x="14867" y="5352"/>
                    </a:lnTo>
                    <a:cubicBezTo>
                      <a:pt x="14746" y="5525"/>
                      <a:pt x="14626" y="5525"/>
                      <a:pt x="14506" y="5352"/>
                    </a:cubicBezTo>
                    <a:lnTo>
                      <a:pt x="11411" y="1400"/>
                    </a:lnTo>
                    <a:cubicBezTo>
                      <a:pt x="11324" y="1305"/>
                      <a:pt x="11310" y="1221"/>
                      <a:pt x="11372" y="1150"/>
                    </a:cubicBezTo>
                    <a:cubicBezTo>
                      <a:pt x="11431" y="1079"/>
                      <a:pt x="11530" y="1045"/>
                      <a:pt x="11668" y="1045"/>
                    </a:cubicBezTo>
                    <a:lnTo>
                      <a:pt x="13732" y="1045"/>
                    </a:lnTo>
                    <a:cubicBezTo>
                      <a:pt x="13989" y="1045"/>
                      <a:pt x="14119" y="926"/>
                      <a:pt x="14119" y="690"/>
                    </a:cubicBezTo>
                    <a:cubicBezTo>
                      <a:pt x="14119" y="453"/>
                      <a:pt x="13989" y="335"/>
                      <a:pt x="13732" y="335"/>
                    </a:cubicBezTo>
                    <a:lnTo>
                      <a:pt x="8315" y="335"/>
                    </a:lnTo>
                    <a:cubicBezTo>
                      <a:pt x="8056" y="335"/>
                      <a:pt x="7928" y="453"/>
                      <a:pt x="7928" y="690"/>
                    </a:cubicBezTo>
                    <a:cubicBezTo>
                      <a:pt x="7928" y="926"/>
                      <a:pt x="8056" y="1045"/>
                      <a:pt x="8315" y="1045"/>
                    </a:cubicBezTo>
                    <a:lnTo>
                      <a:pt x="9863" y="1045"/>
                    </a:lnTo>
                    <a:cubicBezTo>
                      <a:pt x="10000" y="1045"/>
                      <a:pt x="10124" y="1079"/>
                      <a:pt x="10237" y="1150"/>
                    </a:cubicBezTo>
                    <a:cubicBezTo>
                      <a:pt x="10348" y="1221"/>
                      <a:pt x="10438" y="1305"/>
                      <a:pt x="10508" y="1400"/>
                    </a:cubicBezTo>
                    <a:lnTo>
                      <a:pt x="14066" y="5967"/>
                    </a:lnTo>
                    <a:cubicBezTo>
                      <a:pt x="14170" y="6109"/>
                      <a:pt x="14170" y="6251"/>
                      <a:pt x="14066" y="6393"/>
                    </a:cubicBezTo>
                    <a:lnTo>
                      <a:pt x="2579" y="20495"/>
                    </a:lnTo>
                    <a:cubicBezTo>
                      <a:pt x="2492" y="20590"/>
                      <a:pt x="2399" y="20674"/>
                      <a:pt x="2295" y="20745"/>
                    </a:cubicBezTo>
                    <a:cubicBezTo>
                      <a:pt x="2192" y="20816"/>
                      <a:pt x="2072" y="20850"/>
                      <a:pt x="1935" y="20850"/>
                    </a:cubicBezTo>
                    <a:lnTo>
                      <a:pt x="387" y="20850"/>
                    </a:lnTo>
                    <a:cubicBezTo>
                      <a:pt x="128" y="20850"/>
                      <a:pt x="0" y="20969"/>
                      <a:pt x="0" y="21205"/>
                    </a:cubicBezTo>
                    <a:cubicBezTo>
                      <a:pt x="0" y="21442"/>
                      <a:pt x="128" y="21560"/>
                      <a:pt x="387" y="21560"/>
                    </a:cubicBezTo>
                    <a:lnTo>
                      <a:pt x="5803" y="21560"/>
                    </a:lnTo>
                    <a:cubicBezTo>
                      <a:pt x="6061" y="21560"/>
                      <a:pt x="6190" y="21442"/>
                      <a:pt x="6190" y="21205"/>
                    </a:cubicBezTo>
                    <a:cubicBezTo>
                      <a:pt x="6190" y="20969"/>
                      <a:pt x="6061" y="20850"/>
                      <a:pt x="5803" y="20850"/>
                    </a:cubicBezTo>
                    <a:lnTo>
                      <a:pt x="3740" y="20850"/>
                    </a:lnTo>
                    <a:cubicBezTo>
                      <a:pt x="3602" y="20850"/>
                      <a:pt x="3504" y="20816"/>
                      <a:pt x="3442" y="20745"/>
                    </a:cubicBezTo>
                    <a:cubicBezTo>
                      <a:pt x="3382" y="20674"/>
                      <a:pt x="3395" y="20590"/>
                      <a:pt x="3481" y="20495"/>
                    </a:cubicBezTo>
                    <a:lnTo>
                      <a:pt x="14506" y="6985"/>
                    </a:lnTo>
                    <a:cubicBezTo>
                      <a:pt x="14626" y="6827"/>
                      <a:pt x="14746" y="6827"/>
                      <a:pt x="14867" y="6985"/>
                    </a:cubicBezTo>
                    <a:lnTo>
                      <a:pt x="18117" y="11103"/>
                    </a:lnTo>
                    <a:cubicBezTo>
                      <a:pt x="18204" y="11198"/>
                      <a:pt x="18216" y="11281"/>
                      <a:pt x="18156" y="11352"/>
                    </a:cubicBezTo>
                    <a:cubicBezTo>
                      <a:pt x="18095" y="11423"/>
                      <a:pt x="17996" y="11458"/>
                      <a:pt x="17859" y="11458"/>
                    </a:cubicBezTo>
                    <a:lnTo>
                      <a:pt x="15795" y="11458"/>
                    </a:lnTo>
                    <a:cubicBezTo>
                      <a:pt x="15537" y="11458"/>
                      <a:pt x="15409" y="11577"/>
                      <a:pt x="15409" y="11813"/>
                    </a:cubicBezTo>
                    <a:cubicBezTo>
                      <a:pt x="15409" y="12050"/>
                      <a:pt x="15537" y="12167"/>
                      <a:pt x="15795" y="12167"/>
                    </a:cubicBezTo>
                    <a:lnTo>
                      <a:pt x="21213" y="12167"/>
                    </a:lnTo>
                    <a:cubicBezTo>
                      <a:pt x="21470" y="12167"/>
                      <a:pt x="21600" y="12050"/>
                      <a:pt x="21600" y="11813"/>
                    </a:cubicBezTo>
                    <a:cubicBezTo>
                      <a:pt x="21600" y="11577"/>
                      <a:pt x="21470" y="11458"/>
                      <a:pt x="21213" y="1145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85" name="Shape 185"/>
              <p:cNvSpPr/>
              <p:nvPr/>
            </p:nvSpPr>
            <p:spPr>
              <a:xfrm>
                <a:off x="592908" y="72035"/>
                <a:ext cx="44769" cy="20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802" y="11979"/>
                    </a:moveTo>
                    <a:cubicBezTo>
                      <a:pt x="15493" y="11979"/>
                      <a:pt x="14427" y="10116"/>
                      <a:pt x="14427" y="7815"/>
                    </a:cubicBezTo>
                    <a:cubicBezTo>
                      <a:pt x="14427" y="5520"/>
                      <a:pt x="15493" y="3657"/>
                      <a:pt x="16802" y="3657"/>
                    </a:cubicBezTo>
                    <a:cubicBezTo>
                      <a:pt x="18118" y="3657"/>
                      <a:pt x="19185" y="5520"/>
                      <a:pt x="19185" y="7815"/>
                    </a:cubicBezTo>
                    <a:cubicBezTo>
                      <a:pt x="19185" y="10116"/>
                      <a:pt x="18118" y="11979"/>
                      <a:pt x="16802" y="11979"/>
                    </a:cubicBezTo>
                    <a:close/>
                    <a:moveTo>
                      <a:pt x="10799" y="0"/>
                    </a:moveTo>
                    <a:cubicBezTo>
                      <a:pt x="4837" y="0"/>
                      <a:pt x="0" y="4833"/>
                      <a:pt x="0" y="10803"/>
                    </a:cubicBezTo>
                    <a:cubicBezTo>
                      <a:pt x="0" y="16767"/>
                      <a:pt x="4837" y="21600"/>
                      <a:pt x="10799" y="21600"/>
                    </a:cubicBezTo>
                    <a:cubicBezTo>
                      <a:pt x="16761" y="21600"/>
                      <a:pt x="21600" y="16767"/>
                      <a:pt x="21600" y="10803"/>
                    </a:cubicBezTo>
                    <a:cubicBezTo>
                      <a:pt x="21600" y="4833"/>
                      <a:pt x="16761" y="0"/>
                      <a:pt x="10799" y="0"/>
                    </a:cubicBezTo>
                    <a:close/>
                  </a:path>
                </a:pathLst>
              </a:custGeom>
              <a:solidFill>
                <a:srgbClr val="1A21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82702948"/>
      </p:ext>
    </p:extLst>
  </p:cSld>
  <p:clrMapOvr>
    <a:masterClrMapping/>
  </p:clrMapOvr>
  <p:transition spd="med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ide Solid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/>
          <p:nvPr/>
        </p:nvSpPr>
        <p:spPr>
          <a:xfrm>
            <a:off x="-10468" y="-5034"/>
            <a:ext cx="4397257" cy="6868068"/>
          </a:xfrm>
          <a:prstGeom prst="rect">
            <a:avLst/>
          </a:prstGeom>
          <a:solidFill>
            <a:srgbClr val="434F5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309563">
              <a:defRPr sz="3200"/>
            </a:pPr>
            <a:endParaRPr sz="1200" kern="0">
              <a:solidFill>
                <a:sysClr val="windowText" lastClr="000000"/>
              </a:solidFill>
              <a:sym typeface="Helvetica Light"/>
            </a:endParaRPr>
          </a:p>
        </p:txBody>
      </p:sp>
      <p:grpSp>
        <p:nvGrpSpPr>
          <p:cNvPr id="197" name="Group 197"/>
          <p:cNvGrpSpPr/>
          <p:nvPr/>
        </p:nvGrpSpPr>
        <p:grpSpPr>
          <a:xfrm>
            <a:off x="206257" y="6579295"/>
            <a:ext cx="652434" cy="198656"/>
            <a:chOff x="0" y="0"/>
            <a:chExt cx="1739821" cy="397311"/>
          </a:xfrm>
        </p:grpSpPr>
        <p:grpSp>
          <p:nvGrpSpPr>
            <p:cNvPr id="192" name="Group 192"/>
            <p:cNvGrpSpPr/>
            <p:nvPr/>
          </p:nvGrpSpPr>
          <p:grpSpPr>
            <a:xfrm>
              <a:off x="0" y="16976"/>
              <a:ext cx="378730" cy="275796"/>
              <a:chOff x="0" y="0"/>
              <a:chExt cx="378729" cy="275794"/>
            </a:xfrm>
          </p:grpSpPr>
          <p:sp>
            <p:nvSpPr>
              <p:cNvPr id="190" name="Shape 190"/>
              <p:cNvSpPr/>
              <p:nvPr/>
            </p:nvSpPr>
            <p:spPr>
              <a:xfrm>
                <a:off x="105200" y="0"/>
                <a:ext cx="273530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7316"/>
                    </a:moveTo>
                    <a:cubicBezTo>
                      <a:pt x="21600" y="19682"/>
                      <a:pt x="20404" y="21600"/>
                      <a:pt x="18928" y="21600"/>
                    </a:cubicBezTo>
                    <a:cubicBezTo>
                      <a:pt x="17453" y="21600"/>
                      <a:pt x="16257" y="19682"/>
                      <a:pt x="16257" y="17316"/>
                    </a:cubicBezTo>
                    <a:cubicBezTo>
                      <a:pt x="16257" y="12492"/>
                      <a:pt x="13809" y="8567"/>
                      <a:pt x="10800" y="8567"/>
                    </a:cubicBezTo>
                    <a:cubicBezTo>
                      <a:pt x="7791" y="8567"/>
                      <a:pt x="5343" y="12492"/>
                      <a:pt x="5343" y="17316"/>
                    </a:cubicBezTo>
                    <a:cubicBezTo>
                      <a:pt x="5343" y="19682"/>
                      <a:pt x="4147" y="21600"/>
                      <a:pt x="2672" y="21600"/>
                    </a:cubicBezTo>
                    <a:cubicBezTo>
                      <a:pt x="1197" y="21600"/>
                      <a:pt x="0" y="19682"/>
                      <a:pt x="0" y="17316"/>
                    </a:cubicBezTo>
                    <a:cubicBezTo>
                      <a:pt x="0" y="12691"/>
                      <a:pt x="1123" y="8343"/>
                      <a:pt x="3163" y="5072"/>
                    </a:cubicBezTo>
                    <a:cubicBezTo>
                      <a:pt x="5204" y="1801"/>
                      <a:pt x="7915" y="0"/>
                      <a:pt x="10800" y="0"/>
                    </a:cubicBezTo>
                    <a:cubicBezTo>
                      <a:pt x="13685" y="0"/>
                      <a:pt x="16397" y="1801"/>
                      <a:pt x="18437" y="5072"/>
                    </a:cubicBezTo>
                    <a:cubicBezTo>
                      <a:pt x="20477" y="8343"/>
                      <a:pt x="21600" y="12691"/>
                      <a:pt x="21600" y="17316"/>
                    </a:cubicBezTo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91" name="Shape 191"/>
              <p:cNvSpPr/>
              <p:nvPr/>
            </p:nvSpPr>
            <p:spPr>
              <a:xfrm>
                <a:off x="0" y="105200"/>
                <a:ext cx="273528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003" y="6600"/>
                    </a:moveTo>
                    <a:cubicBezTo>
                      <a:pt x="17003" y="3730"/>
                      <a:pt x="18459" y="1393"/>
                      <a:pt x="20250" y="1393"/>
                    </a:cubicBezTo>
                    <a:cubicBezTo>
                      <a:pt x="20499" y="1393"/>
                      <a:pt x="20740" y="1442"/>
                      <a:pt x="20972" y="1527"/>
                    </a:cubicBezTo>
                    <a:cubicBezTo>
                      <a:pt x="20482" y="594"/>
                      <a:pt x="19749" y="0"/>
                      <a:pt x="18928" y="0"/>
                    </a:cubicBezTo>
                    <a:cubicBezTo>
                      <a:pt x="17453" y="0"/>
                      <a:pt x="16257" y="1918"/>
                      <a:pt x="16257" y="4284"/>
                    </a:cubicBezTo>
                    <a:cubicBezTo>
                      <a:pt x="16257" y="6254"/>
                      <a:pt x="15844" y="8067"/>
                      <a:pt x="15156" y="9532"/>
                    </a:cubicBezTo>
                    <a:cubicBezTo>
                      <a:pt x="16156" y="9547"/>
                      <a:pt x="16966" y="10855"/>
                      <a:pt x="16966" y="12461"/>
                    </a:cubicBezTo>
                    <a:cubicBezTo>
                      <a:pt x="16966" y="14077"/>
                      <a:pt x="16146" y="15392"/>
                      <a:pt x="15138" y="15392"/>
                    </a:cubicBezTo>
                    <a:cubicBezTo>
                      <a:pt x="14130" y="15392"/>
                      <a:pt x="13310" y="14077"/>
                      <a:pt x="13310" y="12461"/>
                    </a:cubicBezTo>
                    <a:cubicBezTo>
                      <a:pt x="13310" y="12313"/>
                      <a:pt x="13319" y="12169"/>
                      <a:pt x="13333" y="12027"/>
                    </a:cubicBezTo>
                    <a:cubicBezTo>
                      <a:pt x="12575" y="12667"/>
                      <a:pt x="11714" y="13033"/>
                      <a:pt x="10800" y="13033"/>
                    </a:cubicBezTo>
                    <a:cubicBezTo>
                      <a:pt x="9907" y="13033"/>
                      <a:pt x="9065" y="12681"/>
                      <a:pt x="8321" y="12068"/>
                    </a:cubicBezTo>
                    <a:cubicBezTo>
                      <a:pt x="8331" y="12197"/>
                      <a:pt x="8339" y="12327"/>
                      <a:pt x="8339" y="12461"/>
                    </a:cubicBezTo>
                    <a:cubicBezTo>
                      <a:pt x="8339" y="14077"/>
                      <a:pt x="7519" y="15392"/>
                      <a:pt x="6511" y="15392"/>
                    </a:cubicBezTo>
                    <a:cubicBezTo>
                      <a:pt x="5503" y="15392"/>
                      <a:pt x="4683" y="14077"/>
                      <a:pt x="4683" y="12461"/>
                    </a:cubicBezTo>
                    <a:cubicBezTo>
                      <a:pt x="4683" y="10880"/>
                      <a:pt x="5468" y="9591"/>
                      <a:pt x="6446" y="9535"/>
                    </a:cubicBezTo>
                    <a:cubicBezTo>
                      <a:pt x="5757" y="8071"/>
                      <a:pt x="5343" y="6255"/>
                      <a:pt x="5343" y="4284"/>
                    </a:cubicBezTo>
                    <a:cubicBezTo>
                      <a:pt x="5343" y="1918"/>
                      <a:pt x="4147" y="0"/>
                      <a:pt x="2671" y="0"/>
                    </a:cubicBezTo>
                    <a:cubicBezTo>
                      <a:pt x="1843" y="0"/>
                      <a:pt x="1103" y="605"/>
                      <a:pt x="613" y="1554"/>
                    </a:cubicBezTo>
                    <a:cubicBezTo>
                      <a:pt x="865" y="1453"/>
                      <a:pt x="1127" y="1393"/>
                      <a:pt x="1399" y="1393"/>
                    </a:cubicBezTo>
                    <a:cubicBezTo>
                      <a:pt x="3190" y="1393"/>
                      <a:pt x="4646" y="3730"/>
                      <a:pt x="4646" y="6600"/>
                    </a:cubicBezTo>
                    <a:cubicBezTo>
                      <a:pt x="4646" y="9472"/>
                      <a:pt x="3190" y="11808"/>
                      <a:pt x="1399" y="11808"/>
                    </a:cubicBezTo>
                    <a:cubicBezTo>
                      <a:pt x="1284" y="11808"/>
                      <a:pt x="1171" y="11799"/>
                      <a:pt x="1060" y="11780"/>
                    </a:cubicBezTo>
                    <a:cubicBezTo>
                      <a:pt x="1581" y="13519"/>
                      <a:pt x="2287" y="15123"/>
                      <a:pt x="3163" y="16528"/>
                    </a:cubicBezTo>
                    <a:cubicBezTo>
                      <a:pt x="4357" y="18443"/>
                      <a:pt x="5783" y="19849"/>
                      <a:pt x="7337" y="20690"/>
                    </a:cubicBezTo>
                    <a:cubicBezTo>
                      <a:pt x="7583" y="17880"/>
                      <a:pt x="9088" y="15708"/>
                      <a:pt x="10908" y="15708"/>
                    </a:cubicBezTo>
                    <a:cubicBezTo>
                      <a:pt x="12703" y="15708"/>
                      <a:pt x="14192" y="17823"/>
                      <a:pt x="14467" y="20580"/>
                    </a:cubicBezTo>
                    <a:cubicBezTo>
                      <a:pt x="15943" y="19728"/>
                      <a:pt x="17295" y="18359"/>
                      <a:pt x="18437" y="16528"/>
                    </a:cubicBezTo>
                    <a:cubicBezTo>
                      <a:pt x="19312" y="15125"/>
                      <a:pt x="20017" y="13522"/>
                      <a:pt x="20539" y="11785"/>
                    </a:cubicBezTo>
                    <a:cubicBezTo>
                      <a:pt x="20444" y="11799"/>
                      <a:pt x="20348" y="11808"/>
                      <a:pt x="20250" y="11808"/>
                    </a:cubicBezTo>
                    <a:cubicBezTo>
                      <a:pt x="18459" y="11808"/>
                      <a:pt x="17003" y="9472"/>
                      <a:pt x="17003" y="6600"/>
                    </a:cubicBezTo>
                    <a:close/>
                    <a:moveTo>
                      <a:pt x="21563" y="3598"/>
                    </a:moveTo>
                    <a:cubicBezTo>
                      <a:pt x="21191" y="3178"/>
                      <a:pt x="20738" y="2930"/>
                      <a:pt x="20250" y="2930"/>
                    </a:cubicBezTo>
                    <a:cubicBezTo>
                      <a:pt x="18988" y="2930"/>
                      <a:pt x="17961" y="4577"/>
                      <a:pt x="17961" y="6600"/>
                    </a:cubicBezTo>
                    <a:cubicBezTo>
                      <a:pt x="17961" y="8625"/>
                      <a:pt x="18988" y="10271"/>
                      <a:pt x="20250" y="10271"/>
                    </a:cubicBezTo>
                    <a:cubicBezTo>
                      <a:pt x="20507" y="10271"/>
                      <a:pt x="20753" y="10200"/>
                      <a:pt x="20983" y="10075"/>
                    </a:cubicBezTo>
                    <a:cubicBezTo>
                      <a:pt x="21388" y="8239"/>
                      <a:pt x="21600" y="6288"/>
                      <a:pt x="21600" y="4284"/>
                    </a:cubicBezTo>
                    <a:cubicBezTo>
                      <a:pt x="21600" y="4049"/>
                      <a:pt x="21585" y="3822"/>
                      <a:pt x="21563" y="3598"/>
                    </a:cubicBezTo>
                    <a:close/>
                    <a:moveTo>
                      <a:pt x="3688" y="6600"/>
                    </a:moveTo>
                    <a:cubicBezTo>
                      <a:pt x="3688" y="4577"/>
                      <a:pt x="2661" y="2930"/>
                      <a:pt x="1399" y="2930"/>
                    </a:cubicBezTo>
                    <a:cubicBezTo>
                      <a:pt x="886" y="2930"/>
                      <a:pt x="413" y="3205"/>
                      <a:pt x="31" y="3664"/>
                    </a:cubicBezTo>
                    <a:cubicBezTo>
                      <a:pt x="13" y="3867"/>
                      <a:pt x="0" y="4073"/>
                      <a:pt x="0" y="4284"/>
                    </a:cubicBezTo>
                    <a:cubicBezTo>
                      <a:pt x="0" y="6276"/>
                      <a:pt x="210" y="8216"/>
                      <a:pt x="610" y="10042"/>
                    </a:cubicBezTo>
                    <a:cubicBezTo>
                      <a:pt x="856" y="10188"/>
                      <a:pt x="1121" y="10271"/>
                      <a:pt x="1399" y="10271"/>
                    </a:cubicBezTo>
                    <a:cubicBezTo>
                      <a:pt x="2661" y="10271"/>
                      <a:pt x="3688" y="8625"/>
                      <a:pt x="3688" y="6600"/>
                    </a:cubicBezTo>
                    <a:close/>
                    <a:moveTo>
                      <a:pt x="5642" y="12461"/>
                    </a:moveTo>
                    <a:cubicBezTo>
                      <a:pt x="5642" y="13229"/>
                      <a:pt x="6032" y="13855"/>
                      <a:pt x="6511" y="13855"/>
                    </a:cubicBezTo>
                    <a:cubicBezTo>
                      <a:pt x="6991" y="13855"/>
                      <a:pt x="7380" y="13229"/>
                      <a:pt x="7380" y="12461"/>
                    </a:cubicBezTo>
                    <a:cubicBezTo>
                      <a:pt x="7380" y="11693"/>
                      <a:pt x="6991" y="11067"/>
                      <a:pt x="6511" y="11067"/>
                    </a:cubicBezTo>
                    <a:cubicBezTo>
                      <a:pt x="6032" y="11067"/>
                      <a:pt x="5642" y="11693"/>
                      <a:pt x="5642" y="12461"/>
                    </a:cubicBezTo>
                    <a:close/>
                    <a:moveTo>
                      <a:pt x="15138" y="13855"/>
                    </a:moveTo>
                    <a:cubicBezTo>
                      <a:pt x="15617" y="13855"/>
                      <a:pt x="16007" y="13229"/>
                      <a:pt x="16007" y="12461"/>
                    </a:cubicBezTo>
                    <a:cubicBezTo>
                      <a:pt x="16007" y="11693"/>
                      <a:pt x="15617" y="11067"/>
                      <a:pt x="15138" y="11067"/>
                    </a:cubicBezTo>
                    <a:cubicBezTo>
                      <a:pt x="14659" y="11067"/>
                      <a:pt x="14269" y="11693"/>
                      <a:pt x="14269" y="12461"/>
                    </a:cubicBezTo>
                    <a:cubicBezTo>
                      <a:pt x="14269" y="13229"/>
                      <a:pt x="14659" y="13855"/>
                      <a:pt x="15138" y="13855"/>
                    </a:cubicBezTo>
                    <a:close/>
                    <a:moveTo>
                      <a:pt x="10908" y="17245"/>
                    </a:moveTo>
                    <a:cubicBezTo>
                      <a:pt x="9525" y="17245"/>
                      <a:pt x="8387" y="18952"/>
                      <a:pt x="8268" y="21121"/>
                    </a:cubicBezTo>
                    <a:cubicBezTo>
                      <a:pt x="9088" y="21435"/>
                      <a:pt x="9936" y="21600"/>
                      <a:pt x="10800" y="21600"/>
                    </a:cubicBezTo>
                    <a:cubicBezTo>
                      <a:pt x="11738" y="21600"/>
                      <a:pt x="12658" y="21406"/>
                      <a:pt x="13542" y="21036"/>
                    </a:cubicBezTo>
                    <a:cubicBezTo>
                      <a:pt x="13399" y="18908"/>
                      <a:pt x="12273" y="17245"/>
                      <a:pt x="10908" y="1724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196" name="Group 196"/>
            <p:cNvGrpSpPr/>
            <p:nvPr/>
          </p:nvGrpSpPr>
          <p:grpSpPr>
            <a:xfrm>
              <a:off x="451491" y="-1"/>
              <a:ext cx="1288331" cy="397313"/>
              <a:chOff x="0" y="0"/>
              <a:chExt cx="1288330" cy="397311"/>
            </a:xfrm>
          </p:grpSpPr>
          <p:sp>
            <p:nvSpPr>
              <p:cNvPr id="193" name="Shape 193"/>
              <p:cNvSpPr/>
              <p:nvPr/>
            </p:nvSpPr>
            <p:spPr>
              <a:xfrm>
                <a:off x="0" y="0"/>
                <a:ext cx="1288331" cy="267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09" y="0"/>
                    </a:moveTo>
                    <a:cubicBezTo>
                      <a:pt x="11534" y="0"/>
                      <a:pt x="11413" y="501"/>
                      <a:pt x="11413" y="1340"/>
                    </a:cubicBezTo>
                    <a:cubicBezTo>
                      <a:pt x="11413" y="2179"/>
                      <a:pt x="11534" y="2681"/>
                      <a:pt x="11709" y="2681"/>
                    </a:cubicBezTo>
                    <a:lnTo>
                      <a:pt x="12014" y="2681"/>
                    </a:lnTo>
                    <a:lnTo>
                      <a:pt x="12014" y="18319"/>
                    </a:lnTo>
                    <a:lnTo>
                      <a:pt x="11709" y="18319"/>
                    </a:lnTo>
                    <a:cubicBezTo>
                      <a:pt x="11534" y="18319"/>
                      <a:pt x="11413" y="18820"/>
                      <a:pt x="11413" y="19659"/>
                    </a:cubicBezTo>
                    <a:cubicBezTo>
                      <a:pt x="11413" y="20498"/>
                      <a:pt x="11534" y="21000"/>
                      <a:pt x="11709" y="21000"/>
                    </a:cubicBezTo>
                    <a:lnTo>
                      <a:pt x="12960" y="21000"/>
                    </a:lnTo>
                    <a:cubicBezTo>
                      <a:pt x="13134" y="21000"/>
                      <a:pt x="13256" y="20498"/>
                      <a:pt x="13256" y="19659"/>
                    </a:cubicBezTo>
                    <a:cubicBezTo>
                      <a:pt x="13256" y="18820"/>
                      <a:pt x="13134" y="18319"/>
                      <a:pt x="12960" y="18319"/>
                    </a:cubicBezTo>
                    <a:lnTo>
                      <a:pt x="12571" y="18319"/>
                    </a:lnTo>
                    <a:lnTo>
                      <a:pt x="12571" y="2681"/>
                    </a:lnTo>
                    <a:lnTo>
                      <a:pt x="13613" y="2681"/>
                    </a:lnTo>
                    <a:cubicBezTo>
                      <a:pt x="13871" y="2681"/>
                      <a:pt x="14055" y="3073"/>
                      <a:pt x="14179" y="3686"/>
                    </a:cubicBezTo>
                    <a:cubicBezTo>
                      <a:pt x="14303" y="4297"/>
                      <a:pt x="14368" y="5355"/>
                      <a:pt x="14368" y="6730"/>
                    </a:cubicBezTo>
                    <a:cubicBezTo>
                      <a:pt x="14368" y="8105"/>
                      <a:pt x="14303" y="9163"/>
                      <a:pt x="14179" y="9774"/>
                    </a:cubicBezTo>
                    <a:cubicBezTo>
                      <a:pt x="14055" y="10387"/>
                      <a:pt x="13871" y="10723"/>
                      <a:pt x="13613" y="10723"/>
                    </a:cubicBezTo>
                    <a:lnTo>
                      <a:pt x="13123" y="10723"/>
                    </a:lnTo>
                    <a:cubicBezTo>
                      <a:pt x="12948" y="10723"/>
                      <a:pt x="12826" y="11225"/>
                      <a:pt x="12826" y="12064"/>
                    </a:cubicBezTo>
                    <a:cubicBezTo>
                      <a:pt x="12826" y="12903"/>
                      <a:pt x="12948" y="13404"/>
                      <a:pt x="13123" y="13404"/>
                    </a:cubicBezTo>
                    <a:lnTo>
                      <a:pt x="13613" y="13404"/>
                    </a:lnTo>
                    <a:cubicBezTo>
                      <a:pt x="14043" y="13404"/>
                      <a:pt x="14378" y="12863"/>
                      <a:pt x="14612" y="11673"/>
                    </a:cubicBezTo>
                    <a:cubicBezTo>
                      <a:pt x="14842" y="10498"/>
                      <a:pt x="14960" y="8860"/>
                      <a:pt x="14960" y="6744"/>
                    </a:cubicBezTo>
                    <a:cubicBezTo>
                      <a:pt x="14960" y="4628"/>
                      <a:pt x="14842" y="2962"/>
                      <a:pt x="14612" y="1787"/>
                    </a:cubicBezTo>
                    <a:cubicBezTo>
                      <a:pt x="14378" y="597"/>
                      <a:pt x="14043" y="0"/>
                      <a:pt x="13613" y="0"/>
                    </a:cubicBezTo>
                    <a:lnTo>
                      <a:pt x="11709" y="0"/>
                    </a:lnTo>
                    <a:close/>
                    <a:moveTo>
                      <a:pt x="84" y="2052"/>
                    </a:moveTo>
                    <a:cubicBezTo>
                      <a:pt x="27" y="2052"/>
                      <a:pt x="0" y="2199"/>
                      <a:pt x="0" y="2471"/>
                    </a:cubicBezTo>
                    <a:cubicBezTo>
                      <a:pt x="0" y="2746"/>
                      <a:pt x="27" y="2876"/>
                      <a:pt x="84" y="2876"/>
                    </a:cubicBezTo>
                    <a:lnTo>
                      <a:pt x="482" y="2876"/>
                    </a:lnTo>
                    <a:cubicBezTo>
                      <a:pt x="539" y="2876"/>
                      <a:pt x="569" y="3009"/>
                      <a:pt x="569" y="3281"/>
                    </a:cubicBezTo>
                    <a:lnTo>
                      <a:pt x="569" y="19952"/>
                    </a:lnTo>
                    <a:cubicBezTo>
                      <a:pt x="569" y="20226"/>
                      <a:pt x="539" y="20357"/>
                      <a:pt x="482" y="20357"/>
                    </a:cubicBezTo>
                    <a:lnTo>
                      <a:pt x="84" y="20357"/>
                    </a:lnTo>
                    <a:cubicBezTo>
                      <a:pt x="27" y="20357"/>
                      <a:pt x="0" y="20490"/>
                      <a:pt x="0" y="20762"/>
                    </a:cubicBezTo>
                    <a:cubicBezTo>
                      <a:pt x="0" y="21036"/>
                      <a:pt x="27" y="21181"/>
                      <a:pt x="84" y="21181"/>
                    </a:cubicBezTo>
                    <a:lnTo>
                      <a:pt x="1335" y="21181"/>
                    </a:lnTo>
                    <a:cubicBezTo>
                      <a:pt x="1393" y="21181"/>
                      <a:pt x="1420" y="21036"/>
                      <a:pt x="1420" y="20762"/>
                    </a:cubicBezTo>
                    <a:cubicBezTo>
                      <a:pt x="1420" y="20490"/>
                      <a:pt x="1393" y="20357"/>
                      <a:pt x="1335" y="20357"/>
                    </a:cubicBezTo>
                    <a:lnTo>
                      <a:pt x="825" y="20357"/>
                    </a:lnTo>
                    <a:cubicBezTo>
                      <a:pt x="768" y="20357"/>
                      <a:pt x="737" y="20226"/>
                      <a:pt x="737" y="19952"/>
                    </a:cubicBezTo>
                    <a:lnTo>
                      <a:pt x="737" y="3965"/>
                    </a:lnTo>
                    <a:cubicBezTo>
                      <a:pt x="737" y="3820"/>
                      <a:pt x="744" y="3750"/>
                      <a:pt x="755" y="3742"/>
                    </a:cubicBezTo>
                    <a:cubicBezTo>
                      <a:pt x="766" y="3733"/>
                      <a:pt x="776" y="3753"/>
                      <a:pt x="784" y="3826"/>
                    </a:cubicBezTo>
                    <a:lnTo>
                      <a:pt x="2375" y="20762"/>
                    </a:lnTo>
                    <a:cubicBezTo>
                      <a:pt x="2401" y="21036"/>
                      <a:pt x="2443" y="21181"/>
                      <a:pt x="2500" y="21181"/>
                    </a:cubicBezTo>
                    <a:cubicBezTo>
                      <a:pt x="2557" y="21181"/>
                      <a:pt x="2598" y="21036"/>
                      <a:pt x="2625" y="20762"/>
                    </a:cubicBezTo>
                    <a:lnTo>
                      <a:pt x="4215" y="3826"/>
                    </a:lnTo>
                    <a:cubicBezTo>
                      <a:pt x="4223" y="3753"/>
                      <a:pt x="4233" y="3733"/>
                      <a:pt x="4245" y="3742"/>
                    </a:cubicBezTo>
                    <a:cubicBezTo>
                      <a:pt x="4256" y="3750"/>
                      <a:pt x="4259" y="3820"/>
                      <a:pt x="4259" y="3965"/>
                    </a:cubicBezTo>
                    <a:lnTo>
                      <a:pt x="4259" y="19952"/>
                    </a:lnTo>
                    <a:cubicBezTo>
                      <a:pt x="4259" y="20226"/>
                      <a:pt x="4231" y="20357"/>
                      <a:pt x="4175" y="20357"/>
                    </a:cubicBezTo>
                    <a:lnTo>
                      <a:pt x="3664" y="20357"/>
                    </a:lnTo>
                    <a:cubicBezTo>
                      <a:pt x="3607" y="20357"/>
                      <a:pt x="3580" y="20490"/>
                      <a:pt x="3580" y="20762"/>
                    </a:cubicBezTo>
                    <a:cubicBezTo>
                      <a:pt x="3580" y="21036"/>
                      <a:pt x="3607" y="21181"/>
                      <a:pt x="3664" y="21181"/>
                    </a:cubicBezTo>
                    <a:lnTo>
                      <a:pt x="4912" y="21181"/>
                    </a:lnTo>
                    <a:cubicBezTo>
                      <a:pt x="4969" y="21181"/>
                      <a:pt x="4999" y="21036"/>
                      <a:pt x="4999" y="20762"/>
                    </a:cubicBezTo>
                    <a:cubicBezTo>
                      <a:pt x="4999" y="20490"/>
                      <a:pt x="4969" y="20357"/>
                      <a:pt x="4912" y="20357"/>
                    </a:cubicBezTo>
                    <a:lnTo>
                      <a:pt x="4517" y="20357"/>
                    </a:lnTo>
                    <a:cubicBezTo>
                      <a:pt x="4460" y="20357"/>
                      <a:pt x="4430" y="20226"/>
                      <a:pt x="4430" y="19952"/>
                    </a:cubicBezTo>
                    <a:lnTo>
                      <a:pt x="4430" y="3281"/>
                    </a:lnTo>
                    <a:cubicBezTo>
                      <a:pt x="4430" y="3009"/>
                      <a:pt x="4460" y="2876"/>
                      <a:pt x="4517" y="2876"/>
                    </a:cubicBezTo>
                    <a:lnTo>
                      <a:pt x="4912" y="2876"/>
                    </a:lnTo>
                    <a:cubicBezTo>
                      <a:pt x="4969" y="2876"/>
                      <a:pt x="4999" y="2746"/>
                      <a:pt x="4999" y="2471"/>
                    </a:cubicBezTo>
                    <a:cubicBezTo>
                      <a:pt x="4999" y="2199"/>
                      <a:pt x="4969" y="2052"/>
                      <a:pt x="4912" y="2052"/>
                    </a:cubicBezTo>
                    <a:lnTo>
                      <a:pt x="4288" y="2052"/>
                    </a:lnTo>
                    <a:cubicBezTo>
                      <a:pt x="4246" y="2052"/>
                      <a:pt x="4216" y="2090"/>
                      <a:pt x="4195" y="2164"/>
                    </a:cubicBezTo>
                    <a:cubicBezTo>
                      <a:pt x="4174" y="2235"/>
                      <a:pt x="4157" y="2344"/>
                      <a:pt x="4146" y="2471"/>
                    </a:cubicBezTo>
                    <a:lnTo>
                      <a:pt x="2555" y="19408"/>
                    </a:lnTo>
                    <a:cubicBezTo>
                      <a:pt x="2517" y="19790"/>
                      <a:pt x="2479" y="19790"/>
                      <a:pt x="2442" y="19408"/>
                    </a:cubicBezTo>
                    <a:lnTo>
                      <a:pt x="851" y="2471"/>
                    </a:lnTo>
                    <a:cubicBezTo>
                      <a:pt x="839" y="2344"/>
                      <a:pt x="825" y="2235"/>
                      <a:pt x="804" y="2164"/>
                    </a:cubicBezTo>
                    <a:cubicBezTo>
                      <a:pt x="783" y="2090"/>
                      <a:pt x="753" y="2052"/>
                      <a:pt x="711" y="2052"/>
                    </a:cubicBezTo>
                    <a:lnTo>
                      <a:pt x="84" y="2052"/>
                    </a:lnTo>
                    <a:close/>
                    <a:moveTo>
                      <a:pt x="17277" y="5222"/>
                    </a:moveTo>
                    <a:cubicBezTo>
                      <a:pt x="17138" y="5222"/>
                      <a:pt x="17008" y="5330"/>
                      <a:pt x="16885" y="5557"/>
                    </a:cubicBezTo>
                    <a:cubicBezTo>
                      <a:pt x="16772" y="5765"/>
                      <a:pt x="16666" y="6030"/>
                      <a:pt x="16575" y="6325"/>
                    </a:cubicBezTo>
                    <a:cubicBezTo>
                      <a:pt x="16535" y="6450"/>
                      <a:pt x="16500" y="6511"/>
                      <a:pt x="16464" y="6646"/>
                    </a:cubicBezTo>
                    <a:cubicBezTo>
                      <a:pt x="16446" y="5920"/>
                      <a:pt x="16331" y="5362"/>
                      <a:pt x="16171" y="5362"/>
                    </a:cubicBezTo>
                    <a:lnTo>
                      <a:pt x="15602" y="5362"/>
                    </a:lnTo>
                    <a:cubicBezTo>
                      <a:pt x="15427" y="5362"/>
                      <a:pt x="15306" y="6087"/>
                      <a:pt x="15306" y="6925"/>
                    </a:cubicBezTo>
                    <a:cubicBezTo>
                      <a:pt x="15306" y="7764"/>
                      <a:pt x="15427" y="8489"/>
                      <a:pt x="15602" y="8489"/>
                    </a:cubicBezTo>
                    <a:lnTo>
                      <a:pt x="15915" y="8489"/>
                    </a:lnTo>
                    <a:lnTo>
                      <a:pt x="15915" y="18319"/>
                    </a:lnTo>
                    <a:lnTo>
                      <a:pt x="15602" y="18319"/>
                    </a:lnTo>
                    <a:cubicBezTo>
                      <a:pt x="15427" y="18319"/>
                      <a:pt x="15306" y="18820"/>
                      <a:pt x="15306" y="19659"/>
                    </a:cubicBezTo>
                    <a:cubicBezTo>
                      <a:pt x="15306" y="20498"/>
                      <a:pt x="15427" y="21000"/>
                      <a:pt x="15602" y="21000"/>
                    </a:cubicBezTo>
                    <a:lnTo>
                      <a:pt x="16795" y="21000"/>
                    </a:lnTo>
                    <a:cubicBezTo>
                      <a:pt x="16970" y="21000"/>
                      <a:pt x="17091" y="20498"/>
                      <a:pt x="17091" y="19659"/>
                    </a:cubicBezTo>
                    <a:cubicBezTo>
                      <a:pt x="17091" y="18820"/>
                      <a:pt x="16970" y="18319"/>
                      <a:pt x="16795" y="18319"/>
                    </a:cubicBezTo>
                    <a:lnTo>
                      <a:pt x="16473" y="18319"/>
                    </a:lnTo>
                    <a:lnTo>
                      <a:pt x="16473" y="11030"/>
                    </a:lnTo>
                    <a:cubicBezTo>
                      <a:pt x="16566" y="10507"/>
                      <a:pt x="16612" y="10028"/>
                      <a:pt x="16694" y="9592"/>
                    </a:cubicBezTo>
                    <a:cubicBezTo>
                      <a:pt x="16767" y="9192"/>
                      <a:pt x="16859" y="8819"/>
                      <a:pt x="16966" y="8489"/>
                    </a:cubicBezTo>
                    <a:cubicBezTo>
                      <a:pt x="17058" y="8210"/>
                      <a:pt x="17161" y="8070"/>
                      <a:pt x="17280" y="8070"/>
                    </a:cubicBezTo>
                    <a:cubicBezTo>
                      <a:pt x="17441" y="8070"/>
                      <a:pt x="17555" y="8252"/>
                      <a:pt x="17634" y="8615"/>
                    </a:cubicBezTo>
                    <a:cubicBezTo>
                      <a:pt x="17712" y="8970"/>
                      <a:pt x="17747" y="9386"/>
                      <a:pt x="17747" y="9927"/>
                    </a:cubicBezTo>
                    <a:cubicBezTo>
                      <a:pt x="17747" y="10766"/>
                      <a:pt x="17869" y="11352"/>
                      <a:pt x="18044" y="11352"/>
                    </a:cubicBezTo>
                    <a:cubicBezTo>
                      <a:pt x="18218" y="11352"/>
                      <a:pt x="18343" y="10766"/>
                      <a:pt x="18343" y="9927"/>
                    </a:cubicBezTo>
                    <a:cubicBezTo>
                      <a:pt x="18343" y="9289"/>
                      <a:pt x="18318" y="8677"/>
                      <a:pt x="18270" y="8112"/>
                    </a:cubicBezTo>
                    <a:cubicBezTo>
                      <a:pt x="18221" y="7535"/>
                      <a:pt x="18148" y="7015"/>
                      <a:pt x="18052" y="6576"/>
                    </a:cubicBezTo>
                    <a:cubicBezTo>
                      <a:pt x="17958" y="6147"/>
                      <a:pt x="17845" y="5808"/>
                      <a:pt x="17715" y="5571"/>
                    </a:cubicBezTo>
                    <a:cubicBezTo>
                      <a:pt x="17587" y="5335"/>
                      <a:pt x="17438" y="5222"/>
                      <a:pt x="17277" y="5222"/>
                    </a:cubicBezTo>
                    <a:close/>
                    <a:moveTo>
                      <a:pt x="19997" y="5362"/>
                    </a:moveTo>
                    <a:cubicBezTo>
                      <a:pt x="19767" y="5362"/>
                      <a:pt x="19548" y="5565"/>
                      <a:pt x="19350" y="5962"/>
                    </a:cubicBezTo>
                    <a:cubicBezTo>
                      <a:pt x="19151" y="6362"/>
                      <a:pt x="18980" y="6931"/>
                      <a:pt x="18839" y="7651"/>
                    </a:cubicBezTo>
                    <a:cubicBezTo>
                      <a:pt x="18699" y="8366"/>
                      <a:pt x="18589" y="9238"/>
                      <a:pt x="18511" y="10235"/>
                    </a:cubicBezTo>
                    <a:cubicBezTo>
                      <a:pt x="18434" y="11218"/>
                      <a:pt x="18395" y="12313"/>
                      <a:pt x="18395" y="13488"/>
                    </a:cubicBezTo>
                    <a:cubicBezTo>
                      <a:pt x="18395" y="14662"/>
                      <a:pt x="18434" y="15744"/>
                      <a:pt x="18511" y="16727"/>
                    </a:cubicBezTo>
                    <a:cubicBezTo>
                      <a:pt x="18589" y="17724"/>
                      <a:pt x="18699" y="18597"/>
                      <a:pt x="18839" y="19310"/>
                    </a:cubicBezTo>
                    <a:cubicBezTo>
                      <a:pt x="18980" y="20031"/>
                      <a:pt x="19150" y="20599"/>
                      <a:pt x="19350" y="21000"/>
                    </a:cubicBezTo>
                    <a:cubicBezTo>
                      <a:pt x="19547" y="21396"/>
                      <a:pt x="19765" y="21600"/>
                      <a:pt x="19997" y="21600"/>
                    </a:cubicBezTo>
                    <a:cubicBezTo>
                      <a:pt x="20229" y="21600"/>
                      <a:pt x="20448" y="21396"/>
                      <a:pt x="20645" y="21000"/>
                    </a:cubicBezTo>
                    <a:cubicBezTo>
                      <a:pt x="20845" y="20599"/>
                      <a:pt x="21016" y="20029"/>
                      <a:pt x="21156" y="19310"/>
                    </a:cubicBezTo>
                    <a:cubicBezTo>
                      <a:pt x="21296" y="18595"/>
                      <a:pt x="21406" y="17723"/>
                      <a:pt x="21484" y="16727"/>
                    </a:cubicBezTo>
                    <a:cubicBezTo>
                      <a:pt x="21561" y="15742"/>
                      <a:pt x="21600" y="14661"/>
                      <a:pt x="21600" y="13488"/>
                    </a:cubicBezTo>
                    <a:cubicBezTo>
                      <a:pt x="21600" y="12314"/>
                      <a:pt x="21561" y="11220"/>
                      <a:pt x="21484" y="10235"/>
                    </a:cubicBezTo>
                    <a:cubicBezTo>
                      <a:pt x="21406" y="9238"/>
                      <a:pt x="21296" y="8367"/>
                      <a:pt x="21156" y="7651"/>
                    </a:cubicBezTo>
                    <a:cubicBezTo>
                      <a:pt x="21015" y="6931"/>
                      <a:pt x="20844" y="6363"/>
                      <a:pt x="20645" y="5962"/>
                    </a:cubicBezTo>
                    <a:cubicBezTo>
                      <a:pt x="20447" y="5565"/>
                      <a:pt x="20228" y="5362"/>
                      <a:pt x="19997" y="5362"/>
                    </a:cubicBezTo>
                    <a:close/>
                    <a:moveTo>
                      <a:pt x="6312" y="7247"/>
                    </a:moveTo>
                    <a:cubicBezTo>
                      <a:pt x="6187" y="7247"/>
                      <a:pt x="6067" y="7329"/>
                      <a:pt x="5957" y="7484"/>
                    </a:cubicBezTo>
                    <a:cubicBezTo>
                      <a:pt x="5847" y="7638"/>
                      <a:pt x="5751" y="7829"/>
                      <a:pt x="5664" y="8056"/>
                    </a:cubicBezTo>
                    <a:cubicBezTo>
                      <a:pt x="5577" y="8285"/>
                      <a:pt x="5498" y="8541"/>
                      <a:pt x="5432" y="8824"/>
                    </a:cubicBezTo>
                    <a:cubicBezTo>
                      <a:pt x="5365" y="9106"/>
                      <a:pt x="5314" y="9365"/>
                      <a:pt x="5272" y="9620"/>
                    </a:cubicBezTo>
                    <a:cubicBezTo>
                      <a:pt x="5238" y="9838"/>
                      <a:pt x="5244" y="10029"/>
                      <a:pt x="5290" y="10193"/>
                    </a:cubicBezTo>
                    <a:cubicBezTo>
                      <a:pt x="5335" y="10356"/>
                      <a:pt x="5375" y="10327"/>
                      <a:pt x="5409" y="10109"/>
                    </a:cubicBezTo>
                    <a:cubicBezTo>
                      <a:pt x="5443" y="9891"/>
                      <a:pt x="5487" y="9663"/>
                      <a:pt x="5542" y="9425"/>
                    </a:cubicBezTo>
                    <a:cubicBezTo>
                      <a:pt x="5597" y="9190"/>
                      <a:pt x="5660" y="8983"/>
                      <a:pt x="5734" y="8782"/>
                    </a:cubicBezTo>
                    <a:cubicBezTo>
                      <a:pt x="5808" y="8583"/>
                      <a:pt x="5892" y="8404"/>
                      <a:pt x="5986" y="8266"/>
                    </a:cubicBezTo>
                    <a:cubicBezTo>
                      <a:pt x="6081" y="8129"/>
                      <a:pt x="6190" y="8070"/>
                      <a:pt x="6312" y="8070"/>
                    </a:cubicBezTo>
                    <a:cubicBezTo>
                      <a:pt x="6448" y="8070"/>
                      <a:pt x="6570" y="8159"/>
                      <a:pt x="6680" y="8350"/>
                    </a:cubicBezTo>
                    <a:cubicBezTo>
                      <a:pt x="6790" y="8540"/>
                      <a:pt x="6883" y="8807"/>
                      <a:pt x="6959" y="9145"/>
                    </a:cubicBezTo>
                    <a:cubicBezTo>
                      <a:pt x="7035" y="9481"/>
                      <a:pt x="7091" y="9871"/>
                      <a:pt x="7133" y="10318"/>
                    </a:cubicBezTo>
                    <a:cubicBezTo>
                      <a:pt x="7175" y="10766"/>
                      <a:pt x="7197" y="11247"/>
                      <a:pt x="7197" y="11756"/>
                    </a:cubicBezTo>
                    <a:lnTo>
                      <a:pt x="7197" y="16950"/>
                    </a:lnTo>
                    <a:cubicBezTo>
                      <a:pt x="7118" y="17642"/>
                      <a:pt x="7021" y="18263"/>
                      <a:pt x="6907" y="18807"/>
                    </a:cubicBezTo>
                    <a:cubicBezTo>
                      <a:pt x="6808" y="19282"/>
                      <a:pt x="6690" y="19705"/>
                      <a:pt x="6550" y="20078"/>
                    </a:cubicBezTo>
                    <a:cubicBezTo>
                      <a:pt x="6410" y="20451"/>
                      <a:pt x="6248" y="20637"/>
                      <a:pt x="6062" y="20637"/>
                    </a:cubicBezTo>
                    <a:cubicBezTo>
                      <a:pt x="5778" y="20637"/>
                      <a:pt x="5565" y="20296"/>
                      <a:pt x="5423" y="19631"/>
                    </a:cubicBezTo>
                    <a:cubicBezTo>
                      <a:pt x="5281" y="18966"/>
                      <a:pt x="5208" y="18115"/>
                      <a:pt x="5208" y="17076"/>
                    </a:cubicBezTo>
                    <a:cubicBezTo>
                      <a:pt x="5208" y="16567"/>
                      <a:pt x="5227" y="16102"/>
                      <a:pt x="5264" y="15666"/>
                    </a:cubicBezTo>
                    <a:cubicBezTo>
                      <a:pt x="5299" y="15230"/>
                      <a:pt x="5355" y="14844"/>
                      <a:pt x="5435" y="14535"/>
                    </a:cubicBezTo>
                    <a:cubicBezTo>
                      <a:pt x="5514" y="14224"/>
                      <a:pt x="5615" y="13990"/>
                      <a:pt x="5737" y="13809"/>
                    </a:cubicBezTo>
                    <a:cubicBezTo>
                      <a:pt x="5858" y="13628"/>
                      <a:pt x="6005" y="13530"/>
                      <a:pt x="6175" y="13530"/>
                    </a:cubicBezTo>
                    <a:lnTo>
                      <a:pt x="6770" y="13530"/>
                    </a:lnTo>
                    <a:cubicBezTo>
                      <a:pt x="6827" y="13530"/>
                      <a:pt x="6857" y="13398"/>
                      <a:pt x="6857" y="13125"/>
                    </a:cubicBezTo>
                    <a:cubicBezTo>
                      <a:pt x="6857" y="12852"/>
                      <a:pt x="6827" y="12706"/>
                      <a:pt x="6770" y="12706"/>
                    </a:cubicBezTo>
                    <a:lnTo>
                      <a:pt x="6175" y="12706"/>
                    </a:lnTo>
                    <a:cubicBezTo>
                      <a:pt x="5990" y="12706"/>
                      <a:pt x="5825" y="12828"/>
                      <a:pt x="5685" y="13055"/>
                    </a:cubicBezTo>
                    <a:cubicBezTo>
                      <a:pt x="5544" y="13284"/>
                      <a:pt x="5427" y="13585"/>
                      <a:pt x="5330" y="13976"/>
                    </a:cubicBezTo>
                    <a:cubicBezTo>
                      <a:pt x="5234" y="14369"/>
                      <a:pt x="5162" y="14831"/>
                      <a:pt x="5113" y="15359"/>
                    </a:cubicBezTo>
                    <a:cubicBezTo>
                      <a:pt x="5063" y="15886"/>
                      <a:pt x="5037" y="16457"/>
                      <a:pt x="5037" y="17076"/>
                    </a:cubicBezTo>
                    <a:cubicBezTo>
                      <a:pt x="5037" y="17696"/>
                      <a:pt x="5059" y="18280"/>
                      <a:pt x="5101" y="18807"/>
                    </a:cubicBezTo>
                    <a:cubicBezTo>
                      <a:pt x="5143" y="19336"/>
                      <a:pt x="5204" y="19784"/>
                      <a:pt x="5290" y="20176"/>
                    </a:cubicBezTo>
                    <a:cubicBezTo>
                      <a:pt x="5375" y="20567"/>
                      <a:pt x="5483" y="20882"/>
                      <a:pt x="5612" y="21111"/>
                    </a:cubicBezTo>
                    <a:cubicBezTo>
                      <a:pt x="5741" y="21339"/>
                      <a:pt x="5892" y="21446"/>
                      <a:pt x="6062" y="21446"/>
                    </a:cubicBezTo>
                    <a:cubicBezTo>
                      <a:pt x="6198" y="21446"/>
                      <a:pt x="6322" y="21363"/>
                      <a:pt x="6434" y="21181"/>
                    </a:cubicBezTo>
                    <a:cubicBezTo>
                      <a:pt x="6545" y="21000"/>
                      <a:pt x="6646" y="20781"/>
                      <a:pt x="6735" y="20525"/>
                    </a:cubicBezTo>
                    <a:cubicBezTo>
                      <a:pt x="6824" y="20271"/>
                      <a:pt x="6899" y="19997"/>
                      <a:pt x="6962" y="19715"/>
                    </a:cubicBezTo>
                    <a:cubicBezTo>
                      <a:pt x="7024" y="19434"/>
                      <a:pt x="7073" y="19181"/>
                      <a:pt x="7107" y="18961"/>
                    </a:cubicBezTo>
                    <a:cubicBezTo>
                      <a:pt x="7122" y="18871"/>
                      <a:pt x="7134" y="18831"/>
                      <a:pt x="7145" y="18821"/>
                    </a:cubicBezTo>
                    <a:cubicBezTo>
                      <a:pt x="7156" y="18812"/>
                      <a:pt x="7166" y="18826"/>
                      <a:pt x="7174" y="18863"/>
                    </a:cubicBezTo>
                    <a:cubicBezTo>
                      <a:pt x="7181" y="18900"/>
                      <a:pt x="7187" y="18944"/>
                      <a:pt x="7191" y="19017"/>
                    </a:cubicBezTo>
                    <a:cubicBezTo>
                      <a:pt x="7195" y="19089"/>
                      <a:pt x="7197" y="19166"/>
                      <a:pt x="7197" y="19240"/>
                    </a:cubicBezTo>
                    <a:lnTo>
                      <a:pt x="7197" y="20762"/>
                    </a:lnTo>
                    <a:cubicBezTo>
                      <a:pt x="7197" y="21036"/>
                      <a:pt x="7224" y="21181"/>
                      <a:pt x="7281" y="21181"/>
                    </a:cubicBezTo>
                    <a:lnTo>
                      <a:pt x="7850" y="21181"/>
                    </a:lnTo>
                    <a:cubicBezTo>
                      <a:pt x="7907" y="21181"/>
                      <a:pt x="7935" y="21036"/>
                      <a:pt x="7935" y="20762"/>
                    </a:cubicBezTo>
                    <a:cubicBezTo>
                      <a:pt x="7935" y="20490"/>
                      <a:pt x="7907" y="20357"/>
                      <a:pt x="7850" y="20357"/>
                    </a:cubicBezTo>
                    <a:lnTo>
                      <a:pt x="7453" y="20357"/>
                    </a:lnTo>
                    <a:cubicBezTo>
                      <a:pt x="7396" y="20357"/>
                      <a:pt x="7368" y="20226"/>
                      <a:pt x="7368" y="19952"/>
                    </a:cubicBezTo>
                    <a:lnTo>
                      <a:pt x="7368" y="11756"/>
                    </a:lnTo>
                    <a:cubicBezTo>
                      <a:pt x="7368" y="11136"/>
                      <a:pt x="7342" y="10558"/>
                      <a:pt x="7293" y="10011"/>
                    </a:cubicBezTo>
                    <a:cubicBezTo>
                      <a:pt x="7244" y="9465"/>
                      <a:pt x="7175" y="8983"/>
                      <a:pt x="7084" y="8573"/>
                    </a:cubicBezTo>
                    <a:cubicBezTo>
                      <a:pt x="6993" y="8163"/>
                      <a:pt x="6881" y="7833"/>
                      <a:pt x="6750" y="7596"/>
                    </a:cubicBezTo>
                    <a:cubicBezTo>
                      <a:pt x="6619" y="7359"/>
                      <a:pt x="6475" y="7247"/>
                      <a:pt x="6312" y="7247"/>
                    </a:cubicBezTo>
                    <a:close/>
                    <a:moveTo>
                      <a:pt x="20055" y="8042"/>
                    </a:moveTo>
                    <a:cubicBezTo>
                      <a:pt x="20212" y="8042"/>
                      <a:pt x="20353" y="8172"/>
                      <a:pt x="20476" y="8419"/>
                    </a:cubicBezTo>
                    <a:cubicBezTo>
                      <a:pt x="20599" y="8666"/>
                      <a:pt x="20701" y="8997"/>
                      <a:pt x="20787" y="9439"/>
                    </a:cubicBezTo>
                    <a:cubicBezTo>
                      <a:pt x="20873" y="9884"/>
                      <a:pt x="20942" y="10433"/>
                      <a:pt x="20990" y="11072"/>
                    </a:cubicBezTo>
                    <a:cubicBezTo>
                      <a:pt x="21040" y="11734"/>
                      <a:pt x="21066" y="12484"/>
                      <a:pt x="21066" y="13306"/>
                    </a:cubicBezTo>
                    <a:cubicBezTo>
                      <a:pt x="21066" y="14146"/>
                      <a:pt x="21040" y="14909"/>
                      <a:pt x="20990" y="15568"/>
                    </a:cubicBezTo>
                    <a:cubicBezTo>
                      <a:pt x="20942" y="16209"/>
                      <a:pt x="20873" y="16758"/>
                      <a:pt x="20787" y="17202"/>
                    </a:cubicBezTo>
                    <a:cubicBezTo>
                      <a:pt x="20702" y="17638"/>
                      <a:pt x="20599" y="17989"/>
                      <a:pt x="20479" y="18221"/>
                    </a:cubicBezTo>
                    <a:cubicBezTo>
                      <a:pt x="20356" y="18462"/>
                      <a:pt x="20213" y="18584"/>
                      <a:pt x="20055" y="18584"/>
                    </a:cubicBezTo>
                    <a:cubicBezTo>
                      <a:pt x="19898" y="18584"/>
                      <a:pt x="19755" y="18462"/>
                      <a:pt x="19632" y="18221"/>
                    </a:cubicBezTo>
                    <a:cubicBezTo>
                      <a:pt x="19512" y="17989"/>
                      <a:pt x="19409" y="17650"/>
                      <a:pt x="19324" y="17216"/>
                    </a:cubicBezTo>
                    <a:cubicBezTo>
                      <a:pt x="19237" y="16765"/>
                      <a:pt x="19170" y="16221"/>
                      <a:pt x="19121" y="15568"/>
                    </a:cubicBezTo>
                    <a:cubicBezTo>
                      <a:pt x="19071" y="14913"/>
                      <a:pt x="19045" y="14151"/>
                      <a:pt x="19045" y="13306"/>
                    </a:cubicBezTo>
                    <a:cubicBezTo>
                      <a:pt x="19045" y="12479"/>
                      <a:pt x="19071" y="11729"/>
                      <a:pt x="19121" y="11072"/>
                    </a:cubicBezTo>
                    <a:cubicBezTo>
                      <a:pt x="19170" y="10429"/>
                      <a:pt x="19238" y="9881"/>
                      <a:pt x="19324" y="9439"/>
                    </a:cubicBezTo>
                    <a:cubicBezTo>
                      <a:pt x="19410" y="8995"/>
                      <a:pt x="19511" y="8667"/>
                      <a:pt x="19635" y="8419"/>
                    </a:cubicBezTo>
                    <a:cubicBezTo>
                      <a:pt x="19757" y="8172"/>
                      <a:pt x="19899" y="8042"/>
                      <a:pt x="20055" y="80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94" name="Shape 194"/>
              <p:cNvSpPr/>
              <p:nvPr/>
            </p:nvSpPr>
            <p:spPr>
              <a:xfrm>
                <a:off x="376801" y="88659"/>
                <a:ext cx="283710" cy="3086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60" extrusionOk="0">
                    <a:moveTo>
                      <a:pt x="21213" y="11458"/>
                    </a:moveTo>
                    <a:lnTo>
                      <a:pt x="19665" y="11458"/>
                    </a:lnTo>
                    <a:cubicBezTo>
                      <a:pt x="19526" y="11458"/>
                      <a:pt x="19407" y="11423"/>
                      <a:pt x="19303" y="11352"/>
                    </a:cubicBezTo>
                    <a:cubicBezTo>
                      <a:pt x="19200" y="11281"/>
                      <a:pt x="19106" y="11198"/>
                      <a:pt x="19020" y="11103"/>
                    </a:cubicBezTo>
                    <a:lnTo>
                      <a:pt x="15331" y="6393"/>
                    </a:lnTo>
                    <a:cubicBezTo>
                      <a:pt x="15227" y="6251"/>
                      <a:pt x="15227" y="6109"/>
                      <a:pt x="15331" y="5967"/>
                    </a:cubicBezTo>
                    <a:lnTo>
                      <a:pt x="18242" y="2078"/>
                    </a:lnTo>
                    <a:cubicBezTo>
                      <a:pt x="18311" y="1983"/>
                      <a:pt x="18401" y="1899"/>
                      <a:pt x="18513" y="1828"/>
                    </a:cubicBezTo>
                    <a:cubicBezTo>
                      <a:pt x="18530" y="1817"/>
                      <a:pt x="18584" y="1790"/>
                      <a:pt x="18658" y="1754"/>
                    </a:cubicBezTo>
                    <a:cubicBezTo>
                      <a:pt x="19600" y="1650"/>
                      <a:pt x="20445" y="1250"/>
                      <a:pt x="21072" y="657"/>
                    </a:cubicBezTo>
                    <a:cubicBezTo>
                      <a:pt x="21234" y="504"/>
                      <a:pt x="21230" y="258"/>
                      <a:pt x="21064" y="110"/>
                    </a:cubicBezTo>
                    <a:cubicBezTo>
                      <a:pt x="20896" y="-39"/>
                      <a:pt x="20630" y="-36"/>
                      <a:pt x="20467" y="118"/>
                    </a:cubicBezTo>
                    <a:cubicBezTo>
                      <a:pt x="19916" y="637"/>
                      <a:pt x="19162" y="966"/>
                      <a:pt x="18322" y="1002"/>
                    </a:cubicBezTo>
                    <a:lnTo>
                      <a:pt x="17812" y="990"/>
                    </a:lnTo>
                    <a:cubicBezTo>
                      <a:pt x="17055" y="913"/>
                      <a:pt x="16380" y="594"/>
                      <a:pt x="15873" y="117"/>
                    </a:cubicBezTo>
                    <a:cubicBezTo>
                      <a:pt x="15710" y="-37"/>
                      <a:pt x="15443" y="-40"/>
                      <a:pt x="15276" y="110"/>
                    </a:cubicBezTo>
                    <a:cubicBezTo>
                      <a:pt x="15109" y="259"/>
                      <a:pt x="15106" y="504"/>
                      <a:pt x="15269" y="657"/>
                    </a:cubicBezTo>
                    <a:lnTo>
                      <a:pt x="15268" y="657"/>
                    </a:lnTo>
                    <a:cubicBezTo>
                      <a:pt x="15838" y="1195"/>
                      <a:pt x="16587" y="1573"/>
                      <a:pt x="17425" y="1717"/>
                    </a:cubicBezTo>
                    <a:cubicBezTo>
                      <a:pt x="17428" y="1728"/>
                      <a:pt x="17435" y="1739"/>
                      <a:pt x="17437" y="1751"/>
                    </a:cubicBezTo>
                    <a:cubicBezTo>
                      <a:pt x="17459" y="1838"/>
                      <a:pt x="17430" y="1972"/>
                      <a:pt x="17345" y="2067"/>
                    </a:cubicBezTo>
                    <a:lnTo>
                      <a:pt x="14867" y="5352"/>
                    </a:lnTo>
                    <a:cubicBezTo>
                      <a:pt x="14746" y="5525"/>
                      <a:pt x="14626" y="5525"/>
                      <a:pt x="14506" y="5352"/>
                    </a:cubicBezTo>
                    <a:lnTo>
                      <a:pt x="11411" y="1400"/>
                    </a:lnTo>
                    <a:cubicBezTo>
                      <a:pt x="11324" y="1305"/>
                      <a:pt x="11310" y="1221"/>
                      <a:pt x="11372" y="1150"/>
                    </a:cubicBezTo>
                    <a:cubicBezTo>
                      <a:pt x="11431" y="1079"/>
                      <a:pt x="11530" y="1045"/>
                      <a:pt x="11668" y="1045"/>
                    </a:cubicBezTo>
                    <a:lnTo>
                      <a:pt x="13732" y="1045"/>
                    </a:lnTo>
                    <a:cubicBezTo>
                      <a:pt x="13989" y="1045"/>
                      <a:pt x="14119" y="926"/>
                      <a:pt x="14119" y="690"/>
                    </a:cubicBezTo>
                    <a:cubicBezTo>
                      <a:pt x="14119" y="453"/>
                      <a:pt x="13989" y="335"/>
                      <a:pt x="13732" y="335"/>
                    </a:cubicBezTo>
                    <a:lnTo>
                      <a:pt x="8315" y="335"/>
                    </a:lnTo>
                    <a:cubicBezTo>
                      <a:pt x="8056" y="335"/>
                      <a:pt x="7928" y="453"/>
                      <a:pt x="7928" y="690"/>
                    </a:cubicBezTo>
                    <a:cubicBezTo>
                      <a:pt x="7928" y="926"/>
                      <a:pt x="8056" y="1045"/>
                      <a:pt x="8315" y="1045"/>
                    </a:cubicBezTo>
                    <a:lnTo>
                      <a:pt x="9863" y="1045"/>
                    </a:lnTo>
                    <a:cubicBezTo>
                      <a:pt x="10000" y="1045"/>
                      <a:pt x="10124" y="1079"/>
                      <a:pt x="10237" y="1150"/>
                    </a:cubicBezTo>
                    <a:cubicBezTo>
                      <a:pt x="10348" y="1221"/>
                      <a:pt x="10438" y="1305"/>
                      <a:pt x="10508" y="1400"/>
                    </a:cubicBezTo>
                    <a:lnTo>
                      <a:pt x="14066" y="5967"/>
                    </a:lnTo>
                    <a:cubicBezTo>
                      <a:pt x="14170" y="6109"/>
                      <a:pt x="14170" y="6251"/>
                      <a:pt x="14066" y="6393"/>
                    </a:cubicBezTo>
                    <a:lnTo>
                      <a:pt x="2579" y="20495"/>
                    </a:lnTo>
                    <a:cubicBezTo>
                      <a:pt x="2492" y="20590"/>
                      <a:pt x="2399" y="20674"/>
                      <a:pt x="2295" y="20745"/>
                    </a:cubicBezTo>
                    <a:cubicBezTo>
                      <a:pt x="2192" y="20816"/>
                      <a:pt x="2072" y="20850"/>
                      <a:pt x="1935" y="20850"/>
                    </a:cubicBezTo>
                    <a:lnTo>
                      <a:pt x="387" y="20850"/>
                    </a:lnTo>
                    <a:cubicBezTo>
                      <a:pt x="128" y="20850"/>
                      <a:pt x="0" y="20969"/>
                      <a:pt x="0" y="21205"/>
                    </a:cubicBezTo>
                    <a:cubicBezTo>
                      <a:pt x="0" y="21442"/>
                      <a:pt x="128" y="21560"/>
                      <a:pt x="387" y="21560"/>
                    </a:cubicBezTo>
                    <a:lnTo>
                      <a:pt x="5803" y="21560"/>
                    </a:lnTo>
                    <a:cubicBezTo>
                      <a:pt x="6061" y="21560"/>
                      <a:pt x="6190" y="21442"/>
                      <a:pt x="6190" y="21205"/>
                    </a:cubicBezTo>
                    <a:cubicBezTo>
                      <a:pt x="6190" y="20969"/>
                      <a:pt x="6061" y="20850"/>
                      <a:pt x="5803" y="20850"/>
                    </a:cubicBezTo>
                    <a:lnTo>
                      <a:pt x="3740" y="20850"/>
                    </a:lnTo>
                    <a:cubicBezTo>
                      <a:pt x="3602" y="20850"/>
                      <a:pt x="3504" y="20816"/>
                      <a:pt x="3442" y="20745"/>
                    </a:cubicBezTo>
                    <a:cubicBezTo>
                      <a:pt x="3382" y="20674"/>
                      <a:pt x="3395" y="20590"/>
                      <a:pt x="3481" y="20495"/>
                    </a:cubicBezTo>
                    <a:lnTo>
                      <a:pt x="14506" y="6985"/>
                    </a:lnTo>
                    <a:cubicBezTo>
                      <a:pt x="14626" y="6827"/>
                      <a:pt x="14746" y="6827"/>
                      <a:pt x="14867" y="6985"/>
                    </a:cubicBezTo>
                    <a:lnTo>
                      <a:pt x="18117" y="11103"/>
                    </a:lnTo>
                    <a:cubicBezTo>
                      <a:pt x="18204" y="11198"/>
                      <a:pt x="18216" y="11281"/>
                      <a:pt x="18156" y="11352"/>
                    </a:cubicBezTo>
                    <a:cubicBezTo>
                      <a:pt x="18095" y="11423"/>
                      <a:pt x="17996" y="11458"/>
                      <a:pt x="17859" y="11458"/>
                    </a:cubicBezTo>
                    <a:lnTo>
                      <a:pt x="15795" y="11458"/>
                    </a:lnTo>
                    <a:cubicBezTo>
                      <a:pt x="15537" y="11458"/>
                      <a:pt x="15409" y="11577"/>
                      <a:pt x="15409" y="11813"/>
                    </a:cubicBezTo>
                    <a:cubicBezTo>
                      <a:pt x="15409" y="12050"/>
                      <a:pt x="15537" y="12167"/>
                      <a:pt x="15795" y="12167"/>
                    </a:cubicBezTo>
                    <a:lnTo>
                      <a:pt x="21213" y="12167"/>
                    </a:lnTo>
                    <a:cubicBezTo>
                      <a:pt x="21470" y="12167"/>
                      <a:pt x="21600" y="12050"/>
                      <a:pt x="21600" y="11813"/>
                    </a:cubicBezTo>
                    <a:cubicBezTo>
                      <a:pt x="21600" y="11577"/>
                      <a:pt x="21470" y="11458"/>
                      <a:pt x="21213" y="1145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95" name="Shape 195"/>
              <p:cNvSpPr/>
              <p:nvPr/>
            </p:nvSpPr>
            <p:spPr>
              <a:xfrm>
                <a:off x="592908" y="72035"/>
                <a:ext cx="44769" cy="20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802" y="11979"/>
                    </a:moveTo>
                    <a:cubicBezTo>
                      <a:pt x="15493" y="11979"/>
                      <a:pt x="14427" y="10116"/>
                      <a:pt x="14427" y="7815"/>
                    </a:cubicBezTo>
                    <a:cubicBezTo>
                      <a:pt x="14427" y="5520"/>
                      <a:pt x="15493" y="3657"/>
                      <a:pt x="16802" y="3657"/>
                    </a:cubicBezTo>
                    <a:cubicBezTo>
                      <a:pt x="18118" y="3657"/>
                      <a:pt x="19185" y="5520"/>
                      <a:pt x="19185" y="7815"/>
                    </a:cubicBezTo>
                    <a:cubicBezTo>
                      <a:pt x="19185" y="10116"/>
                      <a:pt x="18118" y="11979"/>
                      <a:pt x="16802" y="11979"/>
                    </a:cubicBezTo>
                    <a:close/>
                    <a:moveTo>
                      <a:pt x="10799" y="0"/>
                    </a:moveTo>
                    <a:cubicBezTo>
                      <a:pt x="4837" y="0"/>
                      <a:pt x="0" y="4833"/>
                      <a:pt x="0" y="10803"/>
                    </a:cubicBezTo>
                    <a:cubicBezTo>
                      <a:pt x="0" y="16767"/>
                      <a:pt x="4837" y="21600"/>
                      <a:pt x="10799" y="21600"/>
                    </a:cubicBezTo>
                    <a:cubicBezTo>
                      <a:pt x="16761" y="21600"/>
                      <a:pt x="21600" y="16767"/>
                      <a:pt x="21600" y="10803"/>
                    </a:cubicBezTo>
                    <a:cubicBezTo>
                      <a:pt x="21600" y="4833"/>
                      <a:pt x="16761" y="0"/>
                      <a:pt x="107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  <p:sp>
        <p:nvSpPr>
          <p:cNvPr id="198" name="Shape 198"/>
          <p:cNvSpPr/>
          <p:nvPr/>
        </p:nvSpPr>
        <p:spPr>
          <a:xfrm>
            <a:off x="8660187" y="6553200"/>
            <a:ext cx="97069" cy="203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normAutofit/>
          </a:bodyPr>
          <a:lstStyle>
            <a:lvl1pPr>
              <a:defRPr sz="180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pPr algn="ctr" defTabSz="309563">
              <a:defRPr>
                <a:solidFill>
                  <a:srgbClr val="000000"/>
                </a:solidFill>
              </a:defRPr>
            </a:pPr>
            <a:r>
              <a:rPr sz="675" kern="0"/>
              <a:t>￼</a:t>
            </a:r>
          </a:p>
        </p:txBody>
      </p:sp>
      <p:grpSp>
        <p:nvGrpSpPr>
          <p:cNvPr id="201" name="Group 201">
            <a:hlinkClick r:id="" action="ppaction://hlinkshowjump?jump=previousslide"/>
          </p:cNvPr>
          <p:cNvGrpSpPr/>
          <p:nvPr/>
        </p:nvGrpSpPr>
        <p:grpSpPr>
          <a:xfrm>
            <a:off x="8488688" y="6575220"/>
            <a:ext cx="109845" cy="146460"/>
            <a:chOff x="0" y="0"/>
            <a:chExt cx="292918" cy="292918"/>
          </a:xfrm>
        </p:grpSpPr>
        <p:sp>
          <p:nvSpPr>
            <p:cNvPr id="199" name="Shape 199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222B31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200" name="Shape 200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22B3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204" name="Group 204">
            <a:hlinkClick r:id="" action="ppaction://hlinkshowjump?jump=nextslide"/>
          </p:cNvPr>
          <p:cNvGrpSpPr/>
          <p:nvPr/>
        </p:nvGrpSpPr>
        <p:grpSpPr>
          <a:xfrm flipH="1">
            <a:off x="8807776" y="6575220"/>
            <a:ext cx="109845" cy="146460"/>
            <a:chOff x="0" y="0"/>
            <a:chExt cx="292918" cy="292918"/>
          </a:xfrm>
        </p:grpSpPr>
        <p:sp>
          <p:nvSpPr>
            <p:cNvPr id="202" name="Shape 202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222B31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203" name="Shape 203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22B3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sp>
        <p:nvSpPr>
          <p:cNvPr id="205" name="Shape 205"/>
          <p:cNvSpPr>
            <a:spLocks noGrp="1"/>
          </p:cNvSpPr>
          <p:nvPr>
            <p:ph type="sldNum" sz="quarter" idx="2"/>
          </p:nvPr>
        </p:nvSpPr>
        <p:spPr>
          <a:xfrm>
            <a:off x="8639007" y="6616700"/>
            <a:ext cx="139430" cy="203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1283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206" name="Shape 206"/>
          <p:cNvSpPr>
            <a:spLocks noGrp="1"/>
          </p:cNvSpPr>
          <p:nvPr>
            <p:ph type="title"/>
          </p:nvPr>
        </p:nvSpPr>
        <p:spPr>
          <a:xfrm>
            <a:off x="744729" y="179682"/>
            <a:ext cx="7654543" cy="741978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FFFFFF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FFFFFF"/>
                </a:solidFill>
              </a:rP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4211088443"/>
      </p:ext>
    </p:extLst>
  </p:cSld>
  <p:clrMapOvr>
    <a:masterClrMapping/>
  </p:clrMapOvr>
  <p:transition spd="med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ide Solid Color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" name="Group 215"/>
          <p:cNvGrpSpPr/>
          <p:nvPr/>
        </p:nvGrpSpPr>
        <p:grpSpPr>
          <a:xfrm>
            <a:off x="206257" y="6579295"/>
            <a:ext cx="652434" cy="198656"/>
            <a:chOff x="0" y="0"/>
            <a:chExt cx="1739821" cy="397311"/>
          </a:xfrm>
        </p:grpSpPr>
        <p:grpSp>
          <p:nvGrpSpPr>
            <p:cNvPr id="210" name="Group 210"/>
            <p:cNvGrpSpPr/>
            <p:nvPr/>
          </p:nvGrpSpPr>
          <p:grpSpPr>
            <a:xfrm>
              <a:off x="0" y="16976"/>
              <a:ext cx="378730" cy="275796"/>
              <a:chOff x="0" y="0"/>
              <a:chExt cx="378729" cy="275794"/>
            </a:xfrm>
          </p:grpSpPr>
          <p:sp>
            <p:nvSpPr>
              <p:cNvPr id="208" name="Shape 208"/>
              <p:cNvSpPr/>
              <p:nvPr/>
            </p:nvSpPr>
            <p:spPr>
              <a:xfrm>
                <a:off x="105200" y="0"/>
                <a:ext cx="273530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7316"/>
                    </a:moveTo>
                    <a:cubicBezTo>
                      <a:pt x="21600" y="19682"/>
                      <a:pt x="20404" y="21600"/>
                      <a:pt x="18928" y="21600"/>
                    </a:cubicBezTo>
                    <a:cubicBezTo>
                      <a:pt x="17453" y="21600"/>
                      <a:pt x="16257" y="19682"/>
                      <a:pt x="16257" y="17316"/>
                    </a:cubicBezTo>
                    <a:cubicBezTo>
                      <a:pt x="16257" y="12492"/>
                      <a:pt x="13809" y="8567"/>
                      <a:pt x="10800" y="8567"/>
                    </a:cubicBezTo>
                    <a:cubicBezTo>
                      <a:pt x="7791" y="8567"/>
                      <a:pt x="5343" y="12492"/>
                      <a:pt x="5343" y="17316"/>
                    </a:cubicBezTo>
                    <a:cubicBezTo>
                      <a:pt x="5343" y="19682"/>
                      <a:pt x="4147" y="21600"/>
                      <a:pt x="2672" y="21600"/>
                    </a:cubicBezTo>
                    <a:cubicBezTo>
                      <a:pt x="1197" y="21600"/>
                      <a:pt x="0" y="19682"/>
                      <a:pt x="0" y="17316"/>
                    </a:cubicBezTo>
                    <a:cubicBezTo>
                      <a:pt x="0" y="12691"/>
                      <a:pt x="1123" y="8343"/>
                      <a:pt x="3163" y="5072"/>
                    </a:cubicBezTo>
                    <a:cubicBezTo>
                      <a:pt x="5204" y="1801"/>
                      <a:pt x="7915" y="0"/>
                      <a:pt x="10800" y="0"/>
                    </a:cubicBezTo>
                    <a:cubicBezTo>
                      <a:pt x="13685" y="0"/>
                      <a:pt x="16397" y="1801"/>
                      <a:pt x="18437" y="5072"/>
                    </a:cubicBezTo>
                    <a:cubicBezTo>
                      <a:pt x="20477" y="8343"/>
                      <a:pt x="21600" y="12691"/>
                      <a:pt x="21600" y="17316"/>
                    </a:cubicBezTo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209" name="Shape 209"/>
              <p:cNvSpPr/>
              <p:nvPr/>
            </p:nvSpPr>
            <p:spPr>
              <a:xfrm>
                <a:off x="0" y="105200"/>
                <a:ext cx="273528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003" y="6600"/>
                    </a:moveTo>
                    <a:cubicBezTo>
                      <a:pt x="17003" y="3730"/>
                      <a:pt x="18459" y="1393"/>
                      <a:pt x="20250" y="1393"/>
                    </a:cubicBezTo>
                    <a:cubicBezTo>
                      <a:pt x="20499" y="1393"/>
                      <a:pt x="20740" y="1442"/>
                      <a:pt x="20972" y="1527"/>
                    </a:cubicBezTo>
                    <a:cubicBezTo>
                      <a:pt x="20482" y="594"/>
                      <a:pt x="19749" y="0"/>
                      <a:pt x="18928" y="0"/>
                    </a:cubicBezTo>
                    <a:cubicBezTo>
                      <a:pt x="17453" y="0"/>
                      <a:pt x="16257" y="1918"/>
                      <a:pt x="16257" y="4284"/>
                    </a:cubicBezTo>
                    <a:cubicBezTo>
                      <a:pt x="16257" y="6254"/>
                      <a:pt x="15844" y="8067"/>
                      <a:pt x="15156" y="9532"/>
                    </a:cubicBezTo>
                    <a:cubicBezTo>
                      <a:pt x="16156" y="9547"/>
                      <a:pt x="16966" y="10855"/>
                      <a:pt x="16966" y="12461"/>
                    </a:cubicBezTo>
                    <a:cubicBezTo>
                      <a:pt x="16966" y="14077"/>
                      <a:pt x="16146" y="15392"/>
                      <a:pt x="15138" y="15392"/>
                    </a:cubicBezTo>
                    <a:cubicBezTo>
                      <a:pt x="14130" y="15392"/>
                      <a:pt x="13310" y="14077"/>
                      <a:pt x="13310" y="12461"/>
                    </a:cubicBezTo>
                    <a:cubicBezTo>
                      <a:pt x="13310" y="12313"/>
                      <a:pt x="13319" y="12169"/>
                      <a:pt x="13333" y="12027"/>
                    </a:cubicBezTo>
                    <a:cubicBezTo>
                      <a:pt x="12575" y="12667"/>
                      <a:pt x="11714" y="13033"/>
                      <a:pt x="10800" y="13033"/>
                    </a:cubicBezTo>
                    <a:cubicBezTo>
                      <a:pt x="9907" y="13033"/>
                      <a:pt x="9065" y="12681"/>
                      <a:pt x="8321" y="12068"/>
                    </a:cubicBezTo>
                    <a:cubicBezTo>
                      <a:pt x="8331" y="12197"/>
                      <a:pt x="8339" y="12327"/>
                      <a:pt x="8339" y="12461"/>
                    </a:cubicBezTo>
                    <a:cubicBezTo>
                      <a:pt x="8339" y="14077"/>
                      <a:pt x="7519" y="15392"/>
                      <a:pt x="6511" y="15392"/>
                    </a:cubicBezTo>
                    <a:cubicBezTo>
                      <a:pt x="5503" y="15392"/>
                      <a:pt x="4683" y="14077"/>
                      <a:pt x="4683" y="12461"/>
                    </a:cubicBezTo>
                    <a:cubicBezTo>
                      <a:pt x="4683" y="10880"/>
                      <a:pt x="5468" y="9591"/>
                      <a:pt x="6446" y="9535"/>
                    </a:cubicBezTo>
                    <a:cubicBezTo>
                      <a:pt x="5757" y="8071"/>
                      <a:pt x="5343" y="6255"/>
                      <a:pt x="5343" y="4284"/>
                    </a:cubicBezTo>
                    <a:cubicBezTo>
                      <a:pt x="5343" y="1918"/>
                      <a:pt x="4147" y="0"/>
                      <a:pt x="2671" y="0"/>
                    </a:cubicBezTo>
                    <a:cubicBezTo>
                      <a:pt x="1843" y="0"/>
                      <a:pt x="1103" y="605"/>
                      <a:pt x="613" y="1554"/>
                    </a:cubicBezTo>
                    <a:cubicBezTo>
                      <a:pt x="865" y="1453"/>
                      <a:pt x="1127" y="1393"/>
                      <a:pt x="1399" y="1393"/>
                    </a:cubicBezTo>
                    <a:cubicBezTo>
                      <a:pt x="3190" y="1393"/>
                      <a:pt x="4646" y="3730"/>
                      <a:pt x="4646" y="6600"/>
                    </a:cubicBezTo>
                    <a:cubicBezTo>
                      <a:pt x="4646" y="9472"/>
                      <a:pt x="3190" y="11808"/>
                      <a:pt x="1399" y="11808"/>
                    </a:cubicBezTo>
                    <a:cubicBezTo>
                      <a:pt x="1284" y="11808"/>
                      <a:pt x="1171" y="11799"/>
                      <a:pt x="1060" y="11780"/>
                    </a:cubicBezTo>
                    <a:cubicBezTo>
                      <a:pt x="1581" y="13519"/>
                      <a:pt x="2287" y="15123"/>
                      <a:pt x="3163" y="16528"/>
                    </a:cubicBezTo>
                    <a:cubicBezTo>
                      <a:pt x="4357" y="18443"/>
                      <a:pt x="5783" y="19849"/>
                      <a:pt x="7337" y="20690"/>
                    </a:cubicBezTo>
                    <a:cubicBezTo>
                      <a:pt x="7583" y="17880"/>
                      <a:pt x="9088" y="15708"/>
                      <a:pt x="10908" y="15708"/>
                    </a:cubicBezTo>
                    <a:cubicBezTo>
                      <a:pt x="12703" y="15708"/>
                      <a:pt x="14192" y="17823"/>
                      <a:pt x="14467" y="20580"/>
                    </a:cubicBezTo>
                    <a:cubicBezTo>
                      <a:pt x="15943" y="19728"/>
                      <a:pt x="17295" y="18359"/>
                      <a:pt x="18437" y="16528"/>
                    </a:cubicBezTo>
                    <a:cubicBezTo>
                      <a:pt x="19312" y="15125"/>
                      <a:pt x="20017" y="13522"/>
                      <a:pt x="20539" y="11785"/>
                    </a:cubicBezTo>
                    <a:cubicBezTo>
                      <a:pt x="20444" y="11799"/>
                      <a:pt x="20348" y="11808"/>
                      <a:pt x="20250" y="11808"/>
                    </a:cubicBezTo>
                    <a:cubicBezTo>
                      <a:pt x="18459" y="11808"/>
                      <a:pt x="17003" y="9472"/>
                      <a:pt x="17003" y="6600"/>
                    </a:cubicBezTo>
                    <a:close/>
                    <a:moveTo>
                      <a:pt x="21563" y="3598"/>
                    </a:moveTo>
                    <a:cubicBezTo>
                      <a:pt x="21191" y="3178"/>
                      <a:pt x="20738" y="2930"/>
                      <a:pt x="20250" y="2930"/>
                    </a:cubicBezTo>
                    <a:cubicBezTo>
                      <a:pt x="18988" y="2930"/>
                      <a:pt x="17961" y="4577"/>
                      <a:pt x="17961" y="6600"/>
                    </a:cubicBezTo>
                    <a:cubicBezTo>
                      <a:pt x="17961" y="8625"/>
                      <a:pt x="18988" y="10271"/>
                      <a:pt x="20250" y="10271"/>
                    </a:cubicBezTo>
                    <a:cubicBezTo>
                      <a:pt x="20507" y="10271"/>
                      <a:pt x="20753" y="10200"/>
                      <a:pt x="20983" y="10075"/>
                    </a:cubicBezTo>
                    <a:cubicBezTo>
                      <a:pt x="21388" y="8239"/>
                      <a:pt x="21600" y="6288"/>
                      <a:pt x="21600" y="4284"/>
                    </a:cubicBezTo>
                    <a:cubicBezTo>
                      <a:pt x="21600" y="4049"/>
                      <a:pt x="21585" y="3822"/>
                      <a:pt x="21563" y="3598"/>
                    </a:cubicBezTo>
                    <a:close/>
                    <a:moveTo>
                      <a:pt x="3688" y="6600"/>
                    </a:moveTo>
                    <a:cubicBezTo>
                      <a:pt x="3688" y="4577"/>
                      <a:pt x="2661" y="2930"/>
                      <a:pt x="1399" y="2930"/>
                    </a:cubicBezTo>
                    <a:cubicBezTo>
                      <a:pt x="886" y="2930"/>
                      <a:pt x="413" y="3205"/>
                      <a:pt x="31" y="3664"/>
                    </a:cubicBezTo>
                    <a:cubicBezTo>
                      <a:pt x="13" y="3867"/>
                      <a:pt x="0" y="4073"/>
                      <a:pt x="0" y="4284"/>
                    </a:cubicBezTo>
                    <a:cubicBezTo>
                      <a:pt x="0" y="6276"/>
                      <a:pt x="210" y="8216"/>
                      <a:pt x="610" y="10042"/>
                    </a:cubicBezTo>
                    <a:cubicBezTo>
                      <a:pt x="856" y="10188"/>
                      <a:pt x="1121" y="10271"/>
                      <a:pt x="1399" y="10271"/>
                    </a:cubicBezTo>
                    <a:cubicBezTo>
                      <a:pt x="2661" y="10271"/>
                      <a:pt x="3688" y="8625"/>
                      <a:pt x="3688" y="6600"/>
                    </a:cubicBezTo>
                    <a:close/>
                    <a:moveTo>
                      <a:pt x="5642" y="12461"/>
                    </a:moveTo>
                    <a:cubicBezTo>
                      <a:pt x="5642" y="13229"/>
                      <a:pt x="6032" y="13855"/>
                      <a:pt x="6511" y="13855"/>
                    </a:cubicBezTo>
                    <a:cubicBezTo>
                      <a:pt x="6991" y="13855"/>
                      <a:pt x="7380" y="13229"/>
                      <a:pt x="7380" y="12461"/>
                    </a:cubicBezTo>
                    <a:cubicBezTo>
                      <a:pt x="7380" y="11693"/>
                      <a:pt x="6991" y="11067"/>
                      <a:pt x="6511" y="11067"/>
                    </a:cubicBezTo>
                    <a:cubicBezTo>
                      <a:pt x="6032" y="11067"/>
                      <a:pt x="5642" y="11693"/>
                      <a:pt x="5642" y="12461"/>
                    </a:cubicBezTo>
                    <a:close/>
                    <a:moveTo>
                      <a:pt x="15138" y="13855"/>
                    </a:moveTo>
                    <a:cubicBezTo>
                      <a:pt x="15617" y="13855"/>
                      <a:pt x="16007" y="13229"/>
                      <a:pt x="16007" y="12461"/>
                    </a:cubicBezTo>
                    <a:cubicBezTo>
                      <a:pt x="16007" y="11693"/>
                      <a:pt x="15617" y="11067"/>
                      <a:pt x="15138" y="11067"/>
                    </a:cubicBezTo>
                    <a:cubicBezTo>
                      <a:pt x="14659" y="11067"/>
                      <a:pt x="14269" y="11693"/>
                      <a:pt x="14269" y="12461"/>
                    </a:cubicBezTo>
                    <a:cubicBezTo>
                      <a:pt x="14269" y="13229"/>
                      <a:pt x="14659" y="13855"/>
                      <a:pt x="15138" y="13855"/>
                    </a:cubicBezTo>
                    <a:close/>
                    <a:moveTo>
                      <a:pt x="10908" y="17245"/>
                    </a:moveTo>
                    <a:cubicBezTo>
                      <a:pt x="9525" y="17245"/>
                      <a:pt x="8387" y="18952"/>
                      <a:pt x="8268" y="21121"/>
                    </a:cubicBezTo>
                    <a:cubicBezTo>
                      <a:pt x="9088" y="21435"/>
                      <a:pt x="9936" y="21600"/>
                      <a:pt x="10800" y="21600"/>
                    </a:cubicBezTo>
                    <a:cubicBezTo>
                      <a:pt x="11738" y="21600"/>
                      <a:pt x="12658" y="21406"/>
                      <a:pt x="13542" y="21036"/>
                    </a:cubicBezTo>
                    <a:cubicBezTo>
                      <a:pt x="13399" y="18908"/>
                      <a:pt x="12273" y="17245"/>
                      <a:pt x="10908" y="1724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214" name="Group 214"/>
            <p:cNvGrpSpPr/>
            <p:nvPr/>
          </p:nvGrpSpPr>
          <p:grpSpPr>
            <a:xfrm>
              <a:off x="451491" y="-1"/>
              <a:ext cx="1288331" cy="397313"/>
              <a:chOff x="0" y="0"/>
              <a:chExt cx="1288330" cy="397311"/>
            </a:xfrm>
          </p:grpSpPr>
          <p:sp>
            <p:nvSpPr>
              <p:cNvPr id="211" name="Shape 211"/>
              <p:cNvSpPr/>
              <p:nvPr/>
            </p:nvSpPr>
            <p:spPr>
              <a:xfrm>
                <a:off x="0" y="0"/>
                <a:ext cx="1288331" cy="267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09" y="0"/>
                    </a:moveTo>
                    <a:cubicBezTo>
                      <a:pt x="11534" y="0"/>
                      <a:pt x="11413" y="501"/>
                      <a:pt x="11413" y="1340"/>
                    </a:cubicBezTo>
                    <a:cubicBezTo>
                      <a:pt x="11413" y="2179"/>
                      <a:pt x="11534" y="2681"/>
                      <a:pt x="11709" y="2681"/>
                    </a:cubicBezTo>
                    <a:lnTo>
                      <a:pt x="12014" y="2681"/>
                    </a:lnTo>
                    <a:lnTo>
                      <a:pt x="12014" y="18319"/>
                    </a:lnTo>
                    <a:lnTo>
                      <a:pt x="11709" y="18319"/>
                    </a:lnTo>
                    <a:cubicBezTo>
                      <a:pt x="11534" y="18319"/>
                      <a:pt x="11413" y="18820"/>
                      <a:pt x="11413" y="19659"/>
                    </a:cubicBezTo>
                    <a:cubicBezTo>
                      <a:pt x="11413" y="20498"/>
                      <a:pt x="11534" y="21000"/>
                      <a:pt x="11709" y="21000"/>
                    </a:cubicBezTo>
                    <a:lnTo>
                      <a:pt x="12960" y="21000"/>
                    </a:lnTo>
                    <a:cubicBezTo>
                      <a:pt x="13134" y="21000"/>
                      <a:pt x="13256" y="20498"/>
                      <a:pt x="13256" y="19659"/>
                    </a:cubicBezTo>
                    <a:cubicBezTo>
                      <a:pt x="13256" y="18820"/>
                      <a:pt x="13134" y="18319"/>
                      <a:pt x="12960" y="18319"/>
                    </a:cubicBezTo>
                    <a:lnTo>
                      <a:pt x="12571" y="18319"/>
                    </a:lnTo>
                    <a:lnTo>
                      <a:pt x="12571" y="2681"/>
                    </a:lnTo>
                    <a:lnTo>
                      <a:pt x="13613" y="2681"/>
                    </a:lnTo>
                    <a:cubicBezTo>
                      <a:pt x="13871" y="2681"/>
                      <a:pt x="14055" y="3073"/>
                      <a:pt x="14179" y="3686"/>
                    </a:cubicBezTo>
                    <a:cubicBezTo>
                      <a:pt x="14303" y="4297"/>
                      <a:pt x="14368" y="5355"/>
                      <a:pt x="14368" y="6730"/>
                    </a:cubicBezTo>
                    <a:cubicBezTo>
                      <a:pt x="14368" y="8105"/>
                      <a:pt x="14303" y="9163"/>
                      <a:pt x="14179" y="9774"/>
                    </a:cubicBezTo>
                    <a:cubicBezTo>
                      <a:pt x="14055" y="10387"/>
                      <a:pt x="13871" y="10723"/>
                      <a:pt x="13613" y="10723"/>
                    </a:cubicBezTo>
                    <a:lnTo>
                      <a:pt x="13123" y="10723"/>
                    </a:lnTo>
                    <a:cubicBezTo>
                      <a:pt x="12948" y="10723"/>
                      <a:pt x="12826" y="11225"/>
                      <a:pt x="12826" y="12064"/>
                    </a:cubicBezTo>
                    <a:cubicBezTo>
                      <a:pt x="12826" y="12903"/>
                      <a:pt x="12948" y="13404"/>
                      <a:pt x="13123" y="13404"/>
                    </a:cubicBezTo>
                    <a:lnTo>
                      <a:pt x="13613" y="13404"/>
                    </a:lnTo>
                    <a:cubicBezTo>
                      <a:pt x="14043" y="13404"/>
                      <a:pt x="14378" y="12863"/>
                      <a:pt x="14612" y="11673"/>
                    </a:cubicBezTo>
                    <a:cubicBezTo>
                      <a:pt x="14842" y="10498"/>
                      <a:pt x="14960" y="8860"/>
                      <a:pt x="14960" y="6744"/>
                    </a:cubicBezTo>
                    <a:cubicBezTo>
                      <a:pt x="14960" y="4628"/>
                      <a:pt x="14842" y="2962"/>
                      <a:pt x="14612" y="1787"/>
                    </a:cubicBezTo>
                    <a:cubicBezTo>
                      <a:pt x="14378" y="597"/>
                      <a:pt x="14043" y="0"/>
                      <a:pt x="13613" y="0"/>
                    </a:cubicBezTo>
                    <a:lnTo>
                      <a:pt x="11709" y="0"/>
                    </a:lnTo>
                    <a:close/>
                    <a:moveTo>
                      <a:pt x="84" y="2052"/>
                    </a:moveTo>
                    <a:cubicBezTo>
                      <a:pt x="27" y="2052"/>
                      <a:pt x="0" y="2199"/>
                      <a:pt x="0" y="2471"/>
                    </a:cubicBezTo>
                    <a:cubicBezTo>
                      <a:pt x="0" y="2746"/>
                      <a:pt x="27" y="2876"/>
                      <a:pt x="84" y="2876"/>
                    </a:cubicBezTo>
                    <a:lnTo>
                      <a:pt x="482" y="2876"/>
                    </a:lnTo>
                    <a:cubicBezTo>
                      <a:pt x="539" y="2876"/>
                      <a:pt x="569" y="3009"/>
                      <a:pt x="569" y="3281"/>
                    </a:cubicBezTo>
                    <a:lnTo>
                      <a:pt x="569" y="19952"/>
                    </a:lnTo>
                    <a:cubicBezTo>
                      <a:pt x="569" y="20226"/>
                      <a:pt x="539" y="20357"/>
                      <a:pt x="482" y="20357"/>
                    </a:cubicBezTo>
                    <a:lnTo>
                      <a:pt x="84" y="20357"/>
                    </a:lnTo>
                    <a:cubicBezTo>
                      <a:pt x="27" y="20357"/>
                      <a:pt x="0" y="20490"/>
                      <a:pt x="0" y="20762"/>
                    </a:cubicBezTo>
                    <a:cubicBezTo>
                      <a:pt x="0" y="21036"/>
                      <a:pt x="27" y="21181"/>
                      <a:pt x="84" y="21181"/>
                    </a:cubicBezTo>
                    <a:lnTo>
                      <a:pt x="1335" y="21181"/>
                    </a:lnTo>
                    <a:cubicBezTo>
                      <a:pt x="1393" y="21181"/>
                      <a:pt x="1420" y="21036"/>
                      <a:pt x="1420" y="20762"/>
                    </a:cubicBezTo>
                    <a:cubicBezTo>
                      <a:pt x="1420" y="20490"/>
                      <a:pt x="1393" y="20357"/>
                      <a:pt x="1335" y="20357"/>
                    </a:cubicBezTo>
                    <a:lnTo>
                      <a:pt x="825" y="20357"/>
                    </a:lnTo>
                    <a:cubicBezTo>
                      <a:pt x="768" y="20357"/>
                      <a:pt x="737" y="20226"/>
                      <a:pt x="737" y="19952"/>
                    </a:cubicBezTo>
                    <a:lnTo>
                      <a:pt x="737" y="3965"/>
                    </a:lnTo>
                    <a:cubicBezTo>
                      <a:pt x="737" y="3820"/>
                      <a:pt x="744" y="3750"/>
                      <a:pt x="755" y="3742"/>
                    </a:cubicBezTo>
                    <a:cubicBezTo>
                      <a:pt x="766" y="3733"/>
                      <a:pt x="776" y="3753"/>
                      <a:pt x="784" y="3826"/>
                    </a:cubicBezTo>
                    <a:lnTo>
                      <a:pt x="2375" y="20762"/>
                    </a:lnTo>
                    <a:cubicBezTo>
                      <a:pt x="2401" y="21036"/>
                      <a:pt x="2443" y="21181"/>
                      <a:pt x="2500" y="21181"/>
                    </a:cubicBezTo>
                    <a:cubicBezTo>
                      <a:pt x="2557" y="21181"/>
                      <a:pt x="2598" y="21036"/>
                      <a:pt x="2625" y="20762"/>
                    </a:cubicBezTo>
                    <a:lnTo>
                      <a:pt x="4215" y="3826"/>
                    </a:lnTo>
                    <a:cubicBezTo>
                      <a:pt x="4223" y="3753"/>
                      <a:pt x="4233" y="3733"/>
                      <a:pt x="4245" y="3742"/>
                    </a:cubicBezTo>
                    <a:cubicBezTo>
                      <a:pt x="4256" y="3750"/>
                      <a:pt x="4259" y="3820"/>
                      <a:pt x="4259" y="3965"/>
                    </a:cubicBezTo>
                    <a:lnTo>
                      <a:pt x="4259" y="19952"/>
                    </a:lnTo>
                    <a:cubicBezTo>
                      <a:pt x="4259" y="20226"/>
                      <a:pt x="4231" y="20357"/>
                      <a:pt x="4175" y="20357"/>
                    </a:cubicBezTo>
                    <a:lnTo>
                      <a:pt x="3664" y="20357"/>
                    </a:lnTo>
                    <a:cubicBezTo>
                      <a:pt x="3607" y="20357"/>
                      <a:pt x="3580" y="20490"/>
                      <a:pt x="3580" y="20762"/>
                    </a:cubicBezTo>
                    <a:cubicBezTo>
                      <a:pt x="3580" y="21036"/>
                      <a:pt x="3607" y="21181"/>
                      <a:pt x="3664" y="21181"/>
                    </a:cubicBezTo>
                    <a:lnTo>
                      <a:pt x="4912" y="21181"/>
                    </a:lnTo>
                    <a:cubicBezTo>
                      <a:pt x="4969" y="21181"/>
                      <a:pt x="4999" y="21036"/>
                      <a:pt x="4999" y="20762"/>
                    </a:cubicBezTo>
                    <a:cubicBezTo>
                      <a:pt x="4999" y="20490"/>
                      <a:pt x="4969" y="20357"/>
                      <a:pt x="4912" y="20357"/>
                    </a:cubicBezTo>
                    <a:lnTo>
                      <a:pt x="4517" y="20357"/>
                    </a:lnTo>
                    <a:cubicBezTo>
                      <a:pt x="4460" y="20357"/>
                      <a:pt x="4430" y="20226"/>
                      <a:pt x="4430" y="19952"/>
                    </a:cubicBezTo>
                    <a:lnTo>
                      <a:pt x="4430" y="3281"/>
                    </a:lnTo>
                    <a:cubicBezTo>
                      <a:pt x="4430" y="3009"/>
                      <a:pt x="4460" y="2876"/>
                      <a:pt x="4517" y="2876"/>
                    </a:cubicBezTo>
                    <a:lnTo>
                      <a:pt x="4912" y="2876"/>
                    </a:lnTo>
                    <a:cubicBezTo>
                      <a:pt x="4969" y="2876"/>
                      <a:pt x="4999" y="2746"/>
                      <a:pt x="4999" y="2471"/>
                    </a:cubicBezTo>
                    <a:cubicBezTo>
                      <a:pt x="4999" y="2199"/>
                      <a:pt x="4969" y="2052"/>
                      <a:pt x="4912" y="2052"/>
                    </a:cubicBezTo>
                    <a:lnTo>
                      <a:pt x="4288" y="2052"/>
                    </a:lnTo>
                    <a:cubicBezTo>
                      <a:pt x="4246" y="2052"/>
                      <a:pt x="4216" y="2090"/>
                      <a:pt x="4195" y="2164"/>
                    </a:cubicBezTo>
                    <a:cubicBezTo>
                      <a:pt x="4174" y="2235"/>
                      <a:pt x="4157" y="2344"/>
                      <a:pt x="4146" y="2471"/>
                    </a:cubicBezTo>
                    <a:lnTo>
                      <a:pt x="2555" y="19408"/>
                    </a:lnTo>
                    <a:cubicBezTo>
                      <a:pt x="2517" y="19790"/>
                      <a:pt x="2479" y="19790"/>
                      <a:pt x="2442" y="19408"/>
                    </a:cubicBezTo>
                    <a:lnTo>
                      <a:pt x="851" y="2471"/>
                    </a:lnTo>
                    <a:cubicBezTo>
                      <a:pt x="839" y="2344"/>
                      <a:pt x="825" y="2235"/>
                      <a:pt x="804" y="2164"/>
                    </a:cubicBezTo>
                    <a:cubicBezTo>
                      <a:pt x="783" y="2090"/>
                      <a:pt x="753" y="2052"/>
                      <a:pt x="711" y="2052"/>
                    </a:cubicBezTo>
                    <a:lnTo>
                      <a:pt x="84" y="2052"/>
                    </a:lnTo>
                    <a:close/>
                    <a:moveTo>
                      <a:pt x="17277" y="5222"/>
                    </a:moveTo>
                    <a:cubicBezTo>
                      <a:pt x="17138" y="5222"/>
                      <a:pt x="17008" y="5330"/>
                      <a:pt x="16885" y="5557"/>
                    </a:cubicBezTo>
                    <a:cubicBezTo>
                      <a:pt x="16772" y="5765"/>
                      <a:pt x="16666" y="6030"/>
                      <a:pt x="16575" y="6325"/>
                    </a:cubicBezTo>
                    <a:cubicBezTo>
                      <a:pt x="16535" y="6450"/>
                      <a:pt x="16500" y="6511"/>
                      <a:pt x="16464" y="6646"/>
                    </a:cubicBezTo>
                    <a:cubicBezTo>
                      <a:pt x="16446" y="5920"/>
                      <a:pt x="16331" y="5362"/>
                      <a:pt x="16171" y="5362"/>
                    </a:cubicBezTo>
                    <a:lnTo>
                      <a:pt x="15602" y="5362"/>
                    </a:lnTo>
                    <a:cubicBezTo>
                      <a:pt x="15427" y="5362"/>
                      <a:pt x="15306" y="6087"/>
                      <a:pt x="15306" y="6925"/>
                    </a:cubicBezTo>
                    <a:cubicBezTo>
                      <a:pt x="15306" y="7764"/>
                      <a:pt x="15427" y="8489"/>
                      <a:pt x="15602" y="8489"/>
                    </a:cubicBezTo>
                    <a:lnTo>
                      <a:pt x="15915" y="8489"/>
                    </a:lnTo>
                    <a:lnTo>
                      <a:pt x="15915" y="18319"/>
                    </a:lnTo>
                    <a:lnTo>
                      <a:pt x="15602" y="18319"/>
                    </a:lnTo>
                    <a:cubicBezTo>
                      <a:pt x="15427" y="18319"/>
                      <a:pt x="15306" y="18820"/>
                      <a:pt x="15306" y="19659"/>
                    </a:cubicBezTo>
                    <a:cubicBezTo>
                      <a:pt x="15306" y="20498"/>
                      <a:pt x="15427" y="21000"/>
                      <a:pt x="15602" y="21000"/>
                    </a:cubicBezTo>
                    <a:lnTo>
                      <a:pt x="16795" y="21000"/>
                    </a:lnTo>
                    <a:cubicBezTo>
                      <a:pt x="16970" y="21000"/>
                      <a:pt x="17091" y="20498"/>
                      <a:pt x="17091" y="19659"/>
                    </a:cubicBezTo>
                    <a:cubicBezTo>
                      <a:pt x="17091" y="18820"/>
                      <a:pt x="16970" y="18319"/>
                      <a:pt x="16795" y="18319"/>
                    </a:cubicBezTo>
                    <a:lnTo>
                      <a:pt x="16473" y="18319"/>
                    </a:lnTo>
                    <a:lnTo>
                      <a:pt x="16473" y="11030"/>
                    </a:lnTo>
                    <a:cubicBezTo>
                      <a:pt x="16566" y="10507"/>
                      <a:pt x="16612" y="10028"/>
                      <a:pt x="16694" y="9592"/>
                    </a:cubicBezTo>
                    <a:cubicBezTo>
                      <a:pt x="16767" y="9192"/>
                      <a:pt x="16859" y="8819"/>
                      <a:pt x="16966" y="8489"/>
                    </a:cubicBezTo>
                    <a:cubicBezTo>
                      <a:pt x="17058" y="8210"/>
                      <a:pt x="17161" y="8070"/>
                      <a:pt x="17280" y="8070"/>
                    </a:cubicBezTo>
                    <a:cubicBezTo>
                      <a:pt x="17441" y="8070"/>
                      <a:pt x="17555" y="8252"/>
                      <a:pt x="17634" y="8615"/>
                    </a:cubicBezTo>
                    <a:cubicBezTo>
                      <a:pt x="17712" y="8970"/>
                      <a:pt x="17747" y="9386"/>
                      <a:pt x="17747" y="9927"/>
                    </a:cubicBezTo>
                    <a:cubicBezTo>
                      <a:pt x="17747" y="10766"/>
                      <a:pt x="17869" y="11352"/>
                      <a:pt x="18044" y="11352"/>
                    </a:cubicBezTo>
                    <a:cubicBezTo>
                      <a:pt x="18218" y="11352"/>
                      <a:pt x="18343" y="10766"/>
                      <a:pt x="18343" y="9927"/>
                    </a:cubicBezTo>
                    <a:cubicBezTo>
                      <a:pt x="18343" y="9289"/>
                      <a:pt x="18318" y="8677"/>
                      <a:pt x="18270" y="8112"/>
                    </a:cubicBezTo>
                    <a:cubicBezTo>
                      <a:pt x="18221" y="7535"/>
                      <a:pt x="18148" y="7015"/>
                      <a:pt x="18052" y="6576"/>
                    </a:cubicBezTo>
                    <a:cubicBezTo>
                      <a:pt x="17958" y="6147"/>
                      <a:pt x="17845" y="5808"/>
                      <a:pt x="17715" y="5571"/>
                    </a:cubicBezTo>
                    <a:cubicBezTo>
                      <a:pt x="17587" y="5335"/>
                      <a:pt x="17438" y="5222"/>
                      <a:pt x="17277" y="5222"/>
                    </a:cubicBezTo>
                    <a:close/>
                    <a:moveTo>
                      <a:pt x="19997" y="5362"/>
                    </a:moveTo>
                    <a:cubicBezTo>
                      <a:pt x="19767" y="5362"/>
                      <a:pt x="19548" y="5565"/>
                      <a:pt x="19350" y="5962"/>
                    </a:cubicBezTo>
                    <a:cubicBezTo>
                      <a:pt x="19151" y="6362"/>
                      <a:pt x="18980" y="6931"/>
                      <a:pt x="18839" y="7651"/>
                    </a:cubicBezTo>
                    <a:cubicBezTo>
                      <a:pt x="18699" y="8366"/>
                      <a:pt x="18589" y="9238"/>
                      <a:pt x="18511" y="10235"/>
                    </a:cubicBezTo>
                    <a:cubicBezTo>
                      <a:pt x="18434" y="11218"/>
                      <a:pt x="18395" y="12313"/>
                      <a:pt x="18395" y="13488"/>
                    </a:cubicBezTo>
                    <a:cubicBezTo>
                      <a:pt x="18395" y="14662"/>
                      <a:pt x="18434" y="15744"/>
                      <a:pt x="18511" y="16727"/>
                    </a:cubicBezTo>
                    <a:cubicBezTo>
                      <a:pt x="18589" y="17724"/>
                      <a:pt x="18699" y="18597"/>
                      <a:pt x="18839" y="19310"/>
                    </a:cubicBezTo>
                    <a:cubicBezTo>
                      <a:pt x="18980" y="20031"/>
                      <a:pt x="19150" y="20599"/>
                      <a:pt x="19350" y="21000"/>
                    </a:cubicBezTo>
                    <a:cubicBezTo>
                      <a:pt x="19547" y="21396"/>
                      <a:pt x="19765" y="21600"/>
                      <a:pt x="19997" y="21600"/>
                    </a:cubicBezTo>
                    <a:cubicBezTo>
                      <a:pt x="20229" y="21600"/>
                      <a:pt x="20448" y="21396"/>
                      <a:pt x="20645" y="21000"/>
                    </a:cubicBezTo>
                    <a:cubicBezTo>
                      <a:pt x="20845" y="20599"/>
                      <a:pt x="21016" y="20029"/>
                      <a:pt x="21156" y="19310"/>
                    </a:cubicBezTo>
                    <a:cubicBezTo>
                      <a:pt x="21296" y="18595"/>
                      <a:pt x="21406" y="17723"/>
                      <a:pt x="21484" y="16727"/>
                    </a:cubicBezTo>
                    <a:cubicBezTo>
                      <a:pt x="21561" y="15742"/>
                      <a:pt x="21600" y="14661"/>
                      <a:pt x="21600" y="13488"/>
                    </a:cubicBezTo>
                    <a:cubicBezTo>
                      <a:pt x="21600" y="12314"/>
                      <a:pt x="21561" y="11220"/>
                      <a:pt x="21484" y="10235"/>
                    </a:cubicBezTo>
                    <a:cubicBezTo>
                      <a:pt x="21406" y="9238"/>
                      <a:pt x="21296" y="8367"/>
                      <a:pt x="21156" y="7651"/>
                    </a:cubicBezTo>
                    <a:cubicBezTo>
                      <a:pt x="21015" y="6931"/>
                      <a:pt x="20844" y="6363"/>
                      <a:pt x="20645" y="5962"/>
                    </a:cubicBezTo>
                    <a:cubicBezTo>
                      <a:pt x="20447" y="5565"/>
                      <a:pt x="20228" y="5362"/>
                      <a:pt x="19997" y="5362"/>
                    </a:cubicBezTo>
                    <a:close/>
                    <a:moveTo>
                      <a:pt x="6312" y="7247"/>
                    </a:moveTo>
                    <a:cubicBezTo>
                      <a:pt x="6187" y="7247"/>
                      <a:pt x="6067" y="7329"/>
                      <a:pt x="5957" y="7484"/>
                    </a:cubicBezTo>
                    <a:cubicBezTo>
                      <a:pt x="5847" y="7638"/>
                      <a:pt x="5751" y="7829"/>
                      <a:pt x="5664" y="8056"/>
                    </a:cubicBezTo>
                    <a:cubicBezTo>
                      <a:pt x="5577" y="8285"/>
                      <a:pt x="5498" y="8541"/>
                      <a:pt x="5432" y="8824"/>
                    </a:cubicBezTo>
                    <a:cubicBezTo>
                      <a:pt x="5365" y="9106"/>
                      <a:pt x="5314" y="9365"/>
                      <a:pt x="5272" y="9620"/>
                    </a:cubicBezTo>
                    <a:cubicBezTo>
                      <a:pt x="5238" y="9838"/>
                      <a:pt x="5244" y="10029"/>
                      <a:pt x="5290" y="10193"/>
                    </a:cubicBezTo>
                    <a:cubicBezTo>
                      <a:pt x="5335" y="10356"/>
                      <a:pt x="5375" y="10327"/>
                      <a:pt x="5409" y="10109"/>
                    </a:cubicBezTo>
                    <a:cubicBezTo>
                      <a:pt x="5443" y="9891"/>
                      <a:pt x="5487" y="9663"/>
                      <a:pt x="5542" y="9425"/>
                    </a:cubicBezTo>
                    <a:cubicBezTo>
                      <a:pt x="5597" y="9190"/>
                      <a:pt x="5660" y="8983"/>
                      <a:pt x="5734" y="8782"/>
                    </a:cubicBezTo>
                    <a:cubicBezTo>
                      <a:pt x="5808" y="8583"/>
                      <a:pt x="5892" y="8404"/>
                      <a:pt x="5986" y="8266"/>
                    </a:cubicBezTo>
                    <a:cubicBezTo>
                      <a:pt x="6081" y="8129"/>
                      <a:pt x="6190" y="8070"/>
                      <a:pt x="6312" y="8070"/>
                    </a:cubicBezTo>
                    <a:cubicBezTo>
                      <a:pt x="6448" y="8070"/>
                      <a:pt x="6570" y="8159"/>
                      <a:pt x="6680" y="8350"/>
                    </a:cubicBezTo>
                    <a:cubicBezTo>
                      <a:pt x="6790" y="8540"/>
                      <a:pt x="6883" y="8807"/>
                      <a:pt x="6959" y="9145"/>
                    </a:cubicBezTo>
                    <a:cubicBezTo>
                      <a:pt x="7035" y="9481"/>
                      <a:pt x="7091" y="9871"/>
                      <a:pt x="7133" y="10318"/>
                    </a:cubicBezTo>
                    <a:cubicBezTo>
                      <a:pt x="7175" y="10766"/>
                      <a:pt x="7197" y="11247"/>
                      <a:pt x="7197" y="11756"/>
                    </a:cubicBezTo>
                    <a:lnTo>
                      <a:pt x="7197" y="16950"/>
                    </a:lnTo>
                    <a:cubicBezTo>
                      <a:pt x="7118" y="17642"/>
                      <a:pt x="7021" y="18263"/>
                      <a:pt x="6907" y="18807"/>
                    </a:cubicBezTo>
                    <a:cubicBezTo>
                      <a:pt x="6808" y="19282"/>
                      <a:pt x="6690" y="19705"/>
                      <a:pt x="6550" y="20078"/>
                    </a:cubicBezTo>
                    <a:cubicBezTo>
                      <a:pt x="6410" y="20451"/>
                      <a:pt x="6248" y="20637"/>
                      <a:pt x="6062" y="20637"/>
                    </a:cubicBezTo>
                    <a:cubicBezTo>
                      <a:pt x="5778" y="20637"/>
                      <a:pt x="5565" y="20296"/>
                      <a:pt x="5423" y="19631"/>
                    </a:cubicBezTo>
                    <a:cubicBezTo>
                      <a:pt x="5281" y="18966"/>
                      <a:pt x="5208" y="18115"/>
                      <a:pt x="5208" y="17076"/>
                    </a:cubicBezTo>
                    <a:cubicBezTo>
                      <a:pt x="5208" y="16567"/>
                      <a:pt x="5227" y="16102"/>
                      <a:pt x="5264" y="15666"/>
                    </a:cubicBezTo>
                    <a:cubicBezTo>
                      <a:pt x="5299" y="15230"/>
                      <a:pt x="5355" y="14844"/>
                      <a:pt x="5435" y="14535"/>
                    </a:cubicBezTo>
                    <a:cubicBezTo>
                      <a:pt x="5514" y="14224"/>
                      <a:pt x="5615" y="13990"/>
                      <a:pt x="5737" y="13809"/>
                    </a:cubicBezTo>
                    <a:cubicBezTo>
                      <a:pt x="5858" y="13628"/>
                      <a:pt x="6005" y="13530"/>
                      <a:pt x="6175" y="13530"/>
                    </a:cubicBezTo>
                    <a:lnTo>
                      <a:pt x="6770" y="13530"/>
                    </a:lnTo>
                    <a:cubicBezTo>
                      <a:pt x="6827" y="13530"/>
                      <a:pt x="6857" y="13398"/>
                      <a:pt x="6857" y="13125"/>
                    </a:cubicBezTo>
                    <a:cubicBezTo>
                      <a:pt x="6857" y="12852"/>
                      <a:pt x="6827" y="12706"/>
                      <a:pt x="6770" y="12706"/>
                    </a:cubicBezTo>
                    <a:lnTo>
                      <a:pt x="6175" y="12706"/>
                    </a:lnTo>
                    <a:cubicBezTo>
                      <a:pt x="5990" y="12706"/>
                      <a:pt x="5825" y="12828"/>
                      <a:pt x="5685" y="13055"/>
                    </a:cubicBezTo>
                    <a:cubicBezTo>
                      <a:pt x="5544" y="13284"/>
                      <a:pt x="5427" y="13585"/>
                      <a:pt x="5330" y="13976"/>
                    </a:cubicBezTo>
                    <a:cubicBezTo>
                      <a:pt x="5234" y="14369"/>
                      <a:pt x="5162" y="14831"/>
                      <a:pt x="5113" y="15359"/>
                    </a:cubicBezTo>
                    <a:cubicBezTo>
                      <a:pt x="5063" y="15886"/>
                      <a:pt x="5037" y="16457"/>
                      <a:pt x="5037" y="17076"/>
                    </a:cubicBezTo>
                    <a:cubicBezTo>
                      <a:pt x="5037" y="17696"/>
                      <a:pt x="5059" y="18280"/>
                      <a:pt x="5101" y="18807"/>
                    </a:cubicBezTo>
                    <a:cubicBezTo>
                      <a:pt x="5143" y="19336"/>
                      <a:pt x="5204" y="19784"/>
                      <a:pt x="5290" y="20176"/>
                    </a:cubicBezTo>
                    <a:cubicBezTo>
                      <a:pt x="5375" y="20567"/>
                      <a:pt x="5483" y="20882"/>
                      <a:pt x="5612" y="21111"/>
                    </a:cubicBezTo>
                    <a:cubicBezTo>
                      <a:pt x="5741" y="21339"/>
                      <a:pt x="5892" y="21446"/>
                      <a:pt x="6062" y="21446"/>
                    </a:cubicBezTo>
                    <a:cubicBezTo>
                      <a:pt x="6198" y="21446"/>
                      <a:pt x="6322" y="21363"/>
                      <a:pt x="6434" y="21181"/>
                    </a:cubicBezTo>
                    <a:cubicBezTo>
                      <a:pt x="6545" y="21000"/>
                      <a:pt x="6646" y="20781"/>
                      <a:pt x="6735" y="20525"/>
                    </a:cubicBezTo>
                    <a:cubicBezTo>
                      <a:pt x="6824" y="20271"/>
                      <a:pt x="6899" y="19997"/>
                      <a:pt x="6962" y="19715"/>
                    </a:cubicBezTo>
                    <a:cubicBezTo>
                      <a:pt x="7024" y="19434"/>
                      <a:pt x="7073" y="19181"/>
                      <a:pt x="7107" y="18961"/>
                    </a:cubicBezTo>
                    <a:cubicBezTo>
                      <a:pt x="7122" y="18871"/>
                      <a:pt x="7134" y="18831"/>
                      <a:pt x="7145" y="18821"/>
                    </a:cubicBezTo>
                    <a:cubicBezTo>
                      <a:pt x="7156" y="18812"/>
                      <a:pt x="7166" y="18826"/>
                      <a:pt x="7174" y="18863"/>
                    </a:cubicBezTo>
                    <a:cubicBezTo>
                      <a:pt x="7181" y="18900"/>
                      <a:pt x="7187" y="18944"/>
                      <a:pt x="7191" y="19017"/>
                    </a:cubicBezTo>
                    <a:cubicBezTo>
                      <a:pt x="7195" y="19089"/>
                      <a:pt x="7197" y="19166"/>
                      <a:pt x="7197" y="19240"/>
                    </a:cubicBezTo>
                    <a:lnTo>
                      <a:pt x="7197" y="20762"/>
                    </a:lnTo>
                    <a:cubicBezTo>
                      <a:pt x="7197" y="21036"/>
                      <a:pt x="7224" y="21181"/>
                      <a:pt x="7281" y="21181"/>
                    </a:cubicBezTo>
                    <a:lnTo>
                      <a:pt x="7850" y="21181"/>
                    </a:lnTo>
                    <a:cubicBezTo>
                      <a:pt x="7907" y="21181"/>
                      <a:pt x="7935" y="21036"/>
                      <a:pt x="7935" y="20762"/>
                    </a:cubicBezTo>
                    <a:cubicBezTo>
                      <a:pt x="7935" y="20490"/>
                      <a:pt x="7907" y="20357"/>
                      <a:pt x="7850" y="20357"/>
                    </a:cubicBezTo>
                    <a:lnTo>
                      <a:pt x="7453" y="20357"/>
                    </a:lnTo>
                    <a:cubicBezTo>
                      <a:pt x="7396" y="20357"/>
                      <a:pt x="7368" y="20226"/>
                      <a:pt x="7368" y="19952"/>
                    </a:cubicBezTo>
                    <a:lnTo>
                      <a:pt x="7368" y="11756"/>
                    </a:lnTo>
                    <a:cubicBezTo>
                      <a:pt x="7368" y="11136"/>
                      <a:pt x="7342" y="10558"/>
                      <a:pt x="7293" y="10011"/>
                    </a:cubicBezTo>
                    <a:cubicBezTo>
                      <a:pt x="7244" y="9465"/>
                      <a:pt x="7175" y="8983"/>
                      <a:pt x="7084" y="8573"/>
                    </a:cubicBezTo>
                    <a:cubicBezTo>
                      <a:pt x="6993" y="8163"/>
                      <a:pt x="6881" y="7833"/>
                      <a:pt x="6750" y="7596"/>
                    </a:cubicBezTo>
                    <a:cubicBezTo>
                      <a:pt x="6619" y="7359"/>
                      <a:pt x="6475" y="7247"/>
                      <a:pt x="6312" y="7247"/>
                    </a:cubicBezTo>
                    <a:close/>
                    <a:moveTo>
                      <a:pt x="20055" y="8042"/>
                    </a:moveTo>
                    <a:cubicBezTo>
                      <a:pt x="20212" y="8042"/>
                      <a:pt x="20353" y="8172"/>
                      <a:pt x="20476" y="8419"/>
                    </a:cubicBezTo>
                    <a:cubicBezTo>
                      <a:pt x="20599" y="8666"/>
                      <a:pt x="20701" y="8997"/>
                      <a:pt x="20787" y="9439"/>
                    </a:cubicBezTo>
                    <a:cubicBezTo>
                      <a:pt x="20873" y="9884"/>
                      <a:pt x="20942" y="10433"/>
                      <a:pt x="20990" y="11072"/>
                    </a:cubicBezTo>
                    <a:cubicBezTo>
                      <a:pt x="21040" y="11734"/>
                      <a:pt x="21066" y="12484"/>
                      <a:pt x="21066" y="13306"/>
                    </a:cubicBezTo>
                    <a:cubicBezTo>
                      <a:pt x="21066" y="14146"/>
                      <a:pt x="21040" y="14909"/>
                      <a:pt x="20990" y="15568"/>
                    </a:cubicBezTo>
                    <a:cubicBezTo>
                      <a:pt x="20942" y="16209"/>
                      <a:pt x="20873" y="16758"/>
                      <a:pt x="20787" y="17202"/>
                    </a:cubicBezTo>
                    <a:cubicBezTo>
                      <a:pt x="20702" y="17638"/>
                      <a:pt x="20599" y="17989"/>
                      <a:pt x="20479" y="18221"/>
                    </a:cubicBezTo>
                    <a:cubicBezTo>
                      <a:pt x="20356" y="18462"/>
                      <a:pt x="20213" y="18584"/>
                      <a:pt x="20055" y="18584"/>
                    </a:cubicBezTo>
                    <a:cubicBezTo>
                      <a:pt x="19898" y="18584"/>
                      <a:pt x="19755" y="18462"/>
                      <a:pt x="19632" y="18221"/>
                    </a:cubicBezTo>
                    <a:cubicBezTo>
                      <a:pt x="19512" y="17989"/>
                      <a:pt x="19409" y="17650"/>
                      <a:pt x="19324" y="17216"/>
                    </a:cubicBezTo>
                    <a:cubicBezTo>
                      <a:pt x="19237" y="16765"/>
                      <a:pt x="19170" y="16221"/>
                      <a:pt x="19121" y="15568"/>
                    </a:cubicBezTo>
                    <a:cubicBezTo>
                      <a:pt x="19071" y="14913"/>
                      <a:pt x="19045" y="14151"/>
                      <a:pt x="19045" y="13306"/>
                    </a:cubicBezTo>
                    <a:cubicBezTo>
                      <a:pt x="19045" y="12479"/>
                      <a:pt x="19071" y="11729"/>
                      <a:pt x="19121" y="11072"/>
                    </a:cubicBezTo>
                    <a:cubicBezTo>
                      <a:pt x="19170" y="10429"/>
                      <a:pt x="19238" y="9881"/>
                      <a:pt x="19324" y="9439"/>
                    </a:cubicBezTo>
                    <a:cubicBezTo>
                      <a:pt x="19410" y="8995"/>
                      <a:pt x="19511" y="8667"/>
                      <a:pt x="19635" y="8419"/>
                    </a:cubicBezTo>
                    <a:cubicBezTo>
                      <a:pt x="19757" y="8172"/>
                      <a:pt x="19899" y="8042"/>
                      <a:pt x="20055" y="80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212" name="Shape 212"/>
              <p:cNvSpPr/>
              <p:nvPr/>
            </p:nvSpPr>
            <p:spPr>
              <a:xfrm>
                <a:off x="376801" y="88659"/>
                <a:ext cx="283710" cy="3086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60" extrusionOk="0">
                    <a:moveTo>
                      <a:pt x="21213" y="11458"/>
                    </a:moveTo>
                    <a:lnTo>
                      <a:pt x="19665" y="11458"/>
                    </a:lnTo>
                    <a:cubicBezTo>
                      <a:pt x="19526" y="11458"/>
                      <a:pt x="19407" y="11423"/>
                      <a:pt x="19303" y="11352"/>
                    </a:cubicBezTo>
                    <a:cubicBezTo>
                      <a:pt x="19200" y="11281"/>
                      <a:pt x="19106" y="11198"/>
                      <a:pt x="19020" y="11103"/>
                    </a:cubicBezTo>
                    <a:lnTo>
                      <a:pt x="15331" y="6393"/>
                    </a:lnTo>
                    <a:cubicBezTo>
                      <a:pt x="15227" y="6251"/>
                      <a:pt x="15227" y="6109"/>
                      <a:pt x="15331" y="5967"/>
                    </a:cubicBezTo>
                    <a:lnTo>
                      <a:pt x="18242" y="2078"/>
                    </a:lnTo>
                    <a:cubicBezTo>
                      <a:pt x="18311" y="1983"/>
                      <a:pt x="18401" y="1899"/>
                      <a:pt x="18513" y="1828"/>
                    </a:cubicBezTo>
                    <a:cubicBezTo>
                      <a:pt x="18530" y="1817"/>
                      <a:pt x="18584" y="1790"/>
                      <a:pt x="18658" y="1754"/>
                    </a:cubicBezTo>
                    <a:cubicBezTo>
                      <a:pt x="19600" y="1650"/>
                      <a:pt x="20445" y="1250"/>
                      <a:pt x="21072" y="657"/>
                    </a:cubicBezTo>
                    <a:cubicBezTo>
                      <a:pt x="21234" y="504"/>
                      <a:pt x="21230" y="258"/>
                      <a:pt x="21064" y="110"/>
                    </a:cubicBezTo>
                    <a:cubicBezTo>
                      <a:pt x="20896" y="-39"/>
                      <a:pt x="20630" y="-36"/>
                      <a:pt x="20467" y="118"/>
                    </a:cubicBezTo>
                    <a:cubicBezTo>
                      <a:pt x="19916" y="637"/>
                      <a:pt x="19162" y="966"/>
                      <a:pt x="18322" y="1002"/>
                    </a:cubicBezTo>
                    <a:lnTo>
                      <a:pt x="17812" y="990"/>
                    </a:lnTo>
                    <a:cubicBezTo>
                      <a:pt x="17055" y="913"/>
                      <a:pt x="16380" y="594"/>
                      <a:pt x="15873" y="117"/>
                    </a:cubicBezTo>
                    <a:cubicBezTo>
                      <a:pt x="15710" y="-37"/>
                      <a:pt x="15443" y="-40"/>
                      <a:pt x="15276" y="110"/>
                    </a:cubicBezTo>
                    <a:cubicBezTo>
                      <a:pt x="15109" y="259"/>
                      <a:pt x="15106" y="504"/>
                      <a:pt x="15269" y="657"/>
                    </a:cubicBezTo>
                    <a:lnTo>
                      <a:pt x="15268" y="657"/>
                    </a:lnTo>
                    <a:cubicBezTo>
                      <a:pt x="15838" y="1195"/>
                      <a:pt x="16587" y="1573"/>
                      <a:pt x="17425" y="1717"/>
                    </a:cubicBezTo>
                    <a:cubicBezTo>
                      <a:pt x="17428" y="1728"/>
                      <a:pt x="17435" y="1739"/>
                      <a:pt x="17437" y="1751"/>
                    </a:cubicBezTo>
                    <a:cubicBezTo>
                      <a:pt x="17459" y="1838"/>
                      <a:pt x="17430" y="1972"/>
                      <a:pt x="17345" y="2067"/>
                    </a:cubicBezTo>
                    <a:lnTo>
                      <a:pt x="14867" y="5352"/>
                    </a:lnTo>
                    <a:cubicBezTo>
                      <a:pt x="14746" y="5525"/>
                      <a:pt x="14626" y="5525"/>
                      <a:pt x="14506" y="5352"/>
                    </a:cubicBezTo>
                    <a:lnTo>
                      <a:pt x="11411" y="1400"/>
                    </a:lnTo>
                    <a:cubicBezTo>
                      <a:pt x="11324" y="1305"/>
                      <a:pt x="11310" y="1221"/>
                      <a:pt x="11372" y="1150"/>
                    </a:cubicBezTo>
                    <a:cubicBezTo>
                      <a:pt x="11431" y="1079"/>
                      <a:pt x="11530" y="1045"/>
                      <a:pt x="11668" y="1045"/>
                    </a:cubicBezTo>
                    <a:lnTo>
                      <a:pt x="13732" y="1045"/>
                    </a:lnTo>
                    <a:cubicBezTo>
                      <a:pt x="13989" y="1045"/>
                      <a:pt x="14119" y="926"/>
                      <a:pt x="14119" y="690"/>
                    </a:cubicBezTo>
                    <a:cubicBezTo>
                      <a:pt x="14119" y="453"/>
                      <a:pt x="13989" y="335"/>
                      <a:pt x="13732" y="335"/>
                    </a:cubicBezTo>
                    <a:lnTo>
                      <a:pt x="8315" y="335"/>
                    </a:lnTo>
                    <a:cubicBezTo>
                      <a:pt x="8056" y="335"/>
                      <a:pt x="7928" y="453"/>
                      <a:pt x="7928" y="690"/>
                    </a:cubicBezTo>
                    <a:cubicBezTo>
                      <a:pt x="7928" y="926"/>
                      <a:pt x="8056" y="1045"/>
                      <a:pt x="8315" y="1045"/>
                    </a:cubicBezTo>
                    <a:lnTo>
                      <a:pt x="9863" y="1045"/>
                    </a:lnTo>
                    <a:cubicBezTo>
                      <a:pt x="10000" y="1045"/>
                      <a:pt x="10124" y="1079"/>
                      <a:pt x="10237" y="1150"/>
                    </a:cubicBezTo>
                    <a:cubicBezTo>
                      <a:pt x="10348" y="1221"/>
                      <a:pt x="10438" y="1305"/>
                      <a:pt x="10508" y="1400"/>
                    </a:cubicBezTo>
                    <a:lnTo>
                      <a:pt x="14066" y="5967"/>
                    </a:lnTo>
                    <a:cubicBezTo>
                      <a:pt x="14170" y="6109"/>
                      <a:pt x="14170" y="6251"/>
                      <a:pt x="14066" y="6393"/>
                    </a:cubicBezTo>
                    <a:lnTo>
                      <a:pt x="2579" y="20495"/>
                    </a:lnTo>
                    <a:cubicBezTo>
                      <a:pt x="2492" y="20590"/>
                      <a:pt x="2399" y="20674"/>
                      <a:pt x="2295" y="20745"/>
                    </a:cubicBezTo>
                    <a:cubicBezTo>
                      <a:pt x="2192" y="20816"/>
                      <a:pt x="2072" y="20850"/>
                      <a:pt x="1935" y="20850"/>
                    </a:cubicBezTo>
                    <a:lnTo>
                      <a:pt x="387" y="20850"/>
                    </a:lnTo>
                    <a:cubicBezTo>
                      <a:pt x="128" y="20850"/>
                      <a:pt x="0" y="20969"/>
                      <a:pt x="0" y="21205"/>
                    </a:cubicBezTo>
                    <a:cubicBezTo>
                      <a:pt x="0" y="21442"/>
                      <a:pt x="128" y="21560"/>
                      <a:pt x="387" y="21560"/>
                    </a:cubicBezTo>
                    <a:lnTo>
                      <a:pt x="5803" y="21560"/>
                    </a:lnTo>
                    <a:cubicBezTo>
                      <a:pt x="6061" y="21560"/>
                      <a:pt x="6190" y="21442"/>
                      <a:pt x="6190" y="21205"/>
                    </a:cubicBezTo>
                    <a:cubicBezTo>
                      <a:pt x="6190" y="20969"/>
                      <a:pt x="6061" y="20850"/>
                      <a:pt x="5803" y="20850"/>
                    </a:cubicBezTo>
                    <a:lnTo>
                      <a:pt x="3740" y="20850"/>
                    </a:lnTo>
                    <a:cubicBezTo>
                      <a:pt x="3602" y="20850"/>
                      <a:pt x="3504" y="20816"/>
                      <a:pt x="3442" y="20745"/>
                    </a:cubicBezTo>
                    <a:cubicBezTo>
                      <a:pt x="3382" y="20674"/>
                      <a:pt x="3395" y="20590"/>
                      <a:pt x="3481" y="20495"/>
                    </a:cubicBezTo>
                    <a:lnTo>
                      <a:pt x="14506" y="6985"/>
                    </a:lnTo>
                    <a:cubicBezTo>
                      <a:pt x="14626" y="6827"/>
                      <a:pt x="14746" y="6827"/>
                      <a:pt x="14867" y="6985"/>
                    </a:cubicBezTo>
                    <a:lnTo>
                      <a:pt x="18117" y="11103"/>
                    </a:lnTo>
                    <a:cubicBezTo>
                      <a:pt x="18204" y="11198"/>
                      <a:pt x="18216" y="11281"/>
                      <a:pt x="18156" y="11352"/>
                    </a:cubicBezTo>
                    <a:cubicBezTo>
                      <a:pt x="18095" y="11423"/>
                      <a:pt x="17996" y="11458"/>
                      <a:pt x="17859" y="11458"/>
                    </a:cubicBezTo>
                    <a:lnTo>
                      <a:pt x="15795" y="11458"/>
                    </a:lnTo>
                    <a:cubicBezTo>
                      <a:pt x="15537" y="11458"/>
                      <a:pt x="15409" y="11577"/>
                      <a:pt x="15409" y="11813"/>
                    </a:cubicBezTo>
                    <a:cubicBezTo>
                      <a:pt x="15409" y="12050"/>
                      <a:pt x="15537" y="12167"/>
                      <a:pt x="15795" y="12167"/>
                    </a:cubicBezTo>
                    <a:lnTo>
                      <a:pt x="21213" y="12167"/>
                    </a:lnTo>
                    <a:cubicBezTo>
                      <a:pt x="21470" y="12167"/>
                      <a:pt x="21600" y="12050"/>
                      <a:pt x="21600" y="11813"/>
                    </a:cubicBezTo>
                    <a:cubicBezTo>
                      <a:pt x="21600" y="11577"/>
                      <a:pt x="21470" y="11458"/>
                      <a:pt x="21213" y="1145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213" name="Shape 213"/>
              <p:cNvSpPr/>
              <p:nvPr/>
            </p:nvSpPr>
            <p:spPr>
              <a:xfrm>
                <a:off x="592908" y="72035"/>
                <a:ext cx="44769" cy="20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802" y="11979"/>
                    </a:moveTo>
                    <a:cubicBezTo>
                      <a:pt x="15493" y="11979"/>
                      <a:pt x="14427" y="10116"/>
                      <a:pt x="14427" y="7815"/>
                    </a:cubicBezTo>
                    <a:cubicBezTo>
                      <a:pt x="14427" y="5520"/>
                      <a:pt x="15493" y="3657"/>
                      <a:pt x="16802" y="3657"/>
                    </a:cubicBezTo>
                    <a:cubicBezTo>
                      <a:pt x="18118" y="3657"/>
                      <a:pt x="19185" y="5520"/>
                      <a:pt x="19185" y="7815"/>
                    </a:cubicBezTo>
                    <a:cubicBezTo>
                      <a:pt x="19185" y="10116"/>
                      <a:pt x="18118" y="11979"/>
                      <a:pt x="16802" y="11979"/>
                    </a:cubicBezTo>
                    <a:close/>
                    <a:moveTo>
                      <a:pt x="10799" y="0"/>
                    </a:moveTo>
                    <a:cubicBezTo>
                      <a:pt x="4837" y="0"/>
                      <a:pt x="0" y="4833"/>
                      <a:pt x="0" y="10803"/>
                    </a:cubicBezTo>
                    <a:cubicBezTo>
                      <a:pt x="0" y="16767"/>
                      <a:pt x="4837" y="21600"/>
                      <a:pt x="10799" y="21600"/>
                    </a:cubicBezTo>
                    <a:cubicBezTo>
                      <a:pt x="16761" y="21600"/>
                      <a:pt x="21600" y="16767"/>
                      <a:pt x="21600" y="10803"/>
                    </a:cubicBezTo>
                    <a:cubicBezTo>
                      <a:pt x="21600" y="4833"/>
                      <a:pt x="16761" y="0"/>
                      <a:pt x="107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  <p:sp>
        <p:nvSpPr>
          <p:cNvPr id="216" name="Shape 216"/>
          <p:cNvSpPr/>
          <p:nvPr/>
        </p:nvSpPr>
        <p:spPr>
          <a:xfrm>
            <a:off x="8660187" y="6540500"/>
            <a:ext cx="97069" cy="203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normAutofit/>
          </a:bodyPr>
          <a:lstStyle>
            <a:lvl1pPr>
              <a:defRPr sz="180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pPr algn="ctr" defTabSz="309563">
              <a:defRPr>
                <a:solidFill>
                  <a:srgbClr val="000000"/>
                </a:solidFill>
              </a:defRPr>
            </a:pPr>
            <a:r>
              <a:rPr sz="675" kern="0"/>
              <a:t>￼</a:t>
            </a:r>
          </a:p>
        </p:txBody>
      </p:sp>
      <p:grpSp>
        <p:nvGrpSpPr>
          <p:cNvPr id="219" name="Group 219">
            <a:hlinkClick r:id="" action="ppaction://hlinkshowjump?jump=previousslide"/>
          </p:cNvPr>
          <p:cNvGrpSpPr/>
          <p:nvPr/>
        </p:nvGrpSpPr>
        <p:grpSpPr>
          <a:xfrm>
            <a:off x="8488688" y="6575220"/>
            <a:ext cx="109845" cy="146460"/>
            <a:chOff x="0" y="0"/>
            <a:chExt cx="292918" cy="292918"/>
          </a:xfrm>
        </p:grpSpPr>
        <p:sp>
          <p:nvSpPr>
            <p:cNvPr id="217" name="Shape 217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222B31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218" name="Shape 218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22B3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222" name="Group 222">
            <a:hlinkClick r:id="" action="ppaction://hlinkshowjump?jump=nextslide"/>
          </p:cNvPr>
          <p:cNvGrpSpPr/>
          <p:nvPr/>
        </p:nvGrpSpPr>
        <p:grpSpPr>
          <a:xfrm flipH="1">
            <a:off x="8807776" y="6575220"/>
            <a:ext cx="109845" cy="146460"/>
            <a:chOff x="0" y="0"/>
            <a:chExt cx="292918" cy="292918"/>
          </a:xfrm>
        </p:grpSpPr>
        <p:sp>
          <p:nvSpPr>
            <p:cNvPr id="220" name="Shape 220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222B31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221" name="Shape 221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22B3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sp>
        <p:nvSpPr>
          <p:cNvPr id="223" name="Shape 223"/>
          <p:cNvSpPr>
            <a:spLocks noGrp="1"/>
          </p:cNvSpPr>
          <p:nvPr>
            <p:ph type="sldNum" sz="quarter" idx="2"/>
          </p:nvPr>
        </p:nvSpPr>
        <p:spPr>
          <a:xfrm>
            <a:off x="8639007" y="6578600"/>
            <a:ext cx="139430" cy="203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1283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  <p:sp>
        <p:nvSpPr>
          <p:cNvPr id="224" name="Shape 224"/>
          <p:cNvSpPr>
            <a:spLocks noGrp="1"/>
          </p:cNvSpPr>
          <p:nvPr>
            <p:ph type="body" idx="1"/>
          </p:nvPr>
        </p:nvSpPr>
        <p:spPr>
          <a:xfrm>
            <a:off x="5639822" y="814683"/>
            <a:ext cx="2806019" cy="79375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212830"/>
                </a:solidFill>
              </a:defRPr>
            </a:lvl1pPr>
            <a:lvl2pPr algn="l">
              <a:defRPr>
                <a:solidFill>
                  <a:srgbClr val="212830"/>
                </a:solidFill>
              </a:defRPr>
            </a:lvl2pPr>
            <a:lvl3pPr algn="l">
              <a:defRPr>
                <a:solidFill>
                  <a:srgbClr val="212830"/>
                </a:solidFill>
              </a:defRPr>
            </a:lvl3pPr>
            <a:lvl4pPr algn="l">
              <a:defRPr>
                <a:solidFill>
                  <a:srgbClr val="212830"/>
                </a:solidFill>
              </a:defRPr>
            </a:lvl4pPr>
            <a:lvl5pPr algn="l">
              <a:defRPr>
                <a:solidFill>
                  <a:srgbClr val="212830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212830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212830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212830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212830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212830"/>
                </a:solidFill>
              </a:rPr>
              <a:t>Body Level Five</a:t>
            </a:r>
          </a:p>
        </p:txBody>
      </p:sp>
      <p:sp>
        <p:nvSpPr>
          <p:cNvPr id="225" name="Shape 225"/>
          <p:cNvSpPr>
            <a:spLocks noGrp="1"/>
          </p:cNvSpPr>
          <p:nvPr>
            <p:ph type="title"/>
          </p:nvPr>
        </p:nvSpPr>
        <p:spPr>
          <a:xfrm>
            <a:off x="744729" y="179682"/>
            <a:ext cx="7654543" cy="741978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FFFFFF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FFFFFF"/>
                </a:solidFill>
              </a:rP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2090176798"/>
      </p:ext>
    </p:extLst>
  </p:cSld>
  <p:clrMapOvr>
    <a:masterClrMapping/>
  </p:clrMapOvr>
  <p:transition spd="med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 8">
    <p:bg>
      <p:bgPr>
        <a:solidFill>
          <a:srgbClr val="2128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/>
          </p:cNvSpPr>
          <p:nvPr>
            <p:ph type="title"/>
          </p:nvPr>
        </p:nvSpPr>
        <p:spPr>
          <a:xfrm>
            <a:off x="744729" y="2412612"/>
            <a:ext cx="7654543" cy="482535"/>
          </a:xfrm>
          <a:prstGeom prst="rect">
            <a:avLst/>
          </a:prstGeom>
        </p:spPr>
        <p:txBody>
          <a:bodyPr/>
          <a:lstStyle>
            <a:lvl1pPr>
              <a:defRPr sz="1875">
                <a:solidFill>
                  <a:srgbClr val="FFFFFF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1875" b="1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228" name="Shape 228"/>
          <p:cNvSpPr>
            <a:spLocks noGrp="1"/>
          </p:cNvSpPr>
          <p:nvPr>
            <p:ph type="body" idx="1"/>
          </p:nvPr>
        </p:nvSpPr>
        <p:spPr>
          <a:xfrm>
            <a:off x="1432799" y="2796868"/>
            <a:ext cx="6278404" cy="79375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  <a:lvl2pPr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2pPr>
            <a:lvl3pPr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3pPr>
            <a:lvl4pPr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4pPr>
            <a:lvl5pPr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935036029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Only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>
            <a:spLocks noGrp="1"/>
          </p:cNvSpPr>
          <p:nvPr>
            <p:ph type="title"/>
          </p:nvPr>
        </p:nvSpPr>
        <p:spPr>
          <a:xfrm>
            <a:off x="744729" y="179682"/>
            <a:ext cx="7654543" cy="741978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212830"/>
                </a:solidFill>
              </a:rPr>
              <a:t>Title Text</a:t>
            </a:r>
          </a:p>
        </p:txBody>
      </p:sp>
      <p:sp>
        <p:nvSpPr>
          <p:cNvPr id="114" name="Shape 11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00"/>
              <a:t>Body Level One</a:t>
            </a:r>
          </a:p>
          <a:p>
            <a:pPr lvl="1">
              <a:defRPr sz="1800"/>
            </a:pPr>
            <a:r>
              <a:rPr sz="600"/>
              <a:t>Body Level Two</a:t>
            </a:r>
          </a:p>
          <a:p>
            <a:pPr lvl="2">
              <a:defRPr sz="1800"/>
            </a:pPr>
            <a:r>
              <a:rPr sz="600"/>
              <a:t>Body Level Three</a:t>
            </a:r>
          </a:p>
          <a:p>
            <a:pPr lvl="3">
              <a:defRPr sz="1800"/>
            </a:pPr>
            <a:r>
              <a:rPr sz="600"/>
              <a:t>Body Level Four</a:t>
            </a:r>
          </a:p>
          <a:p>
            <a:pPr lvl="4">
              <a:defRPr sz="1800"/>
            </a:pPr>
            <a:r>
              <a:rPr sz="6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438507681"/>
      </p:ext>
    </p:extLst>
  </p:cSld>
  <p:clrMapOvr>
    <a:masterClrMapping/>
  </p:clrMapOvr>
  <p:transition spd="med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0" name="Table 230"/>
          <p:cNvGraphicFramePr/>
          <p:nvPr/>
        </p:nvGraphicFramePr>
        <p:xfrm>
          <a:off x="1143000" y="1590118"/>
          <a:ext cx="6918824" cy="4316112"/>
        </p:xfrm>
        <a:graphic>
          <a:graphicData uri="http://schemas.openxmlformats.org/drawingml/2006/table">
            <a:tbl>
              <a:tblPr firstRow="1" firstCol="1" bandRow="1"/>
              <a:tblGrid>
                <a:gridCol w="1729706"/>
                <a:gridCol w="1729706"/>
                <a:gridCol w="1729706"/>
                <a:gridCol w="1729706"/>
              </a:tblGrid>
              <a:tr h="479568"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</a:tr>
              <a:tr h="479568"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</a:tr>
              <a:tr h="479568"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</a:tr>
              <a:tr h="479568"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</a:tr>
              <a:tr h="479568"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</a:tr>
              <a:tr h="479568"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</a:tr>
              <a:tr h="479568"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</a:tr>
              <a:tr h="479568"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</a:tr>
              <a:tr h="479568"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</a:tr>
            </a:tbl>
          </a:graphicData>
        </a:graphic>
      </p:graphicFrame>
      <p:sp>
        <p:nvSpPr>
          <p:cNvPr id="231" name="Shape 231"/>
          <p:cNvSpPr/>
          <p:nvPr/>
        </p:nvSpPr>
        <p:spPr>
          <a:xfrm>
            <a:off x="744729" y="179682"/>
            <a:ext cx="7654543" cy="7419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>
            <a:lvl1pPr>
              <a:defRPr sz="9000" b="1">
                <a:solidFill>
                  <a:srgbClr val="F3854C"/>
                </a:solidFill>
                <a:latin typeface="BebasNeueBold"/>
                <a:ea typeface="BebasNeueBold"/>
                <a:cs typeface="BebasNeueBold"/>
                <a:sym typeface="BebasNeueBold"/>
              </a:defRPr>
            </a:lvl1pPr>
          </a:lstStyle>
          <a:p>
            <a:pPr algn="ctr" defTabSz="309563">
              <a:defRPr sz="1800" b="0">
                <a:solidFill>
                  <a:srgbClr val="000000"/>
                </a:solidFill>
              </a:defRPr>
            </a:pPr>
            <a:r>
              <a:rPr sz="675" kern="0"/>
              <a:t>Title Text</a:t>
            </a:r>
          </a:p>
        </p:txBody>
      </p:sp>
      <p:sp>
        <p:nvSpPr>
          <p:cNvPr id="232" name="Shape 232"/>
          <p:cNvSpPr/>
          <p:nvPr/>
        </p:nvSpPr>
        <p:spPr>
          <a:xfrm>
            <a:off x="1432799" y="823065"/>
            <a:ext cx="6278404" cy="793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>
            <a:lvl1pPr>
              <a:defRPr sz="1600">
                <a:latin typeface="Roboto Light"/>
                <a:ea typeface="Roboto Light"/>
                <a:cs typeface="Roboto Light"/>
                <a:sym typeface="Roboto Light"/>
              </a:defRPr>
            </a:lvl1pPr>
            <a:lvl2pPr>
              <a:defRPr sz="1600">
                <a:latin typeface="Roboto Light"/>
                <a:ea typeface="Roboto Light"/>
                <a:cs typeface="Roboto Light"/>
                <a:sym typeface="Roboto Light"/>
              </a:defRPr>
            </a:lvl2pPr>
            <a:lvl3pPr>
              <a:defRPr sz="1600">
                <a:latin typeface="Roboto Light"/>
                <a:ea typeface="Roboto Light"/>
                <a:cs typeface="Roboto Light"/>
                <a:sym typeface="Roboto Light"/>
              </a:defRPr>
            </a:lvl3pPr>
            <a:lvl4pPr>
              <a:defRPr sz="1600">
                <a:latin typeface="Roboto Light"/>
                <a:ea typeface="Roboto Light"/>
                <a:cs typeface="Roboto Light"/>
                <a:sym typeface="Roboto Light"/>
              </a:defRPr>
            </a:lvl4pPr>
            <a:lvl5pPr>
              <a:defRPr sz="1600">
                <a:latin typeface="Roboto Light"/>
                <a:ea typeface="Roboto Light"/>
                <a:cs typeface="Roboto Light"/>
                <a:sym typeface="Roboto Light"/>
              </a:defRPr>
            </a:lvl5pPr>
          </a:lstStyle>
          <a:p>
            <a:pPr algn="ctr" defTabSz="309563">
              <a:defRPr sz="1800"/>
            </a:pPr>
            <a:r>
              <a:rPr sz="675" kern="0">
                <a:solidFill>
                  <a:sysClr val="windowText" lastClr="000000"/>
                </a:solidFill>
              </a:rPr>
              <a:t>Body Level One</a:t>
            </a:r>
          </a:p>
          <a:p>
            <a:pPr marL="0" lvl="1" indent="85725" algn="ctr" defTabSz="309563">
              <a:defRPr sz="1800"/>
            </a:pPr>
            <a:r>
              <a:rPr sz="675" kern="0">
                <a:solidFill>
                  <a:sysClr val="windowText" lastClr="000000"/>
                </a:solidFill>
              </a:rPr>
              <a:t>Body Level Two</a:t>
            </a:r>
          </a:p>
          <a:p>
            <a:pPr marL="0" lvl="2" indent="171450" algn="ctr" defTabSz="309563">
              <a:defRPr sz="1800"/>
            </a:pPr>
            <a:r>
              <a:rPr sz="675" kern="0">
                <a:solidFill>
                  <a:sysClr val="windowText" lastClr="000000"/>
                </a:solidFill>
              </a:rPr>
              <a:t>Body Level Three</a:t>
            </a:r>
          </a:p>
          <a:p>
            <a:pPr marL="0" lvl="3" indent="257175" algn="ctr" defTabSz="309563">
              <a:defRPr sz="1800"/>
            </a:pPr>
            <a:r>
              <a:rPr sz="675" kern="0">
                <a:solidFill>
                  <a:sysClr val="windowText" lastClr="000000"/>
                </a:solidFill>
              </a:rPr>
              <a:t>Body Level Four</a:t>
            </a:r>
          </a:p>
          <a:p>
            <a:pPr marL="0" lvl="4" indent="342900" algn="ctr" defTabSz="309563">
              <a:defRPr sz="1800"/>
            </a:pPr>
            <a:r>
              <a:rPr sz="675" kern="0">
                <a:solidFill>
                  <a:sysClr val="windowText" lastClr="000000"/>
                </a:solidFill>
              </a:rPr>
              <a:t>Body Level Five</a:t>
            </a:r>
          </a:p>
        </p:txBody>
      </p:sp>
      <p:sp>
        <p:nvSpPr>
          <p:cNvPr id="233" name="Shape 233"/>
          <p:cNvSpPr/>
          <p:nvPr/>
        </p:nvSpPr>
        <p:spPr>
          <a:xfrm>
            <a:off x="8604997" y="6540500"/>
            <a:ext cx="207449" cy="203200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normAutofit/>
          </a:bodyPr>
          <a:lstStyle/>
          <a:p>
            <a:pPr algn="ctr" defTabSz="309563">
              <a:defRPr sz="180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endParaRPr sz="675" kern="0">
              <a:solidFill>
                <a:srgbClr val="FFFFFF"/>
              </a:solidFill>
              <a:latin typeface="Roboto Regular"/>
              <a:ea typeface="Roboto Regular"/>
              <a:cs typeface="Roboto Regular"/>
              <a:sym typeface="Roboto Regular"/>
            </a:endParaRPr>
          </a:p>
        </p:txBody>
      </p:sp>
      <p:grpSp>
        <p:nvGrpSpPr>
          <p:cNvPr id="236" name="Group 236">
            <a:hlinkClick r:id="" action="ppaction://hlinkshowjump?jump=previousslide"/>
          </p:cNvPr>
          <p:cNvGrpSpPr/>
          <p:nvPr/>
        </p:nvGrpSpPr>
        <p:grpSpPr>
          <a:xfrm>
            <a:off x="8488688" y="6575220"/>
            <a:ext cx="109845" cy="146460"/>
            <a:chOff x="0" y="0"/>
            <a:chExt cx="292918" cy="292918"/>
          </a:xfrm>
        </p:grpSpPr>
        <p:sp>
          <p:nvSpPr>
            <p:cNvPr id="234" name="Shape 234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235" name="Shape 235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239" name="Group 239">
            <a:hlinkClick r:id="" action="ppaction://hlinkshowjump?jump=nextslide"/>
          </p:cNvPr>
          <p:cNvGrpSpPr/>
          <p:nvPr/>
        </p:nvGrpSpPr>
        <p:grpSpPr>
          <a:xfrm flipH="1">
            <a:off x="8807776" y="6575220"/>
            <a:ext cx="109845" cy="146460"/>
            <a:chOff x="0" y="0"/>
            <a:chExt cx="292918" cy="292918"/>
          </a:xfrm>
        </p:grpSpPr>
        <p:sp>
          <p:nvSpPr>
            <p:cNvPr id="237" name="Shape 237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238" name="Shape 238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247" name="Group 247"/>
          <p:cNvGrpSpPr/>
          <p:nvPr/>
        </p:nvGrpSpPr>
        <p:grpSpPr>
          <a:xfrm>
            <a:off x="206257" y="6579295"/>
            <a:ext cx="652434" cy="198656"/>
            <a:chOff x="0" y="0"/>
            <a:chExt cx="1739821" cy="397311"/>
          </a:xfrm>
        </p:grpSpPr>
        <p:grpSp>
          <p:nvGrpSpPr>
            <p:cNvPr id="242" name="Group 242"/>
            <p:cNvGrpSpPr/>
            <p:nvPr/>
          </p:nvGrpSpPr>
          <p:grpSpPr>
            <a:xfrm>
              <a:off x="0" y="16976"/>
              <a:ext cx="378730" cy="275796"/>
              <a:chOff x="0" y="0"/>
              <a:chExt cx="378729" cy="275794"/>
            </a:xfrm>
          </p:grpSpPr>
          <p:sp>
            <p:nvSpPr>
              <p:cNvPr id="240" name="Shape 240"/>
              <p:cNvSpPr/>
              <p:nvPr/>
            </p:nvSpPr>
            <p:spPr>
              <a:xfrm>
                <a:off x="105200" y="0"/>
                <a:ext cx="273530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7316"/>
                    </a:moveTo>
                    <a:cubicBezTo>
                      <a:pt x="21600" y="19682"/>
                      <a:pt x="20404" y="21600"/>
                      <a:pt x="18928" y="21600"/>
                    </a:cubicBezTo>
                    <a:cubicBezTo>
                      <a:pt x="17453" y="21600"/>
                      <a:pt x="16257" y="19682"/>
                      <a:pt x="16257" y="17316"/>
                    </a:cubicBezTo>
                    <a:cubicBezTo>
                      <a:pt x="16257" y="12492"/>
                      <a:pt x="13809" y="8567"/>
                      <a:pt x="10800" y="8567"/>
                    </a:cubicBezTo>
                    <a:cubicBezTo>
                      <a:pt x="7791" y="8567"/>
                      <a:pt x="5343" y="12492"/>
                      <a:pt x="5343" y="17316"/>
                    </a:cubicBezTo>
                    <a:cubicBezTo>
                      <a:pt x="5343" y="19682"/>
                      <a:pt x="4147" y="21600"/>
                      <a:pt x="2672" y="21600"/>
                    </a:cubicBezTo>
                    <a:cubicBezTo>
                      <a:pt x="1197" y="21600"/>
                      <a:pt x="0" y="19682"/>
                      <a:pt x="0" y="17316"/>
                    </a:cubicBezTo>
                    <a:cubicBezTo>
                      <a:pt x="0" y="12691"/>
                      <a:pt x="1123" y="8343"/>
                      <a:pt x="3163" y="5072"/>
                    </a:cubicBezTo>
                    <a:cubicBezTo>
                      <a:pt x="5204" y="1801"/>
                      <a:pt x="7915" y="0"/>
                      <a:pt x="10800" y="0"/>
                    </a:cubicBezTo>
                    <a:cubicBezTo>
                      <a:pt x="13685" y="0"/>
                      <a:pt x="16397" y="1801"/>
                      <a:pt x="18437" y="5072"/>
                    </a:cubicBezTo>
                    <a:cubicBezTo>
                      <a:pt x="20477" y="8343"/>
                      <a:pt x="21600" y="12691"/>
                      <a:pt x="21600" y="17316"/>
                    </a:cubicBezTo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241" name="Shape 241"/>
              <p:cNvSpPr/>
              <p:nvPr/>
            </p:nvSpPr>
            <p:spPr>
              <a:xfrm>
                <a:off x="0" y="105200"/>
                <a:ext cx="273528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003" y="6600"/>
                    </a:moveTo>
                    <a:cubicBezTo>
                      <a:pt x="17003" y="3730"/>
                      <a:pt x="18459" y="1393"/>
                      <a:pt x="20250" y="1393"/>
                    </a:cubicBezTo>
                    <a:cubicBezTo>
                      <a:pt x="20499" y="1393"/>
                      <a:pt x="20740" y="1442"/>
                      <a:pt x="20972" y="1527"/>
                    </a:cubicBezTo>
                    <a:cubicBezTo>
                      <a:pt x="20482" y="594"/>
                      <a:pt x="19749" y="0"/>
                      <a:pt x="18928" y="0"/>
                    </a:cubicBezTo>
                    <a:cubicBezTo>
                      <a:pt x="17453" y="0"/>
                      <a:pt x="16257" y="1918"/>
                      <a:pt x="16257" y="4284"/>
                    </a:cubicBezTo>
                    <a:cubicBezTo>
                      <a:pt x="16257" y="6254"/>
                      <a:pt x="15844" y="8067"/>
                      <a:pt x="15156" y="9532"/>
                    </a:cubicBezTo>
                    <a:cubicBezTo>
                      <a:pt x="16156" y="9547"/>
                      <a:pt x="16966" y="10855"/>
                      <a:pt x="16966" y="12461"/>
                    </a:cubicBezTo>
                    <a:cubicBezTo>
                      <a:pt x="16966" y="14077"/>
                      <a:pt x="16146" y="15392"/>
                      <a:pt x="15138" y="15392"/>
                    </a:cubicBezTo>
                    <a:cubicBezTo>
                      <a:pt x="14130" y="15392"/>
                      <a:pt x="13310" y="14077"/>
                      <a:pt x="13310" y="12461"/>
                    </a:cubicBezTo>
                    <a:cubicBezTo>
                      <a:pt x="13310" y="12313"/>
                      <a:pt x="13319" y="12169"/>
                      <a:pt x="13333" y="12027"/>
                    </a:cubicBezTo>
                    <a:cubicBezTo>
                      <a:pt x="12575" y="12667"/>
                      <a:pt x="11714" y="13033"/>
                      <a:pt x="10800" y="13033"/>
                    </a:cubicBezTo>
                    <a:cubicBezTo>
                      <a:pt x="9907" y="13033"/>
                      <a:pt x="9065" y="12681"/>
                      <a:pt x="8321" y="12068"/>
                    </a:cubicBezTo>
                    <a:cubicBezTo>
                      <a:pt x="8331" y="12197"/>
                      <a:pt x="8339" y="12327"/>
                      <a:pt x="8339" y="12461"/>
                    </a:cubicBezTo>
                    <a:cubicBezTo>
                      <a:pt x="8339" y="14077"/>
                      <a:pt x="7519" y="15392"/>
                      <a:pt x="6511" y="15392"/>
                    </a:cubicBezTo>
                    <a:cubicBezTo>
                      <a:pt x="5503" y="15392"/>
                      <a:pt x="4683" y="14077"/>
                      <a:pt x="4683" y="12461"/>
                    </a:cubicBezTo>
                    <a:cubicBezTo>
                      <a:pt x="4683" y="10880"/>
                      <a:pt x="5468" y="9591"/>
                      <a:pt x="6446" y="9535"/>
                    </a:cubicBezTo>
                    <a:cubicBezTo>
                      <a:pt x="5757" y="8071"/>
                      <a:pt x="5343" y="6255"/>
                      <a:pt x="5343" y="4284"/>
                    </a:cubicBezTo>
                    <a:cubicBezTo>
                      <a:pt x="5343" y="1918"/>
                      <a:pt x="4147" y="0"/>
                      <a:pt x="2671" y="0"/>
                    </a:cubicBezTo>
                    <a:cubicBezTo>
                      <a:pt x="1843" y="0"/>
                      <a:pt x="1103" y="605"/>
                      <a:pt x="613" y="1554"/>
                    </a:cubicBezTo>
                    <a:cubicBezTo>
                      <a:pt x="865" y="1453"/>
                      <a:pt x="1127" y="1393"/>
                      <a:pt x="1399" y="1393"/>
                    </a:cubicBezTo>
                    <a:cubicBezTo>
                      <a:pt x="3190" y="1393"/>
                      <a:pt x="4646" y="3730"/>
                      <a:pt x="4646" y="6600"/>
                    </a:cubicBezTo>
                    <a:cubicBezTo>
                      <a:pt x="4646" y="9472"/>
                      <a:pt x="3190" y="11808"/>
                      <a:pt x="1399" y="11808"/>
                    </a:cubicBezTo>
                    <a:cubicBezTo>
                      <a:pt x="1284" y="11808"/>
                      <a:pt x="1171" y="11799"/>
                      <a:pt x="1060" y="11780"/>
                    </a:cubicBezTo>
                    <a:cubicBezTo>
                      <a:pt x="1581" y="13519"/>
                      <a:pt x="2287" y="15123"/>
                      <a:pt x="3163" y="16528"/>
                    </a:cubicBezTo>
                    <a:cubicBezTo>
                      <a:pt x="4357" y="18443"/>
                      <a:pt x="5783" y="19849"/>
                      <a:pt x="7337" y="20690"/>
                    </a:cubicBezTo>
                    <a:cubicBezTo>
                      <a:pt x="7583" y="17880"/>
                      <a:pt x="9088" y="15708"/>
                      <a:pt x="10908" y="15708"/>
                    </a:cubicBezTo>
                    <a:cubicBezTo>
                      <a:pt x="12703" y="15708"/>
                      <a:pt x="14192" y="17823"/>
                      <a:pt x="14467" y="20580"/>
                    </a:cubicBezTo>
                    <a:cubicBezTo>
                      <a:pt x="15943" y="19728"/>
                      <a:pt x="17295" y="18359"/>
                      <a:pt x="18437" y="16528"/>
                    </a:cubicBezTo>
                    <a:cubicBezTo>
                      <a:pt x="19312" y="15125"/>
                      <a:pt x="20017" y="13522"/>
                      <a:pt x="20539" y="11785"/>
                    </a:cubicBezTo>
                    <a:cubicBezTo>
                      <a:pt x="20444" y="11799"/>
                      <a:pt x="20348" y="11808"/>
                      <a:pt x="20250" y="11808"/>
                    </a:cubicBezTo>
                    <a:cubicBezTo>
                      <a:pt x="18459" y="11808"/>
                      <a:pt x="17003" y="9472"/>
                      <a:pt x="17003" y="6600"/>
                    </a:cubicBezTo>
                    <a:close/>
                    <a:moveTo>
                      <a:pt x="21563" y="3598"/>
                    </a:moveTo>
                    <a:cubicBezTo>
                      <a:pt x="21191" y="3178"/>
                      <a:pt x="20738" y="2930"/>
                      <a:pt x="20250" y="2930"/>
                    </a:cubicBezTo>
                    <a:cubicBezTo>
                      <a:pt x="18988" y="2930"/>
                      <a:pt x="17961" y="4577"/>
                      <a:pt x="17961" y="6600"/>
                    </a:cubicBezTo>
                    <a:cubicBezTo>
                      <a:pt x="17961" y="8625"/>
                      <a:pt x="18988" y="10271"/>
                      <a:pt x="20250" y="10271"/>
                    </a:cubicBezTo>
                    <a:cubicBezTo>
                      <a:pt x="20507" y="10271"/>
                      <a:pt x="20753" y="10200"/>
                      <a:pt x="20983" y="10075"/>
                    </a:cubicBezTo>
                    <a:cubicBezTo>
                      <a:pt x="21388" y="8239"/>
                      <a:pt x="21600" y="6288"/>
                      <a:pt x="21600" y="4284"/>
                    </a:cubicBezTo>
                    <a:cubicBezTo>
                      <a:pt x="21600" y="4049"/>
                      <a:pt x="21585" y="3822"/>
                      <a:pt x="21563" y="3598"/>
                    </a:cubicBezTo>
                    <a:close/>
                    <a:moveTo>
                      <a:pt x="3688" y="6600"/>
                    </a:moveTo>
                    <a:cubicBezTo>
                      <a:pt x="3688" y="4577"/>
                      <a:pt x="2661" y="2930"/>
                      <a:pt x="1399" y="2930"/>
                    </a:cubicBezTo>
                    <a:cubicBezTo>
                      <a:pt x="886" y="2930"/>
                      <a:pt x="413" y="3205"/>
                      <a:pt x="31" y="3664"/>
                    </a:cubicBezTo>
                    <a:cubicBezTo>
                      <a:pt x="13" y="3867"/>
                      <a:pt x="0" y="4073"/>
                      <a:pt x="0" y="4284"/>
                    </a:cubicBezTo>
                    <a:cubicBezTo>
                      <a:pt x="0" y="6276"/>
                      <a:pt x="210" y="8216"/>
                      <a:pt x="610" y="10042"/>
                    </a:cubicBezTo>
                    <a:cubicBezTo>
                      <a:pt x="856" y="10188"/>
                      <a:pt x="1121" y="10271"/>
                      <a:pt x="1399" y="10271"/>
                    </a:cubicBezTo>
                    <a:cubicBezTo>
                      <a:pt x="2661" y="10271"/>
                      <a:pt x="3688" y="8625"/>
                      <a:pt x="3688" y="6600"/>
                    </a:cubicBezTo>
                    <a:close/>
                    <a:moveTo>
                      <a:pt x="5642" y="12461"/>
                    </a:moveTo>
                    <a:cubicBezTo>
                      <a:pt x="5642" y="13229"/>
                      <a:pt x="6032" y="13855"/>
                      <a:pt x="6511" y="13855"/>
                    </a:cubicBezTo>
                    <a:cubicBezTo>
                      <a:pt x="6991" y="13855"/>
                      <a:pt x="7380" y="13229"/>
                      <a:pt x="7380" y="12461"/>
                    </a:cubicBezTo>
                    <a:cubicBezTo>
                      <a:pt x="7380" y="11693"/>
                      <a:pt x="6991" y="11067"/>
                      <a:pt x="6511" y="11067"/>
                    </a:cubicBezTo>
                    <a:cubicBezTo>
                      <a:pt x="6032" y="11067"/>
                      <a:pt x="5642" y="11693"/>
                      <a:pt x="5642" y="12461"/>
                    </a:cubicBezTo>
                    <a:close/>
                    <a:moveTo>
                      <a:pt x="15138" y="13855"/>
                    </a:moveTo>
                    <a:cubicBezTo>
                      <a:pt x="15617" y="13855"/>
                      <a:pt x="16007" y="13229"/>
                      <a:pt x="16007" y="12461"/>
                    </a:cubicBezTo>
                    <a:cubicBezTo>
                      <a:pt x="16007" y="11693"/>
                      <a:pt x="15617" y="11067"/>
                      <a:pt x="15138" y="11067"/>
                    </a:cubicBezTo>
                    <a:cubicBezTo>
                      <a:pt x="14659" y="11067"/>
                      <a:pt x="14269" y="11693"/>
                      <a:pt x="14269" y="12461"/>
                    </a:cubicBezTo>
                    <a:cubicBezTo>
                      <a:pt x="14269" y="13229"/>
                      <a:pt x="14659" y="13855"/>
                      <a:pt x="15138" y="13855"/>
                    </a:cubicBezTo>
                    <a:close/>
                    <a:moveTo>
                      <a:pt x="10908" y="17245"/>
                    </a:moveTo>
                    <a:cubicBezTo>
                      <a:pt x="9525" y="17245"/>
                      <a:pt x="8387" y="18952"/>
                      <a:pt x="8268" y="21121"/>
                    </a:cubicBezTo>
                    <a:cubicBezTo>
                      <a:pt x="9088" y="21435"/>
                      <a:pt x="9936" y="21600"/>
                      <a:pt x="10800" y="21600"/>
                    </a:cubicBezTo>
                    <a:cubicBezTo>
                      <a:pt x="11738" y="21600"/>
                      <a:pt x="12658" y="21406"/>
                      <a:pt x="13542" y="21036"/>
                    </a:cubicBezTo>
                    <a:cubicBezTo>
                      <a:pt x="13399" y="18908"/>
                      <a:pt x="12273" y="17245"/>
                      <a:pt x="10908" y="1724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246" name="Group 246"/>
            <p:cNvGrpSpPr/>
            <p:nvPr/>
          </p:nvGrpSpPr>
          <p:grpSpPr>
            <a:xfrm>
              <a:off x="451491" y="-1"/>
              <a:ext cx="1288331" cy="397313"/>
              <a:chOff x="0" y="0"/>
              <a:chExt cx="1288330" cy="397311"/>
            </a:xfrm>
          </p:grpSpPr>
          <p:sp>
            <p:nvSpPr>
              <p:cNvPr id="243" name="Shape 243"/>
              <p:cNvSpPr/>
              <p:nvPr/>
            </p:nvSpPr>
            <p:spPr>
              <a:xfrm>
                <a:off x="0" y="0"/>
                <a:ext cx="1288331" cy="267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09" y="0"/>
                    </a:moveTo>
                    <a:cubicBezTo>
                      <a:pt x="11534" y="0"/>
                      <a:pt x="11413" y="501"/>
                      <a:pt x="11413" y="1340"/>
                    </a:cubicBezTo>
                    <a:cubicBezTo>
                      <a:pt x="11413" y="2179"/>
                      <a:pt x="11534" y="2681"/>
                      <a:pt x="11709" y="2681"/>
                    </a:cubicBezTo>
                    <a:lnTo>
                      <a:pt x="12014" y="2681"/>
                    </a:lnTo>
                    <a:lnTo>
                      <a:pt x="12014" y="18319"/>
                    </a:lnTo>
                    <a:lnTo>
                      <a:pt x="11709" y="18319"/>
                    </a:lnTo>
                    <a:cubicBezTo>
                      <a:pt x="11534" y="18319"/>
                      <a:pt x="11413" y="18820"/>
                      <a:pt x="11413" y="19659"/>
                    </a:cubicBezTo>
                    <a:cubicBezTo>
                      <a:pt x="11413" y="20498"/>
                      <a:pt x="11534" y="21000"/>
                      <a:pt x="11709" y="21000"/>
                    </a:cubicBezTo>
                    <a:lnTo>
                      <a:pt x="12960" y="21000"/>
                    </a:lnTo>
                    <a:cubicBezTo>
                      <a:pt x="13134" y="21000"/>
                      <a:pt x="13256" y="20498"/>
                      <a:pt x="13256" y="19659"/>
                    </a:cubicBezTo>
                    <a:cubicBezTo>
                      <a:pt x="13256" y="18820"/>
                      <a:pt x="13134" y="18319"/>
                      <a:pt x="12960" y="18319"/>
                    </a:cubicBezTo>
                    <a:lnTo>
                      <a:pt x="12571" y="18319"/>
                    </a:lnTo>
                    <a:lnTo>
                      <a:pt x="12571" y="2681"/>
                    </a:lnTo>
                    <a:lnTo>
                      <a:pt x="13613" y="2681"/>
                    </a:lnTo>
                    <a:cubicBezTo>
                      <a:pt x="13871" y="2681"/>
                      <a:pt x="14055" y="3073"/>
                      <a:pt x="14179" y="3686"/>
                    </a:cubicBezTo>
                    <a:cubicBezTo>
                      <a:pt x="14303" y="4297"/>
                      <a:pt x="14368" y="5355"/>
                      <a:pt x="14368" y="6730"/>
                    </a:cubicBezTo>
                    <a:cubicBezTo>
                      <a:pt x="14368" y="8105"/>
                      <a:pt x="14303" y="9163"/>
                      <a:pt x="14179" y="9774"/>
                    </a:cubicBezTo>
                    <a:cubicBezTo>
                      <a:pt x="14055" y="10387"/>
                      <a:pt x="13871" y="10723"/>
                      <a:pt x="13613" y="10723"/>
                    </a:cubicBezTo>
                    <a:lnTo>
                      <a:pt x="13123" y="10723"/>
                    </a:lnTo>
                    <a:cubicBezTo>
                      <a:pt x="12948" y="10723"/>
                      <a:pt x="12826" y="11225"/>
                      <a:pt x="12826" y="12064"/>
                    </a:cubicBezTo>
                    <a:cubicBezTo>
                      <a:pt x="12826" y="12903"/>
                      <a:pt x="12948" y="13404"/>
                      <a:pt x="13123" y="13404"/>
                    </a:cubicBezTo>
                    <a:lnTo>
                      <a:pt x="13613" y="13404"/>
                    </a:lnTo>
                    <a:cubicBezTo>
                      <a:pt x="14043" y="13404"/>
                      <a:pt x="14378" y="12863"/>
                      <a:pt x="14612" y="11673"/>
                    </a:cubicBezTo>
                    <a:cubicBezTo>
                      <a:pt x="14842" y="10498"/>
                      <a:pt x="14960" y="8860"/>
                      <a:pt x="14960" y="6744"/>
                    </a:cubicBezTo>
                    <a:cubicBezTo>
                      <a:pt x="14960" y="4628"/>
                      <a:pt x="14842" y="2962"/>
                      <a:pt x="14612" y="1787"/>
                    </a:cubicBezTo>
                    <a:cubicBezTo>
                      <a:pt x="14378" y="597"/>
                      <a:pt x="14043" y="0"/>
                      <a:pt x="13613" y="0"/>
                    </a:cubicBezTo>
                    <a:lnTo>
                      <a:pt x="11709" y="0"/>
                    </a:lnTo>
                    <a:close/>
                    <a:moveTo>
                      <a:pt x="84" y="2052"/>
                    </a:moveTo>
                    <a:cubicBezTo>
                      <a:pt x="27" y="2052"/>
                      <a:pt x="0" y="2199"/>
                      <a:pt x="0" y="2471"/>
                    </a:cubicBezTo>
                    <a:cubicBezTo>
                      <a:pt x="0" y="2746"/>
                      <a:pt x="27" y="2876"/>
                      <a:pt x="84" y="2876"/>
                    </a:cubicBezTo>
                    <a:lnTo>
                      <a:pt x="482" y="2876"/>
                    </a:lnTo>
                    <a:cubicBezTo>
                      <a:pt x="539" y="2876"/>
                      <a:pt x="569" y="3009"/>
                      <a:pt x="569" y="3281"/>
                    </a:cubicBezTo>
                    <a:lnTo>
                      <a:pt x="569" y="19952"/>
                    </a:lnTo>
                    <a:cubicBezTo>
                      <a:pt x="569" y="20226"/>
                      <a:pt x="539" y="20357"/>
                      <a:pt x="482" y="20357"/>
                    </a:cubicBezTo>
                    <a:lnTo>
                      <a:pt x="84" y="20357"/>
                    </a:lnTo>
                    <a:cubicBezTo>
                      <a:pt x="27" y="20357"/>
                      <a:pt x="0" y="20490"/>
                      <a:pt x="0" y="20762"/>
                    </a:cubicBezTo>
                    <a:cubicBezTo>
                      <a:pt x="0" y="21036"/>
                      <a:pt x="27" y="21181"/>
                      <a:pt x="84" y="21181"/>
                    </a:cubicBezTo>
                    <a:lnTo>
                      <a:pt x="1335" y="21181"/>
                    </a:lnTo>
                    <a:cubicBezTo>
                      <a:pt x="1393" y="21181"/>
                      <a:pt x="1420" y="21036"/>
                      <a:pt x="1420" y="20762"/>
                    </a:cubicBezTo>
                    <a:cubicBezTo>
                      <a:pt x="1420" y="20490"/>
                      <a:pt x="1393" y="20357"/>
                      <a:pt x="1335" y="20357"/>
                    </a:cubicBezTo>
                    <a:lnTo>
                      <a:pt x="825" y="20357"/>
                    </a:lnTo>
                    <a:cubicBezTo>
                      <a:pt x="768" y="20357"/>
                      <a:pt x="737" y="20226"/>
                      <a:pt x="737" y="19952"/>
                    </a:cubicBezTo>
                    <a:lnTo>
                      <a:pt x="737" y="3965"/>
                    </a:lnTo>
                    <a:cubicBezTo>
                      <a:pt x="737" y="3820"/>
                      <a:pt x="744" y="3750"/>
                      <a:pt x="755" y="3742"/>
                    </a:cubicBezTo>
                    <a:cubicBezTo>
                      <a:pt x="766" y="3733"/>
                      <a:pt x="776" y="3753"/>
                      <a:pt x="784" y="3826"/>
                    </a:cubicBezTo>
                    <a:lnTo>
                      <a:pt x="2375" y="20762"/>
                    </a:lnTo>
                    <a:cubicBezTo>
                      <a:pt x="2401" y="21036"/>
                      <a:pt x="2443" y="21181"/>
                      <a:pt x="2500" y="21181"/>
                    </a:cubicBezTo>
                    <a:cubicBezTo>
                      <a:pt x="2557" y="21181"/>
                      <a:pt x="2598" y="21036"/>
                      <a:pt x="2625" y="20762"/>
                    </a:cubicBezTo>
                    <a:lnTo>
                      <a:pt x="4215" y="3826"/>
                    </a:lnTo>
                    <a:cubicBezTo>
                      <a:pt x="4223" y="3753"/>
                      <a:pt x="4233" y="3733"/>
                      <a:pt x="4245" y="3742"/>
                    </a:cubicBezTo>
                    <a:cubicBezTo>
                      <a:pt x="4256" y="3750"/>
                      <a:pt x="4259" y="3820"/>
                      <a:pt x="4259" y="3965"/>
                    </a:cubicBezTo>
                    <a:lnTo>
                      <a:pt x="4259" y="19952"/>
                    </a:lnTo>
                    <a:cubicBezTo>
                      <a:pt x="4259" y="20226"/>
                      <a:pt x="4231" y="20357"/>
                      <a:pt x="4175" y="20357"/>
                    </a:cubicBezTo>
                    <a:lnTo>
                      <a:pt x="3664" y="20357"/>
                    </a:lnTo>
                    <a:cubicBezTo>
                      <a:pt x="3607" y="20357"/>
                      <a:pt x="3580" y="20490"/>
                      <a:pt x="3580" y="20762"/>
                    </a:cubicBezTo>
                    <a:cubicBezTo>
                      <a:pt x="3580" y="21036"/>
                      <a:pt x="3607" y="21181"/>
                      <a:pt x="3664" y="21181"/>
                    </a:cubicBezTo>
                    <a:lnTo>
                      <a:pt x="4912" y="21181"/>
                    </a:lnTo>
                    <a:cubicBezTo>
                      <a:pt x="4969" y="21181"/>
                      <a:pt x="4999" y="21036"/>
                      <a:pt x="4999" y="20762"/>
                    </a:cubicBezTo>
                    <a:cubicBezTo>
                      <a:pt x="4999" y="20490"/>
                      <a:pt x="4969" y="20357"/>
                      <a:pt x="4912" y="20357"/>
                    </a:cubicBezTo>
                    <a:lnTo>
                      <a:pt x="4517" y="20357"/>
                    </a:lnTo>
                    <a:cubicBezTo>
                      <a:pt x="4460" y="20357"/>
                      <a:pt x="4430" y="20226"/>
                      <a:pt x="4430" y="19952"/>
                    </a:cubicBezTo>
                    <a:lnTo>
                      <a:pt x="4430" y="3281"/>
                    </a:lnTo>
                    <a:cubicBezTo>
                      <a:pt x="4430" y="3009"/>
                      <a:pt x="4460" y="2876"/>
                      <a:pt x="4517" y="2876"/>
                    </a:cubicBezTo>
                    <a:lnTo>
                      <a:pt x="4912" y="2876"/>
                    </a:lnTo>
                    <a:cubicBezTo>
                      <a:pt x="4969" y="2876"/>
                      <a:pt x="4999" y="2746"/>
                      <a:pt x="4999" y="2471"/>
                    </a:cubicBezTo>
                    <a:cubicBezTo>
                      <a:pt x="4999" y="2199"/>
                      <a:pt x="4969" y="2052"/>
                      <a:pt x="4912" y="2052"/>
                    </a:cubicBezTo>
                    <a:lnTo>
                      <a:pt x="4288" y="2052"/>
                    </a:lnTo>
                    <a:cubicBezTo>
                      <a:pt x="4246" y="2052"/>
                      <a:pt x="4216" y="2090"/>
                      <a:pt x="4195" y="2164"/>
                    </a:cubicBezTo>
                    <a:cubicBezTo>
                      <a:pt x="4174" y="2235"/>
                      <a:pt x="4157" y="2344"/>
                      <a:pt x="4146" y="2471"/>
                    </a:cubicBezTo>
                    <a:lnTo>
                      <a:pt x="2555" y="19408"/>
                    </a:lnTo>
                    <a:cubicBezTo>
                      <a:pt x="2517" y="19790"/>
                      <a:pt x="2479" y="19790"/>
                      <a:pt x="2442" y="19408"/>
                    </a:cubicBezTo>
                    <a:lnTo>
                      <a:pt x="851" y="2471"/>
                    </a:lnTo>
                    <a:cubicBezTo>
                      <a:pt x="839" y="2344"/>
                      <a:pt x="825" y="2235"/>
                      <a:pt x="804" y="2164"/>
                    </a:cubicBezTo>
                    <a:cubicBezTo>
                      <a:pt x="783" y="2090"/>
                      <a:pt x="753" y="2052"/>
                      <a:pt x="711" y="2052"/>
                    </a:cubicBezTo>
                    <a:lnTo>
                      <a:pt x="84" y="2052"/>
                    </a:lnTo>
                    <a:close/>
                    <a:moveTo>
                      <a:pt x="17277" y="5222"/>
                    </a:moveTo>
                    <a:cubicBezTo>
                      <a:pt x="17138" y="5222"/>
                      <a:pt x="17008" y="5330"/>
                      <a:pt x="16885" y="5557"/>
                    </a:cubicBezTo>
                    <a:cubicBezTo>
                      <a:pt x="16772" y="5765"/>
                      <a:pt x="16666" y="6030"/>
                      <a:pt x="16575" y="6325"/>
                    </a:cubicBezTo>
                    <a:cubicBezTo>
                      <a:pt x="16535" y="6450"/>
                      <a:pt x="16500" y="6511"/>
                      <a:pt x="16464" y="6646"/>
                    </a:cubicBezTo>
                    <a:cubicBezTo>
                      <a:pt x="16446" y="5920"/>
                      <a:pt x="16331" y="5362"/>
                      <a:pt x="16171" y="5362"/>
                    </a:cubicBezTo>
                    <a:lnTo>
                      <a:pt x="15602" y="5362"/>
                    </a:lnTo>
                    <a:cubicBezTo>
                      <a:pt x="15427" y="5362"/>
                      <a:pt x="15306" y="6087"/>
                      <a:pt x="15306" y="6925"/>
                    </a:cubicBezTo>
                    <a:cubicBezTo>
                      <a:pt x="15306" y="7764"/>
                      <a:pt x="15427" y="8489"/>
                      <a:pt x="15602" y="8489"/>
                    </a:cubicBezTo>
                    <a:lnTo>
                      <a:pt x="15915" y="8489"/>
                    </a:lnTo>
                    <a:lnTo>
                      <a:pt x="15915" y="18319"/>
                    </a:lnTo>
                    <a:lnTo>
                      <a:pt x="15602" y="18319"/>
                    </a:lnTo>
                    <a:cubicBezTo>
                      <a:pt x="15427" y="18319"/>
                      <a:pt x="15306" y="18820"/>
                      <a:pt x="15306" y="19659"/>
                    </a:cubicBezTo>
                    <a:cubicBezTo>
                      <a:pt x="15306" y="20498"/>
                      <a:pt x="15427" y="21000"/>
                      <a:pt x="15602" y="21000"/>
                    </a:cubicBezTo>
                    <a:lnTo>
                      <a:pt x="16795" y="21000"/>
                    </a:lnTo>
                    <a:cubicBezTo>
                      <a:pt x="16970" y="21000"/>
                      <a:pt x="17091" y="20498"/>
                      <a:pt x="17091" y="19659"/>
                    </a:cubicBezTo>
                    <a:cubicBezTo>
                      <a:pt x="17091" y="18820"/>
                      <a:pt x="16970" y="18319"/>
                      <a:pt x="16795" y="18319"/>
                    </a:cubicBezTo>
                    <a:lnTo>
                      <a:pt x="16473" y="18319"/>
                    </a:lnTo>
                    <a:lnTo>
                      <a:pt x="16473" y="11030"/>
                    </a:lnTo>
                    <a:cubicBezTo>
                      <a:pt x="16566" y="10507"/>
                      <a:pt x="16612" y="10028"/>
                      <a:pt x="16694" y="9592"/>
                    </a:cubicBezTo>
                    <a:cubicBezTo>
                      <a:pt x="16767" y="9192"/>
                      <a:pt x="16859" y="8819"/>
                      <a:pt x="16966" y="8489"/>
                    </a:cubicBezTo>
                    <a:cubicBezTo>
                      <a:pt x="17058" y="8210"/>
                      <a:pt x="17161" y="8070"/>
                      <a:pt x="17280" y="8070"/>
                    </a:cubicBezTo>
                    <a:cubicBezTo>
                      <a:pt x="17441" y="8070"/>
                      <a:pt x="17555" y="8252"/>
                      <a:pt x="17634" y="8615"/>
                    </a:cubicBezTo>
                    <a:cubicBezTo>
                      <a:pt x="17712" y="8970"/>
                      <a:pt x="17747" y="9386"/>
                      <a:pt x="17747" y="9927"/>
                    </a:cubicBezTo>
                    <a:cubicBezTo>
                      <a:pt x="17747" y="10766"/>
                      <a:pt x="17869" y="11352"/>
                      <a:pt x="18044" y="11352"/>
                    </a:cubicBezTo>
                    <a:cubicBezTo>
                      <a:pt x="18218" y="11352"/>
                      <a:pt x="18343" y="10766"/>
                      <a:pt x="18343" y="9927"/>
                    </a:cubicBezTo>
                    <a:cubicBezTo>
                      <a:pt x="18343" y="9289"/>
                      <a:pt x="18318" y="8677"/>
                      <a:pt x="18270" y="8112"/>
                    </a:cubicBezTo>
                    <a:cubicBezTo>
                      <a:pt x="18221" y="7535"/>
                      <a:pt x="18148" y="7015"/>
                      <a:pt x="18052" y="6576"/>
                    </a:cubicBezTo>
                    <a:cubicBezTo>
                      <a:pt x="17958" y="6147"/>
                      <a:pt x="17845" y="5808"/>
                      <a:pt x="17715" y="5571"/>
                    </a:cubicBezTo>
                    <a:cubicBezTo>
                      <a:pt x="17587" y="5335"/>
                      <a:pt x="17438" y="5222"/>
                      <a:pt x="17277" y="5222"/>
                    </a:cubicBezTo>
                    <a:close/>
                    <a:moveTo>
                      <a:pt x="19997" y="5362"/>
                    </a:moveTo>
                    <a:cubicBezTo>
                      <a:pt x="19767" y="5362"/>
                      <a:pt x="19548" y="5565"/>
                      <a:pt x="19350" y="5962"/>
                    </a:cubicBezTo>
                    <a:cubicBezTo>
                      <a:pt x="19151" y="6362"/>
                      <a:pt x="18980" y="6931"/>
                      <a:pt x="18839" y="7651"/>
                    </a:cubicBezTo>
                    <a:cubicBezTo>
                      <a:pt x="18699" y="8366"/>
                      <a:pt x="18589" y="9238"/>
                      <a:pt x="18511" y="10235"/>
                    </a:cubicBezTo>
                    <a:cubicBezTo>
                      <a:pt x="18434" y="11218"/>
                      <a:pt x="18395" y="12313"/>
                      <a:pt x="18395" y="13488"/>
                    </a:cubicBezTo>
                    <a:cubicBezTo>
                      <a:pt x="18395" y="14662"/>
                      <a:pt x="18434" y="15744"/>
                      <a:pt x="18511" y="16727"/>
                    </a:cubicBezTo>
                    <a:cubicBezTo>
                      <a:pt x="18589" y="17724"/>
                      <a:pt x="18699" y="18597"/>
                      <a:pt x="18839" y="19310"/>
                    </a:cubicBezTo>
                    <a:cubicBezTo>
                      <a:pt x="18980" y="20031"/>
                      <a:pt x="19150" y="20599"/>
                      <a:pt x="19350" y="21000"/>
                    </a:cubicBezTo>
                    <a:cubicBezTo>
                      <a:pt x="19547" y="21396"/>
                      <a:pt x="19765" y="21600"/>
                      <a:pt x="19997" y="21600"/>
                    </a:cubicBezTo>
                    <a:cubicBezTo>
                      <a:pt x="20229" y="21600"/>
                      <a:pt x="20448" y="21396"/>
                      <a:pt x="20645" y="21000"/>
                    </a:cubicBezTo>
                    <a:cubicBezTo>
                      <a:pt x="20845" y="20599"/>
                      <a:pt x="21016" y="20029"/>
                      <a:pt x="21156" y="19310"/>
                    </a:cubicBezTo>
                    <a:cubicBezTo>
                      <a:pt x="21296" y="18595"/>
                      <a:pt x="21406" y="17723"/>
                      <a:pt x="21484" y="16727"/>
                    </a:cubicBezTo>
                    <a:cubicBezTo>
                      <a:pt x="21561" y="15742"/>
                      <a:pt x="21600" y="14661"/>
                      <a:pt x="21600" y="13488"/>
                    </a:cubicBezTo>
                    <a:cubicBezTo>
                      <a:pt x="21600" y="12314"/>
                      <a:pt x="21561" y="11220"/>
                      <a:pt x="21484" y="10235"/>
                    </a:cubicBezTo>
                    <a:cubicBezTo>
                      <a:pt x="21406" y="9238"/>
                      <a:pt x="21296" y="8367"/>
                      <a:pt x="21156" y="7651"/>
                    </a:cubicBezTo>
                    <a:cubicBezTo>
                      <a:pt x="21015" y="6931"/>
                      <a:pt x="20844" y="6363"/>
                      <a:pt x="20645" y="5962"/>
                    </a:cubicBezTo>
                    <a:cubicBezTo>
                      <a:pt x="20447" y="5565"/>
                      <a:pt x="20228" y="5362"/>
                      <a:pt x="19997" y="5362"/>
                    </a:cubicBezTo>
                    <a:close/>
                    <a:moveTo>
                      <a:pt x="6312" y="7247"/>
                    </a:moveTo>
                    <a:cubicBezTo>
                      <a:pt x="6187" y="7247"/>
                      <a:pt x="6067" y="7329"/>
                      <a:pt x="5957" y="7484"/>
                    </a:cubicBezTo>
                    <a:cubicBezTo>
                      <a:pt x="5847" y="7638"/>
                      <a:pt x="5751" y="7829"/>
                      <a:pt x="5664" y="8056"/>
                    </a:cubicBezTo>
                    <a:cubicBezTo>
                      <a:pt x="5577" y="8285"/>
                      <a:pt x="5498" y="8541"/>
                      <a:pt x="5432" y="8824"/>
                    </a:cubicBezTo>
                    <a:cubicBezTo>
                      <a:pt x="5365" y="9106"/>
                      <a:pt x="5314" y="9365"/>
                      <a:pt x="5272" y="9620"/>
                    </a:cubicBezTo>
                    <a:cubicBezTo>
                      <a:pt x="5238" y="9838"/>
                      <a:pt x="5244" y="10029"/>
                      <a:pt x="5290" y="10193"/>
                    </a:cubicBezTo>
                    <a:cubicBezTo>
                      <a:pt x="5335" y="10356"/>
                      <a:pt x="5375" y="10327"/>
                      <a:pt x="5409" y="10109"/>
                    </a:cubicBezTo>
                    <a:cubicBezTo>
                      <a:pt x="5443" y="9891"/>
                      <a:pt x="5487" y="9663"/>
                      <a:pt x="5542" y="9425"/>
                    </a:cubicBezTo>
                    <a:cubicBezTo>
                      <a:pt x="5597" y="9190"/>
                      <a:pt x="5660" y="8983"/>
                      <a:pt x="5734" y="8782"/>
                    </a:cubicBezTo>
                    <a:cubicBezTo>
                      <a:pt x="5808" y="8583"/>
                      <a:pt x="5892" y="8404"/>
                      <a:pt x="5986" y="8266"/>
                    </a:cubicBezTo>
                    <a:cubicBezTo>
                      <a:pt x="6081" y="8129"/>
                      <a:pt x="6190" y="8070"/>
                      <a:pt x="6312" y="8070"/>
                    </a:cubicBezTo>
                    <a:cubicBezTo>
                      <a:pt x="6448" y="8070"/>
                      <a:pt x="6570" y="8159"/>
                      <a:pt x="6680" y="8350"/>
                    </a:cubicBezTo>
                    <a:cubicBezTo>
                      <a:pt x="6790" y="8540"/>
                      <a:pt x="6883" y="8807"/>
                      <a:pt x="6959" y="9145"/>
                    </a:cubicBezTo>
                    <a:cubicBezTo>
                      <a:pt x="7035" y="9481"/>
                      <a:pt x="7091" y="9871"/>
                      <a:pt x="7133" y="10318"/>
                    </a:cubicBezTo>
                    <a:cubicBezTo>
                      <a:pt x="7175" y="10766"/>
                      <a:pt x="7197" y="11247"/>
                      <a:pt x="7197" y="11756"/>
                    </a:cubicBezTo>
                    <a:lnTo>
                      <a:pt x="7197" y="16950"/>
                    </a:lnTo>
                    <a:cubicBezTo>
                      <a:pt x="7118" y="17642"/>
                      <a:pt x="7021" y="18263"/>
                      <a:pt x="6907" y="18807"/>
                    </a:cubicBezTo>
                    <a:cubicBezTo>
                      <a:pt x="6808" y="19282"/>
                      <a:pt x="6690" y="19705"/>
                      <a:pt x="6550" y="20078"/>
                    </a:cubicBezTo>
                    <a:cubicBezTo>
                      <a:pt x="6410" y="20451"/>
                      <a:pt x="6248" y="20637"/>
                      <a:pt x="6062" y="20637"/>
                    </a:cubicBezTo>
                    <a:cubicBezTo>
                      <a:pt x="5778" y="20637"/>
                      <a:pt x="5565" y="20296"/>
                      <a:pt x="5423" y="19631"/>
                    </a:cubicBezTo>
                    <a:cubicBezTo>
                      <a:pt x="5281" y="18966"/>
                      <a:pt x="5208" y="18115"/>
                      <a:pt x="5208" y="17076"/>
                    </a:cubicBezTo>
                    <a:cubicBezTo>
                      <a:pt x="5208" y="16567"/>
                      <a:pt x="5227" y="16102"/>
                      <a:pt x="5264" y="15666"/>
                    </a:cubicBezTo>
                    <a:cubicBezTo>
                      <a:pt x="5299" y="15230"/>
                      <a:pt x="5355" y="14844"/>
                      <a:pt x="5435" y="14535"/>
                    </a:cubicBezTo>
                    <a:cubicBezTo>
                      <a:pt x="5514" y="14224"/>
                      <a:pt x="5615" y="13990"/>
                      <a:pt x="5737" y="13809"/>
                    </a:cubicBezTo>
                    <a:cubicBezTo>
                      <a:pt x="5858" y="13628"/>
                      <a:pt x="6005" y="13530"/>
                      <a:pt x="6175" y="13530"/>
                    </a:cubicBezTo>
                    <a:lnTo>
                      <a:pt x="6770" y="13530"/>
                    </a:lnTo>
                    <a:cubicBezTo>
                      <a:pt x="6827" y="13530"/>
                      <a:pt x="6857" y="13398"/>
                      <a:pt x="6857" y="13125"/>
                    </a:cubicBezTo>
                    <a:cubicBezTo>
                      <a:pt x="6857" y="12852"/>
                      <a:pt x="6827" y="12706"/>
                      <a:pt x="6770" y="12706"/>
                    </a:cubicBezTo>
                    <a:lnTo>
                      <a:pt x="6175" y="12706"/>
                    </a:lnTo>
                    <a:cubicBezTo>
                      <a:pt x="5990" y="12706"/>
                      <a:pt x="5825" y="12828"/>
                      <a:pt x="5685" y="13055"/>
                    </a:cubicBezTo>
                    <a:cubicBezTo>
                      <a:pt x="5544" y="13284"/>
                      <a:pt x="5427" y="13585"/>
                      <a:pt x="5330" y="13976"/>
                    </a:cubicBezTo>
                    <a:cubicBezTo>
                      <a:pt x="5234" y="14369"/>
                      <a:pt x="5162" y="14831"/>
                      <a:pt x="5113" y="15359"/>
                    </a:cubicBezTo>
                    <a:cubicBezTo>
                      <a:pt x="5063" y="15886"/>
                      <a:pt x="5037" y="16457"/>
                      <a:pt x="5037" y="17076"/>
                    </a:cubicBezTo>
                    <a:cubicBezTo>
                      <a:pt x="5037" y="17696"/>
                      <a:pt x="5059" y="18280"/>
                      <a:pt x="5101" y="18807"/>
                    </a:cubicBezTo>
                    <a:cubicBezTo>
                      <a:pt x="5143" y="19336"/>
                      <a:pt x="5204" y="19784"/>
                      <a:pt x="5290" y="20176"/>
                    </a:cubicBezTo>
                    <a:cubicBezTo>
                      <a:pt x="5375" y="20567"/>
                      <a:pt x="5483" y="20882"/>
                      <a:pt x="5612" y="21111"/>
                    </a:cubicBezTo>
                    <a:cubicBezTo>
                      <a:pt x="5741" y="21339"/>
                      <a:pt x="5892" y="21446"/>
                      <a:pt x="6062" y="21446"/>
                    </a:cubicBezTo>
                    <a:cubicBezTo>
                      <a:pt x="6198" y="21446"/>
                      <a:pt x="6322" y="21363"/>
                      <a:pt x="6434" y="21181"/>
                    </a:cubicBezTo>
                    <a:cubicBezTo>
                      <a:pt x="6545" y="21000"/>
                      <a:pt x="6646" y="20781"/>
                      <a:pt x="6735" y="20525"/>
                    </a:cubicBezTo>
                    <a:cubicBezTo>
                      <a:pt x="6824" y="20271"/>
                      <a:pt x="6899" y="19997"/>
                      <a:pt x="6962" y="19715"/>
                    </a:cubicBezTo>
                    <a:cubicBezTo>
                      <a:pt x="7024" y="19434"/>
                      <a:pt x="7073" y="19181"/>
                      <a:pt x="7107" y="18961"/>
                    </a:cubicBezTo>
                    <a:cubicBezTo>
                      <a:pt x="7122" y="18871"/>
                      <a:pt x="7134" y="18831"/>
                      <a:pt x="7145" y="18821"/>
                    </a:cubicBezTo>
                    <a:cubicBezTo>
                      <a:pt x="7156" y="18812"/>
                      <a:pt x="7166" y="18826"/>
                      <a:pt x="7174" y="18863"/>
                    </a:cubicBezTo>
                    <a:cubicBezTo>
                      <a:pt x="7181" y="18900"/>
                      <a:pt x="7187" y="18944"/>
                      <a:pt x="7191" y="19017"/>
                    </a:cubicBezTo>
                    <a:cubicBezTo>
                      <a:pt x="7195" y="19089"/>
                      <a:pt x="7197" y="19166"/>
                      <a:pt x="7197" y="19240"/>
                    </a:cubicBezTo>
                    <a:lnTo>
                      <a:pt x="7197" y="20762"/>
                    </a:lnTo>
                    <a:cubicBezTo>
                      <a:pt x="7197" y="21036"/>
                      <a:pt x="7224" y="21181"/>
                      <a:pt x="7281" y="21181"/>
                    </a:cubicBezTo>
                    <a:lnTo>
                      <a:pt x="7850" y="21181"/>
                    </a:lnTo>
                    <a:cubicBezTo>
                      <a:pt x="7907" y="21181"/>
                      <a:pt x="7935" y="21036"/>
                      <a:pt x="7935" y="20762"/>
                    </a:cubicBezTo>
                    <a:cubicBezTo>
                      <a:pt x="7935" y="20490"/>
                      <a:pt x="7907" y="20357"/>
                      <a:pt x="7850" y="20357"/>
                    </a:cubicBezTo>
                    <a:lnTo>
                      <a:pt x="7453" y="20357"/>
                    </a:lnTo>
                    <a:cubicBezTo>
                      <a:pt x="7396" y="20357"/>
                      <a:pt x="7368" y="20226"/>
                      <a:pt x="7368" y="19952"/>
                    </a:cubicBezTo>
                    <a:lnTo>
                      <a:pt x="7368" y="11756"/>
                    </a:lnTo>
                    <a:cubicBezTo>
                      <a:pt x="7368" y="11136"/>
                      <a:pt x="7342" y="10558"/>
                      <a:pt x="7293" y="10011"/>
                    </a:cubicBezTo>
                    <a:cubicBezTo>
                      <a:pt x="7244" y="9465"/>
                      <a:pt x="7175" y="8983"/>
                      <a:pt x="7084" y="8573"/>
                    </a:cubicBezTo>
                    <a:cubicBezTo>
                      <a:pt x="6993" y="8163"/>
                      <a:pt x="6881" y="7833"/>
                      <a:pt x="6750" y="7596"/>
                    </a:cubicBezTo>
                    <a:cubicBezTo>
                      <a:pt x="6619" y="7359"/>
                      <a:pt x="6475" y="7247"/>
                      <a:pt x="6312" y="7247"/>
                    </a:cubicBezTo>
                    <a:close/>
                    <a:moveTo>
                      <a:pt x="20055" y="8042"/>
                    </a:moveTo>
                    <a:cubicBezTo>
                      <a:pt x="20212" y="8042"/>
                      <a:pt x="20353" y="8172"/>
                      <a:pt x="20476" y="8419"/>
                    </a:cubicBezTo>
                    <a:cubicBezTo>
                      <a:pt x="20599" y="8666"/>
                      <a:pt x="20701" y="8997"/>
                      <a:pt x="20787" y="9439"/>
                    </a:cubicBezTo>
                    <a:cubicBezTo>
                      <a:pt x="20873" y="9884"/>
                      <a:pt x="20942" y="10433"/>
                      <a:pt x="20990" y="11072"/>
                    </a:cubicBezTo>
                    <a:cubicBezTo>
                      <a:pt x="21040" y="11734"/>
                      <a:pt x="21066" y="12484"/>
                      <a:pt x="21066" y="13306"/>
                    </a:cubicBezTo>
                    <a:cubicBezTo>
                      <a:pt x="21066" y="14146"/>
                      <a:pt x="21040" y="14909"/>
                      <a:pt x="20990" y="15568"/>
                    </a:cubicBezTo>
                    <a:cubicBezTo>
                      <a:pt x="20942" y="16209"/>
                      <a:pt x="20873" y="16758"/>
                      <a:pt x="20787" y="17202"/>
                    </a:cubicBezTo>
                    <a:cubicBezTo>
                      <a:pt x="20702" y="17638"/>
                      <a:pt x="20599" y="17989"/>
                      <a:pt x="20479" y="18221"/>
                    </a:cubicBezTo>
                    <a:cubicBezTo>
                      <a:pt x="20356" y="18462"/>
                      <a:pt x="20213" y="18584"/>
                      <a:pt x="20055" y="18584"/>
                    </a:cubicBezTo>
                    <a:cubicBezTo>
                      <a:pt x="19898" y="18584"/>
                      <a:pt x="19755" y="18462"/>
                      <a:pt x="19632" y="18221"/>
                    </a:cubicBezTo>
                    <a:cubicBezTo>
                      <a:pt x="19512" y="17989"/>
                      <a:pt x="19409" y="17650"/>
                      <a:pt x="19324" y="17216"/>
                    </a:cubicBezTo>
                    <a:cubicBezTo>
                      <a:pt x="19237" y="16765"/>
                      <a:pt x="19170" y="16221"/>
                      <a:pt x="19121" y="15568"/>
                    </a:cubicBezTo>
                    <a:cubicBezTo>
                      <a:pt x="19071" y="14913"/>
                      <a:pt x="19045" y="14151"/>
                      <a:pt x="19045" y="13306"/>
                    </a:cubicBezTo>
                    <a:cubicBezTo>
                      <a:pt x="19045" y="12479"/>
                      <a:pt x="19071" y="11729"/>
                      <a:pt x="19121" y="11072"/>
                    </a:cubicBezTo>
                    <a:cubicBezTo>
                      <a:pt x="19170" y="10429"/>
                      <a:pt x="19238" y="9881"/>
                      <a:pt x="19324" y="9439"/>
                    </a:cubicBezTo>
                    <a:cubicBezTo>
                      <a:pt x="19410" y="8995"/>
                      <a:pt x="19511" y="8667"/>
                      <a:pt x="19635" y="8419"/>
                    </a:cubicBezTo>
                    <a:cubicBezTo>
                      <a:pt x="19757" y="8172"/>
                      <a:pt x="19899" y="8042"/>
                      <a:pt x="20055" y="80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244" name="Shape 244"/>
              <p:cNvSpPr/>
              <p:nvPr/>
            </p:nvSpPr>
            <p:spPr>
              <a:xfrm>
                <a:off x="376801" y="88659"/>
                <a:ext cx="283710" cy="3086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60" extrusionOk="0">
                    <a:moveTo>
                      <a:pt x="21213" y="11458"/>
                    </a:moveTo>
                    <a:lnTo>
                      <a:pt x="19665" y="11458"/>
                    </a:lnTo>
                    <a:cubicBezTo>
                      <a:pt x="19526" y="11458"/>
                      <a:pt x="19407" y="11423"/>
                      <a:pt x="19303" y="11352"/>
                    </a:cubicBezTo>
                    <a:cubicBezTo>
                      <a:pt x="19200" y="11281"/>
                      <a:pt x="19106" y="11198"/>
                      <a:pt x="19020" y="11103"/>
                    </a:cubicBezTo>
                    <a:lnTo>
                      <a:pt x="15331" y="6393"/>
                    </a:lnTo>
                    <a:cubicBezTo>
                      <a:pt x="15227" y="6251"/>
                      <a:pt x="15227" y="6109"/>
                      <a:pt x="15331" y="5967"/>
                    </a:cubicBezTo>
                    <a:lnTo>
                      <a:pt x="18242" y="2078"/>
                    </a:lnTo>
                    <a:cubicBezTo>
                      <a:pt x="18311" y="1983"/>
                      <a:pt x="18401" y="1899"/>
                      <a:pt x="18513" y="1828"/>
                    </a:cubicBezTo>
                    <a:cubicBezTo>
                      <a:pt x="18530" y="1817"/>
                      <a:pt x="18584" y="1790"/>
                      <a:pt x="18658" y="1754"/>
                    </a:cubicBezTo>
                    <a:cubicBezTo>
                      <a:pt x="19600" y="1650"/>
                      <a:pt x="20445" y="1250"/>
                      <a:pt x="21072" y="657"/>
                    </a:cubicBezTo>
                    <a:cubicBezTo>
                      <a:pt x="21234" y="504"/>
                      <a:pt x="21230" y="258"/>
                      <a:pt x="21064" y="110"/>
                    </a:cubicBezTo>
                    <a:cubicBezTo>
                      <a:pt x="20896" y="-39"/>
                      <a:pt x="20630" y="-36"/>
                      <a:pt x="20467" y="118"/>
                    </a:cubicBezTo>
                    <a:cubicBezTo>
                      <a:pt x="19916" y="637"/>
                      <a:pt x="19162" y="966"/>
                      <a:pt x="18322" y="1002"/>
                    </a:cubicBezTo>
                    <a:lnTo>
                      <a:pt x="17812" y="990"/>
                    </a:lnTo>
                    <a:cubicBezTo>
                      <a:pt x="17055" y="913"/>
                      <a:pt x="16380" y="594"/>
                      <a:pt x="15873" y="117"/>
                    </a:cubicBezTo>
                    <a:cubicBezTo>
                      <a:pt x="15710" y="-37"/>
                      <a:pt x="15443" y="-40"/>
                      <a:pt x="15276" y="110"/>
                    </a:cubicBezTo>
                    <a:cubicBezTo>
                      <a:pt x="15109" y="259"/>
                      <a:pt x="15106" y="504"/>
                      <a:pt x="15269" y="657"/>
                    </a:cubicBezTo>
                    <a:lnTo>
                      <a:pt x="15268" y="657"/>
                    </a:lnTo>
                    <a:cubicBezTo>
                      <a:pt x="15838" y="1195"/>
                      <a:pt x="16587" y="1573"/>
                      <a:pt x="17425" y="1717"/>
                    </a:cubicBezTo>
                    <a:cubicBezTo>
                      <a:pt x="17428" y="1728"/>
                      <a:pt x="17435" y="1739"/>
                      <a:pt x="17437" y="1751"/>
                    </a:cubicBezTo>
                    <a:cubicBezTo>
                      <a:pt x="17459" y="1838"/>
                      <a:pt x="17430" y="1972"/>
                      <a:pt x="17345" y="2067"/>
                    </a:cubicBezTo>
                    <a:lnTo>
                      <a:pt x="14867" y="5352"/>
                    </a:lnTo>
                    <a:cubicBezTo>
                      <a:pt x="14746" y="5525"/>
                      <a:pt x="14626" y="5525"/>
                      <a:pt x="14506" y="5352"/>
                    </a:cubicBezTo>
                    <a:lnTo>
                      <a:pt x="11411" y="1400"/>
                    </a:lnTo>
                    <a:cubicBezTo>
                      <a:pt x="11324" y="1305"/>
                      <a:pt x="11310" y="1221"/>
                      <a:pt x="11372" y="1150"/>
                    </a:cubicBezTo>
                    <a:cubicBezTo>
                      <a:pt x="11431" y="1079"/>
                      <a:pt x="11530" y="1045"/>
                      <a:pt x="11668" y="1045"/>
                    </a:cubicBezTo>
                    <a:lnTo>
                      <a:pt x="13732" y="1045"/>
                    </a:lnTo>
                    <a:cubicBezTo>
                      <a:pt x="13989" y="1045"/>
                      <a:pt x="14119" y="926"/>
                      <a:pt x="14119" y="690"/>
                    </a:cubicBezTo>
                    <a:cubicBezTo>
                      <a:pt x="14119" y="453"/>
                      <a:pt x="13989" y="335"/>
                      <a:pt x="13732" y="335"/>
                    </a:cubicBezTo>
                    <a:lnTo>
                      <a:pt x="8315" y="335"/>
                    </a:lnTo>
                    <a:cubicBezTo>
                      <a:pt x="8056" y="335"/>
                      <a:pt x="7928" y="453"/>
                      <a:pt x="7928" y="690"/>
                    </a:cubicBezTo>
                    <a:cubicBezTo>
                      <a:pt x="7928" y="926"/>
                      <a:pt x="8056" y="1045"/>
                      <a:pt x="8315" y="1045"/>
                    </a:cubicBezTo>
                    <a:lnTo>
                      <a:pt x="9863" y="1045"/>
                    </a:lnTo>
                    <a:cubicBezTo>
                      <a:pt x="10000" y="1045"/>
                      <a:pt x="10124" y="1079"/>
                      <a:pt x="10237" y="1150"/>
                    </a:cubicBezTo>
                    <a:cubicBezTo>
                      <a:pt x="10348" y="1221"/>
                      <a:pt x="10438" y="1305"/>
                      <a:pt x="10508" y="1400"/>
                    </a:cubicBezTo>
                    <a:lnTo>
                      <a:pt x="14066" y="5967"/>
                    </a:lnTo>
                    <a:cubicBezTo>
                      <a:pt x="14170" y="6109"/>
                      <a:pt x="14170" y="6251"/>
                      <a:pt x="14066" y="6393"/>
                    </a:cubicBezTo>
                    <a:lnTo>
                      <a:pt x="2579" y="20495"/>
                    </a:lnTo>
                    <a:cubicBezTo>
                      <a:pt x="2492" y="20590"/>
                      <a:pt x="2399" y="20674"/>
                      <a:pt x="2295" y="20745"/>
                    </a:cubicBezTo>
                    <a:cubicBezTo>
                      <a:pt x="2192" y="20816"/>
                      <a:pt x="2072" y="20850"/>
                      <a:pt x="1935" y="20850"/>
                    </a:cubicBezTo>
                    <a:lnTo>
                      <a:pt x="387" y="20850"/>
                    </a:lnTo>
                    <a:cubicBezTo>
                      <a:pt x="128" y="20850"/>
                      <a:pt x="0" y="20969"/>
                      <a:pt x="0" y="21205"/>
                    </a:cubicBezTo>
                    <a:cubicBezTo>
                      <a:pt x="0" y="21442"/>
                      <a:pt x="128" y="21560"/>
                      <a:pt x="387" y="21560"/>
                    </a:cubicBezTo>
                    <a:lnTo>
                      <a:pt x="5803" y="21560"/>
                    </a:lnTo>
                    <a:cubicBezTo>
                      <a:pt x="6061" y="21560"/>
                      <a:pt x="6190" y="21442"/>
                      <a:pt x="6190" y="21205"/>
                    </a:cubicBezTo>
                    <a:cubicBezTo>
                      <a:pt x="6190" y="20969"/>
                      <a:pt x="6061" y="20850"/>
                      <a:pt x="5803" y="20850"/>
                    </a:cubicBezTo>
                    <a:lnTo>
                      <a:pt x="3740" y="20850"/>
                    </a:lnTo>
                    <a:cubicBezTo>
                      <a:pt x="3602" y="20850"/>
                      <a:pt x="3504" y="20816"/>
                      <a:pt x="3442" y="20745"/>
                    </a:cubicBezTo>
                    <a:cubicBezTo>
                      <a:pt x="3382" y="20674"/>
                      <a:pt x="3395" y="20590"/>
                      <a:pt x="3481" y="20495"/>
                    </a:cubicBezTo>
                    <a:lnTo>
                      <a:pt x="14506" y="6985"/>
                    </a:lnTo>
                    <a:cubicBezTo>
                      <a:pt x="14626" y="6827"/>
                      <a:pt x="14746" y="6827"/>
                      <a:pt x="14867" y="6985"/>
                    </a:cubicBezTo>
                    <a:lnTo>
                      <a:pt x="18117" y="11103"/>
                    </a:lnTo>
                    <a:cubicBezTo>
                      <a:pt x="18204" y="11198"/>
                      <a:pt x="18216" y="11281"/>
                      <a:pt x="18156" y="11352"/>
                    </a:cubicBezTo>
                    <a:cubicBezTo>
                      <a:pt x="18095" y="11423"/>
                      <a:pt x="17996" y="11458"/>
                      <a:pt x="17859" y="11458"/>
                    </a:cubicBezTo>
                    <a:lnTo>
                      <a:pt x="15795" y="11458"/>
                    </a:lnTo>
                    <a:cubicBezTo>
                      <a:pt x="15537" y="11458"/>
                      <a:pt x="15409" y="11577"/>
                      <a:pt x="15409" y="11813"/>
                    </a:cubicBezTo>
                    <a:cubicBezTo>
                      <a:pt x="15409" y="12050"/>
                      <a:pt x="15537" y="12167"/>
                      <a:pt x="15795" y="12167"/>
                    </a:cubicBezTo>
                    <a:lnTo>
                      <a:pt x="21213" y="12167"/>
                    </a:lnTo>
                    <a:cubicBezTo>
                      <a:pt x="21470" y="12167"/>
                      <a:pt x="21600" y="12050"/>
                      <a:pt x="21600" y="11813"/>
                    </a:cubicBezTo>
                    <a:cubicBezTo>
                      <a:pt x="21600" y="11577"/>
                      <a:pt x="21470" y="11458"/>
                      <a:pt x="21213" y="1145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245" name="Shape 245"/>
              <p:cNvSpPr/>
              <p:nvPr/>
            </p:nvSpPr>
            <p:spPr>
              <a:xfrm>
                <a:off x="592908" y="72035"/>
                <a:ext cx="44769" cy="20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802" y="11979"/>
                    </a:moveTo>
                    <a:cubicBezTo>
                      <a:pt x="15493" y="11979"/>
                      <a:pt x="14427" y="10116"/>
                      <a:pt x="14427" y="7815"/>
                    </a:cubicBezTo>
                    <a:cubicBezTo>
                      <a:pt x="14427" y="5520"/>
                      <a:pt x="15493" y="3657"/>
                      <a:pt x="16802" y="3657"/>
                    </a:cubicBezTo>
                    <a:cubicBezTo>
                      <a:pt x="18118" y="3657"/>
                      <a:pt x="19185" y="5520"/>
                      <a:pt x="19185" y="7815"/>
                    </a:cubicBezTo>
                    <a:cubicBezTo>
                      <a:pt x="19185" y="10116"/>
                      <a:pt x="18118" y="11979"/>
                      <a:pt x="16802" y="11979"/>
                    </a:cubicBezTo>
                    <a:close/>
                    <a:moveTo>
                      <a:pt x="10799" y="0"/>
                    </a:moveTo>
                    <a:cubicBezTo>
                      <a:pt x="4837" y="0"/>
                      <a:pt x="0" y="4833"/>
                      <a:pt x="0" y="10803"/>
                    </a:cubicBezTo>
                    <a:cubicBezTo>
                      <a:pt x="0" y="16767"/>
                      <a:pt x="4837" y="21600"/>
                      <a:pt x="10799" y="21600"/>
                    </a:cubicBezTo>
                    <a:cubicBezTo>
                      <a:pt x="16761" y="21600"/>
                      <a:pt x="21600" y="16767"/>
                      <a:pt x="21600" y="10803"/>
                    </a:cubicBezTo>
                    <a:cubicBezTo>
                      <a:pt x="21600" y="4833"/>
                      <a:pt x="16761" y="0"/>
                      <a:pt x="107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56772193"/>
      </p:ext>
    </p:extLst>
  </p:cSld>
  <p:clrMapOvr>
    <a:masterClrMapping/>
  </p:clrMapOvr>
  <p:transition spd="med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7760849"/>
      </p:ext>
    </p:extLst>
  </p:cSld>
  <p:clrMapOvr>
    <a:masterClrMapping/>
  </p:clrMapOvr>
  <p:transition spd="med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idx="3"/>
          </p:nvPr>
        </p:nvSpPr>
        <p:spPr>
          <a:xfrm>
            <a:off x="666750" y="889000"/>
            <a:ext cx="7810500" cy="5073650"/>
          </a:xfrm>
          <a:prstGeom prst="rect">
            <a:avLst/>
          </a:prstGeom>
        </p:spPr>
        <p:txBody>
          <a:bodyPr anchor="ctr"/>
          <a:lstStyle/>
          <a:p>
            <a:pPr lvl="0" defTabSz="342900">
              <a:defRPr sz="5600"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7415815"/>
      </p:ext>
    </p:extLst>
  </p:cSld>
  <p:clrMapOvr>
    <a:masterClrMapping/>
  </p:clrMapOvr>
  <p:transition spd="med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 &amp; Footer (Light Versi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00"/>
              <a:t>Body Level One</a:t>
            </a:r>
          </a:p>
          <a:p>
            <a:pPr lvl="1">
              <a:defRPr sz="1800"/>
            </a:pPr>
            <a:r>
              <a:rPr sz="600"/>
              <a:t>Body Level Two</a:t>
            </a:r>
          </a:p>
          <a:p>
            <a:pPr lvl="2">
              <a:defRPr sz="1800"/>
            </a:pPr>
            <a:r>
              <a:rPr sz="600"/>
              <a:t>Body Level Three</a:t>
            </a:r>
          </a:p>
          <a:p>
            <a:pPr lvl="3">
              <a:defRPr sz="1800"/>
            </a:pPr>
            <a:r>
              <a:rPr sz="600"/>
              <a:t>Body Level Four</a:t>
            </a:r>
          </a:p>
          <a:p>
            <a:pPr lvl="4">
              <a:defRPr sz="1800"/>
            </a:pPr>
            <a:r>
              <a:rPr sz="600"/>
              <a:t>Body Level Five</a:t>
            </a:r>
          </a:p>
        </p:txBody>
      </p:sp>
      <p:sp>
        <p:nvSpPr>
          <p:cNvPr id="24" name="Shape 24"/>
          <p:cNvSpPr>
            <a:spLocks noGrp="1"/>
          </p:cNvSpPr>
          <p:nvPr>
            <p:ph type="sldNum" sz="quarter" idx="2"/>
          </p:nvPr>
        </p:nvSpPr>
        <p:spPr>
          <a:xfrm>
            <a:off x="8639007" y="6578600"/>
            <a:ext cx="139430" cy="2032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458005"/>
      </p:ext>
    </p:extLst>
  </p:cSld>
  <p:clrMapOvr>
    <a:masterClrMapping/>
  </p:clrMapOvr>
  <p:transition spd="med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3"/>
          <p:cNvGrpSpPr/>
          <p:nvPr/>
        </p:nvGrpSpPr>
        <p:grpSpPr>
          <a:xfrm>
            <a:off x="206257" y="6579295"/>
            <a:ext cx="652434" cy="198656"/>
            <a:chOff x="0" y="0"/>
            <a:chExt cx="1739821" cy="397311"/>
          </a:xfrm>
        </p:grpSpPr>
        <p:grpSp>
          <p:nvGrpSpPr>
            <p:cNvPr id="28" name="Group 28"/>
            <p:cNvGrpSpPr/>
            <p:nvPr/>
          </p:nvGrpSpPr>
          <p:grpSpPr>
            <a:xfrm>
              <a:off x="0" y="16976"/>
              <a:ext cx="378730" cy="275796"/>
              <a:chOff x="0" y="0"/>
              <a:chExt cx="378729" cy="275794"/>
            </a:xfrm>
          </p:grpSpPr>
          <p:sp>
            <p:nvSpPr>
              <p:cNvPr id="26" name="Shape 26"/>
              <p:cNvSpPr/>
              <p:nvPr/>
            </p:nvSpPr>
            <p:spPr>
              <a:xfrm>
                <a:off x="105200" y="0"/>
                <a:ext cx="273530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7316"/>
                    </a:moveTo>
                    <a:cubicBezTo>
                      <a:pt x="21600" y="19682"/>
                      <a:pt x="20404" y="21600"/>
                      <a:pt x="18928" y="21600"/>
                    </a:cubicBezTo>
                    <a:cubicBezTo>
                      <a:pt x="17453" y="21600"/>
                      <a:pt x="16257" y="19682"/>
                      <a:pt x="16257" y="17316"/>
                    </a:cubicBezTo>
                    <a:cubicBezTo>
                      <a:pt x="16257" y="12492"/>
                      <a:pt x="13809" y="8567"/>
                      <a:pt x="10800" y="8567"/>
                    </a:cubicBezTo>
                    <a:cubicBezTo>
                      <a:pt x="7791" y="8567"/>
                      <a:pt x="5343" y="12492"/>
                      <a:pt x="5343" y="17316"/>
                    </a:cubicBezTo>
                    <a:cubicBezTo>
                      <a:pt x="5343" y="19682"/>
                      <a:pt x="4147" y="21600"/>
                      <a:pt x="2672" y="21600"/>
                    </a:cubicBezTo>
                    <a:cubicBezTo>
                      <a:pt x="1197" y="21600"/>
                      <a:pt x="0" y="19682"/>
                      <a:pt x="0" y="17316"/>
                    </a:cubicBezTo>
                    <a:cubicBezTo>
                      <a:pt x="0" y="12691"/>
                      <a:pt x="1123" y="8343"/>
                      <a:pt x="3163" y="5072"/>
                    </a:cubicBezTo>
                    <a:cubicBezTo>
                      <a:pt x="5204" y="1801"/>
                      <a:pt x="7915" y="0"/>
                      <a:pt x="10800" y="0"/>
                    </a:cubicBezTo>
                    <a:cubicBezTo>
                      <a:pt x="13685" y="0"/>
                      <a:pt x="16397" y="1801"/>
                      <a:pt x="18437" y="5072"/>
                    </a:cubicBezTo>
                    <a:cubicBezTo>
                      <a:pt x="20477" y="8343"/>
                      <a:pt x="21600" y="12691"/>
                      <a:pt x="21600" y="17316"/>
                    </a:cubicBezTo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27" name="Shape 27"/>
              <p:cNvSpPr/>
              <p:nvPr/>
            </p:nvSpPr>
            <p:spPr>
              <a:xfrm>
                <a:off x="0" y="105200"/>
                <a:ext cx="273528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003" y="6600"/>
                    </a:moveTo>
                    <a:cubicBezTo>
                      <a:pt x="17003" y="3730"/>
                      <a:pt x="18459" y="1393"/>
                      <a:pt x="20250" y="1393"/>
                    </a:cubicBezTo>
                    <a:cubicBezTo>
                      <a:pt x="20499" y="1393"/>
                      <a:pt x="20740" y="1442"/>
                      <a:pt x="20972" y="1527"/>
                    </a:cubicBezTo>
                    <a:cubicBezTo>
                      <a:pt x="20482" y="594"/>
                      <a:pt x="19749" y="0"/>
                      <a:pt x="18928" y="0"/>
                    </a:cubicBezTo>
                    <a:cubicBezTo>
                      <a:pt x="17453" y="0"/>
                      <a:pt x="16257" y="1918"/>
                      <a:pt x="16257" y="4284"/>
                    </a:cubicBezTo>
                    <a:cubicBezTo>
                      <a:pt x="16257" y="6254"/>
                      <a:pt x="15844" y="8067"/>
                      <a:pt x="15156" y="9532"/>
                    </a:cubicBezTo>
                    <a:cubicBezTo>
                      <a:pt x="16156" y="9547"/>
                      <a:pt x="16966" y="10855"/>
                      <a:pt x="16966" y="12461"/>
                    </a:cubicBezTo>
                    <a:cubicBezTo>
                      <a:pt x="16966" y="14077"/>
                      <a:pt x="16146" y="15392"/>
                      <a:pt x="15138" y="15392"/>
                    </a:cubicBezTo>
                    <a:cubicBezTo>
                      <a:pt x="14130" y="15392"/>
                      <a:pt x="13310" y="14077"/>
                      <a:pt x="13310" y="12461"/>
                    </a:cubicBezTo>
                    <a:cubicBezTo>
                      <a:pt x="13310" y="12313"/>
                      <a:pt x="13319" y="12169"/>
                      <a:pt x="13333" y="12027"/>
                    </a:cubicBezTo>
                    <a:cubicBezTo>
                      <a:pt x="12575" y="12667"/>
                      <a:pt x="11714" y="13033"/>
                      <a:pt x="10800" y="13033"/>
                    </a:cubicBezTo>
                    <a:cubicBezTo>
                      <a:pt x="9907" y="13033"/>
                      <a:pt x="9065" y="12681"/>
                      <a:pt x="8321" y="12068"/>
                    </a:cubicBezTo>
                    <a:cubicBezTo>
                      <a:pt x="8331" y="12197"/>
                      <a:pt x="8339" y="12327"/>
                      <a:pt x="8339" y="12461"/>
                    </a:cubicBezTo>
                    <a:cubicBezTo>
                      <a:pt x="8339" y="14077"/>
                      <a:pt x="7519" y="15392"/>
                      <a:pt x="6511" y="15392"/>
                    </a:cubicBezTo>
                    <a:cubicBezTo>
                      <a:pt x="5503" y="15392"/>
                      <a:pt x="4683" y="14077"/>
                      <a:pt x="4683" y="12461"/>
                    </a:cubicBezTo>
                    <a:cubicBezTo>
                      <a:pt x="4683" y="10880"/>
                      <a:pt x="5468" y="9591"/>
                      <a:pt x="6446" y="9535"/>
                    </a:cubicBezTo>
                    <a:cubicBezTo>
                      <a:pt x="5757" y="8071"/>
                      <a:pt x="5343" y="6255"/>
                      <a:pt x="5343" y="4284"/>
                    </a:cubicBezTo>
                    <a:cubicBezTo>
                      <a:pt x="5343" y="1918"/>
                      <a:pt x="4147" y="0"/>
                      <a:pt x="2671" y="0"/>
                    </a:cubicBezTo>
                    <a:cubicBezTo>
                      <a:pt x="1843" y="0"/>
                      <a:pt x="1103" y="605"/>
                      <a:pt x="613" y="1554"/>
                    </a:cubicBezTo>
                    <a:cubicBezTo>
                      <a:pt x="865" y="1453"/>
                      <a:pt x="1127" y="1393"/>
                      <a:pt x="1399" y="1393"/>
                    </a:cubicBezTo>
                    <a:cubicBezTo>
                      <a:pt x="3190" y="1393"/>
                      <a:pt x="4646" y="3730"/>
                      <a:pt x="4646" y="6600"/>
                    </a:cubicBezTo>
                    <a:cubicBezTo>
                      <a:pt x="4646" y="9472"/>
                      <a:pt x="3190" y="11808"/>
                      <a:pt x="1399" y="11808"/>
                    </a:cubicBezTo>
                    <a:cubicBezTo>
                      <a:pt x="1284" y="11808"/>
                      <a:pt x="1171" y="11799"/>
                      <a:pt x="1060" y="11780"/>
                    </a:cubicBezTo>
                    <a:cubicBezTo>
                      <a:pt x="1581" y="13519"/>
                      <a:pt x="2287" y="15123"/>
                      <a:pt x="3163" y="16528"/>
                    </a:cubicBezTo>
                    <a:cubicBezTo>
                      <a:pt x="4357" y="18443"/>
                      <a:pt x="5783" y="19849"/>
                      <a:pt x="7337" y="20690"/>
                    </a:cubicBezTo>
                    <a:cubicBezTo>
                      <a:pt x="7583" y="17880"/>
                      <a:pt x="9088" y="15708"/>
                      <a:pt x="10908" y="15708"/>
                    </a:cubicBezTo>
                    <a:cubicBezTo>
                      <a:pt x="12703" y="15708"/>
                      <a:pt x="14192" y="17823"/>
                      <a:pt x="14467" y="20580"/>
                    </a:cubicBezTo>
                    <a:cubicBezTo>
                      <a:pt x="15943" y="19728"/>
                      <a:pt x="17295" y="18359"/>
                      <a:pt x="18437" y="16528"/>
                    </a:cubicBezTo>
                    <a:cubicBezTo>
                      <a:pt x="19312" y="15125"/>
                      <a:pt x="20017" y="13522"/>
                      <a:pt x="20539" y="11785"/>
                    </a:cubicBezTo>
                    <a:cubicBezTo>
                      <a:pt x="20444" y="11799"/>
                      <a:pt x="20348" y="11808"/>
                      <a:pt x="20250" y="11808"/>
                    </a:cubicBezTo>
                    <a:cubicBezTo>
                      <a:pt x="18459" y="11808"/>
                      <a:pt x="17003" y="9472"/>
                      <a:pt x="17003" y="6600"/>
                    </a:cubicBezTo>
                    <a:close/>
                    <a:moveTo>
                      <a:pt x="21563" y="3598"/>
                    </a:moveTo>
                    <a:cubicBezTo>
                      <a:pt x="21191" y="3178"/>
                      <a:pt x="20738" y="2930"/>
                      <a:pt x="20250" y="2930"/>
                    </a:cubicBezTo>
                    <a:cubicBezTo>
                      <a:pt x="18988" y="2930"/>
                      <a:pt x="17961" y="4577"/>
                      <a:pt x="17961" y="6600"/>
                    </a:cubicBezTo>
                    <a:cubicBezTo>
                      <a:pt x="17961" y="8625"/>
                      <a:pt x="18988" y="10271"/>
                      <a:pt x="20250" y="10271"/>
                    </a:cubicBezTo>
                    <a:cubicBezTo>
                      <a:pt x="20507" y="10271"/>
                      <a:pt x="20753" y="10200"/>
                      <a:pt x="20983" y="10075"/>
                    </a:cubicBezTo>
                    <a:cubicBezTo>
                      <a:pt x="21388" y="8239"/>
                      <a:pt x="21600" y="6288"/>
                      <a:pt x="21600" y="4284"/>
                    </a:cubicBezTo>
                    <a:cubicBezTo>
                      <a:pt x="21600" y="4049"/>
                      <a:pt x="21585" y="3822"/>
                      <a:pt x="21563" y="3598"/>
                    </a:cubicBezTo>
                    <a:close/>
                    <a:moveTo>
                      <a:pt x="3688" y="6600"/>
                    </a:moveTo>
                    <a:cubicBezTo>
                      <a:pt x="3688" y="4577"/>
                      <a:pt x="2661" y="2930"/>
                      <a:pt x="1399" y="2930"/>
                    </a:cubicBezTo>
                    <a:cubicBezTo>
                      <a:pt x="886" y="2930"/>
                      <a:pt x="413" y="3205"/>
                      <a:pt x="31" y="3664"/>
                    </a:cubicBezTo>
                    <a:cubicBezTo>
                      <a:pt x="13" y="3867"/>
                      <a:pt x="0" y="4073"/>
                      <a:pt x="0" y="4284"/>
                    </a:cubicBezTo>
                    <a:cubicBezTo>
                      <a:pt x="0" y="6276"/>
                      <a:pt x="210" y="8216"/>
                      <a:pt x="610" y="10042"/>
                    </a:cubicBezTo>
                    <a:cubicBezTo>
                      <a:pt x="856" y="10188"/>
                      <a:pt x="1121" y="10271"/>
                      <a:pt x="1399" y="10271"/>
                    </a:cubicBezTo>
                    <a:cubicBezTo>
                      <a:pt x="2661" y="10271"/>
                      <a:pt x="3688" y="8625"/>
                      <a:pt x="3688" y="6600"/>
                    </a:cubicBezTo>
                    <a:close/>
                    <a:moveTo>
                      <a:pt x="5642" y="12461"/>
                    </a:moveTo>
                    <a:cubicBezTo>
                      <a:pt x="5642" y="13229"/>
                      <a:pt x="6032" y="13855"/>
                      <a:pt x="6511" y="13855"/>
                    </a:cubicBezTo>
                    <a:cubicBezTo>
                      <a:pt x="6991" y="13855"/>
                      <a:pt x="7380" y="13229"/>
                      <a:pt x="7380" y="12461"/>
                    </a:cubicBezTo>
                    <a:cubicBezTo>
                      <a:pt x="7380" y="11693"/>
                      <a:pt x="6991" y="11067"/>
                      <a:pt x="6511" y="11067"/>
                    </a:cubicBezTo>
                    <a:cubicBezTo>
                      <a:pt x="6032" y="11067"/>
                      <a:pt x="5642" y="11693"/>
                      <a:pt x="5642" y="12461"/>
                    </a:cubicBezTo>
                    <a:close/>
                    <a:moveTo>
                      <a:pt x="15138" y="13855"/>
                    </a:moveTo>
                    <a:cubicBezTo>
                      <a:pt x="15617" y="13855"/>
                      <a:pt x="16007" y="13229"/>
                      <a:pt x="16007" y="12461"/>
                    </a:cubicBezTo>
                    <a:cubicBezTo>
                      <a:pt x="16007" y="11693"/>
                      <a:pt x="15617" y="11067"/>
                      <a:pt x="15138" y="11067"/>
                    </a:cubicBezTo>
                    <a:cubicBezTo>
                      <a:pt x="14659" y="11067"/>
                      <a:pt x="14269" y="11693"/>
                      <a:pt x="14269" y="12461"/>
                    </a:cubicBezTo>
                    <a:cubicBezTo>
                      <a:pt x="14269" y="13229"/>
                      <a:pt x="14659" y="13855"/>
                      <a:pt x="15138" y="13855"/>
                    </a:cubicBezTo>
                    <a:close/>
                    <a:moveTo>
                      <a:pt x="10908" y="17245"/>
                    </a:moveTo>
                    <a:cubicBezTo>
                      <a:pt x="9525" y="17245"/>
                      <a:pt x="8387" y="18952"/>
                      <a:pt x="8268" y="21121"/>
                    </a:cubicBezTo>
                    <a:cubicBezTo>
                      <a:pt x="9088" y="21435"/>
                      <a:pt x="9936" y="21600"/>
                      <a:pt x="10800" y="21600"/>
                    </a:cubicBezTo>
                    <a:cubicBezTo>
                      <a:pt x="11738" y="21600"/>
                      <a:pt x="12658" y="21406"/>
                      <a:pt x="13542" y="21036"/>
                    </a:cubicBezTo>
                    <a:cubicBezTo>
                      <a:pt x="13399" y="18908"/>
                      <a:pt x="12273" y="17245"/>
                      <a:pt x="10908" y="1724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32" name="Group 32"/>
            <p:cNvGrpSpPr/>
            <p:nvPr/>
          </p:nvGrpSpPr>
          <p:grpSpPr>
            <a:xfrm>
              <a:off x="451491" y="-1"/>
              <a:ext cx="1288331" cy="397313"/>
              <a:chOff x="0" y="0"/>
              <a:chExt cx="1288330" cy="397311"/>
            </a:xfrm>
          </p:grpSpPr>
          <p:sp>
            <p:nvSpPr>
              <p:cNvPr id="29" name="Shape 29"/>
              <p:cNvSpPr/>
              <p:nvPr/>
            </p:nvSpPr>
            <p:spPr>
              <a:xfrm>
                <a:off x="0" y="0"/>
                <a:ext cx="1288331" cy="267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09" y="0"/>
                    </a:moveTo>
                    <a:cubicBezTo>
                      <a:pt x="11534" y="0"/>
                      <a:pt x="11413" y="501"/>
                      <a:pt x="11413" y="1340"/>
                    </a:cubicBezTo>
                    <a:cubicBezTo>
                      <a:pt x="11413" y="2179"/>
                      <a:pt x="11534" y="2681"/>
                      <a:pt x="11709" y="2681"/>
                    </a:cubicBezTo>
                    <a:lnTo>
                      <a:pt x="12014" y="2681"/>
                    </a:lnTo>
                    <a:lnTo>
                      <a:pt x="12014" y="18319"/>
                    </a:lnTo>
                    <a:lnTo>
                      <a:pt x="11709" y="18319"/>
                    </a:lnTo>
                    <a:cubicBezTo>
                      <a:pt x="11534" y="18319"/>
                      <a:pt x="11413" y="18820"/>
                      <a:pt x="11413" y="19659"/>
                    </a:cubicBezTo>
                    <a:cubicBezTo>
                      <a:pt x="11413" y="20498"/>
                      <a:pt x="11534" y="21000"/>
                      <a:pt x="11709" y="21000"/>
                    </a:cubicBezTo>
                    <a:lnTo>
                      <a:pt x="12960" y="21000"/>
                    </a:lnTo>
                    <a:cubicBezTo>
                      <a:pt x="13134" y="21000"/>
                      <a:pt x="13256" y="20498"/>
                      <a:pt x="13256" y="19659"/>
                    </a:cubicBezTo>
                    <a:cubicBezTo>
                      <a:pt x="13256" y="18820"/>
                      <a:pt x="13134" y="18319"/>
                      <a:pt x="12960" y="18319"/>
                    </a:cubicBezTo>
                    <a:lnTo>
                      <a:pt x="12571" y="18319"/>
                    </a:lnTo>
                    <a:lnTo>
                      <a:pt x="12571" y="2681"/>
                    </a:lnTo>
                    <a:lnTo>
                      <a:pt x="13613" y="2681"/>
                    </a:lnTo>
                    <a:cubicBezTo>
                      <a:pt x="13871" y="2681"/>
                      <a:pt x="14055" y="3073"/>
                      <a:pt x="14179" y="3686"/>
                    </a:cubicBezTo>
                    <a:cubicBezTo>
                      <a:pt x="14303" y="4297"/>
                      <a:pt x="14368" y="5355"/>
                      <a:pt x="14368" y="6730"/>
                    </a:cubicBezTo>
                    <a:cubicBezTo>
                      <a:pt x="14368" y="8105"/>
                      <a:pt x="14303" y="9163"/>
                      <a:pt x="14179" y="9774"/>
                    </a:cubicBezTo>
                    <a:cubicBezTo>
                      <a:pt x="14055" y="10387"/>
                      <a:pt x="13871" y="10723"/>
                      <a:pt x="13613" y="10723"/>
                    </a:cubicBezTo>
                    <a:lnTo>
                      <a:pt x="13123" y="10723"/>
                    </a:lnTo>
                    <a:cubicBezTo>
                      <a:pt x="12948" y="10723"/>
                      <a:pt x="12826" y="11225"/>
                      <a:pt x="12826" y="12064"/>
                    </a:cubicBezTo>
                    <a:cubicBezTo>
                      <a:pt x="12826" y="12903"/>
                      <a:pt x="12948" y="13404"/>
                      <a:pt x="13123" y="13404"/>
                    </a:cubicBezTo>
                    <a:lnTo>
                      <a:pt x="13613" y="13404"/>
                    </a:lnTo>
                    <a:cubicBezTo>
                      <a:pt x="14043" y="13404"/>
                      <a:pt x="14378" y="12863"/>
                      <a:pt x="14612" y="11673"/>
                    </a:cubicBezTo>
                    <a:cubicBezTo>
                      <a:pt x="14842" y="10498"/>
                      <a:pt x="14960" y="8860"/>
                      <a:pt x="14960" y="6744"/>
                    </a:cubicBezTo>
                    <a:cubicBezTo>
                      <a:pt x="14960" y="4628"/>
                      <a:pt x="14842" y="2962"/>
                      <a:pt x="14612" y="1787"/>
                    </a:cubicBezTo>
                    <a:cubicBezTo>
                      <a:pt x="14378" y="597"/>
                      <a:pt x="14043" y="0"/>
                      <a:pt x="13613" y="0"/>
                    </a:cubicBezTo>
                    <a:lnTo>
                      <a:pt x="11709" y="0"/>
                    </a:lnTo>
                    <a:close/>
                    <a:moveTo>
                      <a:pt x="84" y="2052"/>
                    </a:moveTo>
                    <a:cubicBezTo>
                      <a:pt x="27" y="2052"/>
                      <a:pt x="0" y="2199"/>
                      <a:pt x="0" y="2471"/>
                    </a:cubicBezTo>
                    <a:cubicBezTo>
                      <a:pt x="0" y="2746"/>
                      <a:pt x="27" y="2876"/>
                      <a:pt x="84" y="2876"/>
                    </a:cubicBezTo>
                    <a:lnTo>
                      <a:pt x="482" y="2876"/>
                    </a:lnTo>
                    <a:cubicBezTo>
                      <a:pt x="539" y="2876"/>
                      <a:pt x="569" y="3009"/>
                      <a:pt x="569" y="3281"/>
                    </a:cubicBezTo>
                    <a:lnTo>
                      <a:pt x="569" y="19952"/>
                    </a:lnTo>
                    <a:cubicBezTo>
                      <a:pt x="569" y="20226"/>
                      <a:pt x="539" y="20357"/>
                      <a:pt x="482" y="20357"/>
                    </a:cubicBezTo>
                    <a:lnTo>
                      <a:pt x="84" y="20357"/>
                    </a:lnTo>
                    <a:cubicBezTo>
                      <a:pt x="27" y="20357"/>
                      <a:pt x="0" y="20490"/>
                      <a:pt x="0" y="20762"/>
                    </a:cubicBezTo>
                    <a:cubicBezTo>
                      <a:pt x="0" y="21036"/>
                      <a:pt x="27" y="21181"/>
                      <a:pt x="84" y="21181"/>
                    </a:cubicBezTo>
                    <a:lnTo>
                      <a:pt x="1335" y="21181"/>
                    </a:lnTo>
                    <a:cubicBezTo>
                      <a:pt x="1393" y="21181"/>
                      <a:pt x="1420" y="21036"/>
                      <a:pt x="1420" y="20762"/>
                    </a:cubicBezTo>
                    <a:cubicBezTo>
                      <a:pt x="1420" y="20490"/>
                      <a:pt x="1393" y="20357"/>
                      <a:pt x="1335" y="20357"/>
                    </a:cubicBezTo>
                    <a:lnTo>
                      <a:pt x="825" y="20357"/>
                    </a:lnTo>
                    <a:cubicBezTo>
                      <a:pt x="768" y="20357"/>
                      <a:pt x="737" y="20226"/>
                      <a:pt x="737" y="19952"/>
                    </a:cubicBezTo>
                    <a:lnTo>
                      <a:pt x="737" y="3965"/>
                    </a:lnTo>
                    <a:cubicBezTo>
                      <a:pt x="737" y="3820"/>
                      <a:pt x="744" y="3750"/>
                      <a:pt x="755" y="3742"/>
                    </a:cubicBezTo>
                    <a:cubicBezTo>
                      <a:pt x="766" y="3733"/>
                      <a:pt x="776" y="3753"/>
                      <a:pt x="784" y="3826"/>
                    </a:cubicBezTo>
                    <a:lnTo>
                      <a:pt x="2375" y="20762"/>
                    </a:lnTo>
                    <a:cubicBezTo>
                      <a:pt x="2401" y="21036"/>
                      <a:pt x="2443" y="21181"/>
                      <a:pt x="2500" y="21181"/>
                    </a:cubicBezTo>
                    <a:cubicBezTo>
                      <a:pt x="2557" y="21181"/>
                      <a:pt x="2598" y="21036"/>
                      <a:pt x="2625" y="20762"/>
                    </a:cubicBezTo>
                    <a:lnTo>
                      <a:pt x="4215" y="3826"/>
                    </a:lnTo>
                    <a:cubicBezTo>
                      <a:pt x="4223" y="3753"/>
                      <a:pt x="4233" y="3733"/>
                      <a:pt x="4245" y="3742"/>
                    </a:cubicBezTo>
                    <a:cubicBezTo>
                      <a:pt x="4256" y="3750"/>
                      <a:pt x="4259" y="3820"/>
                      <a:pt x="4259" y="3965"/>
                    </a:cubicBezTo>
                    <a:lnTo>
                      <a:pt x="4259" y="19952"/>
                    </a:lnTo>
                    <a:cubicBezTo>
                      <a:pt x="4259" y="20226"/>
                      <a:pt x="4231" y="20357"/>
                      <a:pt x="4175" y="20357"/>
                    </a:cubicBezTo>
                    <a:lnTo>
                      <a:pt x="3664" y="20357"/>
                    </a:lnTo>
                    <a:cubicBezTo>
                      <a:pt x="3607" y="20357"/>
                      <a:pt x="3580" y="20490"/>
                      <a:pt x="3580" y="20762"/>
                    </a:cubicBezTo>
                    <a:cubicBezTo>
                      <a:pt x="3580" y="21036"/>
                      <a:pt x="3607" y="21181"/>
                      <a:pt x="3664" y="21181"/>
                    </a:cubicBezTo>
                    <a:lnTo>
                      <a:pt x="4912" y="21181"/>
                    </a:lnTo>
                    <a:cubicBezTo>
                      <a:pt x="4969" y="21181"/>
                      <a:pt x="4999" y="21036"/>
                      <a:pt x="4999" y="20762"/>
                    </a:cubicBezTo>
                    <a:cubicBezTo>
                      <a:pt x="4999" y="20490"/>
                      <a:pt x="4969" y="20357"/>
                      <a:pt x="4912" y="20357"/>
                    </a:cubicBezTo>
                    <a:lnTo>
                      <a:pt x="4517" y="20357"/>
                    </a:lnTo>
                    <a:cubicBezTo>
                      <a:pt x="4460" y="20357"/>
                      <a:pt x="4430" y="20226"/>
                      <a:pt x="4430" y="19952"/>
                    </a:cubicBezTo>
                    <a:lnTo>
                      <a:pt x="4430" y="3281"/>
                    </a:lnTo>
                    <a:cubicBezTo>
                      <a:pt x="4430" y="3009"/>
                      <a:pt x="4460" y="2876"/>
                      <a:pt x="4517" y="2876"/>
                    </a:cubicBezTo>
                    <a:lnTo>
                      <a:pt x="4912" y="2876"/>
                    </a:lnTo>
                    <a:cubicBezTo>
                      <a:pt x="4969" y="2876"/>
                      <a:pt x="4999" y="2746"/>
                      <a:pt x="4999" y="2471"/>
                    </a:cubicBezTo>
                    <a:cubicBezTo>
                      <a:pt x="4999" y="2199"/>
                      <a:pt x="4969" y="2052"/>
                      <a:pt x="4912" y="2052"/>
                    </a:cubicBezTo>
                    <a:lnTo>
                      <a:pt x="4288" y="2052"/>
                    </a:lnTo>
                    <a:cubicBezTo>
                      <a:pt x="4246" y="2052"/>
                      <a:pt x="4216" y="2090"/>
                      <a:pt x="4195" y="2164"/>
                    </a:cubicBezTo>
                    <a:cubicBezTo>
                      <a:pt x="4174" y="2235"/>
                      <a:pt x="4157" y="2344"/>
                      <a:pt x="4146" y="2471"/>
                    </a:cubicBezTo>
                    <a:lnTo>
                      <a:pt x="2555" y="19408"/>
                    </a:lnTo>
                    <a:cubicBezTo>
                      <a:pt x="2517" y="19790"/>
                      <a:pt x="2479" y="19790"/>
                      <a:pt x="2442" y="19408"/>
                    </a:cubicBezTo>
                    <a:lnTo>
                      <a:pt x="851" y="2471"/>
                    </a:lnTo>
                    <a:cubicBezTo>
                      <a:pt x="839" y="2344"/>
                      <a:pt x="825" y="2235"/>
                      <a:pt x="804" y="2164"/>
                    </a:cubicBezTo>
                    <a:cubicBezTo>
                      <a:pt x="783" y="2090"/>
                      <a:pt x="753" y="2052"/>
                      <a:pt x="711" y="2052"/>
                    </a:cubicBezTo>
                    <a:lnTo>
                      <a:pt x="84" y="2052"/>
                    </a:lnTo>
                    <a:close/>
                    <a:moveTo>
                      <a:pt x="17277" y="5222"/>
                    </a:moveTo>
                    <a:cubicBezTo>
                      <a:pt x="17138" y="5222"/>
                      <a:pt x="17008" y="5330"/>
                      <a:pt x="16885" y="5557"/>
                    </a:cubicBezTo>
                    <a:cubicBezTo>
                      <a:pt x="16772" y="5765"/>
                      <a:pt x="16666" y="6030"/>
                      <a:pt x="16575" y="6325"/>
                    </a:cubicBezTo>
                    <a:cubicBezTo>
                      <a:pt x="16535" y="6450"/>
                      <a:pt x="16500" y="6511"/>
                      <a:pt x="16464" y="6646"/>
                    </a:cubicBezTo>
                    <a:cubicBezTo>
                      <a:pt x="16446" y="5920"/>
                      <a:pt x="16331" y="5362"/>
                      <a:pt x="16171" y="5362"/>
                    </a:cubicBezTo>
                    <a:lnTo>
                      <a:pt x="15602" y="5362"/>
                    </a:lnTo>
                    <a:cubicBezTo>
                      <a:pt x="15427" y="5362"/>
                      <a:pt x="15306" y="6087"/>
                      <a:pt x="15306" y="6925"/>
                    </a:cubicBezTo>
                    <a:cubicBezTo>
                      <a:pt x="15306" y="7764"/>
                      <a:pt x="15427" y="8489"/>
                      <a:pt x="15602" y="8489"/>
                    </a:cubicBezTo>
                    <a:lnTo>
                      <a:pt x="15915" y="8489"/>
                    </a:lnTo>
                    <a:lnTo>
                      <a:pt x="15915" y="18319"/>
                    </a:lnTo>
                    <a:lnTo>
                      <a:pt x="15602" y="18319"/>
                    </a:lnTo>
                    <a:cubicBezTo>
                      <a:pt x="15427" y="18319"/>
                      <a:pt x="15306" y="18820"/>
                      <a:pt x="15306" y="19659"/>
                    </a:cubicBezTo>
                    <a:cubicBezTo>
                      <a:pt x="15306" y="20498"/>
                      <a:pt x="15427" y="21000"/>
                      <a:pt x="15602" y="21000"/>
                    </a:cubicBezTo>
                    <a:lnTo>
                      <a:pt x="16795" y="21000"/>
                    </a:lnTo>
                    <a:cubicBezTo>
                      <a:pt x="16970" y="21000"/>
                      <a:pt x="17091" y="20498"/>
                      <a:pt x="17091" y="19659"/>
                    </a:cubicBezTo>
                    <a:cubicBezTo>
                      <a:pt x="17091" y="18820"/>
                      <a:pt x="16970" y="18319"/>
                      <a:pt x="16795" y="18319"/>
                    </a:cubicBezTo>
                    <a:lnTo>
                      <a:pt x="16473" y="18319"/>
                    </a:lnTo>
                    <a:lnTo>
                      <a:pt x="16473" y="11030"/>
                    </a:lnTo>
                    <a:cubicBezTo>
                      <a:pt x="16566" y="10507"/>
                      <a:pt x="16612" y="10028"/>
                      <a:pt x="16694" y="9592"/>
                    </a:cubicBezTo>
                    <a:cubicBezTo>
                      <a:pt x="16767" y="9192"/>
                      <a:pt x="16859" y="8819"/>
                      <a:pt x="16966" y="8489"/>
                    </a:cubicBezTo>
                    <a:cubicBezTo>
                      <a:pt x="17058" y="8210"/>
                      <a:pt x="17161" y="8070"/>
                      <a:pt x="17280" y="8070"/>
                    </a:cubicBezTo>
                    <a:cubicBezTo>
                      <a:pt x="17441" y="8070"/>
                      <a:pt x="17555" y="8252"/>
                      <a:pt x="17634" y="8615"/>
                    </a:cubicBezTo>
                    <a:cubicBezTo>
                      <a:pt x="17712" y="8970"/>
                      <a:pt x="17747" y="9386"/>
                      <a:pt x="17747" y="9927"/>
                    </a:cubicBezTo>
                    <a:cubicBezTo>
                      <a:pt x="17747" y="10766"/>
                      <a:pt x="17869" y="11352"/>
                      <a:pt x="18044" y="11352"/>
                    </a:cubicBezTo>
                    <a:cubicBezTo>
                      <a:pt x="18218" y="11352"/>
                      <a:pt x="18343" y="10766"/>
                      <a:pt x="18343" y="9927"/>
                    </a:cubicBezTo>
                    <a:cubicBezTo>
                      <a:pt x="18343" y="9289"/>
                      <a:pt x="18318" y="8677"/>
                      <a:pt x="18270" y="8112"/>
                    </a:cubicBezTo>
                    <a:cubicBezTo>
                      <a:pt x="18221" y="7535"/>
                      <a:pt x="18148" y="7015"/>
                      <a:pt x="18052" y="6576"/>
                    </a:cubicBezTo>
                    <a:cubicBezTo>
                      <a:pt x="17958" y="6147"/>
                      <a:pt x="17845" y="5808"/>
                      <a:pt x="17715" y="5571"/>
                    </a:cubicBezTo>
                    <a:cubicBezTo>
                      <a:pt x="17587" y="5335"/>
                      <a:pt x="17438" y="5222"/>
                      <a:pt x="17277" y="5222"/>
                    </a:cubicBezTo>
                    <a:close/>
                    <a:moveTo>
                      <a:pt x="19997" y="5362"/>
                    </a:moveTo>
                    <a:cubicBezTo>
                      <a:pt x="19767" y="5362"/>
                      <a:pt x="19548" y="5565"/>
                      <a:pt x="19350" y="5962"/>
                    </a:cubicBezTo>
                    <a:cubicBezTo>
                      <a:pt x="19151" y="6362"/>
                      <a:pt x="18980" y="6931"/>
                      <a:pt x="18839" y="7651"/>
                    </a:cubicBezTo>
                    <a:cubicBezTo>
                      <a:pt x="18699" y="8366"/>
                      <a:pt x="18589" y="9238"/>
                      <a:pt x="18511" y="10235"/>
                    </a:cubicBezTo>
                    <a:cubicBezTo>
                      <a:pt x="18434" y="11218"/>
                      <a:pt x="18395" y="12313"/>
                      <a:pt x="18395" y="13488"/>
                    </a:cubicBezTo>
                    <a:cubicBezTo>
                      <a:pt x="18395" y="14662"/>
                      <a:pt x="18434" y="15744"/>
                      <a:pt x="18511" y="16727"/>
                    </a:cubicBezTo>
                    <a:cubicBezTo>
                      <a:pt x="18589" y="17724"/>
                      <a:pt x="18699" y="18597"/>
                      <a:pt x="18839" y="19310"/>
                    </a:cubicBezTo>
                    <a:cubicBezTo>
                      <a:pt x="18980" y="20031"/>
                      <a:pt x="19150" y="20599"/>
                      <a:pt x="19350" y="21000"/>
                    </a:cubicBezTo>
                    <a:cubicBezTo>
                      <a:pt x="19547" y="21396"/>
                      <a:pt x="19765" y="21600"/>
                      <a:pt x="19997" y="21600"/>
                    </a:cubicBezTo>
                    <a:cubicBezTo>
                      <a:pt x="20229" y="21600"/>
                      <a:pt x="20448" y="21396"/>
                      <a:pt x="20645" y="21000"/>
                    </a:cubicBezTo>
                    <a:cubicBezTo>
                      <a:pt x="20845" y="20599"/>
                      <a:pt x="21016" y="20029"/>
                      <a:pt x="21156" y="19310"/>
                    </a:cubicBezTo>
                    <a:cubicBezTo>
                      <a:pt x="21296" y="18595"/>
                      <a:pt x="21406" y="17723"/>
                      <a:pt x="21484" y="16727"/>
                    </a:cubicBezTo>
                    <a:cubicBezTo>
                      <a:pt x="21561" y="15742"/>
                      <a:pt x="21600" y="14661"/>
                      <a:pt x="21600" y="13488"/>
                    </a:cubicBezTo>
                    <a:cubicBezTo>
                      <a:pt x="21600" y="12314"/>
                      <a:pt x="21561" y="11220"/>
                      <a:pt x="21484" y="10235"/>
                    </a:cubicBezTo>
                    <a:cubicBezTo>
                      <a:pt x="21406" y="9238"/>
                      <a:pt x="21296" y="8367"/>
                      <a:pt x="21156" y="7651"/>
                    </a:cubicBezTo>
                    <a:cubicBezTo>
                      <a:pt x="21015" y="6931"/>
                      <a:pt x="20844" y="6363"/>
                      <a:pt x="20645" y="5962"/>
                    </a:cubicBezTo>
                    <a:cubicBezTo>
                      <a:pt x="20447" y="5565"/>
                      <a:pt x="20228" y="5362"/>
                      <a:pt x="19997" y="5362"/>
                    </a:cubicBezTo>
                    <a:close/>
                    <a:moveTo>
                      <a:pt x="6312" y="7247"/>
                    </a:moveTo>
                    <a:cubicBezTo>
                      <a:pt x="6187" y="7247"/>
                      <a:pt x="6067" y="7329"/>
                      <a:pt x="5957" y="7484"/>
                    </a:cubicBezTo>
                    <a:cubicBezTo>
                      <a:pt x="5847" y="7638"/>
                      <a:pt x="5751" y="7829"/>
                      <a:pt x="5664" y="8056"/>
                    </a:cubicBezTo>
                    <a:cubicBezTo>
                      <a:pt x="5577" y="8285"/>
                      <a:pt x="5498" y="8541"/>
                      <a:pt x="5432" y="8824"/>
                    </a:cubicBezTo>
                    <a:cubicBezTo>
                      <a:pt x="5365" y="9106"/>
                      <a:pt x="5314" y="9365"/>
                      <a:pt x="5272" y="9620"/>
                    </a:cubicBezTo>
                    <a:cubicBezTo>
                      <a:pt x="5238" y="9838"/>
                      <a:pt x="5244" y="10029"/>
                      <a:pt x="5290" y="10193"/>
                    </a:cubicBezTo>
                    <a:cubicBezTo>
                      <a:pt x="5335" y="10356"/>
                      <a:pt x="5375" y="10327"/>
                      <a:pt x="5409" y="10109"/>
                    </a:cubicBezTo>
                    <a:cubicBezTo>
                      <a:pt x="5443" y="9891"/>
                      <a:pt x="5487" y="9663"/>
                      <a:pt x="5542" y="9425"/>
                    </a:cubicBezTo>
                    <a:cubicBezTo>
                      <a:pt x="5597" y="9190"/>
                      <a:pt x="5660" y="8983"/>
                      <a:pt x="5734" y="8782"/>
                    </a:cubicBezTo>
                    <a:cubicBezTo>
                      <a:pt x="5808" y="8583"/>
                      <a:pt x="5892" y="8404"/>
                      <a:pt x="5986" y="8266"/>
                    </a:cubicBezTo>
                    <a:cubicBezTo>
                      <a:pt x="6081" y="8129"/>
                      <a:pt x="6190" y="8070"/>
                      <a:pt x="6312" y="8070"/>
                    </a:cubicBezTo>
                    <a:cubicBezTo>
                      <a:pt x="6448" y="8070"/>
                      <a:pt x="6570" y="8159"/>
                      <a:pt x="6680" y="8350"/>
                    </a:cubicBezTo>
                    <a:cubicBezTo>
                      <a:pt x="6790" y="8540"/>
                      <a:pt x="6883" y="8807"/>
                      <a:pt x="6959" y="9145"/>
                    </a:cubicBezTo>
                    <a:cubicBezTo>
                      <a:pt x="7035" y="9481"/>
                      <a:pt x="7091" y="9871"/>
                      <a:pt x="7133" y="10318"/>
                    </a:cubicBezTo>
                    <a:cubicBezTo>
                      <a:pt x="7175" y="10766"/>
                      <a:pt x="7197" y="11247"/>
                      <a:pt x="7197" y="11756"/>
                    </a:cubicBezTo>
                    <a:lnTo>
                      <a:pt x="7197" y="16950"/>
                    </a:lnTo>
                    <a:cubicBezTo>
                      <a:pt x="7118" y="17642"/>
                      <a:pt x="7021" y="18263"/>
                      <a:pt x="6907" y="18807"/>
                    </a:cubicBezTo>
                    <a:cubicBezTo>
                      <a:pt x="6808" y="19282"/>
                      <a:pt x="6690" y="19705"/>
                      <a:pt x="6550" y="20078"/>
                    </a:cubicBezTo>
                    <a:cubicBezTo>
                      <a:pt x="6410" y="20451"/>
                      <a:pt x="6248" y="20637"/>
                      <a:pt x="6062" y="20637"/>
                    </a:cubicBezTo>
                    <a:cubicBezTo>
                      <a:pt x="5778" y="20637"/>
                      <a:pt x="5565" y="20296"/>
                      <a:pt x="5423" y="19631"/>
                    </a:cubicBezTo>
                    <a:cubicBezTo>
                      <a:pt x="5281" y="18966"/>
                      <a:pt x="5208" y="18115"/>
                      <a:pt x="5208" y="17076"/>
                    </a:cubicBezTo>
                    <a:cubicBezTo>
                      <a:pt x="5208" y="16567"/>
                      <a:pt x="5227" y="16102"/>
                      <a:pt x="5264" y="15666"/>
                    </a:cubicBezTo>
                    <a:cubicBezTo>
                      <a:pt x="5299" y="15230"/>
                      <a:pt x="5355" y="14844"/>
                      <a:pt x="5435" y="14535"/>
                    </a:cubicBezTo>
                    <a:cubicBezTo>
                      <a:pt x="5514" y="14224"/>
                      <a:pt x="5615" y="13990"/>
                      <a:pt x="5737" y="13809"/>
                    </a:cubicBezTo>
                    <a:cubicBezTo>
                      <a:pt x="5858" y="13628"/>
                      <a:pt x="6005" y="13530"/>
                      <a:pt x="6175" y="13530"/>
                    </a:cubicBezTo>
                    <a:lnTo>
                      <a:pt x="6770" y="13530"/>
                    </a:lnTo>
                    <a:cubicBezTo>
                      <a:pt x="6827" y="13530"/>
                      <a:pt x="6857" y="13398"/>
                      <a:pt x="6857" y="13125"/>
                    </a:cubicBezTo>
                    <a:cubicBezTo>
                      <a:pt x="6857" y="12852"/>
                      <a:pt x="6827" y="12706"/>
                      <a:pt x="6770" y="12706"/>
                    </a:cubicBezTo>
                    <a:lnTo>
                      <a:pt x="6175" y="12706"/>
                    </a:lnTo>
                    <a:cubicBezTo>
                      <a:pt x="5990" y="12706"/>
                      <a:pt x="5825" y="12828"/>
                      <a:pt x="5685" y="13055"/>
                    </a:cubicBezTo>
                    <a:cubicBezTo>
                      <a:pt x="5544" y="13284"/>
                      <a:pt x="5427" y="13585"/>
                      <a:pt x="5330" y="13976"/>
                    </a:cubicBezTo>
                    <a:cubicBezTo>
                      <a:pt x="5234" y="14369"/>
                      <a:pt x="5162" y="14831"/>
                      <a:pt x="5113" y="15359"/>
                    </a:cubicBezTo>
                    <a:cubicBezTo>
                      <a:pt x="5063" y="15886"/>
                      <a:pt x="5037" y="16457"/>
                      <a:pt x="5037" y="17076"/>
                    </a:cubicBezTo>
                    <a:cubicBezTo>
                      <a:pt x="5037" y="17696"/>
                      <a:pt x="5059" y="18280"/>
                      <a:pt x="5101" y="18807"/>
                    </a:cubicBezTo>
                    <a:cubicBezTo>
                      <a:pt x="5143" y="19336"/>
                      <a:pt x="5204" y="19784"/>
                      <a:pt x="5290" y="20176"/>
                    </a:cubicBezTo>
                    <a:cubicBezTo>
                      <a:pt x="5375" y="20567"/>
                      <a:pt x="5483" y="20882"/>
                      <a:pt x="5612" y="21111"/>
                    </a:cubicBezTo>
                    <a:cubicBezTo>
                      <a:pt x="5741" y="21339"/>
                      <a:pt x="5892" y="21446"/>
                      <a:pt x="6062" y="21446"/>
                    </a:cubicBezTo>
                    <a:cubicBezTo>
                      <a:pt x="6198" y="21446"/>
                      <a:pt x="6322" y="21363"/>
                      <a:pt x="6434" y="21181"/>
                    </a:cubicBezTo>
                    <a:cubicBezTo>
                      <a:pt x="6545" y="21000"/>
                      <a:pt x="6646" y="20781"/>
                      <a:pt x="6735" y="20525"/>
                    </a:cubicBezTo>
                    <a:cubicBezTo>
                      <a:pt x="6824" y="20271"/>
                      <a:pt x="6899" y="19997"/>
                      <a:pt x="6962" y="19715"/>
                    </a:cubicBezTo>
                    <a:cubicBezTo>
                      <a:pt x="7024" y="19434"/>
                      <a:pt x="7073" y="19181"/>
                      <a:pt x="7107" y="18961"/>
                    </a:cubicBezTo>
                    <a:cubicBezTo>
                      <a:pt x="7122" y="18871"/>
                      <a:pt x="7134" y="18831"/>
                      <a:pt x="7145" y="18821"/>
                    </a:cubicBezTo>
                    <a:cubicBezTo>
                      <a:pt x="7156" y="18812"/>
                      <a:pt x="7166" y="18826"/>
                      <a:pt x="7174" y="18863"/>
                    </a:cubicBezTo>
                    <a:cubicBezTo>
                      <a:pt x="7181" y="18900"/>
                      <a:pt x="7187" y="18944"/>
                      <a:pt x="7191" y="19017"/>
                    </a:cubicBezTo>
                    <a:cubicBezTo>
                      <a:pt x="7195" y="19089"/>
                      <a:pt x="7197" y="19166"/>
                      <a:pt x="7197" y="19240"/>
                    </a:cubicBezTo>
                    <a:lnTo>
                      <a:pt x="7197" y="20762"/>
                    </a:lnTo>
                    <a:cubicBezTo>
                      <a:pt x="7197" y="21036"/>
                      <a:pt x="7224" y="21181"/>
                      <a:pt x="7281" y="21181"/>
                    </a:cubicBezTo>
                    <a:lnTo>
                      <a:pt x="7850" y="21181"/>
                    </a:lnTo>
                    <a:cubicBezTo>
                      <a:pt x="7907" y="21181"/>
                      <a:pt x="7935" y="21036"/>
                      <a:pt x="7935" y="20762"/>
                    </a:cubicBezTo>
                    <a:cubicBezTo>
                      <a:pt x="7935" y="20490"/>
                      <a:pt x="7907" y="20357"/>
                      <a:pt x="7850" y="20357"/>
                    </a:cubicBezTo>
                    <a:lnTo>
                      <a:pt x="7453" y="20357"/>
                    </a:lnTo>
                    <a:cubicBezTo>
                      <a:pt x="7396" y="20357"/>
                      <a:pt x="7368" y="20226"/>
                      <a:pt x="7368" y="19952"/>
                    </a:cubicBezTo>
                    <a:lnTo>
                      <a:pt x="7368" y="11756"/>
                    </a:lnTo>
                    <a:cubicBezTo>
                      <a:pt x="7368" y="11136"/>
                      <a:pt x="7342" y="10558"/>
                      <a:pt x="7293" y="10011"/>
                    </a:cubicBezTo>
                    <a:cubicBezTo>
                      <a:pt x="7244" y="9465"/>
                      <a:pt x="7175" y="8983"/>
                      <a:pt x="7084" y="8573"/>
                    </a:cubicBezTo>
                    <a:cubicBezTo>
                      <a:pt x="6993" y="8163"/>
                      <a:pt x="6881" y="7833"/>
                      <a:pt x="6750" y="7596"/>
                    </a:cubicBezTo>
                    <a:cubicBezTo>
                      <a:pt x="6619" y="7359"/>
                      <a:pt x="6475" y="7247"/>
                      <a:pt x="6312" y="7247"/>
                    </a:cubicBezTo>
                    <a:close/>
                    <a:moveTo>
                      <a:pt x="20055" y="8042"/>
                    </a:moveTo>
                    <a:cubicBezTo>
                      <a:pt x="20212" y="8042"/>
                      <a:pt x="20353" y="8172"/>
                      <a:pt x="20476" y="8419"/>
                    </a:cubicBezTo>
                    <a:cubicBezTo>
                      <a:pt x="20599" y="8666"/>
                      <a:pt x="20701" y="8997"/>
                      <a:pt x="20787" y="9439"/>
                    </a:cubicBezTo>
                    <a:cubicBezTo>
                      <a:pt x="20873" y="9884"/>
                      <a:pt x="20942" y="10433"/>
                      <a:pt x="20990" y="11072"/>
                    </a:cubicBezTo>
                    <a:cubicBezTo>
                      <a:pt x="21040" y="11734"/>
                      <a:pt x="21066" y="12484"/>
                      <a:pt x="21066" y="13306"/>
                    </a:cubicBezTo>
                    <a:cubicBezTo>
                      <a:pt x="21066" y="14146"/>
                      <a:pt x="21040" y="14909"/>
                      <a:pt x="20990" y="15568"/>
                    </a:cubicBezTo>
                    <a:cubicBezTo>
                      <a:pt x="20942" y="16209"/>
                      <a:pt x="20873" y="16758"/>
                      <a:pt x="20787" y="17202"/>
                    </a:cubicBezTo>
                    <a:cubicBezTo>
                      <a:pt x="20702" y="17638"/>
                      <a:pt x="20599" y="17989"/>
                      <a:pt x="20479" y="18221"/>
                    </a:cubicBezTo>
                    <a:cubicBezTo>
                      <a:pt x="20356" y="18462"/>
                      <a:pt x="20213" y="18584"/>
                      <a:pt x="20055" y="18584"/>
                    </a:cubicBezTo>
                    <a:cubicBezTo>
                      <a:pt x="19898" y="18584"/>
                      <a:pt x="19755" y="18462"/>
                      <a:pt x="19632" y="18221"/>
                    </a:cubicBezTo>
                    <a:cubicBezTo>
                      <a:pt x="19512" y="17989"/>
                      <a:pt x="19409" y="17650"/>
                      <a:pt x="19324" y="17216"/>
                    </a:cubicBezTo>
                    <a:cubicBezTo>
                      <a:pt x="19237" y="16765"/>
                      <a:pt x="19170" y="16221"/>
                      <a:pt x="19121" y="15568"/>
                    </a:cubicBezTo>
                    <a:cubicBezTo>
                      <a:pt x="19071" y="14913"/>
                      <a:pt x="19045" y="14151"/>
                      <a:pt x="19045" y="13306"/>
                    </a:cubicBezTo>
                    <a:cubicBezTo>
                      <a:pt x="19045" y="12479"/>
                      <a:pt x="19071" y="11729"/>
                      <a:pt x="19121" y="11072"/>
                    </a:cubicBezTo>
                    <a:cubicBezTo>
                      <a:pt x="19170" y="10429"/>
                      <a:pt x="19238" y="9881"/>
                      <a:pt x="19324" y="9439"/>
                    </a:cubicBezTo>
                    <a:cubicBezTo>
                      <a:pt x="19410" y="8995"/>
                      <a:pt x="19511" y="8667"/>
                      <a:pt x="19635" y="8419"/>
                    </a:cubicBezTo>
                    <a:cubicBezTo>
                      <a:pt x="19757" y="8172"/>
                      <a:pt x="19899" y="8042"/>
                      <a:pt x="20055" y="80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30" name="Shape 30"/>
              <p:cNvSpPr/>
              <p:nvPr/>
            </p:nvSpPr>
            <p:spPr>
              <a:xfrm>
                <a:off x="376801" y="88659"/>
                <a:ext cx="283710" cy="3086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60" extrusionOk="0">
                    <a:moveTo>
                      <a:pt x="21213" y="11458"/>
                    </a:moveTo>
                    <a:lnTo>
                      <a:pt x="19665" y="11458"/>
                    </a:lnTo>
                    <a:cubicBezTo>
                      <a:pt x="19526" y="11458"/>
                      <a:pt x="19407" y="11423"/>
                      <a:pt x="19303" y="11352"/>
                    </a:cubicBezTo>
                    <a:cubicBezTo>
                      <a:pt x="19200" y="11281"/>
                      <a:pt x="19106" y="11198"/>
                      <a:pt x="19020" y="11103"/>
                    </a:cubicBezTo>
                    <a:lnTo>
                      <a:pt x="15331" y="6393"/>
                    </a:lnTo>
                    <a:cubicBezTo>
                      <a:pt x="15227" y="6251"/>
                      <a:pt x="15227" y="6109"/>
                      <a:pt x="15331" y="5967"/>
                    </a:cubicBezTo>
                    <a:lnTo>
                      <a:pt x="18242" y="2078"/>
                    </a:lnTo>
                    <a:cubicBezTo>
                      <a:pt x="18311" y="1983"/>
                      <a:pt x="18401" y="1899"/>
                      <a:pt x="18513" y="1828"/>
                    </a:cubicBezTo>
                    <a:cubicBezTo>
                      <a:pt x="18530" y="1817"/>
                      <a:pt x="18584" y="1790"/>
                      <a:pt x="18658" y="1754"/>
                    </a:cubicBezTo>
                    <a:cubicBezTo>
                      <a:pt x="19600" y="1650"/>
                      <a:pt x="20445" y="1250"/>
                      <a:pt x="21072" y="657"/>
                    </a:cubicBezTo>
                    <a:cubicBezTo>
                      <a:pt x="21234" y="504"/>
                      <a:pt x="21230" y="258"/>
                      <a:pt x="21064" y="110"/>
                    </a:cubicBezTo>
                    <a:cubicBezTo>
                      <a:pt x="20896" y="-39"/>
                      <a:pt x="20630" y="-36"/>
                      <a:pt x="20467" y="118"/>
                    </a:cubicBezTo>
                    <a:cubicBezTo>
                      <a:pt x="19916" y="637"/>
                      <a:pt x="19162" y="966"/>
                      <a:pt x="18322" y="1002"/>
                    </a:cubicBezTo>
                    <a:lnTo>
                      <a:pt x="17812" y="990"/>
                    </a:lnTo>
                    <a:cubicBezTo>
                      <a:pt x="17055" y="913"/>
                      <a:pt x="16380" y="594"/>
                      <a:pt x="15873" y="117"/>
                    </a:cubicBezTo>
                    <a:cubicBezTo>
                      <a:pt x="15710" y="-37"/>
                      <a:pt x="15443" y="-40"/>
                      <a:pt x="15276" y="110"/>
                    </a:cubicBezTo>
                    <a:cubicBezTo>
                      <a:pt x="15109" y="259"/>
                      <a:pt x="15106" y="504"/>
                      <a:pt x="15269" y="657"/>
                    </a:cubicBezTo>
                    <a:lnTo>
                      <a:pt x="15268" y="657"/>
                    </a:lnTo>
                    <a:cubicBezTo>
                      <a:pt x="15838" y="1195"/>
                      <a:pt x="16587" y="1573"/>
                      <a:pt x="17425" y="1717"/>
                    </a:cubicBezTo>
                    <a:cubicBezTo>
                      <a:pt x="17428" y="1728"/>
                      <a:pt x="17435" y="1739"/>
                      <a:pt x="17437" y="1751"/>
                    </a:cubicBezTo>
                    <a:cubicBezTo>
                      <a:pt x="17459" y="1838"/>
                      <a:pt x="17430" y="1972"/>
                      <a:pt x="17345" y="2067"/>
                    </a:cubicBezTo>
                    <a:lnTo>
                      <a:pt x="14867" y="5352"/>
                    </a:lnTo>
                    <a:cubicBezTo>
                      <a:pt x="14746" y="5525"/>
                      <a:pt x="14626" y="5525"/>
                      <a:pt x="14506" y="5352"/>
                    </a:cubicBezTo>
                    <a:lnTo>
                      <a:pt x="11411" y="1400"/>
                    </a:lnTo>
                    <a:cubicBezTo>
                      <a:pt x="11324" y="1305"/>
                      <a:pt x="11310" y="1221"/>
                      <a:pt x="11372" y="1150"/>
                    </a:cubicBezTo>
                    <a:cubicBezTo>
                      <a:pt x="11431" y="1079"/>
                      <a:pt x="11530" y="1045"/>
                      <a:pt x="11668" y="1045"/>
                    </a:cubicBezTo>
                    <a:lnTo>
                      <a:pt x="13732" y="1045"/>
                    </a:lnTo>
                    <a:cubicBezTo>
                      <a:pt x="13989" y="1045"/>
                      <a:pt x="14119" y="926"/>
                      <a:pt x="14119" y="690"/>
                    </a:cubicBezTo>
                    <a:cubicBezTo>
                      <a:pt x="14119" y="453"/>
                      <a:pt x="13989" y="335"/>
                      <a:pt x="13732" y="335"/>
                    </a:cubicBezTo>
                    <a:lnTo>
                      <a:pt x="8315" y="335"/>
                    </a:lnTo>
                    <a:cubicBezTo>
                      <a:pt x="8056" y="335"/>
                      <a:pt x="7928" y="453"/>
                      <a:pt x="7928" y="690"/>
                    </a:cubicBezTo>
                    <a:cubicBezTo>
                      <a:pt x="7928" y="926"/>
                      <a:pt x="8056" y="1045"/>
                      <a:pt x="8315" y="1045"/>
                    </a:cubicBezTo>
                    <a:lnTo>
                      <a:pt x="9863" y="1045"/>
                    </a:lnTo>
                    <a:cubicBezTo>
                      <a:pt x="10000" y="1045"/>
                      <a:pt x="10124" y="1079"/>
                      <a:pt x="10237" y="1150"/>
                    </a:cubicBezTo>
                    <a:cubicBezTo>
                      <a:pt x="10348" y="1221"/>
                      <a:pt x="10438" y="1305"/>
                      <a:pt x="10508" y="1400"/>
                    </a:cubicBezTo>
                    <a:lnTo>
                      <a:pt x="14066" y="5967"/>
                    </a:lnTo>
                    <a:cubicBezTo>
                      <a:pt x="14170" y="6109"/>
                      <a:pt x="14170" y="6251"/>
                      <a:pt x="14066" y="6393"/>
                    </a:cubicBezTo>
                    <a:lnTo>
                      <a:pt x="2579" y="20495"/>
                    </a:lnTo>
                    <a:cubicBezTo>
                      <a:pt x="2492" y="20590"/>
                      <a:pt x="2399" y="20674"/>
                      <a:pt x="2295" y="20745"/>
                    </a:cubicBezTo>
                    <a:cubicBezTo>
                      <a:pt x="2192" y="20816"/>
                      <a:pt x="2072" y="20850"/>
                      <a:pt x="1935" y="20850"/>
                    </a:cubicBezTo>
                    <a:lnTo>
                      <a:pt x="387" y="20850"/>
                    </a:lnTo>
                    <a:cubicBezTo>
                      <a:pt x="128" y="20850"/>
                      <a:pt x="0" y="20969"/>
                      <a:pt x="0" y="21205"/>
                    </a:cubicBezTo>
                    <a:cubicBezTo>
                      <a:pt x="0" y="21442"/>
                      <a:pt x="128" y="21560"/>
                      <a:pt x="387" y="21560"/>
                    </a:cubicBezTo>
                    <a:lnTo>
                      <a:pt x="5803" y="21560"/>
                    </a:lnTo>
                    <a:cubicBezTo>
                      <a:pt x="6061" y="21560"/>
                      <a:pt x="6190" y="21442"/>
                      <a:pt x="6190" y="21205"/>
                    </a:cubicBezTo>
                    <a:cubicBezTo>
                      <a:pt x="6190" y="20969"/>
                      <a:pt x="6061" y="20850"/>
                      <a:pt x="5803" y="20850"/>
                    </a:cubicBezTo>
                    <a:lnTo>
                      <a:pt x="3740" y="20850"/>
                    </a:lnTo>
                    <a:cubicBezTo>
                      <a:pt x="3602" y="20850"/>
                      <a:pt x="3504" y="20816"/>
                      <a:pt x="3442" y="20745"/>
                    </a:cubicBezTo>
                    <a:cubicBezTo>
                      <a:pt x="3382" y="20674"/>
                      <a:pt x="3395" y="20590"/>
                      <a:pt x="3481" y="20495"/>
                    </a:cubicBezTo>
                    <a:lnTo>
                      <a:pt x="14506" y="6985"/>
                    </a:lnTo>
                    <a:cubicBezTo>
                      <a:pt x="14626" y="6827"/>
                      <a:pt x="14746" y="6827"/>
                      <a:pt x="14867" y="6985"/>
                    </a:cubicBezTo>
                    <a:lnTo>
                      <a:pt x="18117" y="11103"/>
                    </a:lnTo>
                    <a:cubicBezTo>
                      <a:pt x="18204" y="11198"/>
                      <a:pt x="18216" y="11281"/>
                      <a:pt x="18156" y="11352"/>
                    </a:cubicBezTo>
                    <a:cubicBezTo>
                      <a:pt x="18095" y="11423"/>
                      <a:pt x="17996" y="11458"/>
                      <a:pt x="17859" y="11458"/>
                    </a:cubicBezTo>
                    <a:lnTo>
                      <a:pt x="15795" y="11458"/>
                    </a:lnTo>
                    <a:cubicBezTo>
                      <a:pt x="15537" y="11458"/>
                      <a:pt x="15409" y="11577"/>
                      <a:pt x="15409" y="11813"/>
                    </a:cubicBezTo>
                    <a:cubicBezTo>
                      <a:pt x="15409" y="12050"/>
                      <a:pt x="15537" y="12167"/>
                      <a:pt x="15795" y="12167"/>
                    </a:cubicBezTo>
                    <a:lnTo>
                      <a:pt x="21213" y="12167"/>
                    </a:lnTo>
                    <a:cubicBezTo>
                      <a:pt x="21470" y="12167"/>
                      <a:pt x="21600" y="12050"/>
                      <a:pt x="21600" y="11813"/>
                    </a:cubicBezTo>
                    <a:cubicBezTo>
                      <a:pt x="21600" y="11577"/>
                      <a:pt x="21470" y="11458"/>
                      <a:pt x="21213" y="11458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31" name="Shape 31"/>
              <p:cNvSpPr/>
              <p:nvPr/>
            </p:nvSpPr>
            <p:spPr>
              <a:xfrm>
                <a:off x="592908" y="72035"/>
                <a:ext cx="44769" cy="20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802" y="11979"/>
                    </a:moveTo>
                    <a:cubicBezTo>
                      <a:pt x="15493" y="11979"/>
                      <a:pt x="14427" y="10116"/>
                      <a:pt x="14427" y="7815"/>
                    </a:cubicBezTo>
                    <a:cubicBezTo>
                      <a:pt x="14427" y="5520"/>
                      <a:pt x="15493" y="3657"/>
                      <a:pt x="16802" y="3657"/>
                    </a:cubicBezTo>
                    <a:cubicBezTo>
                      <a:pt x="18118" y="3657"/>
                      <a:pt x="19185" y="5520"/>
                      <a:pt x="19185" y="7815"/>
                    </a:cubicBezTo>
                    <a:cubicBezTo>
                      <a:pt x="19185" y="10116"/>
                      <a:pt x="18118" y="11979"/>
                      <a:pt x="16802" y="11979"/>
                    </a:cubicBezTo>
                    <a:close/>
                    <a:moveTo>
                      <a:pt x="10799" y="0"/>
                    </a:moveTo>
                    <a:cubicBezTo>
                      <a:pt x="4837" y="0"/>
                      <a:pt x="0" y="4833"/>
                      <a:pt x="0" y="10803"/>
                    </a:cubicBezTo>
                    <a:cubicBezTo>
                      <a:pt x="0" y="16767"/>
                      <a:pt x="4837" y="21600"/>
                      <a:pt x="10799" y="21600"/>
                    </a:cubicBezTo>
                    <a:cubicBezTo>
                      <a:pt x="16761" y="21600"/>
                      <a:pt x="21600" y="16767"/>
                      <a:pt x="21600" y="10803"/>
                    </a:cubicBezTo>
                    <a:cubicBezTo>
                      <a:pt x="21600" y="4833"/>
                      <a:pt x="16761" y="0"/>
                      <a:pt x="107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  <p:sp>
        <p:nvSpPr>
          <p:cNvPr id="34" name="Shape 34"/>
          <p:cNvSpPr>
            <a:spLocks noGrp="1"/>
          </p:cNvSpPr>
          <p:nvPr>
            <p:ph type="title"/>
          </p:nvPr>
        </p:nvSpPr>
        <p:spPr>
          <a:xfrm>
            <a:off x="744729" y="179682"/>
            <a:ext cx="7654543" cy="74197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35" name="Shape 3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  <a:lvl2pPr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2pPr>
            <a:lvl3pPr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3pPr>
            <a:lvl4pPr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4pPr>
            <a:lvl5pPr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Five</a:t>
            </a:r>
          </a:p>
        </p:txBody>
      </p:sp>
      <p:sp>
        <p:nvSpPr>
          <p:cNvPr id="36" name="Shape 36"/>
          <p:cNvSpPr>
            <a:spLocks noGrp="1"/>
          </p:cNvSpPr>
          <p:nvPr>
            <p:ph type="sldNum" sz="quarter" idx="2"/>
          </p:nvPr>
        </p:nvSpPr>
        <p:spPr>
          <a:xfrm>
            <a:off x="8639007" y="6578600"/>
            <a:ext cx="139430" cy="203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grpSp>
        <p:nvGrpSpPr>
          <p:cNvPr id="39" name="Group 39">
            <a:hlinkClick r:id="" action="ppaction://hlinkshowjump?jump=previousslide"/>
          </p:cNvPr>
          <p:cNvGrpSpPr/>
          <p:nvPr/>
        </p:nvGrpSpPr>
        <p:grpSpPr>
          <a:xfrm>
            <a:off x="8488688" y="6575220"/>
            <a:ext cx="109845" cy="146460"/>
            <a:chOff x="0" y="0"/>
            <a:chExt cx="292918" cy="292918"/>
          </a:xfrm>
        </p:grpSpPr>
        <p:sp>
          <p:nvSpPr>
            <p:cNvPr id="37" name="Shape 37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38" name="Shape 38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42" name="Group 42">
            <a:hlinkClick r:id="" action="ppaction://hlinkshowjump?jump=nextslide"/>
          </p:cNvPr>
          <p:cNvGrpSpPr/>
          <p:nvPr/>
        </p:nvGrpSpPr>
        <p:grpSpPr>
          <a:xfrm flipH="1">
            <a:off x="8807776" y="6575220"/>
            <a:ext cx="109845" cy="146460"/>
            <a:chOff x="0" y="0"/>
            <a:chExt cx="292918" cy="292918"/>
          </a:xfrm>
        </p:grpSpPr>
        <p:sp>
          <p:nvSpPr>
            <p:cNvPr id="40" name="Shape 40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41" name="Shape 41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7305744"/>
      </p:ext>
    </p:extLst>
  </p:cSld>
  <p:clrMapOvr>
    <a:masterClrMapping/>
  </p:clrMapOvr>
  <p:transition spd="med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1"/>
          <p:cNvGrpSpPr/>
          <p:nvPr/>
        </p:nvGrpSpPr>
        <p:grpSpPr>
          <a:xfrm>
            <a:off x="206257" y="6579295"/>
            <a:ext cx="652434" cy="198656"/>
            <a:chOff x="0" y="0"/>
            <a:chExt cx="1739821" cy="397311"/>
          </a:xfrm>
        </p:grpSpPr>
        <p:grpSp>
          <p:nvGrpSpPr>
            <p:cNvPr id="46" name="Group 46"/>
            <p:cNvGrpSpPr/>
            <p:nvPr/>
          </p:nvGrpSpPr>
          <p:grpSpPr>
            <a:xfrm>
              <a:off x="0" y="16976"/>
              <a:ext cx="378730" cy="275796"/>
              <a:chOff x="0" y="0"/>
              <a:chExt cx="378729" cy="275794"/>
            </a:xfrm>
          </p:grpSpPr>
          <p:sp>
            <p:nvSpPr>
              <p:cNvPr id="44" name="Shape 44"/>
              <p:cNvSpPr/>
              <p:nvPr/>
            </p:nvSpPr>
            <p:spPr>
              <a:xfrm>
                <a:off x="105200" y="0"/>
                <a:ext cx="273530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7316"/>
                    </a:moveTo>
                    <a:cubicBezTo>
                      <a:pt x="21600" y="19682"/>
                      <a:pt x="20404" y="21600"/>
                      <a:pt x="18928" y="21600"/>
                    </a:cubicBezTo>
                    <a:cubicBezTo>
                      <a:pt x="17453" y="21600"/>
                      <a:pt x="16257" y="19682"/>
                      <a:pt x="16257" y="17316"/>
                    </a:cubicBezTo>
                    <a:cubicBezTo>
                      <a:pt x="16257" y="12492"/>
                      <a:pt x="13809" y="8567"/>
                      <a:pt x="10800" y="8567"/>
                    </a:cubicBezTo>
                    <a:cubicBezTo>
                      <a:pt x="7791" y="8567"/>
                      <a:pt x="5343" y="12492"/>
                      <a:pt x="5343" y="17316"/>
                    </a:cubicBezTo>
                    <a:cubicBezTo>
                      <a:pt x="5343" y="19682"/>
                      <a:pt x="4147" y="21600"/>
                      <a:pt x="2672" y="21600"/>
                    </a:cubicBezTo>
                    <a:cubicBezTo>
                      <a:pt x="1197" y="21600"/>
                      <a:pt x="0" y="19682"/>
                      <a:pt x="0" y="17316"/>
                    </a:cubicBezTo>
                    <a:cubicBezTo>
                      <a:pt x="0" y="12691"/>
                      <a:pt x="1123" y="8343"/>
                      <a:pt x="3163" y="5072"/>
                    </a:cubicBezTo>
                    <a:cubicBezTo>
                      <a:pt x="5204" y="1801"/>
                      <a:pt x="7915" y="0"/>
                      <a:pt x="10800" y="0"/>
                    </a:cubicBezTo>
                    <a:cubicBezTo>
                      <a:pt x="13685" y="0"/>
                      <a:pt x="16397" y="1801"/>
                      <a:pt x="18437" y="5072"/>
                    </a:cubicBezTo>
                    <a:cubicBezTo>
                      <a:pt x="20477" y="8343"/>
                      <a:pt x="21600" y="12691"/>
                      <a:pt x="21600" y="17316"/>
                    </a:cubicBezTo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45" name="Shape 45"/>
              <p:cNvSpPr/>
              <p:nvPr/>
            </p:nvSpPr>
            <p:spPr>
              <a:xfrm>
                <a:off x="0" y="105200"/>
                <a:ext cx="273528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003" y="6600"/>
                    </a:moveTo>
                    <a:cubicBezTo>
                      <a:pt x="17003" y="3730"/>
                      <a:pt x="18459" y="1393"/>
                      <a:pt x="20250" y="1393"/>
                    </a:cubicBezTo>
                    <a:cubicBezTo>
                      <a:pt x="20499" y="1393"/>
                      <a:pt x="20740" y="1442"/>
                      <a:pt x="20972" y="1527"/>
                    </a:cubicBezTo>
                    <a:cubicBezTo>
                      <a:pt x="20482" y="594"/>
                      <a:pt x="19749" y="0"/>
                      <a:pt x="18928" y="0"/>
                    </a:cubicBezTo>
                    <a:cubicBezTo>
                      <a:pt x="17453" y="0"/>
                      <a:pt x="16257" y="1918"/>
                      <a:pt x="16257" y="4284"/>
                    </a:cubicBezTo>
                    <a:cubicBezTo>
                      <a:pt x="16257" y="6254"/>
                      <a:pt x="15844" y="8067"/>
                      <a:pt x="15156" y="9532"/>
                    </a:cubicBezTo>
                    <a:cubicBezTo>
                      <a:pt x="16156" y="9547"/>
                      <a:pt x="16966" y="10855"/>
                      <a:pt x="16966" y="12461"/>
                    </a:cubicBezTo>
                    <a:cubicBezTo>
                      <a:pt x="16966" y="14077"/>
                      <a:pt x="16146" y="15392"/>
                      <a:pt x="15138" y="15392"/>
                    </a:cubicBezTo>
                    <a:cubicBezTo>
                      <a:pt x="14130" y="15392"/>
                      <a:pt x="13310" y="14077"/>
                      <a:pt x="13310" y="12461"/>
                    </a:cubicBezTo>
                    <a:cubicBezTo>
                      <a:pt x="13310" y="12313"/>
                      <a:pt x="13319" y="12169"/>
                      <a:pt x="13333" y="12027"/>
                    </a:cubicBezTo>
                    <a:cubicBezTo>
                      <a:pt x="12575" y="12667"/>
                      <a:pt x="11714" y="13033"/>
                      <a:pt x="10800" y="13033"/>
                    </a:cubicBezTo>
                    <a:cubicBezTo>
                      <a:pt x="9907" y="13033"/>
                      <a:pt x="9065" y="12681"/>
                      <a:pt x="8321" y="12068"/>
                    </a:cubicBezTo>
                    <a:cubicBezTo>
                      <a:pt x="8331" y="12197"/>
                      <a:pt x="8339" y="12327"/>
                      <a:pt x="8339" y="12461"/>
                    </a:cubicBezTo>
                    <a:cubicBezTo>
                      <a:pt x="8339" y="14077"/>
                      <a:pt x="7519" y="15392"/>
                      <a:pt x="6511" y="15392"/>
                    </a:cubicBezTo>
                    <a:cubicBezTo>
                      <a:pt x="5503" y="15392"/>
                      <a:pt x="4683" y="14077"/>
                      <a:pt x="4683" y="12461"/>
                    </a:cubicBezTo>
                    <a:cubicBezTo>
                      <a:pt x="4683" y="10880"/>
                      <a:pt x="5468" y="9591"/>
                      <a:pt x="6446" y="9535"/>
                    </a:cubicBezTo>
                    <a:cubicBezTo>
                      <a:pt x="5757" y="8071"/>
                      <a:pt x="5343" y="6255"/>
                      <a:pt x="5343" y="4284"/>
                    </a:cubicBezTo>
                    <a:cubicBezTo>
                      <a:pt x="5343" y="1918"/>
                      <a:pt x="4147" y="0"/>
                      <a:pt x="2671" y="0"/>
                    </a:cubicBezTo>
                    <a:cubicBezTo>
                      <a:pt x="1843" y="0"/>
                      <a:pt x="1103" y="605"/>
                      <a:pt x="613" y="1554"/>
                    </a:cubicBezTo>
                    <a:cubicBezTo>
                      <a:pt x="865" y="1453"/>
                      <a:pt x="1127" y="1393"/>
                      <a:pt x="1399" y="1393"/>
                    </a:cubicBezTo>
                    <a:cubicBezTo>
                      <a:pt x="3190" y="1393"/>
                      <a:pt x="4646" y="3730"/>
                      <a:pt x="4646" y="6600"/>
                    </a:cubicBezTo>
                    <a:cubicBezTo>
                      <a:pt x="4646" y="9472"/>
                      <a:pt x="3190" y="11808"/>
                      <a:pt x="1399" y="11808"/>
                    </a:cubicBezTo>
                    <a:cubicBezTo>
                      <a:pt x="1284" y="11808"/>
                      <a:pt x="1171" y="11799"/>
                      <a:pt x="1060" y="11780"/>
                    </a:cubicBezTo>
                    <a:cubicBezTo>
                      <a:pt x="1581" y="13519"/>
                      <a:pt x="2287" y="15123"/>
                      <a:pt x="3163" y="16528"/>
                    </a:cubicBezTo>
                    <a:cubicBezTo>
                      <a:pt x="4357" y="18443"/>
                      <a:pt x="5783" y="19849"/>
                      <a:pt x="7337" y="20690"/>
                    </a:cubicBezTo>
                    <a:cubicBezTo>
                      <a:pt x="7583" y="17880"/>
                      <a:pt x="9088" y="15708"/>
                      <a:pt x="10908" y="15708"/>
                    </a:cubicBezTo>
                    <a:cubicBezTo>
                      <a:pt x="12703" y="15708"/>
                      <a:pt x="14192" y="17823"/>
                      <a:pt x="14467" y="20580"/>
                    </a:cubicBezTo>
                    <a:cubicBezTo>
                      <a:pt x="15943" y="19728"/>
                      <a:pt x="17295" y="18359"/>
                      <a:pt x="18437" y="16528"/>
                    </a:cubicBezTo>
                    <a:cubicBezTo>
                      <a:pt x="19312" y="15125"/>
                      <a:pt x="20017" y="13522"/>
                      <a:pt x="20539" y="11785"/>
                    </a:cubicBezTo>
                    <a:cubicBezTo>
                      <a:pt x="20444" y="11799"/>
                      <a:pt x="20348" y="11808"/>
                      <a:pt x="20250" y="11808"/>
                    </a:cubicBezTo>
                    <a:cubicBezTo>
                      <a:pt x="18459" y="11808"/>
                      <a:pt x="17003" y="9472"/>
                      <a:pt x="17003" y="6600"/>
                    </a:cubicBezTo>
                    <a:close/>
                    <a:moveTo>
                      <a:pt x="21563" y="3598"/>
                    </a:moveTo>
                    <a:cubicBezTo>
                      <a:pt x="21191" y="3178"/>
                      <a:pt x="20738" y="2930"/>
                      <a:pt x="20250" y="2930"/>
                    </a:cubicBezTo>
                    <a:cubicBezTo>
                      <a:pt x="18988" y="2930"/>
                      <a:pt x="17961" y="4577"/>
                      <a:pt x="17961" y="6600"/>
                    </a:cubicBezTo>
                    <a:cubicBezTo>
                      <a:pt x="17961" y="8625"/>
                      <a:pt x="18988" y="10271"/>
                      <a:pt x="20250" y="10271"/>
                    </a:cubicBezTo>
                    <a:cubicBezTo>
                      <a:pt x="20507" y="10271"/>
                      <a:pt x="20753" y="10200"/>
                      <a:pt x="20983" y="10075"/>
                    </a:cubicBezTo>
                    <a:cubicBezTo>
                      <a:pt x="21388" y="8239"/>
                      <a:pt x="21600" y="6288"/>
                      <a:pt x="21600" y="4284"/>
                    </a:cubicBezTo>
                    <a:cubicBezTo>
                      <a:pt x="21600" y="4049"/>
                      <a:pt x="21585" y="3822"/>
                      <a:pt x="21563" y="3598"/>
                    </a:cubicBezTo>
                    <a:close/>
                    <a:moveTo>
                      <a:pt x="3688" y="6600"/>
                    </a:moveTo>
                    <a:cubicBezTo>
                      <a:pt x="3688" y="4577"/>
                      <a:pt x="2661" y="2930"/>
                      <a:pt x="1399" y="2930"/>
                    </a:cubicBezTo>
                    <a:cubicBezTo>
                      <a:pt x="886" y="2930"/>
                      <a:pt x="413" y="3205"/>
                      <a:pt x="31" y="3664"/>
                    </a:cubicBezTo>
                    <a:cubicBezTo>
                      <a:pt x="13" y="3867"/>
                      <a:pt x="0" y="4073"/>
                      <a:pt x="0" y="4284"/>
                    </a:cubicBezTo>
                    <a:cubicBezTo>
                      <a:pt x="0" y="6276"/>
                      <a:pt x="210" y="8216"/>
                      <a:pt x="610" y="10042"/>
                    </a:cubicBezTo>
                    <a:cubicBezTo>
                      <a:pt x="856" y="10188"/>
                      <a:pt x="1121" y="10271"/>
                      <a:pt x="1399" y="10271"/>
                    </a:cubicBezTo>
                    <a:cubicBezTo>
                      <a:pt x="2661" y="10271"/>
                      <a:pt x="3688" y="8625"/>
                      <a:pt x="3688" y="6600"/>
                    </a:cubicBezTo>
                    <a:close/>
                    <a:moveTo>
                      <a:pt x="5642" y="12461"/>
                    </a:moveTo>
                    <a:cubicBezTo>
                      <a:pt x="5642" y="13229"/>
                      <a:pt x="6032" y="13855"/>
                      <a:pt x="6511" y="13855"/>
                    </a:cubicBezTo>
                    <a:cubicBezTo>
                      <a:pt x="6991" y="13855"/>
                      <a:pt x="7380" y="13229"/>
                      <a:pt x="7380" y="12461"/>
                    </a:cubicBezTo>
                    <a:cubicBezTo>
                      <a:pt x="7380" y="11693"/>
                      <a:pt x="6991" y="11067"/>
                      <a:pt x="6511" y="11067"/>
                    </a:cubicBezTo>
                    <a:cubicBezTo>
                      <a:pt x="6032" y="11067"/>
                      <a:pt x="5642" y="11693"/>
                      <a:pt x="5642" y="12461"/>
                    </a:cubicBezTo>
                    <a:close/>
                    <a:moveTo>
                      <a:pt x="15138" y="13855"/>
                    </a:moveTo>
                    <a:cubicBezTo>
                      <a:pt x="15617" y="13855"/>
                      <a:pt x="16007" y="13229"/>
                      <a:pt x="16007" y="12461"/>
                    </a:cubicBezTo>
                    <a:cubicBezTo>
                      <a:pt x="16007" y="11693"/>
                      <a:pt x="15617" y="11067"/>
                      <a:pt x="15138" y="11067"/>
                    </a:cubicBezTo>
                    <a:cubicBezTo>
                      <a:pt x="14659" y="11067"/>
                      <a:pt x="14269" y="11693"/>
                      <a:pt x="14269" y="12461"/>
                    </a:cubicBezTo>
                    <a:cubicBezTo>
                      <a:pt x="14269" y="13229"/>
                      <a:pt x="14659" y="13855"/>
                      <a:pt x="15138" y="13855"/>
                    </a:cubicBezTo>
                    <a:close/>
                    <a:moveTo>
                      <a:pt x="10908" y="17245"/>
                    </a:moveTo>
                    <a:cubicBezTo>
                      <a:pt x="9525" y="17245"/>
                      <a:pt x="8387" y="18952"/>
                      <a:pt x="8268" y="21121"/>
                    </a:cubicBezTo>
                    <a:cubicBezTo>
                      <a:pt x="9088" y="21435"/>
                      <a:pt x="9936" y="21600"/>
                      <a:pt x="10800" y="21600"/>
                    </a:cubicBezTo>
                    <a:cubicBezTo>
                      <a:pt x="11738" y="21600"/>
                      <a:pt x="12658" y="21406"/>
                      <a:pt x="13542" y="21036"/>
                    </a:cubicBezTo>
                    <a:cubicBezTo>
                      <a:pt x="13399" y="18908"/>
                      <a:pt x="12273" y="17245"/>
                      <a:pt x="10908" y="1724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50" name="Group 50"/>
            <p:cNvGrpSpPr/>
            <p:nvPr/>
          </p:nvGrpSpPr>
          <p:grpSpPr>
            <a:xfrm>
              <a:off x="451491" y="-1"/>
              <a:ext cx="1288331" cy="397313"/>
              <a:chOff x="0" y="0"/>
              <a:chExt cx="1288330" cy="397311"/>
            </a:xfrm>
          </p:grpSpPr>
          <p:sp>
            <p:nvSpPr>
              <p:cNvPr id="47" name="Shape 47"/>
              <p:cNvSpPr/>
              <p:nvPr/>
            </p:nvSpPr>
            <p:spPr>
              <a:xfrm>
                <a:off x="0" y="0"/>
                <a:ext cx="1288331" cy="267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09" y="0"/>
                    </a:moveTo>
                    <a:cubicBezTo>
                      <a:pt x="11534" y="0"/>
                      <a:pt x="11413" y="501"/>
                      <a:pt x="11413" y="1340"/>
                    </a:cubicBezTo>
                    <a:cubicBezTo>
                      <a:pt x="11413" y="2179"/>
                      <a:pt x="11534" y="2681"/>
                      <a:pt x="11709" y="2681"/>
                    </a:cubicBezTo>
                    <a:lnTo>
                      <a:pt x="12014" y="2681"/>
                    </a:lnTo>
                    <a:lnTo>
                      <a:pt x="12014" y="18319"/>
                    </a:lnTo>
                    <a:lnTo>
                      <a:pt x="11709" y="18319"/>
                    </a:lnTo>
                    <a:cubicBezTo>
                      <a:pt x="11534" y="18319"/>
                      <a:pt x="11413" y="18820"/>
                      <a:pt x="11413" y="19659"/>
                    </a:cubicBezTo>
                    <a:cubicBezTo>
                      <a:pt x="11413" y="20498"/>
                      <a:pt x="11534" y="21000"/>
                      <a:pt x="11709" y="21000"/>
                    </a:cubicBezTo>
                    <a:lnTo>
                      <a:pt x="12960" y="21000"/>
                    </a:lnTo>
                    <a:cubicBezTo>
                      <a:pt x="13134" y="21000"/>
                      <a:pt x="13256" y="20498"/>
                      <a:pt x="13256" y="19659"/>
                    </a:cubicBezTo>
                    <a:cubicBezTo>
                      <a:pt x="13256" y="18820"/>
                      <a:pt x="13134" y="18319"/>
                      <a:pt x="12960" y="18319"/>
                    </a:cubicBezTo>
                    <a:lnTo>
                      <a:pt x="12571" y="18319"/>
                    </a:lnTo>
                    <a:lnTo>
                      <a:pt x="12571" y="2681"/>
                    </a:lnTo>
                    <a:lnTo>
                      <a:pt x="13613" y="2681"/>
                    </a:lnTo>
                    <a:cubicBezTo>
                      <a:pt x="13871" y="2681"/>
                      <a:pt x="14055" y="3073"/>
                      <a:pt x="14179" y="3686"/>
                    </a:cubicBezTo>
                    <a:cubicBezTo>
                      <a:pt x="14303" y="4297"/>
                      <a:pt x="14368" y="5355"/>
                      <a:pt x="14368" y="6730"/>
                    </a:cubicBezTo>
                    <a:cubicBezTo>
                      <a:pt x="14368" y="8105"/>
                      <a:pt x="14303" y="9163"/>
                      <a:pt x="14179" y="9774"/>
                    </a:cubicBezTo>
                    <a:cubicBezTo>
                      <a:pt x="14055" y="10387"/>
                      <a:pt x="13871" y="10723"/>
                      <a:pt x="13613" y="10723"/>
                    </a:cubicBezTo>
                    <a:lnTo>
                      <a:pt x="13123" y="10723"/>
                    </a:lnTo>
                    <a:cubicBezTo>
                      <a:pt x="12948" y="10723"/>
                      <a:pt x="12826" y="11225"/>
                      <a:pt x="12826" y="12064"/>
                    </a:cubicBezTo>
                    <a:cubicBezTo>
                      <a:pt x="12826" y="12903"/>
                      <a:pt x="12948" y="13404"/>
                      <a:pt x="13123" y="13404"/>
                    </a:cubicBezTo>
                    <a:lnTo>
                      <a:pt x="13613" y="13404"/>
                    </a:lnTo>
                    <a:cubicBezTo>
                      <a:pt x="14043" y="13404"/>
                      <a:pt x="14378" y="12863"/>
                      <a:pt x="14612" y="11673"/>
                    </a:cubicBezTo>
                    <a:cubicBezTo>
                      <a:pt x="14842" y="10498"/>
                      <a:pt x="14960" y="8860"/>
                      <a:pt x="14960" y="6744"/>
                    </a:cubicBezTo>
                    <a:cubicBezTo>
                      <a:pt x="14960" y="4628"/>
                      <a:pt x="14842" y="2962"/>
                      <a:pt x="14612" y="1787"/>
                    </a:cubicBezTo>
                    <a:cubicBezTo>
                      <a:pt x="14378" y="597"/>
                      <a:pt x="14043" y="0"/>
                      <a:pt x="13613" y="0"/>
                    </a:cubicBezTo>
                    <a:lnTo>
                      <a:pt x="11709" y="0"/>
                    </a:lnTo>
                    <a:close/>
                    <a:moveTo>
                      <a:pt x="84" y="2052"/>
                    </a:moveTo>
                    <a:cubicBezTo>
                      <a:pt x="27" y="2052"/>
                      <a:pt x="0" y="2199"/>
                      <a:pt x="0" y="2471"/>
                    </a:cubicBezTo>
                    <a:cubicBezTo>
                      <a:pt x="0" y="2746"/>
                      <a:pt x="27" y="2876"/>
                      <a:pt x="84" y="2876"/>
                    </a:cubicBezTo>
                    <a:lnTo>
                      <a:pt x="482" y="2876"/>
                    </a:lnTo>
                    <a:cubicBezTo>
                      <a:pt x="539" y="2876"/>
                      <a:pt x="569" y="3009"/>
                      <a:pt x="569" y="3281"/>
                    </a:cubicBezTo>
                    <a:lnTo>
                      <a:pt x="569" y="19952"/>
                    </a:lnTo>
                    <a:cubicBezTo>
                      <a:pt x="569" y="20226"/>
                      <a:pt x="539" y="20357"/>
                      <a:pt x="482" y="20357"/>
                    </a:cubicBezTo>
                    <a:lnTo>
                      <a:pt x="84" y="20357"/>
                    </a:lnTo>
                    <a:cubicBezTo>
                      <a:pt x="27" y="20357"/>
                      <a:pt x="0" y="20490"/>
                      <a:pt x="0" y="20762"/>
                    </a:cubicBezTo>
                    <a:cubicBezTo>
                      <a:pt x="0" y="21036"/>
                      <a:pt x="27" y="21181"/>
                      <a:pt x="84" y="21181"/>
                    </a:cubicBezTo>
                    <a:lnTo>
                      <a:pt x="1335" y="21181"/>
                    </a:lnTo>
                    <a:cubicBezTo>
                      <a:pt x="1393" y="21181"/>
                      <a:pt x="1420" y="21036"/>
                      <a:pt x="1420" y="20762"/>
                    </a:cubicBezTo>
                    <a:cubicBezTo>
                      <a:pt x="1420" y="20490"/>
                      <a:pt x="1393" y="20357"/>
                      <a:pt x="1335" y="20357"/>
                    </a:cubicBezTo>
                    <a:lnTo>
                      <a:pt x="825" y="20357"/>
                    </a:lnTo>
                    <a:cubicBezTo>
                      <a:pt x="768" y="20357"/>
                      <a:pt x="737" y="20226"/>
                      <a:pt x="737" y="19952"/>
                    </a:cubicBezTo>
                    <a:lnTo>
                      <a:pt x="737" y="3965"/>
                    </a:lnTo>
                    <a:cubicBezTo>
                      <a:pt x="737" y="3820"/>
                      <a:pt x="744" y="3750"/>
                      <a:pt x="755" y="3742"/>
                    </a:cubicBezTo>
                    <a:cubicBezTo>
                      <a:pt x="766" y="3733"/>
                      <a:pt x="776" y="3753"/>
                      <a:pt x="784" y="3826"/>
                    </a:cubicBezTo>
                    <a:lnTo>
                      <a:pt x="2375" y="20762"/>
                    </a:lnTo>
                    <a:cubicBezTo>
                      <a:pt x="2401" y="21036"/>
                      <a:pt x="2443" y="21181"/>
                      <a:pt x="2500" y="21181"/>
                    </a:cubicBezTo>
                    <a:cubicBezTo>
                      <a:pt x="2557" y="21181"/>
                      <a:pt x="2598" y="21036"/>
                      <a:pt x="2625" y="20762"/>
                    </a:cubicBezTo>
                    <a:lnTo>
                      <a:pt x="4215" y="3826"/>
                    </a:lnTo>
                    <a:cubicBezTo>
                      <a:pt x="4223" y="3753"/>
                      <a:pt x="4233" y="3733"/>
                      <a:pt x="4245" y="3742"/>
                    </a:cubicBezTo>
                    <a:cubicBezTo>
                      <a:pt x="4256" y="3750"/>
                      <a:pt x="4259" y="3820"/>
                      <a:pt x="4259" y="3965"/>
                    </a:cubicBezTo>
                    <a:lnTo>
                      <a:pt x="4259" y="19952"/>
                    </a:lnTo>
                    <a:cubicBezTo>
                      <a:pt x="4259" y="20226"/>
                      <a:pt x="4231" y="20357"/>
                      <a:pt x="4175" y="20357"/>
                    </a:cubicBezTo>
                    <a:lnTo>
                      <a:pt x="3664" y="20357"/>
                    </a:lnTo>
                    <a:cubicBezTo>
                      <a:pt x="3607" y="20357"/>
                      <a:pt x="3580" y="20490"/>
                      <a:pt x="3580" y="20762"/>
                    </a:cubicBezTo>
                    <a:cubicBezTo>
                      <a:pt x="3580" y="21036"/>
                      <a:pt x="3607" y="21181"/>
                      <a:pt x="3664" y="21181"/>
                    </a:cubicBezTo>
                    <a:lnTo>
                      <a:pt x="4912" y="21181"/>
                    </a:lnTo>
                    <a:cubicBezTo>
                      <a:pt x="4969" y="21181"/>
                      <a:pt x="4999" y="21036"/>
                      <a:pt x="4999" y="20762"/>
                    </a:cubicBezTo>
                    <a:cubicBezTo>
                      <a:pt x="4999" y="20490"/>
                      <a:pt x="4969" y="20357"/>
                      <a:pt x="4912" y="20357"/>
                    </a:cubicBezTo>
                    <a:lnTo>
                      <a:pt x="4517" y="20357"/>
                    </a:lnTo>
                    <a:cubicBezTo>
                      <a:pt x="4460" y="20357"/>
                      <a:pt x="4430" y="20226"/>
                      <a:pt x="4430" y="19952"/>
                    </a:cubicBezTo>
                    <a:lnTo>
                      <a:pt x="4430" y="3281"/>
                    </a:lnTo>
                    <a:cubicBezTo>
                      <a:pt x="4430" y="3009"/>
                      <a:pt x="4460" y="2876"/>
                      <a:pt x="4517" y="2876"/>
                    </a:cubicBezTo>
                    <a:lnTo>
                      <a:pt x="4912" y="2876"/>
                    </a:lnTo>
                    <a:cubicBezTo>
                      <a:pt x="4969" y="2876"/>
                      <a:pt x="4999" y="2746"/>
                      <a:pt x="4999" y="2471"/>
                    </a:cubicBezTo>
                    <a:cubicBezTo>
                      <a:pt x="4999" y="2199"/>
                      <a:pt x="4969" y="2052"/>
                      <a:pt x="4912" y="2052"/>
                    </a:cubicBezTo>
                    <a:lnTo>
                      <a:pt x="4288" y="2052"/>
                    </a:lnTo>
                    <a:cubicBezTo>
                      <a:pt x="4246" y="2052"/>
                      <a:pt x="4216" y="2090"/>
                      <a:pt x="4195" y="2164"/>
                    </a:cubicBezTo>
                    <a:cubicBezTo>
                      <a:pt x="4174" y="2235"/>
                      <a:pt x="4157" y="2344"/>
                      <a:pt x="4146" y="2471"/>
                    </a:cubicBezTo>
                    <a:lnTo>
                      <a:pt x="2555" y="19408"/>
                    </a:lnTo>
                    <a:cubicBezTo>
                      <a:pt x="2517" y="19790"/>
                      <a:pt x="2479" y="19790"/>
                      <a:pt x="2442" y="19408"/>
                    </a:cubicBezTo>
                    <a:lnTo>
                      <a:pt x="851" y="2471"/>
                    </a:lnTo>
                    <a:cubicBezTo>
                      <a:pt x="839" y="2344"/>
                      <a:pt x="825" y="2235"/>
                      <a:pt x="804" y="2164"/>
                    </a:cubicBezTo>
                    <a:cubicBezTo>
                      <a:pt x="783" y="2090"/>
                      <a:pt x="753" y="2052"/>
                      <a:pt x="711" y="2052"/>
                    </a:cubicBezTo>
                    <a:lnTo>
                      <a:pt x="84" y="2052"/>
                    </a:lnTo>
                    <a:close/>
                    <a:moveTo>
                      <a:pt x="17277" y="5222"/>
                    </a:moveTo>
                    <a:cubicBezTo>
                      <a:pt x="17138" y="5222"/>
                      <a:pt x="17008" y="5330"/>
                      <a:pt x="16885" y="5557"/>
                    </a:cubicBezTo>
                    <a:cubicBezTo>
                      <a:pt x="16772" y="5765"/>
                      <a:pt x="16666" y="6030"/>
                      <a:pt x="16575" y="6325"/>
                    </a:cubicBezTo>
                    <a:cubicBezTo>
                      <a:pt x="16535" y="6450"/>
                      <a:pt x="16500" y="6511"/>
                      <a:pt x="16464" y="6646"/>
                    </a:cubicBezTo>
                    <a:cubicBezTo>
                      <a:pt x="16446" y="5920"/>
                      <a:pt x="16331" y="5362"/>
                      <a:pt x="16171" y="5362"/>
                    </a:cubicBezTo>
                    <a:lnTo>
                      <a:pt x="15602" y="5362"/>
                    </a:lnTo>
                    <a:cubicBezTo>
                      <a:pt x="15427" y="5362"/>
                      <a:pt x="15306" y="6087"/>
                      <a:pt x="15306" y="6925"/>
                    </a:cubicBezTo>
                    <a:cubicBezTo>
                      <a:pt x="15306" y="7764"/>
                      <a:pt x="15427" y="8489"/>
                      <a:pt x="15602" y="8489"/>
                    </a:cubicBezTo>
                    <a:lnTo>
                      <a:pt x="15915" y="8489"/>
                    </a:lnTo>
                    <a:lnTo>
                      <a:pt x="15915" y="18319"/>
                    </a:lnTo>
                    <a:lnTo>
                      <a:pt x="15602" y="18319"/>
                    </a:lnTo>
                    <a:cubicBezTo>
                      <a:pt x="15427" y="18319"/>
                      <a:pt x="15306" y="18820"/>
                      <a:pt x="15306" y="19659"/>
                    </a:cubicBezTo>
                    <a:cubicBezTo>
                      <a:pt x="15306" y="20498"/>
                      <a:pt x="15427" y="21000"/>
                      <a:pt x="15602" y="21000"/>
                    </a:cubicBezTo>
                    <a:lnTo>
                      <a:pt x="16795" y="21000"/>
                    </a:lnTo>
                    <a:cubicBezTo>
                      <a:pt x="16970" y="21000"/>
                      <a:pt x="17091" y="20498"/>
                      <a:pt x="17091" y="19659"/>
                    </a:cubicBezTo>
                    <a:cubicBezTo>
                      <a:pt x="17091" y="18820"/>
                      <a:pt x="16970" y="18319"/>
                      <a:pt x="16795" y="18319"/>
                    </a:cubicBezTo>
                    <a:lnTo>
                      <a:pt x="16473" y="18319"/>
                    </a:lnTo>
                    <a:lnTo>
                      <a:pt x="16473" y="11030"/>
                    </a:lnTo>
                    <a:cubicBezTo>
                      <a:pt x="16566" y="10507"/>
                      <a:pt x="16612" y="10028"/>
                      <a:pt x="16694" y="9592"/>
                    </a:cubicBezTo>
                    <a:cubicBezTo>
                      <a:pt x="16767" y="9192"/>
                      <a:pt x="16859" y="8819"/>
                      <a:pt x="16966" y="8489"/>
                    </a:cubicBezTo>
                    <a:cubicBezTo>
                      <a:pt x="17058" y="8210"/>
                      <a:pt x="17161" y="8070"/>
                      <a:pt x="17280" y="8070"/>
                    </a:cubicBezTo>
                    <a:cubicBezTo>
                      <a:pt x="17441" y="8070"/>
                      <a:pt x="17555" y="8252"/>
                      <a:pt x="17634" y="8615"/>
                    </a:cubicBezTo>
                    <a:cubicBezTo>
                      <a:pt x="17712" y="8970"/>
                      <a:pt x="17747" y="9386"/>
                      <a:pt x="17747" y="9927"/>
                    </a:cubicBezTo>
                    <a:cubicBezTo>
                      <a:pt x="17747" y="10766"/>
                      <a:pt x="17869" y="11352"/>
                      <a:pt x="18044" y="11352"/>
                    </a:cubicBezTo>
                    <a:cubicBezTo>
                      <a:pt x="18218" y="11352"/>
                      <a:pt x="18343" y="10766"/>
                      <a:pt x="18343" y="9927"/>
                    </a:cubicBezTo>
                    <a:cubicBezTo>
                      <a:pt x="18343" y="9289"/>
                      <a:pt x="18318" y="8677"/>
                      <a:pt x="18270" y="8112"/>
                    </a:cubicBezTo>
                    <a:cubicBezTo>
                      <a:pt x="18221" y="7535"/>
                      <a:pt x="18148" y="7015"/>
                      <a:pt x="18052" y="6576"/>
                    </a:cubicBezTo>
                    <a:cubicBezTo>
                      <a:pt x="17958" y="6147"/>
                      <a:pt x="17845" y="5808"/>
                      <a:pt x="17715" y="5571"/>
                    </a:cubicBezTo>
                    <a:cubicBezTo>
                      <a:pt x="17587" y="5335"/>
                      <a:pt x="17438" y="5222"/>
                      <a:pt x="17277" y="5222"/>
                    </a:cubicBezTo>
                    <a:close/>
                    <a:moveTo>
                      <a:pt x="19997" y="5362"/>
                    </a:moveTo>
                    <a:cubicBezTo>
                      <a:pt x="19767" y="5362"/>
                      <a:pt x="19548" y="5565"/>
                      <a:pt x="19350" y="5962"/>
                    </a:cubicBezTo>
                    <a:cubicBezTo>
                      <a:pt x="19151" y="6362"/>
                      <a:pt x="18980" y="6931"/>
                      <a:pt x="18839" y="7651"/>
                    </a:cubicBezTo>
                    <a:cubicBezTo>
                      <a:pt x="18699" y="8366"/>
                      <a:pt x="18589" y="9238"/>
                      <a:pt x="18511" y="10235"/>
                    </a:cubicBezTo>
                    <a:cubicBezTo>
                      <a:pt x="18434" y="11218"/>
                      <a:pt x="18395" y="12313"/>
                      <a:pt x="18395" y="13488"/>
                    </a:cubicBezTo>
                    <a:cubicBezTo>
                      <a:pt x="18395" y="14662"/>
                      <a:pt x="18434" y="15744"/>
                      <a:pt x="18511" y="16727"/>
                    </a:cubicBezTo>
                    <a:cubicBezTo>
                      <a:pt x="18589" y="17724"/>
                      <a:pt x="18699" y="18597"/>
                      <a:pt x="18839" y="19310"/>
                    </a:cubicBezTo>
                    <a:cubicBezTo>
                      <a:pt x="18980" y="20031"/>
                      <a:pt x="19150" y="20599"/>
                      <a:pt x="19350" y="21000"/>
                    </a:cubicBezTo>
                    <a:cubicBezTo>
                      <a:pt x="19547" y="21396"/>
                      <a:pt x="19765" y="21600"/>
                      <a:pt x="19997" y="21600"/>
                    </a:cubicBezTo>
                    <a:cubicBezTo>
                      <a:pt x="20229" y="21600"/>
                      <a:pt x="20448" y="21396"/>
                      <a:pt x="20645" y="21000"/>
                    </a:cubicBezTo>
                    <a:cubicBezTo>
                      <a:pt x="20845" y="20599"/>
                      <a:pt x="21016" y="20029"/>
                      <a:pt x="21156" y="19310"/>
                    </a:cubicBezTo>
                    <a:cubicBezTo>
                      <a:pt x="21296" y="18595"/>
                      <a:pt x="21406" y="17723"/>
                      <a:pt x="21484" y="16727"/>
                    </a:cubicBezTo>
                    <a:cubicBezTo>
                      <a:pt x="21561" y="15742"/>
                      <a:pt x="21600" y="14661"/>
                      <a:pt x="21600" y="13488"/>
                    </a:cubicBezTo>
                    <a:cubicBezTo>
                      <a:pt x="21600" y="12314"/>
                      <a:pt x="21561" y="11220"/>
                      <a:pt x="21484" y="10235"/>
                    </a:cubicBezTo>
                    <a:cubicBezTo>
                      <a:pt x="21406" y="9238"/>
                      <a:pt x="21296" y="8367"/>
                      <a:pt x="21156" y="7651"/>
                    </a:cubicBezTo>
                    <a:cubicBezTo>
                      <a:pt x="21015" y="6931"/>
                      <a:pt x="20844" y="6363"/>
                      <a:pt x="20645" y="5962"/>
                    </a:cubicBezTo>
                    <a:cubicBezTo>
                      <a:pt x="20447" y="5565"/>
                      <a:pt x="20228" y="5362"/>
                      <a:pt x="19997" y="5362"/>
                    </a:cubicBezTo>
                    <a:close/>
                    <a:moveTo>
                      <a:pt x="6312" y="7247"/>
                    </a:moveTo>
                    <a:cubicBezTo>
                      <a:pt x="6187" y="7247"/>
                      <a:pt x="6067" y="7329"/>
                      <a:pt x="5957" y="7484"/>
                    </a:cubicBezTo>
                    <a:cubicBezTo>
                      <a:pt x="5847" y="7638"/>
                      <a:pt x="5751" y="7829"/>
                      <a:pt x="5664" y="8056"/>
                    </a:cubicBezTo>
                    <a:cubicBezTo>
                      <a:pt x="5577" y="8285"/>
                      <a:pt x="5498" y="8541"/>
                      <a:pt x="5432" y="8824"/>
                    </a:cubicBezTo>
                    <a:cubicBezTo>
                      <a:pt x="5365" y="9106"/>
                      <a:pt x="5314" y="9365"/>
                      <a:pt x="5272" y="9620"/>
                    </a:cubicBezTo>
                    <a:cubicBezTo>
                      <a:pt x="5238" y="9838"/>
                      <a:pt x="5244" y="10029"/>
                      <a:pt x="5290" y="10193"/>
                    </a:cubicBezTo>
                    <a:cubicBezTo>
                      <a:pt x="5335" y="10356"/>
                      <a:pt x="5375" y="10327"/>
                      <a:pt x="5409" y="10109"/>
                    </a:cubicBezTo>
                    <a:cubicBezTo>
                      <a:pt x="5443" y="9891"/>
                      <a:pt x="5487" y="9663"/>
                      <a:pt x="5542" y="9425"/>
                    </a:cubicBezTo>
                    <a:cubicBezTo>
                      <a:pt x="5597" y="9190"/>
                      <a:pt x="5660" y="8983"/>
                      <a:pt x="5734" y="8782"/>
                    </a:cubicBezTo>
                    <a:cubicBezTo>
                      <a:pt x="5808" y="8583"/>
                      <a:pt x="5892" y="8404"/>
                      <a:pt x="5986" y="8266"/>
                    </a:cubicBezTo>
                    <a:cubicBezTo>
                      <a:pt x="6081" y="8129"/>
                      <a:pt x="6190" y="8070"/>
                      <a:pt x="6312" y="8070"/>
                    </a:cubicBezTo>
                    <a:cubicBezTo>
                      <a:pt x="6448" y="8070"/>
                      <a:pt x="6570" y="8159"/>
                      <a:pt x="6680" y="8350"/>
                    </a:cubicBezTo>
                    <a:cubicBezTo>
                      <a:pt x="6790" y="8540"/>
                      <a:pt x="6883" y="8807"/>
                      <a:pt x="6959" y="9145"/>
                    </a:cubicBezTo>
                    <a:cubicBezTo>
                      <a:pt x="7035" y="9481"/>
                      <a:pt x="7091" y="9871"/>
                      <a:pt x="7133" y="10318"/>
                    </a:cubicBezTo>
                    <a:cubicBezTo>
                      <a:pt x="7175" y="10766"/>
                      <a:pt x="7197" y="11247"/>
                      <a:pt x="7197" y="11756"/>
                    </a:cubicBezTo>
                    <a:lnTo>
                      <a:pt x="7197" y="16950"/>
                    </a:lnTo>
                    <a:cubicBezTo>
                      <a:pt x="7118" y="17642"/>
                      <a:pt x="7021" y="18263"/>
                      <a:pt x="6907" y="18807"/>
                    </a:cubicBezTo>
                    <a:cubicBezTo>
                      <a:pt x="6808" y="19282"/>
                      <a:pt x="6690" y="19705"/>
                      <a:pt x="6550" y="20078"/>
                    </a:cubicBezTo>
                    <a:cubicBezTo>
                      <a:pt x="6410" y="20451"/>
                      <a:pt x="6248" y="20637"/>
                      <a:pt x="6062" y="20637"/>
                    </a:cubicBezTo>
                    <a:cubicBezTo>
                      <a:pt x="5778" y="20637"/>
                      <a:pt x="5565" y="20296"/>
                      <a:pt x="5423" y="19631"/>
                    </a:cubicBezTo>
                    <a:cubicBezTo>
                      <a:pt x="5281" y="18966"/>
                      <a:pt x="5208" y="18115"/>
                      <a:pt x="5208" y="17076"/>
                    </a:cubicBezTo>
                    <a:cubicBezTo>
                      <a:pt x="5208" y="16567"/>
                      <a:pt x="5227" y="16102"/>
                      <a:pt x="5264" y="15666"/>
                    </a:cubicBezTo>
                    <a:cubicBezTo>
                      <a:pt x="5299" y="15230"/>
                      <a:pt x="5355" y="14844"/>
                      <a:pt x="5435" y="14535"/>
                    </a:cubicBezTo>
                    <a:cubicBezTo>
                      <a:pt x="5514" y="14224"/>
                      <a:pt x="5615" y="13990"/>
                      <a:pt x="5737" y="13809"/>
                    </a:cubicBezTo>
                    <a:cubicBezTo>
                      <a:pt x="5858" y="13628"/>
                      <a:pt x="6005" y="13530"/>
                      <a:pt x="6175" y="13530"/>
                    </a:cubicBezTo>
                    <a:lnTo>
                      <a:pt x="6770" y="13530"/>
                    </a:lnTo>
                    <a:cubicBezTo>
                      <a:pt x="6827" y="13530"/>
                      <a:pt x="6857" y="13398"/>
                      <a:pt x="6857" y="13125"/>
                    </a:cubicBezTo>
                    <a:cubicBezTo>
                      <a:pt x="6857" y="12852"/>
                      <a:pt x="6827" y="12706"/>
                      <a:pt x="6770" y="12706"/>
                    </a:cubicBezTo>
                    <a:lnTo>
                      <a:pt x="6175" y="12706"/>
                    </a:lnTo>
                    <a:cubicBezTo>
                      <a:pt x="5990" y="12706"/>
                      <a:pt x="5825" y="12828"/>
                      <a:pt x="5685" y="13055"/>
                    </a:cubicBezTo>
                    <a:cubicBezTo>
                      <a:pt x="5544" y="13284"/>
                      <a:pt x="5427" y="13585"/>
                      <a:pt x="5330" y="13976"/>
                    </a:cubicBezTo>
                    <a:cubicBezTo>
                      <a:pt x="5234" y="14369"/>
                      <a:pt x="5162" y="14831"/>
                      <a:pt x="5113" y="15359"/>
                    </a:cubicBezTo>
                    <a:cubicBezTo>
                      <a:pt x="5063" y="15886"/>
                      <a:pt x="5037" y="16457"/>
                      <a:pt x="5037" y="17076"/>
                    </a:cubicBezTo>
                    <a:cubicBezTo>
                      <a:pt x="5037" y="17696"/>
                      <a:pt x="5059" y="18280"/>
                      <a:pt x="5101" y="18807"/>
                    </a:cubicBezTo>
                    <a:cubicBezTo>
                      <a:pt x="5143" y="19336"/>
                      <a:pt x="5204" y="19784"/>
                      <a:pt x="5290" y="20176"/>
                    </a:cubicBezTo>
                    <a:cubicBezTo>
                      <a:pt x="5375" y="20567"/>
                      <a:pt x="5483" y="20882"/>
                      <a:pt x="5612" y="21111"/>
                    </a:cubicBezTo>
                    <a:cubicBezTo>
                      <a:pt x="5741" y="21339"/>
                      <a:pt x="5892" y="21446"/>
                      <a:pt x="6062" y="21446"/>
                    </a:cubicBezTo>
                    <a:cubicBezTo>
                      <a:pt x="6198" y="21446"/>
                      <a:pt x="6322" y="21363"/>
                      <a:pt x="6434" y="21181"/>
                    </a:cubicBezTo>
                    <a:cubicBezTo>
                      <a:pt x="6545" y="21000"/>
                      <a:pt x="6646" y="20781"/>
                      <a:pt x="6735" y="20525"/>
                    </a:cubicBezTo>
                    <a:cubicBezTo>
                      <a:pt x="6824" y="20271"/>
                      <a:pt x="6899" y="19997"/>
                      <a:pt x="6962" y="19715"/>
                    </a:cubicBezTo>
                    <a:cubicBezTo>
                      <a:pt x="7024" y="19434"/>
                      <a:pt x="7073" y="19181"/>
                      <a:pt x="7107" y="18961"/>
                    </a:cubicBezTo>
                    <a:cubicBezTo>
                      <a:pt x="7122" y="18871"/>
                      <a:pt x="7134" y="18831"/>
                      <a:pt x="7145" y="18821"/>
                    </a:cubicBezTo>
                    <a:cubicBezTo>
                      <a:pt x="7156" y="18812"/>
                      <a:pt x="7166" y="18826"/>
                      <a:pt x="7174" y="18863"/>
                    </a:cubicBezTo>
                    <a:cubicBezTo>
                      <a:pt x="7181" y="18900"/>
                      <a:pt x="7187" y="18944"/>
                      <a:pt x="7191" y="19017"/>
                    </a:cubicBezTo>
                    <a:cubicBezTo>
                      <a:pt x="7195" y="19089"/>
                      <a:pt x="7197" y="19166"/>
                      <a:pt x="7197" y="19240"/>
                    </a:cubicBezTo>
                    <a:lnTo>
                      <a:pt x="7197" y="20762"/>
                    </a:lnTo>
                    <a:cubicBezTo>
                      <a:pt x="7197" y="21036"/>
                      <a:pt x="7224" y="21181"/>
                      <a:pt x="7281" y="21181"/>
                    </a:cubicBezTo>
                    <a:lnTo>
                      <a:pt x="7850" y="21181"/>
                    </a:lnTo>
                    <a:cubicBezTo>
                      <a:pt x="7907" y="21181"/>
                      <a:pt x="7935" y="21036"/>
                      <a:pt x="7935" y="20762"/>
                    </a:cubicBezTo>
                    <a:cubicBezTo>
                      <a:pt x="7935" y="20490"/>
                      <a:pt x="7907" y="20357"/>
                      <a:pt x="7850" y="20357"/>
                    </a:cubicBezTo>
                    <a:lnTo>
                      <a:pt x="7453" y="20357"/>
                    </a:lnTo>
                    <a:cubicBezTo>
                      <a:pt x="7396" y="20357"/>
                      <a:pt x="7368" y="20226"/>
                      <a:pt x="7368" y="19952"/>
                    </a:cubicBezTo>
                    <a:lnTo>
                      <a:pt x="7368" y="11756"/>
                    </a:lnTo>
                    <a:cubicBezTo>
                      <a:pt x="7368" y="11136"/>
                      <a:pt x="7342" y="10558"/>
                      <a:pt x="7293" y="10011"/>
                    </a:cubicBezTo>
                    <a:cubicBezTo>
                      <a:pt x="7244" y="9465"/>
                      <a:pt x="7175" y="8983"/>
                      <a:pt x="7084" y="8573"/>
                    </a:cubicBezTo>
                    <a:cubicBezTo>
                      <a:pt x="6993" y="8163"/>
                      <a:pt x="6881" y="7833"/>
                      <a:pt x="6750" y="7596"/>
                    </a:cubicBezTo>
                    <a:cubicBezTo>
                      <a:pt x="6619" y="7359"/>
                      <a:pt x="6475" y="7247"/>
                      <a:pt x="6312" y="7247"/>
                    </a:cubicBezTo>
                    <a:close/>
                    <a:moveTo>
                      <a:pt x="20055" y="8042"/>
                    </a:moveTo>
                    <a:cubicBezTo>
                      <a:pt x="20212" y="8042"/>
                      <a:pt x="20353" y="8172"/>
                      <a:pt x="20476" y="8419"/>
                    </a:cubicBezTo>
                    <a:cubicBezTo>
                      <a:pt x="20599" y="8666"/>
                      <a:pt x="20701" y="8997"/>
                      <a:pt x="20787" y="9439"/>
                    </a:cubicBezTo>
                    <a:cubicBezTo>
                      <a:pt x="20873" y="9884"/>
                      <a:pt x="20942" y="10433"/>
                      <a:pt x="20990" y="11072"/>
                    </a:cubicBezTo>
                    <a:cubicBezTo>
                      <a:pt x="21040" y="11734"/>
                      <a:pt x="21066" y="12484"/>
                      <a:pt x="21066" y="13306"/>
                    </a:cubicBezTo>
                    <a:cubicBezTo>
                      <a:pt x="21066" y="14146"/>
                      <a:pt x="21040" y="14909"/>
                      <a:pt x="20990" y="15568"/>
                    </a:cubicBezTo>
                    <a:cubicBezTo>
                      <a:pt x="20942" y="16209"/>
                      <a:pt x="20873" y="16758"/>
                      <a:pt x="20787" y="17202"/>
                    </a:cubicBezTo>
                    <a:cubicBezTo>
                      <a:pt x="20702" y="17638"/>
                      <a:pt x="20599" y="17989"/>
                      <a:pt x="20479" y="18221"/>
                    </a:cubicBezTo>
                    <a:cubicBezTo>
                      <a:pt x="20356" y="18462"/>
                      <a:pt x="20213" y="18584"/>
                      <a:pt x="20055" y="18584"/>
                    </a:cubicBezTo>
                    <a:cubicBezTo>
                      <a:pt x="19898" y="18584"/>
                      <a:pt x="19755" y="18462"/>
                      <a:pt x="19632" y="18221"/>
                    </a:cubicBezTo>
                    <a:cubicBezTo>
                      <a:pt x="19512" y="17989"/>
                      <a:pt x="19409" y="17650"/>
                      <a:pt x="19324" y="17216"/>
                    </a:cubicBezTo>
                    <a:cubicBezTo>
                      <a:pt x="19237" y="16765"/>
                      <a:pt x="19170" y="16221"/>
                      <a:pt x="19121" y="15568"/>
                    </a:cubicBezTo>
                    <a:cubicBezTo>
                      <a:pt x="19071" y="14913"/>
                      <a:pt x="19045" y="14151"/>
                      <a:pt x="19045" y="13306"/>
                    </a:cubicBezTo>
                    <a:cubicBezTo>
                      <a:pt x="19045" y="12479"/>
                      <a:pt x="19071" y="11729"/>
                      <a:pt x="19121" y="11072"/>
                    </a:cubicBezTo>
                    <a:cubicBezTo>
                      <a:pt x="19170" y="10429"/>
                      <a:pt x="19238" y="9881"/>
                      <a:pt x="19324" y="9439"/>
                    </a:cubicBezTo>
                    <a:cubicBezTo>
                      <a:pt x="19410" y="8995"/>
                      <a:pt x="19511" y="8667"/>
                      <a:pt x="19635" y="8419"/>
                    </a:cubicBezTo>
                    <a:cubicBezTo>
                      <a:pt x="19757" y="8172"/>
                      <a:pt x="19899" y="8042"/>
                      <a:pt x="20055" y="80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48" name="Shape 48"/>
              <p:cNvSpPr/>
              <p:nvPr/>
            </p:nvSpPr>
            <p:spPr>
              <a:xfrm>
                <a:off x="376801" y="88659"/>
                <a:ext cx="283710" cy="3086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60" extrusionOk="0">
                    <a:moveTo>
                      <a:pt x="21213" y="11458"/>
                    </a:moveTo>
                    <a:lnTo>
                      <a:pt x="19665" y="11458"/>
                    </a:lnTo>
                    <a:cubicBezTo>
                      <a:pt x="19526" y="11458"/>
                      <a:pt x="19407" y="11423"/>
                      <a:pt x="19303" y="11352"/>
                    </a:cubicBezTo>
                    <a:cubicBezTo>
                      <a:pt x="19200" y="11281"/>
                      <a:pt x="19106" y="11198"/>
                      <a:pt x="19020" y="11103"/>
                    </a:cubicBezTo>
                    <a:lnTo>
                      <a:pt x="15331" y="6393"/>
                    </a:lnTo>
                    <a:cubicBezTo>
                      <a:pt x="15227" y="6251"/>
                      <a:pt x="15227" y="6109"/>
                      <a:pt x="15331" y="5967"/>
                    </a:cubicBezTo>
                    <a:lnTo>
                      <a:pt x="18242" y="2078"/>
                    </a:lnTo>
                    <a:cubicBezTo>
                      <a:pt x="18311" y="1983"/>
                      <a:pt x="18401" y="1899"/>
                      <a:pt x="18513" y="1828"/>
                    </a:cubicBezTo>
                    <a:cubicBezTo>
                      <a:pt x="18530" y="1817"/>
                      <a:pt x="18584" y="1790"/>
                      <a:pt x="18658" y="1754"/>
                    </a:cubicBezTo>
                    <a:cubicBezTo>
                      <a:pt x="19600" y="1650"/>
                      <a:pt x="20445" y="1250"/>
                      <a:pt x="21072" y="657"/>
                    </a:cubicBezTo>
                    <a:cubicBezTo>
                      <a:pt x="21234" y="504"/>
                      <a:pt x="21230" y="258"/>
                      <a:pt x="21064" y="110"/>
                    </a:cubicBezTo>
                    <a:cubicBezTo>
                      <a:pt x="20896" y="-39"/>
                      <a:pt x="20630" y="-36"/>
                      <a:pt x="20467" y="118"/>
                    </a:cubicBezTo>
                    <a:cubicBezTo>
                      <a:pt x="19916" y="637"/>
                      <a:pt x="19162" y="966"/>
                      <a:pt x="18322" y="1002"/>
                    </a:cubicBezTo>
                    <a:lnTo>
                      <a:pt x="17812" y="990"/>
                    </a:lnTo>
                    <a:cubicBezTo>
                      <a:pt x="17055" y="913"/>
                      <a:pt x="16380" y="594"/>
                      <a:pt x="15873" y="117"/>
                    </a:cubicBezTo>
                    <a:cubicBezTo>
                      <a:pt x="15710" y="-37"/>
                      <a:pt x="15443" y="-40"/>
                      <a:pt x="15276" y="110"/>
                    </a:cubicBezTo>
                    <a:cubicBezTo>
                      <a:pt x="15109" y="259"/>
                      <a:pt x="15106" y="504"/>
                      <a:pt x="15269" y="657"/>
                    </a:cubicBezTo>
                    <a:lnTo>
                      <a:pt x="15268" y="657"/>
                    </a:lnTo>
                    <a:cubicBezTo>
                      <a:pt x="15838" y="1195"/>
                      <a:pt x="16587" y="1573"/>
                      <a:pt x="17425" y="1717"/>
                    </a:cubicBezTo>
                    <a:cubicBezTo>
                      <a:pt x="17428" y="1728"/>
                      <a:pt x="17435" y="1739"/>
                      <a:pt x="17437" y="1751"/>
                    </a:cubicBezTo>
                    <a:cubicBezTo>
                      <a:pt x="17459" y="1838"/>
                      <a:pt x="17430" y="1972"/>
                      <a:pt x="17345" y="2067"/>
                    </a:cubicBezTo>
                    <a:lnTo>
                      <a:pt x="14867" y="5352"/>
                    </a:lnTo>
                    <a:cubicBezTo>
                      <a:pt x="14746" y="5525"/>
                      <a:pt x="14626" y="5525"/>
                      <a:pt x="14506" y="5352"/>
                    </a:cubicBezTo>
                    <a:lnTo>
                      <a:pt x="11411" y="1400"/>
                    </a:lnTo>
                    <a:cubicBezTo>
                      <a:pt x="11324" y="1305"/>
                      <a:pt x="11310" y="1221"/>
                      <a:pt x="11372" y="1150"/>
                    </a:cubicBezTo>
                    <a:cubicBezTo>
                      <a:pt x="11431" y="1079"/>
                      <a:pt x="11530" y="1045"/>
                      <a:pt x="11668" y="1045"/>
                    </a:cubicBezTo>
                    <a:lnTo>
                      <a:pt x="13732" y="1045"/>
                    </a:lnTo>
                    <a:cubicBezTo>
                      <a:pt x="13989" y="1045"/>
                      <a:pt x="14119" y="926"/>
                      <a:pt x="14119" y="690"/>
                    </a:cubicBezTo>
                    <a:cubicBezTo>
                      <a:pt x="14119" y="453"/>
                      <a:pt x="13989" y="335"/>
                      <a:pt x="13732" y="335"/>
                    </a:cubicBezTo>
                    <a:lnTo>
                      <a:pt x="8315" y="335"/>
                    </a:lnTo>
                    <a:cubicBezTo>
                      <a:pt x="8056" y="335"/>
                      <a:pt x="7928" y="453"/>
                      <a:pt x="7928" y="690"/>
                    </a:cubicBezTo>
                    <a:cubicBezTo>
                      <a:pt x="7928" y="926"/>
                      <a:pt x="8056" y="1045"/>
                      <a:pt x="8315" y="1045"/>
                    </a:cubicBezTo>
                    <a:lnTo>
                      <a:pt x="9863" y="1045"/>
                    </a:lnTo>
                    <a:cubicBezTo>
                      <a:pt x="10000" y="1045"/>
                      <a:pt x="10124" y="1079"/>
                      <a:pt x="10237" y="1150"/>
                    </a:cubicBezTo>
                    <a:cubicBezTo>
                      <a:pt x="10348" y="1221"/>
                      <a:pt x="10438" y="1305"/>
                      <a:pt x="10508" y="1400"/>
                    </a:cubicBezTo>
                    <a:lnTo>
                      <a:pt x="14066" y="5967"/>
                    </a:lnTo>
                    <a:cubicBezTo>
                      <a:pt x="14170" y="6109"/>
                      <a:pt x="14170" y="6251"/>
                      <a:pt x="14066" y="6393"/>
                    </a:cubicBezTo>
                    <a:lnTo>
                      <a:pt x="2579" y="20495"/>
                    </a:lnTo>
                    <a:cubicBezTo>
                      <a:pt x="2492" y="20590"/>
                      <a:pt x="2399" y="20674"/>
                      <a:pt x="2295" y="20745"/>
                    </a:cubicBezTo>
                    <a:cubicBezTo>
                      <a:pt x="2192" y="20816"/>
                      <a:pt x="2072" y="20850"/>
                      <a:pt x="1935" y="20850"/>
                    </a:cubicBezTo>
                    <a:lnTo>
                      <a:pt x="387" y="20850"/>
                    </a:lnTo>
                    <a:cubicBezTo>
                      <a:pt x="128" y="20850"/>
                      <a:pt x="0" y="20969"/>
                      <a:pt x="0" y="21205"/>
                    </a:cubicBezTo>
                    <a:cubicBezTo>
                      <a:pt x="0" y="21442"/>
                      <a:pt x="128" y="21560"/>
                      <a:pt x="387" y="21560"/>
                    </a:cubicBezTo>
                    <a:lnTo>
                      <a:pt x="5803" y="21560"/>
                    </a:lnTo>
                    <a:cubicBezTo>
                      <a:pt x="6061" y="21560"/>
                      <a:pt x="6190" y="21442"/>
                      <a:pt x="6190" y="21205"/>
                    </a:cubicBezTo>
                    <a:cubicBezTo>
                      <a:pt x="6190" y="20969"/>
                      <a:pt x="6061" y="20850"/>
                      <a:pt x="5803" y="20850"/>
                    </a:cubicBezTo>
                    <a:lnTo>
                      <a:pt x="3740" y="20850"/>
                    </a:lnTo>
                    <a:cubicBezTo>
                      <a:pt x="3602" y="20850"/>
                      <a:pt x="3504" y="20816"/>
                      <a:pt x="3442" y="20745"/>
                    </a:cubicBezTo>
                    <a:cubicBezTo>
                      <a:pt x="3382" y="20674"/>
                      <a:pt x="3395" y="20590"/>
                      <a:pt x="3481" y="20495"/>
                    </a:cubicBezTo>
                    <a:lnTo>
                      <a:pt x="14506" y="6985"/>
                    </a:lnTo>
                    <a:cubicBezTo>
                      <a:pt x="14626" y="6827"/>
                      <a:pt x="14746" y="6827"/>
                      <a:pt x="14867" y="6985"/>
                    </a:cubicBezTo>
                    <a:lnTo>
                      <a:pt x="18117" y="11103"/>
                    </a:lnTo>
                    <a:cubicBezTo>
                      <a:pt x="18204" y="11198"/>
                      <a:pt x="18216" y="11281"/>
                      <a:pt x="18156" y="11352"/>
                    </a:cubicBezTo>
                    <a:cubicBezTo>
                      <a:pt x="18095" y="11423"/>
                      <a:pt x="17996" y="11458"/>
                      <a:pt x="17859" y="11458"/>
                    </a:cubicBezTo>
                    <a:lnTo>
                      <a:pt x="15795" y="11458"/>
                    </a:lnTo>
                    <a:cubicBezTo>
                      <a:pt x="15537" y="11458"/>
                      <a:pt x="15409" y="11577"/>
                      <a:pt x="15409" y="11813"/>
                    </a:cubicBezTo>
                    <a:cubicBezTo>
                      <a:pt x="15409" y="12050"/>
                      <a:pt x="15537" y="12167"/>
                      <a:pt x="15795" y="12167"/>
                    </a:cubicBezTo>
                    <a:lnTo>
                      <a:pt x="21213" y="12167"/>
                    </a:lnTo>
                    <a:cubicBezTo>
                      <a:pt x="21470" y="12167"/>
                      <a:pt x="21600" y="12050"/>
                      <a:pt x="21600" y="11813"/>
                    </a:cubicBezTo>
                    <a:cubicBezTo>
                      <a:pt x="21600" y="11577"/>
                      <a:pt x="21470" y="11458"/>
                      <a:pt x="21213" y="1145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49" name="Shape 49"/>
              <p:cNvSpPr/>
              <p:nvPr/>
            </p:nvSpPr>
            <p:spPr>
              <a:xfrm>
                <a:off x="592908" y="72035"/>
                <a:ext cx="44769" cy="20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802" y="11979"/>
                    </a:moveTo>
                    <a:cubicBezTo>
                      <a:pt x="15493" y="11979"/>
                      <a:pt x="14427" y="10116"/>
                      <a:pt x="14427" y="7815"/>
                    </a:cubicBezTo>
                    <a:cubicBezTo>
                      <a:pt x="14427" y="5520"/>
                      <a:pt x="15493" y="3657"/>
                      <a:pt x="16802" y="3657"/>
                    </a:cubicBezTo>
                    <a:cubicBezTo>
                      <a:pt x="18118" y="3657"/>
                      <a:pt x="19185" y="5520"/>
                      <a:pt x="19185" y="7815"/>
                    </a:cubicBezTo>
                    <a:cubicBezTo>
                      <a:pt x="19185" y="10116"/>
                      <a:pt x="18118" y="11979"/>
                      <a:pt x="16802" y="11979"/>
                    </a:cubicBezTo>
                    <a:close/>
                    <a:moveTo>
                      <a:pt x="10799" y="0"/>
                    </a:moveTo>
                    <a:cubicBezTo>
                      <a:pt x="4837" y="0"/>
                      <a:pt x="0" y="4833"/>
                      <a:pt x="0" y="10803"/>
                    </a:cubicBezTo>
                    <a:cubicBezTo>
                      <a:pt x="0" y="16767"/>
                      <a:pt x="4837" y="21600"/>
                      <a:pt x="10799" y="21600"/>
                    </a:cubicBezTo>
                    <a:cubicBezTo>
                      <a:pt x="16761" y="21600"/>
                      <a:pt x="21600" y="16767"/>
                      <a:pt x="21600" y="10803"/>
                    </a:cubicBezTo>
                    <a:cubicBezTo>
                      <a:pt x="21600" y="4833"/>
                      <a:pt x="16761" y="0"/>
                      <a:pt x="107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  <p:sp>
        <p:nvSpPr>
          <p:cNvPr id="52" name="Shape 52"/>
          <p:cNvSpPr>
            <a:spLocks noGrp="1"/>
          </p:cNvSpPr>
          <p:nvPr>
            <p:ph type="title"/>
          </p:nvPr>
        </p:nvSpPr>
        <p:spPr>
          <a:xfrm>
            <a:off x="744729" y="179682"/>
            <a:ext cx="7654543" cy="741978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212830"/>
                </a:solidFill>
              </a:rPr>
              <a:t>Title Text</a:t>
            </a:r>
          </a:p>
        </p:txBody>
      </p:sp>
      <p:sp>
        <p:nvSpPr>
          <p:cNvPr id="53" name="Shape 5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00"/>
              <a:t>Body Level One</a:t>
            </a:r>
          </a:p>
          <a:p>
            <a:pPr lvl="1">
              <a:defRPr sz="1800"/>
            </a:pPr>
            <a:r>
              <a:rPr sz="600"/>
              <a:t>Body Level Two</a:t>
            </a:r>
          </a:p>
          <a:p>
            <a:pPr lvl="2">
              <a:defRPr sz="1800"/>
            </a:pPr>
            <a:r>
              <a:rPr sz="600"/>
              <a:t>Body Level Three</a:t>
            </a:r>
          </a:p>
          <a:p>
            <a:pPr lvl="3">
              <a:defRPr sz="1800"/>
            </a:pPr>
            <a:r>
              <a:rPr sz="600"/>
              <a:t>Body Level Four</a:t>
            </a:r>
          </a:p>
          <a:p>
            <a:pPr lvl="4">
              <a:defRPr sz="1800"/>
            </a:pPr>
            <a:r>
              <a:rPr sz="600"/>
              <a:t>Body Level Five</a:t>
            </a:r>
          </a:p>
        </p:txBody>
      </p:sp>
      <p:sp>
        <p:nvSpPr>
          <p:cNvPr id="54" name="Shape 54"/>
          <p:cNvSpPr>
            <a:spLocks noGrp="1"/>
          </p:cNvSpPr>
          <p:nvPr>
            <p:ph type="sldNum" sz="quarter" idx="2"/>
          </p:nvPr>
        </p:nvSpPr>
        <p:spPr>
          <a:xfrm>
            <a:off x="8639007" y="6578600"/>
            <a:ext cx="139430" cy="203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grpSp>
        <p:nvGrpSpPr>
          <p:cNvPr id="57" name="Group 57">
            <a:hlinkClick r:id="" action="ppaction://hlinkshowjump?jump=previousslide"/>
          </p:cNvPr>
          <p:cNvGrpSpPr/>
          <p:nvPr/>
        </p:nvGrpSpPr>
        <p:grpSpPr>
          <a:xfrm>
            <a:off x="8488688" y="6575220"/>
            <a:ext cx="109845" cy="146460"/>
            <a:chOff x="0" y="0"/>
            <a:chExt cx="292918" cy="292918"/>
          </a:xfrm>
        </p:grpSpPr>
        <p:sp>
          <p:nvSpPr>
            <p:cNvPr id="55" name="Shape 55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56" name="Shape 56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60" name="Group 60">
            <a:hlinkClick r:id="" action="ppaction://hlinkshowjump?jump=nextslide"/>
          </p:cNvPr>
          <p:cNvGrpSpPr/>
          <p:nvPr/>
        </p:nvGrpSpPr>
        <p:grpSpPr>
          <a:xfrm flipH="1">
            <a:off x="8807776" y="6575220"/>
            <a:ext cx="109845" cy="146460"/>
            <a:chOff x="0" y="0"/>
            <a:chExt cx="292918" cy="292918"/>
          </a:xfrm>
        </p:grpSpPr>
        <p:sp>
          <p:nvSpPr>
            <p:cNvPr id="58" name="Shape 58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59" name="Shape 59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2431441"/>
      </p:ext>
    </p:extLst>
  </p:cSld>
  <p:clrMapOvr>
    <a:masterClrMapping/>
  </p:clrMapOvr>
  <p:transition spd="med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/>
          </p:cNvSpPr>
          <p:nvPr>
            <p:ph type="title"/>
          </p:nvPr>
        </p:nvSpPr>
        <p:spPr>
          <a:xfrm>
            <a:off x="744729" y="2710434"/>
            <a:ext cx="7654543" cy="741978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212830"/>
                </a:solidFill>
              </a:rPr>
              <a:t>Title Text</a:t>
            </a:r>
          </a:p>
        </p:txBody>
      </p:sp>
      <p:sp>
        <p:nvSpPr>
          <p:cNvPr id="63" name="Shape 63"/>
          <p:cNvSpPr>
            <a:spLocks noGrp="1"/>
          </p:cNvSpPr>
          <p:nvPr>
            <p:ph type="body" idx="1"/>
          </p:nvPr>
        </p:nvSpPr>
        <p:spPr>
          <a:xfrm>
            <a:off x="744729" y="3353817"/>
            <a:ext cx="6278404" cy="793751"/>
          </a:xfrm>
          <a:prstGeom prst="rect">
            <a:avLst/>
          </a:prstGeom>
        </p:spPr>
        <p:txBody>
          <a:bodyPr/>
          <a:lstStyle>
            <a:lvl1pPr algn="l"/>
            <a:lvl2pPr algn="l"/>
            <a:lvl3pPr algn="l"/>
            <a:lvl4pPr algn="l"/>
            <a:lvl5pPr algn="l"/>
          </a:lstStyle>
          <a:p>
            <a:pPr lvl="0">
              <a:defRPr sz="1800"/>
            </a:pPr>
            <a:r>
              <a:rPr sz="600"/>
              <a:t>Body Level One</a:t>
            </a:r>
          </a:p>
          <a:p>
            <a:pPr lvl="1">
              <a:defRPr sz="1800"/>
            </a:pPr>
            <a:r>
              <a:rPr sz="600"/>
              <a:t>Body Level Two</a:t>
            </a:r>
          </a:p>
          <a:p>
            <a:pPr lvl="2">
              <a:defRPr sz="1800"/>
            </a:pPr>
            <a:r>
              <a:rPr sz="600"/>
              <a:t>Body Level Three</a:t>
            </a:r>
          </a:p>
          <a:p>
            <a:pPr lvl="3">
              <a:defRPr sz="1800"/>
            </a:pPr>
            <a:r>
              <a:rPr sz="600"/>
              <a:t>Body Level Four</a:t>
            </a:r>
          </a:p>
          <a:p>
            <a:pPr lvl="4">
              <a:defRPr sz="1800"/>
            </a:pPr>
            <a:r>
              <a:rPr sz="6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624338776"/>
      </p:ext>
    </p:extLst>
  </p:cSld>
  <p:clrMapOvr>
    <a:masterClrMapping/>
  </p:clrMapOvr>
  <p:transition spd="med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2"/>
          <p:cNvGrpSpPr/>
          <p:nvPr/>
        </p:nvGrpSpPr>
        <p:grpSpPr>
          <a:xfrm>
            <a:off x="206257" y="6579295"/>
            <a:ext cx="652434" cy="198656"/>
            <a:chOff x="0" y="0"/>
            <a:chExt cx="1739821" cy="397311"/>
          </a:xfrm>
        </p:grpSpPr>
        <p:grpSp>
          <p:nvGrpSpPr>
            <p:cNvPr id="67" name="Group 67"/>
            <p:cNvGrpSpPr/>
            <p:nvPr/>
          </p:nvGrpSpPr>
          <p:grpSpPr>
            <a:xfrm>
              <a:off x="0" y="16976"/>
              <a:ext cx="378730" cy="275796"/>
              <a:chOff x="0" y="0"/>
              <a:chExt cx="378729" cy="275794"/>
            </a:xfrm>
          </p:grpSpPr>
          <p:sp>
            <p:nvSpPr>
              <p:cNvPr id="65" name="Shape 65"/>
              <p:cNvSpPr/>
              <p:nvPr/>
            </p:nvSpPr>
            <p:spPr>
              <a:xfrm>
                <a:off x="105200" y="0"/>
                <a:ext cx="273530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7316"/>
                    </a:moveTo>
                    <a:cubicBezTo>
                      <a:pt x="21600" y="19682"/>
                      <a:pt x="20404" y="21600"/>
                      <a:pt x="18928" y="21600"/>
                    </a:cubicBezTo>
                    <a:cubicBezTo>
                      <a:pt x="17453" y="21600"/>
                      <a:pt x="16257" y="19682"/>
                      <a:pt x="16257" y="17316"/>
                    </a:cubicBezTo>
                    <a:cubicBezTo>
                      <a:pt x="16257" y="12492"/>
                      <a:pt x="13809" y="8567"/>
                      <a:pt x="10800" y="8567"/>
                    </a:cubicBezTo>
                    <a:cubicBezTo>
                      <a:pt x="7791" y="8567"/>
                      <a:pt x="5343" y="12492"/>
                      <a:pt x="5343" y="17316"/>
                    </a:cubicBezTo>
                    <a:cubicBezTo>
                      <a:pt x="5343" y="19682"/>
                      <a:pt x="4147" y="21600"/>
                      <a:pt x="2672" y="21600"/>
                    </a:cubicBezTo>
                    <a:cubicBezTo>
                      <a:pt x="1197" y="21600"/>
                      <a:pt x="0" y="19682"/>
                      <a:pt x="0" y="17316"/>
                    </a:cubicBezTo>
                    <a:cubicBezTo>
                      <a:pt x="0" y="12691"/>
                      <a:pt x="1123" y="8343"/>
                      <a:pt x="3163" y="5072"/>
                    </a:cubicBezTo>
                    <a:cubicBezTo>
                      <a:pt x="5204" y="1801"/>
                      <a:pt x="7915" y="0"/>
                      <a:pt x="10800" y="0"/>
                    </a:cubicBezTo>
                    <a:cubicBezTo>
                      <a:pt x="13685" y="0"/>
                      <a:pt x="16397" y="1801"/>
                      <a:pt x="18437" y="5072"/>
                    </a:cubicBezTo>
                    <a:cubicBezTo>
                      <a:pt x="20477" y="8343"/>
                      <a:pt x="21600" y="12691"/>
                      <a:pt x="21600" y="17316"/>
                    </a:cubicBezTo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66" name="Shape 66"/>
              <p:cNvSpPr/>
              <p:nvPr/>
            </p:nvSpPr>
            <p:spPr>
              <a:xfrm>
                <a:off x="0" y="105200"/>
                <a:ext cx="273528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003" y="6600"/>
                    </a:moveTo>
                    <a:cubicBezTo>
                      <a:pt x="17003" y="3730"/>
                      <a:pt x="18459" y="1393"/>
                      <a:pt x="20250" y="1393"/>
                    </a:cubicBezTo>
                    <a:cubicBezTo>
                      <a:pt x="20499" y="1393"/>
                      <a:pt x="20740" y="1442"/>
                      <a:pt x="20972" y="1527"/>
                    </a:cubicBezTo>
                    <a:cubicBezTo>
                      <a:pt x="20482" y="594"/>
                      <a:pt x="19749" y="0"/>
                      <a:pt x="18928" y="0"/>
                    </a:cubicBezTo>
                    <a:cubicBezTo>
                      <a:pt x="17453" y="0"/>
                      <a:pt x="16257" y="1918"/>
                      <a:pt x="16257" y="4284"/>
                    </a:cubicBezTo>
                    <a:cubicBezTo>
                      <a:pt x="16257" y="6254"/>
                      <a:pt x="15844" y="8067"/>
                      <a:pt x="15156" y="9532"/>
                    </a:cubicBezTo>
                    <a:cubicBezTo>
                      <a:pt x="16156" y="9547"/>
                      <a:pt x="16966" y="10855"/>
                      <a:pt x="16966" y="12461"/>
                    </a:cubicBezTo>
                    <a:cubicBezTo>
                      <a:pt x="16966" y="14077"/>
                      <a:pt x="16146" y="15392"/>
                      <a:pt x="15138" y="15392"/>
                    </a:cubicBezTo>
                    <a:cubicBezTo>
                      <a:pt x="14130" y="15392"/>
                      <a:pt x="13310" y="14077"/>
                      <a:pt x="13310" y="12461"/>
                    </a:cubicBezTo>
                    <a:cubicBezTo>
                      <a:pt x="13310" y="12313"/>
                      <a:pt x="13319" y="12169"/>
                      <a:pt x="13333" y="12027"/>
                    </a:cubicBezTo>
                    <a:cubicBezTo>
                      <a:pt x="12575" y="12667"/>
                      <a:pt x="11714" y="13033"/>
                      <a:pt x="10800" y="13033"/>
                    </a:cubicBezTo>
                    <a:cubicBezTo>
                      <a:pt x="9907" y="13033"/>
                      <a:pt x="9065" y="12681"/>
                      <a:pt x="8321" y="12068"/>
                    </a:cubicBezTo>
                    <a:cubicBezTo>
                      <a:pt x="8331" y="12197"/>
                      <a:pt x="8339" y="12327"/>
                      <a:pt x="8339" y="12461"/>
                    </a:cubicBezTo>
                    <a:cubicBezTo>
                      <a:pt x="8339" y="14077"/>
                      <a:pt x="7519" y="15392"/>
                      <a:pt x="6511" y="15392"/>
                    </a:cubicBezTo>
                    <a:cubicBezTo>
                      <a:pt x="5503" y="15392"/>
                      <a:pt x="4683" y="14077"/>
                      <a:pt x="4683" y="12461"/>
                    </a:cubicBezTo>
                    <a:cubicBezTo>
                      <a:pt x="4683" y="10880"/>
                      <a:pt x="5468" y="9591"/>
                      <a:pt x="6446" y="9535"/>
                    </a:cubicBezTo>
                    <a:cubicBezTo>
                      <a:pt x="5757" y="8071"/>
                      <a:pt x="5343" y="6255"/>
                      <a:pt x="5343" y="4284"/>
                    </a:cubicBezTo>
                    <a:cubicBezTo>
                      <a:pt x="5343" y="1918"/>
                      <a:pt x="4147" y="0"/>
                      <a:pt x="2671" y="0"/>
                    </a:cubicBezTo>
                    <a:cubicBezTo>
                      <a:pt x="1843" y="0"/>
                      <a:pt x="1103" y="605"/>
                      <a:pt x="613" y="1554"/>
                    </a:cubicBezTo>
                    <a:cubicBezTo>
                      <a:pt x="865" y="1453"/>
                      <a:pt x="1127" y="1393"/>
                      <a:pt x="1399" y="1393"/>
                    </a:cubicBezTo>
                    <a:cubicBezTo>
                      <a:pt x="3190" y="1393"/>
                      <a:pt x="4646" y="3730"/>
                      <a:pt x="4646" y="6600"/>
                    </a:cubicBezTo>
                    <a:cubicBezTo>
                      <a:pt x="4646" y="9472"/>
                      <a:pt x="3190" y="11808"/>
                      <a:pt x="1399" y="11808"/>
                    </a:cubicBezTo>
                    <a:cubicBezTo>
                      <a:pt x="1284" y="11808"/>
                      <a:pt x="1171" y="11799"/>
                      <a:pt x="1060" y="11780"/>
                    </a:cubicBezTo>
                    <a:cubicBezTo>
                      <a:pt x="1581" y="13519"/>
                      <a:pt x="2287" y="15123"/>
                      <a:pt x="3163" y="16528"/>
                    </a:cubicBezTo>
                    <a:cubicBezTo>
                      <a:pt x="4357" y="18443"/>
                      <a:pt x="5783" y="19849"/>
                      <a:pt x="7337" y="20690"/>
                    </a:cubicBezTo>
                    <a:cubicBezTo>
                      <a:pt x="7583" y="17880"/>
                      <a:pt x="9088" y="15708"/>
                      <a:pt x="10908" y="15708"/>
                    </a:cubicBezTo>
                    <a:cubicBezTo>
                      <a:pt x="12703" y="15708"/>
                      <a:pt x="14192" y="17823"/>
                      <a:pt x="14467" y="20580"/>
                    </a:cubicBezTo>
                    <a:cubicBezTo>
                      <a:pt x="15943" y="19728"/>
                      <a:pt x="17295" y="18359"/>
                      <a:pt x="18437" y="16528"/>
                    </a:cubicBezTo>
                    <a:cubicBezTo>
                      <a:pt x="19312" y="15125"/>
                      <a:pt x="20017" y="13522"/>
                      <a:pt x="20539" y="11785"/>
                    </a:cubicBezTo>
                    <a:cubicBezTo>
                      <a:pt x="20444" y="11799"/>
                      <a:pt x="20348" y="11808"/>
                      <a:pt x="20250" y="11808"/>
                    </a:cubicBezTo>
                    <a:cubicBezTo>
                      <a:pt x="18459" y="11808"/>
                      <a:pt x="17003" y="9472"/>
                      <a:pt x="17003" y="6600"/>
                    </a:cubicBezTo>
                    <a:close/>
                    <a:moveTo>
                      <a:pt x="21563" y="3598"/>
                    </a:moveTo>
                    <a:cubicBezTo>
                      <a:pt x="21191" y="3178"/>
                      <a:pt x="20738" y="2930"/>
                      <a:pt x="20250" y="2930"/>
                    </a:cubicBezTo>
                    <a:cubicBezTo>
                      <a:pt x="18988" y="2930"/>
                      <a:pt x="17961" y="4577"/>
                      <a:pt x="17961" y="6600"/>
                    </a:cubicBezTo>
                    <a:cubicBezTo>
                      <a:pt x="17961" y="8625"/>
                      <a:pt x="18988" y="10271"/>
                      <a:pt x="20250" y="10271"/>
                    </a:cubicBezTo>
                    <a:cubicBezTo>
                      <a:pt x="20507" y="10271"/>
                      <a:pt x="20753" y="10200"/>
                      <a:pt x="20983" y="10075"/>
                    </a:cubicBezTo>
                    <a:cubicBezTo>
                      <a:pt x="21388" y="8239"/>
                      <a:pt x="21600" y="6288"/>
                      <a:pt x="21600" y="4284"/>
                    </a:cubicBezTo>
                    <a:cubicBezTo>
                      <a:pt x="21600" y="4049"/>
                      <a:pt x="21585" y="3822"/>
                      <a:pt x="21563" y="3598"/>
                    </a:cubicBezTo>
                    <a:close/>
                    <a:moveTo>
                      <a:pt x="3688" y="6600"/>
                    </a:moveTo>
                    <a:cubicBezTo>
                      <a:pt x="3688" y="4577"/>
                      <a:pt x="2661" y="2930"/>
                      <a:pt x="1399" y="2930"/>
                    </a:cubicBezTo>
                    <a:cubicBezTo>
                      <a:pt x="886" y="2930"/>
                      <a:pt x="413" y="3205"/>
                      <a:pt x="31" y="3664"/>
                    </a:cubicBezTo>
                    <a:cubicBezTo>
                      <a:pt x="13" y="3867"/>
                      <a:pt x="0" y="4073"/>
                      <a:pt x="0" y="4284"/>
                    </a:cubicBezTo>
                    <a:cubicBezTo>
                      <a:pt x="0" y="6276"/>
                      <a:pt x="210" y="8216"/>
                      <a:pt x="610" y="10042"/>
                    </a:cubicBezTo>
                    <a:cubicBezTo>
                      <a:pt x="856" y="10188"/>
                      <a:pt x="1121" y="10271"/>
                      <a:pt x="1399" y="10271"/>
                    </a:cubicBezTo>
                    <a:cubicBezTo>
                      <a:pt x="2661" y="10271"/>
                      <a:pt x="3688" y="8625"/>
                      <a:pt x="3688" y="6600"/>
                    </a:cubicBezTo>
                    <a:close/>
                    <a:moveTo>
                      <a:pt x="5642" y="12461"/>
                    </a:moveTo>
                    <a:cubicBezTo>
                      <a:pt x="5642" y="13229"/>
                      <a:pt x="6032" y="13855"/>
                      <a:pt x="6511" y="13855"/>
                    </a:cubicBezTo>
                    <a:cubicBezTo>
                      <a:pt x="6991" y="13855"/>
                      <a:pt x="7380" y="13229"/>
                      <a:pt x="7380" y="12461"/>
                    </a:cubicBezTo>
                    <a:cubicBezTo>
                      <a:pt x="7380" y="11693"/>
                      <a:pt x="6991" y="11067"/>
                      <a:pt x="6511" y="11067"/>
                    </a:cubicBezTo>
                    <a:cubicBezTo>
                      <a:pt x="6032" y="11067"/>
                      <a:pt x="5642" y="11693"/>
                      <a:pt x="5642" y="12461"/>
                    </a:cubicBezTo>
                    <a:close/>
                    <a:moveTo>
                      <a:pt x="15138" y="13855"/>
                    </a:moveTo>
                    <a:cubicBezTo>
                      <a:pt x="15617" y="13855"/>
                      <a:pt x="16007" y="13229"/>
                      <a:pt x="16007" y="12461"/>
                    </a:cubicBezTo>
                    <a:cubicBezTo>
                      <a:pt x="16007" y="11693"/>
                      <a:pt x="15617" y="11067"/>
                      <a:pt x="15138" y="11067"/>
                    </a:cubicBezTo>
                    <a:cubicBezTo>
                      <a:pt x="14659" y="11067"/>
                      <a:pt x="14269" y="11693"/>
                      <a:pt x="14269" y="12461"/>
                    </a:cubicBezTo>
                    <a:cubicBezTo>
                      <a:pt x="14269" y="13229"/>
                      <a:pt x="14659" y="13855"/>
                      <a:pt x="15138" y="13855"/>
                    </a:cubicBezTo>
                    <a:close/>
                    <a:moveTo>
                      <a:pt x="10908" y="17245"/>
                    </a:moveTo>
                    <a:cubicBezTo>
                      <a:pt x="9525" y="17245"/>
                      <a:pt x="8387" y="18952"/>
                      <a:pt x="8268" y="21121"/>
                    </a:cubicBezTo>
                    <a:cubicBezTo>
                      <a:pt x="9088" y="21435"/>
                      <a:pt x="9936" y="21600"/>
                      <a:pt x="10800" y="21600"/>
                    </a:cubicBezTo>
                    <a:cubicBezTo>
                      <a:pt x="11738" y="21600"/>
                      <a:pt x="12658" y="21406"/>
                      <a:pt x="13542" y="21036"/>
                    </a:cubicBezTo>
                    <a:cubicBezTo>
                      <a:pt x="13399" y="18908"/>
                      <a:pt x="12273" y="17245"/>
                      <a:pt x="10908" y="1724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71" name="Group 71"/>
            <p:cNvGrpSpPr/>
            <p:nvPr/>
          </p:nvGrpSpPr>
          <p:grpSpPr>
            <a:xfrm>
              <a:off x="451491" y="-1"/>
              <a:ext cx="1288331" cy="397313"/>
              <a:chOff x="0" y="0"/>
              <a:chExt cx="1288330" cy="397311"/>
            </a:xfrm>
          </p:grpSpPr>
          <p:sp>
            <p:nvSpPr>
              <p:cNvPr id="68" name="Shape 68"/>
              <p:cNvSpPr/>
              <p:nvPr/>
            </p:nvSpPr>
            <p:spPr>
              <a:xfrm>
                <a:off x="0" y="0"/>
                <a:ext cx="1288331" cy="267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09" y="0"/>
                    </a:moveTo>
                    <a:cubicBezTo>
                      <a:pt x="11534" y="0"/>
                      <a:pt x="11413" y="501"/>
                      <a:pt x="11413" y="1340"/>
                    </a:cubicBezTo>
                    <a:cubicBezTo>
                      <a:pt x="11413" y="2179"/>
                      <a:pt x="11534" y="2681"/>
                      <a:pt x="11709" y="2681"/>
                    </a:cubicBezTo>
                    <a:lnTo>
                      <a:pt x="12014" y="2681"/>
                    </a:lnTo>
                    <a:lnTo>
                      <a:pt x="12014" y="18319"/>
                    </a:lnTo>
                    <a:lnTo>
                      <a:pt x="11709" y="18319"/>
                    </a:lnTo>
                    <a:cubicBezTo>
                      <a:pt x="11534" y="18319"/>
                      <a:pt x="11413" y="18820"/>
                      <a:pt x="11413" y="19659"/>
                    </a:cubicBezTo>
                    <a:cubicBezTo>
                      <a:pt x="11413" y="20498"/>
                      <a:pt x="11534" y="21000"/>
                      <a:pt x="11709" y="21000"/>
                    </a:cubicBezTo>
                    <a:lnTo>
                      <a:pt x="12960" y="21000"/>
                    </a:lnTo>
                    <a:cubicBezTo>
                      <a:pt x="13134" y="21000"/>
                      <a:pt x="13256" y="20498"/>
                      <a:pt x="13256" y="19659"/>
                    </a:cubicBezTo>
                    <a:cubicBezTo>
                      <a:pt x="13256" y="18820"/>
                      <a:pt x="13134" y="18319"/>
                      <a:pt x="12960" y="18319"/>
                    </a:cubicBezTo>
                    <a:lnTo>
                      <a:pt x="12571" y="18319"/>
                    </a:lnTo>
                    <a:lnTo>
                      <a:pt x="12571" y="2681"/>
                    </a:lnTo>
                    <a:lnTo>
                      <a:pt x="13613" y="2681"/>
                    </a:lnTo>
                    <a:cubicBezTo>
                      <a:pt x="13871" y="2681"/>
                      <a:pt x="14055" y="3073"/>
                      <a:pt x="14179" y="3686"/>
                    </a:cubicBezTo>
                    <a:cubicBezTo>
                      <a:pt x="14303" y="4297"/>
                      <a:pt x="14368" y="5355"/>
                      <a:pt x="14368" y="6730"/>
                    </a:cubicBezTo>
                    <a:cubicBezTo>
                      <a:pt x="14368" y="8105"/>
                      <a:pt x="14303" y="9163"/>
                      <a:pt x="14179" y="9774"/>
                    </a:cubicBezTo>
                    <a:cubicBezTo>
                      <a:pt x="14055" y="10387"/>
                      <a:pt x="13871" y="10723"/>
                      <a:pt x="13613" y="10723"/>
                    </a:cubicBezTo>
                    <a:lnTo>
                      <a:pt x="13123" y="10723"/>
                    </a:lnTo>
                    <a:cubicBezTo>
                      <a:pt x="12948" y="10723"/>
                      <a:pt x="12826" y="11225"/>
                      <a:pt x="12826" y="12064"/>
                    </a:cubicBezTo>
                    <a:cubicBezTo>
                      <a:pt x="12826" y="12903"/>
                      <a:pt x="12948" y="13404"/>
                      <a:pt x="13123" y="13404"/>
                    </a:cubicBezTo>
                    <a:lnTo>
                      <a:pt x="13613" y="13404"/>
                    </a:lnTo>
                    <a:cubicBezTo>
                      <a:pt x="14043" y="13404"/>
                      <a:pt x="14378" y="12863"/>
                      <a:pt x="14612" y="11673"/>
                    </a:cubicBezTo>
                    <a:cubicBezTo>
                      <a:pt x="14842" y="10498"/>
                      <a:pt x="14960" y="8860"/>
                      <a:pt x="14960" y="6744"/>
                    </a:cubicBezTo>
                    <a:cubicBezTo>
                      <a:pt x="14960" y="4628"/>
                      <a:pt x="14842" y="2962"/>
                      <a:pt x="14612" y="1787"/>
                    </a:cubicBezTo>
                    <a:cubicBezTo>
                      <a:pt x="14378" y="597"/>
                      <a:pt x="14043" y="0"/>
                      <a:pt x="13613" y="0"/>
                    </a:cubicBezTo>
                    <a:lnTo>
                      <a:pt x="11709" y="0"/>
                    </a:lnTo>
                    <a:close/>
                    <a:moveTo>
                      <a:pt x="84" y="2052"/>
                    </a:moveTo>
                    <a:cubicBezTo>
                      <a:pt x="27" y="2052"/>
                      <a:pt x="0" y="2199"/>
                      <a:pt x="0" y="2471"/>
                    </a:cubicBezTo>
                    <a:cubicBezTo>
                      <a:pt x="0" y="2746"/>
                      <a:pt x="27" y="2876"/>
                      <a:pt x="84" y="2876"/>
                    </a:cubicBezTo>
                    <a:lnTo>
                      <a:pt x="482" y="2876"/>
                    </a:lnTo>
                    <a:cubicBezTo>
                      <a:pt x="539" y="2876"/>
                      <a:pt x="569" y="3009"/>
                      <a:pt x="569" y="3281"/>
                    </a:cubicBezTo>
                    <a:lnTo>
                      <a:pt x="569" y="19952"/>
                    </a:lnTo>
                    <a:cubicBezTo>
                      <a:pt x="569" y="20226"/>
                      <a:pt x="539" y="20357"/>
                      <a:pt x="482" y="20357"/>
                    </a:cubicBezTo>
                    <a:lnTo>
                      <a:pt x="84" y="20357"/>
                    </a:lnTo>
                    <a:cubicBezTo>
                      <a:pt x="27" y="20357"/>
                      <a:pt x="0" y="20490"/>
                      <a:pt x="0" y="20762"/>
                    </a:cubicBezTo>
                    <a:cubicBezTo>
                      <a:pt x="0" y="21036"/>
                      <a:pt x="27" y="21181"/>
                      <a:pt x="84" y="21181"/>
                    </a:cubicBezTo>
                    <a:lnTo>
                      <a:pt x="1335" y="21181"/>
                    </a:lnTo>
                    <a:cubicBezTo>
                      <a:pt x="1393" y="21181"/>
                      <a:pt x="1420" y="21036"/>
                      <a:pt x="1420" y="20762"/>
                    </a:cubicBezTo>
                    <a:cubicBezTo>
                      <a:pt x="1420" y="20490"/>
                      <a:pt x="1393" y="20357"/>
                      <a:pt x="1335" y="20357"/>
                    </a:cubicBezTo>
                    <a:lnTo>
                      <a:pt x="825" y="20357"/>
                    </a:lnTo>
                    <a:cubicBezTo>
                      <a:pt x="768" y="20357"/>
                      <a:pt x="737" y="20226"/>
                      <a:pt x="737" y="19952"/>
                    </a:cubicBezTo>
                    <a:lnTo>
                      <a:pt x="737" y="3965"/>
                    </a:lnTo>
                    <a:cubicBezTo>
                      <a:pt x="737" y="3820"/>
                      <a:pt x="744" y="3750"/>
                      <a:pt x="755" y="3742"/>
                    </a:cubicBezTo>
                    <a:cubicBezTo>
                      <a:pt x="766" y="3733"/>
                      <a:pt x="776" y="3753"/>
                      <a:pt x="784" y="3826"/>
                    </a:cubicBezTo>
                    <a:lnTo>
                      <a:pt x="2375" y="20762"/>
                    </a:lnTo>
                    <a:cubicBezTo>
                      <a:pt x="2401" y="21036"/>
                      <a:pt x="2443" y="21181"/>
                      <a:pt x="2500" y="21181"/>
                    </a:cubicBezTo>
                    <a:cubicBezTo>
                      <a:pt x="2557" y="21181"/>
                      <a:pt x="2598" y="21036"/>
                      <a:pt x="2625" y="20762"/>
                    </a:cubicBezTo>
                    <a:lnTo>
                      <a:pt x="4215" y="3826"/>
                    </a:lnTo>
                    <a:cubicBezTo>
                      <a:pt x="4223" y="3753"/>
                      <a:pt x="4233" y="3733"/>
                      <a:pt x="4245" y="3742"/>
                    </a:cubicBezTo>
                    <a:cubicBezTo>
                      <a:pt x="4256" y="3750"/>
                      <a:pt x="4259" y="3820"/>
                      <a:pt x="4259" y="3965"/>
                    </a:cubicBezTo>
                    <a:lnTo>
                      <a:pt x="4259" y="19952"/>
                    </a:lnTo>
                    <a:cubicBezTo>
                      <a:pt x="4259" y="20226"/>
                      <a:pt x="4231" y="20357"/>
                      <a:pt x="4175" y="20357"/>
                    </a:cubicBezTo>
                    <a:lnTo>
                      <a:pt x="3664" y="20357"/>
                    </a:lnTo>
                    <a:cubicBezTo>
                      <a:pt x="3607" y="20357"/>
                      <a:pt x="3580" y="20490"/>
                      <a:pt x="3580" y="20762"/>
                    </a:cubicBezTo>
                    <a:cubicBezTo>
                      <a:pt x="3580" y="21036"/>
                      <a:pt x="3607" y="21181"/>
                      <a:pt x="3664" y="21181"/>
                    </a:cubicBezTo>
                    <a:lnTo>
                      <a:pt x="4912" y="21181"/>
                    </a:lnTo>
                    <a:cubicBezTo>
                      <a:pt x="4969" y="21181"/>
                      <a:pt x="4999" y="21036"/>
                      <a:pt x="4999" y="20762"/>
                    </a:cubicBezTo>
                    <a:cubicBezTo>
                      <a:pt x="4999" y="20490"/>
                      <a:pt x="4969" y="20357"/>
                      <a:pt x="4912" y="20357"/>
                    </a:cubicBezTo>
                    <a:lnTo>
                      <a:pt x="4517" y="20357"/>
                    </a:lnTo>
                    <a:cubicBezTo>
                      <a:pt x="4460" y="20357"/>
                      <a:pt x="4430" y="20226"/>
                      <a:pt x="4430" y="19952"/>
                    </a:cubicBezTo>
                    <a:lnTo>
                      <a:pt x="4430" y="3281"/>
                    </a:lnTo>
                    <a:cubicBezTo>
                      <a:pt x="4430" y="3009"/>
                      <a:pt x="4460" y="2876"/>
                      <a:pt x="4517" y="2876"/>
                    </a:cubicBezTo>
                    <a:lnTo>
                      <a:pt x="4912" y="2876"/>
                    </a:lnTo>
                    <a:cubicBezTo>
                      <a:pt x="4969" y="2876"/>
                      <a:pt x="4999" y="2746"/>
                      <a:pt x="4999" y="2471"/>
                    </a:cubicBezTo>
                    <a:cubicBezTo>
                      <a:pt x="4999" y="2199"/>
                      <a:pt x="4969" y="2052"/>
                      <a:pt x="4912" y="2052"/>
                    </a:cubicBezTo>
                    <a:lnTo>
                      <a:pt x="4288" y="2052"/>
                    </a:lnTo>
                    <a:cubicBezTo>
                      <a:pt x="4246" y="2052"/>
                      <a:pt x="4216" y="2090"/>
                      <a:pt x="4195" y="2164"/>
                    </a:cubicBezTo>
                    <a:cubicBezTo>
                      <a:pt x="4174" y="2235"/>
                      <a:pt x="4157" y="2344"/>
                      <a:pt x="4146" y="2471"/>
                    </a:cubicBezTo>
                    <a:lnTo>
                      <a:pt x="2555" y="19408"/>
                    </a:lnTo>
                    <a:cubicBezTo>
                      <a:pt x="2517" y="19790"/>
                      <a:pt x="2479" y="19790"/>
                      <a:pt x="2442" y="19408"/>
                    </a:cubicBezTo>
                    <a:lnTo>
                      <a:pt x="851" y="2471"/>
                    </a:lnTo>
                    <a:cubicBezTo>
                      <a:pt x="839" y="2344"/>
                      <a:pt x="825" y="2235"/>
                      <a:pt x="804" y="2164"/>
                    </a:cubicBezTo>
                    <a:cubicBezTo>
                      <a:pt x="783" y="2090"/>
                      <a:pt x="753" y="2052"/>
                      <a:pt x="711" y="2052"/>
                    </a:cubicBezTo>
                    <a:lnTo>
                      <a:pt x="84" y="2052"/>
                    </a:lnTo>
                    <a:close/>
                    <a:moveTo>
                      <a:pt x="17277" y="5222"/>
                    </a:moveTo>
                    <a:cubicBezTo>
                      <a:pt x="17138" y="5222"/>
                      <a:pt x="17008" y="5330"/>
                      <a:pt x="16885" y="5557"/>
                    </a:cubicBezTo>
                    <a:cubicBezTo>
                      <a:pt x="16772" y="5765"/>
                      <a:pt x="16666" y="6030"/>
                      <a:pt x="16575" y="6325"/>
                    </a:cubicBezTo>
                    <a:cubicBezTo>
                      <a:pt x="16535" y="6450"/>
                      <a:pt x="16500" y="6511"/>
                      <a:pt x="16464" y="6646"/>
                    </a:cubicBezTo>
                    <a:cubicBezTo>
                      <a:pt x="16446" y="5920"/>
                      <a:pt x="16331" y="5362"/>
                      <a:pt x="16171" y="5362"/>
                    </a:cubicBezTo>
                    <a:lnTo>
                      <a:pt x="15602" y="5362"/>
                    </a:lnTo>
                    <a:cubicBezTo>
                      <a:pt x="15427" y="5362"/>
                      <a:pt x="15306" y="6087"/>
                      <a:pt x="15306" y="6925"/>
                    </a:cubicBezTo>
                    <a:cubicBezTo>
                      <a:pt x="15306" y="7764"/>
                      <a:pt x="15427" y="8489"/>
                      <a:pt x="15602" y="8489"/>
                    </a:cubicBezTo>
                    <a:lnTo>
                      <a:pt x="15915" y="8489"/>
                    </a:lnTo>
                    <a:lnTo>
                      <a:pt x="15915" y="18319"/>
                    </a:lnTo>
                    <a:lnTo>
                      <a:pt x="15602" y="18319"/>
                    </a:lnTo>
                    <a:cubicBezTo>
                      <a:pt x="15427" y="18319"/>
                      <a:pt x="15306" y="18820"/>
                      <a:pt x="15306" y="19659"/>
                    </a:cubicBezTo>
                    <a:cubicBezTo>
                      <a:pt x="15306" y="20498"/>
                      <a:pt x="15427" y="21000"/>
                      <a:pt x="15602" y="21000"/>
                    </a:cubicBezTo>
                    <a:lnTo>
                      <a:pt x="16795" y="21000"/>
                    </a:lnTo>
                    <a:cubicBezTo>
                      <a:pt x="16970" y="21000"/>
                      <a:pt x="17091" y="20498"/>
                      <a:pt x="17091" y="19659"/>
                    </a:cubicBezTo>
                    <a:cubicBezTo>
                      <a:pt x="17091" y="18820"/>
                      <a:pt x="16970" y="18319"/>
                      <a:pt x="16795" y="18319"/>
                    </a:cubicBezTo>
                    <a:lnTo>
                      <a:pt x="16473" y="18319"/>
                    </a:lnTo>
                    <a:lnTo>
                      <a:pt x="16473" y="11030"/>
                    </a:lnTo>
                    <a:cubicBezTo>
                      <a:pt x="16566" y="10507"/>
                      <a:pt x="16612" y="10028"/>
                      <a:pt x="16694" y="9592"/>
                    </a:cubicBezTo>
                    <a:cubicBezTo>
                      <a:pt x="16767" y="9192"/>
                      <a:pt x="16859" y="8819"/>
                      <a:pt x="16966" y="8489"/>
                    </a:cubicBezTo>
                    <a:cubicBezTo>
                      <a:pt x="17058" y="8210"/>
                      <a:pt x="17161" y="8070"/>
                      <a:pt x="17280" y="8070"/>
                    </a:cubicBezTo>
                    <a:cubicBezTo>
                      <a:pt x="17441" y="8070"/>
                      <a:pt x="17555" y="8252"/>
                      <a:pt x="17634" y="8615"/>
                    </a:cubicBezTo>
                    <a:cubicBezTo>
                      <a:pt x="17712" y="8970"/>
                      <a:pt x="17747" y="9386"/>
                      <a:pt x="17747" y="9927"/>
                    </a:cubicBezTo>
                    <a:cubicBezTo>
                      <a:pt x="17747" y="10766"/>
                      <a:pt x="17869" y="11352"/>
                      <a:pt x="18044" y="11352"/>
                    </a:cubicBezTo>
                    <a:cubicBezTo>
                      <a:pt x="18218" y="11352"/>
                      <a:pt x="18343" y="10766"/>
                      <a:pt x="18343" y="9927"/>
                    </a:cubicBezTo>
                    <a:cubicBezTo>
                      <a:pt x="18343" y="9289"/>
                      <a:pt x="18318" y="8677"/>
                      <a:pt x="18270" y="8112"/>
                    </a:cubicBezTo>
                    <a:cubicBezTo>
                      <a:pt x="18221" y="7535"/>
                      <a:pt x="18148" y="7015"/>
                      <a:pt x="18052" y="6576"/>
                    </a:cubicBezTo>
                    <a:cubicBezTo>
                      <a:pt x="17958" y="6147"/>
                      <a:pt x="17845" y="5808"/>
                      <a:pt x="17715" y="5571"/>
                    </a:cubicBezTo>
                    <a:cubicBezTo>
                      <a:pt x="17587" y="5335"/>
                      <a:pt x="17438" y="5222"/>
                      <a:pt x="17277" y="5222"/>
                    </a:cubicBezTo>
                    <a:close/>
                    <a:moveTo>
                      <a:pt x="19997" y="5362"/>
                    </a:moveTo>
                    <a:cubicBezTo>
                      <a:pt x="19767" y="5362"/>
                      <a:pt x="19548" y="5565"/>
                      <a:pt x="19350" y="5962"/>
                    </a:cubicBezTo>
                    <a:cubicBezTo>
                      <a:pt x="19151" y="6362"/>
                      <a:pt x="18980" y="6931"/>
                      <a:pt x="18839" y="7651"/>
                    </a:cubicBezTo>
                    <a:cubicBezTo>
                      <a:pt x="18699" y="8366"/>
                      <a:pt x="18589" y="9238"/>
                      <a:pt x="18511" y="10235"/>
                    </a:cubicBezTo>
                    <a:cubicBezTo>
                      <a:pt x="18434" y="11218"/>
                      <a:pt x="18395" y="12313"/>
                      <a:pt x="18395" y="13488"/>
                    </a:cubicBezTo>
                    <a:cubicBezTo>
                      <a:pt x="18395" y="14662"/>
                      <a:pt x="18434" y="15744"/>
                      <a:pt x="18511" y="16727"/>
                    </a:cubicBezTo>
                    <a:cubicBezTo>
                      <a:pt x="18589" y="17724"/>
                      <a:pt x="18699" y="18597"/>
                      <a:pt x="18839" y="19310"/>
                    </a:cubicBezTo>
                    <a:cubicBezTo>
                      <a:pt x="18980" y="20031"/>
                      <a:pt x="19150" y="20599"/>
                      <a:pt x="19350" y="21000"/>
                    </a:cubicBezTo>
                    <a:cubicBezTo>
                      <a:pt x="19547" y="21396"/>
                      <a:pt x="19765" y="21600"/>
                      <a:pt x="19997" y="21600"/>
                    </a:cubicBezTo>
                    <a:cubicBezTo>
                      <a:pt x="20229" y="21600"/>
                      <a:pt x="20448" y="21396"/>
                      <a:pt x="20645" y="21000"/>
                    </a:cubicBezTo>
                    <a:cubicBezTo>
                      <a:pt x="20845" y="20599"/>
                      <a:pt x="21016" y="20029"/>
                      <a:pt x="21156" y="19310"/>
                    </a:cubicBezTo>
                    <a:cubicBezTo>
                      <a:pt x="21296" y="18595"/>
                      <a:pt x="21406" y="17723"/>
                      <a:pt x="21484" y="16727"/>
                    </a:cubicBezTo>
                    <a:cubicBezTo>
                      <a:pt x="21561" y="15742"/>
                      <a:pt x="21600" y="14661"/>
                      <a:pt x="21600" y="13488"/>
                    </a:cubicBezTo>
                    <a:cubicBezTo>
                      <a:pt x="21600" y="12314"/>
                      <a:pt x="21561" y="11220"/>
                      <a:pt x="21484" y="10235"/>
                    </a:cubicBezTo>
                    <a:cubicBezTo>
                      <a:pt x="21406" y="9238"/>
                      <a:pt x="21296" y="8367"/>
                      <a:pt x="21156" y="7651"/>
                    </a:cubicBezTo>
                    <a:cubicBezTo>
                      <a:pt x="21015" y="6931"/>
                      <a:pt x="20844" y="6363"/>
                      <a:pt x="20645" y="5962"/>
                    </a:cubicBezTo>
                    <a:cubicBezTo>
                      <a:pt x="20447" y="5565"/>
                      <a:pt x="20228" y="5362"/>
                      <a:pt x="19997" y="5362"/>
                    </a:cubicBezTo>
                    <a:close/>
                    <a:moveTo>
                      <a:pt x="6312" y="7247"/>
                    </a:moveTo>
                    <a:cubicBezTo>
                      <a:pt x="6187" y="7247"/>
                      <a:pt x="6067" y="7329"/>
                      <a:pt x="5957" y="7484"/>
                    </a:cubicBezTo>
                    <a:cubicBezTo>
                      <a:pt x="5847" y="7638"/>
                      <a:pt x="5751" y="7829"/>
                      <a:pt x="5664" y="8056"/>
                    </a:cubicBezTo>
                    <a:cubicBezTo>
                      <a:pt x="5577" y="8285"/>
                      <a:pt x="5498" y="8541"/>
                      <a:pt x="5432" y="8824"/>
                    </a:cubicBezTo>
                    <a:cubicBezTo>
                      <a:pt x="5365" y="9106"/>
                      <a:pt x="5314" y="9365"/>
                      <a:pt x="5272" y="9620"/>
                    </a:cubicBezTo>
                    <a:cubicBezTo>
                      <a:pt x="5238" y="9838"/>
                      <a:pt x="5244" y="10029"/>
                      <a:pt x="5290" y="10193"/>
                    </a:cubicBezTo>
                    <a:cubicBezTo>
                      <a:pt x="5335" y="10356"/>
                      <a:pt x="5375" y="10327"/>
                      <a:pt x="5409" y="10109"/>
                    </a:cubicBezTo>
                    <a:cubicBezTo>
                      <a:pt x="5443" y="9891"/>
                      <a:pt x="5487" y="9663"/>
                      <a:pt x="5542" y="9425"/>
                    </a:cubicBezTo>
                    <a:cubicBezTo>
                      <a:pt x="5597" y="9190"/>
                      <a:pt x="5660" y="8983"/>
                      <a:pt x="5734" y="8782"/>
                    </a:cubicBezTo>
                    <a:cubicBezTo>
                      <a:pt x="5808" y="8583"/>
                      <a:pt x="5892" y="8404"/>
                      <a:pt x="5986" y="8266"/>
                    </a:cubicBezTo>
                    <a:cubicBezTo>
                      <a:pt x="6081" y="8129"/>
                      <a:pt x="6190" y="8070"/>
                      <a:pt x="6312" y="8070"/>
                    </a:cubicBezTo>
                    <a:cubicBezTo>
                      <a:pt x="6448" y="8070"/>
                      <a:pt x="6570" y="8159"/>
                      <a:pt x="6680" y="8350"/>
                    </a:cubicBezTo>
                    <a:cubicBezTo>
                      <a:pt x="6790" y="8540"/>
                      <a:pt x="6883" y="8807"/>
                      <a:pt x="6959" y="9145"/>
                    </a:cubicBezTo>
                    <a:cubicBezTo>
                      <a:pt x="7035" y="9481"/>
                      <a:pt x="7091" y="9871"/>
                      <a:pt x="7133" y="10318"/>
                    </a:cubicBezTo>
                    <a:cubicBezTo>
                      <a:pt x="7175" y="10766"/>
                      <a:pt x="7197" y="11247"/>
                      <a:pt x="7197" y="11756"/>
                    </a:cubicBezTo>
                    <a:lnTo>
                      <a:pt x="7197" y="16950"/>
                    </a:lnTo>
                    <a:cubicBezTo>
                      <a:pt x="7118" y="17642"/>
                      <a:pt x="7021" y="18263"/>
                      <a:pt x="6907" y="18807"/>
                    </a:cubicBezTo>
                    <a:cubicBezTo>
                      <a:pt x="6808" y="19282"/>
                      <a:pt x="6690" y="19705"/>
                      <a:pt x="6550" y="20078"/>
                    </a:cubicBezTo>
                    <a:cubicBezTo>
                      <a:pt x="6410" y="20451"/>
                      <a:pt x="6248" y="20637"/>
                      <a:pt x="6062" y="20637"/>
                    </a:cubicBezTo>
                    <a:cubicBezTo>
                      <a:pt x="5778" y="20637"/>
                      <a:pt x="5565" y="20296"/>
                      <a:pt x="5423" y="19631"/>
                    </a:cubicBezTo>
                    <a:cubicBezTo>
                      <a:pt x="5281" y="18966"/>
                      <a:pt x="5208" y="18115"/>
                      <a:pt x="5208" y="17076"/>
                    </a:cubicBezTo>
                    <a:cubicBezTo>
                      <a:pt x="5208" y="16567"/>
                      <a:pt x="5227" y="16102"/>
                      <a:pt x="5264" y="15666"/>
                    </a:cubicBezTo>
                    <a:cubicBezTo>
                      <a:pt x="5299" y="15230"/>
                      <a:pt x="5355" y="14844"/>
                      <a:pt x="5435" y="14535"/>
                    </a:cubicBezTo>
                    <a:cubicBezTo>
                      <a:pt x="5514" y="14224"/>
                      <a:pt x="5615" y="13990"/>
                      <a:pt x="5737" y="13809"/>
                    </a:cubicBezTo>
                    <a:cubicBezTo>
                      <a:pt x="5858" y="13628"/>
                      <a:pt x="6005" y="13530"/>
                      <a:pt x="6175" y="13530"/>
                    </a:cubicBezTo>
                    <a:lnTo>
                      <a:pt x="6770" y="13530"/>
                    </a:lnTo>
                    <a:cubicBezTo>
                      <a:pt x="6827" y="13530"/>
                      <a:pt x="6857" y="13398"/>
                      <a:pt x="6857" y="13125"/>
                    </a:cubicBezTo>
                    <a:cubicBezTo>
                      <a:pt x="6857" y="12852"/>
                      <a:pt x="6827" y="12706"/>
                      <a:pt x="6770" y="12706"/>
                    </a:cubicBezTo>
                    <a:lnTo>
                      <a:pt x="6175" y="12706"/>
                    </a:lnTo>
                    <a:cubicBezTo>
                      <a:pt x="5990" y="12706"/>
                      <a:pt x="5825" y="12828"/>
                      <a:pt x="5685" y="13055"/>
                    </a:cubicBezTo>
                    <a:cubicBezTo>
                      <a:pt x="5544" y="13284"/>
                      <a:pt x="5427" y="13585"/>
                      <a:pt x="5330" y="13976"/>
                    </a:cubicBezTo>
                    <a:cubicBezTo>
                      <a:pt x="5234" y="14369"/>
                      <a:pt x="5162" y="14831"/>
                      <a:pt x="5113" y="15359"/>
                    </a:cubicBezTo>
                    <a:cubicBezTo>
                      <a:pt x="5063" y="15886"/>
                      <a:pt x="5037" y="16457"/>
                      <a:pt x="5037" y="17076"/>
                    </a:cubicBezTo>
                    <a:cubicBezTo>
                      <a:pt x="5037" y="17696"/>
                      <a:pt x="5059" y="18280"/>
                      <a:pt x="5101" y="18807"/>
                    </a:cubicBezTo>
                    <a:cubicBezTo>
                      <a:pt x="5143" y="19336"/>
                      <a:pt x="5204" y="19784"/>
                      <a:pt x="5290" y="20176"/>
                    </a:cubicBezTo>
                    <a:cubicBezTo>
                      <a:pt x="5375" y="20567"/>
                      <a:pt x="5483" y="20882"/>
                      <a:pt x="5612" y="21111"/>
                    </a:cubicBezTo>
                    <a:cubicBezTo>
                      <a:pt x="5741" y="21339"/>
                      <a:pt x="5892" y="21446"/>
                      <a:pt x="6062" y="21446"/>
                    </a:cubicBezTo>
                    <a:cubicBezTo>
                      <a:pt x="6198" y="21446"/>
                      <a:pt x="6322" y="21363"/>
                      <a:pt x="6434" y="21181"/>
                    </a:cubicBezTo>
                    <a:cubicBezTo>
                      <a:pt x="6545" y="21000"/>
                      <a:pt x="6646" y="20781"/>
                      <a:pt x="6735" y="20525"/>
                    </a:cubicBezTo>
                    <a:cubicBezTo>
                      <a:pt x="6824" y="20271"/>
                      <a:pt x="6899" y="19997"/>
                      <a:pt x="6962" y="19715"/>
                    </a:cubicBezTo>
                    <a:cubicBezTo>
                      <a:pt x="7024" y="19434"/>
                      <a:pt x="7073" y="19181"/>
                      <a:pt x="7107" y="18961"/>
                    </a:cubicBezTo>
                    <a:cubicBezTo>
                      <a:pt x="7122" y="18871"/>
                      <a:pt x="7134" y="18831"/>
                      <a:pt x="7145" y="18821"/>
                    </a:cubicBezTo>
                    <a:cubicBezTo>
                      <a:pt x="7156" y="18812"/>
                      <a:pt x="7166" y="18826"/>
                      <a:pt x="7174" y="18863"/>
                    </a:cubicBezTo>
                    <a:cubicBezTo>
                      <a:pt x="7181" y="18900"/>
                      <a:pt x="7187" y="18944"/>
                      <a:pt x="7191" y="19017"/>
                    </a:cubicBezTo>
                    <a:cubicBezTo>
                      <a:pt x="7195" y="19089"/>
                      <a:pt x="7197" y="19166"/>
                      <a:pt x="7197" y="19240"/>
                    </a:cubicBezTo>
                    <a:lnTo>
                      <a:pt x="7197" y="20762"/>
                    </a:lnTo>
                    <a:cubicBezTo>
                      <a:pt x="7197" y="21036"/>
                      <a:pt x="7224" y="21181"/>
                      <a:pt x="7281" y="21181"/>
                    </a:cubicBezTo>
                    <a:lnTo>
                      <a:pt x="7850" y="21181"/>
                    </a:lnTo>
                    <a:cubicBezTo>
                      <a:pt x="7907" y="21181"/>
                      <a:pt x="7935" y="21036"/>
                      <a:pt x="7935" y="20762"/>
                    </a:cubicBezTo>
                    <a:cubicBezTo>
                      <a:pt x="7935" y="20490"/>
                      <a:pt x="7907" y="20357"/>
                      <a:pt x="7850" y="20357"/>
                    </a:cubicBezTo>
                    <a:lnTo>
                      <a:pt x="7453" y="20357"/>
                    </a:lnTo>
                    <a:cubicBezTo>
                      <a:pt x="7396" y="20357"/>
                      <a:pt x="7368" y="20226"/>
                      <a:pt x="7368" y="19952"/>
                    </a:cubicBezTo>
                    <a:lnTo>
                      <a:pt x="7368" y="11756"/>
                    </a:lnTo>
                    <a:cubicBezTo>
                      <a:pt x="7368" y="11136"/>
                      <a:pt x="7342" y="10558"/>
                      <a:pt x="7293" y="10011"/>
                    </a:cubicBezTo>
                    <a:cubicBezTo>
                      <a:pt x="7244" y="9465"/>
                      <a:pt x="7175" y="8983"/>
                      <a:pt x="7084" y="8573"/>
                    </a:cubicBezTo>
                    <a:cubicBezTo>
                      <a:pt x="6993" y="8163"/>
                      <a:pt x="6881" y="7833"/>
                      <a:pt x="6750" y="7596"/>
                    </a:cubicBezTo>
                    <a:cubicBezTo>
                      <a:pt x="6619" y="7359"/>
                      <a:pt x="6475" y="7247"/>
                      <a:pt x="6312" y="7247"/>
                    </a:cubicBezTo>
                    <a:close/>
                    <a:moveTo>
                      <a:pt x="20055" y="8042"/>
                    </a:moveTo>
                    <a:cubicBezTo>
                      <a:pt x="20212" y="8042"/>
                      <a:pt x="20353" y="8172"/>
                      <a:pt x="20476" y="8419"/>
                    </a:cubicBezTo>
                    <a:cubicBezTo>
                      <a:pt x="20599" y="8666"/>
                      <a:pt x="20701" y="8997"/>
                      <a:pt x="20787" y="9439"/>
                    </a:cubicBezTo>
                    <a:cubicBezTo>
                      <a:pt x="20873" y="9884"/>
                      <a:pt x="20942" y="10433"/>
                      <a:pt x="20990" y="11072"/>
                    </a:cubicBezTo>
                    <a:cubicBezTo>
                      <a:pt x="21040" y="11734"/>
                      <a:pt x="21066" y="12484"/>
                      <a:pt x="21066" y="13306"/>
                    </a:cubicBezTo>
                    <a:cubicBezTo>
                      <a:pt x="21066" y="14146"/>
                      <a:pt x="21040" y="14909"/>
                      <a:pt x="20990" y="15568"/>
                    </a:cubicBezTo>
                    <a:cubicBezTo>
                      <a:pt x="20942" y="16209"/>
                      <a:pt x="20873" y="16758"/>
                      <a:pt x="20787" y="17202"/>
                    </a:cubicBezTo>
                    <a:cubicBezTo>
                      <a:pt x="20702" y="17638"/>
                      <a:pt x="20599" y="17989"/>
                      <a:pt x="20479" y="18221"/>
                    </a:cubicBezTo>
                    <a:cubicBezTo>
                      <a:pt x="20356" y="18462"/>
                      <a:pt x="20213" y="18584"/>
                      <a:pt x="20055" y="18584"/>
                    </a:cubicBezTo>
                    <a:cubicBezTo>
                      <a:pt x="19898" y="18584"/>
                      <a:pt x="19755" y="18462"/>
                      <a:pt x="19632" y="18221"/>
                    </a:cubicBezTo>
                    <a:cubicBezTo>
                      <a:pt x="19512" y="17989"/>
                      <a:pt x="19409" y="17650"/>
                      <a:pt x="19324" y="17216"/>
                    </a:cubicBezTo>
                    <a:cubicBezTo>
                      <a:pt x="19237" y="16765"/>
                      <a:pt x="19170" y="16221"/>
                      <a:pt x="19121" y="15568"/>
                    </a:cubicBezTo>
                    <a:cubicBezTo>
                      <a:pt x="19071" y="14913"/>
                      <a:pt x="19045" y="14151"/>
                      <a:pt x="19045" y="13306"/>
                    </a:cubicBezTo>
                    <a:cubicBezTo>
                      <a:pt x="19045" y="12479"/>
                      <a:pt x="19071" y="11729"/>
                      <a:pt x="19121" y="11072"/>
                    </a:cubicBezTo>
                    <a:cubicBezTo>
                      <a:pt x="19170" y="10429"/>
                      <a:pt x="19238" y="9881"/>
                      <a:pt x="19324" y="9439"/>
                    </a:cubicBezTo>
                    <a:cubicBezTo>
                      <a:pt x="19410" y="8995"/>
                      <a:pt x="19511" y="8667"/>
                      <a:pt x="19635" y="8419"/>
                    </a:cubicBezTo>
                    <a:cubicBezTo>
                      <a:pt x="19757" y="8172"/>
                      <a:pt x="19899" y="8042"/>
                      <a:pt x="20055" y="8042"/>
                    </a:cubicBezTo>
                    <a:close/>
                  </a:path>
                </a:pathLst>
              </a:custGeom>
              <a:solidFill>
                <a:srgbClr val="1A21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69" name="Shape 69"/>
              <p:cNvSpPr/>
              <p:nvPr/>
            </p:nvSpPr>
            <p:spPr>
              <a:xfrm>
                <a:off x="376801" y="88659"/>
                <a:ext cx="283710" cy="3086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60" extrusionOk="0">
                    <a:moveTo>
                      <a:pt x="21213" y="11458"/>
                    </a:moveTo>
                    <a:lnTo>
                      <a:pt x="19665" y="11458"/>
                    </a:lnTo>
                    <a:cubicBezTo>
                      <a:pt x="19526" y="11458"/>
                      <a:pt x="19407" y="11423"/>
                      <a:pt x="19303" y="11352"/>
                    </a:cubicBezTo>
                    <a:cubicBezTo>
                      <a:pt x="19200" y="11281"/>
                      <a:pt x="19106" y="11198"/>
                      <a:pt x="19020" y="11103"/>
                    </a:cubicBezTo>
                    <a:lnTo>
                      <a:pt x="15331" y="6393"/>
                    </a:lnTo>
                    <a:cubicBezTo>
                      <a:pt x="15227" y="6251"/>
                      <a:pt x="15227" y="6109"/>
                      <a:pt x="15331" y="5967"/>
                    </a:cubicBezTo>
                    <a:lnTo>
                      <a:pt x="18242" y="2078"/>
                    </a:lnTo>
                    <a:cubicBezTo>
                      <a:pt x="18311" y="1983"/>
                      <a:pt x="18401" y="1899"/>
                      <a:pt x="18513" y="1828"/>
                    </a:cubicBezTo>
                    <a:cubicBezTo>
                      <a:pt x="18530" y="1817"/>
                      <a:pt x="18584" y="1790"/>
                      <a:pt x="18658" y="1754"/>
                    </a:cubicBezTo>
                    <a:cubicBezTo>
                      <a:pt x="19600" y="1650"/>
                      <a:pt x="20445" y="1250"/>
                      <a:pt x="21072" y="657"/>
                    </a:cubicBezTo>
                    <a:cubicBezTo>
                      <a:pt x="21234" y="504"/>
                      <a:pt x="21230" y="258"/>
                      <a:pt x="21064" y="110"/>
                    </a:cubicBezTo>
                    <a:cubicBezTo>
                      <a:pt x="20896" y="-39"/>
                      <a:pt x="20630" y="-36"/>
                      <a:pt x="20467" y="118"/>
                    </a:cubicBezTo>
                    <a:cubicBezTo>
                      <a:pt x="19916" y="637"/>
                      <a:pt x="19162" y="966"/>
                      <a:pt x="18322" y="1002"/>
                    </a:cubicBezTo>
                    <a:lnTo>
                      <a:pt x="17812" y="990"/>
                    </a:lnTo>
                    <a:cubicBezTo>
                      <a:pt x="17055" y="913"/>
                      <a:pt x="16380" y="594"/>
                      <a:pt x="15873" y="117"/>
                    </a:cubicBezTo>
                    <a:cubicBezTo>
                      <a:pt x="15710" y="-37"/>
                      <a:pt x="15443" y="-40"/>
                      <a:pt x="15276" y="110"/>
                    </a:cubicBezTo>
                    <a:cubicBezTo>
                      <a:pt x="15109" y="259"/>
                      <a:pt x="15106" y="504"/>
                      <a:pt x="15269" y="657"/>
                    </a:cubicBezTo>
                    <a:lnTo>
                      <a:pt x="15268" y="657"/>
                    </a:lnTo>
                    <a:cubicBezTo>
                      <a:pt x="15838" y="1195"/>
                      <a:pt x="16587" y="1573"/>
                      <a:pt x="17425" y="1717"/>
                    </a:cubicBezTo>
                    <a:cubicBezTo>
                      <a:pt x="17428" y="1728"/>
                      <a:pt x="17435" y="1739"/>
                      <a:pt x="17437" y="1751"/>
                    </a:cubicBezTo>
                    <a:cubicBezTo>
                      <a:pt x="17459" y="1838"/>
                      <a:pt x="17430" y="1972"/>
                      <a:pt x="17345" y="2067"/>
                    </a:cubicBezTo>
                    <a:lnTo>
                      <a:pt x="14867" y="5352"/>
                    </a:lnTo>
                    <a:cubicBezTo>
                      <a:pt x="14746" y="5525"/>
                      <a:pt x="14626" y="5525"/>
                      <a:pt x="14506" y="5352"/>
                    </a:cubicBezTo>
                    <a:lnTo>
                      <a:pt x="11411" y="1400"/>
                    </a:lnTo>
                    <a:cubicBezTo>
                      <a:pt x="11324" y="1305"/>
                      <a:pt x="11310" y="1221"/>
                      <a:pt x="11372" y="1150"/>
                    </a:cubicBezTo>
                    <a:cubicBezTo>
                      <a:pt x="11431" y="1079"/>
                      <a:pt x="11530" y="1045"/>
                      <a:pt x="11668" y="1045"/>
                    </a:cubicBezTo>
                    <a:lnTo>
                      <a:pt x="13732" y="1045"/>
                    </a:lnTo>
                    <a:cubicBezTo>
                      <a:pt x="13989" y="1045"/>
                      <a:pt x="14119" y="926"/>
                      <a:pt x="14119" y="690"/>
                    </a:cubicBezTo>
                    <a:cubicBezTo>
                      <a:pt x="14119" y="453"/>
                      <a:pt x="13989" y="335"/>
                      <a:pt x="13732" y="335"/>
                    </a:cubicBezTo>
                    <a:lnTo>
                      <a:pt x="8315" y="335"/>
                    </a:lnTo>
                    <a:cubicBezTo>
                      <a:pt x="8056" y="335"/>
                      <a:pt x="7928" y="453"/>
                      <a:pt x="7928" y="690"/>
                    </a:cubicBezTo>
                    <a:cubicBezTo>
                      <a:pt x="7928" y="926"/>
                      <a:pt x="8056" y="1045"/>
                      <a:pt x="8315" y="1045"/>
                    </a:cubicBezTo>
                    <a:lnTo>
                      <a:pt x="9863" y="1045"/>
                    </a:lnTo>
                    <a:cubicBezTo>
                      <a:pt x="10000" y="1045"/>
                      <a:pt x="10124" y="1079"/>
                      <a:pt x="10237" y="1150"/>
                    </a:cubicBezTo>
                    <a:cubicBezTo>
                      <a:pt x="10348" y="1221"/>
                      <a:pt x="10438" y="1305"/>
                      <a:pt x="10508" y="1400"/>
                    </a:cubicBezTo>
                    <a:lnTo>
                      <a:pt x="14066" y="5967"/>
                    </a:lnTo>
                    <a:cubicBezTo>
                      <a:pt x="14170" y="6109"/>
                      <a:pt x="14170" y="6251"/>
                      <a:pt x="14066" y="6393"/>
                    </a:cubicBezTo>
                    <a:lnTo>
                      <a:pt x="2579" y="20495"/>
                    </a:lnTo>
                    <a:cubicBezTo>
                      <a:pt x="2492" y="20590"/>
                      <a:pt x="2399" y="20674"/>
                      <a:pt x="2295" y="20745"/>
                    </a:cubicBezTo>
                    <a:cubicBezTo>
                      <a:pt x="2192" y="20816"/>
                      <a:pt x="2072" y="20850"/>
                      <a:pt x="1935" y="20850"/>
                    </a:cubicBezTo>
                    <a:lnTo>
                      <a:pt x="387" y="20850"/>
                    </a:lnTo>
                    <a:cubicBezTo>
                      <a:pt x="128" y="20850"/>
                      <a:pt x="0" y="20969"/>
                      <a:pt x="0" y="21205"/>
                    </a:cubicBezTo>
                    <a:cubicBezTo>
                      <a:pt x="0" y="21442"/>
                      <a:pt x="128" y="21560"/>
                      <a:pt x="387" y="21560"/>
                    </a:cubicBezTo>
                    <a:lnTo>
                      <a:pt x="5803" y="21560"/>
                    </a:lnTo>
                    <a:cubicBezTo>
                      <a:pt x="6061" y="21560"/>
                      <a:pt x="6190" y="21442"/>
                      <a:pt x="6190" y="21205"/>
                    </a:cubicBezTo>
                    <a:cubicBezTo>
                      <a:pt x="6190" y="20969"/>
                      <a:pt x="6061" y="20850"/>
                      <a:pt x="5803" y="20850"/>
                    </a:cubicBezTo>
                    <a:lnTo>
                      <a:pt x="3740" y="20850"/>
                    </a:lnTo>
                    <a:cubicBezTo>
                      <a:pt x="3602" y="20850"/>
                      <a:pt x="3504" y="20816"/>
                      <a:pt x="3442" y="20745"/>
                    </a:cubicBezTo>
                    <a:cubicBezTo>
                      <a:pt x="3382" y="20674"/>
                      <a:pt x="3395" y="20590"/>
                      <a:pt x="3481" y="20495"/>
                    </a:cubicBezTo>
                    <a:lnTo>
                      <a:pt x="14506" y="6985"/>
                    </a:lnTo>
                    <a:cubicBezTo>
                      <a:pt x="14626" y="6827"/>
                      <a:pt x="14746" y="6827"/>
                      <a:pt x="14867" y="6985"/>
                    </a:cubicBezTo>
                    <a:lnTo>
                      <a:pt x="18117" y="11103"/>
                    </a:lnTo>
                    <a:cubicBezTo>
                      <a:pt x="18204" y="11198"/>
                      <a:pt x="18216" y="11281"/>
                      <a:pt x="18156" y="11352"/>
                    </a:cubicBezTo>
                    <a:cubicBezTo>
                      <a:pt x="18095" y="11423"/>
                      <a:pt x="17996" y="11458"/>
                      <a:pt x="17859" y="11458"/>
                    </a:cubicBezTo>
                    <a:lnTo>
                      <a:pt x="15795" y="11458"/>
                    </a:lnTo>
                    <a:cubicBezTo>
                      <a:pt x="15537" y="11458"/>
                      <a:pt x="15409" y="11577"/>
                      <a:pt x="15409" y="11813"/>
                    </a:cubicBezTo>
                    <a:cubicBezTo>
                      <a:pt x="15409" y="12050"/>
                      <a:pt x="15537" y="12167"/>
                      <a:pt x="15795" y="12167"/>
                    </a:cubicBezTo>
                    <a:lnTo>
                      <a:pt x="21213" y="12167"/>
                    </a:lnTo>
                    <a:cubicBezTo>
                      <a:pt x="21470" y="12167"/>
                      <a:pt x="21600" y="12050"/>
                      <a:pt x="21600" y="11813"/>
                    </a:cubicBezTo>
                    <a:cubicBezTo>
                      <a:pt x="21600" y="11577"/>
                      <a:pt x="21470" y="11458"/>
                      <a:pt x="21213" y="1145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70" name="Shape 70"/>
              <p:cNvSpPr/>
              <p:nvPr/>
            </p:nvSpPr>
            <p:spPr>
              <a:xfrm>
                <a:off x="592908" y="72035"/>
                <a:ext cx="44769" cy="20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802" y="11979"/>
                    </a:moveTo>
                    <a:cubicBezTo>
                      <a:pt x="15493" y="11979"/>
                      <a:pt x="14427" y="10116"/>
                      <a:pt x="14427" y="7815"/>
                    </a:cubicBezTo>
                    <a:cubicBezTo>
                      <a:pt x="14427" y="5520"/>
                      <a:pt x="15493" y="3657"/>
                      <a:pt x="16802" y="3657"/>
                    </a:cubicBezTo>
                    <a:cubicBezTo>
                      <a:pt x="18118" y="3657"/>
                      <a:pt x="19185" y="5520"/>
                      <a:pt x="19185" y="7815"/>
                    </a:cubicBezTo>
                    <a:cubicBezTo>
                      <a:pt x="19185" y="10116"/>
                      <a:pt x="18118" y="11979"/>
                      <a:pt x="16802" y="11979"/>
                    </a:cubicBezTo>
                    <a:close/>
                    <a:moveTo>
                      <a:pt x="10799" y="0"/>
                    </a:moveTo>
                    <a:cubicBezTo>
                      <a:pt x="4837" y="0"/>
                      <a:pt x="0" y="4833"/>
                      <a:pt x="0" y="10803"/>
                    </a:cubicBezTo>
                    <a:cubicBezTo>
                      <a:pt x="0" y="16767"/>
                      <a:pt x="4837" y="21600"/>
                      <a:pt x="10799" y="21600"/>
                    </a:cubicBezTo>
                    <a:cubicBezTo>
                      <a:pt x="16761" y="21600"/>
                      <a:pt x="21600" y="16767"/>
                      <a:pt x="21600" y="10803"/>
                    </a:cubicBezTo>
                    <a:cubicBezTo>
                      <a:pt x="21600" y="4833"/>
                      <a:pt x="16761" y="0"/>
                      <a:pt x="10799" y="0"/>
                    </a:cubicBezTo>
                    <a:close/>
                  </a:path>
                </a:pathLst>
              </a:custGeom>
              <a:solidFill>
                <a:srgbClr val="1A21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  <p:sp>
        <p:nvSpPr>
          <p:cNvPr id="73" name="Shape 73"/>
          <p:cNvSpPr>
            <a:spLocks noGrp="1"/>
          </p:cNvSpPr>
          <p:nvPr>
            <p:ph type="title"/>
          </p:nvPr>
        </p:nvSpPr>
        <p:spPr>
          <a:xfrm>
            <a:off x="744729" y="179682"/>
            <a:ext cx="7654543" cy="741978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212830"/>
                </a:solidFill>
              </a:rPr>
              <a:t>Title Text</a:t>
            </a:r>
          </a:p>
        </p:txBody>
      </p:sp>
      <p:sp>
        <p:nvSpPr>
          <p:cNvPr id="74" name="Shape 74"/>
          <p:cNvSpPr>
            <a:spLocks noGrp="1"/>
          </p:cNvSpPr>
          <p:nvPr>
            <p:ph type="body" idx="1"/>
          </p:nvPr>
        </p:nvSpPr>
        <p:spPr>
          <a:xfrm>
            <a:off x="744729" y="823065"/>
            <a:ext cx="6278404" cy="793751"/>
          </a:xfrm>
          <a:prstGeom prst="rect">
            <a:avLst/>
          </a:prstGeom>
        </p:spPr>
        <p:txBody>
          <a:bodyPr/>
          <a:lstStyle>
            <a:lvl1pPr algn="l"/>
            <a:lvl2pPr algn="l"/>
            <a:lvl3pPr algn="l"/>
            <a:lvl4pPr algn="l"/>
            <a:lvl5pPr algn="l"/>
          </a:lstStyle>
          <a:p>
            <a:pPr lvl="0">
              <a:defRPr sz="1800"/>
            </a:pPr>
            <a:r>
              <a:rPr sz="600"/>
              <a:t>Body Level One</a:t>
            </a:r>
          </a:p>
          <a:p>
            <a:pPr lvl="1">
              <a:defRPr sz="1800"/>
            </a:pPr>
            <a:r>
              <a:rPr sz="600"/>
              <a:t>Body Level Two</a:t>
            </a:r>
          </a:p>
          <a:p>
            <a:pPr lvl="2">
              <a:defRPr sz="1800"/>
            </a:pPr>
            <a:r>
              <a:rPr sz="600"/>
              <a:t>Body Level Three</a:t>
            </a:r>
          </a:p>
          <a:p>
            <a:pPr lvl="3">
              <a:defRPr sz="1800"/>
            </a:pPr>
            <a:r>
              <a:rPr sz="600"/>
              <a:t>Body Level Four</a:t>
            </a:r>
          </a:p>
          <a:p>
            <a:pPr lvl="4">
              <a:defRPr sz="1800"/>
            </a:pPr>
            <a:r>
              <a:rPr sz="600"/>
              <a:t>Body Level Five</a:t>
            </a:r>
          </a:p>
        </p:txBody>
      </p:sp>
      <p:sp>
        <p:nvSpPr>
          <p:cNvPr id="75" name="Shape 75"/>
          <p:cNvSpPr>
            <a:spLocks noGrp="1"/>
          </p:cNvSpPr>
          <p:nvPr>
            <p:ph type="sldNum" sz="quarter" idx="2"/>
          </p:nvPr>
        </p:nvSpPr>
        <p:spPr>
          <a:xfrm>
            <a:off x="8639007" y="6578600"/>
            <a:ext cx="139430" cy="2032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grpSp>
        <p:nvGrpSpPr>
          <p:cNvPr id="78" name="Group 78">
            <a:hlinkClick r:id="" action="ppaction://hlinkshowjump?jump=previousslide"/>
          </p:cNvPr>
          <p:cNvGrpSpPr/>
          <p:nvPr/>
        </p:nvGrpSpPr>
        <p:grpSpPr>
          <a:xfrm>
            <a:off x="8488688" y="6575220"/>
            <a:ext cx="109845" cy="146460"/>
            <a:chOff x="0" y="0"/>
            <a:chExt cx="292918" cy="292918"/>
          </a:xfrm>
        </p:grpSpPr>
        <p:sp>
          <p:nvSpPr>
            <p:cNvPr id="76" name="Shape 76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222B31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77" name="Shape 77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22B3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81" name="Group 81">
            <a:hlinkClick r:id="" action="ppaction://hlinkshowjump?jump=nextslide"/>
          </p:cNvPr>
          <p:cNvGrpSpPr/>
          <p:nvPr/>
        </p:nvGrpSpPr>
        <p:grpSpPr>
          <a:xfrm flipH="1">
            <a:off x="8807776" y="6575220"/>
            <a:ext cx="109845" cy="146460"/>
            <a:chOff x="0" y="0"/>
            <a:chExt cx="292918" cy="292918"/>
          </a:xfrm>
        </p:grpSpPr>
        <p:sp>
          <p:nvSpPr>
            <p:cNvPr id="79" name="Shape 79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222B31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80" name="Shape 80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22B3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8963005"/>
      </p:ext>
    </p:extLst>
  </p:cSld>
  <p:clrMapOvr>
    <a:masterClrMapping/>
  </p:clrMapOvr>
  <p:transition spd="med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title"/>
          </p:nvPr>
        </p:nvSpPr>
        <p:spPr>
          <a:xfrm>
            <a:off x="744729" y="179682"/>
            <a:ext cx="7654543" cy="741978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212830"/>
                </a:solidFill>
              </a:rPr>
              <a:t>Title Text</a:t>
            </a:r>
          </a:p>
        </p:txBody>
      </p:sp>
      <p:sp>
        <p:nvSpPr>
          <p:cNvPr id="84" name="Shape 84"/>
          <p:cNvSpPr>
            <a:spLocks noGrp="1"/>
          </p:cNvSpPr>
          <p:nvPr>
            <p:ph type="body" idx="1"/>
          </p:nvPr>
        </p:nvSpPr>
        <p:spPr>
          <a:xfrm>
            <a:off x="744729" y="823065"/>
            <a:ext cx="6278404" cy="793751"/>
          </a:xfrm>
          <a:prstGeom prst="rect">
            <a:avLst/>
          </a:prstGeom>
        </p:spPr>
        <p:txBody>
          <a:bodyPr/>
          <a:lstStyle>
            <a:lvl1pPr algn="l"/>
            <a:lvl2pPr algn="l"/>
            <a:lvl3pPr algn="l"/>
            <a:lvl4pPr algn="l"/>
            <a:lvl5pPr algn="l"/>
          </a:lstStyle>
          <a:p>
            <a:pPr lvl="0">
              <a:defRPr sz="1800"/>
            </a:pPr>
            <a:r>
              <a:rPr sz="600"/>
              <a:t>Body Level One</a:t>
            </a:r>
          </a:p>
          <a:p>
            <a:pPr lvl="1">
              <a:defRPr sz="1800"/>
            </a:pPr>
            <a:r>
              <a:rPr sz="600"/>
              <a:t>Body Level Two</a:t>
            </a:r>
          </a:p>
          <a:p>
            <a:pPr lvl="2">
              <a:defRPr sz="1800"/>
            </a:pPr>
            <a:r>
              <a:rPr sz="600"/>
              <a:t>Body Level Three</a:t>
            </a:r>
          </a:p>
          <a:p>
            <a:pPr lvl="3">
              <a:defRPr sz="1800"/>
            </a:pPr>
            <a:r>
              <a:rPr sz="600"/>
              <a:t>Body Level Four</a:t>
            </a:r>
          </a:p>
          <a:p>
            <a:pPr lvl="4">
              <a:defRPr sz="1800"/>
            </a:pPr>
            <a:r>
              <a:rPr sz="6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068199952"/>
      </p:ext>
    </p:extLst>
  </p:cSld>
  <p:clrMapOvr>
    <a:masterClrMapping/>
  </p:clrMapOvr>
  <p:transition spd="med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" name="Group 93"/>
          <p:cNvGrpSpPr/>
          <p:nvPr/>
        </p:nvGrpSpPr>
        <p:grpSpPr>
          <a:xfrm>
            <a:off x="206257" y="6579295"/>
            <a:ext cx="652434" cy="198656"/>
            <a:chOff x="0" y="0"/>
            <a:chExt cx="1739821" cy="397311"/>
          </a:xfrm>
        </p:grpSpPr>
        <p:grpSp>
          <p:nvGrpSpPr>
            <p:cNvPr id="88" name="Group 88"/>
            <p:cNvGrpSpPr/>
            <p:nvPr/>
          </p:nvGrpSpPr>
          <p:grpSpPr>
            <a:xfrm>
              <a:off x="0" y="16976"/>
              <a:ext cx="378730" cy="275796"/>
              <a:chOff x="0" y="0"/>
              <a:chExt cx="378729" cy="275794"/>
            </a:xfrm>
          </p:grpSpPr>
          <p:sp>
            <p:nvSpPr>
              <p:cNvPr id="86" name="Shape 86"/>
              <p:cNvSpPr/>
              <p:nvPr/>
            </p:nvSpPr>
            <p:spPr>
              <a:xfrm>
                <a:off x="105200" y="0"/>
                <a:ext cx="273530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7316"/>
                    </a:moveTo>
                    <a:cubicBezTo>
                      <a:pt x="21600" y="19682"/>
                      <a:pt x="20404" y="21600"/>
                      <a:pt x="18928" y="21600"/>
                    </a:cubicBezTo>
                    <a:cubicBezTo>
                      <a:pt x="17453" y="21600"/>
                      <a:pt x="16257" y="19682"/>
                      <a:pt x="16257" y="17316"/>
                    </a:cubicBezTo>
                    <a:cubicBezTo>
                      <a:pt x="16257" y="12492"/>
                      <a:pt x="13809" y="8567"/>
                      <a:pt x="10800" y="8567"/>
                    </a:cubicBezTo>
                    <a:cubicBezTo>
                      <a:pt x="7791" y="8567"/>
                      <a:pt x="5343" y="12492"/>
                      <a:pt x="5343" y="17316"/>
                    </a:cubicBezTo>
                    <a:cubicBezTo>
                      <a:pt x="5343" y="19682"/>
                      <a:pt x="4147" y="21600"/>
                      <a:pt x="2672" y="21600"/>
                    </a:cubicBezTo>
                    <a:cubicBezTo>
                      <a:pt x="1197" y="21600"/>
                      <a:pt x="0" y="19682"/>
                      <a:pt x="0" y="17316"/>
                    </a:cubicBezTo>
                    <a:cubicBezTo>
                      <a:pt x="0" y="12691"/>
                      <a:pt x="1123" y="8343"/>
                      <a:pt x="3163" y="5072"/>
                    </a:cubicBezTo>
                    <a:cubicBezTo>
                      <a:pt x="5204" y="1801"/>
                      <a:pt x="7915" y="0"/>
                      <a:pt x="10800" y="0"/>
                    </a:cubicBezTo>
                    <a:cubicBezTo>
                      <a:pt x="13685" y="0"/>
                      <a:pt x="16397" y="1801"/>
                      <a:pt x="18437" y="5072"/>
                    </a:cubicBezTo>
                    <a:cubicBezTo>
                      <a:pt x="20477" y="8343"/>
                      <a:pt x="21600" y="12691"/>
                      <a:pt x="21600" y="17316"/>
                    </a:cubicBezTo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87" name="Shape 87"/>
              <p:cNvSpPr/>
              <p:nvPr/>
            </p:nvSpPr>
            <p:spPr>
              <a:xfrm>
                <a:off x="0" y="105200"/>
                <a:ext cx="273528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003" y="6600"/>
                    </a:moveTo>
                    <a:cubicBezTo>
                      <a:pt x="17003" y="3730"/>
                      <a:pt x="18459" y="1393"/>
                      <a:pt x="20250" y="1393"/>
                    </a:cubicBezTo>
                    <a:cubicBezTo>
                      <a:pt x="20499" y="1393"/>
                      <a:pt x="20740" y="1442"/>
                      <a:pt x="20972" y="1527"/>
                    </a:cubicBezTo>
                    <a:cubicBezTo>
                      <a:pt x="20482" y="594"/>
                      <a:pt x="19749" y="0"/>
                      <a:pt x="18928" y="0"/>
                    </a:cubicBezTo>
                    <a:cubicBezTo>
                      <a:pt x="17453" y="0"/>
                      <a:pt x="16257" y="1918"/>
                      <a:pt x="16257" y="4284"/>
                    </a:cubicBezTo>
                    <a:cubicBezTo>
                      <a:pt x="16257" y="6254"/>
                      <a:pt x="15844" y="8067"/>
                      <a:pt x="15156" y="9532"/>
                    </a:cubicBezTo>
                    <a:cubicBezTo>
                      <a:pt x="16156" y="9547"/>
                      <a:pt x="16966" y="10855"/>
                      <a:pt x="16966" y="12461"/>
                    </a:cubicBezTo>
                    <a:cubicBezTo>
                      <a:pt x="16966" y="14077"/>
                      <a:pt x="16146" y="15392"/>
                      <a:pt x="15138" y="15392"/>
                    </a:cubicBezTo>
                    <a:cubicBezTo>
                      <a:pt x="14130" y="15392"/>
                      <a:pt x="13310" y="14077"/>
                      <a:pt x="13310" y="12461"/>
                    </a:cubicBezTo>
                    <a:cubicBezTo>
                      <a:pt x="13310" y="12313"/>
                      <a:pt x="13319" y="12169"/>
                      <a:pt x="13333" y="12027"/>
                    </a:cubicBezTo>
                    <a:cubicBezTo>
                      <a:pt x="12575" y="12667"/>
                      <a:pt x="11714" y="13033"/>
                      <a:pt x="10800" y="13033"/>
                    </a:cubicBezTo>
                    <a:cubicBezTo>
                      <a:pt x="9907" y="13033"/>
                      <a:pt x="9065" y="12681"/>
                      <a:pt x="8321" y="12068"/>
                    </a:cubicBezTo>
                    <a:cubicBezTo>
                      <a:pt x="8331" y="12197"/>
                      <a:pt x="8339" y="12327"/>
                      <a:pt x="8339" y="12461"/>
                    </a:cubicBezTo>
                    <a:cubicBezTo>
                      <a:pt x="8339" y="14077"/>
                      <a:pt x="7519" y="15392"/>
                      <a:pt x="6511" y="15392"/>
                    </a:cubicBezTo>
                    <a:cubicBezTo>
                      <a:pt x="5503" y="15392"/>
                      <a:pt x="4683" y="14077"/>
                      <a:pt x="4683" y="12461"/>
                    </a:cubicBezTo>
                    <a:cubicBezTo>
                      <a:pt x="4683" y="10880"/>
                      <a:pt x="5468" y="9591"/>
                      <a:pt x="6446" y="9535"/>
                    </a:cubicBezTo>
                    <a:cubicBezTo>
                      <a:pt x="5757" y="8071"/>
                      <a:pt x="5343" y="6255"/>
                      <a:pt x="5343" y="4284"/>
                    </a:cubicBezTo>
                    <a:cubicBezTo>
                      <a:pt x="5343" y="1918"/>
                      <a:pt x="4147" y="0"/>
                      <a:pt x="2671" y="0"/>
                    </a:cubicBezTo>
                    <a:cubicBezTo>
                      <a:pt x="1843" y="0"/>
                      <a:pt x="1103" y="605"/>
                      <a:pt x="613" y="1554"/>
                    </a:cubicBezTo>
                    <a:cubicBezTo>
                      <a:pt x="865" y="1453"/>
                      <a:pt x="1127" y="1393"/>
                      <a:pt x="1399" y="1393"/>
                    </a:cubicBezTo>
                    <a:cubicBezTo>
                      <a:pt x="3190" y="1393"/>
                      <a:pt x="4646" y="3730"/>
                      <a:pt x="4646" y="6600"/>
                    </a:cubicBezTo>
                    <a:cubicBezTo>
                      <a:pt x="4646" y="9472"/>
                      <a:pt x="3190" y="11808"/>
                      <a:pt x="1399" y="11808"/>
                    </a:cubicBezTo>
                    <a:cubicBezTo>
                      <a:pt x="1284" y="11808"/>
                      <a:pt x="1171" y="11799"/>
                      <a:pt x="1060" y="11780"/>
                    </a:cubicBezTo>
                    <a:cubicBezTo>
                      <a:pt x="1581" y="13519"/>
                      <a:pt x="2287" y="15123"/>
                      <a:pt x="3163" y="16528"/>
                    </a:cubicBezTo>
                    <a:cubicBezTo>
                      <a:pt x="4357" y="18443"/>
                      <a:pt x="5783" y="19849"/>
                      <a:pt x="7337" y="20690"/>
                    </a:cubicBezTo>
                    <a:cubicBezTo>
                      <a:pt x="7583" y="17880"/>
                      <a:pt x="9088" y="15708"/>
                      <a:pt x="10908" y="15708"/>
                    </a:cubicBezTo>
                    <a:cubicBezTo>
                      <a:pt x="12703" y="15708"/>
                      <a:pt x="14192" y="17823"/>
                      <a:pt x="14467" y="20580"/>
                    </a:cubicBezTo>
                    <a:cubicBezTo>
                      <a:pt x="15943" y="19728"/>
                      <a:pt x="17295" y="18359"/>
                      <a:pt x="18437" y="16528"/>
                    </a:cubicBezTo>
                    <a:cubicBezTo>
                      <a:pt x="19312" y="15125"/>
                      <a:pt x="20017" y="13522"/>
                      <a:pt x="20539" y="11785"/>
                    </a:cubicBezTo>
                    <a:cubicBezTo>
                      <a:pt x="20444" y="11799"/>
                      <a:pt x="20348" y="11808"/>
                      <a:pt x="20250" y="11808"/>
                    </a:cubicBezTo>
                    <a:cubicBezTo>
                      <a:pt x="18459" y="11808"/>
                      <a:pt x="17003" y="9472"/>
                      <a:pt x="17003" y="6600"/>
                    </a:cubicBezTo>
                    <a:close/>
                    <a:moveTo>
                      <a:pt x="21563" y="3598"/>
                    </a:moveTo>
                    <a:cubicBezTo>
                      <a:pt x="21191" y="3178"/>
                      <a:pt x="20738" y="2930"/>
                      <a:pt x="20250" y="2930"/>
                    </a:cubicBezTo>
                    <a:cubicBezTo>
                      <a:pt x="18988" y="2930"/>
                      <a:pt x="17961" y="4577"/>
                      <a:pt x="17961" y="6600"/>
                    </a:cubicBezTo>
                    <a:cubicBezTo>
                      <a:pt x="17961" y="8625"/>
                      <a:pt x="18988" y="10271"/>
                      <a:pt x="20250" y="10271"/>
                    </a:cubicBezTo>
                    <a:cubicBezTo>
                      <a:pt x="20507" y="10271"/>
                      <a:pt x="20753" y="10200"/>
                      <a:pt x="20983" y="10075"/>
                    </a:cubicBezTo>
                    <a:cubicBezTo>
                      <a:pt x="21388" y="8239"/>
                      <a:pt x="21600" y="6288"/>
                      <a:pt x="21600" y="4284"/>
                    </a:cubicBezTo>
                    <a:cubicBezTo>
                      <a:pt x="21600" y="4049"/>
                      <a:pt x="21585" y="3822"/>
                      <a:pt x="21563" y="3598"/>
                    </a:cubicBezTo>
                    <a:close/>
                    <a:moveTo>
                      <a:pt x="3688" y="6600"/>
                    </a:moveTo>
                    <a:cubicBezTo>
                      <a:pt x="3688" y="4577"/>
                      <a:pt x="2661" y="2930"/>
                      <a:pt x="1399" y="2930"/>
                    </a:cubicBezTo>
                    <a:cubicBezTo>
                      <a:pt x="886" y="2930"/>
                      <a:pt x="413" y="3205"/>
                      <a:pt x="31" y="3664"/>
                    </a:cubicBezTo>
                    <a:cubicBezTo>
                      <a:pt x="13" y="3867"/>
                      <a:pt x="0" y="4073"/>
                      <a:pt x="0" y="4284"/>
                    </a:cubicBezTo>
                    <a:cubicBezTo>
                      <a:pt x="0" y="6276"/>
                      <a:pt x="210" y="8216"/>
                      <a:pt x="610" y="10042"/>
                    </a:cubicBezTo>
                    <a:cubicBezTo>
                      <a:pt x="856" y="10188"/>
                      <a:pt x="1121" y="10271"/>
                      <a:pt x="1399" y="10271"/>
                    </a:cubicBezTo>
                    <a:cubicBezTo>
                      <a:pt x="2661" y="10271"/>
                      <a:pt x="3688" y="8625"/>
                      <a:pt x="3688" y="6600"/>
                    </a:cubicBezTo>
                    <a:close/>
                    <a:moveTo>
                      <a:pt x="5642" y="12461"/>
                    </a:moveTo>
                    <a:cubicBezTo>
                      <a:pt x="5642" y="13229"/>
                      <a:pt x="6032" y="13855"/>
                      <a:pt x="6511" y="13855"/>
                    </a:cubicBezTo>
                    <a:cubicBezTo>
                      <a:pt x="6991" y="13855"/>
                      <a:pt x="7380" y="13229"/>
                      <a:pt x="7380" y="12461"/>
                    </a:cubicBezTo>
                    <a:cubicBezTo>
                      <a:pt x="7380" y="11693"/>
                      <a:pt x="6991" y="11067"/>
                      <a:pt x="6511" y="11067"/>
                    </a:cubicBezTo>
                    <a:cubicBezTo>
                      <a:pt x="6032" y="11067"/>
                      <a:pt x="5642" y="11693"/>
                      <a:pt x="5642" y="12461"/>
                    </a:cubicBezTo>
                    <a:close/>
                    <a:moveTo>
                      <a:pt x="15138" y="13855"/>
                    </a:moveTo>
                    <a:cubicBezTo>
                      <a:pt x="15617" y="13855"/>
                      <a:pt x="16007" y="13229"/>
                      <a:pt x="16007" y="12461"/>
                    </a:cubicBezTo>
                    <a:cubicBezTo>
                      <a:pt x="16007" y="11693"/>
                      <a:pt x="15617" y="11067"/>
                      <a:pt x="15138" y="11067"/>
                    </a:cubicBezTo>
                    <a:cubicBezTo>
                      <a:pt x="14659" y="11067"/>
                      <a:pt x="14269" y="11693"/>
                      <a:pt x="14269" y="12461"/>
                    </a:cubicBezTo>
                    <a:cubicBezTo>
                      <a:pt x="14269" y="13229"/>
                      <a:pt x="14659" y="13855"/>
                      <a:pt x="15138" y="13855"/>
                    </a:cubicBezTo>
                    <a:close/>
                    <a:moveTo>
                      <a:pt x="10908" y="17245"/>
                    </a:moveTo>
                    <a:cubicBezTo>
                      <a:pt x="9525" y="17245"/>
                      <a:pt x="8387" y="18952"/>
                      <a:pt x="8268" y="21121"/>
                    </a:cubicBezTo>
                    <a:cubicBezTo>
                      <a:pt x="9088" y="21435"/>
                      <a:pt x="9936" y="21600"/>
                      <a:pt x="10800" y="21600"/>
                    </a:cubicBezTo>
                    <a:cubicBezTo>
                      <a:pt x="11738" y="21600"/>
                      <a:pt x="12658" y="21406"/>
                      <a:pt x="13542" y="21036"/>
                    </a:cubicBezTo>
                    <a:cubicBezTo>
                      <a:pt x="13399" y="18908"/>
                      <a:pt x="12273" y="17245"/>
                      <a:pt x="10908" y="1724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92" name="Group 92"/>
            <p:cNvGrpSpPr/>
            <p:nvPr/>
          </p:nvGrpSpPr>
          <p:grpSpPr>
            <a:xfrm>
              <a:off x="451491" y="-1"/>
              <a:ext cx="1288331" cy="397313"/>
              <a:chOff x="0" y="0"/>
              <a:chExt cx="1288330" cy="397311"/>
            </a:xfrm>
          </p:grpSpPr>
          <p:sp>
            <p:nvSpPr>
              <p:cNvPr id="89" name="Shape 89"/>
              <p:cNvSpPr/>
              <p:nvPr/>
            </p:nvSpPr>
            <p:spPr>
              <a:xfrm>
                <a:off x="0" y="0"/>
                <a:ext cx="1288331" cy="267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09" y="0"/>
                    </a:moveTo>
                    <a:cubicBezTo>
                      <a:pt x="11534" y="0"/>
                      <a:pt x="11413" y="501"/>
                      <a:pt x="11413" y="1340"/>
                    </a:cubicBezTo>
                    <a:cubicBezTo>
                      <a:pt x="11413" y="2179"/>
                      <a:pt x="11534" y="2681"/>
                      <a:pt x="11709" y="2681"/>
                    </a:cubicBezTo>
                    <a:lnTo>
                      <a:pt x="12014" y="2681"/>
                    </a:lnTo>
                    <a:lnTo>
                      <a:pt x="12014" y="18319"/>
                    </a:lnTo>
                    <a:lnTo>
                      <a:pt x="11709" y="18319"/>
                    </a:lnTo>
                    <a:cubicBezTo>
                      <a:pt x="11534" y="18319"/>
                      <a:pt x="11413" y="18820"/>
                      <a:pt x="11413" y="19659"/>
                    </a:cubicBezTo>
                    <a:cubicBezTo>
                      <a:pt x="11413" y="20498"/>
                      <a:pt x="11534" y="21000"/>
                      <a:pt x="11709" y="21000"/>
                    </a:cubicBezTo>
                    <a:lnTo>
                      <a:pt x="12960" y="21000"/>
                    </a:lnTo>
                    <a:cubicBezTo>
                      <a:pt x="13134" y="21000"/>
                      <a:pt x="13256" y="20498"/>
                      <a:pt x="13256" y="19659"/>
                    </a:cubicBezTo>
                    <a:cubicBezTo>
                      <a:pt x="13256" y="18820"/>
                      <a:pt x="13134" y="18319"/>
                      <a:pt x="12960" y="18319"/>
                    </a:cubicBezTo>
                    <a:lnTo>
                      <a:pt x="12571" y="18319"/>
                    </a:lnTo>
                    <a:lnTo>
                      <a:pt x="12571" y="2681"/>
                    </a:lnTo>
                    <a:lnTo>
                      <a:pt x="13613" y="2681"/>
                    </a:lnTo>
                    <a:cubicBezTo>
                      <a:pt x="13871" y="2681"/>
                      <a:pt x="14055" y="3073"/>
                      <a:pt x="14179" y="3686"/>
                    </a:cubicBezTo>
                    <a:cubicBezTo>
                      <a:pt x="14303" y="4297"/>
                      <a:pt x="14368" y="5355"/>
                      <a:pt x="14368" y="6730"/>
                    </a:cubicBezTo>
                    <a:cubicBezTo>
                      <a:pt x="14368" y="8105"/>
                      <a:pt x="14303" y="9163"/>
                      <a:pt x="14179" y="9774"/>
                    </a:cubicBezTo>
                    <a:cubicBezTo>
                      <a:pt x="14055" y="10387"/>
                      <a:pt x="13871" y="10723"/>
                      <a:pt x="13613" y="10723"/>
                    </a:cubicBezTo>
                    <a:lnTo>
                      <a:pt x="13123" y="10723"/>
                    </a:lnTo>
                    <a:cubicBezTo>
                      <a:pt x="12948" y="10723"/>
                      <a:pt x="12826" y="11225"/>
                      <a:pt x="12826" y="12064"/>
                    </a:cubicBezTo>
                    <a:cubicBezTo>
                      <a:pt x="12826" y="12903"/>
                      <a:pt x="12948" y="13404"/>
                      <a:pt x="13123" y="13404"/>
                    </a:cubicBezTo>
                    <a:lnTo>
                      <a:pt x="13613" y="13404"/>
                    </a:lnTo>
                    <a:cubicBezTo>
                      <a:pt x="14043" y="13404"/>
                      <a:pt x="14378" y="12863"/>
                      <a:pt x="14612" y="11673"/>
                    </a:cubicBezTo>
                    <a:cubicBezTo>
                      <a:pt x="14842" y="10498"/>
                      <a:pt x="14960" y="8860"/>
                      <a:pt x="14960" y="6744"/>
                    </a:cubicBezTo>
                    <a:cubicBezTo>
                      <a:pt x="14960" y="4628"/>
                      <a:pt x="14842" y="2962"/>
                      <a:pt x="14612" y="1787"/>
                    </a:cubicBezTo>
                    <a:cubicBezTo>
                      <a:pt x="14378" y="597"/>
                      <a:pt x="14043" y="0"/>
                      <a:pt x="13613" y="0"/>
                    </a:cubicBezTo>
                    <a:lnTo>
                      <a:pt x="11709" y="0"/>
                    </a:lnTo>
                    <a:close/>
                    <a:moveTo>
                      <a:pt x="84" y="2052"/>
                    </a:moveTo>
                    <a:cubicBezTo>
                      <a:pt x="27" y="2052"/>
                      <a:pt x="0" y="2199"/>
                      <a:pt x="0" y="2471"/>
                    </a:cubicBezTo>
                    <a:cubicBezTo>
                      <a:pt x="0" y="2746"/>
                      <a:pt x="27" y="2876"/>
                      <a:pt x="84" y="2876"/>
                    </a:cubicBezTo>
                    <a:lnTo>
                      <a:pt x="482" y="2876"/>
                    </a:lnTo>
                    <a:cubicBezTo>
                      <a:pt x="539" y="2876"/>
                      <a:pt x="569" y="3009"/>
                      <a:pt x="569" y="3281"/>
                    </a:cubicBezTo>
                    <a:lnTo>
                      <a:pt x="569" y="19952"/>
                    </a:lnTo>
                    <a:cubicBezTo>
                      <a:pt x="569" y="20226"/>
                      <a:pt x="539" y="20357"/>
                      <a:pt x="482" y="20357"/>
                    </a:cubicBezTo>
                    <a:lnTo>
                      <a:pt x="84" y="20357"/>
                    </a:lnTo>
                    <a:cubicBezTo>
                      <a:pt x="27" y="20357"/>
                      <a:pt x="0" y="20490"/>
                      <a:pt x="0" y="20762"/>
                    </a:cubicBezTo>
                    <a:cubicBezTo>
                      <a:pt x="0" y="21036"/>
                      <a:pt x="27" y="21181"/>
                      <a:pt x="84" y="21181"/>
                    </a:cubicBezTo>
                    <a:lnTo>
                      <a:pt x="1335" y="21181"/>
                    </a:lnTo>
                    <a:cubicBezTo>
                      <a:pt x="1393" y="21181"/>
                      <a:pt x="1420" y="21036"/>
                      <a:pt x="1420" y="20762"/>
                    </a:cubicBezTo>
                    <a:cubicBezTo>
                      <a:pt x="1420" y="20490"/>
                      <a:pt x="1393" y="20357"/>
                      <a:pt x="1335" y="20357"/>
                    </a:cubicBezTo>
                    <a:lnTo>
                      <a:pt x="825" y="20357"/>
                    </a:lnTo>
                    <a:cubicBezTo>
                      <a:pt x="768" y="20357"/>
                      <a:pt x="737" y="20226"/>
                      <a:pt x="737" y="19952"/>
                    </a:cubicBezTo>
                    <a:lnTo>
                      <a:pt x="737" y="3965"/>
                    </a:lnTo>
                    <a:cubicBezTo>
                      <a:pt x="737" y="3820"/>
                      <a:pt x="744" y="3750"/>
                      <a:pt x="755" y="3742"/>
                    </a:cubicBezTo>
                    <a:cubicBezTo>
                      <a:pt x="766" y="3733"/>
                      <a:pt x="776" y="3753"/>
                      <a:pt x="784" y="3826"/>
                    </a:cubicBezTo>
                    <a:lnTo>
                      <a:pt x="2375" y="20762"/>
                    </a:lnTo>
                    <a:cubicBezTo>
                      <a:pt x="2401" y="21036"/>
                      <a:pt x="2443" y="21181"/>
                      <a:pt x="2500" y="21181"/>
                    </a:cubicBezTo>
                    <a:cubicBezTo>
                      <a:pt x="2557" y="21181"/>
                      <a:pt x="2598" y="21036"/>
                      <a:pt x="2625" y="20762"/>
                    </a:cubicBezTo>
                    <a:lnTo>
                      <a:pt x="4215" y="3826"/>
                    </a:lnTo>
                    <a:cubicBezTo>
                      <a:pt x="4223" y="3753"/>
                      <a:pt x="4233" y="3733"/>
                      <a:pt x="4245" y="3742"/>
                    </a:cubicBezTo>
                    <a:cubicBezTo>
                      <a:pt x="4256" y="3750"/>
                      <a:pt x="4259" y="3820"/>
                      <a:pt x="4259" y="3965"/>
                    </a:cubicBezTo>
                    <a:lnTo>
                      <a:pt x="4259" y="19952"/>
                    </a:lnTo>
                    <a:cubicBezTo>
                      <a:pt x="4259" y="20226"/>
                      <a:pt x="4231" y="20357"/>
                      <a:pt x="4175" y="20357"/>
                    </a:cubicBezTo>
                    <a:lnTo>
                      <a:pt x="3664" y="20357"/>
                    </a:lnTo>
                    <a:cubicBezTo>
                      <a:pt x="3607" y="20357"/>
                      <a:pt x="3580" y="20490"/>
                      <a:pt x="3580" y="20762"/>
                    </a:cubicBezTo>
                    <a:cubicBezTo>
                      <a:pt x="3580" y="21036"/>
                      <a:pt x="3607" y="21181"/>
                      <a:pt x="3664" y="21181"/>
                    </a:cubicBezTo>
                    <a:lnTo>
                      <a:pt x="4912" y="21181"/>
                    </a:lnTo>
                    <a:cubicBezTo>
                      <a:pt x="4969" y="21181"/>
                      <a:pt x="4999" y="21036"/>
                      <a:pt x="4999" y="20762"/>
                    </a:cubicBezTo>
                    <a:cubicBezTo>
                      <a:pt x="4999" y="20490"/>
                      <a:pt x="4969" y="20357"/>
                      <a:pt x="4912" y="20357"/>
                    </a:cubicBezTo>
                    <a:lnTo>
                      <a:pt x="4517" y="20357"/>
                    </a:lnTo>
                    <a:cubicBezTo>
                      <a:pt x="4460" y="20357"/>
                      <a:pt x="4430" y="20226"/>
                      <a:pt x="4430" y="19952"/>
                    </a:cubicBezTo>
                    <a:lnTo>
                      <a:pt x="4430" y="3281"/>
                    </a:lnTo>
                    <a:cubicBezTo>
                      <a:pt x="4430" y="3009"/>
                      <a:pt x="4460" y="2876"/>
                      <a:pt x="4517" y="2876"/>
                    </a:cubicBezTo>
                    <a:lnTo>
                      <a:pt x="4912" y="2876"/>
                    </a:lnTo>
                    <a:cubicBezTo>
                      <a:pt x="4969" y="2876"/>
                      <a:pt x="4999" y="2746"/>
                      <a:pt x="4999" y="2471"/>
                    </a:cubicBezTo>
                    <a:cubicBezTo>
                      <a:pt x="4999" y="2199"/>
                      <a:pt x="4969" y="2052"/>
                      <a:pt x="4912" y="2052"/>
                    </a:cubicBezTo>
                    <a:lnTo>
                      <a:pt x="4288" y="2052"/>
                    </a:lnTo>
                    <a:cubicBezTo>
                      <a:pt x="4246" y="2052"/>
                      <a:pt x="4216" y="2090"/>
                      <a:pt x="4195" y="2164"/>
                    </a:cubicBezTo>
                    <a:cubicBezTo>
                      <a:pt x="4174" y="2235"/>
                      <a:pt x="4157" y="2344"/>
                      <a:pt x="4146" y="2471"/>
                    </a:cubicBezTo>
                    <a:lnTo>
                      <a:pt x="2555" y="19408"/>
                    </a:lnTo>
                    <a:cubicBezTo>
                      <a:pt x="2517" y="19790"/>
                      <a:pt x="2479" y="19790"/>
                      <a:pt x="2442" y="19408"/>
                    </a:cubicBezTo>
                    <a:lnTo>
                      <a:pt x="851" y="2471"/>
                    </a:lnTo>
                    <a:cubicBezTo>
                      <a:pt x="839" y="2344"/>
                      <a:pt x="825" y="2235"/>
                      <a:pt x="804" y="2164"/>
                    </a:cubicBezTo>
                    <a:cubicBezTo>
                      <a:pt x="783" y="2090"/>
                      <a:pt x="753" y="2052"/>
                      <a:pt x="711" y="2052"/>
                    </a:cubicBezTo>
                    <a:lnTo>
                      <a:pt x="84" y="2052"/>
                    </a:lnTo>
                    <a:close/>
                    <a:moveTo>
                      <a:pt x="17277" y="5222"/>
                    </a:moveTo>
                    <a:cubicBezTo>
                      <a:pt x="17138" y="5222"/>
                      <a:pt x="17008" y="5330"/>
                      <a:pt x="16885" y="5557"/>
                    </a:cubicBezTo>
                    <a:cubicBezTo>
                      <a:pt x="16772" y="5765"/>
                      <a:pt x="16666" y="6030"/>
                      <a:pt x="16575" y="6325"/>
                    </a:cubicBezTo>
                    <a:cubicBezTo>
                      <a:pt x="16535" y="6450"/>
                      <a:pt x="16500" y="6511"/>
                      <a:pt x="16464" y="6646"/>
                    </a:cubicBezTo>
                    <a:cubicBezTo>
                      <a:pt x="16446" y="5920"/>
                      <a:pt x="16331" y="5362"/>
                      <a:pt x="16171" y="5362"/>
                    </a:cubicBezTo>
                    <a:lnTo>
                      <a:pt x="15602" y="5362"/>
                    </a:lnTo>
                    <a:cubicBezTo>
                      <a:pt x="15427" y="5362"/>
                      <a:pt x="15306" y="6087"/>
                      <a:pt x="15306" y="6925"/>
                    </a:cubicBezTo>
                    <a:cubicBezTo>
                      <a:pt x="15306" y="7764"/>
                      <a:pt x="15427" y="8489"/>
                      <a:pt x="15602" y="8489"/>
                    </a:cubicBezTo>
                    <a:lnTo>
                      <a:pt x="15915" y="8489"/>
                    </a:lnTo>
                    <a:lnTo>
                      <a:pt x="15915" y="18319"/>
                    </a:lnTo>
                    <a:lnTo>
                      <a:pt x="15602" y="18319"/>
                    </a:lnTo>
                    <a:cubicBezTo>
                      <a:pt x="15427" y="18319"/>
                      <a:pt x="15306" y="18820"/>
                      <a:pt x="15306" y="19659"/>
                    </a:cubicBezTo>
                    <a:cubicBezTo>
                      <a:pt x="15306" y="20498"/>
                      <a:pt x="15427" y="21000"/>
                      <a:pt x="15602" y="21000"/>
                    </a:cubicBezTo>
                    <a:lnTo>
                      <a:pt x="16795" y="21000"/>
                    </a:lnTo>
                    <a:cubicBezTo>
                      <a:pt x="16970" y="21000"/>
                      <a:pt x="17091" y="20498"/>
                      <a:pt x="17091" y="19659"/>
                    </a:cubicBezTo>
                    <a:cubicBezTo>
                      <a:pt x="17091" y="18820"/>
                      <a:pt x="16970" y="18319"/>
                      <a:pt x="16795" y="18319"/>
                    </a:cubicBezTo>
                    <a:lnTo>
                      <a:pt x="16473" y="18319"/>
                    </a:lnTo>
                    <a:lnTo>
                      <a:pt x="16473" y="11030"/>
                    </a:lnTo>
                    <a:cubicBezTo>
                      <a:pt x="16566" y="10507"/>
                      <a:pt x="16612" y="10028"/>
                      <a:pt x="16694" y="9592"/>
                    </a:cubicBezTo>
                    <a:cubicBezTo>
                      <a:pt x="16767" y="9192"/>
                      <a:pt x="16859" y="8819"/>
                      <a:pt x="16966" y="8489"/>
                    </a:cubicBezTo>
                    <a:cubicBezTo>
                      <a:pt x="17058" y="8210"/>
                      <a:pt x="17161" y="8070"/>
                      <a:pt x="17280" y="8070"/>
                    </a:cubicBezTo>
                    <a:cubicBezTo>
                      <a:pt x="17441" y="8070"/>
                      <a:pt x="17555" y="8252"/>
                      <a:pt x="17634" y="8615"/>
                    </a:cubicBezTo>
                    <a:cubicBezTo>
                      <a:pt x="17712" y="8970"/>
                      <a:pt x="17747" y="9386"/>
                      <a:pt x="17747" y="9927"/>
                    </a:cubicBezTo>
                    <a:cubicBezTo>
                      <a:pt x="17747" y="10766"/>
                      <a:pt x="17869" y="11352"/>
                      <a:pt x="18044" y="11352"/>
                    </a:cubicBezTo>
                    <a:cubicBezTo>
                      <a:pt x="18218" y="11352"/>
                      <a:pt x="18343" y="10766"/>
                      <a:pt x="18343" y="9927"/>
                    </a:cubicBezTo>
                    <a:cubicBezTo>
                      <a:pt x="18343" y="9289"/>
                      <a:pt x="18318" y="8677"/>
                      <a:pt x="18270" y="8112"/>
                    </a:cubicBezTo>
                    <a:cubicBezTo>
                      <a:pt x="18221" y="7535"/>
                      <a:pt x="18148" y="7015"/>
                      <a:pt x="18052" y="6576"/>
                    </a:cubicBezTo>
                    <a:cubicBezTo>
                      <a:pt x="17958" y="6147"/>
                      <a:pt x="17845" y="5808"/>
                      <a:pt x="17715" y="5571"/>
                    </a:cubicBezTo>
                    <a:cubicBezTo>
                      <a:pt x="17587" y="5335"/>
                      <a:pt x="17438" y="5222"/>
                      <a:pt x="17277" y="5222"/>
                    </a:cubicBezTo>
                    <a:close/>
                    <a:moveTo>
                      <a:pt x="19997" y="5362"/>
                    </a:moveTo>
                    <a:cubicBezTo>
                      <a:pt x="19767" y="5362"/>
                      <a:pt x="19548" y="5565"/>
                      <a:pt x="19350" y="5962"/>
                    </a:cubicBezTo>
                    <a:cubicBezTo>
                      <a:pt x="19151" y="6362"/>
                      <a:pt x="18980" y="6931"/>
                      <a:pt x="18839" y="7651"/>
                    </a:cubicBezTo>
                    <a:cubicBezTo>
                      <a:pt x="18699" y="8366"/>
                      <a:pt x="18589" y="9238"/>
                      <a:pt x="18511" y="10235"/>
                    </a:cubicBezTo>
                    <a:cubicBezTo>
                      <a:pt x="18434" y="11218"/>
                      <a:pt x="18395" y="12313"/>
                      <a:pt x="18395" y="13488"/>
                    </a:cubicBezTo>
                    <a:cubicBezTo>
                      <a:pt x="18395" y="14662"/>
                      <a:pt x="18434" y="15744"/>
                      <a:pt x="18511" y="16727"/>
                    </a:cubicBezTo>
                    <a:cubicBezTo>
                      <a:pt x="18589" y="17724"/>
                      <a:pt x="18699" y="18597"/>
                      <a:pt x="18839" y="19310"/>
                    </a:cubicBezTo>
                    <a:cubicBezTo>
                      <a:pt x="18980" y="20031"/>
                      <a:pt x="19150" y="20599"/>
                      <a:pt x="19350" y="21000"/>
                    </a:cubicBezTo>
                    <a:cubicBezTo>
                      <a:pt x="19547" y="21396"/>
                      <a:pt x="19765" y="21600"/>
                      <a:pt x="19997" y="21600"/>
                    </a:cubicBezTo>
                    <a:cubicBezTo>
                      <a:pt x="20229" y="21600"/>
                      <a:pt x="20448" y="21396"/>
                      <a:pt x="20645" y="21000"/>
                    </a:cubicBezTo>
                    <a:cubicBezTo>
                      <a:pt x="20845" y="20599"/>
                      <a:pt x="21016" y="20029"/>
                      <a:pt x="21156" y="19310"/>
                    </a:cubicBezTo>
                    <a:cubicBezTo>
                      <a:pt x="21296" y="18595"/>
                      <a:pt x="21406" y="17723"/>
                      <a:pt x="21484" y="16727"/>
                    </a:cubicBezTo>
                    <a:cubicBezTo>
                      <a:pt x="21561" y="15742"/>
                      <a:pt x="21600" y="14661"/>
                      <a:pt x="21600" y="13488"/>
                    </a:cubicBezTo>
                    <a:cubicBezTo>
                      <a:pt x="21600" y="12314"/>
                      <a:pt x="21561" y="11220"/>
                      <a:pt x="21484" y="10235"/>
                    </a:cubicBezTo>
                    <a:cubicBezTo>
                      <a:pt x="21406" y="9238"/>
                      <a:pt x="21296" y="8367"/>
                      <a:pt x="21156" y="7651"/>
                    </a:cubicBezTo>
                    <a:cubicBezTo>
                      <a:pt x="21015" y="6931"/>
                      <a:pt x="20844" y="6363"/>
                      <a:pt x="20645" y="5962"/>
                    </a:cubicBezTo>
                    <a:cubicBezTo>
                      <a:pt x="20447" y="5565"/>
                      <a:pt x="20228" y="5362"/>
                      <a:pt x="19997" y="5362"/>
                    </a:cubicBezTo>
                    <a:close/>
                    <a:moveTo>
                      <a:pt x="6312" y="7247"/>
                    </a:moveTo>
                    <a:cubicBezTo>
                      <a:pt x="6187" y="7247"/>
                      <a:pt x="6067" y="7329"/>
                      <a:pt x="5957" y="7484"/>
                    </a:cubicBezTo>
                    <a:cubicBezTo>
                      <a:pt x="5847" y="7638"/>
                      <a:pt x="5751" y="7829"/>
                      <a:pt x="5664" y="8056"/>
                    </a:cubicBezTo>
                    <a:cubicBezTo>
                      <a:pt x="5577" y="8285"/>
                      <a:pt x="5498" y="8541"/>
                      <a:pt x="5432" y="8824"/>
                    </a:cubicBezTo>
                    <a:cubicBezTo>
                      <a:pt x="5365" y="9106"/>
                      <a:pt x="5314" y="9365"/>
                      <a:pt x="5272" y="9620"/>
                    </a:cubicBezTo>
                    <a:cubicBezTo>
                      <a:pt x="5238" y="9838"/>
                      <a:pt x="5244" y="10029"/>
                      <a:pt x="5290" y="10193"/>
                    </a:cubicBezTo>
                    <a:cubicBezTo>
                      <a:pt x="5335" y="10356"/>
                      <a:pt x="5375" y="10327"/>
                      <a:pt x="5409" y="10109"/>
                    </a:cubicBezTo>
                    <a:cubicBezTo>
                      <a:pt x="5443" y="9891"/>
                      <a:pt x="5487" y="9663"/>
                      <a:pt x="5542" y="9425"/>
                    </a:cubicBezTo>
                    <a:cubicBezTo>
                      <a:pt x="5597" y="9190"/>
                      <a:pt x="5660" y="8983"/>
                      <a:pt x="5734" y="8782"/>
                    </a:cubicBezTo>
                    <a:cubicBezTo>
                      <a:pt x="5808" y="8583"/>
                      <a:pt x="5892" y="8404"/>
                      <a:pt x="5986" y="8266"/>
                    </a:cubicBezTo>
                    <a:cubicBezTo>
                      <a:pt x="6081" y="8129"/>
                      <a:pt x="6190" y="8070"/>
                      <a:pt x="6312" y="8070"/>
                    </a:cubicBezTo>
                    <a:cubicBezTo>
                      <a:pt x="6448" y="8070"/>
                      <a:pt x="6570" y="8159"/>
                      <a:pt x="6680" y="8350"/>
                    </a:cubicBezTo>
                    <a:cubicBezTo>
                      <a:pt x="6790" y="8540"/>
                      <a:pt x="6883" y="8807"/>
                      <a:pt x="6959" y="9145"/>
                    </a:cubicBezTo>
                    <a:cubicBezTo>
                      <a:pt x="7035" y="9481"/>
                      <a:pt x="7091" y="9871"/>
                      <a:pt x="7133" y="10318"/>
                    </a:cubicBezTo>
                    <a:cubicBezTo>
                      <a:pt x="7175" y="10766"/>
                      <a:pt x="7197" y="11247"/>
                      <a:pt x="7197" y="11756"/>
                    </a:cubicBezTo>
                    <a:lnTo>
                      <a:pt x="7197" y="16950"/>
                    </a:lnTo>
                    <a:cubicBezTo>
                      <a:pt x="7118" y="17642"/>
                      <a:pt x="7021" y="18263"/>
                      <a:pt x="6907" y="18807"/>
                    </a:cubicBezTo>
                    <a:cubicBezTo>
                      <a:pt x="6808" y="19282"/>
                      <a:pt x="6690" y="19705"/>
                      <a:pt x="6550" y="20078"/>
                    </a:cubicBezTo>
                    <a:cubicBezTo>
                      <a:pt x="6410" y="20451"/>
                      <a:pt x="6248" y="20637"/>
                      <a:pt x="6062" y="20637"/>
                    </a:cubicBezTo>
                    <a:cubicBezTo>
                      <a:pt x="5778" y="20637"/>
                      <a:pt x="5565" y="20296"/>
                      <a:pt x="5423" y="19631"/>
                    </a:cubicBezTo>
                    <a:cubicBezTo>
                      <a:pt x="5281" y="18966"/>
                      <a:pt x="5208" y="18115"/>
                      <a:pt x="5208" y="17076"/>
                    </a:cubicBezTo>
                    <a:cubicBezTo>
                      <a:pt x="5208" y="16567"/>
                      <a:pt x="5227" y="16102"/>
                      <a:pt x="5264" y="15666"/>
                    </a:cubicBezTo>
                    <a:cubicBezTo>
                      <a:pt x="5299" y="15230"/>
                      <a:pt x="5355" y="14844"/>
                      <a:pt x="5435" y="14535"/>
                    </a:cubicBezTo>
                    <a:cubicBezTo>
                      <a:pt x="5514" y="14224"/>
                      <a:pt x="5615" y="13990"/>
                      <a:pt x="5737" y="13809"/>
                    </a:cubicBezTo>
                    <a:cubicBezTo>
                      <a:pt x="5858" y="13628"/>
                      <a:pt x="6005" y="13530"/>
                      <a:pt x="6175" y="13530"/>
                    </a:cubicBezTo>
                    <a:lnTo>
                      <a:pt x="6770" y="13530"/>
                    </a:lnTo>
                    <a:cubicBezTo>
                      <a:pt x="6827" y="13530"/>
                      <a:pt x="6857" y="13398"/>
                      <a:pt x="6857" y="13125"/>
                    </a:cubicBezTo>
                    <a:cubicBezTo>
                      <a:pt x="6857" y="12852"/>
                      <a:pt x="6827" y="12706"/>
                      <a:pt x="6770" y="12706"/>
                    </a:cubicBezTo>
                    <a:lnTo>
                      <a:pt x="6175" y="12706"/>
                    </a:lnTo>
                    <a:cubicBezTo>
                      <a:pt x="5990" y="12706"/>
                      <a:pt x="5825" y="12828"/>
                      <a:pt x="5685" y="13055"/>
                    </a:cubicBezTo>
                    <a:cubicBezTo>
                      <a:pt x="5544" y="13284"/>
                      <a:pt x="5427" y="13585"/>
                      <a:pt x="5330" y="13976"/>
                    </a:cubicBezTo>
                    <a:cubicBezTo>
                      <a:pt x="5234" y="14369"/>
                      <a:pt x="5162" y="14831"/>
                      <a:pt x="5113" y="15359"/>
                    </a:cubicBezTo>
                    <a:cubicBezTo>
                      <a:pt x="5063" y="15886"/>
                      <a:pt x="5037" y="16457"/>
                      <a:pt x="5037" y="17076"/>
                    </a:cubicBezTo>
                    <a:cubicBezTo>
                      <a:pt x="5037" y="17696"/>
                      <a:pt x="5059" y="18280"/>
                      <a:pt x="5101" y="18807"/>
                    </a:cubicBezTo>
                    <a:cubicBezTo>
                      <a:pt x="5143" y="19336"/>
                      <a:pt x="5204" y="19784"/>
                      <a:pt x="5290" y="20176"/>
                    </a:cubicBezTo>
                    <a:cubicBezTo>
                      <a:pt x="5375" y="20567"/>
                      <a:pt x="5483" y="20882"/>
                      <a:pt x="5612" y="21111"/>
                    </a:cubicBezTo>
                    <a:cubicBezTo>
                      <a:pt x="5741" y="21339"/>
                      <a:pt x="5892" y="21446"/>
                      <a:pt x="6062" y="21446"/>
                    </a:cubicBezTo>
                    <a:cubicBezTo>
                      <a:pt x="6198" y="21446"/>
                      <a:pt x="6322" y="21363"/>
                      <a:pt x="6434" y="21181"/>
                    </a:cubicBezTo>
                    <a:cubicBezTo>
                      <a:pt x="6545" y="21000"/>
                      <a:pt x="6646" y="20781"/>
                      <a:pt x="6735" y="20525"/>
                    </a:cubicBezTo>
                    <a:cubicBezTo>
                      <a:pt x="6824" y="20271"/>
                      <a:pt x="6899" y="19997"/>
                      <a:pt x="6962" y="19715"/>
                    </a:cubicBezTo>
                    <a:cubicBezTo>
                      <a:pt x="7024" y="19434"/>
                      <a:pt x="7073" y="19181"/>
                      <a:pt x="7107" y="18961"/>
                    </a:cubicBezTo>
                    <a:cubicBezTo>
                      <a:pt x="7122" y="18871"/>
                      <a:pt x="7134" y="18831"/>
                      <a:pt x="7145" y="18821"/>
                    </a:cubicBezTo>
                    <a:cubicBezTo>
                      <a:pt x="7156" y="18812"/>
                      <a:pt x="7166" y="18826"/>
                      <a:pt x="7174" y="18863"/>
                    </a:cubicBezTo>
                    <a:cubicBezTo>
                      <a:pt x="7181" y="18900"/>
                      <a:pt x="7187" y="18944"/>
                      <a:pt x="7191" y="19017"/>
                    </a:cubicBezTo>
                    <a:cubicBezTo>
                      <a:pt x="7195" y="19089"/>
                      <a:pt x="7197" y="19166"/>
                      <a:pt x="7197" y="19240"/>
                    </a:cubicBezTo>
                    <a:lnTo>
                      <a:pt x="7197" y="20762"/>
                    </a:lnTo>
                    <a:cubicBezTo>
                      <a:pt x="7197" y="21036"/>
                      <a:pt x="7224" y="21181"/>
                      <a:pt x="7281" y="21181"/>
                    </a:cubicBezTo>
                    <a:lnTo>
                      <a:pt x="7850" y="21181"/>
                    </a:lnTo>
                    <a:cubicBezTo>
                      <a:pt x="7907" y="21181"/>
                      <a:pt x="7935" y="21036"/>
                      <a:pt x="7935" y="20762"/>
                    </a:cubicBezTo>
                    <a:cubicBezTo>
                      <a:pt x="7935" y="20490"/>
                      <a:pt x="7907" y="20357"/>
                      <a:pt x="7850" y="20357"/>
                    </a:cubicBezTo>
                    <a:lnTo>
                      <a:pt x="7453" y="20357"/>
                    </a:lnTo>
                    <a:cubicBezTo>
                      <a:pt x="7396" y="20357"/>
                      <a:pt x="7368" y="20226"/>
                      <a:pt x="7368" y="19952"/>
                    </a:cubicBezTo>
                    <a:lnTo>
                      <a:pt x="7368" y="11756"/>
                    </a:lnTo>
                    <a:cubicBezTo>
                      <a:pt x="7368" y="11136"/>
                      <a:pt x="7342" y="10558"/>
                      <a:pt x="7293" y="10011"/>
                    </a:cubicBezTo>
                    <a:cubicBezTo>
                      <a:pt x="7244" y="9465"/>
                      <a:pt x="7175" y="8983"/>
                      <a:pt x="7084" y="8573"/>
                    </a:cubicBezTo>
                    <a:cubicBezTo>
                      <a:pt x="6993" y="8163"/>
                      <a:pt x="6881" y="7833"/>
                      <a:pt x="6750" y="7596"/>
                    </a:cubicBezTo>
                    <a:cubicBezTo>
                      <a:pt x="6619" y="7359"/>
                      <a:pt x="6475" y="7247"/>
                      <a:pt x="6312" y="7247"/>
                    </a:cubicBezTo>
                    <a:close/>
                    <a:moveTo>
                      <a:pt x="20055" y="8042"/>
                    </a:moveTo>
                    <a:cubicBezTo>
                      <a:pt x="20212" y="8042"/>
                      <a:pt x="20353" y="8172"/>
                      <a:pt x="20476" y="8419"/>
                    </a:cubicBezTo>
                    <a:cubicBezTo>
                      <a:pt x="20599" y="8666"/>
                      <a:pt x="20701" y="8997"/>
                      <a:pt x="20787" y="9439"/>
                    </a:cubicBezTo>
                    <a:cubicBezTo>
                      <a:pt x="20873" y="9884"/>
                      <a:pt x="20942" y="10433"/>
                      <a:pt x="20990" y="11072"/>
                    </a:cubicBezTo>
                    <a:cubicBezTo>
                      <a:pt x="21040" y="11734"/>
                      <a:pt x="21066" y="12484"/>
                      <a:pt x="21066" y="13306"/>
                    </a:cubicBezTo>
                    <a:cubicBezTo>
                      <a:pt x="21066" y="14146"/>
                      <a:pt x="21040" y="14909"/>
                      <a:pt x="20990" y="15568"/>
                    </a:cubicBezTo>
                    <a:cubicBezTo>
                      <a:pt x="20942" y="16209"/>
                      <a:pt x="20873" y="16758"/>
                      <a:pt x="20787" y="17202"/>
                    </a:cubicBezTo>
                    <a:cubicBezTo>
                      <a:pt x="20702" y="17638"/>
                      <a:pt x="20599" y="17989"/>
                      <a:pt x="20479" y="18221"/>
                    </a:cubicBezTo>
                    <a:cubicBezTo>
                      <a:pt x="20356" y="18462"/>
                      <a:pt x="20213" y="18584"/>
                      <a:pt x="20055" y="18584"/>
                    </a:cubicBezTo>
                    <a:cubicBezTo>
                      <a:pt x="19898" y="18584"/>
                      <a:pt x="19755" y="18462"/>
                      <a:pt x="19632" y="18221"/>
                    </a:cubicBezTo>
                    <a:cubicBezTo>
                      <a:pt x="19512" y="17989"/>
                      <a:pt x="19409" y="17650"/>
                      <a:pt x="19324" y="17216"/>
                    </a:cubicBezTo>
                    <a:cubicBezTo>
                      <a:pt x="19237" y="16765"/>
                      <a:pt x="19170" y="16221"/>
                      <a:pt x="19121" y="15568"/>
                    </a:cubicBezTo>
                    <a:cubicBezTo>
                      <a:pt x="19071" y="14913"/>
                      <a:pt x="19045" y="14151"/>
                      <a:pt x="19045" y="13306"/>
                    </a:cubicBezTo>
                    <a:cubicBezTo>
                      <a:pt x="19045" y="12479"/>
                      <a:pt x="19071" y="11729"/>
                      <a:pt x="19121" y="11072"/>
                    </a:cubicBezTo>
                    <a:cubicBezTo>
                      <a:pt x="19170" y="10429"/>
                      <a:pt x="19238" y="9881"/>
                      <a:pt x="19324" y="9439"/>
                    </a:cubicBezTo>
                    <a:cubicBezTo>
                      <a:pt x="19410" y="8995"/>
                      <a:pt x="19511" y="8667"/>
                      <a:pt x="19635" y="8419"/>
                    </a:cubicBezTo>
                    <a:cubicBezTo>
                      <a:pt x="19757" y="8172"/>
                      <a:pt x="19899" y="8042"/>
                      <a:pt x="20055" y="80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90" name="Shape 90"/>
              <p:cNvSpPr/>
              <p:nvPr/>
            </p:nvSpPr>
            <p:spPr>
              <a:xfrm>
                <a:off x="376801" y="88659"/>
                <a:ext cx="283710" cy="3086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60" extrusionOk="0">
                    <a:moveTo>
                      <a:pt x="21213" y="11458"/>
                    </a:moveTo>
                    <a:lnTo>
                      <a:pt x="19665" y="11458"/>
                    </a:lnTo>
                    <a:cubicBezTo>
                      <a:pt x="19526" y="11458"/>
                      <a:pt x="19407" y="11423"/>
                      <a:pt x="19303" y="11352"/>
                    </a:cubicBezTo>
                    <a:cubicBezTo>
                      <a:pt x="19200" y="11281"/>
                      <a:pt x="19106" y="11198"/>
                      <a:pt x="19020" y="11103"/>
                    </a:cubicBezTo>
                    <a:lnTo>
                      <a:pt x="15331" y="6393"/>
                    </a:lnTo>
                    <a:cubicBezTo>
                      <a:pt x="15227" y="6251"/>
                      <a:pt x="15227" y="6109"/>
                      <a:pt x="15331" y="5967"/>
                    </a:cubicBezTo>
                    <a:lnTo>
                      <a:pt x="18242" y="2078"/>
                    </a:lnTo>
                    <a:cubicBezTo>
                      <a:pt x="18311" y="1983"/>
                      <a:pt x="18401" y="1899"/>
                      <a:pt x="18513" y="1828"/>
                    </a:cubicBezTo>
                    <a:cubicBezTo>
                      <a:pt x="18530" y="1817"/>
                      <a:pt x="18584" y="1790"/>
                      <a:pt x="18658" y="1754"/>
                    </a:cubicBezTo>
                    <a:cubicBezTo>
                      <a:pt x="19600" y="1650"/>
                      <a:pt x="20445" y="1250"/>
                      <a:pt x="21072" y="657"/>
                    </a:cubicBezTo>
                    <a:cubicBezTo>
                      <a:pt x="21234" y="504"/>
                      <a:pt x="21230" y="258"/>
                      <a:pt x="21064" y="110"/>
                    </a:cubicBezTo>
                    <a:cubicBezTo>
                      <a:pt x="20896" y="-39"/>
                      <a:pt x="20630" y="-36"/>
                      <a:pt x="20467" y="118"/>
                    </a:cubicBezTo>
                    <a:cubicBezTo>
                      <a:pt x="19916" y="637"/>
                      <a:pt x="19162" y="966"/>
                      <a:pt x="18322" y="1002"/>
                    </a:cubicBezTo>
                    <a:lnTo>
                      <a:pt x="17812" y="990"/>
                    </a:lnTo>
                    <a:cubicBezTo>
                      <a:pt x="17055" y="913"/>
                      <a:pt x="16380" y="594"/>
                      <a:pt x="15873" y="117"/>
                    </a:cubicBezTo>
                    <a:cubicBezTo>
                      <a:pt x="15710" y="-37"/>
                      <a:pt x="15443" y="-40"/>
                      <a:pt x="15276" y="110"/>
                    </a:cubicBezTo>
                    <a:cubicBezTo>
                      <a:pt x="15109" y="259"/>
                      <a:pt x="15106" y="504"/>
                      <a:pt x="15269" y="657"/>
                    </a:cubicBezTo>
                    <a:lnTo>
                      <a:pt x="15268" y="657"/>
                    </a:lnTo>
                    <a:cubicBezTo>
                      <a:pt x="15838" y="1195"/>
                      <a:pt x="16587" y="1573"/>
                      <a:pt x="17425" y="1717"/>
                    </a:cubicBezTo>
                    <a:cubicBezTo>
                      <a:pt x="17428" y="1728"/>
                      <a:pt x="17435" y="1739"/>
                      <a:pt x="17437" y="1751"/>
                    </a:cubicBezTo>
                    <a:cubicBezTo>
                      <a:pt x="17459" y="1838"/>
                      <a:pt x="17430" y="1972"/>
                      <a:pt x="17345" y="2067"/>
                    </a:cubicBezTo>
                    <a:lnTo>
                      <a:pt x="14867" y="5352"/>
                    </a:lnTo>
                    <a:cubicBezTo>
                      <a:pt x="14746" y="5525"/>
                      <a:pt x="14626" y="5525"/>
                      <a:pt x="14506" y="5352"/>
                    </a:cubicBezTo>
                    <a:lnTo>
                      <a:pt x="11411" y="1400"/>
                    </a:lnTo>
                    <a:cubicBezTo>
                      <a:pt x="11324" y="1305"/>
                      <a:pt x="11310" y="1221"/>
                      <a:pt x="11372" y="1150"/>
                    </a:cubicBezTo>
                    <a:cubicBezTo>
                      <a:pt x="11431" y="1079"/>
                      <a:pt x="11530" y="1045"/>
                      <a:pt x="11668" y="1045"/>
                    </a:cubicBezTo>
                    <a:lnTo>
                      <a:pt x="13732" y="1045"/>
                    </a:lnTo>
                    <a:cubicBezTo>
                      <a:pt x="13989" y="1045"/>
                      <a:pt x="14119" y="926"/>
                      <a:pt x="14119" y="690"/>
                    </a:cubicBezTo>
                    <a:cubicBezTo>
                      <a:pt x="14119" y="453"/>
                      <a:pt x="13989" y="335"/>
                      <a:pt x="13732" y="335"/>
                    </a:cubicBezTo>
                    <a:lnTo>
                      <a:pt x="8315" y="335"/>
                    </a:lnTo>
                    <a:cubicBezTo>
                      <a:pt x="8056" y="335"/>
                      <a:pt x="7928" y="453"/>
                      <a:pt x="7928" y="690"/>
                    </a:cubicBezTo>
                    <a:cubicBezTo>
                      <a:pt x="7928" y="926"/>
                      <a:pt x="8056" y="1045"/>
                      <a:pt x="8315" y="1045"/>
                    </a:cubicBezTo>
                    <a:lnTo>
                      <a:pt x="9863" y="1045"/>
                    </a:lnTo>
                    <a:cubicBezTo>
                      <a:pt x="10000" y="1045"/>
                      <a:pt x="10124" y="1079"/>
                      <a:pt x="10237" y="1150"/>
                    </a:cubicBezTo>
                    <a:cubicBezTo>
                      <a:pt x="10348" y="1221"/>
                      <a:pt x="10438" y="1305"/>
                      <a:pt x="10508" y="1400"/>
                    </a:cubicBezTo>
                    <a:lnTo>
                      <a:pt x="14066" y="5967"/>
                    </a:lnTo>
                    <a:cubicBezTo>
                      <a:pt x="14170" y="6109"/>
                      <a:pt x="14170" y="6251"/>
                      <a:pt x="14066" y="6393"/>
                    </a:cubicBezTo>
                    <a:lnTo>
                      <a:pt x="2579" y="20495"/>
                    </a:lnTo>
                    <a:cubicBezTo>
                      <a:pt x="2492" y="20590"/>
                      <a:pt x="2399" y="20674"/>
                      <a:pt x="2295" y="20745"/>
                    </a:cubicBezTo>
                    <a:cubicBezTo>
                      <a:pt x="2192" y="20816"/>
                      <a:pt x="2072" y="20850"/>
                      <a:pt x="1935" y="20850"/>
                    </a:cubicBezTo>
                    <a:lnTo>
                      <a:pt x="387" y="20850"/>
                    </a:lnTo>
                    <a:cubicBezTo>
                      <a:pt x="128" y="20850"/>
                      <a:pt x="0" y="20969"/>
                      <a:pt x="0" y="21205"/>
                    </a:cubicBezTo>
                    <a:cubicBezTo>
                      <a:pt x="0" y="21442"/>
                      <a:pt x="128" y="21560"/>
                      <a:pt x="387" y="21560"/>
                    </a:cubicBezTo>
                    <a:lnTo>
                      <a:pt x="5803" y="21560"/>
                    </a:lnTo>
                    <a:cubicBezTo>
                      <a:pt x="6061" y="21560"/>
                      <a:pt x="6190" y="21442"/>
                      <a:pt x="6190" y="21205"/>
                    </a:cubicBezTo>
                    <a:cubicBezTo>
                      <a:pt x="6190" y="20969"/>
                      <a:pt x="6061" y="20850"/>
                      <a:pt x="5803" y="20850"/>
                    </a:cubicBezTo>
                    <a:lnTo>
                      <a:pt x="3740" y="20850"/>
                    </a:lnTo>
                    <a:cubicBezTo>
                      <a:pt x="3602" y="20850"/>
                      <a:pt x="3504" y="20816"/>
                      <a:pt x="3442" y="20745"/>
                    </a:cubicBezTo>
                    <a:cubicBezTo>
                      <a:pt x="3382" y="20674"/>
                      <a:pt x="3395" y="20590"/>
                      <a:pt x="3481" y="20495"/>
                    </a:cubicBezTo>
                    <a:lnTo>
                      <a:pt x="14506" y="6985"/>
                    </a:lnTo>
                    <a:cubicBezTo>
                      <a:pt x="14626" y="6827"/>
                      <a:pt x="14746" y="6827"/>
                      <a:pt x="14867" y="6985"/>
                    </a:cubicBezTo>
                    <a:lnTo>
                      <a:pt x="18117" y="11103"/>
                    </a:lnTo>
                    <a:cubicBezTo>
                      <a:pt x="18204" y="11198"/>
                      <a:pt x="18216" y="11281"/>
                      <a:pt x="18156" y="11352"/>
                    </a:cubicBezTo>
                    <a:cubicBezTo>
                      <a:pt x="18095" y="11423"/>
                      <a:pt x="17996" y="11458"/>
                      <a:pt x="17859" y="11458"/>
                    </a:cubicBezTo>
                    <a:lnTo>
                      <a:pt x="15795" y="11458"/>
                    </a:lnTo>
                    <a:cubicBezTo>
                      <a:pt x="15537" y="11458"/>
                      <a:pt x="15409" y="11577"/>
                      <a:pt x="15409" y="11813"/>
                    </a:cubicBezTo>
                    <a:cubicBezTo>
                      <a:pt x="15409" y="12050"/>
                      <a:pt x="15537" y="12167"/>
                      <a:pt x="15795" y="12167"/>
                    </a:cubicBezTo>
                    <a:lnTo>
                      <a:pt x="21213" y="12167"/>
                    </a:lnTo>
                    <a:cubicBezTo>
                      <a:pt x="21470" y="12167"/>
                      <a:pt x="21600" y="12050"/>
                      <a:pt x="21600" y="11813"/>
                    </a:cubicBezTo>
                    <a:cubicBezTo>
                      <a:pt x="21600" y="11577"/>
                      <a:pt x="21470" y="11458"/>
                      <a:pt x="21213" y="1145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91" name="Shape 91"/>
              <p:cNvSpPr/>
              <p:nvPr/>
            </p:nvSpPr>
            <p:spPr>
              <a:xfrm>
                <a:off x="592908" y="72035"/>
                <a:ext cx="44769" cy="20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802" y="11979"/>
                    </a:moveTo>
                    <a:cubicBezTo>
                      <a:pt x="15493" y="11979"/>
                      <a:pt x="14427" y="10116"/>
                      <a:pt x="14427" y="7815"/>
                    </a:cubicBezTo>
                    <a:cubicBezTo>
                      <a:pt x="14427" y="5520"/>
                      <a:pt x="15493" y="3657"/>
                      <a:pt x="16802" y="3657"/>
                    </a:cubicBezTo>
                    <a:cubicBezTo>
                      <a:pt x="18118" y="3657"/>
                      <a:pt x="19185" y="5520"/>
                      <a:pt x="19185" y="7815"/>
                    </a:cubicBezTo>
                    <a:cubicBezTo>
                      <a:pt x="19185" y="10116"/>
                      <a:pt x="18118" y="11979"/>
                      <a:pt x="16802" y="11979"/>
                    </a:cubicBezTo>
                    <a:close/>
                    <a:moveTo>
                      <a:pt x="10799" y="0"/>
                    </a:moveTo>
                    <a:cubicBezTo>
                      <a:pt x="4837" y="0"/>
                      <a:pt x="0" y="4833"/>
                      <a:pt x="0" y="10803"/>
                    </a:cubicBezTo>
                    <a:cubicBezTo>
                      <a:pt x="0" y="16767"/>
                      <a:pt x="4837" y="21600"/>
                      <a:pt x="10799" y="21600"/>
                    </a:cubicBezTo>
                    <a:cubicBezTo>
                      <a:pt x="16761" y="21600"/>
                      <a:pt x="21600" y="16767"/>
                      <a:pt x="21600" y="10803"/>
                    </a:cubicBezTo>
                    <a:cubicBezTo>
                      <a:pt x="21600" y="4833"/>
                      <a:pt x="16761" y="0"/>
                      <a:pt x="107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  <p:sp>
        <p:nvSpPr>
          <p:cNvPr id="94" name="Shape 94"/>
          <p:cNvSpPr>
            <a:spLocks noGrp="1"/>
          </p:cNvSpPr>
          <p:nvPr>
            <p:ph type="title"/>
          </p:nvPr>
        </p:nvSpPr>
        <p:spPr>
          <a:xfrm>
            <a:off x="744729" y="179682"/>
            <a:ext cx="7654543" cy="741978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212830"/>
                </a:solidFill>
              </a:rPr>
              <a:t>Title Text</a:t>
            </a:r>
          </a:p>
        </p:txBody>
      </p:sp>
      <p:sp>
        <p:nvSpPr>
          <p:cNvPr id="95" name="Shape 95"/>
          <p:cNvSpPr>
            <a:spLocks noGrp="1"/>
          </p:cNvSpPr>
          <p:nvPr>
            <p:ph type="body" idx="1"/>
          </p:nvPr>
        </p:nvSpPr>
        <p:spPr>
          <a:xfrm>
            <a:off x="744729" y="823065"/>
            <a:ext cx="6278404" cy="793751"/>
          </a:xfrm>
          <a:prstGeom prst="rect">
            <a:avLst/>
          </a:prstGeom>
        </p:spPr>
        <p:txBody>
          <a:bodyPr/>
          <a:lstStyle>
            <a:lvl1pPr algn="l"/>
            <a:lvl2pPr algn="l"/>
            <a:lvl3pPr algn="l"/>
            <a:lvl4pPr algn="l"/>
            <a:lvl5pPr algn="l"/>
          </a:lstStyle>
          <a:p>
            <a:pPr lvl="0">
              <a:defRPr sz="1800"/>
            </a:pPr>
            <a:r>
              <a:rPr sz="600"/>
              <a:t>Body Level One</a:t>
            </a:r>
          </a:p>
          <a:p>
            <a:pPr lvl="1">
              <a:defRPr sz="1800"/>
            </a:pPr>
            <a:r>
              <a:rPr sz="600"/>
              <a:t>Body Level Two</a:t>
            </a:r>
          </a:p>
          <a:p>
            <a:pPr lvl="2">
              <a:defRPr sz="1800"/>
            </a:pPr>
            <a:r>
              <a:rPr sz="600"/>
              <a:t>Body Level Three</a:t>
            </a:r>
          </a:p>
          <a:p>
            <a:pPr lvl="3">
              <a:defRPr sz="1800"/>
            </a:pPr>
            <a:r>
              <a:rPr sz="600"/>
              <a:t>Body Level Four</a:t>
            </a:r>
          </a:p>
          <a:p>
            <a:pPr lvl="4">
              <a:defRPr sz="1800"/>
            </a:pPr>
            <a:r>
              <a:rPr sz="600"/>
              <a:t>Body Level Five</a:t>
            </a:r>
          </a:p>
        </p:txBody>
      </p:sp>
      <p:sp>
        <p:nvSpPr>
          <p:cNvPr id="96" name="Shape 96"/>
          <p:cNvSpPr>
            <a:spLocks noGrp="1"/>
          </p:cNvSpPr>
          <p:nvPr>
            <p:ph type="sldNum" sz="quarter" idx="2"/>
          </p:nvPr>
        </p:nvSpPr>
        <p:spPr>
          <a:xfrm>
            <a:off x="8639007" y="6578600"/>
            <a:ext cx="139430" cy="203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grpSp>
        <p:nvGrpSpPr>
          <p:cNvPr id="99" name="Group 99">
            <a:hlinkClick r:id="" action="ppaction://hlinkshowjump?jump=previousslide"/>
          </p:cNvPr>
          <p:cNvGrpSpPr/>
          <p:nvPr/>
        </p:nvGrpSpPr>
        <p:grpSpPr>
          <a:xfrm>
            <a:off x="8488688" y="6575220"/>
            <a:ext cx="109845" cy="146460"/>
            <a:chOff x="0" y="0"/>
            <a:chExt cx="292918" cy="292918"/>
          </a:xfrm>
        </p:grpSpPr>
        <p:sp>
          <p:nvSpPr>
            <p:cNvPr id="97" name="Shape 97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98" name="Shape 98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102" name="Group 102">
            <a:hlinkClick r:id="" action="ppaction://hlinkshowjump?jump=nextslide"/>
          </p:cNvPr>
          <p:cNvGrpSpPr/>
          <p:nvPr/>
        </p:nvGrpSpPr>
        <p:grpSpPr>
          <a:xfrm flipH="1">
            <a:off x="8807776" y="6575220"/>
            <a:ext cx="109845" cy="146460"/>
            <a:chOff x="0" y="0"/>
            <a:chExt cx="292918" cy="292918"/>
          </a:xfrm>
        </p:grpSpPr>
        <p:sp>
          <p:nvSpPr>
            <p:cNvPr id="100" name="Shape 100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101" name="Shape 101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007158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744729" y="179682"/>
            <a:ext cx="7654543" cy="741978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212830"/>
                </a:solidFill>
              </a:rPr>
              <a:t>Title Text</a:t>
            </a:r>
          </a:p>
        </p:txBody>
      </p:sp>
      <p:sp>
        <p:nvSpPr>
          <p:cNvPr id="117" name="Shape 11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00"/>
              <a:t>Body Level One</a:t>
            </a:r>
          </a:p>
          <a:p>
            <a:pPr lvl="1">
              <a:defRPr sz="1800"/>
            </a:pPr>
            <a:r>
              <a:rPr sz="600"/>
              <a:t>Body Level Two</a:t>
            </a:r>
          </a:p>
          <a:p>
            <a:pPr lvl="2">
              <a:defRPr sz="1800"/>
            </a:pPr>
            <a:r>
              <a:rPr sz="600"/>
              <a:t>Body Level Three</a:t>
            </a:r>
          </a:p>
          <a:p>
            <a:pPr lvl="3">
              <a:defRPr sz="1800"/>
            </a:pPr>
            <a:r>
              <a:rPr sz="600"/>
              <a:t>Body Level Four</a:t>
            </a:r>
          </a:p>
          <a:p>
            <a:pPr lvl="4">
              <a:defRPr sz="1800"/>
            </a:pPr>
            <a:r>
              <a:rPr sz="600"/>
              <a:t>Body Level Five</a:t>
            </a:r>
          </a:p>
        </p:txBody>
      </p:sp>
      <p:sp>
        <p:nvSpPr>
          <p:cNvPr id="118" name="Shape 118"/>
          <p:cNvSpPr>
            <a:spLocks noGrp="1"/>
          </p:cNvSpPr>
          <p:nvPr>
            <p:ph type="sldNum" sz="quarter" idx="2"/>
          </p:nvPr>
        </p:nvSpPr>
        <p:spPr>
          <a:xfrm>
            <a:off x="8639007" y="6578600"/>
            <a:ext cx="139430" cy="203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grpSp>
        <p:nvGrpSpPr>
          <p:cNvPr id="121" name="Group 121">
            <a:hlinkClick r:id="" action="ppaction://hlinkshowjump?jump=previousslide"/>
          </p:cNvPr>
          <p:cNvGrpSpPr/>
          <p:nvPr/>
        </p:nvGrpSpPr>
        <p:grpSpPr>
          <a:xfrm>
            <a:off x="8488688" y="6575220"/>
            <a:ext cx="109845" cy="146460"/>
            <a:chOff x="0" y="0"/>
            <a:chExt cx="292918" cy="292918"/>
          </a:xfrm>
        </p:grpSpPr>
        <p:sp>
          <p:nvSpPr>
            <p:cNvPr id="119" name="Shape 119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120" name="Shape 120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124" name="Group 124">
            <a:hlinkClick r:id="" action="ppaction://hlinkshowjump?jump=nextslide"/>
          </p:cNvPr>
          <p:cNvGrpSpPr/>
          <p:nvPr/>
        </p:nvGrpSpPr>
        <p:grpSpPr>
          <a:xfrm flipH="1">
            <a:off x="8807776" y="6575220"/>
            <a:ext cx="109845" cy="146460"/>
            <a:chOff x="0" y="0"/>
            <a:chExt cx="292918" cy="292918"/>
          </a:xfrm>
        </p:grpSpPr>
        <p:sp>
          <p:nvSpPr>
            <p:cNvPr id="122" name="Shape 122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123" name="Shape 123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132" name="Group 132"/>
          <p:cNvGrpSpPr/>
          <p:nvPr/>
        </p:nvGrpSpPr>
        <p:grpSpPr>
          <a:xfrm>
            <a:off x="206257" y="6579295"/>
            <a:ext cx="652434" cy="198656"/>
            <a:chOff x="0" y="0"/>
            <a:chExt cx="1739821" cy="397311"/>
          </a:xfrm>
        </p:grpSpPr>
        <p:grpSp>
          <p:nvGrpSpPr>
            <p:cNvPr id="127" name="Group 127"/>
            <p:cNvGrpSpPr/>
            <p:nvPr/>
          </p:nvGrpSpPr>
          <p:grpSpPr>
            <a:xfrm>
              <a:off x="0" y="16976"/>
              <a:ext cx="378730" cy="275796"/>
              <a:chOff x="0" y="0"/>
              <a:chExt cx="378729" cy="275794"/>
            </a:xfrm>
          </p:grpSpPr>
          <p:sp>
            <p:nvSpPr>
              <p:cNvPr id="125" name="Shape 125"/>
              <p:cNvSpPr/>
              <p:nvPr/>
            </p:nvSpPr>
            <p:spPr>
              <a:xfrm>
                <a:off x="105200" y="0"/>
                <a:ext cx="273530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7316"/>
                    </a:moveTo>
                    <a:cubicBezTo>
                      <a:pt x="21600" y="19682"/>
                      <a:pt x="20404" y="21600"/>
                      <a:pt x="18928" y="21600"/>
                    </a:cubicBezTo>
                    <a:cubicBezTo>
                      <a:pt x="17453" y="21600"/>
                      <a:pt x="16257" y="19682"/>
                      <a:pt x="16257" y="17316"/>
                    </a:cubicBezTo>
                    <a:cubicBezTo>
                      <a:pt x="16257" y="12492"/>
                      <a:pt x="13809" y="8567"/>
                      <a:pt x="10800" y="8567"/>
                    </a:cubicBezTo>
                    <a:cubicBezTo>
                      <a:pt x="7791" y="8567"/>
                      <a:pt x="5343" y="12492"/>
                      <a:pt x="5343" y="17316"/>
                    </a:cubicBezTo>
                    <a:cubicBezTo>
                      <a:pt x="5343" y="19682"/>
                      <a:pt x="4147" y="21600"/>
                      <a:pt x="2672" y="21600"/>
                    </a:cubicBezTo>
                    <a:cubicBezTo>
                      <a:pt x="1197" y="21600"/>
                      <a:pt x="0" y="19682"/>
                      <a:pt x="0" y="17316"/>
                    </a:cubicBezTo>
                    <a:cubicBezTo>
                      <a:pt x="0" y="12691"/>
                      <a:pt x="1123" y="8343"/>
                      <a:pt x="3163" y="5072"/>
                    </a:cubicBezTo>
                    <a:cubicBezTo>
                      <a:pt x="5204" y="1801"/>
                      <a:pt x="7915" y="0"/>
                      <a:pt x="10800" y="0"/>
                    </a:cubicBezTo>
                    <a:cubicBezTo>
                      <a:pt x="13685" y="0"/>
                      <a:pt x="16397" y="1801"/>
                      <a:pt x="18437" y="5072"/>
                    </a:cubicBezTo>
                    <a:cubicBezTo>
                      <a:pt x="20477" y="8343"/>
                      <a:pt x="21600" y="12691"/>
                      <a:pt x="21600" y="17316"/>
                    </a:cubicBezTo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26" name="Shape 126"/>
              <p:cNvSpPr/>
              <p:nvPr/>
            </p:nvSpPr>
            <p:spPr>
              <a:xfrm>
                <a:off x="0" y="105200"/>
                <a:ext cx="273528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003" y="6600"/>
                    </a:moveTo>
                    <a:cubicBezTo>
                      <a:pt x="17003" y="3730"/>
                      <a:pt x="18459" y="1393"/>
                      <a:pt x="20250" y="1393"/>
                    </a:cubicBezTo>
                    <a:cubicBezTo>
                      <a:pt x="20499" y="1393"/>
                      <a:pt x="20740" y="1442"/>
                      <a:pt x="20972" y="1527"/>
                    </a:cubicBezTo>
                    <a:cubicBezTo>
                      <a:pt x="20482" y="594"/>
                      <a:pt x="19749" y="0"/>
                      <a:pt x="18928" y="0"/>
                    </a:cubicBezTo>
                    <a:cubicBezTo>
                      <a:pt x="17453" y="0"/>
                      <a:pt x="16257" y="1918"/>
                      <a:pt x="16257" y="4284"/>
                    </a:cubicBezTo>
                    <a:cubicBezTo>
                      <a:pt x="16257" y="6254"/>
                      <a:pt x="15844" y="8067"/>
                      <a:pt x="15156" y="9532"/>
                    </a:cubicBezTo>
                    <a:cubicBezTo>
                      <a:pt x="16156" y="9547"/>
                      <a:pt x="16966" y="10855"/>
                      <a:pt x="16966" y="12461"/>
                    </a:cubicBezTo>
                    <a:cubicBezTo>
                      <a:pt x="16966" y="14077"/>
                      <a:pt x="16146" y="15392"/>
                      <a:pt x="15138" y="15392"/>
                    </a:cubicBezTo>
                    <a:cubicBezTo>
                      <a:pt x="14130" y="15392"/>
                      <a:pt x="13310" y="14077"/>
                      <a:pt x="13310" y="12461"/>
                    </a:cubicBezTo>
                    <a:cubicBezTo>
                      <a:pt x="13310" y="12313"/>
                      <a:pt x="13319" y="12169"/>
                      <a:pt x="13333" y="12027"/>
                    </a:cubicBezTo>
                    <a:cubicBezTo>
                      <a:pt x="12575" y="12667"/>
                      <a:pt x="11714" y="13033"/>
                      <a:pt x="10800" y="13033"/>
                    </a:cubicBezTo>
                    <a:cubicBezTo>
                      <a:pt x="9907" y="13033"/>
                      <a:pt x="9065" y="12681"/>
                      <a:pt x="8321" y="12068"/>
                    </a:cubicBezTo>
                    <a:cubicBezTo>
                      <a:pt x="8331" y="12197"/>
                      <a:pt x="8339" y="12327"/>
                      <a:pt x="8339" y="12461"/>
                    </a:cubicBezTo>
                    <a:cubicBezTo>
                      <a:pt x="8339" y="14077"/>
                      <a:pt x="7519" y="15392"/>
                      <a:pt x="6511" y="15392"/>
                    </a:cubicBezTo>
                    <a:cubicBezTo>
                      <a:pt x="5503" y="15392"/>
                      <a:pt x="4683" y="14077"/>
                      <a:pt x="4683" y="12461"/>
                    </a:cubicBezTo>
                    <a:cubicBezTo>
                      <a:pt x="4683" y="10880"/>
                      <a:pt x="5468" y="9591"/>
                      <a:pt x="6446" y="9535"/>
                    </a:cubicBezTo>
                    <a:cubicBezTo>
                      <a:pt x="5757" y="8071"/>
                      <a:pt x="5343" y="6255"/>
                      <a:pt x="5343" y="4284"/>
                    </a:cubicBezTo>
                    <a:cubicBezTo>
                      <a:pt x="5343" y="1918"/>
                      <a:pt x="4147" y="0"/>
                      <a:pt x="2671" y="0"/>
                    </a:cubicBezTo>
                    <a:cubicBezTo>
                      <a:pt x="1843" y="0"/>
                      <a:pt x="1103" y="605"/>
                      <a:pt x="613" y="1554"/>
                    </a:cubicBezTo>
                    <a:cubicBezTo>
                      <a:pt x="865" y="1453"/>
                      <a:pt x="1127" y="1393"/>
                      <a:pt x="1399" y="1393"/>
                    </a:cubicBezTo>
                    <a:cubicBezTo>
                      <a:pt x="3190" y="1393"/>
                      <a:pt x="4646" y="3730"/>
                      <a:pt x="4646" y="6600"/>
                    </a:cubicBezTo>
                    <a:cubicBezTo>
                      <a:pt x="4646" y="9472"/>
                      <a:pt x="3190" y="11808"/>
                      <a:pt x="1399" y="11808"/>
                    </a:cubicBezTo>
                    <a:cubicBezTo>
                      <a:pt x="1284" y="11808"/>
                      <a:pt x="1171" y="11799"/>
                      <a:pt x="1060" y="11780"/>
                    </a:cubicBezTo>
                    <a:cubicBezTo>
                      <a:pt x="1581" y="13519"/>
                      <a:pt x="2287" y="15123"/>
                      <a:pt x="3163" y="16528"/>
                    </a:cubicBezTo>
                    <a:cubicBezTo>
                      <a:pt x="4357" y="18443"/>
                      <a:pt x="5783" y="19849"/>
                      <a:pt x="7337" y="20690"/>
                    </a:cubicBezTo>
                    <a:cubicBezTo>
                      <a:pt x="7583" y="17880"/>
                      <a:pt x="9088" y="15708"/>
                      <a:pt x="10908" y="15708"/>
                    </a:cubicBezTo>
                    <a:cubicBezTo>
                      <a:pt x="12703" y="15708"/>
                      <a:pt x="14192" y="17823"/>
                      <a:pt x="14467" y="20580"/>
                    </a:cubicBezTo>
                    <a:cubicBezTo>
                      <a:pt x="15943" y="19728"/>
                      <a:pt x="17295" y="18359"/>
                      <a:pt x="18437" y="16528"/>
                    </a:cubicBezTo>
                    <a:cubicBezTo>
                      <a:pt x="19312" y="15125"/>
                      <a:pt x="20017" y="13522"/>
                      <a:pt x="20539" y="11785"/>
                    </a:cubicBezTo>
                    <a:cubicBezTo>
                      <a:pt x="20444" y="11799"/>
                      <a:pt x="20348" y="11808"/>
                      <a:pt x="20250" y="11808"/>
                    </a:cubicBezTo>
                    <a:cubicBezTo>
                      <a:pt x="18459" y="11808"/>
                      <a:pt x="17003" y="9472"/>
                      <a:pt x="17003" y="6600"/>
                    </a:cubicBezTo>
                    <a:close/>
                    <a:moveTo>
                      <a:pt x="21563" y="3598"/>
                    </a:moveTo>
                    <a:cubicBezTo>
                      <a:pt x="21191" y="3178"/>
                      <a:pt x="20738" y="2930"/>
                      <a:pt x="20250" y="2930"/>
                    </a:cubicBezTo>
                    <a:cubicBezTo>
                      <a:pt x="18988" y="2930"/>
                      <a:pt x="17961" y="4577"/>
                      <a:pt x="17961" y="6600"/>
                    </a:cubicBezTo>
                    <a:cubicBezTo>
                      <a:pt x="17961" y="8625"/>
                      <a:pt x="18988" y="10271"/>
                      <a:pt x="20250" y="10271"/>
                    </a:cubicBezTo>
                    <a:cubicBezTo>
                      <a:pt x="20507" y="10271"/>
                      <a:pt x="20753" y="10200"/>
                      <a:pt x="20983" y="10075"/>
                    </a:cubicBezTo>
                    <a:cubicBezTo>
                      <a:pt x="21388" y="8239"/>
                      <a:pt x="21600" y="6288"/>
                      <a:pt x="21600" y="4284"/>
                    </a:cubicBezTo>
                    <a:cubicBezTo>
                      <a:pt x="21600" y="4049"/>
                      <a:pt x="21585" y="3822"/>
                      <a:pt x="21563" y="3598"/>
                    </a:cubicBezTo>
                    <a:close/>
                    <a:moveTo>
                      <a:pt x="3688" y="6600"/>
                    </a:moveTo>
                    <a:cubicBezTo>
                      <a:pt x="3688" y="4577"/>
                      <a:pt x="2661" y="2930"/>
                      <a:pt x="1399" y="2930"/>
                    </a:cubicBezTo>
                    <a:cubicBezTo>
                      <a:pt x="886" y="2930"/>
                      <a:pt x="413" y="3205"/>
                      <a:pt x="31" y="3664"/>
                    </a:cubicBezTo>
                    <a:cubicBezTo>
                      <a:pt x="13" y="3867"/>
                      <a:pt x="0" y="4073"/>
                      <a:pt x="0" y="4284"/>
                    </a:cubicBezTo>
                    <a:cubicBezTo>
                      <a:pt x="0" y="6276"/>
                      <a:pt x="210" y="8216"/>
                      <a:pt x="610" y="10042"/>
                    </a:cubicBezTo>
                    <a:cubicBezTo>
                      <a:pt x="856" y="10188"/>
                      <a:pt x="1121" y="10271"/>
                      <a:pt x="1399" y="10271"/>
                    </a:cubicBezTo>
                    <a:cubicBezTo>
                      <a:pt x="2661" y="10271"/>
                      <a:pt x="3688" y="8625"/>
                      <a:pt x="3688" y="6600"/>
                    </a:cubicBezTo>
                    <a:close/>
                    <a:moveTo>
                      <a:pt x="5642" y="12461"/>
                    </a:moveTo>
                    <a:cubicBezTo>
                      <a:pt x="5642" y="13229"/>
                      <a:pt x="6032" y="13855"/>
                      <a:pt x="6511" y="13855"/>
                    </a:cubicBezTo>
                    <a:cubicBezTo>
                      <a:pt x="6991" y="13855"/>
                      <a:pt x="7380" y="13229"/>
                      <a:pt x="7380" y="12461"/>
                    </a:cubicBezTo>
                    <a:cubicBezTo>
                      <a:pt x="7380" y="11693"/>
                      <a:pt x="6991" y="11067"/>
                      <a:pt x="6511" y="11067"/>
                    </a:cubicBezTo>
                    <a:cubicBezTo>
                      <a:pt x="6032" y="11067"/>
                      <a:pt x="5642" y="11693"/>
                      <a:pt x="5642" y="12461"/>
                    </a:cubicBezTo>
                    <a:close/>
                    <a:moveTo>
                      <a:pt x="15138" y="13855"/>
                    </a:moveTo>
                    <a:cubicBezTo>
                      <a:pt x="15617" y="13855"/>
                      <a:pt x="16007" y="13229"/>
                      <a:pt x="16007" y="12461"/>
                    </a:cubicBezTo>
                    <a:cubicBezTo>
                      <a:pt x="16007" y="11693"/>
                      <a:pt x="15617" y="11067"/>
                      <a:pt x="15138" y="11067"/>
                    </a:cubicBezTo>
                    <a:cubicBezTo>
                      <a:pt x="14659" y="11067"/>
                      <a:pt x="14269" y="11693"/>
                      <a:pt x="14269" y="12461"/>
                    </a:cubicBezTo>
                    <a:cubicBezTo>
                      <a:pt x="14269" y="13229"/>
                      <a:pt x="14659" y="13855"/>
                      <a:pt x="15138" y="13855"/>
                    </a:cubicBezTo>
                    <a:close/>
                    <a:moveTo>
                      <a:pt x="10908" y="17245"/>
                    </a:moveTo>
                    <a:cubicBezTo>
                      <a:pt x="9525" y="17245"/>
                      <a:pt x="8387" y="18952"/>
                      <a:pt x="8268" y="21121"/>
                    </a:cubicBezTo>
                    <a:cubicBezTo>
                      <a:pt x="9088" y="21435"/>
                      <a:pt x="9936" y="21600"/>
                      <a:pt x="10800" y="21600"/>
                    </a:cubicBezTo>
                    <a:cubicBezTo>
                      <a:pt x="11738" y="21600"/>
                      <a:pt x="12658" y="21406"/>
                      <a:pt x="13542" y="21036"/>
                    </a:cubicBezTo>
                    <a:cubicBezTo>
                      <a:pt x="13399" y="18908"/>
                      <a:pt x="12273" y="17245"/>
                      <a:pt x="10908" y="1724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131" name="Group 131"/>
            <p:cNvGrpSpPr/>
            <p:nvPr/>
          </p:nvGrpSpPr>
          <p:grpSpPr>
            <a:xfrm>
              <a:off x="451491" y="-1"/>
              <a:ext cx="1288331" cy="397313"/>
              <a:chOff x="0" y="0"/>
              <a:chExt cx="1288330" cy="397311"/>
            </a:xfrm>
          </p:grpSpPr>
          <p:sp>
            <p:nvSpPr>
              <p:cNvPr id="128" name="Shape 128"/>
              <p:cNvSpPr/>
              <p:nvPr/>
            </p:nvSpPr>
            <p:spPr>
              <a:xfrm>
                <a:off x="0" y="0"/>
                <a:ext cx="1288331" cy="267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09" y="0"/>
                    </a:moveTo>
                    <a:cubicBezTo>
                      <a:pt x="11534" y="0"/>
                      <a:pt x="11413" y="501"/>
                      <a:pt x="11413" y="1340"/>
                    </a:cubicBezTo>
                    <a:cubicBezTo>
                      <a:pt x="11413" y="2179"/>
                      <a:pt x="11534" y="2681"/>
                      <a:pt x="11709" y="2681"/>
                    </a:cubicBezTo>
                    <a:lnTo>
                      <a:pt x="12014" y="2681"/>
                    </a:lnTo>
                    <a:lnTo>
                      <a:pt x="12014" y="18319"/>
                    </a:lnTo>
                    <a:lnTo>
                      <a:pt x="11709" y="18319"/>
                    </a:lnTo>
                    <a:cubicBezTo>
                      <a:pt x="11534" y="18319"/>
                      <a:pt x="11413" y="18820"/>
                      <a:pt x="11413" y="19659"/>
                    </a:cubicBezTo>
                    <a:cubicBezTo>
                      <a:pt x="11413" y="20498"/>
                      <a:pt x="11534" y="21000"/>
                      <a:pt x="11709" y="21000"/>
                    </a:cubicBezTo>
                    <a:lnTo>
                      <a:pt x="12960" y="21000"/>
                    </a:lnTo>
                    <a:cubicBezTo>
                      <a:pt x="13134" y="21000"/>
                      <a:pt x="13256" y="20498"/>
                      <a:pt x="13256" y="19659"/>
                    </a:cubicBezTo>
                    <a:cubicBezTo>
                      <a:pt x="13256" y="18820"/>
                      <a:pt x="13134" y="18319"/>
                      <a:pt x="12960" y="18319"/>
                    </a:cubicBezTo>
                    <a:lnTo>
                      <a:pt x="12571" y="18319"/>
                    </a:lnTo>
                    <a:lnTo>
                      <a:pt x="12571" y="2681"/>
                    </a:lnTo>
                    <a:lnTo>
                      <a:pt x="13613" y="2681"/>
                    </a:lnTo>
                    <a:cubicBezTo>
                      <a:pt x="13871" y="2681"/>
                      <a:pt x="14055" y="3073"/>
                      <a:pt x="14179" y="3686"/>
                    </a:cubicBezTo>
                    <a:cubicBezTo>
                      <a:pt x="14303" y="4297"/>
                      <a:pt x="14368" y="5355"/>
                      <a:pt x="14368" y="6730"/>
                    </a:cubicBezTo>
                    <a:cubicBezTo>
                      <a:pt x="14368" y="8105"/>
                      <a:pt x="14303" y="9163"/>
                      <a:pt x="14179" y="9774"/>
                    </a:cubicBezTo>
                    <a:cubicBezTo>
                      <a:pt x="14055" y="10387"/>
                      <a:pt x="13871" y="10723"/>
                      <a:pt x="13613" y="10723"/>
                    </a:cubicBezTo>
                    <a:lnTo>
                      <a:pt x="13123" y="10723"/>
                    </a:lnTo>
                    <a:cubicBezTo>
                      <a:pt x="12948" y="10723"/>
                      <a:pt x="12826" y="11225"/>
                      <a:pt x="12826" y="12064"/>
                    </a:cubicBezTo>
                    <a:cubicBezTo>
                      <a:pt x="12826" y="12903"/>
                      <a:pt x="12948" y="13404"/>
                      <a:pt x="13123" y="13404"/>
                    </a:cubicBezTo>
                    <a:lnTo>
                      <a:pt x="13613" y="13404"/>
                    </a:lnTo>
                    <a:cubicBezTo>
                      <a:pt x="14043" y="13404"/>
                      <a:pt x="14378" y="12863"/>
                      <a:pt x="14612" y="11673"/>
                    </a:cubicBezTo>
                    <a:cubicBezTo>
                      <a:pt x="14842" y="10498"/>
                      <a:pt x="14960" y="8860"/>
                      <a:pt x="14960" y="6744"/>
                    </a:cubicBezTo>
                    <a:cubicBezTo>
                      <a:pt x="14960" y="4628"/>
                      <a:pt x="14842" y="2962"/>
                      <a:pt x="14612" y="1787"/>
                    </a:cubicBezTo>
                    <a:cubicBezTo>
                      <a:pt x="14378" y="597"/>
                      <a:pt x="14043" y="0"/>
                      <a:pt x="13613" y="0"/>
                    </a:cubicBezTo>
                    <a:lnTo>
                      <a:pt x="11709" y="0"/>
                    </a:lnTo>
                    <a:close/>
                    <a:moveTo>
                      <a:pt x="84" y="2052"/>
                    </a:moveTo>
                    <a:cubicBezTo>
                      <a:pt x="27" y="2052"/>
                      <a:pt x="0" y="2199"/>
                      <a:pt x="0" y="2471"/>
                    </a:cubicBezTo>
                    <a:cubicBezTo>
                      <a:pt x="0" y="2746"/>
                      <a:pt x="27" y="2876"/>
                      <a:pt x="84" y="2876"/>
                    </a:cubicBezTo>
                    <a:lnTo>
                      <a:pt x="482" y="2876"/>
                    </a:lnTo>
                    <a:cubicBezTo>
                      <a:pt x="539" y="2876"/>
                      <a:pt x="569" y="3009"/>
                      <a:pt x="569" y="3281"/>
                    </a:cubicBezTo>
                    <a:lnTo>
                      <a:pt x="569" y="19952"/>
                    </a:lnTo>
                    <a:cubicBezTo>
                      <a:pt x="569" y="20226"/>
                      <a:pt x="539" y="20357"/>
                      <a:pt x="482" y="20357"/>
                    </a:cubicBezTo>
                    <a:lnTo>
                      <a:pt x="84" y="20357"/>
                    </a:lnTo>
                    <a:cubicBezTo>
                      <a:pt x="27" y="20357"/>
                      <a:pt x="0" y="20490"/>
                      <a:pt x="0" y="20762"/>
                    </a:cubicBezTo>
                    <a:cubicBezTo>
                      <a:pt x="0" y="21036"/>
                      <a:pt x="27" y="21181"/>
                      <a:pt x="84" y="21181"/>
                    </a:cubicBezTo>
                    <a:lnTo>
                      <a:pt x="1335" y="21181"/>
                    </a:lnTo>
                    <a:cubicBezTo>
                      <a:pt x="1393" y="21181"/>
                      <a:pt x="1420" y="21036"/>
                      <a:pt x="1420" y="20762"/>
                    </a:cubicBezTo>
                    <a:cubicBezTo>
                      <a:pt x="1420" y="20490"/>
                      <a:pt x="1393" y="20357"/>
                      <a:pt x="1335" y="20357"/>
                    </a:cubicBezTo>
                    <a:lnTo>
                      <a:pt x="825" y="20357"/>
                    </a:lnTo>
                    <a:cubicBezTo>
                      <a:pt x="768" y="20357"/>
                      <a:pt x="737" y="20226"/>
                      <a:pt x="737" y="19952"/>
                    </a:cubicBezTo>
                    <a:lnTo>
                      <a:pt x="737" y="3965"/>
                    </a:lnTo>
                    <a:cubicBezTo>
                      <a:pt x="737" y="3820"/>
                      <a:pt x="744" y="3750"/>
                      <a:pt x="755" y="3742"/>
                    </a:cubicBezTo>
                    <a:cubicBezTo>
                      <a:pt x="766" y="3733"/>
                      <a:pt x="776" y="3753"/>
                      <a:pt x="784" y="3826"/>
                    </a:cubicBezTo>
                    <a:lnTo>
                      <a:pt x="2375" y="20762"/>
                    </a:lnTo>
                    <a:cubicBezTo>
                      <a:pt x="2401" y="21036"/>
                      <a:pt x="2443" y="21181"/>
                      <a:pt x="2500" y="21181"/>
                    </a:cubicBezTo>
                    <a:cubicBezTo>
                      <a:pt x="2557" y="21181"/>
                      <a:pt x="2598" y="21036"/>
                      <a:pt x="2625" y="20762"/>
                    </a:cubicBezTo>
                    <a:lnTo>
                      <a:pt x="4215" y="3826"/>
                    </a:lnTo>
                    <a:cubicBezTo>
                      <a:pt x="4223" y="3753"/>
                      <a:pt x="4233" y="3733"/>
                      <a:pt x="4245" y="3742"/>
                    </a:cubicBezTo>
                    <a:cubicBezTo>
                      <a:pt x="4256" y="3750"/>
                      <a:pt x="4259" y="3820"/>
                      <a:pt x="4259" y="3965"/>
                    </a:cubicBezTo>
                    <a:lnTo>
                      <a:pt x="4259" y="19952"/>
                    </a:lnTo>
                    <a:cubicBezTo>
                      <a:pt x="4259" y="20226"/>
                      <a:pt x="4231" y="20357"/>
                      <a:pt x="4175" y="20357"/>
                    </a:cubicBezTo>
                    <a:lnTo>
                      <a:pt x="3664" y="20357"/>
                    </a:lnTo>
                    <a:cubicBezTo>
                      <a:pt x="3607" y="20357"/>
                      <a:pt x="3580" y="20490"/>
                      <a:pt x="3580" y="20762"/>
                    </a:cubicBezTo>
                    <a:cubicBezTo>
                      <a:pt x="3580" y="21036"/>
                      <a:pt x="3607" y="21181"/>
                      <a:pt x="3664" y="21181"/>
                    </a:cubicBezTo>
                    <a:lnTo>
                      <a:pt x="4912" y="21181"/>
                    </a:lnTo>
                    <a:cubicBezTo>
                      <a:pt x="4969" y="21181"/>
                      <a:pt x="4999" y="21036"/>
                      <a:pt x="4999" y="20762"/>
                    </a:cubicBezTo>
                    <a:cubicBezTo>
                      <a:pt x="4999" y="20490"/>
                      <a:pt x="4969" y="20357"/>
                      <a:pt x="4912" y="20357"/>
                    </a:cubicBezTo>
                    <a:lnTo>
                      <a:pt x="4517" y="20357"/>
                    </a:lnTo>
                    <a:cubicBezTo>
                      <a:pt x="4460" y="20357"/>
                      <a:pt x="4430" y="20226"/>
                      <a:pt x="4430" y="19952"/>
                    </a:cubicBezTo>
                    <a:lnTo>
                      <a:pt x="4430" y="3281"/>
                    </a:lnTo>
                    <a:cubicBezTo>
                      <a:pt x="4430" y="3009"/>
                      <a:pt x="4460" y="2876"/>
                      <a:pt x="4517" y="2876"/>
                    </a:cubicBezTo>
                    <a:lnTo>
                      <a:pt x="4912" y="2876"/>
                    </a:lnTo>
                    <a:cubicBezTo>
                      <a:pt x="4969" y="2876"/>
                      <a:pt x="4999" y="2746"/>
                      <a:pt x="4999" y="2471"/>
                    </a:cubicBezTo>
                    <a:cubicBezTo>
                      <a:pt x="4999" y="2199"/>
                      <a:pt x="4969" y="2052"/>
                      <a:pt x="4912" y="2052"/>
                    </a:cubicBezTo>
                    <a:lnTo>
                      <a:pt x="4288" y="2052"/>
                    </a:lnTo>
                    <a:cubicBezTo>
                      <a:pt x="4246" y="2052"/>
                      <a:pt x="4216" y="2090"/>
                      <a:pt x="4195" y="2164"/>
                    </a:cubicBezTo>
                    <a:cubicBezTo>
                      <a:pt x="4174" y="2235"/>
                      <a:pt x="4157" y="2344"/>
                      <a:pt x="4146" y="2471"/>
                    </a:cubicBezTo>
                    <a:lnTo>
                      <a:pt x="2555" y="19408"/>
                    </a:lnTo>
                    <a:cubicBezTo>
                      <a:pt x="2517" y="19790"/>
                      <a:pt x="2479" y="19790"/>
                      <a:pt x="2442" y="19408"/>
                    </a:cubicBezTo>
                    <a:lnTo>
                      <a:pt x="851" y="2471"/>
                    </a:lnTo>
                    <a:cubicBezTo>
                      <a:pt x="839" y="2344"/>
                      <a:pt x="825" y="2235"/>
                      <a:pt x="804" y="2164"/>
                    </a:cubicBezTo>
                    <a:cubicBezTo>
                      <a:pt x="783" y="2090"/>
                      <a:pt x="753" y="2052"/>
                      <a:pt x="711" y="2052"/>
                    </a:cubicBezTo>
                    <a:lnTo>
                      <a:pt x="84" y="2052"/>
                    </a:lnTo>
                    <a:close/>
                    <a:moveTo>
                      <a:pt x="17277" y="5222"/>
                    </a:moveTo>
                    <a:cubicBezTo>
                      <a:pt x="17138" y="5222"/>
                      <a:pt x="17008" y="5330"/>
                      <a:pt x="16885" y="5557"/>
                    </a:cubicBezTo>
                    <a:cubicBezTo>
                      <a:pt x="16772" y="5765"/>
                      <a:pt x="16666" y="6030"/>
                      <a:pt x="16575" y="6325"/>
                    </a:cubicBezTo>
                    <a:cubicBezTo>
                      <a:pt x="16535" y="6450"/>
                      <a:pt x="16500" y="6511"/>
                      <a:pt x="16464" y="6646"/>
                    </a:cubicBezTo>
                    <a:cubicBezTo>
                      <a:pt x="16446" y="5920"/>
                      <a:pt x="16331" y="5362"/>
                      <a:pt x="16171" y="5362"/>
                    </a:cubicBezTo>
                    <a:lnTo>
                      <a:pt x="15602" y="5362"/>
                    </a:lnTo>
                    <a:cubicBezTo>
                      <a:pt x="15427" y="5362"/>
                      <a:pt x="15306" y="6087"/>
                      <a:pt x="15306" y="6925"/>
                    </a:cubicBezTo>
                    <a:cubicBezTo>
                      <a:pt x="15306" y="7764"/>
                      <a:pt x="15427" y="8489"/>
                      <a:pt x="15602" y="8489"/>
                    </a:cubicBezTo>
                    <a:lnTo>
                      <a:pt x="15915" y="8489"/>
                    </a:lnTo>
                    <a:lnTo>
                      <a:pt x="15915" y="18319"/>
                    </a:lnTo>
                    <a:lnTo>
                      <a:pt x="15602" y="18319"/>
                    </a:lnTo>
                    <a:cubicBezTo>
                      <a:pt x="15427" y="18319"/>
                      <a:pt x="15306" y="18820"/>
                      <a:pt x="15306" y="19659"/>
                    </a:cubicBezTo>
                    <a:cubicBezTo>
                      <a:pt x="15306" y="20498"/>
                      <a:pt x="15427" y="21000"/>
                      <a:pt x="15602" y="21000"/>
                    </a:cubicBezTo>
                    <a:lnTo>
                      <a:pt x="16795" y="21000"/>
                    </a:lnTo>
                    <a:cubicBezTo>
                      <a:pt x="16970" y="21000"/>
                      <a:pt x="17091" y="20498"/>
                      <a:pt x="17091" y="19659"/>
                    </a:cubicBezTo>
                    <a:cubicBezTo>
                      <a:pt x="17091" y="18820"/>
                      <a:pt x="16970" y="18319"/>
                      <a:pt x="16795" y="18319"/>
                    </a:cubicBezTo>
                    <a:lnTo>
                      <a:pt x="16473" y="18319"/>
                    </a:lnTo>
                    <a:lnTo>
                      <a:pt x="16473" y="11030"/>
                    </a:lnTo>
                    <a:cubicBezTo>
                      <a:pt x="16566" y="10507"/>
                      <a:pt x="16612" y="10028"/>
                      <a:pt x="16694" y="9592"/>
                    </a:cubicBezTo>
                    <a:cubicBezTo>
                      <a:pt x="16767" y="9192"/>
                      <a:pt x="16859" y="8819"/>
                      <a:pt x="16966" y="8489"/>
                    </a:cubicBezTo>
                    <a:cubicBezTo>
                      <a:pt x="17058" y="8210"/>
                      <a:pt x="17161" y="8070"/>
                      <a:pt x="17280" y="8070"/>
                    </a:cubicBezTo>
                    <a:cubicBezTo>
                      <a:pt x="17441" y="8070"/>
                      <a:pt x="17555" y="8252"/>
                      <a:pt x="17634" y="8615"/>
                    </a:cubicBezTo>
                    <a:cubicBezTo>
                      <a:pt x="17712" y="8970"/>
                      <a:pt x="17747" y="9386"/>
                      <a:pt x="17747" y="9927"/>
                    </a:cubicBezTo>
                    <a:cubicBezTo>
                      <a:pt x="17747" y="10766"/>
                      <a:pt x="17869" y="11352"/>
                      <a:pt x="18044" y="11352"/>
                    </a:cubicBezTo>
                    <a:cubicBezTo>
                      <a:pt x="18218" y="11352"/>
                      <a:pt x="18343" y="10766"/>
                      <a:pt x="18343" y="9927"/>
                    </a:cubicBezTo>
                    <a:cubicBezTo>
                      <a:pt x="18343" y="9289"/>
                      <a:pt x="18318" y="8677"/>
                      <a:pt x="18270" y="8112"/>
                    </a:cubicBezTo>
                    <a:cubicBezTo>
                      <a:pt x="18221" y="7535"/>
                      <a:pt x="18148" y="7015"/>
                      <a:pt x="18052" y="6576"/>
                    </a:cubicBezTo>
                    <a:cubicBezTo>
                      <a:pt x="17958" y="6147"/>
                      <a:pt x="17845" y="5808"/>
                      <a:pt x="17715" y="5571"/>
                    </a:cubicBezTo>
                    <a:cubicBezTo>
                      <a:pt x="17587" y="5335"/>
                      <a:pt x="17438" y="5222"/>
                      <a:pt x="17277" y="5222"/>
                    </a:cubicBezTo>
                    <a:close/>
                    <a:moveTo>
                      <a:pt x="19997" y="5362"/>
                    </a:moveTo>
                    <a:cubicBezTo>
                      <a:pt x="19767" y="5362"/>
                      <a:pt x="19548" y="5565"/>
                      <a:pt x="19350" y="5962"/>
                    </a:cubicBezTo>
                    <a:cubicBezTo>
                      <a:pt x="19151" y="6362"/>
                      <a:pt x="18980" y="6931"/>
                      <a:pt x="18839" y="7651"/>
                    </a:cubicBezTo>
                    <a:cubicBezTo>
                      <a:pt x="18699" y="8366"/>
                      <a:pt x="18589" y="9238"/>
                      <a:pt x="18511" y="10235"/>
                    </a:cubicBezTo>
                    <a:cubicBezTo>
                      <a:pt x="18434" y="11218"/>
                      <a:pt x="18395" y="12313"/>
                      <a:pt x="18395" y="13488"/>
                    </a:cubicBezTo>
                    <a:cubicBezTo>
                      <a:pt x="18395" y="14662"/>
                      <a:pt x="18434" y="15744"/>
                      <a:pt x="18511" y="16727"/>
                    </a:cubicBezTo>
                    <a:cubicBezTo>
                      <a:pt x="18589" y="17724"/>
                      <a:pt x="18699" y="18597"/>
                      <a:pt x="18839" y="19310"/>
                    </a:cubicBezTo>
                    <a:cubicBezTo>
                      <a:pt x="18980" y="20031"/>
                      <a:pt x="19150" y="20599"/>
                      <a:pt x="19350" y="21000"/>
                    </a:cubicBezTo>
                    <a:cubicBezTo>
                      <a:pt x="19547" y="21396"/>
                      <a:pt x="19765" y="21600"/>
                      <a:pt x="19997" y="21600"/>
                    </a:cubicBezTo>
                    <a:cubicBezTo>
                      <a:pt x="20229" y="21600"/>
                      <a:pt x="20448" y="21396"/>
                      <a:pt x="20645" y="21000"/>
                    </a:cubicBezTo>
                    <a:cubicBezTo>
                      <a:pt x="20845" y="20599"/>
                      <a:pt x="21016" y="20029"/>
                      <a:pt x="21156" y="19310"/>
                    </a:cubicBezTo>
                    <a:cubicBezTo>
                      <a:pt x="21296" y="18595"/>
                      <a:pt x="21406" y="17723"/>
                      <a:pt x="21484" y="16727"/>
                    </a:cubicBezTo>
                    <a:cubicBezTo>
                      <a:pt x="21561" y="15742"/>
                      <a:pt x="21600" y="14661"/>
                      <a:pt x="21600" y="13488"/>
                    </a:cubicBezTo>
                    <a:cubicBezTo>
                      <a:pt x="21600" y="12314"/>
                      <a:pt x="21561" y="11220"/>
                      <a:pt x="21484" y="10235"/>
                    </a:cubicBezTo>
                    <a:cubicBezTo>
                      <a:pt x="21406" y="9238"/>
                      <a:pt x="21296" y="8367"/>
                      <a:pt x="21156" y="7651"/>
                    </a:cubicBezTo>
                    <a:cubicBezTo>
                      <a:pt x="21015" y="6931"/>
                      <a:pt x="20844" y="6363"/>
                      <a:pt x="20645" y="5962"/>
                    </a:cubicBezTo>
                    <a:cubicBezTo>
                      <a:pt x="20447" y="5565"/>
                      <a:pt x="20228" y="5362"/>
                      <a:pt x="19997" y="5362"/>
                    </a:cubicBezTo>
                    <a:close/>
                    <a:moveTo>
                      <a:pt x="6312" y="7247"/>
                    </a:moveTo>
                    <a:cubicBezTo>
                      <a:pt x="6187" y="7247"/>
                      <a:pt x="6067" y="7329"/>
                      <a:pt x="5957" y="7484"/>
                    </a:cubicBezTo>
                    <a:cubicBezTo>
                      <a:pt x="5847" y="7638"/>
                      <a:pt x="5751" y="7829"/>
                      <a:pt x="5664" y="8056"/>
                    </a:cubicBezTo>
                    <a:cubicBezTo>
                      <a:pt x="5577" y="8285"/>
                      <a:pt x="5498" y="8541"/>
                      <a:pt x="5432" y="8824"/>
                    </a:cubicBezTo>
                    <a:cubicBezTo>
                      <a:pt x="5365" y="9106"/>
                      <a:pt x="5314" y="9365"/>
                      <a:pt x="5272" y="9620"/>
                    </a:cubicBezTo>
                    <a:cubicBezTo>
                      <a:pt x="5238" y="9838"/>
                      <a:pt x="5244" y="10029"/>
                      <a:pt x="5290" y="10193"/>
                    </a:cubicBezTo>
                    <a:cubicBezTo>
                      <a:pt x="5335" y="10356"/>
                      <a:pt x="5375" y="10327"/>
                      <a:pt x="5409" y="10109"/>
                    </a:cubicBezTo>
                    <a:cubicBezTo>
                      <a:pt x="5443" y="9891"/>
                      <a:pt x="5487" y="9663"/>
                      <a:pt x="5542" y="9425"/>
                    </a:cubicBezTo>
                    <a:cubicBezTo>
                      <a:pt x="5597" y="9190"/>
                      <a:pt x="5660" y="8983"/>
                      <a:pt x="5734" y="8782"/>
                    </a:cubicBezTo>
                    <a:cubicBezTo>
                      <a:pt x="5808" y="8583"/>
                      <a:pt x="5892" y="8404"/>
                      <a:pt x="5986" y="8266"/>
                    </a:cubicBezTo>
                    <a:cubicBezTo>
                      <a:pt x="6081" y="8129"/>
                      <a:pt x="6190" y="8070"/>
                      <a:pt x="6312" y="8070"/>
                    </a:cubicBezTo>
                    <a:cubicBezTo>
                      <a:pt x="6448" y="8070"/>
                      <a:pt x="6570" y="8159"/>
                      <a:pt x="6680" y="8350"/>
                    </a:cubicBezTo>
                    <a:cubicBezTo>
                      <a:pt x="6790" y="8540"/>
                      <a:pt x="6883" y="8807"/>
                      <a:pt x="6959" y="9145"/>
                    </a:cubicBezTo>
                    <a:cubicBezTo>
                      <a:pt x="7035" y="9481"/>
                      <a:pt x="7091" y="9871"/>
                      <a:pt x="7133" y="10318"/>
                    </a:cubicBezTo>
                    <a:cubicBezTo>
                      <a:pt x="7175" y="10766"/>
                      <a:pt x="7197" y="11247"/>
                      <a:pt x="7197" y="11756"/>
                    </a:cubicBezTo>
                    <a:lnTo>
                      <a:pt x="7197" y="16950"/>
                    </a:lnTo>
                    <a:cubicBezTo>
                      <a:pt x="7118" y="17642"/>
                      <a:pt x="7021" y="18263"/>
                      <a:pt x="6907" y="18807"/>
                    </a:cubicBezTo>
                    <a:cubicBezTo>
                      <a:pt x="6808" y="19282"/>
                      <a:pt x="6690" y="19705"/>
                      <a:pt x="6550" y="20078"/>
                    </a:cubicBezTo>
                    <a:cubicBezTo>
                      <a:pt x="6410" y="20451"/>
                      <a:pt x="6248" y="20637"/>
                      <a:pt x="6062" y="20637"/>
                    </a:cubicBezTo>
                    <a:cubicBezTo>
                      <a:pt x="5778" y="20637"/>
                      <a:pt x="5565" y="20296"/>
                      <a:pt x="5423" y="19631"/>
                    </a:cubicBezTo>
                    <a:cubicBezTo>
                      <a:pt x="5281" y="18966"/>
                      <a:pt x="5208" y="18115"/>
                      <a:pt x="5208" y="17076"/>
                    </a:cubicBezTo>
                    <a:cubicBezTo>
                      <a:pt x="5208" y="16567"/>
                      <a:pt x="5227" y="16102"/>
                      <a:pt x="5264" y="15666"/>
                    </a:cubicBezTo>
                    <a:cubicBezTo>
                      <a:pt x="5299" y="15230"/>
                      <a:pt x="5355" y="14844"/>
                      <a:pt x="5435" y="14535"/>
                    </a:cubicBezTo>
                    <a:cubicBezTo>
                      <a:pt x="5514" y="14224"/>
                      <a:pt x="5615" y="13990"/>
                      <a:pt x="5737" y="13809"/>
                    </a:cubicBezTo>
                    <a:cubicBezTo>
                      <a:pt x="5858" y="13628"/>
                      <a:pt x="6005" y="13530"/>
                      <a:pt x="6175" y="13530"/>
                    </a:cubicBezTo>
                    <a:lnTo>
                      <a:pt x="6770" y="13530"/>
                    </a:lnTo>
                    <a:cubicBezTo>
                      <a:pt x="6827" y="13530"/>
                      <a:pt x="6857" y="13398"/>
                      <a:pt x="6857" y="13125"/>
                    </a:cubicBezTo>
                    <a:cubicBezTo>
                      <a:pt x="6857" y="12852"/>
                      <a:pt x="6827" y="12706"/>
                      <a:pt x="6770" y="12706"/>
                    </a:cubicBezTo>
                    <a:lnTo>
                      <a:pt x="6175" y="12706"/>
                    </a:lnTo>
                    <a:cubicBezTo>
                      <a:pt x="5990" y="12706"/>
                      <a:pt x="5825" y="12828"/>
                      <a:pt x="5685" y="13055"/>
                    </a:cubicBezTo>
                    <a:cubicBezTo>
                      <a:pt x="5544" y="13284"/>
                      <a:pt x="5427" y="13585"/>
                      <a:pt x="5330" y="13976"/>
                    </a:cubicBezTo>
                    <a:cubicBezTo>
                      <a:pt x="5234" y="14369"/>
                      <a:pt x="5162" y="14831"/>
                      <a:pt x="5113" y="15359"/>
                    </a:cubicBezTo>
                    <a:cubicBezTo>
                      <a:pt x="5063" y="15886"/>
                      <a:pt x="5037" y="16457"/>
                      <a:pt x="5037" y="17076"/>
                    </a:cubicBezTo>
                    <a:cubicBezTo>
                      <a:pt x="5037" y="17696"/>
                      <a:pt x="5059" y="18280"/>
                      <a:pt x="5101" y="18807"/>
                    </a:cubicBezTo>
                    <a:cubicBezTo>
                      <a:pt x="5143" y="19336"/>
                      <a:pt x="5204" y="19784"/>
                      <a:pt x="5290" y="20176"/>
                    </a:cubicBezTo>
                    <a:cubicBezTo>
                      <a:pt x="5375" y="20567"/>
                      <a:pt x="5483" y="20882"/>
                      <a:pt x="5612" y="21111"/>
                    </a:cubicBezTo>
                    <a:cubicBezTo>
                      <a:pt x="5741" y="21339"/>
                      <a:pt x="5892" y="21446"/>
                      <a:pt x="6062" y="21446"/>
                    </a:cubicBezTo>
                    <a:cubicBezTo>
                      <a:pt x="6198" y="21446"/>
                      <a:pt x="6322" y="21363"/>
                      <a:pt x="6434" y="21181"/>
                    </a:cubicBezTo>
                    <a:cubicBezTo>
                      <a:pt x="6545" y="21000"/>
                      <a:pt x="6646" y="20781"/>
                      <a:pt x="6735" y="20525"/>
                    </a:cubicBezTo>
                    <a:cubicBezTo>
                      <a:pt x="6824" y="20271"/>
                      <a:pt x="6899" y="19997"/>
                      <a:pt x="6962" y="19715"/>
                    </a:cubicBezTo>
                    <a:cubicBezTo>
                      <a:pt x="7024" y="19434"/>
                      <a:pt x="7073" y="19181"/>
                      <a:pt x="7107" y="18961"/>
                    </a:cubicBezTo>
                    <a:cubicBezTo>
                      <a:pt x="7122" y="18871"/>
                      <a:pt x="7134" y="18831"/>
                      <a:pt x="7145" y="18821"/>
                    </a:cubicBezTo>
                    <a:cubicBezTo>
                      <a:pt x="7156" y="18812"/>
                      <a:pt x="7166" y="18826"/>
                      <a:pt x="7174" y="18863"/>
                    </a:cubicBezTo>
                    <a:cubicBezTo>
                      <a:pt x="7181" y="18900"/>
                      <a:pt x="7187" y="18944"/>
                      <a:pt x="7191" y="19017"/>
                    </a:cubicBezTo>
                    <a:cubicBezTo>
                      <a:pt x="7195" y="19089"/>
                      <a:pt x="7197" y="19166"/>
                      <a:pt x="7197" y="19240"/>
                    </a:cubicBezTo>
                    <a:lnTo>
                      <a:pt x="7197" y="20762"/>
                    </a:lnTo>
                    <a:cubicBezTo>
                      <a:pt x="7197" y="21036"/>
                      <a:pt x="7224" y="21181"/>
                      <a:pt x="7281" y="21181"/>
                    </a:cubicBezTo>
                    <a:lnTo>
                      <a:pt x="7850" y="21181"/>
                    </a:lnTo>
                    <a:cubicBezTo>
                      <a:pt x="7907" y="21181"/>
                      <a:pt x="7935" y="21036"/>
                      <a:pt x="7935" y="20762"/>
                    </a:cubicBezTo>
                    <a:cubicBezTo>
                      <a:pt x="7935" y="20490"/>
                      <a:pt x="7907" y="20357"/>
                      <a:pt x="7850" y="20357"/>
                    </a:cubicBezTo>
                    <a:lnTo>
                      <a:pt x="7453" y="20357"/>
                    </a:lnTo>
                    <a:cubicBezTo>
                      <a:pt x="7396" y="20357"/>
                      <a:pt x="7368" y="20226"/>
                      <a:pt x="7368" y="19952"/>
                    </a:cubicBezTo>
                    <a:lnTo>
                      <a:pt x="7368" y="11756"/>
                    </a:lnTo>
                    <a:cubicBezTo>
                      <a:pt x="7368" y="11136"/>
                      <a:pt x="7342" y="10558"/>
                      <a:pt x="7293" y="10011"/>
                    </a:cubicBezTo>
                    <a:cubicBezTo>
                      <a:pt x="7244" y="9465"/>
                      <a:pt x="7175" y="8983"/>
                      <a:pt x="7084" y="8573"/>
                    </a:cubicBezTo>
                    <a:cubicBezTo>
                      <a:pt x="6993" y="8163"/>
                      <a:pt x="6881" y="7833"/>
                      <a:pt x="6750" y="7596"/>
                    </a:cubicBezTo>
                    <a:cubicBezTo>
                      <a:pt x="6619" y="7359"/>
                      <a:pt x="6475" y="7247"/>
                      <a:pt x="6312" y="7247"/>
                    </a:cubicBezTo>
                    <a:close/>
                    <a:moveTo>
                      <a:pt x="20055" y="8042"/>
                    </a:moveTo>
                    <a:cubicBezTo>
                      <a:pt x="20212" y="8042"/>
                      <a:pt x="20353" y="8172"/>
                      <a:pt x="20476" y="8419"/>
                    </a:cubicBezTo>
                    <a:cubicBezTo>
                      <a:pt x="20599" y="8666"/>
                      <a:pt x="20701" y="8997"/>
                      <a:pt x="20787" y="9439"/>
                    </a:cubicBezTo>
                    <a:cubicBezTo>
                      <a:pt x="20873" y="9884"/>
                      <a:pt x="20942" y="10433"/>
                      <a:pt x="20990" y="11072"/>
                    </a:cubicBezTo>
                    <a:cubicBezTo>
                      <a:pt x="21040" y="11734"/>
                      <a:pt x="21066" y="12484"/>
                      <a:pt x="21066" y="13306"/>
                    </a:cubicBezTo>
                    <a:cubicBezTo>
                      <a:pt x="21066" y="14146"/>
                      <a:pt x="21040" y="14909"/>
                      <a:pt x="20990" y="15568"/>
                    </a:cubicBezTo>
                    <a:cubicBezTo>
                      <a:pt x="20942" y="16209"/>
                      <a:pt x="20873" y="16758"/>
                      <a:pt x="20787" y="17202"/>
                    </a:cubicBezTo>
                    <a:cubicBezTo>
                      <a:pt x="20702" y="17638"/>
                      <a:pt x="20599" y="17989"/>
                      <a:pt x="20479" y="18221"/>
                    </a:cubicBezTo>
                    <a:cubicBezTo>
                      <a:pt x="20356" y="18462"/>
                      <a:pt x="20213" y="18584"/>
                      <a:pt x="20055" y="18584"/>
                    </a:cubicBezTo>
                    <a:cubicBezTo>
                      <a:pt x="19898" y="18584"/>
                      <a:pt x="19755" y="18462"/>
                      <a:pt x="19632" y="18221"/>
                    </a:cubicBezTo>
                    <a:cubicBezTo>
                      <a:pt x="19512" y="17989"/>
                      <a:pt x="19409" y="17650"/>
                      <a:pt x="19324" y="17216"/>
                    </a:cubicBezTo>
                    <a:cubicBezTo>
                      <a:pt x="19237" y="16765"/>
                      <a:pt x="19170" y="16221"/>
                      <a:pt x="19121" y="15568"/>
                    </a:cubicBezTo>
                    <a:cubicBezTo>
                      <a:pt x="19071" y="14913"/>
                      <a:pt x="19045" y="14151"/>
                      <a:pt x="19045" y="13306"/>
                    </a:cubicBezTo>
                    <a:cubicBezTo>
                      <a:pt x="19045" y="12479"/>
                      <a:pt x="19071" y="11729"/>
                      <a:pt x="19121" y="11072"/>
                    </a:cubicBezTo>
                    <a:cubicBezTo>
                      <a:pt x="19170" y="10429"/>
                      <a:pt x="19238" y="9881"/>
                      <a:pt x="19324" y="9439"/>
                    </a:cubicBezTo>
                    <a:cubicBezTo>
                      <a:pt x="19410" y="8995"/>
                      <a:pt x="19511" y="8667"/>
                      <a:pt x="19635" y="8419"/>
                    </a:cubicBezTo>
                    <a:cubicBezTo>
                      <a:pt x="19757" y="8172"/>
                      <a:pt x="19899" y="8042"/>
                      <a:pt x="20055" y="80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29" name="Shape 129"/>
              <p:cNvSpPr/>
              <p:nvPr/>
            </p:nvSpPr>
            <p:spPr>
              <a:xfrm>
                <a:off x="376801" y="88659"/>
                <a:ext cx="283710" cy="3086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60" extrusionOk="0">
                    <a:moveTo>
                      <a:pt x="21213" y="11458"/>
                    </a:moveTo>
                    <a:lnTo>
                      <a:pt x="19665" y="11458"/>
                    </a:lnTo>
                    <a:cubicBezTo>
                      <a:pt x="19526" y="11458"/>
                      <a:pt x="19407" y="11423"/>
                      <a:pt x="19303" y="11352"/>
                    </a:cubicBezTo>
                    <a:cubicBezTo>
                      <a:pt x="19200" y="11281"/>
                      <a:pt x="19106" y="11198"/>
                      <a:pt x="19020" y="11103"/>
                    </a:cubicBezTo>
                    <a:lnTo>
                      <a:pt x="15331" y="6393"/>
                    </a:lnTo>
                    <a:cubicBezTo>
                      <a:pt x="15227" y="6251"/>
                      <a:pt x="15227" y="6109"/>
                      <a:pt x="15331" y="5967"/>
                    </a:cubicBezTo>
                    <a:lnTo>
                      <a:pt x="18242" y="2078"/>
                    </a:lnTo>
                    <a:cubicBezTo>
                      <a:pt x="18311" y="1983"/>
                      <a:pt x="18401" y="1899"/>
                      <a:pt x="18513" y="1828"/>
                    </a:cubicBezTo>
                    <a:cubicBezTo>
                      <a:pt x="18530" y="1817"/>
                      <a:pt x="18584" y="1790"/>
                      <a:pt x="18658" y="1754"/>
                    </a:cubicBezTo>
                    <a:cubicBezTo>
                      <a:pt x="19600" y="1650"/>
                      <a:pt x="20445" y="1250"/>
                      <a:pt x="21072" y="657"/>
                    </a:cubicBezTo>
                    <a:cubicBezTo>
                      <a:pt x="21234" y="504"/>
                      <a:pt x="21230" y="258"/>
                      <a:pt x="21064" y="110"/>
                    </a:cubicBezTo>
                    <a:cubicBezTo>
                      <a:pt x="20896" y="-39"/>
                      <a:pt x="20630" y="-36"/>
                      <a:pt x="20467" y="118"/>
                    </a:cubicBezTo>
                    <a:cubicBezTo>
                      <a:pt x="19916" y="637"/>
                      <a:pt x="19162" y="966"/>
                      <a:pt x="18322" y="1002"/>
                    </a:cubicBezTo>
                    <a:lnTo>
                      <a:pt x="17812" y="990"/>
                    </a:lnTo>
                    <a:cubicBezTo>
                      <a:pt x="17055" y="913"/>
                      <a:pt x="16380" y="594"/>
                      <a:pt x="15873" y="117"/>
                    </a:cubicBezTo>
                    <a:cubicBezTo>
                      <a:pt x="15710" y="-37"/>
                      <a:pt x="15443" y="-40"/>
                      <a:pt x="15276" y="110"/>
                    </a:cubicBezTo>
                    <a:cubicBezTo>
                      <a:pt x="15109" y="259"/>
                      <a:pt x="15106" y="504"/>
                      <a:pt x="15269" y="657"/>
                    </a:cubicBezTo>
                    <a:lnTo>
                      <a:pt x="15268" y="657"/>
                    </a:lnTo>
                    <a:cubicBezTo>
                      <a:pt x="15838" y="1195"/>
                      <a:pt x="16587" y="1573"/>
                      <a:pt x="17425" y="1717"/>
                    </a:cubicBezTo>
                    <a:cubicBezTo>
                      <a:pt x="17428" y="1728"/>
                      <a:pt x="17435" y="1739"/>
                      <a:pt x="17437" y="1751"/>
                    </a:cubicBezTo>
                    <a:cubicBezTo>
                      <a:pt x="17459" y="1838"/>
                      <a:pt x="17430" y="1972"/>
                      <a:pt x="17345" y="2067"/>
                    </a:cubicBezTo>
                    <a:lnTo>
                      <a:pt x="14867" y="5352"/>
                    </a:lnTo>
                    <a:cubicBezTo>
                      <a:pt x="14746" y="5525"/>
                      <a:pt x="14626" y="5525"/>
                      <a:pt x="14506" y="5352"/>
                    </a:cubicBezTo>
                    <a:lnTo>
                      <a:pt x="11411" y="1400"/>
                    </a:lnTo>
                    <a:cubicBezTo>
                      <a:pt x="11324" y="1305"/>
                      <a:pt x="11310" y="1221"/>
                      <a:pt x="11372" y="1150"/>
                    </a:cubicBezTo>
                    <a:cubicBezTo>
                      <a:pt x="11431" y="1079"/>
                      <a:pt x="11530" y="1045"/>
                      <a:pt x="11668" y="1045"/>
                    </a:cubicBezTo>
                    <a:lnTo>
                      <a:pt x="13732" y="1045"/>
                    </a:lnTo>
                    <a:cubicBezTo>
                      <a:pt x="13989" y="1045"/>
                      <a:pt x="14119" y="926"/>
                      <a:pt x="14119" y="690"/>
                    </a:cubicBezTo>
                    <a:cubicBezTo>
                      <a:pt x="14119" y="453"/>
                      <a:pt x="13989" y="335"/>
                      <a:pt x="13732" y="335"/>
                    </a:cubicBezTo>
                    <a:lnTo>
                      <a:pt x="8315" y="335"/>
                    </a:lnTo>
                    <a:cubicBezTo>
                      <a:pt x="8056" y="335"/>
                      <a:pt x="7928" y="453"/>
                      <a:pt x="7928" y="690"/>
                    </a:cubicBezTo>
                    <a:cubicBezTo>
                      <a:pt x="7928" y="926"/>
                      <a:pt x="8056" y="1045"/>
                      <a:pt x="8315" y="1045"/>
                    </a:cubicBezTo>
                    <a:lnTo>
                      <a:pt x="9863" y="1045"/>
                    </a:lnTo>
                    <a:cubicBezTo>
                      <a:pt x="10000" y="1045"/>
                      <a:pt x="10124" y="1079"/>
                      <a:pt x="10237" y="1150"/>
                    </a:cubicBezTo>
                    <a:cubicBezTo>
                      <a:pt x="10348" y="1221"/>
                      <a:pt x="10438" y="1305"/>
                      <a:pt x="10508" y="1400"/>
                    </a:cubicBezTo>
                    <a:lnTo>
                      <a:pt x="14066" y="5967"/>
                    </a:lnTo>
                    <a:cubicBezTo>
                      <a:pt x="14170" y="6109"/>
                      <a:pt x="14170" y="6251"/>
                      <a:pt x="14066" y="6393"/>
                    </a:cubicBezTo>
                    <a:lnTo>
                      <a:pt x="2579" y="20495"/>
                    </a:lnTo>
                    <a:cubicBezTo>
                      <a:pt x="2492" y="20590"/>
                      <a:pt x="2399" y="20674"/>
                      <a:pt x="2295" y="20745"/>
                    </a:cubicBezTo>
                    <a:cubicBezTo>
                      <a:pt x="2192" y="20816"/>
                      <a:pt x="2072" y="20850"/>
                      <a:pt x="1935" y="20850"/>
                    </a:cubicBezTo>
                    <a:lnTo>
                      <a:pt x="387" y="20850"/>
                    </a:lnTo>
                    <a:cubicBezTo>
                      <a:pt x="128" y="20850"/>
                      <a:pt x="0" y="20969"/>
                      <a:pt x="0" y="21205"/>
                    </a:cubicBezTo>
                    <a:cubicBezTo>
                      <a:pt x="0" y="21442"/>
                      <a:pt x="128" y="21560"/>
                      <a:pt x="387" y="21560"/>
                    </a:cubicBezTo>
                    <a:lnTo>
                      <a:pt x="5803" y="21560"/>
                    </a:lnTo>
                    <a:cubicBezTo>
                      <a:pt x="6061" y="21560"/>
                      <a:pt x="6190" y="21442"/>
                      <a:pt x="6190" y="21205"/>
                    </a:cubicBezTo>
                    <a:cubicBezTo>
                      <a:pt x="6190" y="20969"/>
                      <a:pt x="6061" y="20850"/>
                      <a:pt x="5803" y="20850"/>
                    </a:cubicBezTo>
                    <a:lnTo>
                      <a:pt x="3740" y="20850"/>
                    </a:lnTo>
                    <a:cubicBezTo>
                      <a:pt x="3602" y="20850"/>
                      <a:pt x="3504" y="20816"/>
                      <a:pt x="3442" y="20745"/>
                    </a:cubicBezTo>
                    <a:cubicBezTo>
                      <a:pt x="3382" y="20674"/>
                      <a:pt x="3395" y="20590"/>
                      <a:pt x="3481" y="20495"/>
                    </a:cubicBezTo>
                    <a:lnTo>
                      <a:pt x="14506" y="6985"/>
                    </a:lnTo>
                    <a:cubicBezTo>
                      <a:pt x="14626" y="6827"/>
                      <a:pt x="14746" y="6827"/>
                      <a:pt x="14867" y="6985"/>
                    </a:cubicBezTo>
                    <a:lnTo>
                      <a:pt x="18117" y="11103"/>
                    </a:lnTo>
                    <a:cubicBezTo>
                      <a:pt x="18204" y="11198"/>
                      <a:pt x="18216" y="11281"/>
                      <a:pt x="18156" y="11352"/>
                    </a:cubicBezTo>
                    <a:cubicBezTo>
                      <a:pt x="18095" y="11423"/>
                      <a:pt x="17996" y="11458"/>
                      <a:pt x="17859" y="11458"/>
                    </a:cubicBezTo>
                    <a:lnTo>
                      <a:pt x="15795" y="11458"/>
                    </a:lnTo>
                    <a:cubicBezTo>
                      <a:pt x="15537" y="11458"/>
                      <a:pt x="15409" y="11577"/>
                      <a:pt x="15409" y="11813"/>
                    </a:cubicBezTo>
                    <a:cubicBezTo>
                      <a:pt x="15409" y="12050"/>
                      <a:pt x="15537" y="12167"/>
                      <a:pt x="15795" y="12167"/>
                    </a:cubicBezTo>
                    <a:lnTo>
                      <a:pt x="21213" y="12167"/>
                    </a:lnTo>
                    <a:cubicBezTo>
                      <a:pt x="21470" y="12167"/>
                      <a:pt x="21600" y="12050"/>
                      <a:pt x="21600" y="11813"/>
                    </a:cubicBezTo>
                    <a:cubicBezTo>
                      <a:pt x="21600" y="11577"/>
                      <a:pt x="21470" y="11458"/>
                      <a:pt x="21213" y="1145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30" name="Shape 130"/>
              <p:cNvSpPr/>
              <p:nvPr/>
            </p:nvSpPr>
            <p:spPr>
              <a:xfrm>
                <a:off x="592908" y="72035"/>
                <a:ext cx="44769" cy="20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802" y="11979"/>
                    </a:moveTo>
                    <a:cubicBezTo>
                      <a:pt x="15493" y="11979"/>
                      <a:pt x="14427" y="10116"/>
                      <a:pt x="14427" y="7815"/>
                    </a:cubicBezTo>
                    <a:cubicBezTo>
                      <a:pt x="14427" y="5520"/>
                      <a:pt x="15493" y="3657"/>
                      <a:pt x="16802" y="3657"/>
                    </a:cubicBezTo>
                    <a:cubicBezTo>
                      <a:pt x="18118" y="3657"/>
                      <a:pt x="19185" y="5520"/>
                      <a:pt x="19185" y="7815"/>
                    </a:cubicBezTo>
                    <a:cubicBezTo>
                      <a:pt x="19185" y="10116"/>
                      <a:pt x="18118" y="11979"/>
                      <a:pt x="16802" y="11979"/>
                    </a:cubicBezTo>
                    <a:close/>
                    <a:moveTo>
                      <a:pt x="10799" y="0"/>
                    </a:moveTo>
                    <a:cubicBezTo>
                      <a:pt x="4837" y="0"/>
                      <a:pt x="0" y="4833"/>
                      <a:pt x="0" y="10803"/>
                    </a:cubicBezTo>
                    <a:cubicBezTo>
                      <a:pt x="0" y="16767"/>
                      <a:pt x="4837" y="21600"/>
                      <a:pt x="10799" y="21600"/>
                    </a:cubicBezTo>
                    <a:cubicBezTo>
                      <a:pt x="16761" y="21600"/>
                      <a:pt x="21600" y="16767"/>
                      <a:pt x="21600" y="10803"/>
                    </a:cubicBezTo>
                    <a:cubicBezTo>
                      <a:pt x="21600" y="4833"/>
                      <a:pt x="16761" y="0"/>
                      <a:pt x="107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26383672"/>
      </p:ext>
    </p:extLst>
  </p:cSld>
  <p:clrMapOvr>
    <a:masterClrMapping/>
  </p:clrMapOvr>
  <p:transition spd="med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/>
          </p:cNvSpPr>
          <p:nvPr>
            <p:ph type="title"/>
          </p:nvPr>
        </p:nvSpPr>
        <p:spPr>
          <a:xfrm>
            <a:off x="744729" y="179682"/>
            <a:ext cx="7654543" cy="741978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212830"/>
                </a:solidFill>
              </a:rPr>
              <a:t>Title Text</a:t>
            </a:r>
          </a:p>
        </p:txBody>
      </p:sp>
      <p:sp>
        <p:nvSpPr>
          <p:cNvPr id="105" name="Shape 105"/>
          <p:cNvSpPr>
            <a:spLocks noGrp="1"/>
          </p:cNvSpPr>
          <p:nvPr>
            <p:ph type="body" idx="1"/>
          </p:nvPr>
        </p:nvSpPr>
        <p:spPr>
          <a:xfrm>
            <a:off x="1432799" y="823065"/>
            <a:ext cx="6278404" cy="793751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00"/>
              <a:t>Body Level One</a:t>
            </a:r>
          </a:p>
          <a:p>
            <a:pPr lvl="1">
              <a:defRPr sz="1800"/>
            </a:pPr>
            <a:r>
              <a:rPr sz="600"/>
              <a:t>Body Level Two</a:t>
            </a:r>
          </a:p>
          <a:p>
            <a:pPr lvl="2">
              <a:defRPr sz="1800"/>
            </a:pPr>
            <a:r>
              <a:rPr sz="600"/>
              <a:t>Body Level Three</a:t>
            </a:r>
          </a:p>
          <a:p>
            <a:pPr lvl="3">
              <a:defRPr sz="1800"/>
            </a:pPr>
            <a:r>
              <a:rPr sz="600"/>
              <a:t>Body Level Four</a:t>
            </a:r>
          </a:p>
          <a:p>
            <a:pPr lvl="4">
              <a:defRPr sz="1800"/>
            </a:pPr>
            <a:r>
              <a:rPr sz="6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586288096"/>
      </p:ext>
    </p:extLst>
  </p:cSld>
  <p:clrMapOvr>
    <a:masterClrMapping/>
  </p:clrMapOvr>
  <p:transition spd="med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 5">
    <p:bg>
      <p:bgPr>
        <a:solidFill>
          <a:srgbClr val="2128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/>
          </p:cNvSpPr>
          <p:nvPr>
            <p:ph type="title"/>
          </p:nvPr>
        </p:nvSpPr>
        <p:spPr>
          <a:xfrm>
            <a:off x="744729" y="3280407"/>
            <a:ext cx="7654543" cy="741978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FFFFFF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108" name="Shape 108"/>
          <p:cNvSpPr>
            <a:spLocks noGrp="1"/>
          </p:cNvSpPr>
          <p:nvPr>
            <p:ph type="body" idx="1"/>
          </p:nvPr>
        </p:nvSpPr>
        <p:spPr>
          <a:xfrm>
            <a:off x="744729" y="3923790"/>
            <a:ext cx="6278404" cy="79375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  <a:lvl2pPr algn="l"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2pPr>
            <a:lvl3pPr algn="l"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3pPr>
            <a:lvl4pPr algn="l"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4pPr>
            <a:lvl5pPr algn="l"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985399262"/>
      </p:ext>
    </p:extLst>
  </p:cSld>
  <p:clrMapOvr>
    <a:masterClrMapping/>
  </p:clrMapOvr>
  <p:transition spd="med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 10">
    <p:bg>
      <p:bgPr>
        <a:solidFill>
          <a:srgbClr val="2128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title"/>
          </p:nvPr>
        </p:nvSpPr>
        <p:spPr>
          <a:xfrm>
            <a:off x="744729" y="147420"/>
            <a:ext cx="7654543" cy="741978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FFFFFF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111" name="Shape 111"/>
          <p:cNvSpPr>
            <a:spLocks noGrp="1"/>
          </p:cNvSpPr>
          <p:nvPr>
            <p:ph type="body" idx="1"/>
          </p:nvPr>
        </p:nvSpPr>
        <p:spPr>
          <a:xfrm>
            <a:off x="5235908" y="418040"/>
            <a:ext cx="3497942" cy="79375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  <a:lvl2pPr algn="l"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2pPr>
            <a:lvl3pPr algn="l"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3pPr>
            <a:lvl4pPr algn="l"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4pPr>
            <a:lvl5pPr algn="l"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450949921"/>
      </p:ext>
    </p:extLst>
  </p:cSld>
  <p:clrMapOvr>
    <a:masterClrMapping/>
  </p:clrMapOvr>
  <p:transition spd="med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Only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>
            <a:spLocks noGrp="1"/>
          </p:cNvSpPr>
          <p:nvPr>
            <p:ph type="title"/>
          </p:nvPr>
        </p:nvSpPr>
        <p:spPr>
          <a:xfrm>
            <a:off x="744729" y="179682"/>
            <a:ext cx="7654543" cy="741978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212830"/>
                </a:solidFill>
              </a:rPr>
              <a:t>Title Text</a:t>
            </a:r>
          </a:p>
        </p:txBody>
      </p:sp>
      <p:sp>
        <p:nvSpPr>
          <p:cNvPr id="114" name="Shape 11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00"/>
              <a:t>Body Level One</a:t>
            </a:r>
          </a:p>
          <a:p>
            <a:pPr lvl="1">
              <a:defRPr sz="1800"/>
            </a:pPr>
            <a:r>
              <a:rPr sz="600"/>
              <a:t>Body Level Two</a:t>
            </a:r>
          </a:p>
          <a:p>
            <a:pPr lvl="2">
              <a:defRPr sz="1800"/>
            </a:pPr>
            <a:r>
              <a:rPr sz="600"/>
              <a:t>Body Level Three</a:t>
            </a:r>
          </a:p>
          <a:p>
            <a:pPr lvl="3">
              <a:defRPr sz="1800"/>
            </a:pPr>
            <a:r>
              <a:rPr sz="600"/>
              <a:t>Body Level Four</a:t>
            </a:r>
          </a:p>
          <a:p>
            <a:pPr lvl="4">
              <a:defRPr sz="1800"/>
            </a:pPr>
            <a:r>
              <a:rPr sz="6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872836438"/>
      </p:ext>
    </p:extLst>
  </p:cSld>
  <p:clrMapOvr>
    <a:masterClrMapping/>
  </p:clrMapOvr>
  <p:transition spd="med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744729" y="179682"/>
            <a:ext cx="7654543" cy="741978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212830"/>
                </a:solidFill>
              </a:rPr>
              <a:t>Title Text</a:t>
            </a:r>
          </a:p>
        </p:txBody>
      </p:sp>
      <p:sp>
        <p:nvSpPr>
          <p:cNvPr id="117" name="Shape 11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00"/>
              <a:t>Body Level One</a:t>
            </a:r>
          </a:p>
          <a:p>
            <a:pPr lvl="1">
              <a:defRPr sz="1800"/>
            </a:pPr>
            <a:r>
              <a:rPr sz="600"/>
              <a:t>Body Level Two</a:t>
            </a:r>
          </a:p>
          <a:p>
            <a:pPr lvl="2">
              <a:defRPr sz="1800"/>
            </a:pPr>
            <a:r>
              <a:rPr sz="600"/>
              <a:t>Body Level Three</a:t>
            </a:r>
          </a:p>
          <a:p>
            <a:pPr lvl="3">
              <a:defRPr sz="1800"/>
            </a:pPr>
            <a:r>
              <a:rPr sz="600"/>
              <a:t>Body Level Four</a:t>
            </a:r>
          </a:p>
          <a:p>
            <a:pPr lvl="4">
              <a:defRPr sz="1800"/>
            </a:pPr>
            <a:r>
              <a:rPr sz="600"/>
              <a:t>Body Level Five</a:t>
            </a:r>
          </a:p>
        </p:txBody>
      </p:sp>
      <p:sp>
        <p:nvSpPr>
          <p:cNvPr id="118" name="Shape 118"/>
          <p:cNvSpPr>
            <a:spLocks noGrp="1"/>
          </p:cNvSpPr>
          <p:nvPr>
            <p:ph type="sldNum" sz="quarter" idx="2"/>
          </p:nvPr>
        </p:nvSpPr>
        <p:spPr>
          <a:xfrm>
            <a:off x="8639007" y="6578600"/>
            <a:ext cx="139430" cy="203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grpSp>
        <p:nvGrpSpPr>
          <p:cNvPr id="121" name="Group 121">
            <a:hlinkClick r:id="" action="ppaction://hlinkshowjump?jump=previousslide"/>
          </p:cNvPr>
          <p:cNvGrpSpPr/>
          <p:nvPr/>
        </p:nvGrpSpPr>
        <p:grpSpPr>
          <a:xfrm>
            <a:off x="8488688" y="6575220"/>
            <a:ext cx="109845" cy="146460"/>
            <a:chOff x="0" y="0"/>
            <a:chExt cx="292918" cy="292918"/>
          </a:xfrm>
        </p:grpSpPr>
        <p:sp>
          <p:nvSpPr>
            <p:cNvPr id="119" name="Shape 119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120" name="Shape 120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124" name="Group 124">
            <a:hlinkClick r:id="" action="ppaction://hlinkshowjump?jump=nextslide"/>
          </p:cNvPr>
          <p:cNvGrpSpPr/>
          <p:nvPr/>
        </p:nvGrpSpPr>
        <p:grpSpPr>
          <a:xfrm flipH="1">
            <a:off x="8807776" y="6575220"/>
            <a:ext cx="109845" cy="146460"/>
            <a:chOff x="0" y="0"/>
            <a:chExt cx="292918" cy="292918"/>
          </a:xfrm>
        </p:grpSpPr>
        <p:sp>
          <p:nvSpPr>
            <p:cNvPr id="122" name="Shape 122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123" name="Shape 123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132" name="Group 132"/>
          <p:cNvGrpSpPr/>
          <p:nvPr/>
        </p:nvGrpSpPr>
        <p:grpSpPr>
          <a:xfrm>
            <a:off x="206257" y="6579295"/>
            <a:ext cx="652434" cy="198656"/>
            <a:chOff x="0" y="0"/>
            <a:chExt cx="1739821" cy="397311"/>
          </a:xfrm>
        </p:grpSpPr>
        <p:grpSp>
          <p:nvGrpSpPr>
            <p:cNvPr id="127" name="Group 127"/>
            <p:cNvGrpSpPr/>
            <p:nvPr/>
          </p:nvGrpSpPr>
          <p:grpSpPr>
            <a:xfrm>
              <a:off x="0" y="16976"/>
              <a:ext cx="378730" cy="275796"/>
              <a:chOff x="0" y="0"/>
              <a:chExt cx="378729" cy="275794"/>
            </a:xfrm>
          </p:grpSpPr>
          <p:sp>
            <p:nvSpPr>
              <p:cNvPr id="125" name="Shape 125"/>
              <p:cNvSpPr/>
              <p:nvPr/>
            </p:nvSpPr>
            <p:spPr>
              <a:xfrm>
                <a:off x="105200" y="0"/>
                <a:ext cx="273530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7316"/>
                    </a:moveTo>
                    <a:cubicBezTo>
                      <a:pt x="21600" y="19682"/>
                      <a:pt x="20404" y="21600"/>
                      <a:pt x="18928" y="21600"/>
                    </a:cubicBezTo>
                    <a:cubicBezTo>
                      <a:pt x="17453" y="21600"/>
                      <a:pt x="16257" y="19682"/>
                      <a:pt x="16257" y="17316"/>
                    </a:cubicBezTo>
                    <a:cubicBezTo>
                      <a:pt x="16257" y="12492"/>
                      <a:pt x="13809" y="8567"/>
                      <a:pt x="10800" y="8567"/>
                    </a:cubicBezTo>
                    <a:cubicBezTo>
                      <a:pt x="7791" y="8567"/>
                      <a:pt x="5343" y="12492"/>
                      <a:pt x="5343" y="17316"/>
                    </a:cubicBezTo>
                    <a:cubicBezTo>
                      <a:pt x="5343" y="19682"/>
                      <a:pt x="4147" y="21600"/>
                      <a:pt x="2672" y="21600"/>
                    </a:cubicBezTo>
                    <a:cubicBezTo>
                      <a:pt x="1197" y="21600"/>
                      <a:pt x="0" y="19682"/>
                      <a:pt x="0" y="17316"/>
                    </a:cubicBezTo>
                    <a:cubicBezTo>
                      <a:pt x="0" y="12691"/>
                      <a:pt x="1123" y="8343"/>
                      <a:pt x="3163" y="5072"/>
                    </a:cubicBezTo>
                    <a:cubicBezTo>
                      <a:pt x="5204" y="1801"/>
                      <a:pt x="7915" y="0"/>
                      <a:pt x="10800" y="0"/>
                    </a:cubicBezTo>
                    <a:cubicBezTo>
                      <a:pt x="13685" y="0"/>
                      <a:pt x="16397" y="1801"/>
                      <a:pt x="18437" y="5072"/>
                    </a:cubicBezTo>
                    <a:cubicBezTo>
                      <a:pt x="20477" y="8343"/>
                      <a:pt x="21600" y="12691"/>
                      <a:pt x="21600" y="17316"/>
                    </a:cubicBezTo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26" name="Shape 126"/>
              <p:cNvSpPr/>
              <p:nvPr/>
            </p:nvSpPr>
            <p:spPr>
              <a:xfrm>
                <a:off x="0" y="105200"/>
                <a:ext cx="273528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003" y="6600"/>
                    </a:moveTo>
                    <a:cubicBezTo>
                      <a:pt x="17003" y="3730"/>
                      <a:pt x="18459" y="1393"/>
                      <a:pt x="20250" y="1393"/>
                    </a:cubicBezTo>
                    <a:cubicBezTo>
                      <a:pt x="20499" y="1393"/>
                      <a:pt x="20740" y="1442"/>
                      <a:pt x="20972" y="1527"/>
                    </a:cubicBezTo>
                    <a:cubicBezTo>
                      <a:pt x="20482" y="594"/>
                      <a:pt x="19749" y="0"/>
                      <a:pt x="18928" y="0"/>
                    </a:cubicBezTo>
                    <a:cubicBezTo>
                      <a:pt x="17453" y="0"/>
                      <a:pt x="16257" y="1918"/>
                      <a:pt x="16257" y="4284"/>
                    </a:cubicBezTo>
                    <a:cubicBezTo>
                      <a:pt x="16257" y="6254"/>
                      <a:pt x="15844" y="8067"/>
                      <a:pt x="15156" y="9532"/>
                    </a:cubicBezTo>
                    <a:cubicBezTo>
                      <a:pt x="16156" y="9547"/>
                      <a:pt x="16966" y="10855"/>
                      <a:pt x="16966" y="12461"/>
                    </a:cubicBezTo>
                    <a:cubicBezTo>
                      <a:pt x="16966" y="14077"/>
                      <a:pt x="16146" y="15392"/>
                      <a:pt x="15138" y="15392"/>
                    </a:cubicBezTo>
                    <a:cubicBezTo>
                      <a:pt x="14130" y="15392"/>
                      <a:pt x="13310" y="14077"/>
                      <a:pt x="13310" y="12461"/>
                    </a:cubicBezTo>
                    <a:cubicBezTo>
                      <a:pt x="13310" y="12313"/>
                      <a:pt x="13319" y="12169"/>
                      <a:pt x="13333" y="12027"/>
                    </a:cubicBezTo>
                    <a:cubicBezTo>
                      <a:pt x="12575" y="12667"/>
                      <a:pt x="11714" y="13033"/>
                      <a:pt x="10800" y="13033"/>
                    </a:cubicBezTo>
                    <a:cubicBezTo>
                      <a:pt x="9907" y="13033"/>
                      <a:pt x="9065" y="12681"/>
                      <a:pt x="8321" y="12068"/>
                    </a:cubicBezTo>
                    <a:cubicBezTo>
                      <a:pt x="8331" y="12197"/>
                      <a:pt x="8339" y="12327"/>
                      <a:pt x="8339" y="12461"/>
                    </a:cubicBezTo>
                    <a:cubicBezTo>
                      <a:pt x="8339" y="14077"/>
                      <a:pt x="7519" y="15392"/>
                      <a:pt x="6511" y="15392"/>
                    </a:cubicBezTo>
                    <a:cubicBezTo>
                      <a:pt x="5503" y="15392"/>
                      <a:pt x="4683" y="14077"/>
                      <a:pt x="4683" y="12461"/>
                    </a:cubicBezTo>
                    <a:cubicBezTo>
                      <a:pt x="4683" y="10880"/>
                      <a:pt x="5468" y="9591"/>
                      <a:pt x="6446" y="9535"/>
                    </a:cubicBezTo>
                    <a:cubicBezTo>
                      <a:pt x="5757" y="8071"/>
                      <a:pt x="5343" y="6255"/>
                      <a:pt x="5343" y="4284"/>
                    </a:cubicBezTo>
                    <a:cubicBezTo>
                      <a:pt x="5343" y="1918"/>
                      <a:pt x="4147" y="0"/>
                      <a:pt x="2671" y="0"/>
                    </a:cubicBezTo>
                    <a:cubicBezTo>
                      <a:pt x="1843" y="0"/>
                      <a:pt x="1103" y="605"/>
                      <a:pt x="613" y="1554"/>
                    </a:cubicBezTo>
                    <a:cubicBezTo>
                      <a:pt x="865" y="1453"/>
                      <a:pt x="1127" y="1393"/>
                      <a:pt x="1399" y="1393"/>
                    </a:cubicBezTo>
                    <a:cubicBezTo>
                      <a:pt x="3190" y="1393"/>
                      <a:pt x="4646" y="3730"/>
                      <a:pt x="4646" y="6600"/>
                    </a:cubicBezTo>
                    <a:cubicBezTo>
                      <a:pt x="4646" y="9472"/>
                      <a:pt x="3190" y="11808"/>
                      <a:pt x="1399" y="11808"/>
                    </a:cubicBezTo>
                    <a:cubicBezTo>
                      <a:pt x="1284" y="11808"/>
                      <a:pt x="1171" y="11799"/>
                      <a:pt x="1060" y="11780"/>
                    </a:cubicBezTo>
                    <a:cubicBezTo>
                      <a:pt x="1581" y="13519"/>
                      <a:pt x="2287" y="15123"/>
                      <a:pt x="3163" y="16528"/>
                    </a:cubicBezTo>
                    <a:cubicBezTo>
                      <a:pt x="4357" y="18443"/>
                      <a:pt x="5783" y="19849"/>
                      <a:pt x="7337" y="20690"/>
                    </a:cubicBezTo>
                    <a:cubicBezTo>
                      <a:pt x="7583" y="17880"/>
                      <a:pt x="9088" y="15708"/>
                      <a:pt x="10908" y="15708"/>
                    </a:cubicBezTo>
                    <a:cubicBezTo>
                      <a:pt x="12703" y="15708"/>
                      <a:pt x="14192" y="17823"/>
                      <a:pt x="14467" y="20580"/>
                    </a:cubicBezTo>
                    <a:cubicBezTo>
                      <a:pt x="15943" y="19728"/>
                      <a:pt x="17295" y="18359"/>
                      <a:pt x="18437" y="16528"/>
                    </a:cubicBezTo>
                    <a:cubicBezTo>
                      <a:pt x="19312" y="15125"/>
                      <a:pt x="20017" y="13522"/>
                      <a:pt x="20539" y="11785"/>
                    </a:cubicBezTo>
                    <a:cubicBezTo>
                      <a:pt x="20444" y="11799"/>
                      <a:pt x="20348" y="11808"/>
                      <a:pt x="20250" y="11808"/>
                    </a:cubicBezTo>
                    <a:cubicBezTo>
                      <a:pt x="18459" y="11808"/>
                      <a:pt x="17003" y="9472"/>
                      <a:pt x="17003" y="6600"/>
                    </a:cubicBezTo>
                    <a:close/>
                    <a:moveTo>
                      <a:pt x="21563" y="3598"/>
                    </a:moveTo>
                    <a:cubicBezTo>
                      <a:pt x="21191" y="3178"/>
                      <a:pt x="20738" y="2930"/>
                      <a:pt x="20250" y="2930"/>
                    </a:cubicBezTo>
                    <a:cubicBezTo>
                      <a:pt x="18988" y="2930"/>
                      <a:pt x="17961" y="4577"/>
                      <a:pt x="17961" y="6600"/>
                    </a:cubicBezTo>
                    <a:cubicBezTo>
                      <a:pt x="17961" y="8625"/>
                      <a:pt x="18988" y="10271"/>
                      <a:pt x="20250" y="10271"/>
                    </a:cubicBezTo>
                    <a:cubicBezTo>
                      <a:pt x="20507" y="10271"/>
                      <a:pt x="20753" y="10200"/>
                      <a:pt x="20983" y="10075"/>
                    </a:cubicBezTo>
                    <a:cubicBezTo>
                      <a:pt x="21388" y="8239"/>
                      <a:pt x="21600" y="6288"/>
                      <a:pt x="21600" y="4284"/>
                    </a:cubicBezTo>
                    <a:cubicBezTo>
                      <a:pt x="21600" y="4049"/>
                      <a:pt x="21585" y="3822"/>
                      <a:pt x="21563" y="3598"/>
                    </a:cubicBezTo>
                    <a:close/>
                    <a:moveTo>
                      <a:pt x="3688" y="6600"/>
                    </a:moveTo>
                    <a:cubicBezTo>
                      <a:pt x="3688" y="4577"/>
                      <a:pt x="2661" y="2930"/>
                      <a:pt x="1399" y="2930"/>
                    </a:cubicBezTo>
                    <a:cubicBezTo>
                      <a:pt x="886" y="2930"/>
                      <a:pt x="413" y="3205"/>
                      <a:pt x="31" y="3664"/>
                    </a:cubicBezTo>
                    <a:cubicBezTo>
                      <a:pt x="13" y="3867"/>
                      <a:pt x="0" y="4073"/>
                      <a:pt x="0" y="4284"/>
                    </a:cubicBezTo>
                    <a:cubicBezTo>
                      <a:pt x="0" y="6276"/>
                      <a:pt x="210" y="8216"/>
                      <a:pt x="610" y="10042"/>
                    </a:cubicBezTo>
                    <a:cubicBezTo>
                      <a:pt x="856" y="10188"/>
                      <a:pt x="1121" y="10271"/>
                      <a:pt x="1399" y="10271"/>
                    </a:cubicBezTo>
                    <a:cubicBezTo>
                      <a:pt x="2661" y="10271"/>
                      <a:pt x="3688" y="8625"/>
                      <a:pt x="3688" y="6600"/>
                    </a:cubicBezTo>
                    <a:close/>
                    <a:moveTo>
                      <a:pt x="5642" y="12461"/>
                    </a:moveTo>
                    <a:cubicBezTo>
                      <a:pt x="5642" y="13229"/>
                      <a:pt x="6032" y="13855"/>
                      <a:pt x="6511" y="13855"/>
                    </a:cubicBezTo>
                    <a:cubicBezTo>
                      <a:pt x="6991" y="13855"/>
                      <a:pt x="7380" y="13229"/>
                      <a:pt x="7380" y="12461"/>
                    </a:cubicBezTo>
                    <a:cubicBezTo>
                      <a:pt x="7380" y="11693"/>
                      <a:pt x="6991" y="11067"/>
                      <a:pt x="6511" y="11067"/>
                    </a:cubicBezTo>
                    <a:cubicBezTo>
                      <a:pt x="6032" y="11067"/>
                      <a:pt x="5642" y="11693"/>
                      <a:pt x="5642" y="12461"/>
                    </a:cubicBezTo>
                    <a:close/>
                    <a:moveTo>
                      <a:pt x="15138" y="13855"/>
                    </a:moveTo>
                    <a:cubicBezTo>
                      <a:pt x="15617" y="13855"/>
                      <a:pt x="16007" y="13229"/>
                      <a:pt x="16007" y="12461"/>
                    </a:cubicBezTo>
                    <a:cubicBezTo>
                      <a:pt x="16007" y="11693"/>
                      <a:pt x="15617" y="11067"/>
                      <a:pt x="15138" y="11067"/>
                    </a:cubicBezTo>
                    <a:cubicBezTo>
                      <a:pt x="14659" y="11067"/>
                      <a:pt x="14269" y="11693"/>
                      <a:pt x="14269" y="12461"/>
                    </a:cubicBezTo>
                    <a:cubicBezTo>
                      <a:pt x="14269" y="13229"/>
                      <a:pt x="14659" y="13855"/>
                      <a:pt x="15138" y="13855"/>
                    </a:cubicBezTo>
                    <a:close/>
                    <a:moveTo>
                      <a:pt x="10908" y="17245"/>
                    </a:moveTo>
                    <a:cubicBezTo>
                      <a:pt x="9525" y="17245"/>
                      <a:pt x="8387" y="18952"/>
                      <a:pt x="8268" y="21121"/>
                    </a:cubicBezTo>
                    <a:cubicBezTo>
                      <a:pt x="9088" y="21435"/>
                      <a:pt x="9936" y="21600"/>
                      <a:pt x="10800" y="21600"/>
                    </a:cubicBezTo>
                    <a:cubicBezTo>
                      <a:pt x="11738" y="21600"/>
                      <a:pt x="12658" y="21406"/>
                      <a:pt x="13542" y="21036"/>
                    </a:cubicBezTo>
                    <a:cubicBezTo>
                      <a:pt x="13399" y="18908"/>
                      <a:pt x="12273" y="17245"/>
                      <a:pt x="10908" y="1724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131" name="Group 131"/>
            <p:cNvGrpSpPr/>
            <p:nvPr/>
          </p:nvGrpSpPr>
          <p:grpSpPr>
            <a:xfrm>
              <a:off x="451491" y="-1"/>
              <a:ext cx="1288331" cy="397313"/>
              <a:chOff x="0" y="0"/>
              <a:chExt cx="1288330" cy="397311"/>
            </a:xfrm>
          </p:grpSpPr>
          <p:sp>
            <p:nvSpPr>
              <p:cNvPr id="128" name="Shape 128"/>
              <p:cNvSpPr/>
              <p:nvPr/>
            </p:nvSpPr>
            <p:spPr>
              <a:xfrm>
                <a:off x="0" y="0"/>
                <a:ext cx="1288331" cy="267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09" y="0"/>
                    </a:moveTo>
                    <a:cubicBezTo>
                      <a:pt x="11534" y="0"/>
                      <a:pt x="11413" y="501"/>
                      <a:pt x="11413" y="1340"/>
                    </a:cubicBezTo>
                    <a:cubicBezTo>
                      <a:pt x="11413" y="2179"/>
                      <a:pt x="11534" y="2681"/>
                      <a:pt x="11709" y="2681"/>
                    </a:cubicBezTo>
                    <a:lnTo>
                      <a:pt x="12014" y="2681"/>
                    </a:lnTo>
                    <a:lnTo>
                      <a:pt x="12014" y="18319"/>
                    </a:lnTo>
                    <a:lnTo>
                      <a:pt x="11709" y="18319"/>
                    </a:lnTo>
                    <a:cubicBezTo>
                      <a:pt x="11534" y="18319"/>
                      <a:pt x="11413" y="18820"/>
                      <a:pt x="11413" y="19659"/>
                    </a:cubicBezTo>
                    <a:cubicBezTo>
                      <a:pt x="11413" y="20498"/>
                      <a:pt x="11534" y="21000"/>
                      <a:pt x="11709" y="21000"/>
                    </a:cubicBezTo>
                    <a:lnTo>
                      <a:pt x="12960" y="21000"/>
                    </a:lnTo>
                    <a:cubicBezTo>
                      <a:pt x="13134" y="21000"/>
                      <a:pt x="13256" y="20498"/>
                      <a:pt x="13256" y="19659"/>
                    </a:cubicBezTo>
                    <a:cubicBezTo>
                      <a:pt x="13256" y="18820"/>
                      <a:pt x="13134" y="18319"/>
                      <a:pt x="12960" y="18319"/>
                    </a:cubicBezTo>
                    <a:lnTo>
                      <a:pt x="12571" y="18319"/>
                    </a:lnTo>
                    <a:lnTo>
                      <a:pt x="12571" y="2681"/>
                    </a:lnTo>
                    <a:lnTo>
                      <a:pt x="13613" y="2681"/>
                    </a:lnTo>
                    <a:cubicBezTo>
                      <a:pt x="13871" y="2681"/>
                      <a:pt x="14055" y="3073"/>
                      <a:pt x="14179" y="3686"/>
                    </a:cubicBezTo>
                    <a:cubicBezTo>
                      <a:pt x="14303" y="4297"/>
                      <a:pt x="14368" y="5355"/>
                      <a:pt x="14368" y="6730"/>
                    </a:cubicBezTo>
                    <a:cubicBezTo>
                      <a:pt x="14368" y="8105"/>
                      <a:pt x="14303" y="9163"/>
                      <a:pt x="14179" y="9774"/>
                    </a:cubicBezTo>
                    <a:cubicBezTo>
                      <a:pt x="14055" y="10387"/>
                      <a:pt x="13871" y="10723"/>
                      <a:pt x="13613" y="10723"/>
                    </a:cubicBezTo>
                    <a:lnTo>
                      <a:pt x="13123" y="10723"/>
                    </a:lnTo>
                    <a:cubicBezTo>
                      <a:pt x="12948" y="10723"/>
                      <a:pt x="12826" y="11225"/>
                      <a:pt x="12826" y="12064"/>
                    </a:cubicBezTo>
                    <a:cubicBezTo>
                      <a:pt x="12826" y="12903"/>
                      <a:pt x="12948" y="13404"/>
                      <a:pt x="13123" y="13404"/>
                    </a:cubicBezTo>
                    <a:lnTo>
                      <a:pt x="13613" y="13404"/>
                    </a:lnTo>
                    <a:cubicBezTo>
                      <a:pt x="14043" y="13404"/>
                      <a:pt x="14378" y="12863"/>
                      <a:pt x="14612" y="11673"/>
                    </a:cubicBezTo>
                    <a:cubicBezTo>
                      <a:pt x="14842" y="10498"/>
                      <a:pt x="14960" y="8860"/>
                      <a:pt x="14960" y="6744"/>
                    </a:cubicBezTo>
                    <a:cubicBezTo>
                      <a:pt x="14960" y="4628"/>
                      <a:pt x="14842" y="2962"/>
                      <a:pt x="14612" y="1787"/>
                    </a:cubicBezTo>
                    <a:cubicBezTo>
                      <a:pt x="14378" y="597"/>
                      <a:pt x="14043" y="0"/>
                      <a:pt x="13613" y="0"/>
                    </a:cubicBezTo>
                    <a:lnTo>
                      <a:pt x="11709" y="0"/>
                    </a:lnTo>
                    <a:close/>
                    <a:moveTo>
                      <a:pt x="84" y="2052"/>
                    </a:moveTo>
                    <a:cubicBezTo>
                      <a:pt x="27" y="2052"/>
                      <a:pt x="0" y="2199"/>
                      <a:pt x="0" y="2471"/>
                    </a:cubicBezTo>
                    <a:cubicBezTo>
                      <a:pt x="0" y="2746"/>
                      <a:pt x="27" y="2876"/>
                      <a:pt x="84" y="2876"/>
                    </a:cubicBezTo>
                    <a:lnTo>
                      <a:pt x="482" y="2876"/>
                    </a:lnTo>
                    <a:cubicBezTo>
                      <a:pt x="539" y="2876"/>
                      <a:pt x="569" y="3009"/>
                      <a:pt x="569" y="3281"/>
                    </a:cubicBezTo>
                    <a:lnTo>
                      <a:pt x="569" y="19952"/>
                    </a:lnTo>
                    <a:cubicBezTo>
                      <a:pt x="569" y="20226"/>
                      <a:pt x="539" y="20357"/>
                      <a:pt x="482" y="20357"/>
                    </a:cubicBezTo>
                    <a:lnTo>
                      <a:pt x="84" y="20357"/>
                    </a:lnTo>
                    <a:cubicBezTo>
                      <a:pt x="27" y="20357"/>
                      <a:pt x="0" y="20490"/>
                      <a:pt x="0" y="20762"/>
                    </a:cubicBezTo>
                    <a:cubicBezTo>
                      <a:pt x="0" y="21036"/>
                      <a:pt x="27" y="21181"/>
                      <a:pt x="84" y="21181"/>
                    </a:cubicBezTo>
                    <a:lnTo>
                      <a:pt x="1335" y="21181"/>
                    </a:lnTo>
                    <a:cubicBezTo>
                      <a:pt x="1393" y="21181"/>
                      <a:pt x="1420" y="21036"/>
                      <a:pt x="1420" y="20762"/>
                    </a:cubicBezTo>
                    <a:cubicBezTo>
                      <a:pt x="1420" y="20490"/>
                      <a:pt x="1393" y="20357"/>
                      <a:pt x="1335" y="20357"/>
                    </a:cubicBezTo>
                    <a:lnTo>
                      <a:pt x="825" y="20357"/>
                    </a:lnTo>
                    <a:cubicBezTo>
                      <a:pt x="768" y="20357"/>
                      <a:pt x="737" y="20226"/>
                      <a:pt x="737" y="19952"/>
                    </a:cubicBezTo>
                    <a:lnTo>
                      <a:pt x="737" y="3965"/>
                    </a:lnTo>
                    <a:cubicBezTo>
                      <a:pt x="737" y="3820"/>
                      <a:pt x="744" y="3750"/>
                      <a:pt x="755" y="3742"/>
                    </a:cubicBezTo>
                    <a:cubicBezTo>
                      <a:pt x="766" y="3733"/>
                      <a:pt x="776" y="3753"/>
                      <a:pt x="784" y="3826"/>
                    </a:cubicBezTo>
                    <a:lnTo>
                      <a:pt x="2375" y="20762"/>
                    </a:lnTo>
                    <a:cubicBezTo>
                      <a:pt x="2401" y="21036"/>
                      <a:pt x="2443" y="21181"/>
                      <a:pt x="2500" y="21181"/>
                    </a:cubicBezTo>
                    <a:cubicBezTo>
                      <a:pt x="2557" y="21181"/>
                      <a:pt x="2598" y="21036"/>
                      <a:pt x="2625" y="20762"/>
                    </a:cubicBezTo>
                    <a:lnTo>
                      <a:pt x="4215" y="3826"/>
                    </a:lnTo>
                    <a:cubicBezTo>
                      <a:pt x="4223" y="3753"/>
                      <a:pt x="4233" y="3733"/>
                      <a:pt x="4245" y="3742"/>
                    </a:cubicBezTo>
                    <a:cubicBezTo>
                      <a:pt x="4256" y="3750"/>
                      <a:pt x="4259" y="3820"/>
                      <a:pt x="4259" y="3965"/>
                    </a:cubicBezTo>
                    <a:lnTo>
                      <a:pt x="4259" y="19952"/>
                    </a:lnTo>
                    <a:cubicBezTo>
                      <a:pt x="4259" y="20226"/>
                      <a:pt x="4231" y="20357"/>
                      <a:pt x="4175" y="20357"/>
                    </a:cubicBezTo>
                    <a:lnTo>
                      <a:pt x="3664" y="20357"/>
                    </a:lnTo>
                    <a:cubicBezTo>
                      <a:pt x="3607" y="20357"/>
                      <a:pt x="3580" y="20490"/>
                      <a:pt x="3580" y="20762"/>
                    </a:cubicBezTo>
                    <a:cubicBezTo>
                      <a:pt x="3580" y="21036"/>
                      <a:pt x="3607" y="21181"/>
                      <a:pt x="3664" y="21181"/>
                    </a:cubicBezTo>
                    <a:lnTo>
                      <a:pt x="4912" y="21181"/>
                    </a:lnTo>
                    <a:cubicBezTo>
                      <a:pt x="4969" y="21181"/>
                      <a:pt x="4999" y="21036"/>
                      <a:pt x="4999" y="20762"/>
                    </a:cubicBezTo>
                    <a:cubicBezTo>
                      <a:pt x="4999" y="20490"/>
                      <a:pt x="4969" y="20357"/>
                      <a:pt x="4912" y="20357"/>
                    </a:cubicBezTo>
                    <a:lnTo>
                      <a:pt x="4517" y="20357"/>
                    </a:lnTo>
                    <a:cubicBezTo>
                      <a:pt x="4460" y="20357"/>
                      <a:pt x="4430" y="20226"/>
                      <a:pt x="4430" y="19952"/>
                    </a:cubicBezTo>
                    <a:lnTo>
                      <a:pt x="4430" y="3281"/>
                    </a:lnTo>
                    <a:cubicBezTo>
                      <a:pt x="4430" y="3009"/>
                      <a:pt x="4460" y="2876"/>
                      <a:pt x="4517" y="2876"/>
                    </a:cubicBezTo>
                    <a:lnTo>
                      <a:pt x="4912" y="2876"/>
                    </a:lnTo>
                    <a:cubicBezTo>
                      <a:pt x="4969" y="2876"/>
                      <a:pt x="4999" y="2746"/>
                      <a:pt x="4999" y="2471"/>
                    </a:cubicBezTo>
                    <a:cubicBezTo>
                      <a:pt x="4999" y="2199"/>
                      <a:pt x="4969" y="2052"/>
                      <a:pt x="4912" y="2052"/>
                    </a:cubicBezTo>
                    <a:lnTo>
                      <a:pt x="4288" y="2052"/>
                    </a:lnTo>
                    <a:cubicBezTo>
                      <a:pt x="4246" y="2052"/>
                      <a:pt x="4216" y="2090"/>
                      <a:pt x="4195" y="2164"/>
                    </a:cubicBezTo>
                    <a:cubicBezTo>
                      <a:pt x="4174" y="2235"/>
                      <a:pt x="4157" y="2344"/>
                      <a:pt x="4146" y="2471"/>
                    </a:cubicBezTo>
                    <a:lnTo>
                      <a:pt x="2555" y="19408"/>
                    </a:lnTo>
                    <a:cubicBezTo>
                      <a:pt x="2517" y="19790"/>
                      <a:pt x="2479" y="19790"/>
                      <a:pt x="2442" y="19408"/>
                    </a:cubicBezTo>
                    <a:lnTo>
                      <a:pt x="851" y="2471"/>
                    </a:lnTo>
                    <a:cubicBezTo>
                      <a:pt x="839" y="2344"/>
                      <a:pt x="825" y="2235"/>
                      <a:pt x="804" y="2164"/>
                    </a:cubicBezTo>
                    <a:cubicBezTo>
                      <a:pt x="783" y="2090"/>
                      <a:pt x="753" y="2052"/>
                      <a:pt x="711" y="2052"/>
                    </a:cubicBezTo>
                    <a:lnTo>
                      <a:pt x="84" y="2052"/>
                    </a:lnTo>
                    <a:close/>
                    <a:moveTo>
                      <a:pt x="17277" y="5222"/>
                    </a:moveTo>
                    <a:cubicBezTo>
                      <a:pt x="17138" y="5222"/>
                      <a:pt x="17008" y="5330"/>
                      <a:pt x="16885" y="5557"/>
                    </a:cubicBezTo>
                    <a:cubicBezTo>
                      <a:pt x="16772" y="5765"/>
                      <a:pt x="16666" y="6030"/>
                      <a:pt x="16575" y="6325"/>
                    </a:cubicBezTo>
                    <a:cubicBezTo>
                      <a:pt x="16535" y="6450"/>
                      <a:pt x="16500" y="6511"/>
                      <a:pt x="16464" y="6646"/>
                    </a:cubicBezTo>
                    <a:cubicBezTo>
                      <a:pt x="16446" y="5920"/>
                      <a:pt x="16331" y="5362"/>
                      <a:pt x="16171" y="5362"/>
                    </a:cubicBezTo>
                    <a:lnTo>
                      <a:pt x="15602" y="5362"/>
                    </a:lnTo>
                    <a:cubicBezTo>
                      <a:pt x="15427" y="5362"/>
                      <a:pt x="15306" y="6087"/>
                      <a:pt x="15306" y="6925"/>
                    </a:cubicBezTo>
                    <a:cubicBezTo>
                      <a:pt x="15306" y="7764"/>
                      <a:pt x="15427" y="8489"/>
                      <a:pt x="15602" y="8489"/>
                    </a:cubicBezTo>
                    <a:lnTo>
                      <a:pt x="15915" y="8489"/>
                    </a:lnTo>
                    <a:lnTo>
                      <a:pt x="15915" y="18319"/>
                    </a:lnTo>
                    <a:lnTo>
                      <a:pt x="15602" y="18319"/>
                    </a:lnTo>
                    <a:cubicBezTo>
                      <a:pt x="15427" y="18319"/>
                      <a:pt x="15306" y="18820"/>
                      <a:pt x="15306" y="19659"/>
                    </a:cubicBezTo>
                    <a:cubicBezTo>
                      <a:pt x="15306" y="20498"/>
                      <a:pt x="15427" y="21000"/>
                      <a:pt x="15602" y="21000"/>
                    </a:cubicBezTo>
                    <a:lnTo>
                      <a:pt x="16795" y="21000"/>
                    </a:lnTo>
                    <a:cubicBezTo>
                      <a:pt x="16970" y="21000"/>
                      <a:pt x="17091" y="20498"/>
                      <a:pt x="17091" y="19659"/>
                    </a:cubicBezTo>
                    <a:cubicBezTo>
                      <a:pt x="17091" y="18820"/>
                      <a:pt x="16970" y="18319"/>
                      <a:pt x="16795" y="18319"/>
                    </a:cubicBezTo>
                    <a:lnTo>
                      <a:pt x="16473" y="18319"/>
                    </a:lnTo>
                    <a:lnTo>
                      <a:pt x="16473" y="11030"/>
                    </a:lnTo>
                    <a:cubicBezTo>
                      <a:pt x="16566" y="10507"/>
                      <a:pt x="16612" y="10028"/>
                      <a:pt x="16694" y="9592"/>
                    </a:cubicBezTo>
                    <a:cubicBezTo>
                      <a:pt x="16767" y="9192"/>
                      <a:pt x="16859" y="8819"/>
                      <a:pt x="16966" y="8489"/>
                    </a:cubicBezTo>
                    <a:cubicBezTo>
                      <a:pt x="17058" y="8210"/>
                      <a:pt x="17161" y="8070"/>
                      <a:pt x="17280" y="8070"/>
                    </a:cubicBezTo>
                    <a:cubicBezTo>
                      <a:pt x="17441" y="8070"/>
                      <a:pt x="17555" y="8252"/>
                      <a:pt x="17634" y="8615"/>
                    </a:cubicBezTo>
                    <a:cubicBezTo>
                      <a:pt x="17712" y="8970"/>
                      <a:pt x="17747" y="9386"/>
                      <a:pt x="17747" y="9927"/>
                    </a:cubicBezTo>
                    <a:cubicBezTo>
                      <a:pt x="17747" y="10766"/>
                      <a:pt x="17869" y="11352"/>
                      <a:pt x="18044" y="11352"/>
                    </a:cubicBezTo>
                    <a:cubicBezTo>
                      <a:pt x="18218" y="11352"/>
                      <a:pt x="18343" y="10766"/>
                      <a:pt x="18343" y="9927"/>
                    </a:cubicBezTo>
                    <a:cubicBezTo>
                      <a:pt x="18343" y="9289"/>
                      <a:pt x="18318" y="8677"/>
                      <a:pt x="18270" y="8112"/>
                    </a:cubicBezTo>
                    <a:cubicBezTo>
                      <a:pt x="18221" y="7535"/>
                      <a:pt x="18148" y="7015"/>
                      <a:pt x="18052" y="6576"/>
                    </a:cubicBezTo>
                    <a:cubicBezTo>
                      <a:pt x="17958" y="6147"/>
                      <a:pt x="17845" y="5808"/>
                      <a:pt x="17715" y="5571"/>
                    </a:cubicBezTo>
                    <a:cubicBezTo>
                      <a:pt x="17587" y="5335"/>
                      <a:pt x="17438" y="5222"/>
                      <a:pt x="17277" y="5222"/>
                    </a:cubicBezTo>
                    <a:close/>
                    <a:moveTo>
                      <a:pt x="19997" y="5362"/>
                    </a:moveTo>
                    <a:cubicBezTo>
                      <a:pt x="19767" y="5362"/>
                      <a:pt x="19548" y="5565"/>
                      <a:pt x="19350" y="5962"/>
                    </a:cubicBezTo>
                    <a:cubicBezTo>
                      <a:pt x="19151" y="6362"/>
                      <a:pt x="18980" y="6931"/>
                      <a:pt x="18839" y="7651"/>
                    </a:cubicBezTo>
                    <a:cubicBezTo>
                      <a:pt x="18699" y="8366"/>
                      <a:pt x="18589" y="9238"/>
                      <a:pt x="18511" y="10235"/>
                    </a:cubicBezTo>
                    <a:cubicBezTo>
                      <a:pt x="18434" y="11218"/>
                      <a:pt x="18395" y="12313"/>
                      <a:pt x="18395" y="13488"/>
                    </a:cubicBezTo>
                    <a:cubicBezTo>
                      <a:pt x="18395" y="14662"/>
                      <a:pt x="18434" y="15744"/>
                      <a:pt x="18511" y="16727"/>
                    </a:cubicBezTo>
                    <a:cubicBezTo>
                      <a:pt x="18589" y="17724"/>
                      <a:pt x="18699" y="18597"/>
                      <a:pt x="18839" y="19310"/>
                    </a:cubicBezTo>
                    <a:cubicBezTo>
                      <a:pt x="18980" y="20031"/>
                      <a:pt x="19150" y="20599"/>
                      <a:pt x="19350" y="21000"/>
                    </a:cubicBezTo>
                    <a:cubicBezTo>
                      <a:pt x="19547" y="21396"/>
                      <a:pt x="19765" y="21600"/>
                      <a:pt x="19997" y="21600"/>
                    </a:cubicBezTo>
                    <a:cubicBezTo>
                      <a:pt x="20229" y="21600"/>
                      <a:pt x="20448" y="21396"/>
                      <a:pt x="20645" y="21000"/>
                    </a:cubicBezTo>
                    <a:cubicBezTo>
                      <a:pt x="20845" y="20599"/>
                      <a:pt x="21016" y="20029"/>
                      <a:pt x="21156" y="19310"/>
                    </a:cubicBezTo>
                    <a:cubicBezTo>
                      <a:pt x="21296" y="18595"/>
                      <a:pt x="21406" y="17723"/>
                      <a:pt x="21484" y="16727"/>
                    </a:cubicBezTo>
                    <a:cubicBezTo>
                      <a:pt x="21561" y="15742"/>
                      <a:pt x="21600" y="14661"/>
                      <a:pt x="21600" y="13488"/>
                    </a:cubicBezTo>
                    <a:cubicBezTo>
                      <a:pt x="21600" y="12314"/>
                      <a:pt x="21561" y="11220"/>
                      <a:pt x="21484" y="10235"/>
                    </a:cubicBezTo>
                    <a:cubicBezTo>
                      <a:pt x="21406" y="9238"/>
                      <a:pt x="21296" y="8367"/>
                      <a:pt x="21156" y="7651"/>
                    </a:cubicBezTo>
                    <a:cubicBezTo>
                      <a:pt x="21015" y="6931"/>
                      <a:pt x="20844" y="6363"/>
                      <a:pt x="20645" y="5962"/>
                    </a:cubicBezTo>
                    <a:cubicBezTo>
                      <a:pt x="20447" y="5565"/>
                      <a:pt x="20228" y="5362"/>
                      <a:pt x="19997" y="5362"/>
                    </a:cubicBezTo>
                    <a:close/>
                    <a:moveTo>
                      <a:pt x="6312" y="7247"/>
                    </a:moveTo>
                    <a:cubicBezTo>
                      <a:pt x="6187" y="7247"/>
                      <a:pt x="6067" y="7329"/>
                      <a:pt x="5957" y="7484"/>
                    </a:cubicBezTo>
                    <a:cubicBezTo>
                      <a:pt x="5847" y="7638"/>
                      <a:pt x="5751" y="7829"/>
                      <a:pt x="5664" y="8056"/>
                    </a:cubicBezTo>
                    <a:cubicBezTo>
                      <a:pt x="5577" y="8285"/>
                      <a:pt x="5498" y="8541"/>
                      <a:pt x="5432" y="8824"/>
                    </a:cubicBezTo>
                    <a:cubicBezTo>
                      <a:pt x="5365" y="9106"/>
                      <a:pt x="5314" y="9365"/>
                      <a:pt x="5272" y="9620"/>
                    </a:cubicBezTo>
                    <a:cubicBezTo>
                      <a:pt x="5238" y="9838"/>
                      <a:pt x="5244" y="10029"/>
                      <a:pt x="5290" y="10193"/>
                    </a:cubicBezTo>
                    <a:cubicBezTo>
                      <a:pt x="5335" y="10356"/>
                      <a:pt x="5375" y="10327"/>
                      <a:pt x="5409" y="10109"/>
                    </a:cubicBezTo>
                    <a:cubicBezTo>
                      <a:pt x="5443" y="9891"/>
                      <a:pt x="5487" y="9663"/>
                      <a:pt x="5542" y="9425"/>
                    </a:cubicBezTo>
                    <a:cubicBezTo>
                      <a:pt x="5597" y="9190"/>
                      <a:pt x="5660" y="8983"/>
                      <a:pt x="5734" y="8782"/>
                    </a:cubicBezTo>
                    <a:cubicBezTo>
                      <a:pt x="5808" y="8583"/>
                      <a:pt x="5892" y="8404"/>
                      <a:pt x="5986" y="8266"/>
                    </a:cubicBezTo>
                    <a:cubicBezTo>
                      <a:pt x="6081" y="8129"/>
                      <a:pt x="6190" y="8070"/>
                      <a:pt x="6312" y="8070"/>
                    </a:cubicBezTo>
                    <a:cubicBezTo>
                      <a:pt x="6448" y="8070"/>
                      <a:pt x="6570" y="8159"/>
                      <a:pt x="6680" y="8350"/>
                    </a:cubicBezTo>
                    <a:cubicBezTo>
                      <a:pt x="6790" y="8540"/>
                      <a:pt x="6883" y="8807"/>
                      <a:pt x="6959" y="9145"/>
                    </a:cubicBezTo>
                    <a:cubicBezTo>
                      <a:pt x="7035" y="9481"/>
                      <a:pt x="7091" y="9871"/>
                      <a:pt x="7133" y="10318"/>
                    </a:cubicBezTo>
                    <a:cubicBezTo>
                      <a:pt x="7175" y="10766"/>
                      <a:pt x="7197" y="11247"/>
                      <a:pt x="7197" y="11756"/>
                    </a:cubicBezTo>
                    <a:lnTo>
                      <a:pt x="7197" y="16950"/>
                    </a:lnTo>
                    <a:cubicBezTo>
                      <a:pt x="7118" y="17642"/>
                      <a:pt x="7021" y="18263"/>
                      <a:pt x="6907" y="18807"/>
                    </a:cubicBezTo>
                    <a:cubicBezTo>
                      <a:pt x="6808" y="19282"/>
                      <a:pt x="6690" y="19705"/>
                      <a:pt x="6550" y="20078"/>
                    </a:cubicBezTo>
                    <a:cubicBezTo>
                      <a:pt x="6410" y="20451"/>
                      <a:pt x="6248" y="20637"/>
                      <a:pt x="6062" y="20637"/>
                    </a:cubicBezTo>
                    <a:cubicBezTo>
                      <a:pt x="5778" y="20637"/>
                      <a:pt x="5565" y="20296"/>
                      <a:pt x="5423" y="19631"/>
                    </a:cubicBezTo>
                    <a:cubicBezTo>
                      <a:pt x="5281" y="18966"/>
                      <a:pt x="5208" y="18115"/>
                      <a:pt x="5208" y="17076"/>
                    </a:cubicBezTo>
                    <a:cubicBezTo>
                      <a:pt x="5208" y="16567"/>
                      <a:pt x="5227" y="16102"/>
                      <a:pt x="5264" y="15666"/>
                    </a:cubicBezTo>
                    <a:cubicBezTo>
                      <a:pt x="5299" y="15230"/>
                      <a:pt x="5355" y="14844"/>
                      <a:pt x="5435" y="14535"/>
                    </a:cubicBezTo>
                    <a:cubicBezTo>
                      <a:pt x="5514" y="14224"/>
                      <a:pt x="5615" y="13990"/>
                      <a:pt x="5737" y="13809"/>
                    </a:cubicBezTo>
                    <a:cubicBezTo>
                      <a:pt x="5858" y="13628"/>
                      <a:pt x="6005" y="13530"/>
                      <a:pt x="6175" y="13530"/>
                    </a:cubicBezTo>
                    <a:lnTo>
                      <a:pt x="6770" y="13530"/>
                    </a:lnTo>
                    <a:cubicBezTo>
                      <a:pt x="6827" y="13530"/>
                      <a:pt x="6857" y="13398"/>
                      <a:pt x="6857" y="13125"/>
                    </a:cubicBezTo>
                    <a:cubicBezTo>
                      <a:pt x="6857" y="12852"/>
                      <a:pt x="6827" y="12706"/>
                      <a:pt x="6770" y="12706"/>
                    </a:cubicBezTo>
                    <a:lnTo>
                      <a:pt x="6175" y="12706"/>
                    </a:lnTo>
                    <a:cubicBezTo>
                      <a:pt x="5990" y="12706"/>
                      <a:pt x="5825" y="12828"/>
                      <a:pt x="5685" y="13055"/>
                    </a:cubicBezTo>
                    <a:cubicBezTo>
                      <a:pt x="5544" y="13284"/>
                      <a:pt x="5427" y="13585"/>
                      <a:pt x="5330" y="13976"/>
                    </a:cubicBezTo>
                    <a:cubicBezTo>
                      <a:pt x="5234" y="14369"/>
                      <a:pt x="5162" y="14831"/>
                      <a:pt x="5113" y="15359"/>
                    </a:cubicBezTo>
                    <a:cubicBezTo>
                      <a:pt x="5063" y="15886"/>
                      <a:pt x="5037" y="16457"/>
                      <a:pt x="5037" y="17076"/>
                    </a:cubicBezTo>
                    <a:cubicBezTo>
                      <a:pt x="5037" y="17696"/>
                      <a:pt x="5059" y="18280"/>
                      <a:pt x="5101" y="18807"/>
                    </a:cubicBezTo>
                    <a:cubicBezTo>
                      <a:pt x="5143" y="19336"/>
                      <a:pt x="5204" y="19784"/>
                      <a:pt x="5290" y="20176"/>
                    </a:cubicBezTo>
                    <a:cubicBezTo>
                      <a:pt x="5375" y="20567"/>
                      <a:pt x="5483" y="20882"/>
                      <a:pt x="5612" y="21111"/>
                    </a:cubicBezTo>
                    <a:cubicBezTo>
                      <a:pt x="5741" y="21339"/>
                      <a:pt x="5892" y="21446"/>
                      <a:pt x="6062" y="21446"/>
                    </a:cubicBezTo>
                    <a:cubicBezTo>
                      <a:pt x="6198" y="21446"/>
                      <a:pt x="6322" y="21363"/>
                      <a:pt x="6434" y="21181"/>
                    </a:cubicBezTo>
                    <a:cubicBezTo>
                      <a:pt x="6545" y="21000"/>
                      <a:pt x="6646" y="20781"/>
                      <a:pt x="6735" y="20525"/>
                    </a:cubicBezTo>
                    <a:cubicBezTo>
                      <a:pt x="6824" y="20271"/>
                      <a:pt x="6899" y="19997"/>
                      <a:pt x="6962" y="19715"/>
                    </a:cubicBezTo>
                    <a:cubicBezTo>
                      <a:pt x="7024" y="19434"/>
                      <a:pt x="7073" y="19181"/>
                      <a:pt x="7107" y="18961"/>
                    </a:cubicBezTo>
                    <a:cubicBezTo>
                      <a:pt x="7122" y="18871"/>
                      <a:pt x="7134" y="18831"/>
                      <a:pt x="7145" y="18821"/>
                    </a:cubicBezTo>
                    <a:cubicBezTo>
                      <a:pt x="7156" y="18812"/>
                      <a:pt x="7166" y="18826"/>
                      <a:pt x="7174" y="18863"/>
                    </a:cubicBezTo>
                    <a:cubicBezTo>
                      <a:pt x="7181" y="18900"/>
                      <a:pt x="7187" y="18944"/>
                      <a:pt x="7191" y="19017"/>
                    </a:cubicBezTo>
                    <a:cubicBezTo>
                      <a:pt x="7195" y="19089"/>
                      <a:pt x="7197" y="19166"/>
                      <a:pt x="7197" y="19240"/>
                    </a:cubicBezTo>
                    <a:lnTo>
                      <a:pt x="7197" y="20762"/>
                    </a:lnTo>
                    <a:cubicBezTo>
                      <a:pt x="7197" y="21036"/>
                      <a:pt x="7224" y="21181"/>
                      <a:pt x="7281" y="21181"/>
                    </a:cubicBezTo>
                    <a:lnTo>
                      <a:pt x="7850" y="21181"/>
                    </a:lnTo>
                    <a:cubicBezTo>
                      <a:pt x="7907" y="21181"/>
                      <a:pt x="7935" y="21036"/>
                      <a:pt x="7935" y="20762"/>
                    </a:cubicBezTo>
                    <a:cubicBezTo>
                      <a:pt x="7935" y="20490"/>
                      <a:pt x="7907" y="20357"/>
                      <a:pt x="7850" y="20357"/>
                    </a:cubicBezTo>
                    <a:lnTo>
                      <a:pt x="7453" y="20357"/>
                    </a:lnTo>
                    <a:cubicBezTo>
                      <a:pt x="7396" y="20357"/>
                      <a:pt x="7368" y="20226"/>
                      <a:pt x="7368" y="19952"/>
                    </a:cubicBezTo>
                    <a:lnTo>
                      <a:pt x="7368" y="11756"/>
                    </a:lnTo>
                    <a:cubicBezTo>
                      <a:pt x="7368" y="11136"/>
                      <a:pt x="7342" y="10558"/>
                      <a:pt x="7293" y="10011"/>
                    </a:cubicBezTo>
                    <a:cubicBezTo>
                      <a:pt x="7244" y="9465"/>
                      <a:pt x="7175" y="8983"/>
                      <a:pt x="7084" y="8573"/>
                    </a:cubicBezTo>
                    <a:cubicBezTo>
                      <a:pt x="6993" y="8163"/>
                      <a:pt x="6881" y="7833"/>
                      <a:pt x="6750" y="7596"/>
                    </a:cubicBezTo>
                    <a:cubicBezTo>
                      <a:pt x="6619" y="7359"/>
                      <a:pt x="6475" y="7247"/>
                      <a:pt x="6312" y="7247"/>
                    </a:cubicBezTo>
                    <a:close/>
                    <a:moveTo>
                      <a:pt x="20055" y="8042"/>
                    </a:moveTo>
                    <a:cubicBezTo>
                      <a:pt x="20212" y="8042"/>
                      <a:pt x="20353" y="8172"/>
                      <a:pt x="20476" y="8419"/>
                    </a:cubicBezTo>
                    <a:cubicBezTo>
                      <a:pt x="20599" y="8666"/>
                      <a:pt x="20701" y="8997"/>
                      <a:pt x="20787" y="9439"/>
                    </a:cubicBezTo>
                    <a:cubicBezTo>
                      <a:pt x="20873" y="9884"/>
                      <a:pt x="20942" y="10433"/>
                      <a:pt x="20990" y="11072"/>
                    </a:cubicBezTo>
                    <a:cubicBezTo>
                      <a:pt x="21040" y="11734"/>
                      <a:pt x="21066" y="12484"/>
                      <a:pt x="21066" y="13306"/>
                    </a:cubicBezTo>
                    <a:cubicBezTo>
                      <a:pt x="21066" y="14146"/>
                      <a:pt x="21040" y="14909"/>
                      <a:pt x="20990" y="15568"/>
                    </a:cubicBezTo>
                    <a:cubicBezTo>
                      <a:pt x="20942" y="16209"/>
                      <a:pt x="20873" y="16758"/>
                      <a:pt x="20787" y="17202"/>
                    </a:cubicBezTo>
                    <a:cubicBezTo>
                      <a:pt x="20702" y="17638"/>
                      <a:pt x="20599" y="17989"/>
                      <a:pt x="20479" y="18221"/>
                    </a:cubicBezTo>
                    <a:cubicBezTo>
                      <a:pt x="20356" y="18462"/>
                      <a:pt x="20213" y="18584"/>
                      <a:pt x="20055" y="18584"/>
                    </a:cubicBezTo>
                    <a:cubicBezTo>
                      <a:pt x="19898" y="18584"/>
                      <a:pt x="19755" y="18462"/>
                      <a:pt x="19632" y="18221"/>
                    </a:cubicBezTo>
                    <a:cubicBezTo>
                      <a:pt x="19512" y="17989"/>
                      <a:pt x="19409" y="17650"/>
                      <a:pt x="19324" y="17216"/>
                    </a:cubicBezTo>
                    <a:cubicBezTo>
                      <a:pt x="19237" y="16765"/>
                      <a:pt x="19170" y="16221"/>
                      <a:pt x="19121" y="15568"/>
                    </a:cubicBezTo>
                    <a:cubicBezTo>
                      <a:pt x="19071" y="14913"/>
                      <a:pt x="19045" y="14151"/>
                      <a:pt x="19045" y="13306"/>
                    </a:cubicBezTo>
                    <a:cubicBezTo>
                      <a:pt x="19045" y="12479"/>
                      <a:pt x="19071" y="11729"/>
                      <a:pt x="19121" y="11072"/>
                    </a:cubicBezTo>
                    <a:cubicBezTo>
                      <a:pt x="19170" y="10429"/>
                      <a:pt x="19238" y="9881"/>
                      <a:pt x="19324" y="9439"/>
                    </a:cubicBezTo>
                    <a:cubicBezTo>
                      <a:pt x="19410" y="8995"/>
                      <a:pt x="19511" y="8667"/>
                      <a:pt x="19635" y="8419"/>
                    </a:cubicBezTo>
                    <a:cubicBezTo>
                      <a:pt x="19757" y="8172"/>
                      <a:pt x="19899" y="8042"/>
                      <a:pt x="20055" y="80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29" name="Shape 129"/>
              <p:cNvSpPr/>
              <p:nvPr/>
            </p:nvSpPr>
            <p:spPr>
              <a:xfrm>
                <a:off x="376801" y="88659"/>
                <a:ext cx="283710" cy="3086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60" extrusionOk="0">
                    <a:moveTo>
                      <a:pt x="21213" y="11458"/>
                    </a:moveTo>
                    <a:lnTo>
                      <a:pt x="19665" y="11458"/>
                    </a:lnTo>
                    <a:cubicBezTo>
                      <a:pt x="19526" y="11458"/>
                      <a:pt x="19407" y="11423"/>
                      <a:pt x="19303" y="11352"/>
                    </a:cubicBezTo>
                    <a:cubicBezTo>
                      <a:pt x="19200" y="11281"/>
                      <a:pt x="19106" y="11198"/>
                      <a:pt x="19020" y="11103"/>
                    </a:cubicBezTo>
                    <a:lnTo>
                      <a:pt x="15331" y="6393"/>
                    </a:lnTo>
                    <a:cubicBezTo>
                      <a:pt x="15227" y="6251"/>
                      <a:pt x="15227" y="6109"/>
                      <a:pt x="15331" y="5967"/>
                    </a:cubicBezTo>
                    <a:lnTo>
                      <a:pt x="18242" y="2078"/>
                    </a:lnTo>
                    <a:cubicBezTo>
                      <a:pt x="18311" y="1983"/>
                      <a:pt x="18401" y="1899"/>
                      <a:pt x="18513" y="1828"/>
                    </a:cubicBezTo>
                    <a:cubicBezTo>
                      <a:pt x="18530" y="1817"/>
                      <a:pt x="18584" y="1790"/>
                      <a:pt x="18658" y="1754"/>
                    </a:cubicBezTo>
                    <a:cubicBezTo>
                      <a:pt x="19600" y="1650"/>
                      <a:pt x="20445" y="1250"/>
                      <a:pt x="21072" y="657"/>
                    </a:cubicBezTo>
                    <a:cubicBezTo>
                      <a:pt x="21234" y="504"/>
                      <a:pt x="21230" y="258"/>
                      <a:pt x="21064" y="110"/>
                    </a:cubicBezTo>
                    <a:cubicBezTo>
                      <a:pt x="20896" y="-39"/>
                      <a:pt x="20630" y="-36"/>
                      <a:pt x="20467" y="118"/>
                    </a:cubicBezTo>
                    <a:cubicBezTo>
                      <a:pt x="19916" y="637"/>
                      <a:pt x="19162" y="966"/>
                      <a:pt x="18322" y="1002"/>
                    </a:cubicBezTo>
                    <a:lnTo>
                      <a:pt x="17812" y="990"/>
                    </a:lnTo>
                    <a:cubicBezTo>
                      <a:pt x="17055" y="913"/>
                      <a:pt x="16380" y="594"/>
                      <a:pt x="15873" y="117"/>
                    </a:cubicBezTo>
                    <a:cubicBezTo>
                      <a:pt x="15710" y="-37"/>
                      <a:pt x="15443" y="-40"/>
                      <a:pt x="15276" y="110"/>
                    </a:cubicBezTo>
                    <a:cubicBezTo>
                      <a:pt x="15109" y="259"/>
                      <a:pt x="15106" y="504"/>
                      <a:pt x="15269" y="657"/>
                    </a:cubicBezTo>
                    <a:lnTo>
                      <a:pt x="15268" y="657"/>
                    </a:lnTo>
                    <a:cubicBezTo>
                      <a:pt x="15838" y="1195"/>
                      <a:pt x="16587" y="1573"/>
                      <a:pt x="17425" y="1717"/>
                    </a:cubicBezTo>
                    <a:cubicBezTo>
                      <a:pt x="17428" y="1728"/>
                      <a:pt x="17435" y="1739"/>
                      <a:pt x="17437" y="1751"/>
                    </a:cubicBezTo>
                    <a:cubicBezTo>
                      <a:pt x="17459" y="1838"/>
                      <a:pt x="17430" y="1972"/>
                      <a:pt x="17345" y="2067"/>
                    </a:cubicBezTo>
                    <a:lnTo>
                      <a:pt x="14867" y="5352"/>
                    </a:lnTo>
                    <a:cubicBezTo>
                      <a:pt x="14746" y="5525"/>
                      <a:pt x="14626" y="5525"/>
                      <a:pt x="14506" y="5352"/>
                    </a:cubicBezTo>
                    <a:lnTo>
                      <a:pt x="11411" y="1400"/>
                    </a:lnTo>
                    <a:cubicBezTo>
                      <a:pt x="11324" y="1305"/>
                      <a:pt x="11310" y="1221"/>
                      <a:pt x="11372" y="1150"/>
                    </a:cubicBezTo>
                    <a:cubicBezTo>
                      <a:pt x="11431" y="1079"/>
                      <a:pt x="11530" y="1045"/>
                      <a:pt x="11668" y="1045"/>
                    </a:cubicBezTo>
                    <a:lnTo>
                      <a:pt x="13732" y="1045"/>
                    </a:lnTo>
                    <a:cubicBezTo>
                      <a:pt x="13989" y="1045"/>
                      <a:pt x="14119" y="926"/>
                      <a:pt x="14119" y="690"/>
                    </a:cubicBezTo>
                    <a:cubicBezTo>
                      <a:pt x="14119" y="453"/>
                      <a:pt x="13989" y="335"/>
                      <a:pt x="13732" y="335"/>
                    </a:cubicBezTo>
                    <a:lnTo>
                      <a:pt x="8315" y="335"/>
                    </a:lnTo>
                    <a:cubicBezTo>
                      <a:pt x="8056" y="335"/>
                      <a:pt x="7928" y="453"/>
                      <a:pt x="7928" y="690"/>
                    </a:cubicBezTo>
                    <a:cubicBezTo>
                      <a:pt x="7928" y="926"/>
                      <a:pt x="8056" y="1045"/>
                      <a:pt x="8315" y="1045"/>
                    </a:cubicBezTo>
                    <a:lnTo>
                      <a:pt x="9863" y="1045"/>
                    </a:lnTo>
                    <a:cubicBezTo>
                      <a:pt x="10000" y="1045"/>
                      <a:pt x="10124" y="1079"/>
                      <a:pt x="10237" y="1150"/>
                    </a:cubicBezTo>
                    <a:cubicBezTo>
                      <a:pt x="10348" y="1221"/>
                      <a:pt x="10438" y="1305"/>
                      <a:pt x="10508" y="1400"/>
                    </a:cubicBezTo>
                    <a:lnTo>
                      <a:pt x="14066" y="5967"/>
                    </a:lnTo>
                    <a:cubicBezTo>
                      <a:pt x="14170" y="6109"/>
                      <a:pt x="14170" y="6251"/>
                      <a:pt x="14066" y="6393"/>
                    </a:cubicBezTo>
                    <a:lnTo>
                      <a:pt x="2579" y="20495"/>
                    </a:lnTo>
                    <a:cubicBezTo>
                      <a:pt x="2492" y="20590"/>
                      <a:pt x="2399" y="20674"/>
                      <a:pt x="2295" y="20745"/>
                    </a:cubicBezTo>
                    <a:cubicBezTo>
                      <a:pt x="2192" y="20816"/>
                      <a:pt x="2072" y="20850"/>
                      <a:pt x="1935" y="20850"/>
                    </a:cubicBezTo>
                    <a:lnTo>
                      <a:pt x="387" y="20850"/>
                    </a:lnTo>
                    <a:cubicBezTo>
                      <a:pt x="128" y="20850"/>
                      <a:pt x="0" y="20969"/>
                      <a:pt x="0" y="21205"/>
                    </a:cubicBezTo>
                    <a:cubicBezTo>
                      <a:pt x="0" y="21442"/>
                      <a:pt x="128" y="21560"/>
                      <a:pt x="387" y="21560"/>
                    </a:cubicBezTo>
                    <a:lnTo>
                      <a:pt x="5803" y="21560"/>
                    </a:lnTo>
                    <a:cubicBezTo>
                      <a:pt x="6061" y="21560"/>
                      <a:pt x="6190" y="21442"/>
                      <a:pt x="6190" y="21205"/>
                    </a:cubicBezTo>
                    <a:cubicBezTo>
                      <a:pt x="6190" y="20969"/>
                      <a:pt x="6061" y="20850"/>
                      <a:pt x="5803" y="20850"/>
                    </a:cubicBezTo>
                    <a:lnTo>
                      <a:pt x="3740" y="20850"/>
                    </a:lnTo>
                    <a:cubicBezTo>
                      <a:pt x="3602" y="20850"/>
                      <a:pt x="3504" y="20816"/>
                      <a:pt x="3442" y="20745"/>
                    </a:cubicBezTo>
                    <a:cubicBezTo>
                      <a:pt x="3382" y="20674"/>
                      <a:pt x="3395" y="20590"/>
                      <a:pt x="3481" y="20495"/>
                    </a:cubicBezTo>
                    <a:lnTo>
                      <a:pt x="14506" y="6985"/>
                    </a:lnTo>
                    <a:cubicBezTo>
                      <a:pt x="14626" y="6827"/>
                      <a:pt x="14746" y="6827"/>
                      <a:pt x="14867" y="6985"/>
                    </a:cubicBezTo>
                    <a:lnTo>
                      <a:pt x="18117" y="11103"/>
                    </a:lnTo>
                    <a:cubicBezTo>
                      <a:pt x="18204" y="11198"/>
                      <a:pt x="18216" y="11281"/>
                      <a:pt x="18156" y="11352"/>
                    </a:cubicBezTo>
                    <a:cubicBezTo>
                      <a:pt x="18095" y="11423"/>
                      <a:pt x="17996" y="11458"/>
                      <a:pt x="17859" y="11458"/>
                    </a:cubicBezTo>
                    <a:lnTo>
                      <a:pt x="15795" y="11458"/>
                    </a:lnTo>
                    <a:cubicBezTo>
                      <a:pt x="15537" y="11458"/>
                      <a:pt x="15409" y="11577"/>
                      <a:pt x="15409" y="11813"/>
                    </a:cubicBezTo>
                    <a:cubicBezTo>
                      <a:pt x="15409" y="12050"/>
                      <a:pt x="15537" y="12167"/>
                      <a:pt x="15795" y="12167"/>
                    </a:cubicBezTo>
                    <a:lnTo>
                      <a:pt x="21213" y="12167"/>
                    </a:lnTo>
                    <a:cubicBezTo>
                      <a:pt x="21470" y="12167"/>
                      <a:pt x="21600" y="12050"/>
                      <a:pt x="21600" y="11813"/>
                    </a:cubicBezTo>
                    <a:cubicBezTo>
                      <a:pt x="21600" y="11577"/>
                      <a:pt x="21470" y="11458"/>
                      <a:pt x="21213" y="1145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30" name="Shape 130"/>
              <p:cNvSpPr/>
              <p:nvPr/>
            </p:nvSpPr>
            <p:spPr>
              <a:xfrm>
                <a:off x="592908" y="72035"/>
                <a:ext cx="44769" cy="20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802" y="11979"/>
                    </a:moveTo>
                    <a:cubicBezTo>
                      <a:pt x="15493" y="11979"/>
                      <a:pt x="14427" y="10116"/>
                      <a:pt x="14427" y="7815"/>
                    </a:cubicBezTo>
                    <a:cubicBezTo>
                      <a:pt x="14427" y="5520"/>
                      <a:pt x="15493" y="3657"/>
                      <a:pt x="16802" y="3657"/>
                    </a:cubicBezTo>
                    <a:cubicBezTo>
                      <a:pt x="18118" y="3657"/>
                      <a:pt x="19185" y="5520"/>
                      <a:pt x="19185" y="7815"/>
                    </a:cubicBezTo>
                    <a:cubicBezTo>
                      <a:pt x="19185" y="10116"/>
                      <a:pt x="18118" y="11979"/>
                      <a:pt x="16802" y="11979"/>
                    </a:cubicBezTo>
                    <a:close/>
                    <a:moveTo>
                      <a:pt x="10799" y="0"/>
                    </a:moveTo>
                    <a:cubicBezTo>
                      <a:pt x="4837" y="0"/>
                      <a:pt x="0" y="4833"/>
                      <a:pt x="0" y="10803"/>
                    </a:cubicBezTo>
                    <a:cubicBezTo>
                      <a:pt x="0" y="16767"/>
                      <a:pt x="4837" y="21600"/>
                      <a:pt x="10799" y="21600"/>
                    </a:cubicBezTo>
                    <a:cubicBezTo>
                      <a:pt x="16761" y="21600"/>
                      <a:pt x="21600" y="16767"/>
                      <a:pt x="21600" y="10803"/>
                    </a:cubicBezTo>
                    <a:cubicBezTo>
                      <a:pt x="21600" y="4833"/>
                      <a:pt x="16761" y="0"/>
                      <a:pt x="107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11237123"/>
      </p:ext>
    </p:extLst>
  </p:cSld>
  <p:clrMapOvr>
    <a:masterClrMapping/>
  </p:clrMapOvr>
  <p:transition spd="med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/>
          <p:nvPr/>
        </p:nvSpPr>
        <p:spPr>
          <a:xfrm>
            <a:off x="8660187" y="6540500"/>
            <a:ext cx="97069" cy="203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normAutofit/>
          </a:bodyPr>
          <a:lstStyle>
            <a:lvl1pPr>
              <a:defRPr sz="180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pPr algn="ctr" defTabSz="309563">
              <a:defRPr>
                <a:solidFill>
                  <a:srgbClr val="000000"/>
                </a:solidFill>
              </a:defRPr>
            </a:pPr>
            <a:r>
              <a:rPr sz="675" kern="0"/>
              <a:t>￼</a:t>
            </a:r>
          </a:p>
        </p:txBody>
      </p:sp>
      <p:sp>
        <p:nvSpPr>
          <p:cNvPr id="135" name="Shape 135"/>
          <p:cNvSpPr>
            <a:spLocks noGrp="1"/>
          </p:cNvSpPr>
          <p:nvPr>
            <p:ph type="title"/>
          </p:nvPr>
        </p:nvSpPr>
        <p:spPr>
          <a:xfrm>
            <a:off x="744729" y="2188667"/>
            <a:ext cx="7654543" cy="741978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212830"/>
                </a:solidFill>
              </a:rPr>
              <a:t>Title Text</a:t>
            </a:r>
          </a:p>
        </p:txBody>
      </p:sp>
      <p:sp>
        <p:nvSpPr>
          <p:cNvPr id="136" name="Shape 136"/>
          <p:cNvSpPr>
            <a:spLocks noGrp="1"/>
          </p:cNvSpPr>
          <p:nvPr>
            <p:ph type="body" idx="1"/>
          </p:nvPr>
        </p:nvSpPr>
        <p:spPr>
          <a:xfrm>
            <a:off x="1432799" y="2829139"/>
            <a:ext cx="6278404" cy="793751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00"/>
              <a:t>Body Level One</a:t>
            </a:r>
          </a:p>
          <a:p>
            <a:pPr lvl="1">
              <a:defRPr sz="1800"/>
            </a:pPr>
            <a:r>
              <a:rPr sz="600"/>
              <a:t>Body Level Two</a:t>
            </a:r>
          </a:p>
          <a:p>
            <a:pPr lvl="2">
              <a:defRPr sz="1800"/>
            </a:pPr>
            <a:r>
              <a:rPr sz="600"/>
              <a:t>Body Level Three</a:t>
            </a:r>
          </a:p>
          <a:p>
            <a:pPr lvl="3">
              <a:defRPr sz="1800"/>
            </a:pPr>
            <a:r>
              <a:rPr sz="600"/>
              <a:t>Body Level Four</a:t>
            </a:r>
          </a:p>
          <a:p>
            <a:pPr lvl="4">
              <a:defRPr sz="1800"/>
            </a:pPr>
            <a:r>
              <a:rPr sz="600"/>
              <a:t>Body Level Five</a:t>
            </a:r>
          </a:p>
        </p:txBody>
      </p:sp>
      <p:grpSp>
        <p:nvGrpSpPr>
          <p:cNvPr id="139" name="Group 139">
            <a:hlinkClick r:id="" action="ppaction://hlinkshowjump?jump=previousslide"/>
          </p:cNvPr>
          <p:cNvGrpSpPr/>
          <p:nvPr/>
        </p:nvGrpSpPr>
        <p:grpSpPr>
          <a:xfrm>
            <a:off x="8488688" y="6575220"/>
            <a:ext cx="109845" cy="146460"/>
            <a:chOff x="0" y="0"/>
            <a:chExt cx="292918" cy="292918"/>
          </a:xfrm>
        </p:grpSpPr>
        <p:sp>
          <p:nvSpPr>
            <p:cNvPr id="137" name="Shape 137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222B31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138" name="Shape 138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22B3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142" name="Group 142">
            <a:hlinkClick r:id="" action="ppaction://hlinkshowjump?jump=nextslide"/>
          </p:cNvPr>
          <p:cNvGrpSpPr/>
          <p:nvPr/>
        </p:nvGrpSpPr>
        <p:grpSpPr>
          <a:xfrm flipH="1">
            <a:off x="8807776" y="6575220"/>
            <a:ext cx="109845" cy="146460"/>
            <a:chOff x="0" y="0"/>
            <a:chExt cx="292918" cy="292918"/>
          </a:xfrm>
        </p:grpSpPr>
        <p:sp>
          <p:nvSpPr>
            <p:cNvPr id="140" name="Shape 140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222B31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141" name="Shape 141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22B3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sp>
        <p:nvSpPr>
          <p:cNvPr id="143" name="Shape 143"/>
          <p:cNvSpPr>
            <a:spLocks noGrp="1"/>
          </p:cNvSpPr>
          <p:nvPr>
            <p:ph type="sldNum" sz="quarter" idx="2"/>
          </p:nvPr>
        </p:nvSpPr>
        <p:spPr>
          <a:xfrm>
            <a:off x="8639007" y="6578600"/>
            <a:ext cx="139430" cy="2032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grpSp>
        <p:nvGrpSpPr>
          <p:cNvPr id="151" name="Group 151"/>
          <p:cNvGrpSpPr/>
          <p:nvPr/>
        </p:nvGrpSpPr>
        <p:grpSpPr>
          <a:xfrm>
            <a:off x="206257" y="6579295"/>
            <a:ext cx="652434" cy="198656"/>
            <a:chOff x="0" y="0"/>
            <a:chExt cx="1739821" cy="397311"/>
          </a:xfrm>
        </p:grpSpPr>
        <p:grpSp>
          <p:nvGrpSpPr>
            <p:cNvPr id="146" name="Group 146"/>
            <p:cNvGrpSpPr/>
            <p:nvPr/>
          </p:nvGrpSpPr>
          <p:grpSpPr>
            <a:xfrm>
              <a:off x="0" y="16976"/>
              <a:ext cx="378730" cy="275796"/>
              <a:chOff x="0" y="0"/>
              <a:chExt cx="378729" cy="275794"/>
            </a:xfrm>
          </p:grpSpPr>
          <p:sp>
            <p:nvSpPr>
              <p:cNvPr id="144" name="Shape 144"/>
              <p:cNvSpPr/>
              <p:nvPr/>
            </p:nvSpPr>
            <p:spPr>
              <a:xfrm>
                <a:off x="105200" y="0"/>
                <a:ext cx="273530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7316"/>
                    </a:moveTo>
                    <a:cubicBezTo>
                      <a:pt x="21600" y="19682"/>
                      <a:pt x="20404" y="21600"/>
                      <a:pt x="18928" y="21600"/>
                    </a:cubicBezTo>
                    <a:cubicBezTo>
                      <a:pt x="17453" y="21600"/>
                      <a:pt x="16257" y="19682"/>
                      <a:pt x="16257" y="17316"/>
                    </a:cubicBezTo>
                    <a:cubicBezTo>
                      <a:pt x="16257" y="12492"/>
                      <a:pt x="13809" y="8567"/>
                      <a:pt x="10800" y="8567"/>
                    </a:cubicBezTo>
                    <a:cubicBezTo>
                      <a:pt x="7791" y="8567"/>
                      <a:pt x="5343" y="12492"/>
                      <a:pt x="5343" y="17316"/>
                    </a:cubicBezTo>
                    <a:cubicBezTo>
                      <a:pt x="5343" y="19682"/>
                      <a:pt x="4147" y="21600"/>
                      <a:pt x="2672" y="21600"/>
                    </a:cubicBezTo>
                    <a:cubicBezTo>
                      <a:pt x="1197" y="21600"/>
                      <a:pt x="0" y="19682"/>
                      <a:pt x="0" y="17316"/>
                    </a:cubicBezTo>
                    <a:cubicBezTo>
                      <a:pt x="0" y="12691"/>
                      <a:pt x="1123" y="8343"/>
                      <a:pt x="3163" y="5072"/>
                    </a:cubicBezTo>
                    <a:cubicBezTo>
                      <a:pt x="5204" y="1801"/>
                      <a:pt x="7915" y="0"/>
                      <a:pt x="10800" y="0"/>
                    </a:cubicBezTo>
                    <a:cubicBezTo>
                      <a:pt x="13685" y="0"/>
                      <a:pt x="16397" y="1801"/>
                      <a:pt x="18437" y="5072"/>
                    </a:cubicBezTo>
                    <a:cubicBezTo>
                      <a:pt x="20477" y="8343"/>
                      <a:pt x="21600" y="12691"/>
                      <a:pt x="21600" y="17316"/>
                    </a:cubicBezTo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45" name="Shape 145"/>
              <p:cNvSpPr/>
              <p:nvPr/>
            </p:nvSpPr>
            <p:spPr>
              <a:xfrm>
                <a:off x="0" y="105200"/>
                <a:ext cx="273528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003" y="6600"/>
                    </a:moveTo>
                    <a:cubicBezTo>
                      <a:pt x="17003" y="3730"/>
                      <a:pt x="18459" y="1393"/>
                      <a:pt x="20250" y="1393"/>
                    </a:cubicBezTo>
                    <a:cubicBezTo>
                      <a:pt x="20499" y="1393"/>
                      <a:pt x="20740" y="1442"/>
                      <a:pt x="20972" y="1527"/>
                    </a:cubicBezTo>
                    <a:cubicBezTo>
                      <a:pt x="20482" y="594"/>
                      <a:pt x="19749" y="0"/>
                      <a:pt x="18928" y="0"/>
                    </a:cubicBezTo>
                    <a:cubicBezTo>
                      <a:pt x="17453" y="0"/>
                      <a:pt x="16257" y="1918"/>
                      <a:pt x="16257" y="4284"/>
                    </a:cubicBezTo>
                    <a:cubicBezTo>
                      <a:pt x="16257" y="6254"/>
                      <a:pt x="15844" y="8067"/>
                      <a:pt x="15156" y="9532"/>
                    </a:cubicBezTo>
                    <a:cubicBezTo>
                      <a:pt x="16156" y="9547"/>
                      <a:pt x="16966" y="10855"/>
                      <a:pt x="16966" y="12461"/>
                    </a:cubicBezTo>
                    <a:cubicBezTo>
                      <a:pt x="16966" y="14077"/>
                      <a:pt x="16146" y="15392"/>
                      <a:pt x="15138" y="15392"/>
                    </a:cubicBezTo>
                    <a:cubicBezTo>
                      <a:pt x="14130" y="15392"/>
                      <a:pt x="13310" y="14077"/>
                      <a:pt x="13310" y="12461"/>
                    </a:cubicBezTo>
                    <a:cubicBezTo>
                      <a:pt x="13310" y="12313"/>
                      <a:pt x="13319" y="12169"/>
                      <a:pt x="13333" y="12027"/>
                    </a:cubicBezTo>
                    <a:cubicBezTo>
                      <a:pt x="12575" y="12667"/>
                      <a:pt x="11714" y="13033"/>
                      <a:pt x="10800" y="13033"/>
                    </a:cubicBezTo>
                    <a:cubicBezTo>
                      <a:pt x="9907" y="13033"/>
                      <a:pt x="9065" y="12681"/>
                      <a:pt x="8321" y="12068"/>
                    </a:cubicBezTo>
                    <a:cubicBezTo>
                      <a:pt x="8331" y="12197"/>
                      <a:pt x="8339" y="12327"/>
                      <a:pt x="8339" y="12461"/>
                    </a:cubicBezTo>
                    <a:cubicBezTo>
                      <a:pt x="8339" y="14077"/>
                      <a:pt x="7519" y="15392"/>
                      <a:pt x="6511" y="15392"/>
                    </a:cubicBezTo>
                    <a:cubicBezTo>
                      <a:pt x="5503" y="15392"/>
                      <a:pt x="4683" y="14077"/>
                      <a:pt x="4683" y="12461"/>
                    </a:cubicBezTo>
                    <a:cubicBezTo>
                      <a:pt x="4683" y="10880"/>
                      <a:pt x="5468" y="9591"/>
                      <a:pt x="6446" y="9535"/>
                    </a:cubicBezTo>
                    <a:cubicBezTo>
                      <a:pt x="5757" y="8071"/>
                      <a:pt x="5343" y="6255"/>
                      <a:pt x="5343" y="4284"/>
                    </a:cubicBezTo>
                    <a:cubicBezTo>
                      <a:pt x="5343" y="1918"/>
                      <a:pt x="4147" y="0"/>
                      <a:pt x="2671" y="0"/>
                    </a:cubicBezTo>
                    <a:cubicBezTo>
                      <a:pt x="1843" y="0"/>
                      <a:pt x="1103" y="605"/>
                      <a:pt x="613" y="1554"/>
                    </a:cubicBezTo>
                    <a:cubicBezTo>
                      <a:pt x="865" y="1453"/>
                      <a:pt x="1127" y="1393"/>
                      <a:pt x="1399" y="1393"/>
                    </a:cubicBezTo>
                    <a:cubicBezTo>
                      <a:pt x="3190" y="1393"/>
                      <a:pt x="4646" y="3730"/>
                      <a:pt x="4646" y="6600"/>
                    </a:cubicBezTo>
                    <a:cubicBezTo>
                      <a:pt x="4646" y="9472"/>
                      <a:pt x="3190" y="11808"/>
                      <a:pt x="1399" y="11808"/>
                    </a:cubicBezTo>
                    <a:cubicBezTo>
                      <a:pt x="1284" y="11808"/>
                      <a:pt x="1171" y="11799"/>
                      <a:pt x="1060" y="11780"/>
                    </a:cubicBezTo>
                    <a:cubicBezTo>
                      <a:pt x="1581" y="13519"/>
                      <a:pt x="2287" y="15123"/>
                      <a:pt x="3163" y="16528"/>
                    </a:cubicBezTo>
                    <a:cubicBezTo>
                      <a:pt x="4357" y="18443"/>
                      <a:pt x="5783" y="19849"/>
                      <a:pt x="7337" y="20690"/>
                    </a:cubicBezTo>
                    <a:cubicBezTo>
                      <a:pt x="7583" y="17880"/>
                      <a:pt x="9088" y="15708"/>
                      <a:pt x="10908" y="15708"/>
                    </a:cubicBezTo>
                    <a:cubicBezTo>
                      <a:pt x="12703" y="15708"/>
                      <a:pt x="14192" y="17823"/>
                      <a:pt x="14467" y="20580"/>
                    </a:cubicBezTo>
                    <a:cubicBezTo>
                      <a:pt x="15943" y="19728"/>
                      <a:pt x="17295" y="18359"/>
                      <a:pt x="18437" y="16528"/>
                    </a:cubicBezTo>
                    <a:cubicBezTo>
                      <a:pt x="19312" y="15125"/>
                      <a:pt x="20017" y="13522"/>
                      <a:pt x="20539" y="11785"/>
                    </a:cubicBezTo>
                    <a:cubicBezTo>
                      <a:pt x="20444" y="11799"/>
                      <a:pt x="20348" y="11808"/>
                      <a:pt x="20250" y="11808"/>
                    </a:cubicBezTo>
                    <a:cubicBezTo>
                      <a:pt x="18459" y="11808"/>
                      <a:pt x="17003" y="9472"/>
                      <a:pt x="17003" y="6600"/>
                    </a:cubicBezTo>
                    <a:close/>
                    <a:moveTo>
                      <a:pt x="21563" y="3598"/>
                    </a:moveTo>
                    <a:cubicBezTo>
                      <a:pt x="21191" y="3178"/>
                      <a:pt x="20738" y="2930"/>
                      <a:pt x="20250" y="2930"/>
                    </a:cubicBezTo>
                    <a:cubicBezTo>
                      <a:pt x="18988" y="2930"/>
                      <a:pt x="17961" y="4577"/>
                      <a:pt x="17961" y="6600"/>
                    </a:cubicBezTo>
                    <a:cubicBezTo>
                      <a:pt x="17961" y="8625"/>
                      <a:pt x="18988" y="10271"/>
                      <a:pt x="20250" y="10271"/>
                    </a:cubicBezTo>
                    <a:cubicBezTo>
                      <a:pt x="20507" y="10271"/>
                      <a:pt x="20753" y="10200"/>
                      <a:pt x="20983" y="10075"/>
                    </a:cubicBezTo>
                    <a:cubicBezTo>
                      <a:pt x="21388" y="8239"/>
                      <a:pt x="21600" y="6288"/>
                      <a:pt x="21600" y="4284"/>
                    </a:cubicBezTo>
                    <a:cubicBezTo>
                      <a:pt x="21600" y="4049"/>
                      <a:pt x="21585" y="3822"/>
                      <a:pt x="21563" y="3598"/>
                    </a:cubicBezTo>
                    <a:close/>
                    <a:moveTo>
                      <a:pt x="3688" y="6600"/>
                    </a:moveTo>
                    <a:cubicBezTo>
                      <a:pt x="3688" y="4577"/>
                      <a:pt x="2661" y="2930"/>
                      <a:pt x="1399" y="2930"/>
                    </a:cubicBezTo>
                    <a:cubicBezTo>
                      <a:pt x="886" y="2930"/>
                      <a:pt x="413" y="3205"/>
                      <a:pt x="31" y="3664"/>
                    </a:cubicBezTo>
                    <a:cubicBezTo>
                      <a:pt x="13" y="3867"/>
                      <a:pt x="0" y="4073"/>
                      <a:pt x="0" y="4284"/>
                    </a:cubicBezTo>
                    <a:cubicBezTo>
                      <a:pt x="0" y="6276"/>
                      <a:pt x="210" y="8216"/>
                      <a:pt x="610" y="10042"/>
                    </a:cubicBezTo>
                    <a:cubicBezTo>
                      <a:pt x="856" y="10188"/>
                      <a:pt x="1121" y="10271"/>
                      <a:pt x="1399" y="10271"/>
                    </a:cubicBezTo>
                    <a:cubicBezTo>
                      <a:pt x="2661" y="10271"/>
                      <a:pt x="3688" y="8625"/>
                      <a:pt x="3688" y="6600"/>
                    </a:cubicBezTo>
                    <a:close/>
                    <a:moveTo>
                      <a:pt x="5642" y="12461"/>
                    </a:moveTo>
                    <a:cubicBezTo>
                      <a:pt x="5642" y="13229"/>
                      <a:pt x="6032" y="13855"/>
                      <a:pt x="6511" y="13855"/>
                    </a:cubicBezTo>
                    <a:cubicBezTo>
                      <a:pt x="6991" y="13855"/>
                      <a:pt x="7380" y="13229"/>
                      <a:pt x="7380" y="12461"/>
                    </a:cubicBezTo>
                    <a:cubicBezTo>
                      <a:pt x="7380" y="11693"/>
                      <a:pt x="6991" y="11067"/>
                      <a:pt x="6511" y="11067"/>
                    </a:cubicBezTo>
                    <a:cubicBezTo>
                      <a:pt x="6032" y="11067"/>
                      <a:pt x="5642" y="11693"/>
                      <a:pt x="5642" y="12461"/>
                    </a:cubicBezTo>
                    <a:close/>
                    <a:moveTo>
                      <a:pt x="15138" y="13855"/>
                    </a:moveTo>
                    <a:cubicBezTo>
                      <a:pt x="15617" y="13855"/>
                      <a:pt x="16007" y="13229"/>
                      <a:pt x="16007" y="12461"/>
                    </a:cubicBezTo>
                    <a:cubicBezTo>
                      <a:pt x="16007" y="11693"/>
                      <a:pt x="15617" y="11067"/>
                      <a:pt x="15138" y="11067"/>
                    </a:cubicBezTo>
                    <a:cubicBezTo>
                      <a:pt x="14659" y="11067"/>
                      <a:pt x="14269" y="11693"/>
                      <a:pt x="14269" y="12461"/>
                    </a:cubicBezTo>
                    <a:cubicBezTo>
                      <a:pt x="14269" y="13229"/>
                      <a:pt x="14659" y="13855"/>
                      <a:pt x="15138" y="13855"/>
                    </a:cubicBezTo>
                    <a:close/>
                    <a:moveTo>
                      <a:pt x="10908" y="17245"/>
                    </a:moveTo>
                    <a:cubicBezTo>
                      <a:pt x="9525" y="17245"/>
                      <a:pt x="8387" y="18952"/>
                      <a:pt x="8268" y="21121"/>
                    </a:cubicBezTo>
                    <a:cubicBezTo>
                      <a:pt x="9088" y="21435"/>
                      <a:pt x="9936" y="21600"/>
                      <a:pt x="10800" y="21600"/>
                    </a:cubicBezTo>
                    <a:cubicBezTo>
                      <a:pt x="11738" y="21600"/>
                      <a:pt x="12658" y="21406"/>
                      <a:pt x="13542" y="21036"/>
                    </a:cubicBezTo>
                    <a:cubicBezTo>
                      <a:pt x="13399" y="18908"/>
                      <a:pt x="12273" y="17245"/>
                      <a:pt x="10908" y="1724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150" name="Group 150"/>
            <p:cNvGrpSpPr/>
            <p:nvPr/>
          </p:nvGrpSpPr>
          <p:grpSpPr>
            <a:xfrm>
              <a:off x="451491" y="-1"/>
              <a:ext cx="1288331" cy="397313"/>
              <a:chOff x="0" y="0"/>
              <a:chExt cx="1288330" cy="397311"/>
            </a:xfrm>
          </p:grpSpPr>
          <p:sp>
            <p:nvSpPr>
              <p:cNvPr id="147" name="Shape 147"/>
              <p:cNvSpPr/>
              <p:nvPr/>
            </p:nvSpPr>
            <p:spPr>
              <a:xfrm>
                <a:off x="0" y="0"/>
                <a:ext cx="1288331" cy="267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09" y="0"/>
                    </a:moveTo>
                    <a:cubicBezTo>
                      <a:pt x="11534" y="0"/>
                      <a:pt x="11413" y="501"/>
                      <a:pt x="11413" y="1340"/>
                    </a:cubicBezTo>
                    <a:cubicBezTo>
                      <a:pt x="11413" y="2179"/>
                      <a:pt x="11534" y="2681"/>
                      <a:pt x="11709" y="2681"/>
                    </a:cubicBezTo>
                    <a:lnTo>
                      <a:pt x="12014" y="2681"/>
                    </a:lnTo>
                    <a:lnTo>
                      <a:pt x="12014" y="18319"/>
                    </a:lnTo>
                    <a:lnTo>
                      <a:pt x="11709" y="18319"/>
                    </a:lnTo>
                    <a:cubicBezTo>
                      <a:pt x="11534" y="18319"/>
                      <a:pt x="11413" y="18820"/>
                      <a:pt x="11413" y="19659"/>
                    </a:cubicBezTo>
                    <a:cubicBezTo>
                      <a:pt x="11413" y="20498"/>
                      <a:pt x="11534" y="21000"/>
                      <a:pt x="11709" y="21000"/>
                    </a:cubicBezTo>
                    <a:lnTo>
                      <a:pt x="12960" y="21000"/>
                    </a:lnTo>
                    <a:cubicBezTo>
                      <a:pt x="13134" y="21000"/>
                      <a:pt x="13256" y="20498"/>
                      <a:pt x="13256" y="19659"/>
                    </a:cubicBezTo>
                    <a:cubicBezTo>
                      <a:pt x="13256" y="18820"/>
                      <a:pt x="13134" y="18319"/>
                      <a:pt x="12960" y="18319"/>
                    </a:cubicBezTo>
                    <a:lnTo>
                      <a:pt x="12571" y="18319"/>
                    </a:lnTo>
                    <a:lnTo>
                      <a:pt x="12571" y="2681"/>
                    </a:lnTo>
                    <a:lnTo>
                      <a:pt x="13613" y="2681"/>
                    </a:lnTo>
                    <a:cubicBezTo>
                      <a:pt x="13871" y="2681"/>
                      <a:pt x="14055" y="3073"/>
                      <a:pt x="14179" y="3686"/>
                    </a:cubicBezTo>
                    <a:cubicBezTo>
                      <a:pt x="14303" y="4297"/>
                      <a:pt x="14368" y="5355"/>
                      <a:pt x="14368" y="6730"/>
                    </a:cubicBezTo>
                    <a:cubicBezTo>
                      <a:pt x="14368" y="8105"/>
                      <a:pt x="14303" y="9163"/>
                      <a:pt x="14179" y="9774"/>
                    </a:cubicBezTo>
                    <a:cubicBezTo>
                      <a:pt x="14055" y="10387"/>
                      <a:pt x="13871" y="10723"/>
                      <a:pt x="13613" y="10723"/>
                    </a:cubicBezTo>
                    <a:lnTo>
                      <a:pt x="13123" y="10723"/>
                    </a:lnTo>
                    <a:cubicBezTo>
                      <a:pt x="12948" y="10723"/>
                      <a:pt x="12826" y="11225"/>
                      <a:pt x="12826" y="12064"/>
                    </a:cubicBezTo>
                    <a:cubicBezTo>
                      <a:pt x="12826" y="12903"/>
                      <a:pt x="12948" y="13404"/>
                      <a:pt x="13123" y="13404"/>
                    </a:cubicBezTo>
                    <a:lnTo>
                      <a:pt x="13613" y="13404"/>
                    </a:lnTo>
                    <a:cubicBezTo>
                      <a:pt x="14043" y="13404"/>
                      <a:pt x="14378" y="12863"/>
                      <a:pt x="14612" y="11673"/>
                    </a:cubicBezTo>
                    <a:cubicBezTo>
                      <a:pt x="14842" y="10498"/>
                      <a:pt x="14960" y="8860"/>
                      <a:pt x="14960" y="6744"/>
                    </a:cubicBezTo>
                    <a:cubicBezTo>
                      <a:pt x="14960" y="4628"/>
                      <a:pt x="14842" y="2962"/>
                      <a:pt x="14612" y="1787"/>
                    </a:cubicBezTo>
                    <a:cubicBezTo>
                      <a:pt x="14378" y="597"/>
                      <a:pt x="14043" y="0"/>
                      <a:pt x="13613" y="0"/>
                    </a:cubicBezTo>
                    <a:lnTo>
                      <a:pt x="11709" y="0"/>
                    </a:lnTo>
                    <a:close/>
                    <a:moveTo>
                      <a:pt x="84" y="2052"/>
                    </a:moveTo>
                    <a:cubicBezTo>
                      <a:pt x="27" y="2052"/>
                      <a:pt x="0" y="2199"/>
                      <a:pt x="0" y="2471"/>
                    </a:cubicBezTo>
                    <a:cubicBezTo>
                      <a:pt x="0" y="2746"/>
                      <a:pt x="27" y="2876"/>
                      <a:pt x="84" y="2876"/>
                    </a:cubicBezTo>
                    <a:lnTo>
                      <a:pt x="482" y="2876"/>
                    </a:lnTo>
                    <a:cubicBezTo>
                      <a:pt x="539" y="2876"/>
                      <a:pt x="569" y="3009"/>
                      <a:pt x="569" y="3281"/>
                    </a:cubicBezTo>
                    <a:lnTo>
                      <a:pt x="569" y="19952"/>
                    </a:lnTo>
                    <a:cubicBezTo>
                      <a:pt x="569" y="20226"/>
                      <a:pt x="539" y="20357"/>
                      <a:pt x="482" y="20357"/>
                    </a:cubicBezTo>
                    <a:lnTo>
                      <a:pt x="84" y="20357"/>
                    </a:lnTo>
                    <a:cubicBezTo>
                      <a:pt x="27" y="20357"/>
                      <a:pt x="0" y="20490"/>
                      <a:pt x="0" y="20762"/>
                    </a:cubicBezTo>
                    <a:cubicBezTo>
                      <a:pt x="0" y="21036"/>
                      <a:pt x="27" y="21181"/>
                      <a:pt x="84" y="21181"/>
                    </a:cubicBezTo>
                    <a:lnTo>
                      <a:pt x="1335" y="21181"/>
                    </a:lnTo>
                    <a:cubicBezTo>
                      <a:pt x="1393" y="21181"/>
                      <a:pt x="1420" y="21036"/>
                      <a:pt x="1420" y="20762"/>
                    </a:cubicBezTo>
                    <a:cubicBezTo>
                      <a:pt x="1420" y="20490"/>
                      <a:pt x="1393" y="20357"/>
                      <a:pt x="1335" y="20357"/>
                    </a:cubicBezTo>
                    <a:lnTo>
                      <a:pt x="825" y="20357"/>
                    </a:lnTo>
                    <a:cubicBezTo>
                      <a:pt x="768" y="20357"/>
                      <a:pt x="737" y="20226"/>
                      <a:pt x="737" y="19952"/>
                    </a:cubicBezTo>
                    <a:lnTo>
                      <a:pt x="737" y="3965"/>
                    </a:lnTo>
                    <a:cubicBezTo>
                      <a:pt x="737" y="3820"/>
                      <a:pt x="744" y="3750"/>
                      <a:pt x="755" y="3742"/>
                    </a:cubicBezTo>
                    <a:cubicBezTo>
                      <a:pt x="766" y="3733"/>
                      <a:pt x="776" y="3753"/>
                      <a:pt x="784" y="3826"/>
                    </a:cubicBezTo>
                    <a:lnTo>
                      <a:pt x="2375" y="20762"/>
                    </a:lnTo>
                    <a:cubicBezTo>
                      <a:pt x="2401" y="21036"/>
                      <a:pt x="2443" y="21181"/>
                      <a:pt x="2500" y="21181"/>
                    </a:cubicBezTo>
                    <a:cubicBezTo>
                      <a:pt x="2557" y="21181"/>
                      <a:pt x="2598" y="21036"/>
                      <a:pt x="2625" y="20762"/>
                    </a:cubicBezTo>
                    <a:lnTo>
                      <a:pt x="4215" y="3826"/>
                    </a:lnTo>
                    <a:cubicBezTo>
                      <a:pt x="4223" y="3753"/>
                      <a:pt x="4233" y="3733"/>
                      <a:pt x="4245" y="3742"/>
                    </a:cubicBezTo>
                    <a:cubicBezTo>
                      <a:pt x="4256" y="3750"/>
                      <a:pt x="4259" y="3820"/>
                      <a:pt x="4259" y="3965"/>
                    </a:cubicBezTo>
                    <a:lnTo>
                      <a:pt x="4259" y="19952"/>
                    </a:lnTo>
                    <a:cubicBezTo>
                      <a:pt x="4259" y="20226"/>
                      <a:pt x="4231" y="20357"/>
                      <a:pt x="4175" y="20357"/>
                    </a:cubicBezTo>
                    <a:lnTo>
                      <a:pt x="3664" y="20357"/>
                    </a:lnTo>
                    <a:cubicBezTo>
                      <a:pt x="3607" y="20357"/>
                      <a:pt x="3580" y="20490"/>
                      <a:pt x="3580" y="20762"/>
                    </a:cubicBezTo>
                    <a:cubicBezTo>
                      <a:pt x="3580" y="21036"/>
                      <a:pt x="3607" y="21181"/>
                      <a:pt x="3664" y="21181"/>
                    </a:cubicBezTo>
                    <a:lnTo>
                      <a:pt x="4912" y="21181"/>
                    </a:lnTo>
                    <a:cubicBezTo>
                      <a:pt x="4969" y="21181"/>
                      <a:pt x="4999" y="21036"/>
                      <a:pt x="4999" y="20762"/>
                    </a:cubicBezTo>
                    <a:cubicBezTo>
                      <a:pt x="4999" y="20490"/>
                      <a:pt x="4969" y="20357"/>
                      <a:pt x="4912" y="20357"/>
                    </a:cubicBezTo>
                    <a:lnTo>
                      <a:pt x="4517" y="20357"/>
                    </a:lnTo>
                    <a:cubicBezTo>
                      <a:pt x="4460" y="20357"/>
                      <a:pt x="4430" y="20226"/>
                      <a:pt x="4430" y="19952"/>
                    </a:cubicBezTo>
                    <a:lnTo>
                      <a:pt x="4430" y="3281"/>
                    </a:lnTo>
                    <a:cubicBezTo>
                      <a:pt x="4430" y="3009"/>
                      <a:pt x="4460" y="2876"/>
                      <a:pt x="4517" y="2876"/>
                    </a:cubicBezTo>
                    <a:lnTo>
                      <a:pt x="4912" y="2876"/>
                    </a:lnTo>
                    <a:cubicBezTo>
                      <a:pt x="4969" y="2876"/>
                      <a:pt x="4999" y="2746"/>
                      <a:pt x="4999" y="2471"/>
                    </a:cubicBezTo>
                    <a:cubicBezTo>
                      <a:pt x="4999" y="2199"/>
                      <a:pt x="4969" y="2052"/>
                      <a:pt x="4912" y="2052"/>
                    </a:cubicBezTo>
                    <a:lnTo>
                      <a:pt x="4288" y="2052"/>
                    </a:lnTo>
                    <a:cubicBezTo>
                      <a:pt x="4246" y="2052"/>
                      <a:pt x="4216" y="2090"/>
                      <a:pt x="4195" y="2164"/>
                    </a:cubicBezTo>
                    <a:cubicBezTo>
                      <a:pt x="4174" y="2235"/>
                      <a:pt x="4157" y="2344"/>
                      <a:pt x="4146" y="2471"/>
                    </a:cubicBezTo>
                    <a:lnTo>
                      <a:pt x="2555" y="19408"/>
                    </a:lnTo>
                    <a:cubicBezTo>
                      <a:pt x="2517" y="19790"/>
                      <a:pt x="2479" y="19790"/>
                      <a:pt x="2442" y="19408"/>
                    </a:cubicBezTo>
                    <a:lnTo>
                      <a:pt x="851" y="2471"/>
                    </a:lnTo>
                    <a:cubicBezTo>
                      <a:pt x="839" y="2344"/>
                      <a:pt x="825" y="2235"/>
                      <a:pt x="804" y="2164"/>
                    </a:cubicBezTo>
                    <a:cubicBezTo>
                      <a:pt x="783" y="2090"/>
                      <a:pt x="753" y="2052"/>
                      <a:pt x="711" y="2052"/>
                    </a:cubicBezTo>
                    <a:lnTo>
                      <a:pt x="84" y="2052"/>
                    </a:lnTo>
                    <a:close/>
                    <a:moveTo>
                      <a:pt x="17277" y="5222"/>
                    </a:moveTo>
                    <a:cubicBezTo>
                      <a:pt x="17138" y="5222"/>
                      <a:pt x="17008" y="5330"/>
                      <a:pt x="16885" y="5557"/>
                    </a:cubicBezTo>
                    <a:cubicBezTo>
                      <a:pt x="16772" y="5765"/>
                      <a:pt x="16666" y="6030"/>
                      <a:pt x="16575" y="6325"/>
                    </a:cubicBezTo>
                    <a:cubicBezTo>
                      <a:pt x="16535" y="6450"/>
                      <a:pt x="16500" y="6511"/>
                      <a:pt x="16464" y="6646"/>
                    </a:cubicBezTo>
                    <a:cubicBezTo>
                      <a:pt x="16446" y="5920"/>
                      <a:pt x="16331" y="5362"/>
                      <a:pt x="16171" y="5362"/>
                    </a:cubicBezTo>
                    <a:lnTo>
                      <a:pt x="15602" y="5362"/>
                    </a:lnTo>
                    <a:cubicBezTo>
                      <a:pt x="15427" y="5362"/>
                      <a:pt x="15306" y="6087"/>
                      <a:pt x="15306" y="6925"/>
                    </a:cubicBezTo>
                    <a:cubicBezTo>
                      <a:pt x="15306" y="7764"/>
                      <a:pt x="15427" y="8489"/>
                      <a:pt x="15602" y="8489"/>
                    </a:cubicBezTo>
                    <a:lnTo>
                      <a:pt x="15915" y="8489"/>
                    </a:lnTo>
                    <a:lnTo>
                      <a:pt x="15915" y="18319"/>
                    </a:lnTo>
                    <a:lnTo>
                      <a:pt x="15602" y="18319"/>
                    </a:lnTo>
                    <a:cubicBezTo>
                      <a:pt x="15427" y="18319"/>
                      <a:pt x="15306" y="18820"/>
                      <a:pt x="15306" y="19659"/>
                    </a:cubicBezTo>
                    <a:cubicBezTo>
                      <a:pt x="15306" y="20498"/>
                      <a:pt x="15427" y="21000"/>
                      <a:pt x="15602" y="21000"/>
                    </a:cubicBezTo>
                    <a:lnTo>
                      <a:pt x="16795" y="21000"/>
                    </a:lnTo>
                    <a:cubicBezTo>
                      <a:pt x="16970" y="21000"/>
                      <a:pt x="17091" y="20498"/>
                      <a:pt x="17091" y="19659"/>
                    </a:cubicBezTo>
                    <a:cubicBezTo>
                      <a:pt x="17091" y="18820"/>
                      <a:pt x="16970" y="18319"/>
                      <a:pt x="16795" y="18319"/>
                    </a:cubicBezTo>
                    <a:lnTo>
                      <a:pt x="16473" y="18319"/>
                    </a:lnTo>
                    <a:lnTo>
                      <a:pt x="16473" y="11030"/>
                    </a:lnTo>
                    <a:cubicBezTo>
                      <a:pt x="16566" y="10507"/>
                      <a:pt x="16612" y="10028"/>
                      <a:pt x="16694" y="9592"/>
                    </a:cubicBezTo>
                    <a:cubicBezTo>
                      <a:pt x="16767" y="9192"/>
                      <a:pt x="16859" y="8819"/>
                      <a:pt x="16966" y="8489"/>
                    </a:cubicBezTo>
                    <a:cubicBezTo>
                      <a:pt x="17058" y="8210"/>
                      <a:pt x="17161" y="8070"/>
                      <a:pt x="17280" y="8070"/>
                    </a:cubicBezTo>
                    <a:cubicBezTo>
                      <a:pt x="17441" y="8070"/>
                      <a:pt x="17555" y="8252"/>
                      <a:pt x="17634" y="8615"/>
                    </a:cubicBezTo>
                    <a:cubicBezTo>
                      <a:pt x="17712" y="8970"/>
                      <a:pt x="17747" y="9386"/>
                      <a:pt x="17747" y="9927"/>
                    </a:cubicBezTo>
                    <a:cubicBezTo>
                      <a:pt x="17747" y="10766"/>
                      <a:pt x="17869" y="11352"/>
                      <a:pt x="18044" y="11352"/>
                    </a:cubicBezTo>
                    <a:cubicBezTo>
                      <a:pt x="18218" y="11352"/>
                      <a:pt x="18343" y="10766"/>
                      <a:pt x="18343" y="9927"/>
                    </a:cubicBezTo>
                    <a:cubicBezTo>
                      <a:pt x="18343" y="9289"/>
                      <a:pt x="18318" y="8677"/>
                      <a:pt x="18270" y="8112"/>
                    </a:cubicBezTo>
                    <a:cubicBezTo>
                      <a:pt x="18221" y="7535"/>
                      <a:pt x="18148" y="7015"/>
                      <a:pt x="18052" y="6576"/>
                    </a:cubicBezTo>
                    <a:cubicBezTo>
                      <a:pt x="17958" y="6147"/>
                      <a:pt x="17845" y="5808"/>
                      <a:pt x="17715" y="5571"/>
                    </a:cubicBezTo>
                    <a:cubicBezTo>
                      <a:pt x="17587" y="5335"/>
                      <a:pt x="17438" y="5222"/>
                      <a:pt x="17277" y="5222"/>
                    </a:cubicBezTo>
                    <a:close/>
                    <a:moveTo>
                      <a:pt x="19997" y="5362"/>
                    </a:moveTo>
                    <a:cubicBezTo>
                      <a:pt x="19767" y="5362"/>
                      <a:pt x="19548" y="5565"/>
                      <a:pt x="19350" y="5962"/>
                    </a:cubicBezTo>
                    <a:cubicBezTo>
                      <a:pt x="19151" y="6362"/>
                      <a:pt x="18980" y="6931"/>
                      <a:pt x="18839" y="7651"/>
                    </a:cubicBezTo>
                    <a:cubicBezTo>
                      <a:pt x="18699" y="8366"/>
                      <a:pt x="18589" y="9238"/>
                      <a:pt x="18511" y="10235"/>
                    </a:cubicBezTo>
                    <a:cubicBezTo>
                      <a:pt x="18434" y="11218"/>
                      <a:pt x="18395" y="12313"/>
                      <a:pt x="18395" y="13488"/>
                    </a:cubicBezTo>
                    <a:cubicBezTo>
                      <a:pt x="18395" y="14662"/>
                      <a:pt x="18434" y="15744"/>
                      <a:pt x="18511" y="16727"/>
                    </a:cubicBezTo>
                    <a:cubicBezTo>
                      <a:pt x="18589" y="17724"/>
                      <a:pt x="18699" y="18597"/>
                      <a:pt x="18839" y="19310"/>
                    </a:cubicBezTo>
                    <a:cubicBezTo>
                      <a:pt x="18980" y="20031"/>
                      <a:pt x="19150" y="20599"/>
                      <a:pt x="19350" y="21000"/>
                    </a:cubicBezTo>
                    <a:cubicBezTo>
                      <a:pt x="19547" y="21396"/>
                      <a:pt x="19765" y="21600"/>
                      <a:pt x="19997" y="21600"/>
                    </a:cubicBezTo>
                    <a:cubicBezTo>
                      <a:pt x="20229" y="21600"/>
                      <a:pt x="20448" y="21396"/>
                      <a:pt x="20645" y="21000"/>
                    </a:cubicBezTo>
                    <a:cubicBezTo>
                      <a:pt x="20845" y="20599"/>
                      <a:pt x="21016" y="20029"/>
                      <a:pt x="21156" y="19310"/>
                    </a:cubicBezTo>
                    <a:cubicBezTo>
                      <a:pt x="21296" y="18595"/>
                      <a:pt x="21406" y="17723"/>
                      <a:pt x="21484" y="16727"/>
                    </a:cubicBezTo>
                    <a:cubicBezTo>
                      <a:pt x="21561" y="15742"/>
                      <a:pt x="21600" y="14661"/>
                      <a:pt x="21600" y="13488"/>
                    </a:cubicBezTo>
                    <a:cubicBezTo>
                      <a:pt x="21600" y="12314"/>
                      <a:pt x="21561" y="11220"/>
                      <a:pt x="21484" y="10235"/>
                    </a:cubicBezTo>
                    <a:cubicBezTo>
                      <a:pt x="21406" y="9238"/>
                      <a:pt x="21296" y="8367"/>
                      <a:pt x="21156" y="7651"/>
                    </a:cubicBezTo>
                    <a:cubicBezTo>
                      <a:pt x="21015" y="6931"/>
                      <a:pt x="20844" y="6363"/>
                      <a:pt x="20645" y="5962"/>
                    </a:cubicBezTo>
                    <a:cubicBezTo>
                      <a:pt x="20447" y="5565"/>
                      <a:pt x="20228" y="5362"/>
                      <a:pt x="19997" y="5362"/>
                    </a:cubicBezTo>
                    <a:close/>
                    <a:moveTo>
                      <a:pt x="6312" y="7247"/>
                    </a:moveTo>
                    <a:cubicBezTo>
                      <a:pt x="6187" y="7247"/>
                      <a:pt x="6067" y="7329"/>
                      <a:pt x="5957" y="7484"/>
                    </a:cubicBezTo>
                    <a:cubicBezTo>
                      <a:pt x="5847" y="7638"/>
                      <a:pt x="5751" y="7829"/>
                      <a:pt x="5664" y="8056"/>
                    </a:cubicBezTo>
                    <a:cubicBezTo>
                      <a:pt x="5577" y="8285"/>
                      <a:pt x="5498" y="8541"/>
                      <a:pt x="5432" y="8824"/>
                    </a:cubicBezTo>
                    <a:cubicBezTo>
                      <a:pt x="5365" y="9106"/>
                      <a:pt x="5314" y="9365"/>
                      <a:pt x="5272" y="9620"/>
                    </a:cubicBezTo>
                    <a:cubicBezTo>
                      <a:pt x="5238" y="9838"/>
                      <a:pt x="5244" y="10029"/>
                      <a:pt x="5290" y="10193"/>
                    </a:cubicBezTo>
                    <a:cubicBezTo>
                      <a:pt x="5335" y="10356"/>
                      <a:pt x="5375" y="10327"/>
                      <a:pt x="5409" y="10109"/>
                    </a:cubicBezTo>
                    <a:cubicBezTo>
                      <a:pt x="5443" y="9891"/>
                      <a:pt x="5487" y="9663"/>
                      <a:pt x="5542" y="9425"/>
                    </a:cubicBezTo>
                    <a:cubicBezTo>
                      <a:pt x="5597" y="9190"/>
                      <a:pt x="5660" y="8983"/>
                      <a:pt x="5734" y="8782"/>
                    </a:cubicBezTo>
                    <a:cubicBezTo>
                      <a:pt x="5808" y="8583"/>
                      <a:pt x="5892" y="8404"/>
                      <a:pt x="5986" y="8266"/>
                    </a:cubicBezTo>
                    <a:cubicBezTo>
                      <a:pt x="6081" y="8129"/>
                      <a:pt x="6190" y="8070"/>
                      <a:pt x="6312" y="8070"/>
                    </a:cubicBezTo>
                    <a:cubicBezTo>
                      <a:pt x="6448" y="8070"/>
                      <a:pt x="6570" y="8159"/>
                      <a:pt x="6680" y="8350"/>
                    </a:cubicBezTo>
                    <a:cubicBezTo>
                      <a:pt x="6790" y="8540"/>
                      <a:pt x="6883" y="8807"/>
                      <a:pt x="6959" y="9145"/>
                    </a:cubicBezTo>
                    <a:cubicBezTo>
                      <a:pt x="7035" y="9481"/>
                      <a:pt x="7091" y="9871"/>
                      <a:pt x="7133" y="10318"/>
                    </a:cubicBezTo>
                    <a:cubicBezTo>
                      <a:pt x="7175" y="10766"/>
                      <a:pt x="7197" y="11247"/>
                      <a:pt x="7197" y="11756"/>
                    </a:cubicBezTo>
                    <a:lnTo>
                      <a:pt x="7197" y="16950"/>
                    </a:lnTo>
                    <a:cubicBezTo>
                      <a:pt x="7118" y="17642"/>
                      <a:pt x="7021" y="18263"/>
                      <a:pt x="6907" y="18807"/>
                    </a:cubicBezTo>
                    <a:cubicBezTo>
                      <a:pt x="6808" y="19282"/>
                      <a:pt x="6690" y="19705"/>
                      <a:pt x="6550" y="20078"/>
                    </a:cubicBezTo>
                    <a:cubicBezTo>
                      <a:pt x="6410" y="20451"/>
                      <a:pt x="6248" y="20637"/>
                      <a:pt x="6062" y="20637"/>
                    </a:cubicBezTo>
                    <a:cubicBezTo>
                      <a:pt x="5778" y="20637"/>
                      <a:pt x="5565" y="20296"/>
                      <a:pt x="5423" y="19631"/>
                    </a:cubicBezTo>
                    <a:cubicBezTo>
                      <a:pt x="5281" y="18966"/>
                      <a:pt x="5208" y="18115"/>
                      <a:pt x="5208" y="17076"/>
                    </a:cubicBezTo>
                    <a:cubicBezTo>
                      <a:pt x="5208" y="16567"/>
                      <a:pt x="5227" y="16102"/>
                      <a:pt x="5264" y="15666"/>
                    </a:cubicBezTo>
                    <a:cubicBezTo>
                      <a:pt x="5299" y="15230"/>
                      <a:pt x="5355" y="14844"/>
                      <a:pt x="5435" y="14535"/>
                    </a:cubicBezTo>
                    <a:cubicBezTo>
                      <a:pt x="5514" y="14224"/>
                      <a:pt x="5615" y="13990"/>
                      <a:pt x="5737" y="13809"/>
                    </a:cubicBezTo>
                    <a:cubicBezTo>
                      <a:pt x="5858" y="13628"/>
                      <a:pt x="6005" y="13530"/>
                      <a:pt x="6175" y="13530"/>
                    </a:cubicBezTo>
                    <a:lnTo>
                      <a:pt x="6770" y="13530"/>
                    </a:lnTo>
                    <a:cubicBezTo>
                      <a:pt x="6827" y="13530"/>
                      <a:pt x="6857" y="13398"/>
                      <a:pt x="6857" y="13125"/>
                    </a:cubicBezTo>
                    <a:cubicBezTo>
                      <a:pt x="6857" y="12852"/>
                      <a:pt x="6827" y="12706"/>
                      <a:pt x="6770" y="12706"/>
                    </a:cubicBezTo>
                    <a:lnTo>
                      <a:pt x="6175" y="12706"/>
                    </a:lnTo>
                    <a:cubicBezTo>
                      <a:pt x="5990" y="12706"/>
                      <a:pt x="5825" y="12828"/>
                      <a:pt x="5685" y="13055"/>
                    </a:cubicBezTo>
                    <a:cubicBezTo>
                      <a:pt x="5544" y="13284"/>
                      <a:pt x="5427" y="13585"/>
                      <a:pt x="5330" y="13976"/>
                    </a:cubicBezTo>
                    <a:cubicBezTo>
                      <a:pt x="5234" y="14369"/>
                      <a:pt x="5162" y="14831"/>
                      <a:pt x="5113" y="15359"/>
                    </a:cubicBezTo>
                    <a:cubicBezTo>
                      <a:pt x="5063" y="15886"/>
                      <a:pt x="5037" y="16457"/>
                      <a:pt x="5037" y="17076"/>
                    </a:cubicBezTo>
                    <a:cubicBezTo>
                      <a:pt x="5037" y="17696"/>
                      <a:pt x="5059" y="18280"/>
                      <a:pt x="5101" y="18807"/>
                    </a:cubicBezTo>
                    <a:cubicBezTo>
                      <a:pt x="5143" y="19336"/>
                      <a:pt x="5204" y="19784"/>
                      <a:pt x="5290" y="20176"/>
                    </a:cubicBezTo>
                    <a:cubicBezTo>
                      <a:pt x="5375" y="20567"/>
                      <a:pt x="5483" y="20882"/>
                      <a:pt x="5612" y="21111"/>
                    </a:cubicBezTo>
                    <a:cubicBezTo>
                      <a:pt x="5741" y="21339"/>
                      <a:pt x="5892" y="21446"/>
                      <a:pt x="6062" y="21446"/>
                    </a:cubicBezTo>
                    <a:cubicBezTo>
                      <a:pt x="6198" y="21446"/>
                      <a:pt x="6322" y="21363"/>
                      <a:pt x="6434" y="21181"/>
                    </a:cubicBezTo>
                    <a:cubicBezTo>
                      <a:pt x="6545" y="21000"/>
                      <a:pt x="6646" y="20781"/>
                      <a:pt x="6735" y="20525"/>
                    </a:cubicBezTo>
                    <a:cubicBezTo>
                      <a:pt x="6824" y="20271"/>
                      <a:pt x="6899" y="19997"/>
                      <a:pt x="6962" y="19715"/>
                    </a:cubicBezTo>
                    <a:cubicBezTo>
                      <a:pt x="7024" y="19434"/>
                      <a:pt x="7073" y="19181"/>
                      <a:pt x="7107" y="18961"/>
                    </a:cubicBezTo>
                    <a:cubicBezTo>
                      <a:pt x="7122" y="18871"/>
                      <a:pt x="7134" y="18831"/>
                      <a:pt x="7145" y="18821"/>
                    </a:cubicBezTo>
                    <a:cubicBezTo>
                      <a:pt x="7156" y="18812"/>
                      <a:pt x="7166" y="18826"/>
                      <a:pt x="7174" y="18863"/>
                    </a:cubicBezTo>
                    <a:cubicBezTo>
                      <a:pt x="7181" y="18900"/>
                      <a:pt x="7187" y="18944"/>
                      <a:pt x="7191" y="19017"/>
                    </a:cubicBezTo>
                    <a:cubicBezTo>
                      <a:pt x="7195" y="19089"/>
                      <a:pt x="7197" y="19166"/>
                      <a:pt x="7197" y="19240"/>
                    </a:cubicBezTo>
                    <a:lnTo>
                      <a:pt x="7197" y="20762"/>
                    </a:lnTo>
                    <a:cubicBezTo>
                      <a:pt x="7197" y="21036"/>
                      <a:pt x="7224" y="21181"/>
                      <a:pt x="7281" y="21181"/>
                    </a:cubicBezTo>
                    <a:lnTo>
                      <a:pt x="7850" y="21181"/>
                    </a:lnTo>
                    <a:cubicBezTo>
                      <a:pt x="7907" y="21181"/>
                      <a:pt x="7935" y="21036"/>
                      <a:pt x="7935" y="20762"/>
                    </a:cubicBezTo>
                    <a:cubicBezTo>
                      <a:pt x="7935" y="20490"/>
                      <a:pt x="7907" y="20357"/>
                      <a:pt x="7850" y="20357"/>
                    </a:cubicBezTo>
                    <a:lnTo>
                      <a:pt x="7453" y="20357"/>
                    </a:lnTo>
                    <a:cubicBezTo>
                      <a:pt x="7396" y="20357"/>
                      <a:pt x="7368" y="20226"/>
                      <a:pt x="7368" y="19952"/>
                    </a:cubicBezTo>
                    <a:lnTo>
                      <a:pt x="7368" y="11756"/>
                    </a:lnTo>
                    <a:cubicBezTo>
                      <a:pt x="7368" y="11136"/>
                      <a:pt x="7342" y="10558"/>
                      <a:pt x="7293" y="10011"/>
                    </a:cubicBezTo>
                    <a:cubicBezTo>
                      <a:pt x="7244" y="9465"/>
                      <a:pt x="7175" y="8983"/>
                      <a:pt x="7084" y="8573"/>
                    </a:cubicBezTo>
                    <a:cubicBezTo>
                      <a:pt x="6993" y="8163"/>
                      <a:pt x="6881" y="7833"/>
                      <a:pt x="6750" y="7596"/>
                    </a:cubicBezTo>
                    <a:cubicBezTo>
                      <a:pt x="6619" y="7359"/>
                      <a:pt x="6475" y="7247"/>
                      <a:pt x="6312" y="7247"/>
                    </a:cubicBezTo>
                    <a:close/>
                    <a:moveTo>
                      <a:pt x="20055" y="8042"/>
                    </a:moveTo>
                    <a:cubicBezTo>
                      <a:pt x="20212" y="8042"/>
                      <a:pt x="20353" y="8172"/>
                      <a:pt x="20476" y="8419"/>
                    </a:cubicBezTo>
                    <a:cubicBezTo>
                      <a:pt x="20599" y="8666"/>
                      <a:pt x="20701" y="8997"/>
                      <a:pt x="20787" y="9439"/>
                    </a:cubicBezTo>
                    <a:cubicBezTo>
                      <a:pt x="20873" y="9884"/>
                      <a:pt x="20942" y="10433"/>
                      <a:pt x="20990" y="11072"/>
                    </a:cubicBezTo>
                    <a:cubicBezTo>
                      <a:pt x="21040" y="11734"/>
                      <a:pt x="21066" y="12484"/>
                      <a:pt x="21066" y="13306"/>
                    </a:cubicBezTo>
                    <a:cubicBezTo>
                      <a:pt x="21066" y="14146"/>
                      <a:pt x="21040" y="14909"/>
                      <a:pt x="20990" y="15568"/>
                    </a:cubicBezTo>
                    <a:cubicBezTo>
                      <a:pt x="20942" y="16209"/>
                      <a:pt x="20873" y="16758"/>
                      <a:pt x="20787" y="17202"/>
                    </a:cubicBezTo>
                    <a:cubicBezTo>
                      <a:pt x="20702" y="17638"/>
                      <a:pt x="20599" y="17989"/>
                      <a:pt x="20479" y="18221"/>
                    </a:cubicBezTo>
                    <a:cubicBezTo>
                      <a:pt x="20356" y="18462"/>
                      <a:pt x="20213" y="18584"/>
                      <a:pt x="20055" y="18584"/>
                    </a:cubicBezTo>
                    <a:cubicBezTo>
                      <a:pt x="19898" y="18584"/>
                      <a:pt x="19755" y="18462"/>
                      <a:pt x="19632" y="18221"/>
                    </a:cubicBezTo>
                    <a:cubicBezTo>
                      <a:pt x="19512" y="17989"/>
                      <a:pt x="19409" y="17650"/>
                      <a:pt x="19324" y="17216"/>
                    </a:cubicBezTo>
                    <a:cubicBezTo>
                      <a:pt x="19237" y="16765"/>
                      <a:pt x="19170" y="16221"/>
                      <a:pt x="19121" y="15568"/>
                    </a:cubicBezTo>
                    <a:cubicBezTo>
                      <a:pt x="19071" y="14913"/>
                      <a:pt x="19045" y="14151"/>
                      <a:pt x="19045" y="13306"/>
                    </a:cubicBezTo>
                    <a:cubicBezTo>
                      <a:pt x="19045" y="12479"/>
                      <a:pt x="19071" y="11729"/>
                      <a:pt x="19121" y="11072"/>
                    </a:cubicBezTo>
                    <a:cubicBezTo>
                      <a:pt x="19170" y="10429"/>
                      <a:pt x="19238" y="9881"/>
                      <a:pt x="19324" y="9439"/>
                    </a:cubicBezTo>
                    <a:cubicBezTo>
                      <a:pt x="19410" y="8995"/>
                      <a:pt x="19511" y="8667"/>
                      <a:pt x="19635" y="8419"/>
                    </a:cubicBezTo>
                    <a:cubicBezTo>
                      <a:pt x="19757" y="8172"/>
                      <a:pt x="19899" y="8042"/>
                      <a:pt x="20055" y="8042"/>
                    </a:cubicBezTo>
                    <a:close/>
                  </a:path>
                </a:pathLst>
              </a:custGeom>
              <a:solidFill>
                <a:srgbClr val="1A21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48" name="Shape 148"/>
              <p:cNvSpPr/>
              <p:nvPr/>
            </p:nvSpPr>
            <p:spPr>
              <a:xfrm>
                <a:off x="376801" y="88659"/>
                <a:ext cx="283710" cy="3086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60" extrusionOk="0">
                    <a:moveTo>
                      <a:pt x="21213" y="11458"/>
                    </a:moveTo>
                    <a:lnTo>
                      <a:pt x="19665" y="11458"/>
                    </a:lnTo>
                    <a:cubicBezTo>
                      <a:pt x="19526" y="11458"/>
                      <a:pt x="19407" y="11423"/>
                      <a:pt x="19303" y="11352"/>
                    </a:cubicBezTo>
                    <a:cubicBezTo>
                      <a:pt x="19200" y="11281"/>
                      <a:pt x="19106" y="11198"/>
                      <a:pt x="19020" y="11103"/>
                    </a:cubicBezTo>
                    <a:lnTo>
                      <a:pt x="15331" y="6393"/>
                    </a:lnTo>
                    <a:cubicBezTo>
                      <a:pt x="15227" y="6251"/>
                      <a:pt x="15227" y="6109"/>
                      <a:pt x="15331" y="5967"/>
                    </a:cubicBezTo>
                    <a:lnTo>
                      <a:pt x="18242" y="2078"/>
                    </a:lnTo>
                    <a:cubicBezTo>
                      <a:pt x="18311" y="1983"/>
                      <a:pt x="18401" y="1899"/>
                      <a:pt x="18513" y="1828"/>
                    </a:cubicBezTo>
                    <a:cubicBezTo>
                      <a:pt x="18530" y="1817"/>
                      <a:pt x="18584" y="1790"/>
                      <a:pt x="18658" y="1754"/>
                    </a:cubicBezTo>
                    <a:cubicBezTo>
                      <a:pt x="19600" y="1650"/>
                      <a:pt x="20445" y="1250"/>
                      <a:pt x="21072" y="657"/>
                    </a:cubicBezTo>
                    <a:cubicBezTo>
                      <a:pt x="21234" y="504"/>
                      <a:pt x="21230" y="258"/>
                      <a:pt x="21064" y="110"/>
                    </a:cubicBezTo>
                    <a:cubicBezTo>
                      <a:pt x="20896" y="-39"/>
                      <a:pt x="20630" y="-36"/>
                      <a:pt x="20467" y="118"/>
                    </a:cubicBezTo>
                    <a:cubicBezTo>
                      <a:pt x="19916" y="637"/>
                      <a:pt x="19162" y="966"/>
                      <a:pt x="18322" y="1002"/>
                    </a:cubicBezTo>
                    <a:lnTo>
                      <a:pt x="17812" y="990"/>
                    </a:lnTo>
                    <a:cubicBezTo>
                      <a:pt x="17055" y="913"/>
                      <a:pt x="16380" y="594"/>
                      <a:pt x="15873" y="117"/>
                    </a:cubicBezTo>
                    <a:cubicBezTo>
                      <a:pt x="15710" y="-37"/>
                      <a:pt x="15443" y="-40"/>
                      <a:pt x="15276" y="110"/>
                    </a:cubicBezTo>
                    <a:cubicBezTo>
                      <a:pt x="15109" y="259"/>
                      <a:pt x="15106" y="504"/>
                      <a:pt x="15269" y="657"/>
                    </a:cubicBezTo>
                    <a:lnTo>
                      <a:pt x="15268" y="657"/>
                    </a:lnTo>
                    <a:cubicBezTo>
                      <a:pt x="15838" y="1195"/>
                      <a:pt x="16587" y="1573"/>
                      <a:pt x="17425" y="1717"/>
                    </a:cubicBezTo>
                    <a:cubicBezTo>
                      <a:pt x="17428" y="1728"/>
                      <a:pt x="17435" y="1739"/>
                      <a:pt x="17437" y="1751"/>
                    </a:cubicBezTo>
                    <a:cubicBezTo>
                      <a:pt x="17459" y="1838"/>
                      <a:pt x="17430" y="1972"/>
                      <a:pt x="17345" y="2067"/>
                    </a:cubicBezTo>
                    <a:lnTo>
                      <a:pt x="14867" y="5352"/>
                    </a:lnTo>
                    <a:cubicBezTo>
                      <a:pt x="14746" y="5525"/>
                      <a:pt x="14626" y="5525"/>
                      <a:pt x="14506" y="5352"/>
                    </a:cubicBezTo>
                    <a:lnTo>
                      <a:pt x="11411" y="1400"/>
                    </a:lnTo>
                    <a:cubicBezTo>
                      <a:pt x="11324" y="1305"/>
                      <a:pt x="11310" y="1221"/>
                      <a:pt x="11372" y="1150"/>
                    </a:cubicBezTo>
                    <a:cubicBezTo>
                      <a:pt x="11431" y="1079"/>
                      <a:pt x="11530" y="1045"/>
                      <a:pt x="11668" y="1045"/>
                    </a:cubicBezTo>
                    <a:lnTo>
                      <a:pt x="13732" y="1045"/>
                    </a:lnTo>
                    <a:cubicBezTo>
                      <a:pt x="13989" y="1045"/>
                      <a:pt x="14119" y="926"/>
                      <a:pt x="14119" y="690"/>
                    </a:cubicBezTo>
                    <a:cubicBezTo>
                      <a:pt x="14119" y="453"/>
                      <a:pt x="13989" y="335"/>
                      <a:pt x="13732" y="335"/>
                    </a:cubicBezTo>
                    <a:lnTo>
                      <a:pt x="8315" y="335"/>
                    </a:lnTo>
                    <a:cubicBezTo>
                      <a:pt x="8056" y="335"/>
                      <a:pt x="7928" y="453"/>
                      <a:pt x="7928" y="690"/>
                    </a:cubicBezTo>
                    <a:cubicBezTo>
                      <a:pt x="7928" y="926"/>
                      <a:pt x="8056" y="1045"/>
                      <a:pt x="8315" y="1045"/>
                    </a:cubicBezTo>
                    <a:lnTo>
                      <a:pt x="9863" y="1045"/>
                    </a:lnTo>
                    <a:cubicBezTo>
                      <a:pt x="10000" y="1045"/>
                      <a:pt x="10124" y="1079"/>
                      <a:pt x="10237" y="1150"/>
                    </a:cubicBezTo>
                    <a:cubicBezTo>
                      <a:pt x="10348" y="1221"/>
                      <a:pt x="10438" y="1305"/>
                      <a:pt x="10508" y="1400"/>
                    </a:cubicBezTo>
                    <a:lnTo>
                      <a:pt x="14066" y="5967"/>
                    </a:lnTo>
                    <a:cubicBezTo>
                      <a:pt x="14170" y="6109"/>
                      <a:pt x="14170" y="6251"/>
                      <a:pt x="14066" y="6393"/>
                    </a:cubicBezTo>
                    <a:lnTo>
                      <a:pt x="2579" y="20495"/>
                    </a:lnTo>
                    <a:cubicBezTo>
                      <a:pt x="2492" y="20590"/>
                      <a:pt x="2399" y="20674"/>
                      <a:pt x="2295" y="20745"/>
                    </a:cubicBezTo>
                    <a:cubicBezTo>
                      <a:pt x="2192" y="20816"/>
                      <a:pt x="2072" y="20850"/>
                      <a:pt x="1935" y="20850"/>
                    </a:cubicBezTo>
                    <a:lnTo>
                      <a:pt x="387" y="20850"/>
                    </a:lnTo>
                    <a:cubicBezTo>
                      <a:pt x="128" y="20850"/>
                      <a:pt x="0" y="20969"/>
                      <a:pt x="0" y="21205"/>
                    </a:cubicBezTo>
                    <a:cubicBezTo>
                      <a:pt x="0" y="21442"/>
                      <a:pt x="128" y="21560"/>
                      <a:pt x="387" y="21560"/>
                    </a:cubicBezTo>
                    <a:lnTo>
                      <a:pt x="5803" y="21560"/>
                    </a:lnTo>
                    <a:cubicBezTo>
                      <a:pt x="6061" y="21560"/>
                      <a:pt x="6190" y="21442"/>
                      <a:pt x="6190" y="21205"/>
                    </a:cubicBezTo>
                    <a:cubicBezTo>
                      <a:pt x="6190" y="20969"/>
                      <a:pt x="6061" y="20850"/>
                      <a:pt x="5803" y="20850"/>
                    </a:cubicBezTo>
                    <a:lnTo>
                      <a:pt x="3740" y="20850"/>
                    </a:lnTo>
                    <a:cubicBezTo>
                      <a:pt x="3602" y="20850"/>
                      <a:pt x="3504" y="20816"/>
                      <a:pt x="3442" y="20745"/>
                    </a:cubicBezTo>
                    <a:cubicBezTo>
                      <a:pt x="3382" y="20674"/>
                      <a:pt x="3395" y="20590"/>
                      <a:pt x="3481" y="20495"/>
                    </a:cubicBezTo>
                    <a:lnTo>
                      <a:pt x="14506" y="6985"/>
                    </a:lnTo>
                    <a:cubicBezTo>
                      <a:pt x="14626" y="6827"/>
                      <a:pt x="14746" y="6827"/>
                      <a:pt x="14867" y="6985"/>
                    </a:cubicBezTo>
                    <a:lnTo>
                      <a:pt x="18117" y="11103"/>
                    </a:lnTo>
                    <a:cubicBezTo>
                      <a:pt x="18204" y="11198"/>
                      <a:pt x="18216" y="11281"/>
                      <a:pt x="18156" y="11352"/>
                    </a:cubicBezTo>
                    <a:cubicBezTo>
                      <a:pt x="18095" y="11423"/>
                      <a:pt x="17996" y="11458"/>
                      <a:pt x="17859" y="11458"/>
                    </a:cubicBezTo>
                    <a:lnTo>
                      <a:pt x="15795" y="11458"/>
                    </a:lnTo>
                    <a:cubicBezTo>
                      <a:pt x="15537" y="11458"/>
                      <a:pt x="15409" y="11577"/>
                      <a:pt x="15409" y="11813"/>
                    </a:cubicBezTo>
                    <a:cubicBezTo>
                      <a:pt x="15409" y="12050"/>
                      <a:pt x="15537" y="12167"/>
                      <a:pt x="15795" y="12167"/>
                    </a:cubicBezTo>
                    <a:lnTo>
                      <a:pt x="21213" y="12167"/>
                    </a:lnTo>
                    <a:cubicBezTo>
                      <a:pt x="21470" y="12167"/>
                      <a:pt x="21600" y="12050"/>
                      <a:pt x="21600" y="11813"/>
                    </a:cubicBezTo>
                    <a:cubicBezTo>
                      <a:pt x="21600" y="11577"/>
                      <a:pt x="21470" y="11458"/>
                      <a:pt x="21213" y="1145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49" name="Shape 149"/>
              <p:cNvSpPr/>
              <p:nvPr/>
            </p:nvSpPr>
            <p:spPr>
              <a:xfrm>
                <a:off x="592908" y="72035"/>
                <a:ext cx="44769" cy="20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802" y="11979"/>
                    </a:moveTo>
                    <a:cubicBezTo>
                      <a:pt x="15493" y="11979"/>
                      <a:pt x="14427" y="10116"/>
                      <a:pt x="14427" y="7815"/>
                    </a:cubicBezTo>
                    <a:cubicBezTo>
                      <a:pt x="14427" y="5520"/>
                      <a:pt x="15493" y="3657"/>
                      <a:pt x="16802" y="3657"/>
                    </a:cubicBezTo>
                    <a:cubicBezTo>
                      <a:pt x="18118" y="3657"/>
                      <a:pt x="19185" y="5520"/>
                      <a:pt x="19185" y="7815"/>
                    </a:cubicBezTo>
                    <a:cubicBezTo>
                      <a:pt x="19185" y="10116"/>
                      <a:pt x="18118" y="11979"/>
                      <a:pt x="16802" y="11979"/>
                    </a:cubicBezTo>
                    <a:close/>
                    <a:moveTo>
                      <a:pt x="10799" y="0"/>
                    </a:moveTo>
                    <a:cubicBezTo>
                      <a:pt x="4837" y="0"/>
                      <a:pt x="0" y="4833"/>
                      <a:pt x="0" y="10803"/>
                    </a:cubicBezTo>
                    <a:cubicBezTo>
                      <a:pt x="0" y="16767"/>
                      <a:pt x="4837" y="21600"/>
                      <a:pt x="10799" y="21600"/>
                    </a:cubicBezTo>
                    <a:cubicBezTo>
                      <a:pt x="16761" y="21600"/>
                      <a:pt x="21600" y="16767"/>
                      <a:pt x="21600" y="10803"/>
                    </a:cubicBezTo>
                    <a:cubicBezTo>
                      <a:pt x="21600" y="4833"/>
                      <a:pt x="16761" y="0"/>
                      <a:pt x="10799" y="0"/>
                    </a:cubicBezTo>
                    <a:close/>
                  </a:path>
                </a:pathLst>
              </a:custGeom>
              <a:solidFill>
                <a:srgbClr val="1A21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42365386"/>
      </p:ext>
    </p:extLst>
  </p:cSld>
  <p:clrMapOvr>
    <a:masterClrMapping/>
  </p:clrMapOvr>
  <p:transition spd="med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/>
          </p:cNvSpPr>
          <p:nvPr>
            <p:ph type="title"/>
          </p:nvPr>
        </p:nvSpPr>
        <p:spPr>
          <a:xfrm>
            <a:off x="744729" y="2188667"/>
            <a:ext cx="7654543" cy="741978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212830"/>
                </a:solidFill>
              </a:rPr>
              <a:t>Title Text</a:t>
            </a:r>
          </a:p>
        </p:txBody>
      </p:sp>
      <p:sp>
        <p:nvSpPr>
          <p:cNvPr id="154" name="Shape 154"/>
          <p:cNvSpPr>
            <a:spLocks noGrp="1"/>
          </p:cNvSpPr>
          <p:nvPr>
            <p:ph type="body" idx="1"/>
          </p:nvPr>
        </p:nvSpPr>
        <p:spPr>
          <a:xfrm>
            <a:off x="1432799" y="2829139"/>
            <a:ext cx="6278404" cy="793751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00"/>
              <a:t>Body Level One</a:t>
            </a:r>
          </a:p>
          <a:p>
            <a:pPr lvl="1">
              <a:defRPr sz="1800"/>
            </a:pPr>
            <a:r>
              <a:rPr sz="600"/>
              <a:t>Body Level Two</a:t>
            </a:r>
          </a:p>
          <a:p>
            <a:pPr lvl="2">
              <a:defRPr sz="1800"/>
            </a:pPr>
            <a:r>
              <a:rPr sz="600"/>
              <a:t>Body Level Three</a:t>
            </a:r>
          </a:p>
          <a:p>
            <a:pPr lvl="3">
              <a:defRPr sz="1800"/>
            </a:pPr>
            <a:r>
              <a:rPr sz="600"/>
              <a:t>Body Level Four</a:t>
            </a:r>
          </a:p>
          <a:p>
            <a:pPr lvl="4">
              <a:defRPr sz="1800"/>
            </a:pPr>
            <a:r>
              <a:rPr sz="600"/>
              <a:t>Body Level Five</a:t>
            </a:r>
          </a:p>
        </p:txBody>
      </p:sp>
      <p:grpSp>
        <p:nvGrpSpPr>
          <p:cNvPr id="157" name="Group 157">
            <a:hlinkClick r:id="" action="ppaction://hlinkshowjump?jump=previousslide"/>
          </p:cNvPr>
          <p:cNvGrpSpPr/>
          <p:nvPr/>
        </p:nvGrpSpPr>
        <p:grpSpPr>
          <a:xfrm>
            <a:off x="8488688" y="6575220"/>
            <a:ext cx="109845" cy="146460"/>
            <a:chOff x="0" y="0"/>
            <a:chExt cx="292918" cy="292918"/>
          </a:xfrm>
        </p:grpSpPr>
        <p:sp>
          <p:nvSpPr>
            <p:cNvPr id="155" name="Shape 155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156" name="Shape 156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160" name="Group 160">
            <a:hlinkClick r:id="" action="ppaction://hlinkshowjump?jump=nextslide"/>
          </p:cNvPr>
          <p:cNvGrpSpPr/>
          <p:nvPr/>
        </p:nvGrpSpPr>
        <p:grpSpPr>
          <a:xfrm flipH="1">
            <a:off x="8807776" y="6575220"/>
            <a:ext cx="109845" cy="146460"/>
            <a:chOff x="0" y="0"/>
            <a:chExt cx="292918" cy="292918"/>
          </a:xfrm>
        </p:grpSpPr>
        <p:sp>
          <p:nvSpPr>
            <p:cNvPr id="158" name="Shape 158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159" name="Shape 159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sp>
        <p:nvSpPr>
          <p:cNvPr id="161" name="Shape 161"/>
          <p:cNvSpPr>
            <a:spLocks noGrp="1"/>
          </p:cNvSpPr>
          <p:nvPr>
            <p:ph type="sldNum" sz="quarter" idx="2"/>
          </p:nvPr>
        </p:nvSpPr>
        <p:spPr>
          <a:xfrm>
            <a:off x="8639007" y="6578600"/>
            <a:ext cx="139430" cy="203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grpSp>
        <p:nvGrpSpPr>
          <p:cNvPr id="169" name="Group 169"/>
          <p:cNvGrpSpPr/>
          <p:nvPr/>
        </p:nvGrpSpPr>
        <p:grpSpPr>
          <a:xfrm>
            <a:off x="206257" y="6579295"/>
            <a:ext cx="652434" cy="198656"/>
            <a:chOff x="0" y="0"/>
            <a:chExt cx="1739821" cy="397311"/>
          </a:xfrm>
        </p:grpSpPr>
        <p:grpSp>
          <p:nvGrpSpPr>
            <p:cNvPr id="164" name="Group 164"/>
            <p:cNvGrpSpPr/>
            <p:nvPr/>
          </p:nvGrpSpPr>
          <p:grpSpPr>
            <a:xfrm>
              <a:off x="0" y="16976"/>
              <a:ext cx="378730" cy="275796"/>
              <a:chOff x="0" y="0"/>
              <a:chExt cx="378729" cy="275794"/>
            </a:xfrm>
          </p:grpSpPr>
          <p:sp>
            <p:nvSpPr>
              <p:cNvPr id="162" name="Shape 162"/>
              <p:cNvSpPr/>
              <p:nvPr/>
            </p:nvSpPr>
            <p:spPr>
              <a:xfrm>
                <a:off x="105200" y="0"/>
                <a:ext cx="273530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7316"/>
                    </a:moveTo>
                    <a:cubicBezTo>
                      <a:pt x="21600" y="19682"/>
                      <a:pt x="20404" y="21600"/>
                      <a:pt x="18928" y="21600"/>
                    </a:cubicBezTo>
                    <a:cubicBezTo>
                      <a:pt x="17453" y="21600"/>
                      <a:pt x="16257" y="19682"/>
                      <a:pt x="16257" y="17316"/>
                    </a:cubicBezTo>
                    <a:cubicBezTo>
                      <a:pt x="16257" y="12492"/>
                      <a:pt x="13809" y="8567"/>
                      <a:pt x="10800" y="8567"/>
                    </a:cubicBezTo>
                    <a:cubicBezTo>
                      <a:pt x="7791" y="8567"/>
                      <a:pt x="5343" y="12492"/>
                      <a:pt x="5343" y="17316"/>
                    </a:cubicBezTo>
                    <a:cubicBezTo>
                      <a:pt x="5343" y="19682"/>
                      <a:pt x="4147" y="21600"/>
                      <a:pt x="2672" y="21600"/>
                    </a:cubicBezTo>
                    <a:cubicBezTo>
                      <a:pt x="1197" y="21600"/>
                      <a:pt x="0" y="19682"/>
                      <a:pt x="0" y="17316"/>
                    </a:cubicBezTo>
                    <a:cubicBezTo>
                      <a:pt x="0" y="12691"/>
                      <a:pt x="1123" y="8343"/>
                      <a:pt x="3163" y="5072"/>
                    </a:cubicBezTo>
                    <a:cubicBezTo>
                      <a:pt x="5204" y="1801"/>
                      <a:pt x="7915" y="0"/>
                      <a:pt x="10800" y="0"/>
                    </a:cubicBezTo>
                    <a:cubicBezTo>
                      <a:pt x="13685" y="0"/>
                      <a:pt x="16397" y="1801"/>
                      <a:pt x="18437" y="5072"/>
                    </a:cubicBezTo>
                    <a:cubicBezTo>
                      <a:pt x="20477" y="8343"/>
                      <a:pt x="21600" y="12691"/>
                      <a:pt x="21600" y="17316"/>
                    </a:cubicBezTo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63" name="Shape 163"/>
              <p:cNvSpPr/>
              <p:nvPr/>
            </p:nvSpPr>
            <p:spPr>
              <a:xfrm>
                <a:off x="0" y="105200"/>
                <a:ext cx="273528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003" y="6600"/>
                    </a:moveTo>
                    <a:cubicBezTo>
                      <a:pt x="17003" y="3730"/>
                      <a:pt x="18459" y="1393"/>
                      <a:pt x="20250" y="1393"/>
                    </a:cubicBezTo>
                    <a:cubicBezTo>
                      <a:pt x="20499" y="1393"/>
                      <a:pt x="20740" y="1442"/>
                      <a:pt x="20972" y="1527"/>
                    </a:cubicBezTo>
                    <a:cubicBezTo>
                      <a:pt x="20482" y="594"/>
                      <a:pt x="19749" y="0"/>
                      <a:pt x="18928" y="0"/>
                    </a:cubicBezTo>
                    <a:cubicBezTo>
                      <a:pt x="17453" y="0"/>
                      <a:pt x="16257" y="1918"/>
                      <a:pt x="16257" y="4284"/>
                    </a:cubicBezTo>
                    <a:cubicBezTo>
                      <a:pt x="16257" y="6254"/>
                      <a:pt x="15844" y="8067"/>
                      <a:pt x="15156" y="9532"/>
                    </a:cubicBezTo>
                    <a:cubicBezTo>
                      <a:pt x="16156" y="9547"/>
                      <a:pt x="16966" y="10855"/>
                      <a:pt x="16966" y="12461"/>
                    </a:cubicBezTo>
                    <a:cubicBezTo>
                      <a:pt x="16966" y="14077"/>
                      <a:pt x="16146" y="15392"/>
                      <a:pt x="15138" y="15392"/>
                    </a:cubicBezTo>
                    <a:cubicBezTo>
                      <a:pt x="14130" y="15392"/>
                      <a:pt x="13310" y="14077"/>
                      <a:pt x="13310" y="12461"/>
                    </a:cubicBezTo>
                    <a:cubicBezTo>
                      <a:pt x="13310" y="12313"/>
                      <a:pt x="13319" y="12169"/>
                      <a:pt x="13333" y="12027"/>
                    </a:cubicBezTo>
                    <a:cubicBezTo>
                      <a:pt x="12575" y="12667"/>
                      <a:pt x="11714" y="13033"/>
                      <a:pt x="10800" y="13033"/>
                    </a:cubicBezTo>
                    <a:cubicBezTo>
                      <a:pt x="9907" y="13033"/>
                      <a:pt x="9065" y="12681"/>
                      <a:pt x="8321" y="12068"/>
                    </a:cubicBezTo>
                    <a:cubicBezTo>
                      <a:pt x="8331" y="12197"/>
                      <a:pt x="8339" y="12327"/>
                      <a:pt x="8339" y="12461"/>
                    </a:cubicBezTo>
                    <a:cubicBezTo>
                      <a:pt x="8339" y="14077"/>
                      <a:pt x="7519" y="15392"/>
                      <a:pt x="6511" y="15392"/>
                    </a:cubicBezTo>
                    <a:cubicBezTo>
                      <a:pt x="5503" y="15392"/>
                      <a:pt x="4683" y="14077"/>
                      <a:pt x="4683" y="12461"/>
                    </a:cubicBezTo>
                    <a:cubicBezTo>
                      <a:pt x="4683" y="10880"/>
                      <a:pt x="5468" y="9591"/>
                      <a:pt x="6446" y="9535"/>
                    </a:cubicBezTo>
                    <a:cubicBezTo>
                      <a:pt x="5757" y="8071"/>
                      <a:pt x="5343" y="6255"/>
                      <a:pt x="5343" y="4284"/>
                    </a:cubicBezTo>
                    <a:cubicBezTo>
                      <a:pt x="5343" y="1918"/>
                      <a:pt x="4147" y="0"/>
                      <a:pt x="2671" y="0"/>
                    </a:cubicBezTo>
                    <a:cubicBezTo>
                      <a:pt x="1843" y="0"/>
                      <a:pt x="1103" y="605"/>
                      <a:pt x="613" y="1554"/>
                    </a:cubicBezTo>
                    <a:cubicBezTo>
                      <a:pt x="865" y="1453"/>
                      <a:pt x="1127" y="1393"/>
                      <a:pt x="1399" y="1393"/>
                    </a:cubicBezTo>
                    <a:cubicBezTo>
                      <a:pt x="3190" y="1393"/>
                      <a:pt x="4646" y="3730"/>
                      <a:pt x="4646" y="6600"/>
                    </a:cubicBezTo>
                    <a:cubicBezTo>
                      <a:pt x="4646" y="9472"/>
                      <a:pt x="3190" y="11808"/>
                      <a:pt x="1399" y="11808"/>
                    </a:cubicBezTo>
                    <a:cubicBezTo>
                      <a:pt x="1284" y="11808"/>
                      <a:pt x="1171" y="11799"/>
                      <a:pt x="1060" y="11780"/>
                    </a:cubicBezTo>
                    <a:cubicBezTo>
                      <a:pt x="1581" y="13519"/>
                      <a:pt x="2287" y="15123"/>
                      <a:pt x="3163" y="16528"/>
                    </a:cubicBezTo>
                    <a:cubicBezTo>
                      <a:pt x="4357" y="18443"/>
                      <a:pt x="5783" y="19849"/>
                      <a:pt x="7337" y="20690"/>
                    </a:cubicBezTo>
                    <a:cubicBezTo>
                      <a:pt x="7583" y="17880"/>
                      <a:pt x="9088" y="15708"/>
                      <a:pt x="10908" y="15708"/>
                    </a:cubicBezTo>
                    <a:cubicBezTo>
                      <a:pt x="12703" y="15708"/>
                      <a:pt x="14192" y="17823"/>
                      <a:pt x="14467" y="20580"/>
                    </a:cubicBezTo>
                    <a:cubicBezTo>
                      <a:pt x="15943" y="19728"/>
                      <a:pt x="17295" y="18359"/>
                      <a:pt x="18437" y="16528"/>
                    </a:cubicBezTo>
                    <a:cubicBezTo>
                      <a:pt x="19312" y="15125"/>
                      <a:pt x="20017" y="13522"/>
                      <a:pt x="20539" y="11785"/>
                    </a:cubicBezTo>
                    <a:cubicBezTo>
                      <a:pt x="20444" y="11799"/>
                      <a:pt x="20348" y="11808"/>
                      <a:pt x="20250" y="11808"/>
                    </a:cubicBezTo>
                    <a:cubicBezTo>
                      <a:pt x="18459" y="11808"/>
                      <a:pt x="17003" y="9472"/>
                      <a:pt x="17003" y="6600"/>
                    </a:cubicBezTo>
                    <a:close/>
                    <a:moveTo>
                      <a:pt x="21563" y="3598"/>
                    </a:moveTo>
                    <a:cubicBezTo>
                      <a:pt x="21191" y="3178"/>
                      <a:pt x="20738" y="2930"/>
                      <a:pt x="20250" y="2930"/>
                    </a:cubicBezTo>
                    <a:cubicBezTo>
                      <a:pt x="18988" y="2930"/>
                      <a:pt x="17961" y="4577"/>
                      <a:pt x="17961" y="6600"/>
                    </a:cubicBezTo>
                    <a:cubicBezTo>
                      <a:pt x="17961" y="8625"/>
                      <a:pt x="18988" y="10271"/>
                      <a:pt x="20250" y="10271"/>
                    </a:cubicBezTo>
                    <a:cubicBezTo>
                      <a:pt x="20507" y="10271"/>
                      <a:pt x="20753" y="10200"/>
                      <a:pt x="20983" y="10075"/>
                    </a:cubicBezTo>
                    <a:cubicBezTo>
                      <a:pt x="21388" y="8239"/>
                      <a:pt x="21600" y="6288"/>
                      <a:pt x="21600" y="4284"/>
                    </a:cubicBezTo>
                    <a:cubicBezTo>
                      <a:pt x="21600" y="4049"/>
                      <a:pt x="21585" y="3822"/>
                      <a:pt x="21563" y="3598"/>
                    </a:cubicBezTo>
                    <a:close/>
                    <a:moveTo>
                      <a:pt x="3688" y="6600"/>
                    </a:moveTo>
                    <a:cubicBezTo>
                      <a:pt x="3688" y="4577"/>
                      <a:pt x="2661" y="2930"/>
                      <a:pt x="1399" y="2930"/>
                    </a:cubicBezTo>
                    <a:cubicBezTo>
                      <a:pt x="886" y="2930"/>
                      <a:pt x="413" y="3205"/>
                      <a:pt x="31" y="3664"/>
                    </a:cubicBezTo>
                    <a:cubicBezTo>
                      <a:pt x="13" y="3867"/>
                      <a:pt x="0" y="4073"/>
                      <a:pt x="0" y="4284"/>
                    </a:cubicBezTo>
                    <a:cubicBezTo>
                      <a:pt x="0" y="6276"/>
                      <a:pt x="210" y="8216"/>
                      <a:pt x="610" y="10042"/>
                    </a:cubicBezTo>
                    <a:cubicBezTo>
                      <a:pt x="856" y="10188"/>
                      <a:pt x="1121" y="10271"/>
                      <a:pt x="1399" y="10271"/>
                    </a:cubicBezTo>
                    <a:cubicBezTo>
                      <a:pt x="2661" y="10271"/>
                      <a:pt x="3688" y="8625"/>
                      <a:pt x="3688" y="6600"/>
                    </a:cubicBezTo>
                    <a:close/>
                    <a:moveTo>
                      <a:pt x="5642" y="12461"/>
                    </a:moveTo>
                    <a:cubicBezTo>
                      <a:pt x="5642" y="13229"/>
                      <a:pt x="6032" y="13855"/>
                      <a:pt x="6511" y="13855"/>
                    </a:cubicBezTo>
                    <a:cubicBezTo>
                      <a:pt x="6991" y="13855"/>
                      <a:pt x="7380" y="13229"/>
                      <a:pt x="7380" y="12461"/>
                    </a:cubicBezTo>
                    <a:cubicBezTo>
                      <a:pt x="7380" y="11693"/>
                      <a:pt x="6991" y="11067"/>
                      <a:pt x="6511" y="11067"/>
                    </a:cubicBezTo>
                    <a:cubicBezTo>
                      <a:pt x="6032" y="11067"/>
                      <a:pt x="5642" y="11693"/>
                      <a:pt x="5642" y="12461"/>
                    </a:cubicBezTo>
                    <a:close/>
                    <a:moveTo>
                      <a:pt x="15138" y="13855"/>
                    </a:moveTo>
                    <a:cubicBezTo>
                      <a:pt x="15617" y="13855"/>
                      <a:pt x="16007" y="13229"/>
                      <a:pt x="16007" y="12461"/>
                    </a:cubicBezTo>
                    <a:cubicBezTo>
                      <a:pt x="16007" y="11693"/>
                      <a:pt x="15617" y="11067"/>
                      <a:pt x="15138" y="11067"/>
                    </a:cubicBezTo>
                    <a:cubicBezTo>
                      <a:pt x="14659" y="11067"/>
                      <a:pt x="14269" y="11693"/>
                      <a:pt x="14269" y="12461"/>
                    </a:cubicBezTo>
                    <a:cubicBezTo>
                      <a:pt x="14269" y="13229"/>
                      <a:pt x="14659" y="13855"/>
                      <a:pt x="15138" y="13855"/>
                    </a:cubicBezTo>
                    <a:close/>
                    <a:moveTo>
                      <a:pt x="10908" y="17245"/>
                    </a:moveTo>
                    <a:cubicBezTo>
                      <a:pt x="9525" y="17245"/>
                      <a:pt x="8387" y="18952"/>
                      <a:pt x="8268" y="21121"/>
                    </a:cubicBezTo>
                    <a:cubicBezTo>
                      <a:pt x="9088" y="21435"/>
                      <a:pt x="9936" y="21600"/>
                      <a:pt x="10800" y="21600"/>
                    </a:cubicBezTo>
                    <a:cubicBezTo>
                      <a:pt x="11738" y="21600"/>
                      <a:pt x="12658" y="21406"/>
                      <a:pt x="13542" y="21036"/>
                    </a:cubicBezTo>
                    <a:cubicBezTo>
                      <a:pt x="13399" y="18908"/>
                      <a:pt x="12273" y="17245"/>
                      <a:pt x="10908" y="1724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168" name="Group 168"/>
            <p:cNvGrpSpPr/>
            <p:nvPr/>
          </p:nvGrpSpPr>
          <p:grpSpPr>
            <a:xfrm>
              <a:off x="451491" y="-1"/>
              <a:ext cx="1288331" cy="397313"/>
              <a:chOff x="0" y="0"/>
              <a:chExt cx="1288330" cy="397311"/>
            </a:xfrm>
          </p:grpSpPr>
          <p:sp>
            <p:nvSpPr>
              <p:cNvPr id="165" name="Shape 165"/>
              <p:cNvSpPr/>
              <p:nvPr/>
            </p:nvSpPr>
            <p:spPr>
              <a:xfrm>
                <a:off x="0" y="0"/>
                <a:ext cx="1288331" cy="267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09" y="0"/>
                    </a:moveTo>
                    <a:cubicBezTo>
                      <a:pt x="11534" y="0"/>
                      <a:pt x="11413" y="501"/>
                      <a:pt x="11413" y="1340"/>
                    </a:cubicBezTo>
                    <a:cubicBezTo>
                      <a:pt x="11413" y="2179"/>
                      <a:pt x="11534" y="2681"/>
                      <a:pt x="11709" y="2681"/>
                    </a:cubicBezTo>
                    <a:lnTo>
                      <a:pt x="12014" y="2681"/>
                    </a:lnTo>
                    <a:lnTo>
                      <a:pt x="12014" y="18319"/>
                    </a:lnTo>
                    <a:lnTo>
                      <a:pt x="11709" y="18319"/>
                    </a:lnTo>
                    <a:cubicBezTo>
                      <a:pt x="11534" y="18319"/>
                      <a:pt x="11413" y="18820"/>
                      <a:pt x="11413" y="19659"/>
                    </a:cubicBezTo>
                    <a:cubicBezTo>
                      <a:pt x="11413" y="20498"/>
                      <a:pt x="11534" y="21000"/>
                      <a:pt x="11709" y="21000"/>
                    </a:cubicBezTo>
                    <a:lnTo>
                      <a:pt x="12960" y="21000"/>
                    </a:lnTo>
                    <a:cubicBezTo>
                      <a:pt x="13134" y="21000"/>
                      <a:pt x="13256" y="20498"/>
                      <a:pt x="13256" y="19659"/>
                    </a:cubicBezTo>
                    <a:cubicBezTo>
                      <a:pt x="13256" y="18820"/>
                      <a:pt x="13134" y="18319"/>
                      <a:pt x="12960" y="18319"/>
                    </a:cubicBezTo>
                    <a:lnTo>
                      <a:pt x="12571" y="18319"/>
                    </a:lnTo>
                    <a:lnTo>
                      <a:pt x="12571" y="2681"/>
                    </a:lnTo>
                    <a:lnTo>
                      <a:pt x="13613" y="2681"/>
                    </a:lnTo>
                    <a:cubicBezTo>
                      <a:pt x="13871" y="2681"/>
                      <a:pt x="14055" y="3073"/>
                      <a:pt x="14179" y="3686"/>
                    </a:cubicBezTo>
                    <a:cubicBezTo>
                      <a:pt x="14303" y="4297"/>
                      <a:pt x="14368" y="5355"/>
                      <a:pt x="14368" y="6730"/>
                    </a:cubicBezTo>
                    <a:cubicBezTo>
                      <a:pt x="14368" y="8105"/>
                      <a:pt x="14303" y="9163"/>
                      <a:pt x="14179" y="9774"/>
                    </a:cubicBezTo>
                    <a:cubicBezTo>
                      <a:pt x="14055" y="10387"/>
                      <a:pt x="13871" y="10723"/>
                      <a:pt x="13613" y="10723"/>
                    </a:cubicBezTo>
                    <a:lnTo>
                      <a:pt x="13123" y="10723"/>
                    </a:lnTo>
                    <a:cubicBezTo>
                      <a:pt x="12948" y="10723"/>
                      <a:pt x="12826" y="11225"/>
                      <a:pt x="12826" y="12064"/>
                    </a:cubicBezTo>
                    <a:cubicBezTo>
                      <a:pt x="12826" y="12903"/>
                      <a:pt x="12948" y="13404"/>
                      <a:pt x="13123" y="13404"/>
                    </a:cubicBezTo>
                    <a:lnTo>
                      <a:pt x="13613" y="13404"/>
                    </a:lnTo>
                    <a:cubicBezTo>
                      <a:pt x="14043" y="13404"/>
                      <a:pt x="14378" y="12863"/>
                      <a:pt x="14612" y="11673"/>
                    </a:cubicBezTo>
                    <a:cubicBezTo>
                      <a:pt x="14842" y="10498"/>
                      <a:pt x="14960" y="8860"/>
                      <a:pt x="14960" y="6744"/>
                    </a:cubicBezTo>
                    <a:cubicBezTo>
                      <a:pt x="14960" y="4628"/>
                      <a:pt x="14842" y="2962"/>
                      <a:pt x="14612" y="1787"/>
                    </a:cubicBezTo>
                    <a:cubicBezTo>
                      <a:pt x="14378" y="597"/>
                      <a:pt x="14043" y="0"/>
                      <a:pt x="13613" y="0"/>
                    </a:cubicBezTo>
                    <a:lnTo>
                      <a:pt x="11709" y="0"/>
                    </a:lnTo>
                    <a:close/>
                    <a:moveTo>
                      <a:pt x="84" y="2052"/>
                    </a:moveTo>
                    <a:cubicBezTo>
                      <a:pt x="27" y="2052"/>
                      <a:pt x="0" y="2199"/>
                      <a:pt x="0" y="2471"/>
                    </a:cubicBezTo>
                    <a:cubicBezTo>
                      <a:pt x="0" y="2746"/>
                      <a:pt x="27" y="2876"/>
                      <a:pt x="84" y="2876"/>
                    </a:cubicBezTo>
                    <a:lnTo>
                      <a:pt x="482" y="2876"/>
                    </a:lnTo>
                    <a:cubicBezTo>
                      <a:pt x="539" y="2876"/>
                      <a:pt x="569" y="3009"/>
                      <a:pt x="569" y="3281"/>
                    </a:cubicBezTo>
                    <a:lnTo>
                      <a:pt x="569" y="19952"/>
                    </a:lnTo>
                    <a:cubicBezTo>
                      <a:pt x="569" y="20226"/>
                      <a:pt x="539" y="20357"/>
                      <a:pt x="482" y="20357"/>
                    </a:cubicBezTo>
                    <a:lnTo>
                      <a:pt x="84" y="20357"/>
                    </a:lnTo>
                    <a:cubicBezTo>
                      <a:pt x="27" y="20357"/>
                      <a:pt x="0" y="20490"/>
                      <a:pt x="0" y="20762"/>
                    </a:cubicBezTo>
                    <a:cubicBezTo>
                      <a:pt x="0" y="21036"/>
                      <a:pt x="27" y="21181"/>
                      <a:pt x="84" y="21181"/>
                    </a:cubicBezTo>
                    <a:lnTo>
                      <a:pt x="1335" y="21181"/>
                    </a:lnTo>
                    <a:cubicBezTo>
                      <a:pt x="1393" y="21181"/>
                      <a:pt x="1420" y="21036"/>
                      <a:pt x="1420" y="20762"/>
                    </a:cubicBezTo>
                    <a:cubicBezTo>
                      <a:pt x="1420" y="20490"/>
                      <a:pt x="1393" y="20357"/>
                      <a:pt x="1335" y="20357"/>
                    </a:cubicBezTo>
                    <a:lnTo>
                      <a:pt x="825" y="20357"/>
                    </a:lnTo>
                    <a:cubicBezTo>
                      <a:pt x="768" y="20357"/>
                      <a:pt x="737" y="20226"/>
                      <a:pt x="737" y="19952"/>
                    </a:cubicBezTo>
                    <a:lnTo>
                      <a:pt x="737" y="3965"/>
                    </a:lnTo>
                    <a:cubicBezTo>
                      <a:pt x="737" y="3820"/>
                      <a:pt x="744" y="3750"/>
                      <a:pt x="755" y="3742"/>
                    </a:cubicBezTo>
                    <a:cubicBezTo>
                      <a:pt x="766" y="3733"/>
                      <a:pt x="776" y="3753"/>
                      <a:pt x="784" y="3826"/>
                    </a:cubicBezTo>
                    <a:lnTo>
                      <a:pt x="2375" y="20762"/>
                    </a:lnTo>
                    <a:cubicBezTo>
                      <a:pt x="2401" y="21036"/>
                      <a:pt x="2443" y="21181"/>
                      <a:pt x="2500" y="21181"/>
                    </a:cubicBezTo>
                    <a:cubicBezTo>
                      <a:pt x="2557" y="21181"/>
                      <a:pt x="2598" y="21036"/>
                      <a:pt x="2625" y="20762"/>
                    </a:cubicBezTo>
                    <a:lnTo>
                      <a:pt x="4215" y="3826"/>
                    </a:lnTo>
                    <a:cubicBezTo>
                      <a:pt x="4223" y="3753"/>
                      <a:pt x="4233" y="3733"/>
                      <a:pt x="4245" y="3742"/>
                    </a:cubicBezTo>
                    <a:cubicBezTo>
                      <a:pt x="4256" y="3750"/>
                      <a:pt x="4259" y="3820"/>
                      <a:pt x="4259" y="3965"/>
                    </a:cubicBezTo>
                    <a:lnTo>
                      <a:pt x="4259" y="19952"/>
                    </a:lnTo>
                    <a:cubicBezTo>
                      <a:pt x="4259" y="20226"/>
                      <a:pt x="4231" y="20357"/>
                      <a:pt x="4175" y="20357"/>
                    </a:cubicBezTo>
                    <a:lnTo>
                      <a:pt x="3664" y="20357"/>
                    </a:lnTo>
                    <a:cubicBezTo>
                      <a:pt x="3607" y="20357"/>
                      <a:pt x="3580" y="20490"/>
                      <a:pt x="3580" y="20762"/>
                    </a:cubicBezTo>
                    <a:cubicBezTo>
                      <a:pt x="3580" y="21036"/>
                      <a:pt x="3607" y="21181"/>
                      <a:pt x="3664" y="21181"/>
                    </a:cubicBezTo>
                    <a:lnTo>
                      <a:pt x="4912" y="21181"/>
                    </a:lnTo>
                    <a:cubicBezTo>
                      <a:pt x="4969" y="21181"/>
                      <a:pt x="4999" y="21036"/>
                      <a:pt x="4999" y="20762"/>
                    </a:cubicBezTo>
                    <a:cubicBezTo>
                      <a:pt x="4999" y="20490"/>
                      <a:pt x="4969" y="20357"/>
                      <a:pt x="4912" y="20357"/>
                    </a:cubicBezTo>
                    <a:lnTo>
                      <a:pt x="4517" y="20357"/>
                    </a:lnTo>
                    <a:cubicBezTo>
                      <a:pt x="4460" y="20357"/>
                      <a:pt x="4430" y="20226"/>
                      <a:pt x="4430" y="19952"/>
                    </a:cubicBezTo>
                    <a:lnTo>
                      <a:pt x="4430" y="3281"/>
                    </a:lnTo>
                    <a:cubicBezTo>
                      <a:pt x="4430" y="3009"/>
                      <a:pt x="4460" y="2876"/>
                      <a:pt x="4517" y="2876"/>
                    </a:cubicBezTo>
                    <a:lnTo>
                      <a:pt x="4912" y="2876"/>
                    </a:lnTo>
                    <a:cubicBezTo>
                      <a:pt x="4969" y="2876"/>
                      <a:pt x="4999" y="2746"/>
                      <a:pt x="4999" y="2471"/>
                    </a:cubicBezTo>
                    <a:cubicBezTo>
                      <a:pt x="4999" y="2199"/>
                      <a:pt x="4969" y="2052"/>
                      <a:pt x="4912" y="2052"/>
                    </a:cubicBezTo>
                    <a:lnTo>
                      <a:pt x="4288" y="2052"/>
                    </a:lnTo>
                    <a:cubicBezTo>
                      <a:pt x="4246" y="2052"/>
                      <a:pt x="4216" y="2090"/>
                      <a:pt x="4195" y="2164"/>
                    </a:cubicBezTo>
                    <a:cubicBezTo>
                      <a:pt x="4174" y="2235"/>
                      <a:pt x="4157" y="2344"/>
                      <a:pt x="4146" y="2471"/>
                    </a:cubicBezTo>
                    <a:lnTo>
                      <a:pt x="2555" y="19408"/>
                    </a:lnTo>
                    <a:cubicBezTo>
                      <a:pt x="2517" y="19790"/>
                      <a:pt x="2479" y="19790"/>
                      <a:pt x="2442" y="19408"/>
                    </a:cubicBezTo>
                    <a:lnTo>
                      <a:pt x="851" y="2471"/>
                    </a:lnTo>
                    <a:cubicBezTo>
                      <a:pt x="839" y="2344"/>
                      <a:pt x="825" y="2235"/>
                      <a:pt x="804" y="2164"/>
                    </a:cubicBezTo>
                    <a:cubicBezTo>
                      <a:pt x="783" y="2090"/>
                      <a:pt x="753" y="2052"/>
                      <a:pt x="711" y="2052"/>
                    </a:cubicBezTo>
                    <a:lnTo>
                      <a:pt x="84" y="2052"/>
                    </a:lnTo>
                    <a:close/>
                    <a:moveTo>
                      <a:pt x="17277" y="5222"/>
                    </a:moveTo>
                    <a:cubicBezTo>
                      <a:pt x="17138" y="5222"/>
                      <a:pt x="17008" y="5330"/>
                      <a:pt x="16885" y="5557"/>
                    </a:cubicBezTo>
                    <a:cubicBezTo>
                      <a:pt x="16772" y="5765"/>
                      <a:pt x="16666" y="6030"/>
                      <a:pt x="16575" y="6325"/>
                    </a:cubicBezTo>
                    <a:cubicBezTo>
                      <a:pt x="16535" y="6450"/>
                      <a:pt x="16500" y="6511"/>
                      <a:pt x="16464" y="6646"/>
                    </a:cubicBezTo>
                    <a:cubicBezTo>
                      <a:pt x="16446" y="5920"/>
                      <a:pt x="16331" y="5362"/>
                      <a:pt x="16171" y="5362"/>
                    </a:cubicBezTo>
                    <a:lnTo>
                      <a:pt x="15602" y="5362"/>
                    </a:lnTo>
                    <a:cubicBezTo>
                      <a:pt x="15427" y="5362"/>
                      <a:pt x="15306" y="6087"/>
                      <a:pt x="15306" y="6925"/>
                    </a:cubicBezTo>
                    <a:cubicBezTo>
                      <a:pt x="15306" y="7764"/>
                      <a:pt x="15427" y="8489"/>
                      <a:pt x="15602" y="8489"/>
                    </a:cubicBezTo>
                    <a:lnTo>
                      <a:pt x="15915" y="8489"/>
                    </a:lnTo>
                    <a:lnTo>
                      <a:pt x="15915" y="18319"/>
                    </a:lnTo>
                    <a:lnTo>
                      <a:pt x="15602" y="18319"/>
                    </a:lnTo>
                    <a:cubicBezTo>
                      <a:pt x="15427" y="18319"/>
                      <a:pt x="15306" y="18820"/>
                      <a:pt x="15306" y="19659"/>
                    </a:cubicBezTo>
                    <a:cubicBezTo>
                      <a:pt x="15306" y="20498"/>
                      <a:pt x="15427" y="21000"/>
                      <a:pt x="15602" y="21000"/>
                    </a:cubicBezTo>
                    <a:lnTo>
                      <a:pt x="16795" y="21000"/>
                    </a:lnTo>
                    <a:cubicBezTo>
                      <a:pt x="16970" y="21000"/>
                      <a:pt x="17091" y="20498"/>
                      <a:pt x="17091" y="19659"/>
                    </a:cubicBezTo>
                    <a:cubicBezTo>
                      <a:pt x="17091" y="18820"/>
                      <a:pt x="16970" y="18319"/>
                      <a:pt x="16795" y="18319"/>
                    </a:cubicBezTo>
                    <a:lnTo>
                      <a:pt x="16473" y="18319"/>
                    </a:lnTo>
                    <a:lnTo>
                      <a:pt x="16473" y="11030"/>
                    </a:lnTo>
                    <a:cubicBezTo>
                      <a:pt x="16566" y="10507"/>
                      <a:pt x="16612" y="10028"/>
                      <a:pt x="16694" y="9592"/>
                    </a:cubicBezTo>
                    <a:cubicBezTo>
                      <a:pt x="16767" y="9192"/>
                      <a:pt x="16859" y="8819"/>
                      <a:pt x="16966" y="8489"/>
                    </a:cubicBezTo>
                    <a:cubicBezTo>
                      <a:pt x="17058" y="8210"/>
                      <a:pt x="17161" y="8070"/>
                      <a:pt x="17280" y="8070"/>
                    </a:cubicBezTo>
                    <a:cubicBezTo>
                      <a:pt x="17441" y="8070"/>
                      <a:pt x="17555" y="8252"/>
                      <a:pt x="17634" y="8615"/>
                    </a:cubicBezTo>
                    <a:cubicBezTo>
                      <a:pt x="17712" y="8970"/>
                      <a:pt x="17747" y="9386"/>
                      <a:pt x="17747" y="9927"/>
                    </a:cubicBezTo>
                    <a:cubicBezTo>
                      <a:pt x="17747" y="10766"/>
                      <a:pt x="17869" y="11352"/>
                      <a:pt x="18044" y="11352"/>
                    </a:cubicBezTo>
                    <a:cubicBezTo>
                      <a:pt x="18218" y="11352"/>
                      <a:pt x="18343" y="10766"/>
                      <a:pt x="18343" y="9927"/>
                    </a:cubicBezTo>
                    <a:cubicBezTo>
                      <a:pt x="18343" y="9289"/>
                      <a:pt x="18318" y="8677"/>
                      <a:pt x="18270" y="8112"/>
                    </a:cubicBezTo>
                    <a:cubicBezTo>
                      <a:pt x="18221" y="7535"/>
                      <a:pt x="18148" y="7015"/>
                      <a:pt x="18052" y="6576"/>
                    </a:cubicBezTo>
                    <a:cubicBezTo>
                      <a:pt x="17958" y="6147"/>
                      <a:pt x="17845" y="5808"/>
                      <a:pt x="17715" y="5571"/>
                    </a:cubicBezTo>
                    <a:cubicBezTo>
                      <a:pt x="17587" y="5335"/>
                      <a:pt x="17438" y="5222"/>
                      <a:pt x="17277" y="5222"/>
                    </a:cubicBezTo>
                    <a:close/>
                    <a:moveTo>
                      <a:pt x="19997" y="5362"/>
                    </a:moveTo>
                    <a:cubicBezTo>
                      <a:pt x="19767" y="5362"/>
                      <a:pt x="19548" y="5565"/>
                      <a:pt x="19350" y="5962"/>
                    </a:cubicBezTo>
                    <a:cubicBezTo>
                      <a:pt x="19151" y="6362"/>
                      <a:pt x="18980" y="6931"/>
                      <a:pt x="18839" y="7651"/>
                    </a:cubicBezTo>
                    <a:cubicBezTo>
                      <a:pt x="18699" y="8366"/>
                      <a:pt x="18589" y="9238"/>
                      <a:pt x="18511" y="10235"/>
                    </a:cubicBezTo>
                    <a:cubicBezTo>
                      <a:pt x="18434" y="11218"/>
                      <a:pt x="18395" y="12313"/>
                      <a:pt x="18395" y="13488"/>
                    </a:cubicBezTo>
                    <a:cubicBezTo>
                      <a:pt x="18395" y="14662"/>
                      <a:pt x="18434" y="15744"/>
                      <a:pt x="18511" y="16727"/>
                    </a:cubicBezTo>
                    <a:cubicBezTo>
                      <a:pt x="18589" y="17724"/>
                      <a:pt x="18699" y="18597"/>
                      <a:pt x="18839" y="19310"/>
                    </a:cubicBezTo>
                    <a:cubicBezTo>
                      <a:pt x="18980" y="20031"/>
                      <a:pt x="19150" y="20599"/>
                      <a:pt x="19350" y="21000"/>
                    </a:cubicBezTo>
                    <a:cubicBezTo>
                      <a:pt x="19547" y="21396"/>
                      <a:pt x="19765" y="21600"/>
                      <a:pt x="19997" y="21600"/>
                    </a:cubicBezTo>
                    <a:cubicBezTo>
                      <a:pt x="20229" y="21600"/>
                      <a:pt x="20448" y="21396"/>
                      <a:pt x="20645" y="21000"/>
                    </a:cubicBezTo>
                    <a:cubicBezTo>
                      <a:pt x="20845" y="20599"/>
                      <a:pt x="21016" y="20029"/>
                      <a:pt x="21156" y="19310"/>
                    </a:cubicBezTo>
                    <a:cubicBezTo>
                      <a:pt x="21296" y="18595"/>
                      <a:pt x="21406" y="17723"/>
                      <a:pt x="21484" y="16727"/>
                    </a:cubicBezTo>
                    <a:cubicBezTo>
                      <a:pt x="21561" y="15742"/>
                      <a:pt x="21600" y="14661"/>
                      <a:pt x="21600" y="13488"/>
                    </a:cubicBezTo>
                    <a:cubicBezTo>
                      <a:pt x="21600" y="12314"/>
                      <a:pt x="21561" y="11220"/>
                      <a:pt x="21484" y="10235"/>
                    </a:cubicBezTo>
                    <a:cubicBezTo>
                      <a:pt x="21406" y="9238"/>
                      <a:pt x="21296" y="8367"/>
                      <a:pt x="21156" y="7651"/>
                    </a:cubicBezTo>
                    <a:cubicBezTo>
                      <a:pt x="21015" y="6931"/>
                      <a:pt x="20844" y="6363"/>
                      <a:pt x="20645" y="5962"/>
                    </a:cubicBezTo>
                    <a:cubicBezTo>
                      <a:pt x="20447" y="5565"/>
                      <a:pt x="20228" y="5362"/>
                      <a:pt x="19997" y="5362"/>
                    </a:cubicBezTo>
                    <a:close/>
                    <a:moveTo>
                      <a:pt x="6312" y="7247"/>
                    </a:moveTo>
                    <a:cubicBezTo>
                      <a:pt x="6187" y="7247"/>
                      <a:pt x="6067" y="7329"/>
                      <a:pt x="5957" y="7484"/>
                    </a:cubicBezTo>
                    <a:cubicBezTo>
                      <a:pt x="5847" y="7638"/>
                      <a:pt x="5751" y="7829"/>
                      <a:pt x="5664" y="8056"/>
                    </a:cubicBezTo>
                    <a:cubicBezTo>
                      <a:pt x="5577" y="8285"/>
                      <a:pt x="5498" y="8541"/>
                      <a:pt x="5432" y="8824"/>
                    </a:cubicBezTo>
                    <a:cubicBezTo>
                      <a:pt x="5365" y="9106"/>
                      <a:pt x="5314" y="9365"/>
                      <a:pt x="5272" y="9620"/>
                    </a:cubicBezTo>
                    <a:cubicBezTo>
                      <a:pt x="5238" y="9838"/>
                      <a:pt x="5244" y="10029"/>
                      <a:pt x="5290" y="10193"/>
                    </a:cubicBezTo>
                    <a:cubicBezTo>
                      <a:pt x="5335" y="10356"/>
                      <a:pt x="5375" y="10327"/>
                      <a:pt x="5409" y="10109"/>
                    </a:cubicBezTo>
                    <a:cubicBezTo>
                      <a:pt x="5443" y="9891"/>
                      <a:pt x="5487" y="9663"/>
                      <a:pt x="5542" y="9425"/>
                    </a:cubicBezTo>
                    <a:cubicBezTo>
                      <a:pt x="5597" y="9190"/>
                      <a:pt x="5660" y="8983"/>
                      <a:pt x="5734" y="8782"/>
                    </a:cubicBezTo>
                    <a:cubicBezTo>
                      <a:pt x="5808" y="8583"/>
                      <a:pt x="5892" y="8404"/>
                      <a:pt x="5986" y="8266"/>
                    </a:cubicBezTo>
                    <a:cubicBezTo>
                      <a:pt x="6081" y="8129"/>
                      <a:pt x="6190" y="8070"/>
                      <a:pt x="6312" y="8070"/>
                    </a:cubicBezTo>
                    <a:cubicBezTo>
                      <a:pt x="6448" y="8070"/>
                      <a:pt x="6570" y="8159"/>
                      <a:pt x="6680" y="8350"/>
                    </a:cubicBezTo>
                    <a:cubicBezTo>
                      <a:pt x="6790" y="8540"/>
                      <a:pt x="6883" y="8807"/>
                      <a:pt x="6959" y="9145"/>
                    </a:cubicBezTo>
                    <a:cubicBezTo>
                      <a:pt x="7035" y="9481"/>
                      <a:pt x="7091" y="9871"/>
                      <a:pt x="7133" y="10318"/>
                    </a:cubicBezTo>
                    <a:cubicBezTo>
                      <a:pt x="7175" y="10766"/>
                      <a:pt x="7197" y="11247"/>
                      <a:pt x="7197" y="11756"/>
                    </a:cubicBezTo>
                    <a:lnTo>
                      <a:pt x="7197" y="16950"/>
                    </a:lnTo>
                    <a:cubicBezTo>
                      <a:pt x="7118" y="17642"/>
                      <a:pt x="7021" y="18263"/>
                      <a:pt x="6907" y="18807"/>
                    </a:cubicBezTo>
                    <a:cubicBezTo>
                      <a:pt x="6808" y="19282"/>
                      <a:pt x="6690" y="19705"/>
                      <a:pt x="6550" y="20078"/>
                    </a:cubicBezTo>
                    <a:cubicBezTo>
                      <a:pt x="6410" y="20451"/>
                      <a:pt x="6248" y="20637"/>
                      <a:pt x="6062" y="20637"/>
                    </a:cubicBezTo>
                    <a:cubicBezTo>
                      <a:pt x="5778" y="20637"/>
                      <a:pt x="5565" y="20296"/>
                      <a:pt x="5423" y="19631"/>
                    </a:cubicBezTo>
                    <a:cubicBezTo>
                      <a:pt x="5281" y="18966"/>
                      <a:pt x="5208" y="18115"/>
                      <a:pt x="5208" y="17076"/>
                    </a:cubicBezTo>
                    <a:cubicBezTo>
                      <a:pt x="5208" y="16567"/>
                      <a:pt x="5227" y="16102"/>
                      <a:pt x="5264" y="15666"/>
                    </a:cubicBezTo>
                    <a:cubicBezTo>
                      <a:pt x="5299" y="15230"/>
                      <a:pt x="5355" y="14844"/>
                      <a:pt x="5435" y="14535"/>
                    </a:cubicBezTo>
                    <a:cubicBezTo>
                      <a:pt x="5514" y="14224"/>
                      <a:pt x="5615" y="13990"/>
                      <a:pt x="5737" y="13809"/>
                    </a:cubicBezTo>
                    <a:cubicBezTo>
                      <a:pt x="5858" y="13628"/>
                      <a:pt x="6005" y="13530"/>
                      <a:pt x="6175" y="13530"/>
                    </a:cubicBezTo>
                    <a:lnTo>
                      <a:pt x="6770" y="13530"/>
                    </a:lnTo>
                    <a:cubicBezTo>
                      <a:pt x="6827" y="13530"/>
                      <a:pt x="6857" y="13398"/>
                      <a:pt x="6857" y="13125"/>
                    </a:cubicBezTo>
                    <a:cubicBezTo>
                      <a:pt x="6857" y="12852"/>
                      <a:pt x="6827" y="12706"/>
                      <a:pt x="6770" y="12706"/>
                    </a:cubicBezTo>
                    <a:lnTo>
                      <a:pt x="6175" y="12706"/>
                    </a:lnTo>
                    <a:cubicBezTo>
                      <a:pt x="5990" y="12706"/>
                      <a:pt x="5825" y="12828"/>
                      <a:pt x="5685" y="13055"/>
                    </a:cubicBezTo>
                    <a:cubicBezTo>
                      <a:pt x="5544" y="13284"/>
                      <a:pt x="5427" y="13585"/>
                      <a:pt x="5330" y="13976"/>
                    </a:cubicBezTo>
                    <a:cubicBezTo>
                      <a:pt x="5234" y="14369"/>
                      <a:pt x="5162" y="14831"/>
                      <a:pt x="5113" y="15359"/>
                    </a:cubicBezTo>
                    <a:cubicBezTo>
                      <a:pt x="5063" y="15886"/>
                      <a:pt x="5037" y="16457"/>
                      <a:pt x="5037" y="17076"/>
                    </a:cubicBezTo>
                    <a:cubicBezTo>
                      <a:pt x="5037" y="17696"/>
                      <a:pt x="5059" y="18280"/>
                      <a:pt x="5101" y="18807"/>
                    </a:cubicBezTo>
                    <a:cubicBezTo>
                      <a:pt x="5143" y="19336"/>
                      <a:pt x="5204" y="19784"/>
                      <a:pt x="5290" y="20176"/>
                    </a:cubicBezTo>
                    <a:cubicBezTo>
                      <a:pt x="5375" y="20567"/>
                      <a:pt x="5483" y="20882"/>
                      <a:pt x="5612" y="21111"/>
                    </a:cubicBezTo>
                    <a:cubicBezTo>
                      <a:pt x="5741" y="21339"/>
                      <a:pt x="5892" y="21446"/>
                      <a:pt x="6062" y="21446"/>
                    </a:cubicBezTo>
                    <a:cubicBezTo>
                      <a:pt x="6198" y="21446"/>
                      <a:pt x="6322" y="21363"/>
                      <a:pt x="6434" y="21181"/>
                    </a:cubicBezTo>
                    <a:cubicBezTo>
                      <a:pt x="6545" y="21000"/>
                      <a:pt x="6646" y="20781"/>
                      <a:pt x="6735" y="20525"/>
                    </a:cubicBezTo>
                    <a:cubicBezTo>
                      <a:pt x="6824" y="20271"/>
                      <a:pt x="6899" y="19997"/>
                      <a:pt x="6962" y="19715"/>
                    </a:cubicBezTo>
                    <a:cubicBezTo>
                      <a:pt x="7024" y="19434"/>
                      <a:pt x="7073" y="19181"/>
                      <a:pt x="7107" y="18961"/>
                    </a:cubicBezTo>
                    <a:cubicBezTo>
                      <a:pt x="7122" y="18871"/>
                      <a:pt x="7134" y="18831"/>
                      <a:pt x="7145" y="18821"/>
                    </a:cubicBezTo>
                    <a:cubicBezTo>
                      <a:pt x="7156" y="18812"/>
                      <a:pt x="7166" y="18826"/>
                      <a:pt x="7174" y="18863"/>
                    </a:cubicBezTo>
                    <a:cubicBezTo>
                      <a:pt x="7181" y="18900"/>
                      <a:pt x="7187" y="18944"/>
                      <a:pt x="7191" y="19017"/>
                    </a:cubicBezTo>
                    <a:cubicBezTo>
                      <a:pt x="7195" y="19089"/>
                      <a:pt x="7197" y="19166"/>
                      <a:pt x="7197" y="19240"/>
                    </a:cubicBezTo>
                    <a:lnTo>
                      <a:pt x="7197" y="20762"/>
                    </a:lnTo>
                    <a:cubicBezTo>
                      <a:pt x="7197" y="21036"/>
                      <a:pt x="7224" y="21181"/>
                      <a:pt x="7281" y="21181"/>
                    </a:cubicBezTo>
                    <a:lnTo>
                      <a:pt x="7850" y="21181"/>
                    </a:lnTo>
                    <a:cubicBezTo>
                      <a:pt x="7907" y="21181"/>
                      <a:pt x="7935" y="21036"/>
                      <a:pt x="7935" y="20762"/>
                    </a:cubicBezTo>
                    <a:cubicBezTo>
                      <a:pt x="7935" y="20490"/>
                      <a:pt x="7907" y="20357"/>
                      <a:pt x="7850" y="20357"/>
                    </a:cubicBezTo>
                    <a:lnTo>
                      <a:pt x="7453" y="20357"/>
                    </a:lnTo>
                    <a:cubicBezTo>
                      <a:pt x="7396" y="20357"/>
                      <a:pt x="7368" y="20226"/>
                      <a:pt x="7368" y="19952"/>
                    </a:cubicBezTo>
                    <a:lnTo>
                      <a:pt x="7368" y="11756"/>
                    </a:lnTo>
                    <a:cubicBezTo>
                      <a:pt x="7368" y="11136"/>
                      <a:pt x="7342" y="10558"/>
                      <a:pt x="7293" y="10011"/>
                    </a:cubicBezTo>
                    <a:cubicBezTo>
                      <a:pt x="7244" y="9465"/>
                      <a:pt x="7175" y="8983"/>
                      <a:pt x="7084" y="8573"/>
                    </a:cubicBezTo>
                    <a:cubicBezTo>
                      <a:pt x="6993" y="8163"/>
                      <a:pt x="6881" y="7833"/>
                      <a:pt x="6750" y="7596"/>
                    </a:cubicBezTo>
                    <a:cubicBezTo>
                      <a:pt x="6619" y="7359"/>
                      <a:pt x="6475" y="7247"/>
                      <a:pt x="6312" y="7247"/>
                    </a:cubicBezTo>
                    <a:close/>
                    <a:moveTo>
                      <a:pt x="20055" y="8042"/>
                    </a:moveTo>
                    <a:cubicBezTo>
                      <a:pt x="20212" y="8042"/>
                      <a:pt x="20353" y="8172"/>
                      <a:pt x="20476" y="8419"/>
                    </a:cubicBezTo>
                    <a:cubicBezTo>
                      <a:pt x="20599" y="8666"/>
                      <a:pt x="20701" y="8997"/>
                      <a:pt x="20787" y="9439"/>
                    </a:cubicBezTo>
                    <a:cubicBezTo>
                      <a:pt x="20873" y="9884"/>
                      <a:pt x="20942" y="10433"/>
                      <a:pt x="20990" y="11072"/>
                    </a:cubicBezTo>
                    <a:cubicBezTo>
                      <a:pt x="21040" y="11734"/>
                      <a:pt x="21066" y="12484"/>
                      <a:pt x="21066" y="13306"/>
                    </a:cubicBezTo>
                    <a:cubicBezTo>
                      <a:pt x="21066" y="14146"/>
                      <a:pt x="21040" y="14909"/>
                      <a:pt x="20990" y="15568"/>
                    </a:cubicBezTo>
                    <a:cubicBezTo>
                      <a:pt x="20942" y="16209"/>
                      <a:pt x="20873" y="16758"/>
                      <a:pt x="20787" y="17202"/>
                    </a:cubicBezTo>
                    <a:cubicBezTo>
                      <a:pt x="20702" y="17638"/>
                      <a:pt x="20599" y="17989"/>
                      <a:pt x="20479" y="18221"/>
                    </a:cubicBezTo>
                    <a:cubicBezTo>
                      <a:pt x="20356" y="18462"/>
                      <a:pt x="20213" y="18584"/>
                      <a:pt x="20055" y="18584"/>
                    </a:cubicBezTo>
                    <a:cubicBezTo>
                      <a:pt x="19898" y="18584"/>
                      <a:pt x="19755" y="18462"/>
                      <a:pt x="19632" y="18221"/>
                    </a:cubicBezTo>
                    <a:cubicBezTo>
                      <a:pt x="19512" y="17989"/>
                      <a:pt x="19409" y="17650"/>
                      <a:pt x="19324" y="17216"/>
                    </a:cubicBezTo>
                    <a:cubicBezTo>
                      <a:pt x="19237" y="16765"/>
                      <a:pt x="19170" y="16221"/>
                      <a:pt x="19121" y="15568"/>
                    </a:cubicBezTo>
                    <a:cubicBezTo>
                      <a:pt x="19071" y="14913"/>
                      <a:pt x="19045" y="14151"/>
                      <a:pt x="19045" y="13306"/>
                    </a:cubicBezTo>
                    <a:cubicBezTo>
                      <a:pt x="19045" y="12479"/>
                      <a:pt x="19071" y="11729"/>
                      <a:pt x="19121" y="11072"/>
                    </a:cubicBezTo>
                    <a:cubicBezTo>
                      <a:pt x="19170" y="10429"/>
                      <a:pt x="19238" y="9881"/>
                      <a:pt x="19324" y="9439"/>
                    </a:cubicBezTo>
                    <a:cubicBezTo>
                      <a:pt x="19410" y="8995"/>
                      <a:pt x="19511" y="8667"/>
                      <a:pt x="19635" y="8419"/>
                    </a:cubicBezTo>
                    <a:cubicBezTo>
                      <a:pt x="19757" y="8172"/>
                      <a:pt x="19899" y="8042"/>
                      <a:pt x="20055" y="80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66" name="Shape 166"/>
              <p:cNvSpPr/>
              <p:nvPr/>
            </p:nvSpPr>
            <p:spPr>
              <a:xfrm>
                <a:off x="376801" y="88659"/>
                <a:ext cx="283710" cy="3086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60" extrusionOk="0">
                    <a:moveTo>
                      <a:pt x="21213" y="11458"/>
                    </a:moveTo>
                    <a:lnTo>
                      <a:pt x="19665" y="11458"/>
                    </a:lnTo>
                    <a:cubicBezTo>
                      <a:pt x="19526" y="11458"/>
                      <a:pt x="19407" y="11423"/>
                      <a:pt x="19303" y="11352"/>
                    </a:cubicBezTo>
                    <a:cubicBezTo>
                      <a:pt x="19200" y="11281"/>
                      <a:pt x="19106" y="11198"/>
                      <a:pt x="19020" y="11103"/>
                    </a:cubicBezTo>
                    <a:lnTo>
                      <a:pt x="15331" y="6393"/>
                    </a:lnTo>
                    <a:cubicBezTo>
                      <a:pt x="15227" y="6251"/>
                      <a:pt x="15227" y="6109"/>
                      <a:pt x="15331" y="5967"/>
                    </a:cubicBezTo>
                    <a:lnTo>
                      <a:pt x="18242" y="2078"/>
                    </a:lnTo>
                    <a:cubicBezTo>
                      <a:pt x="18311" y="1983"/>
                      <a:pt x="18401" y="1899"/>
                      <a:pt x="18513" y="1828"/>
                    </a:cubicBezTo>
                    <a:cubicBezTo>
                      <a:pt x="18530" y="1817"/>
                      <a:pt x="18584" y="1790"/>
                      <a:pt x="18658" y="1754"/>
                    </a:cubicBezTo>
                    <a:cubicBezTo>
                      <a:pt x="19600" y="1650"/>
                      <a:pt x="20445" y="1250"/>
                      <a:pt x="21072" y="657"/>
                    </a:cubicBezTo>
                    <a:cubicBezTo>
                      <a:pt x="21234" y="504"/>
                      <a:pt x="21230" y="258"/>
                      <a:pt x="21064" y="110"/>
                    </a:cubicBezTo>
                    <a:cubicBezTo>
                      <a:pt x="20896" y="-39"/>
                      <a:pt x="20630" y="-36"/>
                      <a:pt x="20467" y="118"/>
                    </a:cubicBezTo>
                    <a:cubicBezTo>
                      <a:pt x="19916" y="637"/>
                      <a:pt x="19162" y="966"/>
                      <a:pt x="18322" y="1002"/>
                    </a:cubicBezTo>
                    <a:lnTo>
                      <a:pt x="17812" y="990"/>
                    </a:lnTo>
                    <a:cubicBezTo>
                      <a:pt x="17055" y="913"/>
                      <a:pt x="16380" y="594"/>
                      <a:pt x="15873" y="117"/>
                    </a:cubicBezTo>
                    <a:cubicBezTo>
                      <a:pt x="15710" y="-37"/>
                      <a:pt x="15443" y="-40"/>
                      <a:pt x="15276" y="110"/>
                    </a:cubicBezTo>
                    <a:cubicBezTo>
                      <a:pt x="15109" y="259"/>
                      <a:pt x="15106" y="504"/>
                      <a:pt x="15269" y="657"/>
                    </a:cubicBezTo>
                    <a:lnTo>
                      <a:pt x="15268" y="657"/>
                    </a:lnTo>
                    <a:cubicBezTo>
                      <a:pt x="15838" y="1195"/>
                      <a:pt x="16587" y="1573"/>
                      <a:pt x="17425" y="1717"/>
                    </a:cubicBezTo>
                    <a:cubicBezTo>
                      <a:pt x="17428" y="1728"/>
                      <a:pt x="17435" y="1739"/>
                      <a:pt x="17437" y="1751"/>
                    </a:cubicBezTo>
                    <a:cubicBezTo>
                      <a:pt x="17459" y="1838"/>
                      <a:pt x="17430" y="1972"/>
                      <a:pt x="17345" y="2067"/>
                    </a:cubicBezTo>
                    <a:lnTo>
                      <a:pt x="14867" y="5352"/>
                    </a:lnTo>
                    <a:cubicBezTo>
                      <a:pt x="14746" y="5525"/>
                      <a:pt x="14626" y="5525"/>
                      <a:pt x="14506" y="5352"/>
                    </a:cubicBezTo>
                    <a:lnTo>
                      <a:pt x="11411" y="1400"/>
                    </a:lnTo>
                    <a:cubicBezTo>
                      <a:pt x="11324" y="1305"/>
                      <a:pt x="11310" y="1221"/>
                      <a:pt x="11372" y="1150"/>
                    </a:cubicBezTo>
                    <a:cubicBezTo>
                      <a:pt x="11431" y="1079"/>
                      <a:pt x="11530" y="1045"/>
                      <a:pt x="11668" y="1045"/>
                    </a:cubicBezTo>
                    <a:lnTo>
                      <a:pt x="13732" y="1045"/>
                    </a:lnTo>
                    <a:cubicBezTo>
                      <a:pt x="13989" y="1045"/>
                      <a:pt x="14119" y="926"/>
                      <a:pt x="14119" y="690"/>
                    </a:cubicBezTo>
                    <a:cubicBezTo>
                      <a:pt x="14119" y="453"/>
                      <a:pt x="13989" y="335"/>
                      <a:pt x="13732" y="335"/>
                    </a:cubicBezTo>
                    <a:lnTo>
                      <a:pt x="8315" y="335"/>
                    </a:lnTo>
                    <a:cubicBezTo>
                      <a:pt x="8056" y="335"/>
                      <a:pt x="7928" y="453"/>
                      <a:pt x="7928" y="690"/>
                    </a:cubicBezTo>
                    <a:cubicBezTo>
                      <a:pt x="7928" y="926"/>
                      <a:pt x="8056" y="1045"/>
                      <a:pt x="8315" y="1045"/>
                    </a:cubicBezTo>
                    <a:lnTo>
                      <a:pt x="9863" y="1045"/>
                    </a:lnTo>
                    <a:cubicBezTo>
                      <a:pt x="10000" y="1045"/>
                      <a:pt x="10124" y="1079"/>
                      <a:pt x="10237" y="1150"/>
                    </a:cubicBezTo>
                    <a:cubicBezTo>
                      <a:pt x="10348" y="1221"/>
                      <a:pt x="10438" y="1305"/>
                      <a:pt x="10508" y="1400"/>
                    </a:cubicBezTo>
                    <a:lnTo>
                      <a:pt x="14066" y="5967"/>
                    </a:lnTo>
                    <a:cubicBezTo>
                      <a:pt x="14170" y="6109"/>
                      <a:pt x="14170" y="6251"/>
                      <a:pt x="14066" y="6393"/>
                    </a:cubicBezTo>
                    <a:lnTo>
                      <a:pt x="2579" y="20495"/>
                    </a:lnTo>
                    <a:cubicBezTo>
                      <a:pt x="2492" y="20590"/>
                      <a:pt x="2399" y="20674"/>
                      <a:pt x="2295" y="20745"/>
                    </a:cubicBezTo>
                    <a:cubicBezTo>
                      <a:pt x="2192" y="20816"/>
                      <a:pt x="2072" y="20850"/>
                      <a:pt x="1935" y="20850"/>
                    </a:cubicBezTo>
                    <a:lnTo>
                      <a:pt x="387" y="20850"/>
                    </a:lnTo>
                    <a:cubicBezTo>
                      <a:pt x="128" y="20850"/>
                      <a:pt x="0" y="20969"/>
                      <a:pt x="0" y="21205"/>
                    </a:cubicBezTo>
                    <a:cubicBezTo>
                      <a:pt x="0" y="21442"/>
                      <a:pt x="128" y="21560"/>
                      <a:pt x="387" y="21560"/>
                    </a:cubicBezTo>
                    <a:lnTo>
                      <a:pt x="5803" y="21560"/>
                    </a:lnTo>
                    <a:cubicBezTo>
                      <a:pt x="6061" y="21560"/>
                      <a:pt x="6190" y="21442"/>
                      <a:pt x="6190" y="21205"/>
                    </a:cubicBezTo>
                    <a:cubicBezTo>
                      <a:pt x="6190" y="20969"/>
                      <a:pt x="6061" y="20850"/>
                      <a:pt x="5803" y="20850"/>
                    </a:cubicBezTo>
                    <a:lnTo>
                      <a:pt x="3740" y="20850"/>
                    </a:lnTo>
                    <a:cubicBezTo>
                      <a:pt x="3602" y="20850"/>
                      <a:pt x="3504" y="20816"/>
                      <a:pt x="3442" y="20745"/>
                    </a:cubicBezTo>
                    <a:cubicBezTo>
                      <a:pt x="3382" y="20674"/>
                      <a:pt x="3395" y="20590"/>
                      <a:pt x="3481" y="20495"/>
                    </a:cubicBezTo>
                    <a:lnTo>
                      <a:pt x="14506" y="6985"/>
                    </a:lnTo>
                    <a:cubicBezTo>
                      <a:pt x="14626" y="6827"/>
                      <a:pt x="14746" y="6827"/>
                      <a:pt x="14867" y="6985"/>
                    </a:cubicBezTo>
                    <a:lnTo>
                      <a:pt x="18117" y="11103"/>
                    </a:lnTo>
                    <a:cubicBezTo>
                      <a:pt x="18204" y="11198"/>
                      <a:pt x="18216" y="11281"/>
                      <a:pt x="18156" y="11352"/>
                    </a:cubicBezTo>
                    <a:cubicBezTo>
                      <a:pt x="18095" y="11423"/>
                      <a:pt x="17996" y="11458"/>
                      <a:pt x="17859" y="11458"/>
                    </a:cubicBezTo>
                    <a:lnTo>
                      <a:pt x="15795" y="11458"/>
                    </a:lnTo>
                    <a:cubicBezTo>
                      <a:pt x="15537" y="11458"/>
                      <a:pt x="15409" y="11577"/>
                      <a:pt x="15409" y="11813"/>
                    </a:cubicBezTo>
                    <a:cubicBezTo>
                      <a:pt x="15409" y="12050"/>
                      <a:pt x="15537" y="12167"/>
                      <a:pt x="15795" y="12167"/>
                    </a:cubicBezTo>
                    <a:lnTo>
                      <a:pt x="21213" y="12167"/>
                    </a:lnTo>
                    <a:cubicBezTo>
                      <a:pt x="21470" y="12167"/>
                      <a:pt x="21600" y="12050"/>
                      <a:pt x="21600" y="11813"/>
                    </a:cubicBezTo>
                    <a:cubicBezTo>
                      <a:pt x="21600" y="11577"/>
                      <a:pt x="21470" y="11458"/>
                      <a:pt x="21213" y="1145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67" name="Shape 167"/>
              <p:cNvSpPr/>
              <p:nvPr/>
            </p:nvSpPr>
            <p:spPr>
              <a:xfrm>
                <a:off x="592908" y="72035"/>
                <a:ext cx="44769" cy="20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802" y="11979"/>
                    </a:moveTo>
                    <a:cubicBezTo>
                      <a:pt x="15493" y="11979"/>
                      <a:pt x="14427" y="10116"/>
                      <a:pt x="14427" y="7815"/>
                    </a:cubicBezTo>
                    <a:cubicBezTo>
                      <a:pt x="14427" y="5520"/>
                      <a:pt x="15493" y="3657"/>
                      <a:pt x="16802" y="3657"/>
                    </a:cubicBezTo>
                    <a:cubicBezTo>
                      <a:pt x="18118" y="3657"/>
                      <a:pt x="19185" y="5520"/>
                      <a:pt x="19185" y="7815"/>
                    </a:cubicBezTo>
                    <a:cubicBezTo>
                      <a:pt x="19185" y="10116"/>
                      <a:pt x="18118" y="11979"/>
                      <a:pt x="16802" y="11979"/>
                    </a:cubicBezTo>
                    <a:close/>
                    <a:moveTo>
                      <a:pt x="10799" y="0"/>
                    </a:moveTo>
                    <a:cubicBezTo>
                      <a:pt x="4837" y="0"/>
                      <a:pt x="0" y="4833"/>
                      <a:pt x="0" y="10803"/>
                    </a:cubicBezTo>
                    <a:cubicBezTo>
                      <a:pt x="0" y="16767"/>
                      <a:pt x="4837" y="21600"/>
                      <a:pt x="10799" y="21600"/>
                    </a:cubicBezTo>
                    <a:cubicBezTo>
                      <a:pt x="16761" y="21600"/>
                      <a:pt x="21600" y="16767"/>
                      <a:pt x="21600" y="10803"/>
                    </a:cubicBezTo>
                    <a:cubicBezTo>
                      <a:pt x="21600" y="4833"/>
                      <a:pt x="16761" y="0"/>
                      <a:pt x="107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91038309"/>
      </p:ext>
    </p:extLst>
  </p:cSld>
  <p:clrMapOvr>
    <a:masterClrMapping/>
  </p:clrMapOvr>
  <p:transition spd="med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>
            <a:spLocks noGrp="1"/>
          </p:cNvSpPr>
          <p:nvPr>
            <p:ph type="title"/>
          </p:nvPr>
        </p:nvSpPr>
        <p:spPr>
          <a:xfrm>
            <a:off x="744729" y="179682"/>
            <a:ext cx="7654543" cy="741978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212830"/>
                </a:solidFill>
              </a:rPr>
              <a:t>Title Text</a:t>
            </a:r>
          </a:p>
        </p:txBody>
      </p:sp>
      <p:sp>
        <p:nvSpPr>
          <p:cNvPr id="172" name="Shape 172"/>
          <p:cNvSpPr>
            <a:spLocks noGrp="1"/>
          </p:cNvSpPr>
          <p:nvPr>
            <p:ph type="body" idx="1"/>
          </p:nvPr>
        </p:nvSpPr>
        <p:spPr>
          <a:xfrm>
            <a:off x="744729" y="823065"/>
            <a:ext cx="6278404" cy="793751"/>
          </a:xfrm>
          <a:prstGeom prst="rect">
            <a:avLst/>
          </a:prstGeom>
        </p:spPr>
        <p:txBody>
          <a:bodyPr/>
          <a:lstStyle>
            <a:lvl1pPr algn="l"/>
            <a:lvl2pPr algn="l"/>
            <a:lvl3pPr algn="l"/>
            <a:lvl4pPr algn="l"/>
            <a:lvl5pPr algn="l"/>
          </a:lstStyle>
          <a:p>
            <a:pPr lvl="0">
              <a:defRPr sz="1800"/>
            </a:pPr>
            <a:r>
              <a:rPr sz="600"/>
              <a:t>Body Level One</a:t>
            </a:r>
          </a:p>
          <a:p>
            <a:pPr lvl="1">
              <a:defRPr sz="1800"/>
            </a:pPr>
            <a:r>
              <a:rPr sz="600"/>
              <a:t>Body Level Two</a:t>
            </a:r>
          </a:p>
          <a:p>
            <a:pPr lvl="2">
              <a:defRPr sz="1800"/>
            </a:pPr>
            <a:r>
              <a:rPr sz="600"/>
              <a:t>Body Level Three</a:t>
            </a:r>
          </a:p>
          <a:p>
            <a:pPr lvl="3">
              <a:defRPr sz="1800"/>
            </a:pPr>
            <a:r>
              <a:rPr sz="600"/>
              <a:t>Body Level Four</a:t>
            </a:r>
          </a:p>
          <a:p>
            <a:pPr lvl="4">
              <a:defRPr sz="1800"/>
            </a:pPr>
            <a:r>
              <a:rPr sz="600"/>
              <a:t>Body Level Five</a:t>
            </a:r>
          </a:p>
        </p:txBody>
      </p:sp>
      <p:grpSp>
        <p:nvGrpSpPr>
          <p:cNvPr id="175" name="Group 175">
            <a:hlinkClick r:id="" action="ppaction://hlinkshowjump?jump=previousslide"/>
          </p:cNvPr>
          <p:cNvGrpSpPr/>
          <p:nvPr/>
        </p:nvGrpSpPr>
        <p:grpSpPr>
          <a:xfrm>
            <a:off x="8488688" y="6575220"/>
            <a:ext cx="109845" cy="146460"/>
            <a:chOff x="0" y="0"/>
            <a:chExt cx="292918" cy="292918"/>
          </a:xfrm>
        </p:grpSpPr>
        <p:sp>
          <p:nvSpPr>
            <p:cNvPr id="173" name="Shape 173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174" name="Shape 174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178" name="Group 178">
            <a:hlinkClick r:id="" action="ppaction://hlinkshowjump?jump=nextslide"/>
          </p:cNvPr>
          <p:cNvGrpSpPr/>
          <p:nvPr/>
        </p:nvGrpSpPr>
        <p:grpSpPr>
          <a:xfrm flipH="1">
            <a:off x="8807776" y="6575220"/>
            <a:ext cx="109845" cy="146460"/>
            <a:chOff x="0" y="0"/>
            <a:chExt cx="292918" cy="292918"/>
          </a:xfrm>
        </p:grpSpPr>
        <p:sp>
          <p:nvSpPr>
            <p:cNvPr id="176" name="Shape 176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177" name="Shape 177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sp>
        <p:nvSpPr>
          <p:cNvPr id="179" name="Shape 179"/>
          <p:cNvSpPr>
            <a:spLocks noGrp="1"/>
          </p:cNvSpPr>
          <p:nvPr>
            <p:ph type="sldNum" sz="quarter" idx="2"/>
          </p:nvPr>
        </p:nvSpPr>
        <p:spPr>
          <a:xfrm>
            <a:off x="8639007" y="6578600"/>
            <a:ext cx="139430" cy="203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grpSp>
        <p:nvGrpSpPr>
          <p:cNvPr id="187" name="Group 187"/>
          <p:cNvGrpSpPr/>
          <p:nvPr/>
        </p:nvGrpSpPr>
        <p:grpSpPr>
          <a:xfrm>
            <a:off x="206257" y="6579295"/>
            <a:ext cx="652434" cy="198656"/>
            <a:chOff x="0" y="0"/>
            <a:chExt cx="1739821" cy="397311"/>
          </a:xfrm>
        </p:grpSpPr>
        <p:grpSp>
          <p:nvGrpSpPr>
            <p:cNvPr id="182" name="Group 182"/>
            <p:cNvGrpSpPr/>
            <p:nvPr/>
          </p:nvGrpSpPr>
          <p:grpSpPr>
            <a:xfrm>
              <a:off x="0" y="16976"/>
              <a:ext cx="378730" cy="275796"/>
              <a:chOff x="0" y="0"/>
              <a:chExt cx="378729" cy="275794"/>
            </a:xfrm>
          </p:grpSpPr>
          <p:sp>
            <p:nvSpPr>
              <p:cNvPr id="180" name="Shape 180"/>
              <p:cNvSpPr/>
              <p:nvPr/>
            </p:nvSpPr>
            <p:spPr>
              <a:xfrm>
                <a:off x="105200" y="0"/>
                <a:ext cx="273530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7316"/>
                    </a:moveTo>
                    <a:cubicBezTo>
                      <a:pt x="21600" y="19682"/>
                      <a:pt x="20404" y="21600"/>
                      <a:pt x="18928" y="21600"/>
                    </a:cubicBezTo>
                    <a:cubicBezTo>
                      <a:pt x="17453" y="21600"/>
                      <a:pt x="16257" y="19682"/>
                      <a:pt x="16257" y="17316"/>
                    </a:cubicBezTo>
                    <a:cubicBezTo>
                      <a:pt x="16257" y="12492"/>
                      <a:pt x="13809" y="8567"/>
                      <a:pt x="10800" y="8567"/>
                    </a:cubicBezTo>
                    <a:cubicBezTo>
                      <a:pt x="7791" y="8567"/>
                      <a:pt x="5343" y="12492"/>
                      <a:pt x="5343" y="17316"/>
                    </a:cubicBezTo>
                    <a:cubicBezTo>
                      <a:pt x="5343" y="19682"/>
                      <a:pt x="4147" y="21600"/>
                      <a:pt x="2672" y="21600"/>
                    </a:cubicBezTo>
                    <a:cubicBezTo>
                      <a:pt x="1197" y="21600"/>
                      <a:pt x="0" y="19682"/>
                      <a:pt x="0" y="17316"/>
                    </a:cubicBezTo>
                    <a:cubicBezTo>
                      <a:pt x="0" y="12691"/>
                      <a:pt x="1123" y="8343"/>
                      <a:pt x="3163" y="5072"/>
                    </a:cubicBezTo>
                    <a:cubicBezTo>
                      <a:pt x="5204" y="1801"/>
                      <a:pt x="7915" y="0"/>
                      <a:pt x="10800" y="0"/>
                    </a:cubicBezTo>
                    <a:cubicBezTo>
                      <a:pt x="13685" y="0"/>
                      <a:pt x="16397" y="1801"/>
                      <a:pt x="18437" y="5072"/>
                    </a:cubicBezTo>
                    <a:cubicBezTo>
                      <a:pt x="20477" y="8343"/>
                      <a:pt x="21600" y="12691"/>
                      <a:pt x="21600" y="17316"/>
                    </a:cubicBezTo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81" name="Shape 181"/>
              <p:cNvSpPr/>
              <p:nvPr/>
            </p:nvSpPr>
            <p:spPr>
              <a:xfrm>
                <a:off x="0" y="105200"/>
                <a:ext cx="273528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003" y="6600"/>
                    </a:moveTo>
                    <a:cubicBezTo>
                      <a:pt x="17003" y="3730"/>
                      <a:pt x="18459" y="1393"/>
                      <a:pt x="20250" y="1393"/>
                    </a:cubicBezTo>
                    <a:cubicBezTo>
                      <a:pt x="20499" y="1393"/>
                      <a:pt x="20740" y="1442"/>
                      <a:pt x="20972" y="1527"/>
                    </a:cubicBezTo>
                    <a:cubicBezTo>
                      <a:pt x="20482" y="594"/>
                      <a:pt x="19749" y="0"/>
                      <a:pt x="18928" y="0"/>
                    </a:cubicBezTo>
                    <a:cubicBezTo>
                      <a:pt x="17453" y="0"/>
                      <a:pt x="16257" y="1918"/>
                      <a:pt x="16257" y="4284"/>
                    </a:cubicBezTo>
                    <a:cubicBezTo>
                      <a:pt x="16257" y="6254"/>
                      <a:pt x="15844" y="8067"/>
                      <a:pt x="15156" y="9532"/>
                    </a:cubicBezTo>
                    <a:cubicBezTo>
                      <a:pt x="16156" y="9547"/>
                      <a:pt x="16966" y="10855"/>
                      <a:pt x="16966" y="12461"/>
                    </a:cubicBezTo>
                    <a:cubicBezTo>
                      <a:pt x="16966" y="14077"/>
                      <a:pt x="16146" y="15392"/>
                      <a:pt x="15138" y="15392"/>
                    </a:cubicBezTo>
                    <a:cubicBezTo>
                      <a:pt x="14130" y="15392"/>
                      <a:pt x="13310" y="14077"/>
                      <a:pt x="13310" y="12461"/>
                    </a:cubicBezTo>
                    <a:cubicBezTo>
                      <a:pt x="13310" y="12313"/>
                      <a:pt x="13319" y="12169"/>
                      <a:pt x="13333" y="12027"/>
                    </a:cubicBezTo>
                    <a:cubicBezTo>
                      <a:pt x="12575" y="12667"/>
                      <a:pt x="11714" y="13033"/>
                      <a:pt x="10800" y="13033"/>
                    </a:cubicBezTo>
                    <a:cubicBezTo>
                      <a:pt x="9907" y="13033"/>
                      <a:pt x="9065" y="12681"/>
                      <a:pt x="8321" y="12068"/>
                    </a:cubicBezTo>
                    <a:cubicBezTo>
                      <a:pt x="8331" y="12197"/>
                      <a:pt x="8339" y="12327"/>
                      <a:pt x="8339" y="12461"/>
                    </a:cubicBezTo>
                    <a:cubicBezTo>
                      <a:pt x="8339" y="14077"/>
                      <a:pt x="7519" y="15392"/>
                      <a:pt x="6511" y="15392"/>
                    </a:cubicBezTo>
                    <a:cubicBezTo>
                      <a:pt x="5503" y="15392"/>
                      <a:pt x="4683" y="14077"/>
                      <a:pt x="4683" y="12461"/>
                    </a:cubicBezTo>
                    <a:cubicBezTo>
                      <a:pt x="4683" y="10880"/>
                      <a:pt x="5468" y="9591"/>
                      <a:pt x="6446" y="9535"/>
                    </a:cubicBezTo>
                    <a:cubicBezTo>
                      <a:pt x="5757" y="8071"/>
                      <a:pt x="5343" y="6255"/>
                      <a:pt x="5343" y="4284"/>
                    </a:cubicBezTo>
                    <a:cubicBezTo>
                      <a:pt x="5343" y="1918"/>
                      <a:pt x="4147" y="0"/>
                      <a:pt x="2671" y="0"/>
                    </a:cubicBezTo>
                    <a:cubicBezTo>
                      <a:pt x="1843" y="0"/>
                      <a:pt x="1103" y="605"/>
                      <a:pt x="613" y="1554"/>
                    </a:cubicBezTo>
                    <a:cubicBezTo>
                      <a:pt x="865" y="1453"/>
                      <a:pt x="1127" y="1393"/>
                      <a:pt x="1399" y="1393"/>
                    </a:cubicBezTo>
                    <a:cubicBezTo>
                      <a:pt x="3190" y="1393"/>
                      <a:pt x="4646" y="3730"/>
                      <a:pt x="4646" y="6600"/>
                    </a:cubicBezTo>
                    <a:cubicBezTo>
                      <a:pt x="4646" y="9472"/>
                      <a:pt x="3190" y="11808"/>
                      <a:pt x="1399" y="11808"/>
                    </a:cubicBezTo>
                    <a:cubicBezTo>
                      <a:pt x="1284" y="11808"/>
                      <a:pt x="1171" y="11799"/>
                      <a:pt x="1060" y="11780"/>
                    </a:cubicBezTo>
                    <a:cubicBezTo>
                      <a:pt x="1581" y="13519"/>
                      <a:pt x="2287" y="15123"/>
                      <a:pt x="3163" y="16528"/>
                    </a:cubicBezTo>
                    <a:cubicBezTo>
                      <a:pt x="4357" y="18443"/>
                      <a:pt x="5783" y="19849"/>
                      <a:pt x="7337" y="20690"/>
                    </a:cubicBezTo>
                    <a:cubicBezTo>
                      <a:pt x="7583" y="17880"/>
                      <a:pt x="9088" y="15708"/>
                      <a:pt x="10908" y="15708"/>
                    </a:cubicBezTo>
                    <a:cubicBezTo>
                      <a:pt x="12703" y="15708"/>
                      <a:pt x="14192" y="17823"/>
                      <a:pt x="14467" y="20580"/>
                    </a:cubicBezTo>
                    <a:cubicBezTo>
                      <a:pt x="15943" y="19728"/>
                      <a:pt x="17295" y="18359"/>
                      <a:pt x="18437" y="16528"/>
                    </a:cubicBezTo>
                    <a:cubicBezTo>
                      <a:pt x="19312" y="15125"/>
                      <a:pt x="20017" y="13522"/>
                      <a:pt x="20539" y="11785"/>
                    </a:cubicBezTo>
                    <a:cubicBezTo>
                      <a:pt x="20444" y="11799"/>
                      <a:pt x="20348" y="11808"/>
                      <a:pt x="20250" y="11808"/>
                    </a:cubicBezTo>
                    <a:cubicBezTo>
                      <a:pt x="18459" y="11808"/>
                      <a:pt x="17003" y="9472"/>
                      <a:pt x="17003" y="6600"/>
                    </a:cubicBezTo>
                    <a:close/>
                    <a:moveTo>
                      <a:pt x="21563" y="3598"/>
                    </a:moveTo>
                    <a:cubicBezTo>
                      <a:pt x="21191" y="3178"/>
                      <a:pt x="20738" y="2930"/>
                      <a:pt x="20250" y="2930"/>
                    </a:cubicBezTo>
                    <a:cubicBezTo>
                      <a:pt x="18988" y="2930"/>
                      <a:pt x="17961" y="4577"/>
                      <a:pt x="17961" y="6600"/>
                    </a:cubicBezTo>
                    <a:cubicBezTo>
                      <a:pt x="17961" y="8625"/>
                      <a:pt x="18988" y="10271"/>
                      <a:pt x="20250" y="10271"/>
                    </a:cubicBezTo>
                    <a:cubicBezTo>
                      <a:pt x="20507" y="10271"/>
                      <a:pt x="20753" y="10200"/>
                      <a:pt x="20983" y="10075"/>
                    </a:cubicBezTo>
                    <a:cubicBezTo>
                      <a:pt x="21388" y="8239"/>
                      <a:pt x="21600" y="6288"/>
                      <a:pt x="21600" y="4284"/>
                    </a:cubicBezTo>
                    <a:cubicBezTo>
                      <a:pt x="21600" y="4049"/>
                      <a:pt x="21585" y="3822"/>
                      <a:pt x="21563" y="3598"/>
                    </a:cubicBezTo>
                    <a:close/>
                    <a:moveTo>
                      <a:pt x="3688" y="6600"/>
                    </a:moveTo>
                    <a:cubicBezTo>
                      <a:pt x="3688" y="4577"/>
                      <a:pt x="2661" y="2930"/>
                      <a:pt x="1399" y="2930"/>
                    </a:cubicBezTo>
                    <a:cubicBezTo>
                      <a:pt x="886" y="2930"/>
                      <a:pt x="413" y="3205"/>
                      <a:pt x="31" y="3664"/>
                    </a:cubicBezTo>
                    <a:cubicBezTo>
                      <a:pt x="13" y="3867"/>
                      <a:pt x="0" y="4073"/>
                      <a:pt x="0" y="4284"/>
                    </a:cubicBezTo>
                    <a:cubicBezTo>
                      <a:pt x="0" y="6276"/>
                      <a:pt x="210" y="8216"/>
                      <a:pt x="610" y="10042"/>
                    </a:cubicBezTo>
                    <a:cubicBezTo>
                      <a:pt x="856" y="10188"/>
                      <a:pt x="1121" y="10271"/>
                      <a:pt x="1399" y="10271"/>
                    </a:cubicBezTo>
                    <a:cubicBezTo>
                      <a:pt x="2661" y="10271"/>
                      <a:pt x="3688" y="8625"/>
                      <a:pt x="3688" y="6600"/>
                    </a:cubicBezTo>
                    <a:close/>
                    <a:moveTo>
                      <a:pt x="5642" y="12461"/>
                    </a:moveTo>
                    <a:cubicBezTo>
                      <a:pt x="5642" y="13229"/>
                      <a:pt x="6032" y="13855"/>
                      <a:pt x="6511" y="13855"/>
                    </a:cubicBezTo>
                    <a:cubicBezTo>
                      <a:pt x="6991" y="13855"/>
                      <a:pt x="7380" y="13229"/>
                      <a:pt x="7380" y="12461"/>
                    </a:cubicBezTo>
                    <a:cubicBezTo>
                      <a:pt x="7380" y="11693"/>
                      <a:pt x="6991" y="11067"/>
                      <a:pt x="6511" y="11067"/>
                    </a:cubicBezTo>
                    <a:cubicBezTo>
                      <a:pt x="6032" y="11067"/>
                      <a:pt x="5642" y="11693"/>
                      <a:pt x="5642" y="12461"/>
                    </a:cubicBezTo>
                    <a:close/>
                    <a:moveTo>
                      <a:pt x="15138" y="13855"/>
                    </a:moveTo>
                    <a:cubicBezTo>
                      <a:pt x="15617" y="13855"/>
                      <a:pt x="16007" y="13229"/>
                      <a:pt x="16007" y="12461"/>
                    </a:cubicBezTo>
                    <a:cubicBezTo>
                      <a:pt x="16007" y="11693"/>
                      <a:pt x="15617" y="11067"/>
                      <a:pt x="15138" y="11067"/>
                    </a:cubicBezTo>
                    <a:cubicBezTo>
                      <a:pt x="14659" y="11067"/>
                      <a:pt x="14269" y="11693"/>
                      <a:pt x="14269" y="12461"/>
                    </a:cubicBezTo>
                    <a:cubicBezTo>
                      <a:pt x="14269" y="13229"/>
                      <a:pt x="14659" y="13855"/>
                      <a:pt x="15138" y="13855"/>
                    </a:cubicBezTo>
                    <a:close/>
                    <a:moveTo>
                      <a:pt x="10908" y="17245"/>
                    </a:moveTo>
                    <a:cubicBezTo>
                      <a:pt x="9525" y="17245"/>
                      <a:pt x="8387" y="18952"/>
                      <a:pt x="8268" y="21121"/>
                    </a:cubicBezTo>
                    <a:cubicBezTo>
                      <a:pt x="9088" y="21435"/>
                      <a:pt x="9936" y="21600"/>
                      <a:pt x="10800" y="21600"/>
                    </a:cubicBezTo>
                    <a:cubicBezTo>
                      <a:pt x="11738" y="21600"/>
                      <a:pt x="12658" y="21406"/>
                      <a:pt x="13542" y="21036"/>
                    </a:cubicBezTo>
                    <a:cubicBezTo>
                      <a:pt x="13399" y="18908"/>
                      <a:pt x="12273" y="17245"/>
                      <a:pt x="10908" y="1724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186" name="Group 186"/>
            <p:cNvGrpSpPr/>
            <p:nvPr/>
          </p:nvGrpSpPr>
          <p:grpSpPr>
            <a:xfrm>
              <a:off x="451491" y="-1"/>
              <a:ext cx="1288331" cy="397313"/>
              <a:chOff x="0" y="0"/>
              <a:chExt cx="1288330" cy="397311"/>
            </a:xfrm>
          </p:grpSpPr>
          <p:sp>
            <p:nvSpPr>
              <p:cNvPr id="183" name="Shape 183"/>
              <p:cNvSpPr/>
              <p:nvPr/>
            </p:nvSpPr>
            <p:spPr>
              <a:xfrm>
                <a:off x="0" y="0"/>
                <a:ext cx="1288331" cy="267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09" y="0"/>
                    </a:moveTo>
                    <a:cubicBezTo>
                      <a:pt x="11534" y="0"/>
                      <a:pt x="11413" y="501"/>
                      <a:pt x="11413" y="1340"/>
                    </a:cubicBezTo>
                    <a:cubicBezTo>
                      <a:pt x="11413" y="2179"/>
                      <a:pt x="11534" y="2681"/>
                      <a:pt x="11709" y="2681"/>
                    </a:cubicBezTo>
                    <a:lnTo>
                      <a:pt x="12014" y="2681"/>
                    </a:lnTo>
                    <a:lnTo>
                      <a:pt x="12014" y="18319"/>
                    </a:lnTo>
                    <a:lnTo>
                      <a:pt x="11709" y="18319"/>
                    </a:lnTo>
                    <a:cubicBezTo>
                      <a:pt x="11534" y="18319"/>
                      <a:pt x="11413" y="18820"/>
                      <a:pt x="11413" y="19659"/>
                    </a:cubicBezTo>
                    <a:cubicBezTo>
                      <a:pt x="11413" y="20498"/>
                      <a:pt x="11534" y="21000"/>
                      <a:pt x="11709" y="21000"/>
                    </a:cubicBezTo>
                    <a:lnTo>
                      <a:pt x="12960" y="21000"/>
                    </a:lnTo>
                    <a:cubicBezTo>
                      <a:pt x="13134" y="21000"/>
                      <a:pt x="13256" y="20498"/>
                      <a:pt x="13256" y="19659"/>
                    </a:cubicBezTo>
                    <a:cubicBezTo>
                      <a:pt x="13256" y="18820"/>
                      <a:pt x="13134" y="18319"/>
                      <a:pt x="12960" y="18319"/>
                    </a:cubicBezTo>
                    <a:lnTo>
                      <a:pt x="12571" y="18319"/>
                    </a:lnTo>
                    <a:lnTo>
                      <a:pt x="12571" y="2681"/>
                    </a:lnTo>
                    <a:lnTo>
                      <a:pt x="13613" y="2681"/>
                    </a:lnTo>
                    <a:cubicBezTo>
                      <a:pt x="13871" y="2681"/>
                      <a:pt x="14055" y="3073"/>
                      <a:pt x="14179" y="3686"/>
                    </a:cubicBezTo>
                    <a:cubicBezTo>
                      <a:pt x="14303" y="4297"/>
                      <a:pt x="14368" y="5355"/>
                      <a:pt x="14368" y="6730"/>
                    </a:cubicBezTo>
                    <a:cubicBezTo>
                      <a:pt x="14368" y="8105"/>
                      <a:pt x="14303" y="9163"/>
                      <a:pt x="14179" y="9774"/>
                    </a:cubicBezTo>
                    <a:cubicBezTo>
                      <a:pt x="14055" y="10387"/>
                      <a:pt x="13871" y="10723"/>
                      <a:pt x="13613" y="10723"/>
                    </a:cubicBezTo>
                    <a:lnTo>
                      <a:pt x="13123" y="10723"/>
                    </a:lnTo>
                    <a:cubicBezTo>
                      <a:pt x="12948" y="10723"/>
                      <a:pt x="12826" y="11225"/>
                      <a:pt x="12826" y="12064"/>
                    </a:cubicBezTo>
                    <a:cubicBezTo>
                      <a:pt x="12826" y="12903"/>
                      <a:pt x="12948" y="13404"/>
                      <a:pt x="13123" y="13404"/>
                    </a:cubicBezTo>
                    <a:lnTo>
                      <a:pt x="13613" y="13404"/>
                    </a:lnTo>
                    <a:cubicBezTo>
                      <a:pt x="14043" y="13404"/>
                      <a:pt x="14378" y="12863"/>
                      <a:pt x="14612" y="11673"/>
                    </a:cubicBezTo>
                    <a:cubicBezTo>
                      <a:pt x="14842" y="10498"/>
                      <a:pt x="14960" y="8860"/>
                      <a:pt x="14960" y="6744"/>
                    </a:cubicBezTo>
                    <a:cubicBezTo>
                      <a:pt x="14960" y="4628"/>
                      <a:pt x="14842" y="2962"/>
                      <a:pt x="14612" y="1787"/>
                    </a:cubicBezTo>
                    <a:cubicBezTo>
                      <a:pt x="14378" y="597"/>
                      <a:pt x="14043" y="0"/>
                      <a:pt x="13613" y="0"/>
                    </a:cubicBezTo>
                    <a:lnTo>
                      <a:pt x="11709" y="0"/>
                    </a:lnTo>
                    <a:close/>
                    <a:moveTo>
                      <a:pt x="84" y="2052"/>
                    </a:moveTo>
                    <a:cubicBezTo>
                      <a:pt x="27" y="2052"/>
                      <a:pt x="0" y="2199"/>
                      <a:pt x="0" y="2471"/>
                    </a:cubicBezTo>
                    <a:cubicBezTo>
                      <a:pt x="0" y="2746"/>
                      <a:pt x="27" y="2876"/>
                      <a:pt x="84" y="2876"/>
                    </a:cubicBezTo>
                    <a:lnTo>
                      <a:pt x="482" y="2876"/>
                    </a:lnTo>
                    <a:cubicBezTo>
                      <a:pt x="539" y="2876"/>
                      <a:pt x="569" y="3009"/>
                      <a:pt x="569" y="3281"/>
                    </a:cubicBezTo>
                    <a:lnTo>
                      <a:pt x="569" y="19952"/>
                    </a:lnTo>
                    <a:cubicBezTo>
                      <a:pt x="569" y="20226"/>
                      <a:pt x="539" y="20357"/>
                      <a:pt x="482" y="20357"/>
                    </a:cubicBezTo>
                    <a:lnTo>
                      <a:pt x="84" y="20357"/>
                    </a:lnTo>
                    <a:cubicBezTo>
                      <a:pt x="27" y="20357"/>
                      <a:pt x="0" y="20490"/>
                      <a:pt x="0" y="20762"/>
                    </a:cubicBezTo>
                    <a:cubicBezTo>
                      <a:pt x="0" y="21036"/>
                      <a:pt x="27" y="21181"/>
                      <a:pt x="84" y="21181"/>
                    </a:cubicBezTo>
                    <a:lnTo>
                      <a:pt x="1335" y="21181"/>
                    </a:lnTo>
                    <a:cubicBezTo>
                      <a:pt x="1393" y="21181"/>
                      <a:pt x="1420" y="21036"/>
                      <a:pt x="1420" y="20762"/>
                    </a:cubicBezTo>
                    <a:cubicBezTo>
                      <a:pt x="1420" y="20490"/>
                      <a:pt x="1393" y="20357"/>
                      <a:pt x="1335" y="20357"/>
                    </a:cubicBezTo>
                    <a:lnTo>
                      <a:pt x="825" y="20357"/>
                    </a:lnTo>
                    <a:cubicBezTo>
                      <a:pt x="768" y="20357"/>
                      <a:pt x="737" y="20226"/>
                      <a:pt x="737" y="19952"/>
                    </a:cubicBezTo>
                    <a:lnTo>
                      <a:pt x="737" y="3965"/>
                    </a:lnTo>
                    <a:cubicBezTo>
                      <a:pt x="737" y="3820"/>
                      <a:pt x="744" y="3750"/>
                      <a:pt x="755" y="3742"/>
                    </a:cubicBezTo>
                    <a:cubicBezTo>
                      <a:pt x="766" y="3733"/>
                      <a:pt x="776" y="3753"/>
                      <a:pt x="784" y="3826"/>
                    </a:cubicBezTo>
                    <a:lnTo>
                      <a:pt x="2375" y="20762"/>
                    </a:lnTo>
                    <a:cubicBezTo>
                      <a:pt x="2401" y="21036"/>
                      <a:pt x="2443" y="21181"/>
                      <a:pt x="2500" y="21181"/>
                    </a:cubicBezTo>
                    <a:cubicBezTo>
                      <a:pt x="2557" y="21181"/>
                      <a:pt x="2598" y="21036"/>
                      <a:pt x="2625" y="20762"/>
                    </a:cubicBezTo>
                    <a:lnTo>
                      <a:pt x="4215" y="3826"/>
                    </a:lnTo>
                    <a:cubicBezTo>
                      <a:pt x="4223" y="3753"/>
                      <a:pt x="4233" y="3733"/>
                      <a:pt x="4245" y="3742"/>
                    </a:cubicBezTo>
                    <a:cubicBezTo>
                      <a:pt x="4256" y="3750"/>
                      <a:pt x="4259" y="3820"/>
                      <a:pt x="4259" y="3965"/>
                    </a:cubicBezTo>
                    <a:lnTo>
                      <a:pt x="4259" y="19952"/>
                    </a:lnTo>
                    <a:cubicBezTo>
                      <a:pt x="4259" y="20226"/>
                      <a:pt x="4231" y="20357"/>
                      <a:pt x="4175" y="20357"/>
                    </a:cubicBezTo>
                    <a:lnTo>
                      <a:pt x="3664" y="20357"/>
                    </a:lnTo>
                    <a:cubicBezTo>
                      <a:pt x="3607" y="20357"/>
                      <a:pt x="3580" y="20490"/>
                      <a:pt x="3580" y="20762"/>
                    </a:cubicBezTo>
                    <a:cubicBezTo>
                      <a:pt x="3580" y="21036"/>
                      <a:pt x="3607" y="21181"/>
                      <a:pt x="3664" y="21181"/>
                    </a:cubicBezTo>
                    <a:lnTo>
                      <a:pt x="4912" y="21181"/>
                    </a:lnTo>
                    <a:cubicBezTo>
                      <a:pt x="4969" y="21181"/>
                      <a:pt x="4999" y="21036"/>
                      <a:pt x="4999" y="20762"/>
                    </a:cubicBezTo>
                    <a:cubicBezTo>
                      <a:pt x="4999" y="20490"/>
                      <a:pt x="4969" y="20357"/>
                      <a:pt x="4912" y="20357"/>
                    </a:cubicBezTo>
                    <a:lnTo>
                      <a:pt x="4517" y="20357"/>
                    </a:lnTo>
                    <a:cubicBezTo>
                      <a:pt x="4460" y="20357"/>
                      <a:pt x="4430" y="20226"/>
                      <a:pt x="4430" y="19952"/>
                    </a:cubicBezTo>
                    <a:lnTo>
                      <a:pt x="4430" y="3281"/>
                    </a:lnTo>
                    <a:cubicBezTo>
                      <a:pt x="4430" y="3009"/>
                      <a:pt x="4460" y="2876"/>
                      <a:pt x="4517" y="2876"/>
                    </a:cubicBezTo>
                    <a:lnTo>
                      <a:pt x="4912" y="2876"/>
                    </a:lnTo>
                    <a:cubicBezTo>
                      <a:pt x="4969" y="2876"/>
                      <a:pt x="4999" y="2746"/>
                      <a:pt x="4999" y="2471"/>
                    </a:cubicBezTo>
                    <a:cubicBezTo>
                      <a:pt x="4999" y="2199"/>
                      <a:pt x="4969" y="2052"/>
                      <a:pt x="4912" y="2052"/>
                    </a:cubicBezTo>
                    <a:lnTo>
                      <a:pt x="4288" y="2052"/>
                    </a:lnTo>
                    <a:cubicBezTo>
                      <a:pt x="4246" y="2052"/>
                      <a:pt x="4216" y="2090"/>
                      <a:pt x="4195" y="2164"/>
                    </a:cubicBezTo>
                    <a:cubicBezTo>
                      <a:pt x="4174" y="2235"/>
                      <a:pt x="4157" y="2344"/>
                      <a:pt x="4146" y="2471"/>
                    </a:cubicBezTo>
                    <a:lnTo>
                      <a:pt x="2555" y="19408"/>
                    </a:lnTo>
                    <a:cubicBezTo>
                      <a:pt x="2517" y="19790"/>
                      <a:pt x="2479" y="19790"/>
                      <a:pt x="2442" y="19408"/>
                    </a:cubicBezTo>
                    <a:lnTo>
                      <a:pt x="851" y="2471"/>
                    </a:lnTo>
                    <a:cubicBezTo>
                      <a:pt x="839" y="2344"/>
                      <a:pt x="825" y="2235"/>
                      <a:pt x="804" y="2164"/>
                    </a:cubicBezTo>
                    <a:cubicBezTo>
                      <a:pt x="783" y="2090"/>
                      <a:pt x="753" y="2052"/>
                      <a:pt x="711" y="2052"/>
                    </a:cubicBezTo>
                    <a:lnTo>
                      <a:pt x="84" y="2052"/>
                    </a:lnTo>
                    <a:close/>
                    <a:moveTo>
                      <a:pt x="17277" y="5222"/>
                    </a:moveTo>
                    <a:cubicBezTo>
                      <a:pt x="17138" y="5222"/>
                      <a:pt x="17008" y="5330"/>
                      <a:pt x="16885" y="5557"/>
                    </a:cubicBezTo>
                    <a:cubicBezTo>
                      <a:pt x="16772" y="5765"/>
                      <a:pt x="16666" y="6030"/>
                      <a:pt x="16575" y="6325"/>
                    </a:cubicBezTo>
                    <a:cubicBezTo>
                      <a:pt x="16535" y="6450"/>
                      <a:pt x="16500" y="6511"/>
                      <a:pt x="16464" y="6646"/>
                    </a:cubicBezTo>
                    <a:cubicBezTo>
                      <a:pt x="16446" y="5920"/>
                      <a:pt x="16331" y="5362"/>
                      <a:pt x="16171" y="5362"/>
                    </a:cubicBezTo>
                    <a:lnTo>
                      <a:pt x="15602" y="5362"/>
                    </a:lnTo>
                    <a:cubicBezTo>
                      <a:pt x="15427" y="5362"/>
                      <a:pt x="15306" y="6087"/>
                      <a:pt x="15306" y="6925"/>
                    </a:cubicBezTo>
                    <a:cubicBezTo>
                      <a:pt x="15306" y="7764"/>
                      <a:pt x="15427" y="8489"/>
                      <a:pt x="15602" y="8489"/>
                    </a:cubicBezTo>
                    <a:lnTo>
                      <a:pt x="15915" y="8489"/>
                    </a:lnTo>
                    <a:lnTo>
                      <a:pt x="15915" y="18319"/>
                    </a:lnTo>
                    <a:lnTo>
                      <a:pt x="15602" y="18319"/>
                    </a:lnTo>
                    <a:cubicBezTo>
                      <a:pt x="15427" y="18319"/>
                      <a:pt x="15306" y="18820"/>
                      <a:pt x="15306" y="19659"/>
                    </a:cubicBezTo>
                    <a:cubicBezTo>
                      <a:pt x="15306" y="20498"/>
                      <a:pt x="15427" y="21000"/>
                      <a:pt x="15602" y="21000"/>
                    </a:cubicBezTo>
                    <a:lnTo>
                      <a:pt x="16795" y="21000"/>
                    </a:lnTo>
                    <a:cubicBezTo>
                      <a:pt x="16970" y="21000"/>
                      <a:pt x="17091" y="20498"/>
                      <a:pt x="17091" y="19659"/>
                    </a:cubicBezTo>
                    <a:cubicBezTo>
                      <a:pt x="17091" y="18820"/>
                      <a:pt x="16970" y="18319"/>
                      <a:pt x="16795" y="18319"/>
                    </a:cubicBezTo>
                    <a:lnTo>
                      <a:pt x="16473" y="18319"/>
                    </a:lnTo>
                    <a:lnTo>
                      <a:pt x="16473" y="11030"/>
                    </a:lnTo>
                    <a:cubicBezTo>
                      <a:pt x="16566" y="10507"/>
                      <a:pt x="16612" y="10028"/>
                      <a:pt x="16694" y="9592"/>
                    </a:cubicBezTo>
                    <a:cubicBezTo>
                      <a:pt x="16767" y="9192"/>
                      <a:pt x="16859" y="8819"/>
                      <a:pt x="16966" y="8489"/>
                    </a:cubicBezTo>
                    <a:cubicBezTo>
                      <a:pt x="17058" y="8210"/>
                      <a:pt x="17161" y="8070"/>
                      <a:pt x="17280" y="8070"/>
                    </a:cubicBezTo>
                    <a:cubicBezTo>
                      <a:pt x="17441" y="8070"/>
                      <a:pt x="17555" y="8252"/>
                      <a:pt x="17634" y="8615"/>
                    </a:cubicBezTo>
                    <a:cubicBezTo>
                      <a:pt x="17712" y="8970"/>
                      <a:pt x="17747" y="9386"/>
                      <a:pt x="17747" y="9927"/>
                    </a:cubicBezTo>
                    <a:cubicBezTo>
                      <a:pt x="17747" y="10766"/>
                      <a:pt x="17869" y="11352"/>
                      <a:pt x="18044" y="11352"/>
                    </a:cubicBezTo>
                    <a:cubicBezTo>
                      <a:pt x="18218" y="11352"/>
                      <a:pt x="18343" y="10766"/>
                      <a:pt x="18343" y="9927"/>
                    </a:cubicBezTo>
                    <a:cubicBezTo>
                      <a:pt x="18343" y="9289"/>
                      <a:pt x="18318" y="8677"/>
                      <a:pt x="18270" y="8112"/>
                    </a:cubicBezTo>
                    <a:cubicBezTo>
                      <a:pt x="18221" y="7535"/>
                      <a:pt x="18148" y="7015"/>
                      <a:pt x="18052" y="6576"/>
                    </a:cubicBezTo>
                    <a:cubicBezTo>
                      <a:pt x="17958" y="6147"/>
                      <a:pt x="17845" y="5808"/>
                      <a:pt x="17715" y="5571"/>
                    </a:cubicBezTo>
                    <a:cubicBezTo>
                      <a:pt x="17587" y="5335"/>
                      <a:pt x="17438" y="5222"/>
                      <a:pt x="17277" y="5222"/>
                    </a:cubicBezTo>
                    <a:close/>
                    <a:moveTo>
                      <a:pt x="19997" y="5362"/>
                    </a:moveTo>
                    <a:cubicBezTo>
                      <a:pt x="19767" y="5362"/>
                      <a:pt x="19548" y="5565"/>
                      <a:pt x="19350" y="5962"/>
                    </a:cubicBezTo>
                    <a:cubicBezTo>
                      <a:pt x="19151" y="6362"/>
                      <a:pt x="18980" y="6931"/>
                      <a:pt x="18839" y="7651"/>
                    </a:cubicBezTo>
                    <a:cubicBezTo>
                      <a:pt x="18699" y="8366"/>
                      <a:pt x="18589" y="9238"/>
                      <a:pt x="18511" y="10235"/>
                    </a:cubicBezTo>
                    <a:cubicBezTo>
                      <a:pt x="18434" y="11218"/>
                      <a:pt x="18395" y="12313"/>
                      <a:pt x="18395" y="13488"/>
                    </a:cubicBezTo>
                    <a:cubicBezTo>
                      <a:pt x="18395" y="14662"/>
                      <a:pt x="18434" y="15744"/>
                      <a:pt x="18511" y="16727"/>
                    </a:cubicBezTo>
                    <a:cubicBezTo>
                      <a:pt x="18589" y="17724"/>
                      <a:pt x="18699" y="18597"/>
                      <a:pt x="18839" y="19310"/>
                    </a:cubicBezTo>
                    <a:cubicBezTo>
                      <a:pt x="18980" y="20031"/>
                      <a:pt x="19150" y="20599"/>
                      <a:pt x="19350" y="21000"/>
                    </a:cubicBezTo>
                    <a:cubicBezTo>
                      <a:pt x="19547" y="21396"/>
                      <a:pt x="19765" y="21600"/>
                      <a:pt x="19997" y="21600"/>
                    </a:cubicBezTo>
                    <a:cubicBezTo>
                      <a:pt x="20229" y="21600"/>
                      <a:pt x="20448" y="21396"/>
                      <a:pt x="20645" y="21000"/>
                    </a:cubicBezTo>
                    <a:cubicBezTo>
                      <a:pt x="20845" y="20599"/>
                      <a:pt x="21016" y="20029"/>
                      <a:pt x="21156" y="19310"/>
                    </a:cubicBezTo>
                    <a:cubicBezTo>
                      <a:pt x="21296" y="18595"/>
                      <a:pt x="21406" y="17723"/>
                      <a:pt x="21484" y="16727"/>
                    </a:cubicBezTo>
                    <a:cubicBezTo>
                      <a:pt x="21561" y="15742"/>
                      <a:pt x="21600" y="14661"/>
                      <a:pt x="21600" y="13488"/>
                    </a:cubicBezTo>
                    <a:cubicBezTo>
                      <a:pt x="21600" y="12314"/>
                      <a:pt x="21561" y="11220"/>
                      <a:pt x="21484" y="10235"/>
                    </a:cubicBezTo>
                    <a:cubicBezTo>
                      <a:pt x="21406" y="9238"/>
                      <a:pt x="21296" y="8367"/>
                      <a:pt x="21156" y="7651"/>
                    </a:cubicBezTo>
                    <a:cubicBezTo>
                      <a:pt x="21015" y="6931"/>
                      <a:pt x="20844" y="6363"/>
                      <a:pt x="20645" y="5962"/>
                    </a:cubicBezTo>
                    <a:cubicBezTo>
                      <a:pt x="20447" y="5565"/>
                      <a:pt x="20228" y="5362"/>
                      <a:pt x="19997" y="5362"/>
                    </a:cubicBezTo>
                    <a:close/>
                    <a:moveTo>
                      <a:pt x="6312" y="7247"/>
                    </a:moveTo>
                    <a:cubicBezTo>
                      <a:pt x="6187" y="7247"/>
                      <a:pt x="6067" y="7329"/>
                      <a:pt x="5957" y="7484"/>
                    </a:cubicBezTo>
                    <a:cubicBezTo>
                      <a:pt x="5847" y="7638"/>
                      <a:pt x="5751" y="7829"/>
                      <a:pt x="5664" y="8056"/>
                    </a:cubicBezTo>
                    <a:cubicBezTo>
                      <a:pt x="5577" y="8285"/>
                      <a:pt x="5498" y="8541"/>
                      <a:pt x="5432" y="8824"/>
                    </a:cubicBezTo>
                    <a:cubicBezTo>
                      <a:pt x="5365" y="9106"/>
                      <a:pt x="5314" y="9365"/>
                      <a:pt x="5272" y="9620"/>
                    </a:cubicBezTo>
                    <a:cubicBezTo>
                      <a:pt x="5238" y="9838"/>
                      <a:pt x="5244" y="10029"/>
                      <a:pt x="5290" y="10193"/>
                    </a:cubicBezTo>
                    <a:cubicBezTo>
                      <a:pt x="5335" y="10356"/>
                      <a:pt x="5375" y="10327"/>
                      <a:pt x="5409" y="10109"/>
                    </a:cubicBezTo>
                    <a:cubicBezTo>
                      <a:pt x="5443" y="9891"/>
                      <a:pt x="5487" y="9663"/>
                      <a:pt x="5542" y="9425"/>
                    </a:cubicBezTo>
                    <a:cubicBezTo>
                      <a:pt x="5597" y="9190"/>
                      <a:pt x="5660" y="8983"/>
                      <a:pt x="5734" y="8782"/>
                    </a:cubicBezTo>
                    <a:cubicBezTo>
                      <a:pt x="5808" y="8583"/>
                      <a:pt x="5892" y="8404"/>
                      <a:pt x="5986" y="8266"/>
                    </a:cubicBezTo>
                    <a:cubicBezTo>
                      <a:pt x="6081" y="8129"/>
                      <a:pt x="6190" y="8070"/>
                      <a:pt x="6312" y="8070"/>
                    </a:cubicBezTo>
                    <a:cubicBezTo>
                      <a:pt x="6448" y="8070"/>
                      <a:pt x="6570" y="8159"/>
                      <a:pt x="6680" y="8350"/>
                    </a:cubicBezTo>
                    <a:cubicBezTo>
                      <a:pt x="6790" y="8540"/>
                      <a:pt x="6883" y="8807"/>
                      <a:pt x="6959" y="9145"/>
                    </a:cubicBezTo>
                    <a:cubicBezTo>
                      <a:pt x="7035" y="9481"/>
                      <a:pt x="7091" y="9871"/>
                      <a:pt x="7133" y="10318"/>
                    </a:cubicBezTo>
                    <a:cubicBezTo>
                      <a:pt x="7175" y="10766"/>
                      <a:pt x="7197" y="11247"/>
                      <a:pt x="7197" y="11756"/>
                    </a:cubicBezTo>
                    <a:lnTo>
                      <a:pt x="7197" y="16950"/>
                    </a:lnTo>
                    <a:cubicBezTo>
                      <a:pt x="7118" y="17642"/>
                      <a:pt x="7021" y="18263"/>
                      <a:pt x="6907" y="18807"/>
                    </a:cubicBezTo>
                    <a:cubicBezTo>
                      <a:pt x="6808" y="19282"/>
                      <a:pt x="6690" y="19705"/>
                      <a:pt x="6550" y="20078"/>
                    </a:cubicBezTo>
                    <a:cubicBezTo>
                      <a:pt x="6410" y="20451"/>
                      <a:pt x="6248" y="20637"/>
                      <a:pt x="6062" y="20637"/>
                    </a:cubicBezTo>
                    <a:cubicBezTo>
                      <a:pt x="5778" y="20637"/>
                      <a:pt x="5565" y="20296"/>
                      <a:pt x="5423" y="19631"/>
                    </a:cubicBezTo>
                    <a:cubicBezTo>
                      <a:pt x="5281" y="18966"/>
                      <a:pt x="5208" y="18115"/>
                      <a:pt x="5208" y="17076"/>
                    </a:cubicBezTo>
                    <a:cubicBezTo>
                      <a:pt x="5208" y="16567"/>
                      <a:pt x="5227" y="16102"/>
                      <a:pt x="5264" y="15666"/>
                    </a:cubicBezTo>
                    <a:cubicBezTo>
                      <a:pt x="5299" y="15230"/>
                      <a:pt x="5355" y="14844"/>
                      <a:pt x="5435" y="14535"/>
                    </a:cubicBezTo>
                    <a:cubicBezTo>
                      <a:pt x="5514" y="14224"/>
                      <a:pt x="5615" y="13990"/>
                      <a:pt x="5737" y="13809"/>
                    </a:cubicBezTo>
                    <a:cubicBezTo>
                      <a:pt x="5858" y="13628"/>
                      <a:pt x="6005" y="13530"/>
                      <a:pt x="6175" y="13530"/>
                    </a:cubicBezTo>
                    <a:lnTo>
                      <a:pt x="6770" y="13530"/>
                    </a:lnTo>
                    <a:cubicBezTo>
                      <a:pt x="6827" y="13530"/>
                      <a:pt x="6857" y="13398"/>
                      <a:pt x="6857" y="13125"/>
                    </a:cubicBezTo>
                    <a:cubicBezTo>
                      <a:pt x="6857" y="12852"/>
                      <a:pt x="6827" y="12706"/>
                      <a:pt x="6770" y="12706"/>
                    </a:cubicBezTo>
                    <a:lnTo>
                      <a:pt x="6175" y="12706"/>
                    </a:lnTo>
                    <a:cubicBezTo>
                      <a:pt x="5990" y="12706"/>
                      <a:pt x="5825" y="12828"/>
                      <a:pt x="5685" y="13055"/>
                    </a:cubicBezTo>
                    <a:cubicBezTo>
                      <a:pt x="5544" y="13284"/>
                      <a:pt x="5427" y="13585"/>
                      <a:pt x="5330" y="13976"/>
                    </a:cubicBezTo>
                    <a:cubicBezTo>
                      <a:pt x="5234" y="14369"/>
                      <a:pt x="5162" y="14831"/>
                      <a:pt x="5113" y="15359"/>
                    </a:cubicBezTo>
                    <a:cubicBezTo>
                      <a:pt x="5063" y="15886"/>
                      <a:pt x="5037" y="16457"/>
                      <a:pt x="5037" y="17076"/>
                    </a:cubicBezTo>
                    <a:cubicBezTo>
                      <a:pt x="5037" y="17696"/>
                      <a:pt x="5059" y="18280"/>
                      <a:pt x="5101" y="18807"/>
                    </a:cubicBezTo>
                    <a:cubicBezTo>
                      <a:pt x="5143" y="19336"/>
                      <a:pt x="5204" y="19784"/>
                      <a:pt x="5290" y="20176"/>
                    </a:cubicBezTo>
                    <a:cubicBezTo>
                      <a:pt x="5375" y="20567"/>
                      <a:pt x="5483" y="20882"/>
                      <a:pt x="5612" y="21111"/>
                    </a:cubicBezTo>
                    <a:cubicBezTo>
                      <a:pt x="5741" y="21339"/>
                      <a:pt x="5892" y="21446"/>
                      <a:pt x="6062" y="21446"/>
                    </a:cubicBezTo>
                    <a:cubicBezTo>
                      <a:pt x="6198" y="21446"/>
                      <a:pt x="6322" y="21363"/>
                      <a:pt x="6434" y="21181"/>
                    </a:cubicBezTo>
                    <a:cubicBezTo>
                      <a:pt x="6545" y="21000"/>
                      <a:pt x="6646" y="20781"/>
                      <a:pt x="6735" y="20525"/>
                    </a:cubicBezTo>
                    <a:cubicBezTo>
                      <a:pt x="6824" y="20271"/>
                      <a:pt x="6899" y="19997"/>
                      <a:pt x="6962" y="19715"/>
                    </a:cubicBezTo>
                    <a:cubicBezTo>
                      <a:pt x="7024" y="19434"/>
                      <a:pt x="7073" y="19181"/>
                      <a:pt x="7107" y="18961"/>
                    </a:cubicBezTo>
                    <a:cubicBezTo>
                      <a:pt x="7122" y="18871"/>
                      <a:pt x="7134" y="18831"/>
                      <a:pt x="7145" y="18821"/>
                    </a:cubicBezTo>
                    <a:cubicBezTo>
                      <a:pt x="7156" y="18812"/>
                      <a:pt x="7166" y="18826"/>
                      <a:pt x="7174" y="18863"/>
                    </a:cubicBezTo>
                    <a:cubicBezTo>
                      <a:pt x="7181" y="18900"/>
                      <a:pt x="7187" y="18944"/>
                      <a:pt x="7191" y="19017"/>
                    </a:cubicBezTo>
                    <a:cubicBezTo>
                      <a:pt x="7195" y="19089"/>
                      <a:pt x="7197" y="19166"/>
                      <a:pt x="7197" y="19240"/>
                    </a:cubicBezTo>
                    <a:lnTo>
                      <a:pt x="7197" y="20762"/>
                    </a:lnTo>
                    <a:cubicBezTo>
                      <a:pt x="7197" y="21036"/>
                      <a:pt x="7224" y="21181"/>
                      <a:pt x="7281" y="21181"/>
                    </a:cubicBezTo>
                    <a:lnTo>
                      <a:pt x="7850" y="21181"/>
                    </a:lnTo>
                    <a:cubicBezTo>
                      <a:pt x="7907" y="21181"/>
                      <a:pt x="7935" y="21036"/>
                      <a:pt x="7935" y="20762"/>
                    </a:cubicBezTo>
                    <a:cubicBezTo>
                      <a:pt x="7935" y="20490"/>
                      <a:pt x="7907" y="20357"/>
                      <a:pt x="7850" y="20357"/>
                    </a:cubicBezTo>
                    <a:lnTo>
                      <a:pt x="7453" y="20357"/>
                    </a:lnTo>
                    <a:cubicBezTo>
                      <a:pt x="7396" y="20357"/>
                      <a:pt x="7368" y="20226"/>
                      <a:pt x="7368" y="19952"/>
                    </a:cubicBezTo>
                    <a:lnTo>
                      <a:pt x="7368" y="11756"/>
                    </a:lnTo>
                    <a:cubicBezTo>
                      <a:pt x="7368" y="11136"/>
                      <a:pt x="7342" y="10558"/>
                      <a:pt x="7293" y="10011"/>
                    </a:cubicBezTo>
                    <a:cubicBezTo>
                      <a:pt x="7244" y="9465"/>
                      <a:pt x="7175" y="8983"/>
                      <a:pt x="7084" y="8573"/>
                    </a:cubicBezTo>
                    <a:cubicBezTo>
                      <a:pt x="6993" y="8163"/>
                      <a:pt x="6881" y="7833"/>
                      <a:pt x="6750" y="7596"/>
                    </a:cubicBezTo>
                    <a:cubicBezTo>
                      <a:pt x="6619" y="7359"/>
                      <a:pt x="6475" y="7247"/>
                      <a:pt x="6312" y="7247"/>
                    </a:cubicBezTo>
                    <a:close/>
                    <a:moveTo>
                      <a:pt x="20055" y="8042"/>
                    </a:moveTo>
                    <a:cubicBezTo>
                      <a:pt x="20212" y="8042"/>
                      <a:pt x="20353" y="8172"/>
                      <a:pt x="20476" y="8419"/>
                    </a:cubicBezTo>
                    <a:cubicBezTo>
                      <a:pt x="20599" y="8666"/>
                      <a:pt x="20701" y="8997"/>
                      <a:pt x="20787" y="9439"/>
                    </a:cubicBezTo>
                    <a:cubicBezTo>
                      <a:pt x="20873" y="9884"/>
                      <a:pt x="20942" y="10433"/>
                      <a:pt x="20990" y="11072"/>
                    </a:cubicBezTo>
                    <a:cubicBezTo>
                      <a:pt x="21040" y="11734"/>
                      <a:pt x="21066" y="12484"/>
                      <a:pt x="21066" y="13306"/>
                    </a:cubicBezTo>
                    <a:cubicBezTo>
                      <a:pt x="21066" y="14146"/>
                      <a:pt x="21040" y="14909"/>
                      <a:pt x="20990" y="15568"/>
                    </a:cubicBezTo>
                    <a:cubicBezTo>
                      <a:pt x="20942" y="16209"/>
                      <a:pt x="20873" y="16758"/>
                      <a:pt x="20787" y="17202"/>
                    </a:cubicBezTo>
                    <a:cubicBezTo>
                      <a:pt x="20702" y="17638"/>
                      <a:pt x="20599" y="17989"/>
                      <a:pt x="20479" y="18221"/>
                    </a:cubicBezTo>
                    <a:cubicBezTo>
                      <a:pt x="20356" y="18462"/>
                      <a:pt x="20213" y="18584"/>
                      <a:pt x="20055" y="18584"/>
                    </a:cubicBezTo>
                    <a:cubicBezTo>
                      <a:pt x="19898" y="18584"/>
                      <a:pt x="19755" y="18462"/>
                      <a:pt x="19632" y="18221"/>
                    </a:cubicBezTo>
                    <a:cubicBezTo>
                      <a:pt x="19512" y="17989"/>
                      <a:pt x="19409" y="17650"/>
                      <a:pt x="19324" y="17216"/>
                    </a:cubicBezTo>
                    <a:cubicBezTo>
                      <a:pt x="19237" y="16765"/>
                      <a:pt x="19170" y="16221"/>
                      <a:pt x="19121" y="15568"/>
                    </a:cubicBezTo>
                    <a:cubicBezTo>
                      <a:pt x="19071" y="14913"/>
                      <a:pt x="19045" y="14151"/>
                      <a:pt x="19045" y="13306"/>
                    </a:cubicBezTo>
                    <a:cubicBezTo>
                      <a:pt x="19045" y="12479"/>
                      <a:pt x="19071" y="11729"/>
                      <a:pt x="19121" y="11072"/>
                    </a:cubicBezTo>
                    <a:cubicBezTo>
                      <a:pt x="19170" y="10429"/>
                      <a:pt x="19238" y="9881"/>
                      <a:pt x="19324" y="9439"/>
                    </a:cubicBezTo>
                    <a:cubicBezTo>
                      <a:pt x="19410" y="8995"/>
                      <a:pt x="19511" y="8667"/>
                      <a:pt x="19635" y="8419"/>
                    </a:cubicBezTo>
                    <a:cubicBezTo>
                      <a:pt x="19757" y="8172"/>
                      <a:pt x="19899" y="8042"/>
                      <a:pt x="20055" y="8042"/>
                    </a:cubicBezTo>
                    <a:close/>
                  </a:path>
                </a:pathLst>
              </a:custGeom>
              <a:solidFill>
                <a:srgbClr val="1A21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84" name="Shape 184"/>
              <p:cNvSpPr/>
              <p:nvPr/>
            </p:nvSpPr>
            <p:spPr>
              <a:xfrm>
                <a:off x="376801" y="88659"/>
                <a:ext cx="283710" cy="3086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60" extrusionOk="0">
                    <a:moveTo>
                      <a:pt x="21213" y="11458"/>
                    </a:moveTo>
                    <a:lnTo>
                      <a:pt x="19665" y="11458"/>
                    </a:lnTo>
                    <a:cubicBezTo>
                      <a:pt x="19526" y="11458"/>
                      <a:pt x="19407" y="11423"/>
                      <a:pt x="19303" y="11352"/>
                    </a:cubicBezTo>
                    <a:cubicBezTo>
                      <a:pt x="19200" y="11281"/>
                      <a:pt x="19106" y="11198"/>
                      <a:pt x="19020" y="11103"/>
                    </a:cubicBezTo>
                    <a:lnTo>
                      <a:pt x="15331" y="6393"/>
                    </a:lnTo>
                    <a:cubicBezTo>
                      <a:pt x="15227" y="6251"/>
                      <a:pt x="15227" y="6109"/>
                      <a:pt x="15331" y="5967"/>
                    </a:cubicBezTo>
                    <a:lnTo>
                      <a:pt x="18242" y="2078"/>
                    </a:lnTo>
                    <a:cubicBezTo>
                      <a:pt x="18311" y="1983"/>
                      <a:pt x="18401" y="1899"/>
                      <a:pt x="18513" y="1828"/>
                    </a:cubicBezTo>
                    <a:cubicBezTo>
                      <a:pt x="18530" y="1817"/>
                      <a:pt x="18584" y="1790"/>
                      <a:pt x="18658" y="1754"/>
                    </a:cubicBezTo>
                    <a:cubicBezTo>
                      <a:pt x="19600" y="1650"/>
                      <a:pt x="20445" y="1250"/>
                      <a:pt x="21072" y="657"/>
                    </a:cubicBezTo>
                    <a:cubicBezTo>
                      <a:pt x="21234" y="504"/>
                      <a:pt x="21230" y="258"/>
                      <a:pt x="21064" y="110"/>
                    </a:cubicBezTo>
                    <a:cubicBezTo>
                      <a:pt x="20896" y="-39"/>
                      <a:pt x="20630" y="-36"/>
                      <a:pt x="20467" y="118"/>
                    </a:cubicBezTo>
                    <a:cubicBezTo>
                      <a:pt x="19916" y="637"/>
                      <a:pt x="19162" y="966"/>
                      <a:pt x="18322" y="1002"/>
                    </a:cubicBezTo>
                    <a:lnTo>
                      <a:pt x="17812" y="990"/>
                    </a:lnTo>
                    <a:cubicBezTo>
                      <a:pt x="17055" y="913"/>
                      <a:pt x="16380" y="594"/>
                      <a:pt x="15873" y="117"/>
                    </a:cubicBezTo>
                    <a:cubicBezTo>
                      <a:pt x="15710" y="-37"/>
                      <a:pt x="15443" y="-40"/>
                      <a:pt x="15276" y="110"/>
                    </a:cubicBezTo>
                    <a:cubicBezTo>
                      <a:pt x="15109" y="259"/>
                      <a:pt x="15106" y="504"/>
                      <a:pt x="15269" y="657"/>
                    </a:cubicBezTo>
                    <a:lnTo>
                      <a:pt x="15268" y="657"/>
                    </a:lnTo>
                    <a:cubicBezTo>
                      <a:pt x="15838" y="1195"/>
                      <a:pt x="16587" y="1573"/>
                      <a:pt x="17425" y="1717"/>
                    </a:cubicBezTo>
                    <a:cubicBezTo>
                      <a:pt x="17428" y="1728"/>
                      <a:pt x="17435" y="1739"/>
                      <a:pt x="17437" y="1751"/>
                    </a:cubicBezTo>
                    <a:cubicBezTo>
                      <a:pt x="17459" y="1838"/>
                      <a:pt x="17430" y="1972"/>
                      <a:pt x="17345" y="2067"/>
                    </a:cubicBezTo>
                    <a:lnTo>
                      <a:pt x="14867" y="5352"/>
                    </a:lnTo>
                    <a:cubicBezTo>
                      <a:pt x="14746" y="5525"/>
                      <a:pt x="14626" y="5525"/>
                      <a:pt x="14506" y="5352"/>
                    </a:cubicBezTo>
                    <a:lnTo>
                      <a:pt x="11411" y="1400"/>
                    </a:lnTo>
                    <a:cubicBezTo>
                      <a:pt x="11324" y="1305"/>
                      <a:pt x="11310" y="1221"/>
                      <a:pt x="11372" y="1150"/>
                    </a:cubicBezTo>
                    <a:cubicBezTo>
                      <a:pt x="11431" y="1079"/>
                      <a:pt x="11530" y="1045"/>
                      <a:pt x="11668" y="1045"/>
                    </a:cubicBezTo>
                    <a:lnTo>
                      <a:pt x="13732" y="1045"/>
                    </a:lnTo>
                    <a:cubicBezTo>
                      <a:pt x="13989" y="1045"/>
                      <a:pt x="14119" y="926"/>
                      <a:pt x="14119" y="690"/>
                    </a:cubicBezTo>
                    <a:cubicBezTo>
                      <a:pt x="14119" y="453"/>
                      <a:pt x="13989" y="335"/>
                      <a:pt x="13732" y="335"/>
                    </a:cubicBezTo>
                    <a:lnTo>
                      <a:pt x="8315" y="335"/>
                    </a:lnTo>
                    <a:cubicBezTo>
                      <a:pt x="8056" y="335"/>
                      <a:pt x="7928" y="453"/>
                      <a:pt x="7928" y="690"/>
                    </a:cubicBezTo>
                    <a:cubicBezTo>
                      <a:pt x="7928" y="926"/>
                      <a:pt x="8056" y="1045"/>
                      <a:pt x="8315" y="1045"/>
                    </a:cubicBezTo>
                    <a:lnTo>
                      <a:pt x="9863" y="1045"/>
                    </a:lnTo>
                    <a:cubicBezTo>
                      <a:pt x="10000" y="1045"/>
                      <a:pt x="10124" y="1079"/>
                      <a:pt x="10237" y="1150"/>
                    </a:cubicBezTo>
                    <a:cubicBezTo>
                      <a:pt x="10348" y="1221"/>
                      <a:pt x="10438" y="1305"/>
                      <a:pt x="10508" y="1400"/>
                    </a:cubicBezTo>
                    <a:lnTo>
                      <a:pt x="14066" y="5967"/>
                    </a:lnTo>
                    <a:cubicBezTo>
                      <a:pt x="14170" y="6109"/>
                      <a:pt x="14170" y="6251"/>
                      <a:pt x="14066" y="6393"/>
                    </a:cubicBezTo>
                    <a:lnTo>
                      <a:pt x="2579" y="20495"/>
                    </a:lnTo>
                    <a:cubicBezTo>
                      <a:pt x="2492" y="20590"/>
                      <a:pt x="2399" y="20674"/>
                      <a:pt x="2295" y="20745"/>
                    </a:cubicBezTo>
                    <a:cubicBezTo>
                      <a:pt x="2192" y="20816"/>
                      <a:pt x="2072" y="20850"/>
                      <a:pt x="1935" y="20850"/>
                    </a:cubicBezTo>
                    <a:lnTo>
                      <a:pt x="387" y="20850"/>
                    </a:lnTo>
                    <a:cubicBezTo>
                      <a:pt x="128" y="20850"/>
                      <a:pt x="0" y="20969"/>
                      <a:pt x="0" y="21205"/>
                    </a:cubicBezTo>
                    <a:cubicBezTo>
                      <a:pt x="0" y="21442"/>
                      <a:pt x="128" y="21560"/>
                      <a:pt x="387" y="21560"/>
                    </a:cubicBezTo>
                    <a:lnTo>
                      <a:pt x="5803" y="21560"/>
                    </a:lnTo>
                    <a:cubicBezTo>
                      <a:pt x="6061" y="21560"/>
                      <a:pt x="6190" y="21442"/>
                      <a:pt x="6190" y="21205"/>
                    </a:cubicBezTo>
                    <a:cubicBezTo>
                      <a:pt x="6190" y="20969"/>
                      <a:pt x="6061" y="20850"/>
                      <a:pt x="5803" y="20850"/>
                    </a:cubicBezTo>
                    <a:lnTo>
                      <a:pt x="3740" y="20850"/>
                    </a:lnTo>
                    <a:cubicBezTo>
                      <a:pt x="3602" y="20850"/>
                      <a:pt x="3504" y="20816"/>
                      <a:pt x="3442" y="20745"/>
                    </a:cubicBezTo>
                    <a:cubicBezTo>
                      <a:pt x="3382" y="20674"/>
                      <a:pt x="3395" y="20590"/>
                      <a:pt x="3481" y="20495"/>
                    </a:cubicBezTo>
                    <a:lnTo>
                      <a:pt x="14506" y="6985"/>
                    </a:lnTo>
                    <a:cubicBezTo>
                      <a:pt x="14626" y="6827"/>
                      <a:pt x="14746" y="6827"/>
                      <a:pt x="14867" y="6985"/>
                    </a:cubicBezTo>
                    <a:lnTo>
                      <a:pt x="18117" y="11103"/>
                    </a:lnTo>
                    <a:cubicBezTo>
                      <a:pt x="18204" y="11198"/>
                      <a:pt x="18216" y="11281"/>
                      <a:pt x="18156" y="11352"/>
                    </a:cubicBezTo>
                    <a:cubicBezTo>
                      <a:pt x="18095" y="11423"/>
                      <a:pt x="17996" y="11458"/>
                      <a:pt x="17859" y="11458"/>
                    </a:cubicBezTo>
                    <a:lnTo>
                      <a:pt x="15795" y="11458"/>
                    </a:lnTo>
                    <a:cubicBezTo>
                      <a:pt x="15537" y="11458"/>
                      <a:pt x="15409" y="11577"/>
                      <a:pt x="15409" y="11813"/>
                    </a:cubicBezTo>
                    <a:cubicBezTo>
                      <a:pt x="15409" y="12050"/>
                      <a:pt x="15537" y="12167"/>
                      <a:pt x="15795" y="12167"/>
                    </a:cubicBezTo>
                    <a:lnTo>
                      <a:pt x="21213" y="12167"/>
                    </a:lnTo>
                    <a:cubicBezTo>
                      <a:pt x="21470" y="12167"/>
                      <a:pt x="21600" y="12050"/>
                      <a:pt x="21600" y="11813"/>
                    </a:cubicBezTo>
                    <a:cubicBezTo>
                      <a:pt x="21600" y="11577"/>
                      <a:pt x="21470" y="11458"/>
                      <a:pt x="21213" y="1145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85" name="Shape 185"/>
              <p:cNvSpPr/>
              <p:nvPr/>
            </p:nvSpPr>
            <p:spPr>
              <a:xfrm>
                <a:off x="592908" y="72035"/>
                <a:ext cx="44769" cy="20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802" y="11979"/>
                    </a:moveTo>
                    <a:cubicBezTo>
                      <a:pt x="15493" y="11979"/>
                      <a:pt x="14427" y="10116"/>
                      <a:pt x="14427" y="7815"/>
                    </a:cubicBezTo>
                    <a:cubicBezTo>
                      <a:pt x="14427" y="5520"/>
                      <a:pt x="15493" y="3657"/>
                      <a:pt x="16802" y="3657"/>
                    </a:cubicBezTo>
                    <a:cubicBezTo>
                      <a:pt x="18118" y="3657"/>
                      <a:pt x="19185" y="5520"/>
                      <a:pt x="19185" y="7815"/>
                    </a:cubicBezTo>
                    <a:cubicBezTo>
                      <a:pt x="19185" y="10116"/>
                      <a:pt x="18118" y="11979"/>
                      <a:pt x="16802" y="11979"/>
                    </a:cubicBezTo>
                    <a:close/>
                    <a:moveTo>
                      <a:pt x="10799" y="0"/>
                    </a:moveTo>
                    <a:cubicBezTo>
                      <a:pt x="4837" y="0"/>
                      <a:pt x="0" y="4833"/>
                      <a:pt x="0" y="10803"/>
                    </a:cubicBezTo>
                    <a:cubicBezTo>
                      <a:pt x="0" y="16767"/>
                      <a:pt x="4837" y="21600"/>
                      <a:pt x="10799" y="21600"/>
                    </a:cubicBezTo>
                    <a:cubicBezTo>
                      <a:pt x="16761" y="21600"/>
                      <a:pt x="21600" y="16767"/>
                      <a:pt x="21600" y="10803"/>
                    </a:cubicBezTo>
                    <a:cubicBezTo>
                      <a:pt x="21600" y="4833"/>
                      <a:pt x="16761" y="0"/>
                      <a:pt x="10799" y="0"/>
                    </a:cubicBezTo>
                    <a:close/>
                  </a:path>
                </a:pathLst>
              </a:custGeom>
              <a:solidFill>
                <a:srgbClr val="1A21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54824115"/>
      </p:ext>
    </p:extLst>
  </p:cSld>
  <p:clrMapOvr>
    <a:masterClrMapping/>
  </p:clrMapOvr>
  <p:transition spd="med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ide Solid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/>
          <p:nvPr/>
        </p:nvSpPr>
        <p:spPr>
          <a:xfrm>
            <a:off x="-10468" y="-5034"/>
            <a:ext cx="4397257" cy="6868068"/>
          </a:xfrm>
          <a:prstGeom prst="rect">
            <a:avLst/>
          </a:prstGeom>
          <a:solidFill>
            <a:srgbClr val="434F5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309563">
              <a:defRPr sz="3200"/>
            </a:pPr>
            <a:endParaRPr sz="1200" kern="0">
              <a:solidFill>
                <a:sysClr val="windowText" lastClr="000000"/>
              </a:solidFill>
              <a:sym typeface="Helvetica Light"/>
            </a:endParaRPr>
          </a:p>
        </p:txBody>
      </p:sp>
      <p:grpSp>
        <p:nvGrpSpPr>
          <p:cNvPr id="197" name="Group 197"/>
          <p:cNvGrpSpPr/>
          <p:nvPr/>
        </p:nvGrpSpPr>
        <p:grpSpPr>
          <a:xfrm>
            <a:off x="206257" y="6579295"/>
            <a:ext cx="652434" cy="198656"/>
            <a:chOff x="0" y="0"/>
            <a:chExt cx="1739821" cy="397311"/>
          </a:xfrm>
        </p:grpSpPr>
        <p:grpSp>
          <p:nvGrpSpPr>
            <p:cNvPr id="192" name="Group 192"/>
            <p:cNvGrpSpPr/>
            <p:nvPr/>
          </p:nvGrpSpPr>
          <p:grpSpPr>
            <a:xfrm>
              <a:off x="0" y="16976"/>
              <a:ext cx="378730" cy="275796"/>
              <a:chOff x="0" y="0"/>
              <a:chExt cx="378729" cy="275794"/>
            </a:xfrm>
          </p:grpSpPr>
          <p:sp>
            <p:nvSpPr>
              <p:cNvPr id="190" name="Shape 190"/>
              <p:cNvSpPr/>
              <p:nvPr/>
            </p:nvSpPr>
            <p:spPr>
              <a:xfrm>
                <a:off x="105200" y="0"/>
                <a:ext cx="273530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7316"/>
                    </a:moveTo>
                    <a:cubicBezTo>
                      <a:pt x="21600" y="19682"/>
                      <a:pt x="20404" y="21600"/>
                      <a:pt x="18928" y="21600"/>
                    </a:cubicBezTo>
                    <a:cubicBezTo>
                      <a:pt x="17453" y="21600"/>
                      <a:pt x="16257" y="19682"/>
                      <a:pt x="16257" y="17316"/>
                    </a:cubicBezTo>
                    <a:cubicBezTo>
                      <a:pt x="16257" y="12492"/>
                      <a:pt x="13809" y="8567"/>
                      <a:pt x="10800" y="8567"/>
                    </a:cubicBezTo>
                    <a:cubicBezTo>
                      <a:pt x="7791" y="8567"/>
                      <a:pt x="5343" y="12492"/>
                      <a:pt x="5343" y="17316"/>
                    </a:cubicBezTo>
                    <a:cubicBezTo>
                      <a:pt x="5343" y="19682"/>
                      <a:pt x="4147" y="21600"/>
                      <a:pt x="2672" y="21600"/>
                    </a:cubicBezTo>
                    <a:cubicBezTo>
                      <a:pt x="1197" y="21600"/>
                      <a:pt x="0" y="19682"/>
                      <a:pt x="0" y="17316"/>
                    </a:cubicBezTo>
                    <a:cubicBezTo>
                      <a:pt x="0" y="12691"/>
                      <a:pt x="1123" y="8343"/>
                      <a:pt x="3163" y="5072"/>
                    </a:cubicBezTo>
                    <a:cubicBezTo>
                      <a:pt x="5204" y="1801"/>
                      <a:pt x="7915" y="0"/>
                      <a:pt x="10800" y="0"/>
                    </a:cubicBezTo>
                    <a:cubicBezTo>
                      <a:pt x="13685" y="0"/>
                      <a:pt x="16397" y="1801"/>
                      <a:pt x="18437" y="5072"/>
                    </a:cubicBezTo>
                    <a:cubicBezTo>
                      <a:pt x="20477" y="8343"/>
                      <a:pt x="21600" y="12691"/>
                      <a:pt x="21600" y="17316"/>
                    </a:cubicBezTo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91" name="Shape 191"/>
              <p:cNvSpPr/>
              <p:nvPr/>
            </p:nvSpPr>
            <p:spPr>
              <a:xfrm>
                <a:off x="0" y="105200"/>
                <a:ext cx="273528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003" y="6600"/>
                    </a:moveTo>
                    <a:cubicBezTo>
                      <a:pt x="17003" y="3730"/>
                      <a:pt x="18459" y="1393"/>
                      <a:pt x="20250" y="1393"/>
                    </a:cubicBezTo>
                    <a:cubicBezTo>
                      <a:pt x="20499" y="1393"/>
                      <a:pt x="20740" y="1442"/>
                      <a:pt x="20972" y="1527"/>
                    </a:cubicBezTo>
                    <a:cubicBezTo>
                      <a:pt x="20482" y="594"/>
                      <a:pt x="19749" y="0"/>
                      <a:pt x="18928" y="0"/>
                    </a:cubicBezTo>
                    <a:cubicBezTo>
                      <a:pt x="17453" y="0"/>
                      <a:pt x="16257" y="1918"/>
                      <a:pt x="16257" y="4284"/>
                    </a:cubicBezTo>
                    <a:cubicBezTo>
                      <a:pt x="16257" y="6254"/>
                      <a:pt x="15844" y="8067"/>
                      <a:pt x="15156" y="9532"/>
                    </a:cubicBezTo>
                    <a:cubicBezTo>
                      <a:pt x="16156" y="9547"/>
                      <a:pt x="16966" y="10855"/>
                      <a:pt x="16966" y="12461"/>
                    </a:cubicBezTo>
                    <a:cubicBezTo>
                      <a:pt x="16966" y="14077"/>
                      <a:pt x="16146" y="15392"/>
                      <a:pt x="15138" y="15392"/>
                    </a:cubicBezTo>
                    <a:cubicBezTo>
                      <a:pt x="14130" y="15392"/>
                      <a:pt x="13310" y="14077"/>
                      <a:pt x="13310" y="12461"/>
                    </a:cubicBezTo>
                    <a:cubicBezTo>
                      <a:pt x="13310" y="12313"/>
                      <a:pt x="13319" y="12169"/>
                      <a:pt x="13333" y="12027"/>
                    </a:cubicBezTo>
                    <a:cubicBezTo>
                      <a:pt x="12575" y="12667"/>
                      <a:pt x="11714" y="13033"/>
                      <a:pt x="10800" y="13033"/>
                    </a:cubicBezTo>
                    <a:cubicBezTo>
                      <a:pt x="9907" y="13033"/>
                      <a:pt x="9065" y="12681"/>
                      <a:pt x="8321" y="12068"/>
                    </a:cubicBezTo>
                    <a:cubicBezTo>
                      <a:pt x="8331" y="12197"/>
                      <a:pt x="8339" y="12327"/>
                      <a:pt x="8339" y="12461"/>
                    </a:cubicBezTo>
                    <a:cubicBezTo>
                      <a:pt x="8339" y="14077"/>
                      <a:pt x="7519" y="15392"/>
                      <a:pt x="6511" y="15392"/>
                    </a:cubicBezTo>
                    <a:cubicBezTo>
                      <a:pt x="5503" y="15392"/>
                      <a:pt x="4683" y="14077"/>
                      <a:pt x="4683" y="12461"/>
                    </a:cubicBezTo>
                    <a:cubicBezTo>
                      <a:pt x="4683" y="10880"/>
                      <a:pt x="5468" y="9591"/>
                      <a:pt x="6446" y="9535"/>
                    </a:cubicBezTo>
                    <a:cubicBezTo>
                      <a:pt x="5757" y="8071"/>
                      <a:pt x="5343" y="6255"/>
                      <a:pt x="5343" y="4284"/>
                    </a:cubicBezTo>
                    <a:cubicBezTo>
                      <a:pt x="5343" y="1918"/>
                      <a:pt x="4147" y="0"/>
                      <a:pt x="2671" y="0"/>
                    </a:cubicBezTo>
                    <a:cubicBezTo>
                      <a:pt x="1843" y="0"/>
                      <a:pt x="1103" y="605"/>
                      <a:pt x="613" y="1554"/>
                    </a:cubicBezTo>
                    <a:cubicBezTo>
                      <a:pt x="865" y="1453"/>
                      <a:pt x="1127" y="1393"/>
                      <a:pt x="1399" y="1393"/>
                    </a:cubicBezTo>
                    <a:cubicBezTo>
                      <a:pt x="3190" y="1393"/>
                      <a:pt x="4646" y="3730"/>
                      <a:pt x="4646" y="6600"/>
                    </a:cubicBezTo>
                    <a:cubicBezTo>
                      <a:pt x="4646" y="9472"/>
                      <a:pt x="3190" y="11808"/>
                      <a:pt x="1399" y="11808"/>
                    </a:cubicBezTo>
                    <a:cubicBezTo>
                      <a:pt x="1284" y="11808"/>
                      <a:pt x="1171" y="11799"/>
                      <a:pt x="1060" y="11780"/>
                    </a:cubicBezTo>
                    <a:cubicBezTo>
                      <a:pt x="1581" y="13519"/>
                      <a:pt x="2287" y="15123"/>
                      <a:pt x="3163" y="16528"/>
                    </a:cubicBezTo>
                    <a:cubicBezTo>
                      <a:pt x="4357" y="18443"/>
                      <a:pt x="5783" y="19849"/>
                      <a:pt x="7337" y="20690"/>
                    </a:cubicBezTo>
                    <a:cubicBezTo>
                      <a:pt x="7583" y="17880"/>
                      <a:pt x="9088" y="15708"/>
                      <a:pt x="10908" y="15708"/>
                    </a:cubicBezTo>
                    <a:cubicBezTo>
                      <a:pt x="12703" y="15708"/>
                      <a:pt x="14192" y="17823"/>
                      <a:pt x="14467" y="20580"/>
                    </a:cubicBezTo>
                    <a:cubicBezTo>
                      <a:pt x="15943" y="19728"/>
                      <a:pt x="17295" y="18359"/>
                      <a:pt x="18437" y="16528"/>
                    </a:cubicBezTo>
                    <a:cubicBezTo>
                      <a:pt x="19312" y="15125"/>
                      <a:pt x="20017" y="13522"/>
                      <a:pt x="20539" y="11785"/>
                    </a:cubicBezTo>
                    <a:cubicBezTo>
                      <a:pt x="20444" y="11799"/>
                      <a:pt x="20348" y="11808"/>
                      <a:pt x="20250" y="11808"/>
                    </a:cubicBezTo>
                    <a:cubicBezTo>
                      <a:pt x="18459" y="11808"/>
                      <a:pt x="17003" y="9472"/>
                      <a:pt x="17003" y="6600"/>
                    </a:cubicBezTo>
                    <a:close/>
                    <a:moveTo>
                      <a:pt x="21563" y="3598"/>
                    </a:moveTo>
                    <a:cubicBezTo>
                      <a:pt x="21191" y="3178"/>
                      <a:pt x="20738" y="2930"/>
                      <a:pt x="20250" y="2930"/>
                    </a:cubicBezTo>
                    <a:cubicBezTo>
                      <a:pt x="18988" y="2930"/>
                      <a:pt x="17961" y="4577"/>
                      <a:pt x="17961" y="6600"/>
                    </a:cubicBezTo>
                    <a:cubicBezTo>
                      <a:pt x="17961" y="8625"/>
                      <a:pt x="18988" y="10271"/>
                      <a:pt x="20250" y="10271"/>
                    </a:cubicBezTo>
                    <a:cubicBezTo>
                      <a:pt x="20507" y="10271"/>
                      <a:pt x="20753" y="10200"/>
                      <a:pt x="20983" y="10075"/>
                    </a:cubicBezTo>
                    <a:cubicBezTo>
                      <a:pt x="21388" y="8239"/>
                      <a:pt x="21600" y="6288"/>
                      <a:pt x="21600" y="4284"/>
                    </a:cubicBezTo>
                    <a:cubicBezTo>
                      <a:pt x="21600" y="4049"/>
                      <a:pt x="21585" y="3822"/>
                      <a:pt x="21563" y="3598"/>
                    </a:cubicBezTo>
                    <a:close/>
                    <a:moveTo>
                      <a:pt x="3688" y="6600"/>
                    </a:moveTo>
                    <a:cubicBezTo>
                      <a:pt x="3688" y="4577"/>
                      <a:pt x="2661" y="2930"/>
                      <a:pt x="1399" y="2930"/>
                    </a:cubicBezTo>
                    <a:cubicBezTo>
                      <a:pt x="886" y="2930"/>
                      <a:pt x="413" y="3205"/>
                      <a:pt x="31" y="3664"/>
                    </a:cubicBezTo>
                    <a:cubicBezTo>
                      <a:pt x="13" y="3867"/>
                      <a:pt x="0" y="4073"/>
                      <a:pt x="0" y="4284"/>
                    </a:cubicBezTo>
                    <a:cubicBezTo>
                      <a:pt x="0" y="6276"/>
                      <a:pt x="210" y="8216"/>
                      <a:pt x="610" y="10042"/>
                    </a:cubicBezTo>
                    <a:cubicBezTo>
                      <a:pt x="856" y="10188"/>
                      <a:pt x="1121" y="10271"/>
                      <a:pt x="1399" y="10271"/>
                    </a:cubicBezTo>
                    <a:cubicBezTo>
                      <a:pt x="2661" y="10271"/>
                      <a:pt x="3688" y="8625"/>
                      <a:pt x="3688" y="6600"/>
                    </a:cubicBezTo>
                    <a:close/>
                    <a:moveTo>
                      <a:pt x="5642" y="12461"/>
                    </a:moveTo>
                    <a:cubicBezTo>
                      <a:pt x="5642" y="13229"/>
                      <a:pt x="6032" y="13855"/>
                      <a:pt x="6511" y="13855"/>
                    </a:cubicBezTo>
                    <a:cubicBezTo>
                      <a:pt x="6991" y="13855"/>
                      <a:pt x="7380" y="13229"/>
                      <a:pt x="7380" y="12461"/>
                    </a:cubicBezTo>
                    <a:cubicBezTo>
                      <a:pt x="7380" y="11693"/>
                      <a:pt x="6991" y="11067"/>
                      <a:pt x="6511" y="11067"/>
                    </a:cubicBezTo>
                    <a:cubicBezTo>
                      <a:pt x="6032" y="11067"/>
                      <a:pt x="5642" y="11693"/>
                      <a:pt x="5642" y="12461"/>
                    </a:cubicBezTo>
                    <a:close/>
                    <a:moveTo>
                      <a:pt x="15138" y="13855"/>
                    </a:moveTo>
                    <a:cubicBezTo>
                      <a:pt x="15617" y="13855"/>
                      <a:pt x="16007" y="13229"/>
                      <a:pt x="16007" y="12461"/>
                    </a:cubicBezTo>
                    <a:cubicBezTo>
                      <a:pt x="16007" y="11693"/>
                      <a:pt x="15617" y="11067"/>
                      <a:pt x="15138" y="11067"/>
                    </a:cubicBezTo>
                    <a:cubicBezTo>
                      <a:pt x="14659" y="11067"/>
                      <a:pt x="14269" y="11693"/>
                      <a:pt x="14269" y="12461"/>
                    </a:cubicBezTo>
                    <a:cubicBezTo>
                      <a:pt x="14269" y="13229"/>
                      <a:pt x="14659" y="13855"/>
                      <a:pt x="15138" y="13855"/>
                    </a:cubicBezTo>
                    <a:close/>
                    <a:moveTo>
                      <a:pt x="10908" y="17245"/>
                    </a:moveTo>
                    <a:cubicBezTo>
                      <a:pt x="9525" y="17245"/>
                      <a:pt x="8387" y="18952"/>
                      <a:pt x="8268" y="21121"/>
                    </a:cubicBezTo>
                    <a:cubicBezTo>
                      <a:pt x="9088" y="21435"/>
                      <a:pt x="9936" y="21600"/>
                      <a:pt x="10800" y="21600"/>
                    </a:cubicBezTo>
                    <a:cubicBezTo>
                      <a:pt x="11738" y="21600"/>
                      <a:pt x="12658" y="21406"/>
                      <a:pt x="13542" y="21036"/>
                    </a:cubicBezTo>
                    <a:cubicBezTo>
                      <a:pt x="13399" y="18908"/>
                      <a:pt x="12273" y="17245"/>
                      <a:pt x="10908" y="1724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196" name="Group 196"/>
            <p:cNvGrpSpPr/>
            <p:nvPr/>
          </p:nvGrpSpPr>
          <p:grpSpPr>
            <a:xfrm>
              <a:off x="451491" y="-1"/>
              <a:ext cx="1288331" cy="397313"/>
              <a:chOff x="0" y="0"/>
              <a:chExt cx="1288330" cy="397311"/>
            </a:xfrm>
          </p:grpSpPr>
          <p:sp>
            <p:nvSpPr>
              <p:cNvPr id="193" name="Shape 193"/>
              <p:cNvSpPr/>
              <p:nvPr/>
            </p:nvSpPr>
            <p:spPr>
              <a:xfrm>
                <a:off x="0" y="0"/>
                <a:ext cx="1288331" cy="267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09" y="0"/>
                    </a:moveTo>
                    <a:cubicBezTo>
                      <a:pt x="11534" y="0"/>
                      <a:pt x="11413" y="501"/>
                      <a:pt x="11413" y="1340"/>
                    </a:cubicBezTo>
                    <a:cubicBezTo>
                      <a:pt x="11413" y="2179"/>
                      <a:pt x="11534" y="2681"/>
                      <a:pt x="11709" y="2681"/>
                    </a:cubicBezTo>
                    <a:lnTo>
                      <a:pt x="12014" y="2681"/>
                    </a:lnTo>
                    <a:lnTo>
                      <a:pt x="12014" y="18319"/>
                    </a:lnTo>
                    <a:lnTo>
                      <a:pt x="11709" y="18319"/>
                    </a:lnTo>
                    <a:cubicBezTo>
                      <a:pt x="11534" y="18319"/>
                      <a:pt x="11413" y="18820"/>
                      <a:pt x="11413" y="19659"/>
                    </a:cubicBezTo>
                    <a:cubicBezTo>
                      <a:pt x="11413" y="20498"/>
                      <a:pt x="11534" y="21000"/>
                      <a:pt x="11709" y="21000"/>
                    </a:cubicBezTo>
                    <a:lnTo>
                      <a:pt x="12960" y="21000"/>
                    </a:lnTo>
                    <a:cubicBezTo>
                      <a:pt x="13134" y="21000"/>
                      <a:pt x="13256" y="20498"/>
                      <a:pt x="13256" y="19659"/>
                    </a:cubicBezTo>
                    <a:cubicBezTo>
                      <a:pt x="13256" y="18820"/>
                      <a:pt x="13134" y="18319"/>
                      <a:pt x="12960" y="18319"/>
                    </a:cubicBezTo>
                    <a:lnTo>
                      <a:pt x="12571" y="18319"/>
                    </a:lnTo>
                    <a:lnTo>
                      <a:pt x="12571" y="2681"/>
                    </a:lnTo>
                    <a:lnTo>
                      <a:pt x="13613" y="2681"/>
                    </a:lnTo>
                    <a:cubicBezTo>
                      <a:pt x="13871" y="2681"/>
                      <a:pt x="14055" y="3073"/>
                      <a:pt x="14179" y="3686"/>
                    </a:cubicBezTo>
                    <a:cubicBezTo>
                      <a:pt x="14303" y="4297"/>
                      <a:pt x="14368" y="5355"/>
                      <a:pt x="14368" y="6730"/>
                    </a:cubicBezTo>
                    <a:cubicBezTo>
                      <a:pt x="14368" y="8105"/>
                      <a:pt x="14303" y="9163"/>
                      <a:pt x="14179" y="9774"/>
                    </a:cubicBezTo>
                    <a:cubicBezTo>
                      <a:pt x="14055" y="10387"/>
                      <a:pt x="13871" y="10723"/>
                      <a:pt x="13613" y="10723"/>
                    </a:cubicBezTo>
                    <a:lnTo>
                      <a:pt x="13123" y="10723"/>
                    </a:lnTo>
                    <a:cubicBezTo>
                      <a:pt x="12948" y="10723"/>
                      <a:pt x="12826" y="11225"/>
                      <a:pt x="12826" y="12064"/>
                    </a:cubicBezTo>
                    <a:cubicBezTo>
                      <a:pt x="12826" y="12903"/>
                      <a:pt x="12948" y="13404"/>
                      <a:pt x="13123" y="13404"/>
                    </a:cubicBezTo>
                    <a:lnTo>
                      <a:pt x="13613" y="13404"/>
                    </a:lnTo>
                    <a:cubicBezTo>
                      <a:pt x="14043" y="13404"/>
                      <a:pt x="14378" y="12863"/>
                      <a:pt x="14612" y="11673"/>
                    </a:cubicBezTo>
                    <a:cubicBezTo>
                      <a:pt x="14842" y="10498"/>
                      <a:pt x="14960" y="8860"/>
                      <a:pt x="14960" y="6744"/>
                    </a:cubicBezTo>
                    <a:cubicBezTo>
                      <a:pt x="14960" y="4628"/>
                      <a:pt x="14842" y="2962"/>
                      <a:pt x="14612" y="1787"/>
                    </a:cubicBezTo>
                    <a:cubicBezTo>
                      <a:pt x="14378" y="597"/>
                      <a:pt x="14043" y="0"/>
                      <a:pt x="13613" y="0"/>
                    </a:cubicBezTo>
                    <a:lnTo>
                      <a:pt x="11709" y="0"/>
                    </a:lnTo>
                    <a:close/>
                    <a:moveTo>
                      <a:pt x="84" y="2052"/>
                    </a:moveTo>
                    <a:cubicBezTo>
                      <a:pt x="27" y="2052"/>
                      <a:pt x="0" y="2199"/>
                      <a:pt x="0" y="2471"/>
                    </a:cubicBezTo>
                    <a:cubicBezTo>
                      <a:pt x="0" y="2746"/>
                      <a:pt x="27" y="2876"/>
                      <a:pt x="84" y="2876"/>
                    </a:cubicBezTo>
                    <a:lnTo>
                      <a:pt x="482" y="2876"/>
                    </a:lnTo>
                    <a:cubicBezTo>
                      <a:pt x="539" y="2876"/>
                      <a:pt x="569" y="3009"/>
                      <a:pt x="569" y="3281"/>
                    </a:cubicBezTo>
                    <a:lnTo>
                      <a:pt x="569" y="19952"/>
                    </a:lnTo>
                    <a:cubicBezTo>
                      <a:pt x="569" y="20226"/>
                      <a:pt x="539" y="20357"/>
                      <a:pt x="482" y="20357"/>
                    </a:cubicBezTo>
                    <a:lnTo>
                      <a:pt x="84" y="20357"/>
                    </a:lnTo>
                    <a:cubicBezTo>
                      <a:pt x="27" y="20357"/>
                      <a:pt x="0" y="20490"/>
                      <a:pt x="0" y="20762"/>
                    </a:cubicBezTo>
                    <a:cubicBezTo>
                      <a:pt x="0" y="21036"/>
                      <a:pt x="27" y="21181"/>
                      <a:pt x="84" y="21181"/>
                    </a:cubicBezTo>
                    <a:lnTo>
                      <a:pt x="1335" y="21181"/>
                    </a:lnTo>
                    <a:cubicBezTo>
                      <a:pt x="1393" y="21181"/>
                      <a:pt x="1420" y="21036"/>
                      <a:pt x="1420" y="20762"/>
                    </a:cubicBezTo>
                    <a:cubicBezTo>
                      <a:pt x="1420" y="20490"/>
                      <a:pt x="1393" y="20357"/>
                      <a:pt x="1335" y="20357"/>
                    </a:cubicBezTo>
                    <a:lnTo>
                      <a:pt x="825" y="20357"/>
                    </a:lnTo>
                    <a:cubicBezTo>
                      <a:pt x="768" y="20357"/>
                      <a:pt x="737" y="20226"/>
                      <a:pt x="737" y="19952"/>
                    </a:cubicBezTo>
                    <a:lnTo>
                      <a:pt x="737" y="3965"/>
                    </a:lnTo>
                    <a:cubicBezTo>
                      <a:pt x="737" y="3820"/>
                      <a:pt x="744" y="3750"/>
                      <a:pt x="755" y="3742"/>
                    </a:cubicBezTo>
                    <a:cubicBezTo>
                      <a:pt x="766" y="3733"/>
                      <a:pt x="776" y="3753"/>
                      <a:pt x="784" y="3826"/>
                    </a:cubicBezTo>
                    <a:lnTo>
                      <a:pt x="2375" y="20762"/>
                    </a:lnTo>
                    <a:cubicBezTo>
                      <a:pt x="2401" y="21036"/>
                      <a:pt x="2443" y="21181"/>
                      <a:pt x="2500" y="21181"/>
                    </a:cubicBezTo>
                    <a:cubicBezTo>
                      <a:pt x="2557" y="21181"/>
                      <a:pt x="2598" y="21036"/>
                      <a:pt x="2625" y="20762"/>
                    </a:cubicBezTo>
                    <a:lnTo>
                      <a:pt x="4215" y="3826"/>
                    </a:lnTo>
                    <a:cubicBezTo>
                      <a:pt x="4223" y="3753"/>
                      <a:pt x="4233" y="3733"/>
                      <a:pt x="4245" y="3742"/>
                    </a:cubicBezTo>
                    <a:cubicBezTo>
                      <a:pt x="4256" y="3750"/>
                      <a:pt x="4259" y="3820"/>
                      <a:pt x="4259" y="3965"/>
                    </a:cubicBezTo>
                    <a:lnTo>
                      <a:pt x="4259" y="19952"/>
                    </a:lnTo>
                    <a:cubicBezTo>
                      <a:pt x="4259" y="20226"/>
                      <a:pt x="4231" y="20357"/>
                      <a:pt x="4175" y="20357"/>
                    </a:cubicBezTo>
                    <a:lnTo>
                      <a:pt x="3664" y="20357"/>
                    </a:lnTo>
                    <a:cubicBezTo>
                      <a:pt x="3607" y="20357"/>
                      <a:pt x="3580" y="20490"/>
                      <a:pt x="3580" y="20762"/>
                    </a:cubicBezTo>
                    <a:cubicBezTo>
                      <a:pt x="3580" y="21036"/>
                      <a:pt x="3607" y="21181"/>
                      <a:pt x="3664" y="21181"/>
                    </a:cubicBezTo>
                    <a:lnTo>
                      <a:pt x="4912" y="21181"/>
                    </a:lnTo>
                    <a:cubicBezTo>
                      <a:pt x="4969" y="21181"/>
                      <a:pt x="4999" y="21036"/>
                      <a:pt x="4999" y="20762"/>
                    </a:cubicBezTo>
                    <a:cubicBezTo>
                      <a:pt x="4999" y="20490"/>
                      <a:pt x="4969" y="20357"/>
                      <a:pt x="4912" y="20357"/>
                    </a:cubicBezTo>
                    <a:lnTo>
                      <a:pt x="4517" y="20357"/>
                    </a:lnTo>
                    <a:cubicBezTo>
                      <a:pt x="4460" y="20357"/>
                      <a:pt x="4430" y="20226"/>
                      <a:pt x="4430" y="19952"/>
                    </a:cubicBezTo>
                    <a:lnTo>
                      <a:pt x="4430" y="3281"/>
                    </a:lnTo>
                    <a:cubicBezTo>
                      <a:pt x="4430" y="3009"/>
                      <a:pt x="4460" y="2876"/>
                      <a:pt x="4517" y="2876"/>
                    </a:cubicBezTo>
                    <a:lnTo>
                      <a:pt x="4912" y="2876"/>
                    </a:lnTo>
                    <a:cubicBezTo>
                      <a:pt x="4969" y="2876"/>
                      <a:pt x="4999" y="2746"/>
                      <a:pt x="4999" y="2471"/>
                    </a:cubicBezTo>
                    <a:cubicBezTo>
                      <a:pt x="4999" y="2199"/>
                      <a:pt x="4969" y="2052"/>
                      <a:pt x="4912" y="2052"/>
                    </a:cubicBezTo>
                    <a:lnTo>
                      <a:pt x="4288" y="2052"/>
                    </a:lnTo>
                    <a:cubicBezTo>
                      <a:pt x="4246" y="2052"/>
                      <a:pt x="4216" y="2090"/>
                      <a:pt x="4195" y="2164"/>
                    </a:cubicBezTo>
                    <a:cubicBezTo>
                      <a:pt x="4174" y="2235"/>
                      <a:pt x="4157" y="2344"/>
                      <a:pt x="4146" y="2471"/>
                    </a:cubicBezTo>
                    <a:lnTo>
                      <a:pt x="2555" y="19408"/>
                    </a:lnTo>
                    <a:cubicBezTo>
                      <a:pt x="2517" y="19790"/>
                      <a:pt x="2479" y="19790"/>
                      <a:pt x="2442" y="19408"/>
                    </a:cubicBezTo>
                    <a:lnTo>
                      <a:pt x="851" y="2471"/>
                    </a:lnTo>
                    <a:cubicBezTo>
                      <a:pt x="839" y="2344"/>
                      <a:pt x="825" y="2235"/>
                      <a:pt x="804" y="2164"/>
                    </a:cubicBezTo>
                    <a:cubicBezTo>
                      <a:pt x="783" y="2090"/>
                      <a:pt x="753" y="2052"/>
                      <a:pt x="711" y="2052"/>
                    </a:cubicBezTo>
                    <a:lnTo>
                      <a:pt x="84" y="2052"/>
                    </a:lnTo>
                    <a:close/>
                    <a:moveTo>
                      <a:pt x="17277" y="5222"/>
                    </a:moveTo>
                    <a:cubicBezTo>
                      <a:pt x="17138" y="5222"/>
                      <a:pt x="17008" y="5330"/>
                      <a:pt x="16885" y="5557"/>
                    </a:cubicBezTo>
                    <a:cubicBezTo>
                      <a:pt x="16772" y="5765"/>
                      <a:pt x="16666" y="6030"/>
                      <a:pt x="16575" y="6325"/>
                    </a:cubicBezTo>
                    <a:cubicBezTo>
                      <a:pt x="16535" y="6450"/>
                      <a:pt x="16500" y="6511"/>
                      <a:pt x="16464" y="6646"/>
                    </a:cubicBezTo>
                    <a:cubicBezTo>
                      <a:pt x="16446" y="5920"/>
                      <a:pt x="16331" y="5362"/>
                      <a:pt x="16171" y="5362"/>
                    </a:cubicBezTo>
                    <a:lnTo>
                      <a:pt x="15602" y="5362"/>
                    </a:lnTo>
                    <a:cubicBezTo>
                      <a:pt x="15427" y="5362"/>
                      <a:pt x="15306" y="6087"/>
                      <a:pt x="15306" y="6925"/>
                    </a:cubicBezTo>
                    <a:cubicBezTo>
                      <a:pt x="15306" y="7764"/>
                      <a:pt x="15427" y="8489"/>
                      <a:pt x="15602" y="8489"/>
                    </a:cubicBezTo>
                    <a:lnTo>
                      <a:pt x="15915" y="8489"/>
                    </a:lnTo>
                    <a:lnTo>
                      <a:pt x="15915" y="18319"/>
                    </a:lnTo>
                    <a:lnTo>
                      <a:pt x="15602" y="18319"/>
                    </a:lnTo>
                    <a:cubicBezTo>
                      <a:pt x="15427" y="18319"/>
                      <a:pt x="15306" y="18820"/>
                      <a:pt x="15306" y="19659"/>
                    </a:cubicBezTo>
                    <a:cubicBezTo>
                      <a:pt x="15306" y="20498"/>
                      <a:pt x="15427" y="21000"/>
                      <a:pt x="15602" y="21000"/>
                    </a:cubicBezTo>
                    <a:lnTo>
                      <a:pt x="16795" y="21000"/>
                    </a:lnTo>
                    <a:cubicBezTo>
                      <a:pt x="16970" y="21000"/>
                      <a:pt x="17091" y="20498"/>
                      <a:pt x="17091" y="19659"/>
                    </a:cubicBezTo>
                    <a:cubicBezTo>
                      <a:pt x="17091" y="18820"/>
                      <a:pt x="16970" y="18319"/>
                      <a:pt x="16795" y="18319"/>
                    </a:cubicBezTo>
                    <a:lnTo>
                      <a:pt x="16473" y="18319"/>
                    </a:lnTo>
                    <a:lnTo>
                      <a:pt x="16473" y="11030"/>
                    </a:lnTo>
                    <a:cubicBezTo>
                      <a:pt x="16566" y="10507"/>
                      <a:pt x="16612" y="10028"/>
                      <a:pt x="16694" y="9592"/>
                    </a:cubicBezTo>
                    <a:cubicBezTo>
                      <a:pt x="16767" y="9192"/>
                      <a:pt x="16859" y="8819"/>
                      <a:pt x="16966" y="8489"/>
                    </a:cubicBezTo>
                    <a:cubicBezTo>
                      <a:pt x="17058" y="8210"/>
                      <a:pt x="17161" y="8070"/>
                      <a:pt x="17280" y="8070"/>
                    </a:cubicBezTo>
                    <a:cubicBezTo>
                      <a:pt x="17441" y="8070"/>
                      <a:pt x="17555" y="8252"/>
                      <a:pt x="17634" y="8615"/>
                    </a:cubicBezTo>
                    <a:cubicBezTo>
                      <a:pt x="17712" y="8970"/>
                      <a:pt x="17747" y="9386"/>
                      <a:pt x="17747" y="9927"/>
                    </a:cubicBezTo>
                    <a:cubicBezTo>
                      <a:pt x="17747" y="10766"/>
                      <a:pt x="17869" y="11352"/>
                      <a:pt x="18044" y="11352"/>
                    </a:cubicBezTo>
                    <a:cubicBezTo>
                      <a:pt x="18218" y="11352"/>
                      <a:pt x="18343" y="10766"/>
                      <a:pt x="18343" y="9927"/>
                    </a:cubicBezTo>
                    <a:cubicBezTo>
                      <a:pt x="18343" y="9289"/>
                      <a:pt x="18318" y="8677"/>
                      <a:pt x="18270" y="8112"/>
                    </a:cubicBezTo>
                    <a:cubicBezTo>
                      <a:pt x="18221" y="7535"/>
                      <a:pt x="18148" y="7015"/>
                      <a:pt x="18052" y="6576"/>
                    </a:cubicBezTo>
                    <a:cubicBezTo>
                      <a:pt x="17958" y="6147"/>
                      <a:pt x="17845" y="5808"/>
                      <a:pt x="17715" y="5571"/>
                    </a:cubicBezTo>
                    <a:cubicBezTo>
                      <a:pt x="17587" y="5335"/>
                      <a:pt x="17438" y="5222"/>
                      <a:pt x="17277" y="5222"/>
                    </a:cubicBezTo>
                    <a:close/>
                    <a:moveTo>
                      <a:pt x="19997" y="5362"/>
                    </a:moveTo>
                    <a:cubicBezTo>
                      <a:pt x="19767" y="5362"/>
                      <a:pt x="19548" y="5565"/>
                      <a:pt x="19350" y="5962"/>
                    </a:cubicBezTo>
                    <a:cubicBezTo>
                      <a:pt x="19151" y="6362"/>
                      <a:pt x="18980" y="6931"/>
                      <a:pt x="18839" y="7651"/>
                    </a:cubicBezTo>
                    <a:cubicBezTo>
                      <a:pt x="18699" y="8366"/>
                      <a:pt x="18589" y="9238"/>
                      <a:pt x="18511" y="10235"/>
                    </a:cubicBezTo>
                    <a:cubicBezTo>
                      <a:pt x="18434" y="11218"/>
                      <a:pt x="18395" y="12313"/>
                      <a:pt x="18395" y="13488"/>
                    </a:cubicBezTo>
                    <a:cubicBezTo>
                      <a:pt x="18395" y="14662"/>
                      <a:pt x="18434" y="15744"/>
                      <a:pt x="18511" y="16727"/>
                    </a:cubicBezTo>
                    <a:cubicBezTo>
                      <a:pt x="18589" y="17724"/>
                      <a:pt x="18699" y="18597"/>
                      <a:pt x="18839" y="19310"/>
                    </a:cubicBezTo>
                    <a:cubicBezTo>
                      <a:pt x="18980" y="20031"/>
                      <a:pt x="19150" y="20599"/>
                      <a:pt x="19350" y="21000"/>
                    </a:cubicBezTo>
                    <a:cubicBezTo>
                      <a:pt x="19547" y="21396"/>
                      <a:pt x="19765" y="21600"/>
                      <a:pt x="19997" y="21600"/>
                    </a:cubicBezTo>
                    <a:cubicBezTo>
                      <a:pt x="20229" y="21600"/>
                      <a:pt x="20448" y="21396"/>
                      <a:pt x="20645" y="21000"/>
                    </a:cubicBezTo>
                    <a:cubicBezTo>
                      <a:pt x="20845" y="20599"/>
                      <a:pt x="21016" y="20029"/>
                      <a:pt x="21156" y="19310"/>
                    </a:cubicBezTo>
                    <a:cubicBezTo>
                      <a:pt x="21296" y="18595"/>
                      <a:pt x="21406" y="17723"/>
                      <a:pt x="21484" y="16727"/>
                    </a:cubicBezTo>
                    <a:cubicBezTo>
                      <a:pt x="21561" y="15742"/>
                      <a:pt x="21600" y="14661"/>
                      <a:pt x="21600" y="13488"/>
                    </a:cubicBezTo>
                    <a:cubicBezTo>
                      <a:pt x="21600" y="12314"/>
                      <a:pt x="21561" y="11220"/>
                      <a:pt x="21484" y="10235"/>
                    </a:cubicBezTo>
                    <a:cubicBezTo>
                      <a:pt x="21406" y="9238"/>
                      <a:pt x="21296" y="8367"/>
                      <a:pt x="21156" y="7651"/>
                    </a:cubicBezTo>
                    <a:cubicBezTo>
                      <a:pt x="21015" y="6931"/>
                      <a:pt x="20844" y="6363"/>
                      <a:pt x="20645" y="5962"/>
                    </a:cubicBezTo>
                    <a:cubicBezTo>
                      <a:pt x="20447" y="5565"/>
                      <a:pt x="20228" y="5362"/>
                      <a:pt x="19997" y="5362"/>
                    </a:cubicBezTo>
                    <a:close/>
                    <a:moveTo>
                      <a:pt x="6312" y="7247"/>
                    </a:moveTo>
                    <a:cubicBezTo>
                      <a:pt x="6187" y="7247"/>
                      <a:pt x="6067" y="7329"/>
                      <a:pt x="5957" y="7484"/>
                    </a:cubicBezTo>
                    <a:cubicBezTo>
                      <a:pt x="5847" y="7638"/>
                      <a:pt x="5751" y="7829"/>
                      <a:pt x="5664" y="8056"/>
                    </a:cubicBezTo>
                    <a:cubicBezTo>
                      <a:pt x="5577" y="8285"/>
                      <a:pt x="5498" y="8541"/>
                      <a:pt x="5432" y="8824"/>
                    </a:cubicBezTo>
                    <a:cubicBezTo>
                      <a:pt x="5365" y="9106"/>
                      <a:pt x="5314" y="9365"/>
                      <a:pt x="5272" y="9620"/>
                    </a:cubicBezTo>
                    <a:cubicBezTo>
                      <a:pt x="5238" y="9838"/>
                      <a:pt x="5244" y="10029"/>
                      <a:pt x="5290" y="10193"/>
                    </a:cubicBezTo>
                    <a:cubicBezTo>
                      <a:pt x="5335" y="10356"/>
                      <a:pt x="5375" y="10327"/>
                      <a:pt x="5409" y="10109"/>
                    </a:cubicBezTo>
                    <a:cubicBezTo>
                      <a:pt x="5443" y="9891"/>
                      <a:pt x="5487" y="9663"/>
                      <a:pt x="5542" y="9425"/>
                    </a:cubicBezTo>
                    <a:cubicBezTo>
                      <a:pt x="5597" y="9190"/>
                      <a:pt x="5660" y="8983"/>
                      <a:pt x="5734" y="8782"/>
                    </a:cubicBezTo>
                    <a:cubicBezTo>
                      <a:pt x="5808" y="8583"/>
                      <a:pt x="5892" y="8404"/>
                      <a:pt x="5986" y="8266"/>
                    </a:cubicBezTo>
                    <a:cubicBezTo>
                      <a:pt x="6081" y="8129"/>
                      <a:pt x="6190" y="8070"/>
                      <a:pt x="6312" y="8070"/>
                    </a:cubicBezTo>
                    <a:cubicBezTo>
                      <a:pt x="6448" y="8070"/>
                      <a:pt x="6570" y="8159"/>
                      <a:pt x="6680" y="8350"/>
                    </a:cubicBezTo>
                    <a:cubicBezTo>
                      <a:pt x="6790" y="8540"/>
                      <a:pt x="6883" y="8807"/>
                      <a:pt x="6959" y="9145"/>
                    </a:cubicBezTo>
                    <a:cubicBezTo>
                      <a:pt x="7035" y="9481"/>
                      <a:pt x="7091" y="9871"/>
                      <a:pt x="7133" y="10318"/>
                    </a:cubicBezTo>
                    <a:cubicBezTo>
                      <a:pt x="7175" y="10766"/>
                      <a:pt x="7197" y="11247"/>
                      <a:pt x="7197" y="11756"/>
                    </a:cubicBezTo>
                    <a:lnTo>
                      <a:pt x="7197" y="16950"/>
                    </a:lnTo>
                    <a:cubicBezTo>
                      <a:pt x="7118" y="17642"/>
                      <a:pt x="7021" y="18263"/>
                      <a:pt x="6907" y="18807"/>
                    </a:cubicBezTo>
                    <a:cubicBezTo>
                      <a:pt x="6808" y="19282"/>
                      <a:pt x="6690" y="19705"/>
                      <a:pt x="6550" y="20078"/>
                    </a:cubicBezTo>
                    <a:cubicBezTo>
                      <a:pt x="6410" y="20451"/>
                      <a:pt x="6248" y="20637"/>
                      <a:pt x="6062" y="20637"/>
                    </a:cubicBezTo>
                    <a:cubicBezTo>
                      <a:pt x="5778" y="20637"/>
                      <a:pt x="5565" y="20296"/>
                      <a:pt x="5423" y="19631"/>
                    </a:cubicBezTo>
                    <a:cubicBezTo>
                      <a:pt x="5281" y="18966"/>
                      <a:pt x="5208" y="18115"/>
                      <a:pt x="5208" y="17076"/>
                    </a:cubicBezTo>
                    <a:cubicBezTo>
                      <a:pt x="5208" y="16567"/>
                      <a:pt x="5227" y="16102"/>
                      <a:pt x="5264" y="15666"/>
                    </a:cubicBezTo>
                    <a:cubicBezTo>
                      <a:pt x="5299" y="15230"/>
                      <a:pt x="5355" y="14844"/>
                      <a:pt x="5435" y="14535"/>
                    </a:cubicBezTo>
                    <a:cubicBezTo>
                      <a:pt x="5514" y="14224"/>
                      <a:pt x="5615" y="13990"/>
                      <a:pt x="5737" y="13809"/>
                    </a:cubicBezTo>
                    <a:cubicBezTo>
                      <a:pt x="5858" y="13628"/>
                      <a:pt x="6005" y="13530"/>
                      <a:pt x="6175" y="13530"/>
                    </a:cubicBezTo>
                    <a:lnTo>
                      <a:pt x="6770" y="13530"/>
                    </a:lnTo>
                    <a:cubicBezTo>
                      <a:pt x="6827" y="13530"/>
                      <a:pt x="6857" y="13398"/>
                      <a:pt x="6857" y="13125"/>
                    </a:cubicBezTo>
                    <a:cubicBezTo>
                      <a:pt x="6857" y="12852"/>
                      <a:pt x="6827" y="12706"/>
                      <a:pt x="6770" y="12706"/>
                    </a:cubicBezTo>
                    <a:lnTo>
                      <a:pt x="6175" y="12706"/>
                    </a:lnTo>
                    <a:cubicBezTo>
                      <a:pt x="5990" y="12706"/>
                      <a:pt x="5825" y="12828"/>
                      <a:pt x="5685" y="13055"/>
                    </a:cubicBezTo>
                    <a:cubicBezTo>
                      <a:pt x="5544" y="13284"/>
                      <a:pt x="5427" y="13585"/>
                      <a:pt x="5330" y="13976"/>
                    </a:cubicBezTo>
                    <a:cubicBezTo>
                      <a:pt x="5234" y="14369"/>
                      <a:pt x="5162" y="14831"/>
                      <a:pt x="5113" y="15359"/>
                    </a:cubicBezTo>
                    <a:cubicBezTo>
                      <a:pt x="5063" y="15886"/>
                      <a:pt x="5037" y="16457"/>
                      <a:pt x="5037" y="17076"/>
                    </a:cubicBezTo>
                    <a:cubicBezTo>
                      <a:pt x="5037" y="17696"/>
                      <a:pt x="5059" y="18280"/>
                      <a:pt x="5101" y="18807"/>
                    </a:cubicBezTo>
                    <a:cubicBezTo>
                      <a:pt x="5143" y="19336"/>
                      <a:pt x="5204" y="19784"/>
                      <a:pt x="5290" y="20176"/>
                    </a:cubicBezTo>
                    <a:cubicBezTo>
                      <a:pt x="5375" y="20567"/>
                      <a:pt x="5483" y="20882"/>
                      <a:pt x="5612" y="21111"/>
                    </a:cubicBezTo>
                    <a:cubicBezTo>
                      <a:pt x="5741" y="21339"/>
                      <a:pt x="5892" y="21446"/>
                      <a:pt x="6062" y="21446"/>
                    </a:cubicBezTo>
                    <a:cubicBezTo>
                      <a:pt x="6198" y="21446"/>
                      <a:pt x="6322" y="21363"/>
                      <a:pt x="6434" y="21181"/>
                    </a:cubicBezTo>
                    <a:cubicBezTo>
                      <a:pt x="6545" y="21000"/>
                      <a:pt x="6646" y="20781"/>
                      <a:pt x="6735" y="20525"/>
                    </a:cubicBezTo>
                    <a:cubicBezTo>
                      <a:pt x="6824" y="20271"/>
                      <a:pt x="6899" y="19997"/>
                      <a:pt x="6962" y="19715"/>
                    </a:cubicBezTo>
                    <a:cubicBezTo>
                      <a:pt x="7024" y="19434"/>
                      <a:pt x="7073" y="19181"/>
                      <a:pt x="7107" y="18961"/>
                    </a:cubicBezTo>
                    <a:cubicBezTo>
                      <a:pt x="7122" y="18871"/>
                      <a:pt x="7134" y="18831"/>
                      <a:pt x="7145" y="18821"/>
                    </a:cubicBezTo>
                    <a:cubicBezTo>
                      <a:pt x="7156" y="18812"/>
                      <a:pt x="7166" y="18826"/>
                      <a:pt x="7174" y="18863"/>
                    </a:cubicBezTo>
                    <a:cubicBezTo>
                      <a:pt x="7181" y="18900"/>
                      <a:pt x="7187" y="18944"/>
                      <a:pt x="7191" y="19017"/>
                    </a:cubicBezTo>
                    <a:cubicBezTo>
                      <a:pt x="7195" y="19089"/>
                      <a:pt x="7197" y="19166"/>
                      <a:pt x="7197" y="19240"/>
                    </a:cubicBezTo>
                    <a:lnTo>
                      <a:pt x="7197" y="20762"/>
                    </a:lnTo>
                    <a:cubicBezTo>
                      <a:pt x="7197" y="21036"/>
                      <a:pt x="7224" y="21181"/>
                      <a:pt x="7281" y="21181"/>
                    </a:cubicBezTo>
                    <a:lnTo>
                      <a:pt x="7850" y="21181"/>
                    </a:lnTo>
                    <a:cubicBezTo>
                      <a:pt x="7907" y="21181"/>
                      <a:pt x="7935" y="21036"/>
                      <a:pt x="7935" y="20762"/>
                    </a:cubicBezTo>
                    <a:cubicBezTo>
                      <a:pt x="7935" y="20490"/>
                      <a:pt x="7907" y="20357"/>
                      <a:pt x="7850" y="20357"/>
                    </a:cubicBezTo>
                    <a:lnTo>
                      <a:pt x="7453" y="20357"/>
                    </a:lnTo>
                    <a:cubicBezTo>
                      <a:pt x="7396" y="20357"/>
                      <a:pt x="7368" y="20226"/>
                      <a:pt x="7368" y="19952"/>
                    </a:cubicBezTo>
                    <a:lnTo>
                      <a:pt x="7368" y="11756"/>
                    </a:lnTo>
                    <a:cubicBezTo>
                      <a:pt x="7368" y="11136"/>
                      <a:pt x="7342" y="10558"/>
                      <a:pt x="7293" y="10011"/>
                    </a:cubicBezTo>
                    <a:cubicBezTo>
                      <a:pt x="7244" y="9465"/>
                      <a:pt x="7175" y="8983"/>
                      <a:pt x="7084" y="8573"/>
                    </a:cubicBezTo>
                    <a:cubicBezTo>
                      <a:pt x="6993" y="8163"/>
                      <a:pt x="6881" y="7833"/>
                      <a:pt x="6750" y="7596"/>
                    </a:cubicBezTo>
                    <a:cubicBezTo>
                      <a:pt x="6619" y="7359"/>
                      <a:pt x="6475" y="7247"/>
                      <a:pt x="6312" y="7247"/>
                    </a:cubicBezTo>
                    <a:close/>
                    <a:moveTo>
                      <a:pt x="20055" y="8042"/>
                    </a:moveTo>
                    <a:cubicBezTo>
                      <a:pt x="20212" y="8042"/>
                      <a:pt x="20353" y="8172"/>
                      <a:pt x="20476" y="8419"/>
                    </a:cubicBezTo>
                    <a:cubicBezTo>
                      <a:pt x="20599" y="8666"/>
                      <a:pt x="20701" y="8997"/>
                      <a:pt x="20787" y="9439"/>
                    </a:cubicBezTo>
                    <a:cubicBezTo>
                      <a:pt x="20873" y="9884"/>
                      <a:pt x="20942" y="10433"/>
                      <a:pt x="20990" y="11072"/>
                    </a:cubicBezTo>
                    <a:cubicBezTo>
                      <a:pt x="21040" y="11734"/>
                      <a:pt x="21066" y="12484"/>
                      <a:pt x="21066" y="13306"/>
                    </a:cubicBezTo>
                    <a:cubicBezTo>
                      <a:pt x="21066" y="14146"/>
                      <a:pt x="21040" y="14909"/>
                      <a:pt x="20990" y="15568"/>
                    </a:cubicBezTo>
                    <a:cubicBezTo>
                      <a:pt x="20942" y="16209"/>
                      <a:pt x="20873" y="16758"/>
                      <a:pt x="20787" y="17202"/>
                    </a:cubicBezTo>
                    <a:cubicBezTo>
                      <a:pt x="20702" y="17638"/>
                      <a:pt x="20599" y="17989"/>
                      <a:pt x="20479" y="18221"/>
                    </a:cubicBezTo>
                    <a:cubicBezTo>
                      <a:pt x="20356" y="18462"/>
                      <a:pt x="20213" y="18584"/>
                      <a:pt x="20055" y="18584"/>
                    </a:cubicBezTo>
                    <a:cubicBezTo>
                      <a:pt x="19898" y="18584"/>
                      <a:pt x="19755" y="18462"/>
                      <a:pt x="19632" y="18221"/>
                    </a:cubicBezTo>
                    <a:cubicBezTo>
                      <a:pt x="19512" y="17989"/>
                      <a:pt x="19409" y="17650"/>
                      <a:pt x="19324" y="17216"/>
                    </a:cubicBezTo>
                    <a:cubicBezTo>
                      <a:pt x="19237" y="16765"/>
                      <a:pt x="19170" y="16221"/>
                      <a:pt x="19121" y="15568"/>
                    </a:cubicBezTo>
                    <a:cubicBezTo>
                      <a:pt x="19071" y="14913"/>
                      <a:pt x="19045" y="14151"/>
                      <a:pt x="19045" y="13306"/>
                    </a:cubicBezTo>
                    <a:cubicBezTo>
                      <a:pt x="19045" y="12479"/>
                      <a:pt x="19071" y="11729"/>
                      <a:pt x="19121" y="11072"/>
                    </a:cubicBezTo>
                    <a:cubicBezTo>
                      <a:pt x="19170" y="10429"/>
                      <a:pt x="19238" y="9881"/>
                      <a:pt x="19324" y="9439"/>
                    </a:cubicBezTo>
                    <a:cubicBezTo>
                      <a:pt x="19410" y="8995"/>
                      <a:pt x="19511" y="8667"/>
                      <a:pt x="19635" y="8419"/>
                    </a:cubicBezTo>
                    <a:cubicBezTo>
                      <a:pt x="19757" y="8172"/>
                      <a:pt x="19899" y="8042"/>
                      <a:pt x="20055" y="80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94" name="Shape 194"/>
              <p:cNvSpPr/>
              <p:nvPr/>
            </p:nvSpPr>
            <p:spPr>
              <a:xfrm>
                <a:off x="376801" y="88659"/>
                <a:ext cx="283710" cy="3086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60" extrusionOk="0">
                    <a:moveTo>
                      <a:pt x="21213" y="11458"/>
                    </a:moveTo>
                    <a:lnTo>
                      <a:pt x="19665" y="11458"/>
                    </a:lnTo>
                    <a:cubicBezTo>
                      <a:pt x="19526" y="11458"/>
                      <a:pt x="19407" y="11423"/>
                      <a:pt x="19303" y="11352"/>
                    </a:cubicBezTo>
                    <a:cubicBezTo>
                      <a:pt x="19200" y="11281"/>
                      <a:pt x="19106" y="11198"/>
                      <a:pt x="19020" y="11103"/>
                    </a:cubicBezTo>
                    <a:lnTo>
                      <a:pt x="15331" y="6393"/>
                    </a:lnTo>
                    <a:cubicBezTo>
                      <a:pt x="15227" y="6251"/>
                      <a:pt x="15227" y="6109"/>
                      <a:pt x="15331" y="5967"/>
                    </a:cubicBezTo>
                    <a:lnTo>
                      <a:pt x="18242" y="2078"/>
                    </a:lnTo>
                    <a:cubicBezTo>
                      <a:pt x="18311" y="1983"/>
                      <a:pt x="18401" y="1899"/>
                      <a:pt x="18513" y="1828"/>
                    </a:cubicBezTo>
                    <a:cubicBezTo>
                      <a:pt x="18530" y="1817"/>
                      <a:pt x="18584" y="1790"/>
                      <a:pt x="18658" y="1754"/>
                    </a:cubicBezTo>
                    <a:cubicBezTo>
                      <a:pt x="19600" y="1650"/>
                      <a:pt x="20445" y="1250"/>
                      <a:pt x="21072" y="657"/>
                    </a:cubicBezTo>
                    <a:cubicBezTo>
                      <a:pt x="21234" y="504"/>
                      <a:pt x="21230" y="258"/>
                      <a:pt x="21064" y="110"/>
                    </a:cubicBezTo>
                    <a:cubicBezTo>
                      <a:pt x="20896" y="-39"/>
                      <a:pt x="20630" y="-36"/>
                      <a:pt x="20467" y="118"/>
                    </a:cubicBezTo>
                    <a:cubicBezTo>
                      <a:pt x="19916" y="637"/>
                      <a:pt x="19162" y="966"/>
                      <a:pt x="18322" y="1002"/>
                    </a:cubicBezTo>
                    <a:lnTo>
                      <a:pt x="17812" y="990"/>
                    </a:lnTo>
                    <a:cubicBezTo>
                      <a:pt x="17055" y="913"/>
                      <a:pt x="16380" y="594"/>
                      <a:pt x="15873" y="117"/>
                    </a:cubicBezTo>
                    <a:cubicBezTo>
                      <a:pt x="15710" y="-37"/>
                      <a:pt x="15443" y="-40"/>
                      <a:pt x="15276" y="110"/>
                    </a:cubicBezTo>
                    <a:cubicBezTo>
                      <a:pt x="15109" y="259"/>
                      <a:pt x="15106" y="504"/>
                      <a:pt x="15269" y="657"/>
                    </a:cubicBezTo>
                    <a:lnTo>
                      <a:pt x="15268" y="657"/>
                    </a:lnTo>
                    <a:cubicBezTo>
                      <a:pt x="15838" y="1195"/>
                      <a:pt x="16587" y="1573"/>
                      <a:pt x="17425" y="1717"/>
                    </a:cubicBezTo>
                    <a:cubicBezTo>
                      <a:pt x="17428" y="1728"/>
                      <a:pt x="17435" y="1739"/>
                      <a:pt x="17437" y="1751"/>
                    </a:cubicBezTo>
                    <a:cubicBezTo>
                      <a:pt x="17459" y="1838"/>
                      <a:pt x="17430" y="1972"/>
                      <a:pt x="17345" y="2067"/>
                    </a:cubicBezTo>
                    <a:lnTo>
                      <a:pt x="14867" y="5352"/>
                    </a:lnTo>
                    <a:cubicBezTo>
                      <a:pt x="14746" y="5525"/>
                      <a:pt x="14626" y="5525"/>
                      <a:pt x="14506" y="5352"/>
                    </a:cubicBezTo>
                    <a:lnTo>
                      <a:pt x="11411" y="1400"/>
                    </a:lnTo>
                    <a:cubicBezTo>
                      <a:pt x="11324" y="1305"/>
                      <a:pt x="11310" y="1221"/>
                      <a:pt x="11372" y="1150"/>
                    </a:cubicBezTo>
                    <a:cubicBezTo>
                      <a:pt x="11431" y="1079"/>
                      <a:pt x="11530" y="1045"/>
                      <a:pt x="11668" y="1045"/>
                    </a:cubicBezTo>
                    <a:lnTo>
                      <a:pt x="13732" y="1045"/>
                    </a:lnTo>
                    <a:cubicBezTo>
                      <a:pt x="13989" y="1045"/>
                      <a:pt x="14119" y="926"/>
                      <a:pt x="14119" y="690"/>
                    </a:cubicBezTo>
                    <a:cubicBezTo>
                      <a:pt x="14119" y="453"/>
                      <a:pt x="13989" y="335"/>
                      <a:pt x="13732" y="335"/>
                    </a:cubicBezTo>
                    <a:lnTo>
                      <a:pt x="8315" y="335"/>
                    </a:lnTo>
                    <a:cubicBezTo>
                      <a:pt x="8056" y="335"/>
                      <a:pt x="7928" y="453"/>
                      <a:pt x="7928" y="690"/>
                    </a:cubicBezTo>
                    <a:cubicBezTo>
                      <a:pt x="7928" y="926"/>
                      <a:pt x="8056" y="1045"/>
                      <a:pt x="8315" y="1045"/>
                    </a:cubicBezTo>
                    <a:lnTo>
                      <a:pt x="9863" y="1045"/>
                    </a:lnTo>
                    <a:cubicBezTo>
                      <a:pt x="10000" y="1045"/>
                      <a:pt x="10124" y="1079"/>
                      <a:pt x="10237" y="1150"/>
                    </a:cubicBezTo>
                    <a:cubicBezTo>
                      <a:pt x="10348" y="1221"/>
                      <a:pt x="10438" y="1305"/>
                      <a:pt x="10508" y="1400"/>
                    </a:cubicBezTo>
                    <a:lnTo>
                      <a:pt x="14066" y="5967"/>
                    </a:lnTo>
                    <a:cubicBezTo>
                      <a:pt x="14170" y="6109"/>
                      <a:pt x="14170" y="6251"/>
                      <a:pt x="14066" y="6393"/>
                    </a:cubicBezTo>
                    <a:lnTo>
                      <a:pt x="2579" y="20495"/>
                    </a:lnTo>
                    <a:cubicBezTo>
                      <a:pt x="2492" y="20590"/>
                      <a:pt x="2399" y="20674"/>
                      <a:pt x="2295" y="20745"/>
                    </a:cubicBezTo>
                    <a:cubicBezTo>
                      <a:pt x="2192" y="20816"/>
                      <a:pt x="2072" y="20850"/>
                      <a:pt x="1935" y="20850"/>
                    </a:cubicBezTo>
                    <a:lnTo>
                      <a:pt x="387" y="20850"/>
                    </a:lnTo>
                    <a:cubicBezTo>
                      <a:pt x="128" y="20850"/>
                      <a:pt x="0" y="20969"/>
                      <a:pt x="0" y="21205"/>
                    </a:cubicBezTo>
                    <a:cubicBezTo>
                      <a:pt x="0" y="21442"/>
                      <a:pt x="128" y="21560"/>
                      <a:pt x="387" y="21560"/>
                    </a:cubicBezTo>
                    <a:lnTo>
                      <a:pt x="5803" y="21560"/>
                    </a:lnTo>
                    <a:cubicBezTo>
                      <a:pt x="6061" y="21560"/>
                      <a:pt x="6190" y="21442"/>
                      <a:pt x="6190" y="21205"/>
                    </a:cubicBezTo>
                    <a:cubicBezTo>
                      <a:pt x="6190" y="20969"/>
                      <a:pt x="6061" y="20850"/>
                      <a:pt x="5803" y="20850"/>
                    </a:cubicBezTo>
                    <a:lnTo>
                      <a:pt x="3740" y="20850"/>
                    </a:lnTo>
                    <a:cubicBezTo>
                      <a:pt x="3602" y="20850"/>
                      <a:pt x="3504" y="20816"/>
                      <a:pt x="3442" y="20745"/>
                    </a:cubicBezTo>
                    <a:cubicBezTo>
                      <a:pt x="3382" y="20674"/>
                      <a:pt x="3395" y="20590"/>
                      <a:pt x="3481" y="20495"/>
                    </a:cubicBezTo>
                    <a:lnTo>
                      <a:pt x="14506" y="6985"/>
                    </a:lnTo>
                    <a:cubicBezTo>
                      <a:pt x="14626" y="6827"/>
                      <a:pt x="14746" y="6827"/>
                      <a:pt x="14867" y="6985"/>
                    </a:cubicBezTo>
                    <a:lnTo>
                      <a:pt x="18117" y="11103"/>
                    </a:lnTo>
                    <a:cubicBezTo>
                      <a:pt x="18204" y="11198"/>
                      <a:pt x="18216" y="11281"/>
                      <a:pt x="18156" y="11352"/>
                    </a:cubicBezTo>
                    <a:cubicBezTo>
                      <a:pt x="18095" y="11423"/>
                      <a:pt x="17996" y="11458"/>
                      <a:pt x="17859" y="11458"/>
                    </a:cubicBezTo>
                    <a:lnTo>
                      <a:pt x="15795" y="11458"/>
                    </a:lnTo>
                    <a:cubicBezTo>
                      <a:pt x="15537" y="11458"/>
                      <a:pt x="15409" y="11577"/>
                      <a:pt x="15409" y="11813"/>
                    </a:cubicBezTo>
                    <a:cubicBezTo>
                      <a:pt x="15409" y="12050"/>
                      <a:pt x="15537" y="12167"/>
                      <a:pt x="15795" y="12167"/>
                    </a:cubicBezTo>
                    <a:lnTo>
                      <a:pt x="21213" y="12167"/>
                    </a:lnTo>
                    <a:cubicBezTo>
                      <a:pt x="21470" y="12167"/>
                      <a:pt x="21600" y="12050"/>
                      <a:pt x="21600" y="11813"/>
                    </a:cubicBezTo>
                    <a:cubicBezTo>
                      <a:pt x="21600" y="11577"/>
                      <a:pt x="21470" y="11458"/>
                      <a:pt x="21213" y="1145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95" name="Shape 195"/>
              <p:cNvSpPr/>
              <p:nvPr/>
            </p:nvSpPr>
            <p:spPr>
              <a:xfrm>
                <a:off x="592908" y="72035"/>
                <a:ext cx="44769" cy="20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802" y="11979"/>
                    </a:moveTo>
                    <a:cubicBezTo>
                      <a:pt x="15493" y="11979"/>
                      <a:pt x="14427" y="10116"/>
                      <a:pt x="14427" y="7815"/>
                    </a:cubicBezTo>
                    <a:cubicBezTo>
                      <a:pt x="14427" y="5520"/>
                      <a:pt x="15493" y="3657"/>
                      <a:pt x="16802" y="3657"/>
                    </a:cubicBezTo>
                    <a:cubicBezTo>
                      <a:pt x="18118" y="3657"/>
                      <a:pt x="19185" y="5520"/>
                      <a:pt x="19185" y="7815"/>
                    </a:cubicBezTo>
                    <a:cubicBezTo>
                      <a:pt x="19185" y="10116"/>
                      <a:pt x="18118" y="11979"/>
                      <a:pt x="16802" y="11979"/>
                    </a:cubicBezTo>
                    <a:close/>
                    <a:moveTo>
                      <a:pt x="10799" y="0"/>
                    </a:moveTo>
                    <a:cubicBezTo>
                      <a:pt x="4837" y="0"/>
                      <a:pt x="0" y="4833"/>
                      <a:pt x="0" y="10803"/>
                    </a:cubicBezTo>
                    <a:cubicBezTo>
                      <a:pt x="0" y="16767"/>
                      <a:pt x="4837" y="21600"/>
                      <a:pt x="10799" y="21600"/>
                    </a:cubicBezTo>
                    <a:cubicBezTo>
                      <a:pt x="16761" y="21600"/>
                      <a:pt x="21600" y="16767"/>
                      <a:pt x="21600" y="10803"/>
                    </a:cubicBezTo>
                    <a:cubicBezTo>
                      <a:pt x="21600" y="4833"/>
                      <a:pt x="16761" y="0"/>
                      <a:pt x="107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  <p:sp>
        <p:nvSpPr>
          <p:cNvPr id="198" name="Shape 198"/>
          <p:cNvSpPr/>
          <p:nvPr/>
        </p:nvSpPr>
        <p:spPr>
          <a:xfrm>
            <a:off x="8660187" y="6553200"/>
            <a:ext cx="97069" cy="203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normAutofit/>
          </a:bodyPr>
          <a:lstStyle>
            <a:lvl1pPr>
              <a:defRPr sz="180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pPr algn="ctr" defTabSz="309563">
              <a:defRPr>
                <a:solidFill>
                  <a:srgbClr val="000000"/>
                </a:solidFill>
              </a:defRPr>
            </a:pPr>
            <a:r>
              <a:rPr sz="675" kern="0"/>
              <a:t>￼</a:t>
            </a:r>
          </a:p>
        </p:txBody>
      </p:sp>
      <p:grpSp>
        <p:nvGrpSpPr>
          <p:cNvPr id="201" name="Group 201">
            <a:hlinkClick r:id="" action="ppaction://hlinkshowjump?jump=previousslide"/>
          </p:cNvPr>
          <p:cNvGrpSpPr/>
          <p:nvPr/>
        </p:nvGrpSpPr>
        <p:grpSpPr>
          <a:xfrm>
            <a:off x="8488688" y="6575220"/>
            <a:ext cx="109845" cy="146460"/>
            <a:chOff x="0" y="0"/>
            <a:chExt cx="292918" cy="292918"/>
          </a:xfrm>
        </p:grpSpPr>
        <p:sp>
          <p:nvSpPr>
            <p:cNvPr id="199" name="Shape 199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222B31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200" name="Shape 200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22B3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204" name="Group 204">
            <a:hlinkClick r:id="" action="ppaction://hlinkshowjump?jump=nextslide"/>
          </p:cNvPr>
          <p:cNvGrpSpPr/>
          <p:nvPr/>
        </p:nvGrpSpPr>
        <p:grpSpPr>
          <a:xfrm flipH="1">
            <a:off x="8807776" y="6575220"/>
            <a:ext cx="109845" cy="146460"/>
            <a:chOff x="0" y="0"/>
            <a:chExt cx="292918" cy="292918"/>
          </a:xfrm>
        </p:grpSpPr>
        <p:sp>
          <p:nvSpPr>
            <p:cNvPr id="202" name="Shape 202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222B31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203" name="Shape 203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22B3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sp>
        <p:nvSpPr>
          <p:cNvPr id="205" name="Shape 205"/>
          <p:cNvSpPr>
            <a:spLocks noGrp="1"/>
          </p:cNvSpPr>
          <p:nvPr>
            <p:ph type="sldNum" sz="quarter" idx="2"/>
          </p:nvPr>
        </p:nvSpPr>
        <p:spPr>
          <a:xfrm>
            <a:off x="8639007" y="6616700"/>
            <a:ext cx="139430" cy="203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1283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206" name="Shape 206"/>
          <p:cNvSpPr>
            <a:spLocks noGrp="1"/>
          </p:cNvSpPr>
          <p:nvPr>
            <p:ph type="title"/>
          </p:nvPr>
        </p:nvSpPr>
        <p:spPr>
          <a:xfrm>
            <a:off x="744729" y="179682"/>
            <a:ext cx="7654543" cy="741978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FFFFFF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FFFFFF"/>
                </a:solidFill>
              </a:rP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1447116003"/>
      </p:ext>
    </p:extLst>
  </p:cSld>
  <p:clrMapOvr>
    <a:masterClrMapping/>
  </p:clrMapOvr>
  <p:transition spd="med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ide Solid Color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" name="Group 215"/>
          <p:cNvGrpSpPr/>
          <p:nvPr/>
        </p:nvGrpSpPr>
        <p:grpSpPr>
          <a:xfrm>
            <a:off x="206257" y="6579295"/>
            <a:ext cx="652434" cy="198656"/>
            <a:chOff x="0" y="0"/>
            <a:chExt cx="1739821" cy="397311"/>
          </a:xfrm>
        </p:grpSpPr>
        <p:grpSp>
          <p:nvGrpSpPr>
            <p:cNvPr id="210" name="Group 210"/>
            <p:cNvGrpSpPr/>
            <p:nvPr/>
          </p:nvGrpSpPr>
          <p:grpSpPr>
            <a:xfrm>
              <a:off x="0" y="16976"/>
              <a:ext cx="378730" cy="275796"/>
              <a:chOff x="0" y="0"/>
              <a:chExt cx="378729" cy="275794"/>
            </a:xfrm>
          </p:grpSpPr>
          <p:sp>
            <p:nvSpPr>
              <p:cNvPr id="208" name="Shape 208"/>
              <p:cNvSpPr/>
              <p:nvPr/>
            </p:nvSpPr>
            <p:spPr>
              <a:xfrm>
                <a:off x="105200" y="0"/>
                <a:ext cx="273530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7316"/>
                    </a:moveTo>
                    <a:cubicBezTo>
                      <a:pt x="21600" y="19682"/>
                      <a:pt x="20404" y="21600"/>
                      <a:pt x="18928" y="21600"/>
                    </a:cubicBezTo>
                    <a:cubicBezTo>
                      <a:pt x="17453" y="21600"/>
                      <a:pt x="16257" y="19682"/>
                      <a:pt x="16257" y="17316"/>
                    </a:cubicBezTo>
                    <a:cubicBezTo>
                      <a:pt x="16257" y="12492"/>
                      <a:pt x="13809" y="8567"/>
                      <a:pt x="10800" y="8567"/>
                    </a:cubicBezTo>
                    <a:cubicBezTo>
                      <a:pt x="7791" y="8567"/>
                      <a:pt x="5343" y="12492"/>
                      <a:pt x="5343" y="17316"/>
                    </a:cubicBezTo>
                    <a:cubicBezTo>
                      <a:pt x="5343" y="19682"/>
                      <a:pt x="4147" y="21600"/>
                      <a:pt x="2672" y="21600"/>
                    </a:cubicBezTo>
                    <a:cubicBezTo>
                      <a:pt x="1197" y="21600"/>
                      <a:pt x="0" y="19682"/>
                      <a:pt x="0" y="17316"/>
                    </a:cubicBezTo>
                    <a:cubicBezTo>
                      <a:pt x="0" y="12691"/>
                      <a:pt x="1123" y="8343"/>
                      <a:pt x="3163" y="5072"/>
                    </a:cubicBezTo>
                    <a:cubicBezTo>
                      <a:pt x="5204" y="1801"/>
                      <a:pt x="7915" y="0"/>
                      <a:pt x="10800" y="0"/>
                    </a:cubicBezTo>
                    <a:cubicBezTo>
                      <a:pt x="13685" y="0"/>
                      <a:pt x="16397" y="1801"/>
                      <a:pt x="18437" y="5072"/>
                    </a:cubicBezTo>
                    <a:cubicBezTo>
                      <a:pt x="20477" y="8343"/>
                      <a:pt x="21600" y="12691"/>
                      <a:pt x="21600" y="17316"/>
                    </a:cubicBezTo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209" name="Shape 209"/>
              <p:cNvSpPr/>
              <p:nvPr/>
            </p:nvSpPr>
            <p:spPr>
              <a:xfrm>
                <a:off x="0" y="105200"/>
                <a:ext cx="273528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003" y="6600"/>
                    </a:moveTo>
                    <a:cubicBezTo>
                      <a:pt x="17003" y="3730"/>
                      <a:pt x="18459" y="1393"/>
                      <a:pt x="20250" y="1393"/>
                    </a:cubicBezTo>
                    <a:cubicBezTo>
                      <a:pt x="20499" y="1393"/>
                      <a:pt x="20740" y="1442"/>
                      <a:pt x="20972" y="1527"/>
                    </a:cubicBezTo>
                    <a:cubicBezTo>
                      <a:pt x="20482" y="594"/>
                      <a:pt x="19749" y="0"/>
                      <a:pt x="18928" y="0"/>
                    </a:cubicBezTo>
                    <a:cubicBezTo>
                      <a:pt x="17453" y="0"/>
                      <a:pt x="16257" y="1918"/>
                      <a:pt x="16257" y="4284"/>
                    </a:cubicBezTo>
                    <a:cubicBezTo>
                      <a:pt x="16257" y="6254"/>
                      <a:pt x="15844" y="8067"/>
                      <a:pt x="15156" y="9532"/>
                    </a:cubicBezTo>
                    <a:cubicBezTo>
                      <a:pt x="16156" y="9547"/>
                      <a:pt x="16966" y="10855"/>
                      <a:pt x="16966" y="12461"/>
                    </a:cubicBezTo>
                    <a:cubicBezTo>
                      <a:pt x="16966" y="14077"/>
                      <a:pt x="16146" y="15392"/>
                      <a:pt x="15138" y="15392"/>
                    </a:cubicBezTo>
                    <a:cubicBezTo>
                      <a:pt x="14130" y="15392"/>
                      <a:pt x="13310" y="14077"/>
                      <a:pt x="13310" y="12461"/>
                    </a:cubicBezTo>
                    <a:cubicBezTo>
                      <a:pt x="13310" y="12313"/>
                      <a:pt x="13319" y="12169"/>
                      <a:pt x="13333" y="12027"/>
                    </a:cubicBezTo>
                    <a:cubicBezTo>
                      <a:pt x="12575" y="12667"/>
                      <a:pt x="11714" y="13033"/>
                      <a:pt x="10800" y="13033"/>
                    </a:cubicBezTo>
                    <a:cubicBezTo>
                      <a:pt x="9907" y="13033"/>
                      <a:pt x="9065" y="12681"/>
                      <a:pt x="8321" y="12068"/>
                    </a:cubicBezTo>
                    <a:cubicBezTo>
                      <a:pt x="8331" y="12197"/>
                      <a:pt x="8339" y="12327"/>
                      <a:pt x="8339" y="12461"/>
                    </a:cubicBezTo>
                    <a:cubicBezTo>
                      <a:pt x="8339" y="14077"/>
                      <a:pt x="7519" y="15392"/>
                      <a:pt x="6511" y="15392"/>
                    </a:cubicBezTo>
                    <a:cubicBezTo>
                      <a:pt x="5503" y="15392"/>
                      <a:pt x="4683" y="14077"/>
                      <a:pt x="4683" y="12461"/>
                    </a:cubicBezTo>
                    <a:cubicBezTo>
                      <a:pt x="4683" y="10880"/>
                      <a:pt x="5468" y="9591"/>
                      <a:pt x="6446" y="9535"/>
                    </a:cubicBezTo>
                    <a:cubicBezTo>
                      <a:pt x="5757" y="8071"/>
                      <a:pt x="5343" y="6255"/>
                      <a:pt x="5343" y="4284"/>
                    </a:cubicBezTo>
                    <a:cubicBezTo>
                      <a:pt x="5343" y="1918"/>
                      <a:pt x="4147" y="0"/>
                      <a:pt x="2671" y="0"/>
                    </a:cubicBezTo>
                    <a:cubicBezTo>
                      <a:pt x="1843" y="0"/>
                      <a:pt x="1103" y="605"/>
                      <a:pt x="613" y="1554"/>
                    </a:cubicBezTo>
                    <a:cubicBezTo>
                      <a:pt x="865" y="1453"/>
                      <a:pt x="1127" y="1393"/>
                      <a:pt x="1399" y="1393"/>
                    </a:cubicBezTo>
                    <a:cubicBezTo>
                      <a:pt x="3190" y="1393"/>
                      <a:pt x="4646" y="3730"/>
                      <a:pt x="4646" y="6600"/>
                    </a:cubicBezTo>
                    <a:cubicBezTo>
                      <a:pt x="4646" y="9472"/>
                      <a:pt x="3190" y="11808"/>
                      <a:pt x="1399" y="11808"/>
                    </a:cubicBezTo>
                    <a:cubicBezTo>
                      <a:pt x="1284" y="11808"/>
                      <a:pt x="1171" y="11799"/>
                      <a:pt x="1060" y="11780"/>
                    </a:cubicBezTo>
                    <a:cubicBezTo>
                      <a:pt x="1581" y="13519"/>
                      <a:pt x="2287" y="15123"/>
                      <a:pt x="3163" y="16528"/>
                    </a:cubicBezTo>
                    <a:cubicBezTo>
                      <a:pt x="4357" y="18443"/>
                      <a:pt x="5783" y="19849"/>
                      <a:pt x="7337" y="20690"/>
                    </a:cubicBezTo>
                    <a:cubicBezTo>
                      <a:pt x="7583" y="17880"/>
                      <a:pt x="9088" y="15708"/>
                      <a:pt x="10908" y="15708"/>
                    </a:cubicBezTo>
                    <a:cubicBezTo>
                      <a:pt x="12703" y="15708"/>
                      <a:pt x="14192" y="17823"/>
                      <a:pt x="14467" y="20580"/>
                    </a:cubicBezTo>
                    <a:cubicBezTo>
                      <a:pt x="15943" y="19728"/>
                      <a:pt x="17295" y="18359"/>
                      <a:pt x="18437" y="16528"/>
                    </a:cubicBezTo>
                    <a:cubicBezTo>
                      <a:pt x="19312" y="15125"/>
                      <a:pt x="20017" y="13522"/>
                      <a:pt x="20539" y="11785"/>
                    </a:cubicBezTo>
                    <a:cubicBezTo>
                      <a:pt x="20444" y="11799"/>
                      <a:pt x="20348" y="11808"/>
                      <a:pt x="20250" y="11808"/>
                    </a:cubicBezTo>
                    <a:cubicBezTo>
                      <a:pt x="18459" y="11808"/>
                      <a:pt x="17003" y="9472"/>
                      <a:pt x="17003" y="6600"/>
                    </a:cubicBezTo>
                    <a:close/>
                    <a:moveTo>
                      <a:pt x="21563" y="3598"/>
                    </a:moveTo>
                    <a:cubicBezTo>
                      <a:pt x="21191" y="3178"/>
                      <a:pt x="20738" y="2930"/>
                      <a:pt x="20250" y="2930"/>
                    </a:cubicBezTo>
                    <a:cubicBezTo>
                      <a:pt x="18988" y="2930"/>
                      <a:pt x="17961" y="4577"/>
                      <a:pt x="17961" y="6600"/>
                    </a:cubicBezTo>
                    <a:cubicBezTo>
                      <a:pt x="17961" y="8625"/>
                      <a:pt x="18988" y="10271"/>
                      <a:pt x="20250" y="10271"/>
                    </a:cubicBezTo>
                    <a:cubicBezTo>
                      <a:pt x="20507" y="10271"/>
                      <a:pt x="20753" y="10200"/>
                      <a:pt x="20983" y="10075"/>
                    </a:cubicBezTo>
                    <a:cubicBezTo>
                      <a:pt x="21388" y="8239"/>
                      <a:pt x="21600" y="6288"/>
                      <a:pt x="21600" y="4284"/>
                    </a:cubicBezTo>
                    <a:cubicBezTo>
                      <a:pt x="21600" y="4049"/>
                      <a:pt x="21585" y="3822"/>
                      <a:pt x="21563" y="3598"/>
                    </a:cubicBezTo>
                    <a:close/>
                    <a:moveTo>
                      <a:pt x="3688" y="6600"/>
                    </a:moveTo>
                    <a:cubicBezTo>
                      <a:pt x="3688" y="4577"/>
                      <a:pt x="2661" y="2930"/>
                      <a:pt x="1399" y="2930"/>
                    </a:cubicBezTo>
                    <a:cubicBezTo>
                      <a:pt x="886" y="2930"/>
                      <a:pt x="413" y="3205"/>
                      <a:pt x="31" y="3664"/>
                    </a:cubicBezTo>
                    <a:cubicBezTo>
                      <a:pt x="13" y="3867"/>
                      <a:pt x="0" y="4073"/>
                      <a:pt x="0" y="4284"/>
                    </a:cubicBezTo>
                    <a:cubicBezTo>
                      <a:pt x="0" y="6276"/>
                      <a:pt x="210" y="8216"/>
                      <a:pt x="610" y="10042"/>
                    </a:cubicBezTo>
                    <a:cubicBezTo>
                      <a:pt x="856" y="10188"/>
                      <a:pt x="1121" y="10271"/>
                      <a:pt x="1399" y="10271"/>
                    </a:cubicBezTo>
                    <a:cubicBezTo>
                      <a:pt x="2661" y="10271"/>
                      <a:pt x="3688" y="8625"/>
                      <a:pt x="3688" y="6600"/>
                    </a:cubicBezTo>
                    <a:close/>
                    <a:moveTo>
                      <a:pt x="5642" y="12461"/>
                    </a:moveTo>
                    <a:cubicBezTo>
                      <a:pt x="5642" y="13229"/>
                      <a:pt x="6032" y="13855"/>
                      <a:pt x="6511" y="13855"/>
                    </a:cubicBezTo>
                    <a:cubicBezTo>
                      <a:pt x="6991" y="13855"/>
                      <a:pt x="7380" y="13229"/>
                      <a:pt x="7380" y="12461"/>
                    </a:cubicBezTo>
                    <a:cubicBezTo>
                      <a:pt x="7380" y="11693"/>
                      <a:pt x="6991" y="11067"/>
                      <a:pt x="6511" y="11067"/>
                    </a:cubicBezTo>
                    <a:cubicBezTo>
                      <a:pt x="6032" y="11067"/>
                      <a:pt x="5642" y="11693"/>
                      <a:pt x="5642" y="12461"/>
                    </a:cubicBezTo>
                    <a:close/>
                    <a:moveTo>
                      <a:pt x="15138" y="13855"/>
                    </a:moveTo>
                    <a:cubicBezTo>
                      <a:pt x="15617" y="13855"/>
                      <a:pt x="16007" y="13229"/>
                      <a:pt x="16007" y="12461"/>
                    </a:cubicBezTo>
                    <a:cubicBezTo>
                      <a:pt x="16007" y="11693"/>
                      <a:pt x="15617" y="11067"/>
                      <a:pt x="15138" y="11067"/>
                    </a:cubicBezTo>
                    <a:cubicBezTo>
                      <a:pt x="14659" y="11067"/>
                      <a:pt x="14269" y="11693"/>
                      <a:pt x="14269" y="12461"/>
                    </a:cubicBezTo>
                    <a:cubicBezTo>
                      <a:pt x="14269" y="13229"/>
                      <a:pt x="14659" y="13855"/>
                      <a:pt x="15138" y="13855"/>
                    </a:cubicBezTo>
                    <a:close/>
                    <a:moveTo>
                      <a:pt x="10908" y="17245"/>
                    </a:moveTo>
                    <a:cubicBezTo>
                      <a:pt x="9525" y="17245"/>
                      <a:pt x="8387" y="18952"/>
                      <a:pt x="8268" y="21121"/>
                    </a:cubicBezTo>
                    <a:cubicBezTo>
                      <a:pt x="9088" y="21435"/>
                      <a:pt x="9936" y="21600"/>
                      <a:pt x="10800" y="21600"/>
                    </a:cubicBezTo>
                    <a:cubicBezTo>
                      <a:pt x="11738" y="21600"/>
                      <a:pt x="12658" y="21406"/>
                      <a:pt x="13542" y="21036"/>
                    </a:cubicBezTo>
                    <a:cubicBezTo>
                      <a:pt x="13399" y="18908"/>
                      <a:pt x="12273" y="17245"/>
                      <a:pt x="10908" y="1724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214" name="Group 214"/>
            <p:cNvGrpSpPr/>
            <p:nvPr/>
          </p:nvGrpSpPr>
          <p:grpSpPr>
            <a:xfrm>
              <a:off x="451491" y="-1"/>
              <a:ext cx="1288331" cy="397313"/>
              <a:chOff x="0" y="0"/>
              <a:chExt cx="1288330" cy="397311"/>
            </a:xfrm>
          </p:grpSpPr>
          <p:sp>
            <p:nvSpPr>
              <p:cNvPr id="211" name="Shape 211"/>
              <p:cNvSpPr/>
              <p:nvPr/>
            </p:nvSpPr>
            <p:spPr>
              <a:xfrm>
                <a:off x="0" y="0"/>
                <a:ext cx="1288331" cy="267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09" y="0"/>
                    </a:moveTo>
                    <a:cubicBezTo>
                      <a:pt x="11534" y="0"/>
                      <a:pt x="11413" y="501"/>
                      <a:pt x="11413" y="1340"/>
                    </a:cubicBezTo>
                    <a:cubicBezTo>
                      <a:pt x="11413" y="2179"/>
                      <a:pt x="11534" y="2681"/>
                      <a:pt x="11709" y="2681"/>
                    </a:cubicBezTo>
                    <a:lnTo>
                      <a:pt x="12014" y="2681"/>
                    </a:lnTo>
                    <a:lnTo>
                      <a:pt x="12014" y="18319"/>
                    </a:lnTo>
                    <a:lnTo>
                      <a:pt x="11709" y="18319"/>
                    </a:lnTo>
                    <a:cubicBezTo>
                      <a:pt x="11534" y="18319"/>
                      <a:pt x="11413" y="18820"/>
                      <a:pt x="11413" y="19659"/>
                    </a:cubicBezTo>
                    <a:cubicBezTo>
                      <a:pt x="11413" y="20498"/>
                      <a:pt x="11534" y="21000"/>
                      <a:pt x="11709" y="21000"/>
                    </a:cubicBezTo>
                    <a:lnTo>
                      <a:pt x="12960" y="21000"/>
                    </a:lnTo>
                    <a:cubicBezTo>
                      <a:pt x="13134" y="21000"/>
                      <a:pt x="13256" y="20498"/>
                      <a:pt x="13256" y="19659"/>
                    </a:cubicBezTo>
                    <a:cubicBezTo>
                      <a:pt x="13256" y="18820"/>
                      <a:pt x="13134" y="18319"/>
                      <a:pt x="12960" y="18319"/>
                    </a:cubicBezTo>
                    <a:lnTo>
                      <a:pt x="12571" y="18319"/>
                    </a:lnTo>
                    <a:lnTo>
                      <a:pt x="12571" y="2681"/>
                    </a:lnTo>
                    <a:lnTo>
                      <a:pt x="13613" y="2681"/>
                    </a:lnTo>
                    <a:cubicBezTo>
                      <a:pt x="13871" y="2681"/>
                      <a:pt x="14055" y="3073"/>
                      <a:pt x="14179" y="3686"/>
                    </a:cubicBezTo>
                    <a:cubicBezTo>
                      <a:pt x="14303" y="4297"/>
                      <a:pt x="14368" y="5355"/>
                      <a:pt x="14368" y="6730"/>
                    </a:cubicBezTo>
                    <a:cubicBezTo>
                      <a:pt x="14368" y="8105"/>
                      <a:pt x="14303" y="9163"/>
                      <a:pt x="14179" y="9774"/>
                    </a:cubicBezTo>
                    <a:cubicBezTo>
                      <a:pt x="14055" y="10387"/>
                      <a:pt x="13871" y="10723"/>
                      <a:pt x="13613" y="10723"/>
                    </a:cubicBezTo>
                    <a:lnTo>
                      <a:pt x="13123" y="10723"/>
                    </a:lnTo>
                    <a:cubicBezTo>
                      <a:pt x="12948" y="10723"/>
                      <a:pt x="12826" y="11225"/>
                      <a:pt x="12826" y="12064"/>
                    </a:cubicBezTo>
                    <a:cubicBezTo>
                      <a:pt x="12826" y="12903"/>
                      <a:pt x="12948" y="13404"/>
                      <a:pt x="13123" y="13404"/>
                    </a:cubicBezTo>
                    <a:lnTo>
                      <a:pt x="13613" y="13404"/>
                    </a:lnTo>
                    <a:cubicBezTo>
                      <a:pt x="14043" y="13404"/>
                      <a:pt x="14378" y="12863"/>
                      <a:pt x="14612" y="11673"/>
                    </a:cubicBezTo>
                    <a:cubicBezTo>
                      <a:pt x="14842" y="10498"/>
                      <a:pt x="14960" y="8860"/>
                      <a:pt x="14960" y="6744"/>
                    </a:cubicBezTo>
                    <a:cubicBezTo>
                      <a:pt x="14960" y="4628"/>
                      <a:pt x="14842" y="2962"/>
                      <a:pt x="14612" y="1787"/>
                    </a:cubicBezTo>
                    <a:cubicBezTo>
                      <a:pt x="14378" y="597"/>
                      <a:pt x="14043" y="0"/>
                      <a:pt x="13613" y="0"/>
                    </a:cubicBezTo>
                    <a:lnTo>
                      <a:pt x="11709" y="0"/>
                    </a:lnTo>
                    <a:close/>
                    <a:moveTo>
                      <a:pt x="84" y="2052"/>
                    </a:moveTo>
                    <a:cubicBezTo>
                      <a:pt x="27" y="2052"/>
                      <a:pt x="0" y="2199"/>
                      <a:pt x="0" y="2471"/>
                    </a:cubicBezTo>
                    <a:cubicBezTo>
                      <a:pt x="0" y="2746"/>
                      <a:pt x="27" y="2876"/>
                      <a:pt x="84" y="2876"/>
                    </a:cubicBezTo>
                    <a:lnTo>
                      <a:pt x="482" y="2876"/>
                    </a:lnTo>
                    <a:cubicBezTo>
                      <a:pt x="539" y="2876"/>
                      <a:pt x="569" y="3009"/>
                      <a:pt x="569" y="3281"/>
                    </a:cubicBezTo>
                    <a:lnTo>
                      <a:pt x="569" y="19952"/>
                    </a:lnTo>
                    <a:cubicBezTo>
                      <a:pt x="569" y="20226"/>
                      <a:pt x="539" y="20357"/>
                      <a:pt x="482" y="20357"/>
                    </a:cubicBezTo>
                    <a:lnTo>
                      <a:pt x="84" y="20357"/>
                    </a:lnTo>
                    <a:cubicBezTo>
                      <a:pt x="27" y="20357"/>
                      <a:pt x="0" y="20490"/>
                      <a:pt x="0" y="20762"/>
                    </a:cubicBezTo>
                    <a:cubicBezTo>
                      <a:pt x="0" y="21036"/>
                      <a:pt x="27" y="21181"/>
                      <a:pt x="84" y="21181"/>
                    </a:cubicBezTo>
                    <a:lnTo>
                      <a:pt x="1335" y="21181"/>
                    </a:lnTo>
                    <a:cubicBezTo>
                      <a:pt x="1393" y="21181"/>
                      <a:pt x="1420" y="21036"/>
                      <a:pt x="1420" y="20762"/>
                    </a:cubicBezTo>
                    <a:cubicBezTo>
                      <a:pt x="1420" y="20490"/>
                      <a:pt x="1393" y="20357"/>
                      <a:pt x="1335" y="20357"/>
                    </a:cubicBezTo>
                    <a:lnTo>
                      <a:pt x="825" y="20357"/>
                    </a:lnTo>
                    <a:cubicBezTo>
                      <a:pt x="768" y="20357"/>
                      <a:pt x="737" y="20226"/>
                      <a:pt x="737" y="19952"/>
                    </a:cubicBezTo>
                    <a:lnTo>
                      <a:pt x="737" y="3965"/>
                    </a:lnTo>
                    <a:cubicBezTo>
                      <a:pt x="737" y="3820"/>
                      <a:pt x="744" y="3750"/>
                      <a:pt x="755" y="3742"/>
                    </a:cubicBezTo>
                    <a:cubicBezTo>
                      <a:pt x="766" y="3733"/>
                      <a:pt x="776" y="3753"/>
                      <a:pt x="784" y="3826"/>
                    </a:cubicBezTo>
                    <a:lnTo>
                      <a:pt x="2375" y="20762"/>
                    </a:lnTo>
                    <a:cubicBezTo>
                      <a:pt x="2401" y="21036"/>
                      <a:pt x="2443" y="21181"/>
                      <a:pt x="2500" y="21181"/>
                    </a:cubicBezTo>
                    <a:cubicBezTo>
                      <a:pt x="2557" y="21181"/>
                      <a:pt x="2598" y="21036"/>
                      <a:pt x="2625" y="20762"/>
                    </a:cubicBezTo>
                    <a:lnTo>
                      <a:pt x="4215" y="3826"/>
                    </a:lnTo>
                    <a:cubicBezTo>
                      <a:pt x="4223" y="3753"/>
                      <a:pt x="4233" y="3733"/>
                      <a:pt x="4245" y="3742"/>
                    </a:cubicBezTo>
                    <a:cubicBezTo>
                      <a:pt x="4256" y="3750"/>
                      <a:pt x="4259" y="3820"/>
                      <a:pt x="4259" y="3965"/>
                    </a:cubicBezTo>
                    <a:lnTo>
                      <a:pt x="4259" y="19952"/>
                    </a:lnTo>
                    <a:cubicBezTo>
                      <a:pt x="4259" y="20226"/>
                      <a:pt x="4231" y="20357"/>
                      <a:pt x="4175" y="20357"/>
                    </a:cubicBezTo>
                    <a:lnTo>
                      <a:pt x="3664" y="20357"/>
                    </a:lnTo>
                    <a:cubicBezTo>
                      <a:pt x="3607" y="20357"/>
                      <a:pt x="3580" y="20490"/>
                      <a:pt x="3580" y="20762"/>
                    </a:cubicBezTo>
                    <a:cubicBezTo>
                      <a:pt x="3580" y="21036"/>
                      <a:pt x="3607" y="21181"/>
                      <a:pt x="3664" y="21181"/>
                    </a:cubicBezTo>
                    <a:lnTo>
                      <a:pt x="4912" y="21181"/>
                    </a:lnTo>
                    <a:cubicBezTo>
                      <a:pt x="4969" y="21181"/>
                      <a:pt x="4999" y="21036"/>
                      <a:pt x="4999" y="20762"/>
                    </a:cubicBezTo>
                    <a:cubicBezTo>
                      <a:pt x="4999" y="20490"/>
                      <a:pt x="4969" y="20357"/>
                      <a:pt x="4912" y="20357"/>
                    </a:cubicBezTo>
                    <a:lnTo>
                      <a:pt x="4517" y="20357"/>
                    </a:lnTo>
                    <a:cubicBezTo>
                      <a:pt x="4460" y="20357"/>
                      <a:pt x="4430" y="20226"/>
                      <a:pt x="4430" y="19952"/>
                    </a:cubicBezTo>
                    <a:lnTo>
                      <a:pt x="4430" y="3281"/>
                    </a:lnTo>
                    <a:cubicBezTo>
                      <a:pt x="4430" y="3009"/>
                      <a:pt x="4460" y="2876"/>
                      <a:pt x="4517" y="2876"/>
                    </a:cubicBezTo>
                    <a:lnTo>
                      <a:pt x="4912" y="2876"/>
                    </a:lnTo>
                    <a:cubicBezTo>
                      <a:pt x="4969" y="2876"/>
                      <a:pt x="4999" y="2746"/>
                      <a:pt x="4999" y="2471"/>
                    </a:cubicBezTo>
                    <a:cubicBezTo>
                      <a:pt x="4999" y="2199"/>
                      <a:pt x="4969" y="2052"/>
                      <a:pt x="4912" y="2052"/>
                    </a:cubicBezTo>
                    <a:lnTo>
                      <a:pt x="4288" y="2052"/>
                    </a:lnTo>
                    <a:cubicBezTo>
                      <a:pt x="4246" y="2052"/>
                      <a:pt x="4216" y="2090"/>
                      <a:pt x="4195" y="2164"/>
                    </a:cubicBezTo>
                    <a:cubicBezTo>
                      <a:pt x="4174" y="2235"/>
                      <a:pt x="4157" y="2344"/>
                      <a:pt x="4146" y="2471"/>
                    </a:cubicBezTo>
                    <a:lnTo>
                      <a:pt x="2555" y="19408"/>
                    </a:lnTo>
                    <a:cubicBezTo>
                      <a:pt x="2517" y="19790"/>
                      <a:pt x="2479" y="19790"/>
                      <a:pt x="2442" y="19408"/>
                    </a:cubicBezTo>
                    <a:lnTo>
                      <a:pt x="851" y="2471"/>
                    </a:lnTo>
                    <a:cubicBezTo>
                      <a:pt x="839" y="2344"/>
                      <a:pt x="825" y="2235"/>
                      <a:pt x="804" y="2164"/>
                    </a:cubicBezTo>
                    <a:cubicBezTo>
                      <a:pt x="783" y="2090"/>
                      <a:pt x="753" y="2052"/>
                      <a:pt x="711" y="2052"/>
                    </a:cubicBezTo>
                    <a:lnTo>
                      <a:pt x="84" y="2052"/>
                    </a:lnTo>
                    <a:close/>
                    <a:moveTo>
                      <a:pt x="17277" y="5222"/>
                    </a:moveTo>
                    <a:cubicBezTo>
                      <a:pt x="17138" y="5222"/>
                      <a:pt x="17008" y="5330"/>
                      <a:pt x="16885" y="5557"/>
                    </a:cubicBezTo>
                    <a:cubicBezTo>
                      <a:pt x="16772" y="5765"/>
                      <a:pt x="16666" y="6030"/>
                      <a:pt x="16575" y="6325"/>
                    </a:cubicBezTo>
                    <a:cubicBezTo>
                      <a:pt x="16535" y="6450"/>
                      <a:pt x="16500" y="6511"/>
                      <a:pt x="16464" y="6646"/>
                    </a:cubicBezTo>
                    <a:cubicBezTo>
                      <a:pt x="16446" y="5920"/>
                      <a:pt x="16331" y="5362"/>
                      <a:pt x="16171" y="5362"/>
                    </a:cubicBezTo>
                    <a:lnTo>
                      <a:pt x="15602" y="5362"/>
                    </a:lnTo>
                    <a:cubicBezTo>
                      <a:pt x="15427" y="5362"/>
                      <a:pt x="15306" y="6087"/>
                      <a:pt x="15306" y="6925"/>
                    </a:cubicBezTo>
                    <a:cubicBezTo>
                      <a:pt x="15306" y="7764"/>
                      <a:pt x="15427" y="8489"/>
                      <a:pt x="15602" y="8489"/>
                    </a:cubicBezTo>
                    <a:lnTo>
                      <a:pt x="15915" y="8489"/>
                    </a:lnTo>
                    <a:lnTo>
                      <a:pt x="15915" y="18319"/>
                    </a:lnTo>
                    <a:lnTo>
                      <a:pt x="15602" y="18319"/>
                    </a:lnTo>
                    <a:cubicBezTo>
                      <a:pt x="15427" y="18319"/>
                      <a:pt x="15306" y="18820"/>
                      <a:pt x="15306" y="19659"/>
                    </a:cubicBezTo>
                    <a:cubicBezTo>
                      <a:pt x="15306" y="20498"/>
                      <a:pt x="15427" y="21000"/>
                      <a:pt x="15602" y="21000"/>
                    </a:cubicBezTo>
                    <a:lnTo>
                      <a:pt x="16795" y="21000"/>
                    </a:lnTo>
                    <a:cubicBezTo>
                      <a:pt x="16970" y="21000"/>
                      <a:pt x="17091" y="20498"/>
                      <a:pt x="17091" y="19659"/>
                    </a:cubicBezTo>
                    <a:cubicBezTo>
                      <a:pt x="17091" y="18820"/>
                      <a:pt x="16970" y="18319"/>
                      <a:pt x="16795" y="18319"/>
                    </a:cubicBezTo>
                    <a:lnTo>
                      <a:pt x="16473" y="18319"/>
                    </a:lnTo>
                    <a:lnTo>
                      <a:pt x="16473" y="11030"/>
                    </a:lnTo>
                    <a:cubicBezTo>
                      <a:pt x="16566" y="10507"/>
                      <a:pt x="16612" y="10028"/>
                      <a:pt x="16694" y="9592"/>
                    </a:cubicBezTo>
                    <a:cubicBezTo>
                      <a:pt x="16767" y="9192"/>
                      <a:pt x="16859" y="8819"/>
                      <a:pt x="16966" y="8489"/>
                    </a:cubicBezTo>
                    <a:cubicBezTo>
                      <a:pt x="17058" y="8210"/>
                      <a:pt x="17161" y="8070"/>
                      <a:pt x="17280" y="8070"/>
                    </a:cubicBezTo>
                    <a:cubicBezTo>
                      <a:pt x="17441" y="8070"/>
                      <a:pt x="17555" y="8252"/>
                      <a:pt x="17634" y="8615"/>
                    </a:cubicBezTo>
                    <a:cubicBezTo>
                      <a:pt x="17712" y="8970"/>
                      <a:pt x="17747" y="9386"/>
                      <a:pt x="17747" y="9927"/>
                    </a:cubicBezTo>
                    <a:cubicBezTo>
                      <a:pt x="17747" y="10766"/>
                      <a:pt x="17869" y="11352"/>
                      <a:pt x="18044" y="11352"/>
                    </a:cubicBezTo>
                    <a:cubicBezTo>
                      <a:pt x="18218" y="11352"/>
                      <a:pt x="18343" y="10766"/>
                      <a:pt x="18343" y="9927"/>
                    </a:cubicBezTo>
                    <a:cubicBezTo>
                      <a:pt x="18343" y="9289"/>
                      <a:pt x="18318" y="8677"/>
                      <a:pt x="18270" y="8112"/>
                    </a:cubicBezTo>
                    <a:cubicBezTo>
                      <a:pt x="18221" y="7535"/>
                      <a:pt x="18148" y="7015"/>
                      <a:pt x="18052" y="6576"/>
                    </a:cubicBezTo>
                    <a:cubicBezTo>
                      <a:pt x="17958" y="6147"/>
                      <a:pt x="17845" y="5808"/>
                      <a:pt x="17715" y="5571"/>
                    </a:cubicBezTo>
                    <a:cubicBezTo>
                      <a:pt x="17587" y="5335"/>
                      <a:pt x="17438" y="5222"/>
                      <a:pt x="17277" y="5222"/>
                    </a:cubicBezTo>
                    <a:close/>
                    <a:moveTo>
                      <a:pt x="19997" y="5362"/>
                    </a:moveTo>
                    <a:cubicBezTo>
                      <a:pt x="19767" y="5362"/>
                      <a:pt x="19548" y="5565"/>
                      <a:pt x="19350" y="5962"/>
                    </a:cubicBezTo>
                    <a:cubicBezTo>
                      <a:pt x="19151" y="6362"/>
                      <a:pt x="18980" y="6931"/>
                      <a:pt x="18839" y="7651"/>
                    </a:cubicBezTo>
                    <a:cubicBezTo>
                      <a:pt x="18699" y="8366"/>
                      <a:pt x="18589" y="9238"/>
                      <a:pt x="18511" y="10235"/>
                    </a:cubicBezTo>
                    <a:cubicBezTo>
                      <a:pt x="18434" y="11218"/>
                      <a:pt x="18395" y="12313"/>
                      <a:pt x="18395" y="13488"/>
                    </a:cubicBezTo>
                    <a:cubicBezTo>
                      <a:pt x="18395" y="14662"/>
                      <a:pt x="18434" y="15744"/>
                      <a:pt x="18511" y="16727"/>
                    </a:cubicBezTo>
                    <a:cubicBezTo>
                      <a:pt x="18589" y="17724"/>
                      <a:pt x="18699" y="18597"/>
                      <a:pt x="18839" y="19310"/>
                    </a:cubicBezTo>
                    <a:cubicBezTo>
                      <a:pt x="18980" y="20031"/>
                      <a:pt x="19150" y="20599"/>
                      <a:pt x="19350" y="21000"/>
                    </a:cubicBezTo>
                    <a:cubicBezTo>
                      <a:pt x="19547" y="21396"/>
                      <a:pt x="19765" y="21600"/>
                      <a:pt x="19997" y="21600"/>
                    </a:cubicBezTo>
                    <a:cubicBezTo>
                      <a:pt x="20229" y="21600"/>
                      <a:pt x="20448" y="21396"/>
                      <a:pt x="20645" y="21000"/>
                    </a:cubicBezTo>
                    <a:cubicBezTo>
                      <a:pt x="20845" y="20599"/>
                      <a:pt x="21016" y="20029"/>
                      <a:pt x="21156" y="19310"/>
                    </a:cubicBezTo>
                    <a:cubicBezTo>
                      <a:pt x="21296" y="18595"/>
                      <a:pt x="21406" y="17723"/>
                      <a:pt x="21484" y="16727"/>
                    </a:cubicBezTo>
                    <a:cubicBezTo>
                      <a:pt x="21561" y="15742"/>
                      <a:pt x="21600" y="14661"/>
                      <a:pt x="21600" y="13488"/>
                    </a:cubicBezTo>
                    <a:cubicBezTo>
                      <a:pt x="21600" y="12314"/>
                      <a:pt x="21561" y="11220"/>
                      <a:pt x="21484" y="10235"/>
                    </a:cubicBezTo>
                    <a:cubicBezTo>
                      <a:pt x="21406" y="9238"/>
                      <a:pt x="21296" y="8367"/>
                      <a:pt x="21156" y="7651"/>
                    </a:cubicBezTo>
                    <a:cubicBezTo>
                      <a:pt x="21015" y="6931"/>
                      <a:pt x="20844" y="6363"/>
                      <a:pt x="20645" y="5962"/>
                    </a:cubicBezTo>
                    <a:cubicBezTo>
                      <a:pt x="20447" y="5565"/>
                      <a:pt x="20228" y="5362"/>
                      <a:pt x="19997" y="5362"/>
                    </a:cubicBezTo>
                    <a:close/>
                    <a:moveTo>
                      <a:pt x="6312" y="7247"/>
                    </a:moveTo>
                    <a:cubicBezTo>
                      <a:pt x="6187" y="7247"/>
                      <a:pt x="6067" y="7329"/>
                      <a:pt x="5957" y="7484"/>
                    </a:cubicBezTo>
                    <a:cubicBezTo>
                      <a:pt x="5847" y="7638"/>
                      <a:pt x="5751" y="7829"/>
                      <a:pt x="5664" y="8056"/>
                    </a:cubicBezTo>
                    <a:cubicBezTo>
                      <a:pt x="5577" y="8285"/>
                      <a:pt x="5498" y="8541"/>
                      <a:pt x="5432" y="8824"/>
                    </a:cubicBezTo>
                    <a:cubicBezTo>
                      <a:pt x="5365" y="9106"/>
                      <a:pt x="5314" y="9365"/>
                      <a:pt x="5272" y="9620"/>
                    </a:cubicBezTo>
                    <a:cubicBezTo>
                      <a:pt x="5238" y="9838"/>
                      <a:pt x="5244" y="10029"/>
                      <a:pt x="5290" y="10193"/>
                    </a:cubicBezTo>
                    <a:cubicBezTo>
                      <a:pt x="5335" y="10356"/>
                      <a:pt x="5375" y="10327"/>
                      <a:pt x="5409" y="10109"/>
                    </a:cubicBezTo>
                    <a:cubicBezTo>
                      <a:pt x="5443" y="9891"/>
                      <a:pt x="5487" y="9663"/>
                      <a:pt x="5542" y="9425"/>
                    </a:cubicBezTo>
                    <a:cubicBezTo>
                      <a:pt x="5597" y="9190"/>
                      <a:pt x="5660" y="8983"/>
                      <a:pt x="5734" y="8782"/>
                    </a:cubicBezTo>
                    <a:cubicBezTo>
                      <a:pt x="5808" y="8583"/>
                      <a:pt x="5892" y="8404"/>
                      <a:pt x="5986" y="8266"/>
                    </a:cubicBezTo>
                    <a:cubicBezTo>
                      <a:pt x="6081" y="8129"/>
                      <a:pt x="6190" y="8070"/>
                      <a:pt x="6312" y="8070"/>
                    </a:cubicBezTo>
                    <a:cubicBezTo>
                      <a:pt x="6448" y="8070"/>
                      <a:pt x="6570" y="8159"/>
                      <a:pt x="6680" y="8350"/>
                    </a:cubicBezTo>
                    <a:cubicBezTo>
                      <a:pt x="6790" y="8540"/>
                      <a:pt x="6883" y="8807"/>
                      <a:pt x="6959" y="9145"/>
                    </a:cubicBezTo>
                    <a:cubicBezTo>
                      <a:pt x="7035" y="9481"/>
                      <a:pt x="7091" y="9871"/>
                      <a:pt x="7133" y="10318"/>
                    </a:cubicBezTo>
                    <a:cubicBezTo>
                      <a:pt x="7175" y="10766"/>
                      <a:pt x="7197" y="11247"/>
                      <a:pt x="7197" y="11756"/>
                    </a:cubicBezTo>
                    <a:lnTo>
                      <a:pt x="7197" y="16950"/>
                    </a:lnTo>
                    <a:cubicBezTo>
                      <a:pt x="7118" y="17642"/>
                      <a:pt x="7021" y="18263"/>
                      <a:pt x="6907" y="18807"/>
                    </a:cubicBezTo>
                    <a:cubicBezTo>
                      <a:pt x="6808" y="19282"/>
                      <a:pt x="6690" y="19705"/>
                      <a:pt x="6550" y="20078"/>
                    </a:cubicBezTo>
                    <a:cubicBezTo>
                      <a:pt x="6410" y="20451"/>
                      <a:pt x="6248" y="20637"/>
                      <a:pt x="6062" y="20637"/>
                    </a:cubicBezTo>
                    <a:cubicBezTo>
                      <a:pt x="5778" y="20637"/>
                      <a:pt x="5565" y="20296"/>
                      <a:pt x="5423" y="19631"/>
                    </a:cubicBezTo>
                    <a:cubicBezTo>
                      <a:pt x="5281" y="18966"/>
                      <a:pt x="5208" y="18115"/>
                      <a:pt x="5208" y="17076"/>
                    </a:cubicBezTo>
                    <a:cubicBezTo>
                      <a:pt x="5208" y="16567"/>
                      <a:pt x="5227" y="16102"/>
                      <a:pt x="5264" y="15666"/>
                    </a:cubicBezTo>
                    <a:cubicBezTo>
                      <a:pt x="5299" y="15230"/>
                      <a:pt x="5355" y="14844"/>
                      <a:pt x="5435" y="14535"/>
                    </a:cubicBezTo>
                    <a:cubicBezTo>
                      <a:pt x="5514" y="14224"/>
                      <a:pt x="5615" y="13990"/>
                      <a:pt x="5737" y="13809"/>
                    </a:cubicBezTo>
                    <a:cubicBezTo>
                      <a:pt x="5858" y="13628"/>
                      <a:pt x="6005" y="13530"/>
                      <a:pt x="6175" y="13530"/>
                    </a:cubicBezTo>
                    <a:lnTo>
                      <a:pt x="6770" y="13530"/>
                    </a:lnTo>
                    <a:cubicBezTo>
                      <a:pt x="6827" y="13530"/>
                      <a:pt x="6857" y="13398"/>
                      <a:pt x="6857" y="13125"/>
                    </a:cubicBezTo>
                    <a:cubicBezTo>
                      <a:pt x="6857" y="12852"/>
                      <a:pt x="6827" y="12706"/>
                      <a:pt x="6770" y="12706"/>
                    </a:cubicBezTo>
                    <a:lnTo>
                      <a:pt x="6175" y="12706"/>
                    </a:lnTo>
                    <a:cubicBezTo>
                      <a:pt x="5990" y="12706"/>
                      <a:pt x="5825" y="12828"/>
                      <a:pt x="5685" y="13055"/>
                    </a:cubicBezTo>
                    <a:cubicBezTo>
                      <a:pt x="5544" y="13284"/>
                      <a:pt x="5427" y="13585"/>
                      <a:pt x="5330" y="13976"/>
                    </a:cubicBezTo>
                    <a:cubicBezTo>
                      <a:pt x="5234" y="14369"/>
                      <a:pt x="5162" y="14831"/>
                      <a:pt x="5113" y="15359"/>
                    </a:cubicBezTo>
                    <a:cubicBezTo>
                      <a:pt x="5063" y="15886"/>
                      <a:pt x="5037" y="16457"/>
                      <a:pt x="5037" y="17076"/>
                    </a:cubicBezTo>
                    <a:cubicBezTo>
                      <a:pt x="5037" y="17696"/>
                      <a:pt x="5059" y="18280"/>
                      <a:pt x="5101" y="18807"/>
                    </a:cubicBezTo>
                    <a:cubicBezTo>
                      <a:pt x="5143" y="19336"/>
                      <a:pt x="5204" y="19784"/>
                      <a:pt x="5290" y="20176"/>
                    </a:cubicBezTo>
                    <a:cubicBezTo>
                      <a:pt x="5375" y="20567"/>
                      <a:pt x="5483" y="20882"/>
                      <a:pt x="5612" y="21111"/>
                    </a:cubicBezTo>
                    <a:cubicBezTo>
                      <a:pt x="5741" y="21339"/>
                      <a:pt x="5892" y="21446"/>
                      <a:pt x="6062" y="21446"/>
                    </a:cubicBezTo>
                    <a:cubicBezTo>
                      <a:pt x="6198" y="21446"/>
                      <a:pt x="6322" y="21363"/>
                      <a:pt x="6434" y="21181"/>
                    </a:cubicBezTo>
                    <a:cubicBezTo>
                      <a:pt x="6545" y="21000"/>
                      <a:pt x="6646" y="20781"/>
                      <a:pt x="6735" y="20525"/>
                    </a:cubicBezTo>
                    <a:cubicBezTo>
                      <a:pt x="6824" y="20271"/>
                      <a:pt x="6899" y="19997"/>
                      <a:pt x="6962" y="19715"/>
                    </a:cubicBezTo>
                    <a:cubicBezTo>
                      <a:pt x="7024" y="19434"/>
                      <a:pt x="7073" y="19181"/>
                      <a:pt x="7107" y="18961"/>
                    </a:cubicBezTo>
                    <a:cubicBezTo>
                      <a:pt x="7122" y="18871"/>
                      <a:pt x="7134" y="18831"/>
                      <a:pt x="7145" y="18821"/>
                    </a:cubicBezTo>
                    <a:cubicBezTo>
                      <a:pt x="7156" y="18812"/>
                      <a:pt x="7166" y="18826"/>
                      <a:pt x="7174" y="18863"/>
                    </a:cubicBezTo>
                    <a:cubicBezTo>
                      <a:pt x="7181" y="18900"/>
                      <a:pt x="7187" y="18944"/>
                      <a:pt x="7191" y="19017"/>
                    </a:cubicBezTo>
                    <a:cubicBezTo>
                      <a:pt x="7195" y="19089"/>
                      <a:pt x="7197" y="19166"/>
                      <a:pt x="7197" y="19240"/>
                    </a:cubicBezTo>
                    <a:lnTo>
                      <a:pt x="7197" y="20762"/>
                    </a:lnTo>
                    <a:cubicBezTo>
                      <a:pt x="7197" y="21036"/>
                      <a:pt x="7224" y="21181"/>
                      <a:pt x="7281" y="21181"/>
                    </a:cubicBezTo>
                    <a:lnTo>
                      <a:pt x="7850" y="21181"/>
                    </a:lnTo>
                    <a:cubicBezTo>
                      <a:pt x="7907" y="21181"/>
                      <a:pt x="7935" y="21036"/>
                      <a:pt x="7935" y="20762"/>
                    </a:cubicBezTo>
                    <a:cubicBezTo>
                      <a:pt x="7935" y="20490"/>
                      <a:pt x="7907" y="20357"/>
                      <a:pt x="7850" y="20357"/>
                    </a:cubicBezTo>
                    <a:lnTo>
                      <a:pt x="7453" y="20357"/>
                    </a:lnTo>
                    <a:cubicBezTo>
                      <a:pt x="7396" y="20357"/>
                      <a:pt x="7368" y="20226"/>
                      <a:pt x="7368" y="19952"/>
                    </a:cubicBezTo>
                    <a:lnTo>
                      <a:pt x="7368" y="11756"/>
                    </a:lnTo>
                    <a:cubicBezTo>
                      <a:pt x="7368" y="11136"/>
                      <a:pt x="7342" y="10558"/>
                      <a:pt x="7293" y="10011"/>
                    </a:cubicBezTo>
                    <a:cubicBezTo>
                      <a:pt x="7244" y="9465"/>
                      <a:pt x="7175" y="8983"/>
                      <a:pt x="7084" y="8573"/>
                    </a:cubicBezTo>
                    <a:cubicBezTo>
                      <a:pt x="6993" y="8163"/>
                      <a:pt x="6881" y="7833"/>
                      <a:pt x="6750" y="7596"/>
                    </a:cubicBezTo>
                    <a:cubicBezTo>
                      <a:pt x="6619" y="7359"/>
                      <a:pt x="6475" y="7247"/>
                      <a:pt x="6312" y="7247"/>
                    </a:cubicBezTo>
                    <a:close/>
                    <a:moveTo>
                      <a:pt x="20055" y="8042"/>
                    </a:moveTo>
                    <a:cubicBezTo>
                      <a:pt x="20212" y="8042"/>
                      <a:pt x="20353" y="8172"/>
                      <a:pt x="20476" y="8419"/>
                    </a:cubicBezTo>
                    <a:cubicBezTo>
                      <a:pt x="20599" y="8666"/>
                      <a:pt x="20701" y="8997"/>
                      <a:pt x="20787" y="9439"/>
                    </a:cubicBezTo>
                    <a:cubicBezTo>
                      <a:pt x="20873" y="9884"/>
                      <a:pt x="20942" y="10433"/>
                      <a:pt x="20990" y="11072"/>
                    </a:cubicBezTo>
                    <a:cubicBezTo>
                      <a:pt x="21040" y="11734"/>
                      <a:pt x="21066" y="12484"/>
                      <a:pt x="21066" y="13306"/>
                    </a:cubicBezTo>
                    <a:cubicBezTo>
                      <a:pt x="21066" y="14146"/>
                      <a:pt x="21040" y="14909"/>
                      <a:pt x="20990" y="15568"/>
                    </a:cubicBezTo>
                    <a:cubicBezTo>
                      <a:pt x="20942" y="16209"/>
                      <a:pt x="20873" y="16758"/>
                      <a:pt x="20787" y="17202"/>
                    </a:cubicBezTo>
                    <a:cubicBezTo>
                      <a:pt x="20702" y="17638"/>
                      <a:pt x="20599" y="17989"/>
                      <a:pt x="20479" y="18221"/>
                    </a:cubicBezTo>
                    <a:cubicBezTo>
                      <a:pt x="20356" y="18462"/>
                      <a:pt x="20213" y="18584"/>
                      <a:pt x="20055" y="18584"/>
                    </a:cubicBezTo>
                    <a:cubicBezTo>
                      <a:pt x="19898" y="18584"/>
                      <a:pt x="19755" y="18462"/>
                      <a:pt x="19632" y="18221"/>
                    </a:cubicBezTo>
                    <a:cubicBezTo>
                      <a:pt x="19512" y="17989"/>
                      <a:pt x="19409" y="17650"/>
                      <a:pt x="19324" y="17216"/>
                    </a:cubicBezTo>
                    <a:cubicBezTo>
                      <a:pt x="19237" y="16765"/>
                      <a:pt x="19170" y="16221"/>
                      <a:pt x="19121" y="15568"/>
                    </a:cubicBezTo>
                    <a:cubicBezTo>
                      <a:pt x="19071" y="14913"/>
                      <a:pt x="19045" y="14151"/>
                      <a:pt x="19045" y="13306"/>
                    </a:cubicBezTo>
                    <a:cubicBezTo>
                      <a:pt x="19045" y="12479"/>
                      <a:pt x="19071" y="11729"/>
                      <a:pt x="19121" y="11072"/>
                    </a:cubicBezTo>
                    <a:cubicBezTo>
                      <a:pt x="19170" y="10429"/>
                      <a:pt x="19238" y="9881"/>
                      <a:pt x="19324" y="9439"/>
                    </a:cubicBezTo>
                    <a:cubicBezTo>
                      <a:pt x="19410" y="8995"/>
                      <a:pt x="19511" y="8667"/>
                      <a:pt x="19635" y="8419"/>
                    </a:cubicBezTo>
                    <a:cubicBezTo>
                      <a:pt x="19757" y="8172"/>
                      <a:pt x="19899" y="8042"/>
                      <a:pt x="20055" y="80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212" name="Shape 212"/>
              <p:cNvSpPr/>
              <p:nvPr/>
            </p:nvSpPr>
            <p:spPr>
              <a:xfrm>
                <a:off x="376801" y="88659"/>
                <a:ext cx="283710" cy="3086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60" extrusionOk="0">
                    <a:moveTo>
                      <a:pt x="21213" y="11458"/>
                    </a:moveTo>
                    <a:lnTo>
                      <a:pt x="19665" y="11458"/>
                    </a:lnTo>
                    <a:cubicBezTo>
                      <a:pt x="19526" y="11458"/>
                      <a:pt x="19407" y="11423"/>
                      <a:pt x="19303" y="11352"/>
                    </a:cubicBezTo>
                    <a:cubicBezTo>
                      <a:pt x="19200" y="11281"/>
                      <a:pt x="19106" y="11198"/>
                      <a:pt x="19020" y="11103"/>
                    </a:cubicBezTo>
                    <a:lnTo>
                      <a:pt x="15331" y="6393"/>
                    </a:lnTo>
                    <a:cubicBezTo>
                      <a:pt x="15227" y="6251"/>
                      <a:pt x="15227" y="6109"/>
                      <a:pt x="15331" y="5967"/>
                    </a:cubicBezTo>
                    <a:lnTo>
                      <a:pt x="18242" y="2078"/>
                    </a:lnTo>
                    <a:cubicBezTo>
                      <a:pt x="18311" y="1983"/>
                      <a:pt x="18401" y="1899"/>
                      <a:pt x="18513" y="1828"/>
                    </a:cubicBezTo>
                    <a:cubicBezTo>
                      <a:pt x="18530" y="1817"/>
                      <a:pt x="18584" y="1790"/>
                      <a:pt x="18658" y="1754"/>
                    </a:cubicBezTo>
                    <a:cubicBezTo>
                      <a:pt x="19600" y="1650"/>
                      <a:pt x="20445" y="1250"/>
                      <a:pt x="21072" y="657"/>
                    </a:cubicBezTo>
                    <a:cubicBezTo>
                      <a:pt x="21234" y="504"/>
                      <a:pt x="21230" y="258"/>
                      <a:pt x="21064" y="110"/>
                    </a:cubicBezTo>
                    <a:cubicBezTo>
                      <a:pt x="20896" y="-39"/>
                      <a:pt x="20630" y="-36"/>
                      <a:pt x="20467" y="118"/>
                    </a:cubicBezTo>
                    <a:cubicBezTo>
                      <a:pt x="19916" y="637"/>
                      <a:pt x="19162" y="966"/>
                      <a:pt x="18322" y="1002"/>
                    </a:cubicBezTo>
                    <a:lnTo>
                      <a:pt x="17812" y="990"/>
                    </a:lnTo>
                    <a:cubicBezTo>
                      <a:pt x="17055" y="913"/>
                      <a:pt x="16380" y="594"/>
                      <a:pt x="15873" y="117"/>
                    </a:cubicBezTo>
                    <a:cubicBezTo>
                      <a:pt x="15710" y="-37"/>
                      <a:pt x="15443" y="-40"/>
                      <a:pt x="15276" y="110"/>
                    </a:cubicBezTo>
                    <a:cubicBezTo>
                      <a:pt x="15109" y="259"/>
                      <a:pt x="15106" y="504"/>
                      <a:pt x="15269" y="657"/>
                    </a:cubicBezTo>
                    <a:lnTo>
                      <a:pt x="15268" y="657"/>
                    </a:lnTo>
                    <a:cubicBezTo>
                      <a:pt x="15838" y="1195"/>
                      <a:pt x="16587" y="1573"/>
                      <a:pt x="17425" y="1717"/>
                    </a:cubicBezTo>
                    <a:cubicBezTo>
                      <a:pt x="17428" y="1728"/>
                      <a:pt x="17435" y="1739"/>
                      <a:pt x="17437" y="1751"/>
                    </a:cubicBezTo>
                    <a:cubicBezTo>
                      <a:pt x="17459" y="1838"/>
                      <a:pt x="17430" y="1972"/>
                      <a:pt x="17345" y="2067"/>
                    </a:cubicBezTo>
                    <a:lnTo>
                      <a:pt x="14867" y="5352"/>
                    </a:lnTo>
                    <a:cubicBezTo>
                      <a:pt x="14746" y="5525"/>
                      <a:pt x="14626" y="5525"/>
                      <a:pt x="14506" y="5352"/>
                    </a:cubicBezTo>
                    <a:lnTo>
                      <a:pt x="11411" y="1400"/>
                    </a:lnTo>
                    <a:cubicBezTo>
                      <a:pt x="11324" y="1305"/>
                      <a:pt x="11310" y="1221"/>
                      <a:pt x="11372" y="1150"/>
                    </a:cubicBezTo>
                    <a:cubicBezTo>
                      <a:pt x="11431" y="1079"/>
                      <a:pt x="11530" y="1045"/>
                      <a:pt x="11668" y="1045"/>
                    </a:cubicBezTo>
                    <a:lnTo>
                      <a:pt x="13732" y="1045"/>
                    </a:lnTo>
                    <a:cubicBezTo>
                      <a:pt x="13989" y="1045"/>
                      <a:pt x="14119" y="926"/>
                      <a:pt x="14119" y="690"/>
                    </a:cubicBezTo>
                    <a:cubicBezTo>
                      <a:pt x="14119" y="453"/>
                      <a:pt x="13989" y="335"/>
                      <a:pt x="13732" y="335"/>
                    </a:cubicBezTo>
                    <a:lnTo>
                      <a:pt x="8315" y="335"/>
                    </a:lnTo>
                    <a:cubicBezTo>
                      <a:pt x="8056" y="335"/>
                      <a:pt x="7928" y="453"/>
                      <a:pt x="7928" y="690"/>
                    </a:cubicBezTo>
                    <a:cubicBezTo>
                      <a:pt x="7928" y="926"/>
                      <a:pt x="8056" y="1045"/>
                      <a:pt x="8315" y="1045"/>
                    </a:cubicBezTo>
                    <a:lnTo>
                      <a:pt x="9863" y="1045"/>
                    </a:lnTo>
                    <a:cubicBezTo>
                      <a:pt x="10000" y="1045"/>
                      <a:pt x="10124" y="1079"/>
                      <a:pt x="10237" y="1150"/>
                    </a:cubicBezTo>
                    <a:cubicBezTo>
                      <a:pt x="10348" y="1221"/>
                      <a:pt x="10438" y="1305"/>
                      <a:pt x="10508" y="1400"/>
                    </a:cubicBezTo>
                    <a:lnTo>
                      <a:pt x="14066" y="5967"/>
                    </a:lnTo>
                    <a:cubicBezTo>
                      <a:pt x="14170" y="6109"/>
                      <a:pt x="14170" y="6251"/>
                      <a:pt x="14066" y="6393"/>
                    </a:cubicBezTo>
                    <a:lnTo>
                      <a:pt x="2579" y="20495"/>
                    </a:lnTo>
                    <a:cubicBezTo>
                      <a:pt x="2492" y="20590"/>
                      <a:pt x="2399" y="20674"/>
                      <a:pt x="2295" y="20745"/>
                    </a:cubicBezTo>
                    <a:cubicBezTo>
                      <a:pt x="2192" y="20816"/>
                      <a:pt x="2072" y="20850"/>
                      <a:pt x="1935" y="20850"/>
                    </a:cubicBezTo>
                    <a:lnTo>
                      <a:pt x="387" y="20850"/>
                    </a:lnTo>
                    <a:cubicBezTo>
                      <a:pt x="128" y="20850"/>
                      <a:pt x="0" y="20969"/>
                      <a:pt x="0" y="21205"/>
                    </a:cubicBezTo>
                    <a:cubicBezTo>
                      <a:pt x="0" y="21442"/>
                      <a:pt x="128" y="21560"/>
                      <a:pt x="387" y="21560"/>
                    </a:cubicBezTo>
                    <a:lnTo>
                      <a:pt x="5803" y="21560"/>
                    </a:lnTo>
                    <a:cubicBezTo>
                      <a:pt x="6061" y="21560"/>
                      <a:pt x="6190" y="21442"/>
                      <a:pt x="6190" y="21205"/>
                    </a:cubicBezTo>
                    <a:cubicBezTo>
                      <a:pt x="6190" y="20969"/>
                      <a:pt x="6061" y="20850"/>
                      <a:pt x="5803" y="20850"/>
                    </a:cubicBezTo>
                    <a:lnTo>
                      <a:pt x="3740" y="20850"/>
                    </a:lnTo>
                    <a:cubicBezTo>
                      <a:pt x="3602" y="20850"/>
                      <a:pt x="3504" y="20816"/>
                      <a:pt x="3442" y="20745"/>
                    </a:cubicBezTo>
                    <a:cubicBezTo>
                      <a:pt x="3382" y="20674"/>
                      <a:pt x="3395" y="20590"/>
                      <a:pt x="3481" y="20495"/>
                    </a:cubicBezTo>
                    <a:lnTo>
                      <a:pt x="14506" y="6985"/>
                    </a:lnTo>
                    <a:cubicBezTo>
                      <a:pt x="14626" y="6827"/>
                      <a:pt x="14746" y="6827"/>
                      <a:pt x="14867" y="6985"/>
                    </a:cubicBezTo>
                    <a:lnTo>
                      <a:pt x="18117" y="11103"/>
                    </a:lnTo>
                    <a:cubicBezTo>
                      <a:pt x="18204" y="11198"/>
                      <a:pt x="18216" y="11281"/>
                      <a:pt x="18156" y="11352"/>
                    </a:cubicBezTo>
                    <a:cubicBezTo>
                      <a:pt x="18095" y="11423"/>
                      <a:pt x="17996" y="11458"/>
                      <a:pt x="17859" y="11458"/>
                    </a:cubicBezTo>
                    <a:lnTo>
                      <a:pt x="15795" y="11458"/>
                    </a:lnTo>
                    <a:cubicBezTo>
                      <a:pt x="15537" y="11458"/>
                      <a:pt x="15409" y="11577"/>
                      <a:pt x="15409" y="11813"/>
                    </a:cubicBezTo>
                    <a:cubicBezTo>
                      <a:pt x="15409" y="12050"/>
                      <a:pt x="15537" y="12167"/>
                      <a:pt x="15795" y="12167"/>
                    </a:cubicBezTo>
                    <a:lnTo>
                      <a:pt x="21213" y="12167"/>
                    </a:lnTo>
                    <a:cubicBezTo>
                      <a:pt x="21470" y="12167"/>
                      <a:pt x="21600" y="12050"/>
                      <a:pt x="21600" y="11813"/>
                    </a:cubicBezTo>
                    <a:cubicBezTo>
                      <a:pt x="21600" y="11577"/>
                      <a:pt x="21470" y="11458"/>
                      <a:pt x="21213" y="1145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213" name="Shape 213"/>
              <p:cNvSpPr/>
              <p:nvPr/>
            </p:nvSpPr>
            <p:spPr>
              <a:xfrm>
                <a:off x="592908" y="72035"/>
                <a:ext cx="44769" cy="20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802" y="11979"/>
                    </a:moveTo>
                    <a:cubicBezTo>
                      <a:pt x="15493" y="11979"/>
                      <a:pt x="14427" y="10116"/>
                      <a:pt x="14427" y="7815"/>
                    </a:cubicBezTo>
                    <a:cubicBezTo>
                      <a:pt x="14427" y="5520"/>
                      <a:pt x="15493" y="3657"/>
                      <a:pt x="16802" y="3657"/>
                    </a:cubicBezTo>
                    <a:cubicBezTo>
                      <a:pt x="18118" y="3657"/>
                      <a:pt x="19185" y="5520"/>
                      <a:pt x="19185" y="7815"/>
                    </a:cubicBezTo>
                    <a:cubicBezTo>
                      <a:pt x="19185" y="10116"/>
                      <a:pt x="18118" y="11979"/>
                      <a:pt x="16802" y="11979"/>
                    </a:cubicBezTo>
                    <a:close/>
                    <a:moveTo>
                      <a:pt x="10799" y="0"/>
                    </a:moveTo>
                    <a:cubicBezTo>
                      <a:pt x="4837" y="0"/>
                      <a:pt x="0" y="4833"/>
                      <a:pt x="0" y="10803"/>
                    </a:cubicBezTo>
                    <a:cubicBezTo>
                      <a:pt x="0" y="16767"/>
                      <a:pt x="4837" y="21600"/>
                      <a:pt x="10799" y="21600"/>
                    </a:cubicBezTo>
                    <a:cubicBezTo>
                      <a:pt x="16761" y="21600"/>
                      <a:pt x="21600" y="16767"/>
                      <a:pt x="21600" y="10803"/>
                    </a:cubicBezTo>
                    <a:cubicBezTo>
                      <a:pt x="21600" y="4833"/>
                      <a:pt x="16761" y="0"/>
                      <a:pt x="107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  <p:sp>
        <p:nvSpPr>
          <p:cNvPr id="216" name="Shape 216"/>
          <p:cNvSpPr/>
          <p:nvPr/>
        </p:nvSpPr>
        <p:spPr>
          <a:xfrm>
            <a:off x="8660187" y="6540500"/>
            <a:ext cx="97069" cy="203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normAutofit/>
          </a:bodyPr>
          <a:lstStyle>
            <a:lvl1pPr>
              <a:defRPr sz="180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pPr algn="ctr" defTabSz="309563">
              <a:defRPr>
                <a:solidFill>
                  <a:srgbClr val="000000"/>
                </a:solidFill>
              </a:defRPr>
            </a:pPr>
            <a:r>
              <a:rPr sz="675" kern="0"/>
              <a:t>￼</a:t>
            </a:r>
          </a:p>
        </p:txBody>
      </p:sp>
      <p:grpSp>
        <p:nvGrpSpPr>
          <p:cNvPr id="219" name="Group 219">
            <a:hlinkClick r:id="" action="ppaction://hlinkshowjump?jump=previousslide"/>
          </p:cNvPr>
          <p:cNvGrpSpPr/>
          <p:nvPr/>
        </p:nvGrpSpPr>
        <p:grpSpPr>
          <a:xfrm>
            <a:off x="8488688" y="6575220"/>
            <a:ext cx="109845" cy="146460"/>
            <a:chOff x="0" y="0"/>
            <a:chExt cx="292918" cy="292918"/>
          </a:xfrm>
        </p:grpSpPr>
        <p:sp>
          <p:nvSpPr>
            <p:cNvPr id="217" name="Shape 217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222B31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218" name="Shape 218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22B3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222" name="Group 222">
            <a:hlinkClick r:id="" action="ppaction://hlinkshowjump?jump=nextslide"/>
          </p:cNvPr>
          <p:cNvGrpSpPr/>
          <p:nvPr/>
        </p:nvGrpSpPr>
        <p:grpSpPr>
          <a:xfrm flipH="1">
            <a:off x="8807776" y="6575220"/>
            <a:ext cx="109845" cy="146460"/>
            <a:chOff x="0" y="0"/>
            <a:chExt cx="292918" cy="292918"/>
          </a:xfrm>
        </p:grpSpPr>
        <p:sp>
          <p:nvSpPr>
            <p:cNvPr id="220" name="Shape 220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222B31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221" name="Shape 221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22B3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sp>
        <p:nvSpPr>
          <p:cNvPr id="223" name="Shape 223"/>
          <p:cNvSpPr>
            <a:spLocks noGrp="1"/>
          </p:cNvSpPr>
          <p:nvPr>
            <p:ph type="sldNum" sz="quarter" idx="2"/>
          </p:nvPr>
        </p:nvSpPr>
        <p:spPr>
          <a:xfrm>
            <a:off x="8639007" y="6578600"/>
            <a:ext cx="139430" cy="203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1283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  <p:sp>
        <p:nvSpPr>
          <p:cNvPr id="224" name="Shape 224"/>
          <p:cNvSpPr>
            <a:spLocks noGrp="1"/>
          </p:cNvSpPr>
          <p:nvPr>
            <p:ph type="body" idx="1"/>
          </p:nvPr>
        </p:nvSpPr>
        <p:spPr>
          <a:xfrm>
            <a:off x="5639822" y="814683"/>
            <a:ext cx="2806019" cy="79375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212830"/>
                </a:solidFill>
              </a:defRPr>
            </a:lvl1pPr>
            <a:lvl2pPr algn="l">
              <a:defRPr>
                <a:solidFill>
                  <a:srgbClr val="212830"/>
                </a:solidFill>
              </a:defRPr>
            </a:lvl2pPr>
            <a:lvl3pPr algn="l">
              <a:defRPr>
                <a:solidFill>
                  <a:srgbClr val="212830"/>
                </a:solidFill>
              </a:defRPr>
            </a:lvl3pPr>
            <a:lvl4pPr algn="l">
              <a:defRPr>
                <a:solidFill>
                  <a:srgbClr val="212830"/>
                </a:solidFill>
              </a:defRPr>
            </a:lvl4pPr>
            <a:lvl5pPr algn="l">
              <a:defRPr>
                <a:solidFill>
                  <a:srgbClr val="212830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212830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212830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212830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212830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212830"/>
                </a:solidFill>
              </a:rPr>
              <a:t>Body Level Five</a:t>
            </a:r>
          </a:p>
        </p:txBody>
      </p:sp>
      <p:sp>
        <p:nvSpPr>
          <p:cNvPr id="225" name="Shape 225"/>
          <p:cNvSpPr>
            <a:spLocks noGrp="1"/>
          </p:cNvSpPr>
          <p:nvPr>
            <p:ph type="title"/>
          </p:nvPr>
        </p:nvSpPr>
        <p:spPr>
          <a:xfrm>
            <a:off x="744729" y="179682"/>
            <a:ext cx="7654543" cy="741978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FFFFFF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FFFFFF"/>
                </a:solidFill>
              </a:rP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2355658525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/>
          <p:nvPr/>
        </p:nvSpPr>
        <p:spPr>
          <a:xfrm>
            <a:off x="8660187" y="6540500"/>
            <a:ext cx="97069" cy="203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normAutofit/>
          </a:bodyPr>
          <a:lstStyle>
            <a:lvl1pPr>
              <a:defRPr sz="180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pPr algn="ctr" defTabSz="309563">
              <a:defRPr>
                <a:solidFill>
                  <a:srgbClr val="000000"/>
                </a:solidFill>
              </a:defRPr>
            </a:pPr>
            <a:r>
              <a:rPr sz="675" kern="0"/>
              <a:t>￼</a:t>
            </a:r>
          </a:p>
        </p:txBody>
      </p:sp>
      <p:sp>
        <p:nvSpPr>
          <p:cNvPr id="135" name="Shape 135"/>
          <p:cNvSpPr>
            <a:spLocks noGrp="1"/>
          </p:cNvSpPr>
          <p:nvPr>
            <p:ph type="title"/>
          </p:nvPr>
        </p:nvSpPr>
        <p:spPr>
          <a:xfrm>
            <a:off x="744729" y="2188667"/>
            <a:ext cx="7654543" cy="741978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212830"/>
                </a:solidFill>
              </a:rPr>
              <a:t>Title Text</a:t>
            </a:r>
          </a:p>
        </p:txBody>
      </p:sp>
      <p:sp>
        <p:nvSpPr>
          <p:cNvPr id="136" name="Shape 136"/>
          <p:cNvSpPr>
            <a:spLocks noGrp="1"/>
          </p:cNvSpPr>
          <p:nvPr>
            <p:ph type="body" idx="1"/>
          </p:nvPr>
        </p:nvSpPr>
        <p:spPr>
          <a:xfrm>
            <a:off x="1432799" y="2829139"/>
            <a:ext cx="6278404" cy="793751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00"/>
              <a:t>Body Level One</a:t>
            </a:r>
          </a:p>
          <a:p>
            <a:pPr lvl="1">
              <a:defRPr sz="1800"/>
            </a:pPr>
            <a:r>
              <a:rPr sz="600"/>
              <a:t>Body Level Two</a:t>
            </a:r>
          </a:p>
          <a:p>
            <a:pPr lvl="2">
              <a:defRPr sz="1800"/>
            </a:pPr>
            <a:r>
              <a:rPr sz="600"/>
              <a:t>Body Level Three</a:t>
            </a:r>
          </a:p>
          <a:p>
            <a:pPr lvl="3">
              <a:defRPr sz="1800"/>
            </a:pPr>
            <a:r>
              <a:rPr sz="600"/>
              <a:t>Body Level Four</a:t>
            </a:r>
          </a:p>
          <a:p>
            <a:pPr lvl="4">
              <a:defRPr sz="1800"/>
            </a:pPr>
            <a:r>
              <a:rPr sz="600"/>
              <a:t>Body Level Five</a:t>
            </a:r>
          </a:p>
        </p:txBody>
      </p:sp>
      <p:grpSp>
        <p:nvGrpSpPr>
          <p:cNvPr id="139" name="Group 139">
            <a:hlinkClick r:id="" action="ppaction://hlinkshowjump?jump=previousslide"/>
          </p:cNvPr>
          <p:cNvGrpSpPr/>
          <p:nvPr/>
        </p:nvGrpSpPr>
        <p:grpSpPr>
          <a:xfrm>
            <a:off x="8488688" y="6575220"/>
            <a:ext cx="109845" cy="146460"/>
            <a:chOff x="0" y="0"/>
            <a:chExt cx="292918" cy="292918"/>
          </a:xfrm>
        </p:grpSpPr>
        <p:sp>
          <p:nvSpPr>
            <p:cNvPr id="137" name="Shape 137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222B31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138" name="Shape 138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22B3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142" name="Group 142">
            <a:hlinkClick r:id="" action="ppaction://hlinkshowjump?jump=nextslide"/>
          </p:cNvPr>
          <p:cNvGrpSpPr/>
          <p:nvPr/>
        </p:nvGrpSpPr>
        <p:grpSpPr>
          <a:xfrm flipH="1">
            <a:off x="8807776" y="6575220"/>
            <a:ext cx="109845" cy="146460"/>
            <a:chOff x="0" y="0"/>
            <a:chExt cx="292918" cy="292918"/>
          </a:xfrm>
        </p:grpSpPr>
        <p:sp>
          <p:nvSpPr>
            <p:cNvPr id="140" name="Shape 140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222B31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141" name="Shape 141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22B3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sp>
        <p:nvSpPr>
          <p:cNvPr id="143" name="Shape 143"/>
          <p:cNvSpPr>
            <a:spLocks noGrp="1"/>
          </p:cNvSpPr>
          <p:nvPr>
            <p:ph type="sldNum" sz="quarter" idx="2"/>
          </p:nvPr>
        </p:nvSpPr>
        <p:spPr>
          <a:xfrm>
            <a:off x="8639007" y="6578600"/>
            <a:ext cx="139430" cy="2032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grpSp>
        <p:nvGrpSpPr>
          <p:cNvPr id="151" name="Group 151"/>
          <p:cNvGrpSpPr/>
          <p:nvPr/>
        </p:nvGrpSpPr>
        <p:grpSpPr>
          <a:xfrm>
            <a:off x="206257" y="6579295"/>
            <a:ext cx="652434" cy="198656"/>
            <a:chOff x="0" y="0"/>
            <a:chExt cx="1739821" cy="397311"/>
          </a:xfrm>
        </p:grpSpPr>
        <p:grpSp>
          <p:nvGrpSpPr>
            <p:cNvPr id="146" name="Group 146"/>
            <p:cNvGrpSpPr/>
            <p:nvPr/>
          </p:nvGrpSpPr>
          <p:grpSpPr>
            <a:xfrm>
              <a:off x="0" y="16976"/>
              <a:ext cx="378730" cy="275796"/>
              <a:chOff x="0" y="0"/>
              <a:chExt cx="378729" cy="275794"/>
            </a:xfrm>
          </p:grpSpPr>
          <p:sp>
            <p:nvSpPr>
              <p:cNvPr id="144" name="Shape 144"/>
              <p:cNvSpPr/>
              <p:nvPr/>
            </p:nvSpPr>
            <p:spPr>
              <a:xfrm>
                <a:off x="105200" y="0"/>
                <a:ext cx="273530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7316"/>
                    </a:moveTo>
                    <a:cubicBezTo>
                      <a:pt x="21600" y="19682"/>
                      <a:pt x="20404" y="21600"/>
                      <a:pt x="18928" y="21600"/>
                    </a:cubicBezTo>
                    <a:cubicBezTo>
                      <a:pt x="17453" y="21600"/>
                      <a:pt x="16257" y="19682"/>
                      <a:pt x="16257" y="17316"/>
                    </a:cubicBezTo>
                    <a:cubicBezTo>
                      <a:pt x="16257" y="12492"/>
                      <a:pt x="13809" y="8567"/>
                      <a:pt x="10800" y="8567"/>
                    </a:cubicBezTo>
                    <a:cubicBezTo>
                      <a:pt x="7791" y="8567"/>
                      <a:pt x="5343" y="12492"/>
                      <a:pt x="5343" y="17316"/>
                    </a:cubicBezTo>
                    <a:cubicBezTo>
                      <a:pt x="5343" y="19682"/>
                      <a:pt x="4147" y="21600"/>
                      <a:pt x="2672" y="21600"/>
                    </a:cubicBezTo>
                    <a:cubicBezTo>
                      <a:pt x="1197" y="21600"/>
                      <a:pt x="0" y="19682"/>
                      <a:pt x="0" y="17316"/>
                    </a:cubicBezTo>
                    <a:cubicBezTo>
                      <a:pt x="0" y="12691"/>
                      <a:pt x="1123" y="8343"/>
                      <a:pt x="3163" y="5072"/>
                    </a:cubicBezTo>
                    <a:cubicBezTo>
                      <a:pt x="5204" y="1801"/>
                      <a:pt x="7915" y="0"/>
                      <a:pt x="10800" y="0"/>
                    </a:cubicBezTo>
                    <a:cubicBezTo>
                      <a:pt x="13685" y="0"/>
                      <a:pt x="16397" y="1801"/>
                      <a:pt x="18437" y="5072"/>
                    </a:cubicBezTo>
                    <a:cubicBezTo>
                      <a:pt x="20477" y="8343"/>
                      <a:pt x="21600" y="12691"/>
                      <a:pt x="21600" y="17316"/>
                    </a:cubicBezTo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45" name="Shape 145"/>
              <p:cNvSpPr/>
              <p:nvPr/>
            </p:nvSpPr>
            <p:spPr>
              <a:xfrm>
                <a:off x="0" y="105200"/>
                <a:ext cx="273528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003" y="6600"/>
                    </a:moveTo>
                    <a:cubicBezTo>
                      <a:pt x="17003" y="3730"/>
                      <a:pt x="18459" y="1393"/>
                      <a:pt x="20250" y="1393"/>
                    </a:cubicBezTo>
                    <a:cubicBezTo>
                      <a:pt x="20499" y="1393"/>
                      <a:pt x="20740" y="1442"/>
                      <a:pt x="20972" y="1527"/>
                    </a:cubicBezTo>
                    <a:cubicBezTo>
                      <a:pt x="20482" y="594"/>
                      <a:pt x="19749" y="0"/>
                      <a:pt x="18928" y="0"/>
                    </a:cubicBezTo>
                    <a:cubicBezTo>
                      <a:pt x="17453" y="0"/>
                      <a:pt x="16257" y="1918"/>
                      <a:pt x="16257" y="4284"/>
                    </a:cubicBezTo>
                    <a:cubicBezTo>
                      <a:pt x="16257" y="6254"/>
                      <a:pt x="15844" y="8067"/>
                      <a:pt x="15156" y="9532"/>
                    </a:cubicBezTo>
                    <a:cubicBezTo>
                      <a:pt x="16156" y="9547"/>
                      <a:pt x="16966" y="10855"/>
                      <a:pt x="16966" y="12461"/>
                    </a:cubicBezTo>
                    <a:cubicBezTo>
                      <a:pt x="16966" y="14077"/>
                      <a:pt x="16146" y="15392"/>
                      <a:pt x="15138" y="15392"/>
                    </a:cubicBezTo>
                    <a:cubicBezTo>
                      <a:pt x="14130" y="15392"/>
                      <a:pt x="13310" y="14077"/>
                      <a:pt x="13310" y="12461"/>
                    </a:cubicBezTo>
                    <a:cubicBezTo>
                      <a:pt x="13310" y="12313"/>
                      <a:pt x="13319" y="12169"/>
                      <a:pt x="13333" y="12027"/>
                    </a:cubicBezTo>
                    <a:cubicBezTo>
                      <a:pt x="12575" y="12667"/>
                      <a:pt x="11714" y="13033"/>
                      <a:pt x="10800" y="13033"/>
                    </a:cubicBezTo>
                    <a:cubicBezTo>
                      <a:pt x="9907" y="13033"/>
                      <a:pt x="9065" y="12681"/>
                      <a:pt x="8321" y="12068"/>
                    </a:cubicBezTo>
                    <a:cubicBezTo>
                      <a:pt x="8331" y="12197"/>
                      <a:pt x="8339" y="12327"/>
                      <a:pt x="8339" y="12461"/>
                    </a:cubicBezTo>
                    <a:cubicBezTo>
                      <a:pt x="8339" y="14077"/>
                      <a:pt x="7519" y="15392"/>
                      <a:pt x="6511" y="15392"/>
                    </a:cubicBezTo>
                    <a:cubicBezTo>
                      <a:pt x="5503" y="15392"/>
                      <a:pt x="4683" y="14077"/>
                      <a:pt x="4683" y="12461"/>
                    </a:cubicBezTo>
                    <a:cubicBezTo>
                      <a:pt x="4683" y="10880"/>
                      <a:pt x="5468" y="9591"/>
                      <a:pt x="6446" y="9535"/>
                    </a:cubicBezTo>
                    <a:cubicBezTo>
                      <a:pt x="5757" y="8071"/>
                      <a:pt x="5343" y="6255"/>
                      <a:pt x="5343" y="4284"/>
                    </a:cubicBezTo>
                    <a:cubicBezTo>
                      <a:pt x="5343" y="1918"/>
                      <a:pt x="4147" y="0"/>
                      <a:pt x="2671" y="0"/>
                    </a:cubicBezTo>
                    <a:cubicBezTo>
                      <a:pt x="1843" y="0"/>
                      <a:pt x="1103" y="605"/>
                      <a:pt x="613" y="1554"/>
                    </a:cubicBezTo>
                    <a:cubicBezTo>
                      <a:pt x="865" y="1453"/>
                      <a:pt x="1127" y="1393"/>
                      <a:pt x="1399" y="1393"/>
                    </a:cubicBezTo>
                    <a:cubicBezTo>
                      <a:pt x="3190" y="1393"/>
                      <a:pt x="4646" y="3730"/>
                      <a:pt x="4646" y="6600"/>
                    </a:cubicBezTo>
                    <a:cubicBezTo>
                      <a:pt x="4646" y="9472"/>
                      <a:pt x="3190" y="11808"/>
                      <a:pt x="1399" y="11808"/>
                    </a:cubicBezTo>
                    <a:cubicBezTo>
                      <a:pt x="1284" y="11808"/>
                      <a:pt x="1171" y="11799"/>
                      <a:pt x="1060" y="11780"/>
                    </a:cubicBezTo>
                    <a:cubicBezTo>
                      <a:pt x="1581" y="13519"/>
                      <a:pt x="2287" y="15123"/>
                      <a:pt x="3163" y="16528"/>
                    </a:cubicBezTo>
                    <a:cubicBezTo>
                      <a:pt x="4357" y="18443"/>
                      <a:pt x="5783" y="19849"/>
                      <a:pt x="7337" y="20690"/>
                    </a:cubicBezTo>
                    <a:cubicBezTo>
                      <a:pt x="7583" y="17880"/>
                      <a:pt x="9088" y="15708"/>
                      <a:pt x="10908" y="15708"/>
                    </a:cubicBezTo>
                    <a:cubicBezTo>
                      <a:pt x="12703" y="15708"/>
                      <a:pt x="14192" y="17823"/>
                      <a:pt x="14467" y="20580"/>
                    </a:cubicBezTo>
                    <a:cubicBezTo>
                      <a:pt x="15943" y="19728"/>
                      <a:pt x="17295" y="18359"/>
                      <a:pt x="18437" y="16528"/>
                    </a:cubicBezTo>
                    <a:cubicBezTo>
                      <a:pt x="19312" y="15125"/>
                      <a:pt x="20017" y="13522"/>
                      <a:pt x="20539" y="11785"/>
                    </a:cubicBezTo>
                    <a:cubicBezTo>
                      <a:pt x="20444" y="11799"/>
                      <a:pt x="20348" y="11808"/>
                      <a:pt x="20250" y="11808"/>
                    </a:cubicBezTo>
                    <a:cubicBezTo>
                      <a:pt x="18459" y="11808"/>
                      <a:pt x="17003" y="9472"/>
                      <a:pt x="17003" y="6600"/>
                    </a:cubicBezTo>
                    <a:close/>
                    <a:moveTo>
                      <a:pt x="21563" y="3598"/>
                    </a:moveTo>
                    <a:cubicBezTo>
                      <a:pt x="21191" y="3178"/>
                      <a:pt x="20738" y="2930"/>
                      <a:pt x="20250" y="2930"/>
                    </a:cubicBezTo>
                    <a:cubicBezTo>
                      <a:pt x="18988" y="2930"/>
                      <a:pt x="17961" y="4577"/>
                      <a:pt x="17961" y="6600"/>
                    </a:cubicBezTo>
                    <a:cubicBezTo>
                      <a:pt x="17961" y="8625"/>
                      <a:pt x="18988" y="10271"/>
                      <a:pt x="20250" y="10271"/>
                    </a:cubicBezTo>
                    <a:cubicBezTo>
                      <a:pt x="20507" y="10271"/>
                      <a:pt x="20753" y="10200"/>
                      <a:pt x="20983" y="10075"/>
                    </a:cubicBezTo>
                    <a:cubicBezTo>
                      <a:pt x="21388" y="8239"/>
                      <a:pt x="21600" y="6288"/>
                      <a:pt x="21600" y="4284"/>
                    </a:cubicBezTo>
                    <a:cubicBezTo>
                      <a:pt x="21600" y="4049"/>
                      <a:pt x="21585" y="3822"/>
                      <a:pt x="21563" y="3598"/>
                    </a:cubicBezTo>
                    <a:close/>
                    <a:moveTo>
                      <a:pt x="3688" y="6600"/>
                    </a:moveTo>
                    <a:cubicBezTo>
                      <a:pt x="3688" y="4577"/>
                      <a:pt x="2661" y="2930"/>
                      <a:pt x="1399" y="2930"/>
                    </a:cubicBezTo>
                    <a:cubicBezTo>
                      <a:pt x="886" y="2930"/>
                      <a:pt x="413" y="3205"/>
                      <a:pt x="31" y="3664"/>
                    </a:cubicBezTo>
                    <a:cubicBezTo>
                      <a:pt x="13" y="3867"/>
                      <a:pt x="0" y="4073"/>
                      <a:pt x="0" y="4284"/>
                    </a:cubicBezTo>
                    <a:cubicBezTo>
                      <a:pt x="0" y="6276"/>
                      <a:pt x="210" y="8216"/>
                      <a:pt x="610" y="10042"/>
                    </a:cubicBezTo>
                    <a:cubicBezTo>
                      <a:pt x="856" y="10188"/>
                      <a:pt x="1121" y="10271"/>
                      <a:pt x="1399" y="10271"/>
                    </a:cubicBezTo>
                    <a:cubicBezTo>
                      <a:pt x="2661" y="10271"/>
                      <a:pt x="3688" y="8625"/>
                      <a:pt x="3688" y="6600"/>
                    </a:cubicBezTo>
                    <a:close/>
                    <a:moveTo>
                      <a:pt x="5642" y="12461"/>
                    </a:moveTo>
                    <a:cubicBezTo>
                      <a:pt x="5642" y="13229"/>
                      <a:pt x="6032" y="13855"/>
                      <a:pt x="6511" y="13855"/>
                    </a:cubicBezTo>
                    <a:cubicBezTo>
                      <a:pt x="6991" y="13855"/>
                      <a:pt x="7380" y="13229"/>
                      <a:pt x="7380" y="12461"/>
                    </a:cubicBezTo>
                    <a:cubicBezTo>
                      <a:pt x="7380" y="11693"/>
                      <a:pt x="6991" y="11067"/>
                      <a:pt x="6511" y="11067"/>
                    </a:cubicBezTo>
                    <a:cubicBezTo>
                      <a:pt x="6032" y="11067"/>
                      <a:pt x="5642" y="11693"/>
                      <a:pt x="5642" y="12461"/>
                    </a:cubicBezTo>
                    <a:close/>
                    <a:moveTo>
                      <a:pt x="15138" y="13855"/>
                    </a:moveTo>
                    <a:cubicBezTo>
                      <a:pt x="15617" y="13855"/>
                      <a:pt x="16007" y="13229"/>
                      <a:pt x="16007" y="12461"/>
                    </a:cubicBezTo>
                    <a:cubicBezTo>
                      <a:pt x="16007" y="11693"/>
                      <a:pt x="15617" y="11067"/>
                      <a:pt x="15138" y="11067"/>
                    </a:cubicBezTo>
                    <a:cubicBezTo>
                      <a:pt x="14659" y="11067"/>
                      <a:pt x="14269" y="11693"/>
                      <a:pt x="14269" y="12461"/>
                    </a:cubicBezTo>
                    <a:cubicBezTo>
                      <a:pt x="14269" y="13229"/>
                      <a:pt x="14659" y="13855"/>
                      <a:pt x="15138" y="13855"/>
                    </a:cubicBezTo>
                    <a:close/>
                    <a:moveTo>
                      <a:pt x="10908" y="17245"/>
                    </a:moveTo>
                    <a:cubicBezTo>
                      <a:pt x="9525" y="17245"/>
                      <a:pt x="8387" y="18952"/>
                      <a:pt x="8268" y="21121"/>
                    </a:cubicBezTo>
                    <a:cubicBezTo>
                      <a:pt x="9088" y="21435"/>
                      <a:pt x="9936" y="21600"/>
                      <a:pt x="10800" y="21600"/>
                    </a:cubicBezTo>
                    <a:cubicBezTo>
                      <a:pt x="11738" y="21600"/>
                      <a:pt x="12658" y="21406"/>
                      <a:pt x="13542" y="21036"/>
                    </a:cubicBezTo>
                    <a:cubicBezTo>
                      <a:pt x="13399" y="18908"/>
                      <a:pt x="12273" y="17245"/>
                      <a:pt x="10908" y="1724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150" name="Group 150"/>
            <p:cNvGrpSpPr/>
            <p:nvPr/>
          </p:nvGrpSpPr>
          <p:grpSpPr>
            <a:xfrm>
              <a:off x="451491" y="-1"/>
              <a:ext cx="1288331" cy="397313"/>
              <a:chOff x="0" y="0"/>
              <a:chExt cx="1288330" cy="397311"/>
            </a:xfrm>
          </p:grpSpPr>
          <p:sp>
            <p:nvSpPr>
              <p:cNvPr id="147" name="Shape 147"/>
              <p:cNvSpPr/>
              <p:nvPr/>
            </p:nvSpPr>
            <p:spPr>
              <a:xfrm>
                <a:off x="0" y="0"/>
                <a:ext cx="1288331" cy="267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09" y="0"/>
                    </a:moveTo>
                    <a:cubicBezTo>
                      <a:pt x="11534" y="0"/>
                      <a:pt x="11413" y="501"/>
                      <a:pt x="11413" y="1340"/>
                    </a:cubicBezTo>
                    <a:cubicBezTo>
                      <a:pt x="11413" y="2179"/>
                      <a:pt x="11534" y="2681"/>
                      <a:pt x="11709" y="2681"/>
                    </a:cubicBezTo>
                    <a:lnTo>
                      <a:pt x="12014" y="2681"/>
                    </a:lnTo>
                    <a:lnTo>
                      <a:pt x="12014" y="18319"/>
                    </a:lnTo>
                    <a:lnTo>
                      <a:pt x="11709" y="18319"/>
                    </a:lnTo>
                    <a:cubicBezTo>
                      <a:pt x="11534" y="18319"/>
                      <a:pt x="11413" y="18820"/>
                      <a:pt x="11413" y="19659"/>
                    </a:cubicBezTo>
                    <a:cubicBezTo>
                      <a:pt x="11413" y="20498"/>
                      <a:pt x="11534" y="21000"/>
                      <a:pt x="11709" y="21000"/>
                    </a:cubicBezTo>
                    <a:lnTo>
                      <a:pt x="12960" y="21000"/>
                    </a:lnTo>
                    <a:cubicBezTo>
                      <a:pt x="13134" y="21000"/>
                      <a:pt x="13256" y="20498"/>
                      <a:pt x="13256" y="19659"/>
                    </a:cubicBezTo>
                    <a:cubicBezTo>
                      <a:pt x="13256" y="18820"/>
                      <a:pt x="13134" y="18319"/>
                      <a:pt x="12960" y="18319"/>
                    </a:cubicBezTo>
                    <a:lnTo>
                      <a:pt x="12571" y="18319"/>
                    </a:lnTo>
                    <a:lnTo>
                      <a:pt x="12571" y="2681"/>
                    </a:lnTo>
                    <a:lnTo>
                      <a:pt x="13613" y="2681"/>
                    </a:lnTo>
                    <a:cubicBezTo>
                      <a:pt x="13871" y="2681"/>
                      <a:pt x="14055" y="3073"/>
                      <a:pt x="14179" y="3686"/>
                    </a:cubicBezTo>
                    <a:cubicBezTo>
                      <a:pt x="14303" y="4297"/>
                      <a:pt x="14368" y="5355"/>
                      <a:pt x="14368" y="6730"/>
                    </a:cubicBezTo>
                    <a:cubicBezTo>
                      <a:pt x="14368" y="8105"/>
                      <a:pt x="14303" y="9163"/>
                      <a:pt x="14179" y="9774"/>
                    </a:cubicBezTo>
                    <a:cubicBezTo>
                      <a:pt x="14055" y="10387"/>
                      <a:pt x="13871" y="10723"/>
                      <a:pt x="13613" y="10723"/>
                    </a:cubicBezTo>
                    <a:lnTo>
                      <a:pt x="13123" y="10723"/>
                    </a:lnTo>
                    <a:cubicBezTo>
                      <a:pt x="12948" y="10723"/>
                      <a:pt x="12826" y="11225"/>
                      <a:pt x="12826" y="12064"/>
                    </a:cubicBezTo>
                    <a:cubicBezTo>
                      <a:pt x="12826" y="12903"/>
                      <a:pt x="12948" y="13404"/>
                      <a:pt x="13123" y="13404"/>
                    </a:cubicBezTo>
                    <a:lnTo>
                      <a:pt x="13613" y="13404"/>
                    </a:lnTo>
                    <a:cubicBezTo>
                      <a:pt x="14043" y="13404"/>
                      <a:pt x="14378" y="12863"/>
                      <a:pt x="14612" y="11673"/>
                    </a:cubicBezTo>
                    <a:cubicBezTo>
                      <a:pt x="14842" y="10498"/>
                      <a:pt x="14960" y="8860"/>
                      <a:pt x="14960" y="6744"/>
                    </a:cubicBezTo>
                    <a:cubicBezTo>
                      <a:pt x="14960" y="4628"/>
                      <a:pt x="14842" y="2962"/>
                      <a:pt x="14612" y="1787"/>
                    </a:cubicBezTo>
                    <a:cubicBezTo>
                      <a:pt x="14378" y="597"/>
                      <a:pt x="14043" y="0"/>
                      <a:pt x="13613" y="0"/>
                    </a:cubicBezTo>
                    <a:lnTo>
                      <a:pt x="11709" y="0"/>
                    </a:lnTo>
                    <a:close/>
                    <a:moveTo>
                      <a:pt x="84" y="2052"/>
                    </a:moveTo>
                    <a:cubicBezTo>
                      <a:pt x="27" y="2052"/>
                      <a:pt x="0" y="2199"/>
                      <a:pt x="0" y="2471"/>
                    </a:cubicBezTo>
                    <a:cubicBezTo>
                      <a:pt x="0" y="2746"/>
                      <a:pt x="27" y="2876"/>
                      <a:pt x="84" y="2876"/>
                    </a:cubicBezTo>
                    <a:lnTo>
                      <a:pt x="482" y="2876"/>
                    </a:lnTo>
                    <a:cubicBezTo>
                      <a:pt x="539" y="2876"/>
                      <a:pt x="569" y="3009"/>
                      <a:pt x="569" y="3281"/>
                    </a:cubicBezTo>
                    <a:lnTo>
                      <a:pt x="569" y="19952"/>
                    </a:lnTo>
                    <a:cubicBezTo>
                      <a:pt x="569" y="20226"/>
                      <a:pt x="539" y="20357"/>
                      <a:pt x="482" y="20357"/>
                    </a:cubicBezTo>
                    <a:lnTo>
                      <a:pt x="84" y="20357"/>
                    </a:lnTo>
                    <a:cubicBezTo>
                      <a:pt x="27" y="20357"/>
                      <a:pt x="0" y="20490"/>
                      <a:pt x="0" y="20762"/>
                    </a:cubicBezTo>
                    <a:cubicBezTo>
                      <a:pt x="0" y="21036"/>
                      <a:pt x="27" y="21181"/>
                      <a:pt x="84" y="21181"/>
                    </a:cubicBezTo>
                    <a:lnTo>
                      <a:pt x="1335" y="21181"/>
                    </a:lnTo>
                    <a:cubicBezTo>
                      <a:pt x="1393" y="21181"/>
                      <a:pt x="1420" y="21036"/>
                      <a:pt x="1420" y="20762"/>
                    </a:cubicBezTo>
                    <a:cubicBezTo>
                      <a:pt x="1420" y="20490"/>
                      <a:pt x="1393" y="20357"/>
                      <a:pt x="1335" y="20357"/>
                    </a:cubicBezTo>
                    <a:lnTo>
                      <a:pt x="825" y="20357"/>
                    </a:lnTo>
                    <a:cubicBezTo>
                      <a:pt x="768" y="20357"/>
                      <a:pt x="737" y="20226"/>
                      <a:pt x="737" y="19952"/>
                    </a:cubicBezTo>
                    <a:lnTo>
                      <a:pt x="737" y="3965"/>
                    </a:lnTo>
                    <a:cubicBezTo>
                      <a:pt x="737" y="3820"/>
                      <a:pt x="744" y="3750"/>
                      <a:pt x="755" y="3742"/>
                    </a:cubicBezTo>
                    <a:cubicBezTo>
                      <a:pt x="766" y="3733"/>
                      <a:pt x="776" y="3753"/>
                      <a:pt x="784" y="3826"/>
                    </a:cubicBezTo>
                    <a:lnTo>
                      <a:pt x="2375" y="20762"/>
                    </a:lnTo>
                    <a:cubicBezTo>
                      <a:pt x="2401" y="21036"/>
                      <a:pt x="2443" y="21181"/>
                      <a:pt x="2500" y="21181"/>
                    </a:cubicBezTo>
                    <a:cubicBezTo>
                      <a:pt x="2557" y="21181"/>
                      <a:pt x="2598" y="21036"/>
                      <a:pt x="2625" y="20762"/>
                    </a:cubicBezTo>
                    <a:lnTo>
                      <a:pt x="4215" y="3826"/>
                    </a:lnTo>
                    <a:cubicBezTo>
                      <a:pt x="4223" y="3753"/>
                      <a:pt x="4233" y="3733"/>
                      <a:pt x="4245" y="3742"/>
                    </a:cubicBezTo>
                    <a:cubicBezTo>
                      <a:pt x="4256" y="3750"/>
                      <a:pt x="4259" y="3820"/>
                      <a:pt x="4259" y="3965"/>
                    </a:cubicBezTo>
                    <a:lnTo>
                      <a:pt x="4259" y="19952"/>
                    </a:lnTo>
                    <a:cubicBezTo>
                      <a:pt x="4259" y="20226"/>
                      <a:pt x="4231" y="20357"/>
                      <a:pt x="4175" y="20357"/>
                    </a:cubicBezTo>
                    <a:lnTo>
                      <a:pt x="3664" y="20357"/>
                    </a:lnTo>
                    <a:cubicBezTo>
                      <a:pt x="3607" y="20357"/>
                      <a:pt x="3580" y="20490"/>
                      <a:pt x="3580" y="20762"/>
                    </a:cubicBezTo>
                    <a:cubicBezTo>
                      <a:pt x="3580" y="21036"/>
                      <a:pt x="3607" y="21181"/>
                      <a:pt x="3664" y="21181"/>
                    </a:cubicBezTo>
                    <a:lnTo>
                      <a:pt x="4912" y="21181"/>
                    </a:lnTo>
                    <a:cubicBezTo>
                      <a:pt x="4969" y="21181"/>
                      <a:pt x="4999" y="21036"/>
                      <a:pt x="4999" y="20762"/>
                    </a:cubicBezTo>
                    <a:cubicBezTo>
                      <a:pt x="4999" y="20490"/>
                      <a:pt x="4969" y="20357"/>
                      <a:pt x="4912" y="20357"/>
                    </a:cubicBezTo>
                    <a:lnTo>
                      <a:pt x="4517" y="20357"/>
                    </a:lnTo>
                    <a:cubicBezTo>
                      <a:pt x="4460" y="20357"/>
                      <a:pt x="4430" y="20226"/>
                      <a:pt x="4430" y="19952"/>
                    </a:cubicBezTo>
                    <a:lnTo>
                      <a:pt x="4430" y="3281"/>
                    </a:lnTo>
                    <a:cubicBezTo>
                      <a:pt x="4430" y="3009"/>
                      <a:pt x="4460" y="2876"/>
                      <a:pt x="4517" y="2876"/>
                    </a:cubicBezTo>
                    <a:lnTo>
                      <a:pt x="4912" y="2876"/>
                    </a:lnTo>
                    <a:cubicBezTo>
                      <a:pt x="4969" y="2876"/>
                      <a:pt x="4999" y="2746"/>
                      <a:pt x="4999" y="2471"/>
                    </a:cubicBezTo>
                    <a:cubicBezTo>
                      <a:pt x="4999" y="2199"/>
                      <a:pt x="4969" y="2052"/>
                      <a:pt x="4912" y="2052"/>
                    </a:cubicBezTo>
                    <a:lnTo>
                      <a:pt x="4288" y="2052"/>
                    </a:lnTo>
                    <a:cubicBezTo>
                      <a:pt x="4246" y="2052"/>
                      <a:pt x="4216" y="2090"/>
                      <a:pt x="4195" y="2164"/>
                    </a:cubicBezTo>
                    <a:cubicBezTo>
                      <a:pt x="4174" y="2235"/>
                      <a:pt x="4157" y="2344"/>
                      <a:pt x="4146" y="2471"/>
                    </a:cubicBezTo>
                    <a:lnTo>
                      <a:pt x="2555" y="19408"/>
                    </a:lnTo>
                    <a:cubicBezTo>
                      <a:pt x="2517" y="19790"/>
                      <a:pt x="2479" y="19790"/>
                      <a:pt x="2442" y="19408"/>
                    </a:cubicBezTo>
                    <a:lnTo>
                      <a:pt x="851" y="2471"/>
                    </a:lnTo>
                    <a:cubicBezTo>
                      <a:pt x="839" y="2344"/>
                      <a:pt x="825" y="2235"/>
                      <a:pt x="804" y="2164"/>
                    </a:cubicBezTo>
                    <a:cubicBezTo>
                      <a:pt x="783" y="2090"/>
                      <a:pt x="753" y="2052"/>
                      <a:pt x="711" y="2052"/>
                    </a:cubicBezTo>
                    <a:lnTo>
                      <a:pt x="84" y="2052"/>
                    </a:lnTo>
                    <a:close/>
                    <a:moveTo>
                      <a:pt x="17277" y="5222"/>
                    </a:moveTo>
                    <a:cubicBezTo>
                      <a:pt x="17138" y="5222"/>
                      <a:pt x="17008" y="5330"/>
                      <a:pt x="16885" y="5557"/>
                    </a:cubicBezTo>
                    <a:cubicBezTo>
                      <a:pt x="16772" y="5765"/>
                      <a:pt x="16666" y="6030"/>
                      <a:pt x="16575" y="6325"/>
                    </a:cubicBezTo>
                    <a:cubicBezTo>
                      <a:pt x="16535" y="6450"/>
                      <a:pt x="16500" y="6511"/>
                      <a:pt x="16464" y="6646"/>
                    </a:cubicBezTo>
                    <a:cubicBezTo>
                      <a:pt x="16446" y="5920"/>
                      <a:pt x="16331" y="5362"/>
                      <a:pt x="16171" y="5362"/>
                    </a:cubicBezTo>
                    <a:lnTo>
                      <a:pt x="15602" y="5362"/>
                    </a:lnTo>
                    <a:cubicBezTo>
                      <a:pt x="15427" y="5362"/>
                      <a:pt x="15306" y="6087"/>
                      <a:pt x="15306" y="6925"/>
                    </a:cubicBezTo>
                    <a:cubicBezTo>
                      <a:pt x="15306" y="7764"/>
                      <a:pt x="15427" y="8489"/>
                      <a:pt x="15602" y="8489"/>
                    </a:cubicBezTo>
                    <a:lnTo>
                      <a:pt x="15915" y="8489"/>
                    </a:lnTo>
                    <a:lnTo>
                      <a:pt x="15915" y="18319"/>
                    </a:lnTo>
                    <a:lnTo>
                      <a:pt x="15602" y="18319"/>
                    </a:lnTo>
                    <a:cubicBezTo>
                      <a:pt x="15427" y="18319"/>
                      <a:pt x="15306" y="18820"/>
                      <a:pt x="15306" y="19659"/>
                    </a:cubicBezTo>
                    <a:cubicBezTo>
                      <a:pt x="15306" y="20498"/>
                      <a:pt x="15427" y="21000"/>
                      <a:pt x="15602" y="21000"/>
                    </a:cubicBezTo>
                    <a:lnTo>
                      <a:pt x="16795" y="21000"/>
                    </a:lnTo>
                    <a:cubicBezTo>
                      <a:pt x="16970" y="21000"/>
                      <a:pt x="17091" y="20498"/>
                      <a:pt x="17091" y="19659"/>
                    </a:cubicBezTo>
                    <a:cubicBezTo>
                      <a:pt x="17091" y="18820"/>
                      <a:pt x="16970" y="18319"/>
                      <a:pt x="16795" y="18319"/>
                    </a:cubicBezTo>
                    <a:lnTo>
                      <a:pt x="16473" y="18319"/>
                    </a:lnTo>
                    <a:lnTo>
                      <a:pt x="16473" y="11030"/>
                    </a:lnTo>
                    <a:cubicBezTo>
                      <a:pt x="16566" y="10507"/>
                      <a:pt x="16612" y="10028"/>
                      <a:pt x="16694" y="9592"/>
                    </a:cubicBezTo>
                    <a:cubicBezTo>
                      <a:pt x="16767" y="9192"/>
                      <a:pt x="16859" y="8819"/>
                      <a:pt x="16966" y="8489"/>
                    </a:cubicBezTo>
                    <a:cubicBezTo>
                      <a:pt x="17058" y="8210"/>
                      <a:pt x="17161" y="8070"/>
                      <a:pt x="17280" y="8070"/>
                    </a:cubicBezTo>
                    <a:cubicBezTo>
                      <a:pt x="17441" y="8070"/>
                      <a:pt x="17555" y="8252"/>
                      <a:pt x="17634" y="8615"/>
                    </a:cubicBezTo>
                    <a:cubicBezTo>
                      <a:pt x="17712" y="8970"/>
                      <a:pt x="17747" y="9386"/>
                      <a:pt x="17747" y="9927"/>
                    </a:cubicBezTo>
                    <a:cubicBezTo>
                      <a:pt x="17747" y="10766"/>
                      <a:pt x="17869" y="11352"/>
                      <a:pt x="18044" y="11352"/>
                    </a:cubicBezTo>
                    <a:cubicBezTo>
                      <a:pt x="18218" y="11352"/>
                      <a:pt x="18343" y="10766"/>
                      <a:pt x="18343" y="9927"/>
                    </a:cubicBezTo>
                    <a:cubicBezTo>
                      <a:pt x="18343" y="9289"/>
                      <a:pt x="18318" y="8677"/>
                      <a:pt x="18270" y="8112"/>
                    </a:cubicBezTo>
                    <a:cubicBezTo>
                      <a:pt x="18221" y="7535"/>
                      <a:pt x="18148" y="7015"/>
                      <a:pt x="18052" y="6576"/>
                    </a:cubicBezTo>
                    <a:cubicBezTo>
                      <a:pt x="17958" y="6147"/>
                      <a:pt x="17845" y="5808"/>
                      <a:pt x="17715" y="5571"/>
                    </a:cubicBezTo>
                    <a:cubicBezTo>
                      <a:pt x="17587" y="5335"/>
                      <a:pt x="17438" y="5222"/>
                      <a:pt x="17277" y="5222"/>
                    </a:cubicBezTo>
                    <a:close/>
                    <a:moveTo>
                      <a:pt x="19997" y="5362"/>
                    </a:moveTo>
                    <a:cubicBezTo>
                      <a:pt x="19767" y="5362"/>
                      <a:pt x="19548" y="5565"/>
                      <a:pt x="19350" y="5962"/>
                    </a:cubicBezTo>
                    <a:cubicBezTo>
                      <a:pt x="19151" y="6362"/>
                      <a:pt x="18980" y="6931"/>
                      <a:pt x="18839" y="7651"/>
                    </a:cubicBezTo>
                    <a:cubicBezTo>
                      <a:pt x="18699" y="8366"/>
                      <a:pt x="18589" y="9238"/>
                      <a:pt x="18511" y="10235"/>
                    </a:cubicBezTo>
                    <a:cubicBezTo>
                      <a:pt x="18434" y="11218"/>
                      <a:pt x="18395" y="12313"/>
                      <a:pt x="18395" y="13488"/>
                    </a:cubicBezTo>
                    <a:cubicBezTo>
                      <a:pt x="18395" y="14662"/>
                      <a:pt x="18434" y="15744"/>
                      <a:pt x="18511" y="16727"/>
                    </a:cubicBezTo>
                    <a:cubicBezTo>
                      <a:pt x="18589" y="17724"/>
                      <a:pt x="18699" y="18597"/>
                      <a:pt x="18839" y="19310"/>
                    </a:cubicBezTo>
                    <a:cubicBezTo>
                      <a:pt x="18980" y="20031"/>
                      <a:pt x="19150" y="20599"/>
                      <a:pt x="19350" y="21000"/>
                    </a:cubicBezTo>
                    <a:cubicBezTo>
                      <a:pt x="19547" y="21396"/>
                      <a:pt x="19765" y="21600"/>
                      <a:pt x="19997" y="21600"/>
                    </a:cubicBezTo>
                    <a:cubicBezTo>
                      <a:pt x="20229" y="21600"/>
                      <a:pt x="20448" y="21396"/>
                      <a:pt x="20645" y="21000"/>
                    </a:cubicBezTo>
                    <a:cubicBezTo>
                      <a:pt x="20845" y="20599"/>
                      <a:pt x="21016" y="20029"/>
                      <a:pt x="21156" y="19310"/>
                    </a:cubicBezTo>
                    <a:cubicBezTo>
                      <a:pt x="21296" y="18595"/>
                      <a:pt x="21406" y="17723"/>
                      <a:pt x="21484" y="16727"/>
                    </a:cubicBezTo>
                    <a:cubicBezTo>
                      <a:pt x="21561" y="15742"/>
                      <a:pt x="21600" y="14661"/>
                      <a:pt x="21600" y="13488"/>
                    </a:cubicBezTo>
                    <a:cubicBezTo>
                      <a:pt x="21600" y="12314"/>
                      <a:pt x="21561" y="11220"/>
                      <a:pt x="21484" y="10235"/>
                    </a:cubicBezTo>
                    <a:cubicBezTo>
                      <a:pt x="21406" y="9238"/>
                      <a:pt x="21296" y="8367"/>
                      <a:pt x="21156" y="7651"/>
                    </a:cubicBezTo>
                    <a:cubicBezTo>
                      <a:pt x="21015" y="6931"/>
                      <a:pt x="20844" y="6363"/>
                      <a:pt x="20645" y="5962"/>
                    </a:cubicBezTo>
                    <a:cubicBezTo>
                      <a:pt x="20447" y="5565"/>
                      <a:pt x="20228" y="5362"/>
                      <a:pt x="19997" y="5362"/>
                    </a:cubicBezTo>
                    <a:close/>
                    <a:moveTo>
                      <a:pt x="6312" y="7247"/>
                    </a:moveTo>
                    <a:cubicBezTo>
                      <a:pt x="6187" y="7247"/>
                      <a:pt x="6067" y="7329"/>
                      <a:pt x="5957" y="7484"/>
                    </a:cubicBezTo>
                    <a:cubicBezTo>
                      <a:pt x="5847" y="7638"/>
                      <a:pt x="5751" y="7829"/>
                      <a:pt x="5664" y="8056"/>
                    </a:cubicBezTo>
                    <a:cubicBezTo>
                      <a:pt x="5577" y="8285"/>
                      <a:pt x="5498" y="8541"/>
                      <a:pt x="5432" y="8824"/>
                    </a:cubicBezTo>
                    <a:cubicBezTo>
                      <a:pt x="5365" y="9106"/>
                      <a:pt x="5314" y="9365"/>
                      <a:pt x="5272" y="9620"/>
                    </a:cubicBezTo>
                    <a:cubicBezTo>
                      <a:pt x="5238" y="9838"/>
                      <a:pt x="5244" y="10029"/>
                      <a:pt x="5290" y="10193"/>
                    </a:cubicBezTo>
                    <a:cubicBezTo>
                      <a:pt x="5335" y="10356"/>
                      <a:pt x="5375" y="10327"/>
                      <a:pt x="5409" y="10109"/>
                    </a:cubicBezTo>
                    <a:cubicBezTo>
                      <a:pt x="5443" y="9891"/>
                      <a:pt x="5487" y="9663"/>
                      <a:pt x="5542" y="9425"/>
                    </a:cubicBezTo>
                    <a:cubicBezTo>
                      <a:pt x="5597" y="9190"/>
                      <a:pt x="5660" y="8983"/>
                      <a:pt x="5734" y="8782"/>
                    </a:cubicBezTo>
                    <a:cubicBezTo>
                      <a:pt x="5808" y="8583"/>
                      <a:pt x="5892" y="8404"/>
                      <a:pt x="5986" y="8266"/>
                    </a:cubicBezTo>
                    <a:cubicBezTo>
                      <a:pt x="6081" y="8129"/>
                      <a:pt x="6190" y="8070"/>
                      <a:pt x="6312" y="8070"/>
                    </a:cubicBezTo>
                    <a:cubicBezTo>
                      <a:pt x="6448" y="8070"/>
                      <a:pt x="6570" y="8159"/>
                      <a:pt x="6680" y="8350"/>
                    </a:cubicBezTo>
                    <a:cubicBezTo>
                      <a:pt x="6790" y="8540"/>
                      <a:pt x="6883" y="8807"/>
                      <a:pt x="6959" y="9145"/>
                    </a:cubicBezTo>
                    <a:cubicBezTo>
                      <a:pt x="7035" y="9481"/>
                      <a:pt x="7091" y="9871"/>
                      <a:pt x="7133" y="10318"/>
                    </a:cubicBezTo>
                    <a:cubicBezTo>
                      <a:pt x="7175" y="10766"/>
                      <a:pt x="7197" y="11247"/>
                      <a:pt x="7197" y="11756"/>
                    </a:cubicBezTo>
                    <a:lnTo>
                      <a:pt x="7197" y="16950"/>
                    </a:lnTo>
                    <a:cubicBezTo>
                      <a:pt x="7118" y="17642"/>
                      <a:pt x="7021" y="18263"/>
                      <a:pt x="6907" y="18807"/>
                    </a:cubicBezTo>
                    <a:cubicBezTo>
                      <a:pt x="6808" y="19282"/>
                      <a:pt x="6690" y="19705"/>
                      <a:pt x="6550" y="20078"/>
                    </a:cubicBezTo>
                    <a:cubicBezTo>
                      <a:pt x="6410" y="20451"/>
                      <a:pt x="6248" y="20637"/>
                      <a:pt x="6062" y="20637"/>
                    </a:cubicBezTo>
                    <a:cubicBezTo>
                      <a:pt x="5778" y="20637"/>
                      <a:pt x="5565" y="20296"/>
                      <a:pt x="5423" y="19631"/>
                    </a:cubicBezTo>
                    <a:cubicBezTo>
                      <a:pt x="5281" y="18966"/>
                      <a:pt x="5208" y="18115"/>
                      <a:pt x="5208" y="17076"/>
                    </a:cubicBezTo>
                    <a:cubicBezTo>
                      <a:pt x="5208" y="16567"/>
                      <a:pt x="5227" y="16102"/>
                      <a:pt x="5264" y="15666"/>
                    </a:cubicBezTo>
                    <a:cubicBezTo>
                      <a:pt x="5299" y="15230"/>
                      <a:pt x="5355" y="14844"/>
                      <a:pt x="5435" y="14535"/>
                    </a:cubicBezTo>
                    <a:cubicBezTo>
                      <a:pt x="5514" y="14224"/>
                      <a:pt x="5615" y="13990"/>
                      <a:pt x="5737" y="13809"/>
                    </a:cubicBezTo>
                    <a:cubicBezTo>
                      <a:pt x="5858" y="13628"/>
                      <a:pt x="6005" y="13530"/>
                      <a:pt x="6175" y="13530"/>
                    </a:cubicBezTo>
                    <a:lnTo>
                      <a:pt x="6770" y="13530"/>
                    </a:lnTo>
                    <a:cubicBezTo>
                      <a:pt x="6827" y="13530"/>
                      <a:pt x="6857" y="13398"/>
                      <a:pt x="6857" y="13125"/>
                    </a:cubicBezTo>
                    <a:cubicBezTo>
                      <a:pt x="6857" y="12852"/>
                      <a:pt x="6827" y="12706"/>
                      <a:pt x="6770" y="12706"/>
                    </a:cubicBezTo>
                    <a:lnTo>
                      <a:pt x="6175" y="12706"/>
                    </a:lnTo>
                    <a:cubicBezTo>
                      <a:pt x="5990" y="12706"/>
                      <a:pt x="5825" y="12828"/>
                      <a:pt x="5685" y="13055"/>
                    </a:cubicBezTo>
                    <a:cubicBezTo>
                      <a:pt x="5544" y="13284"/>
                      <a:pt x="5427" y="13585"/>
                      <a:pt x="5330" y="13976"/>
                    </a:cubicBezTo>
                    <a:cubicBezTo>
                      <a:pt x="5234" y="14369"/>
                      <a:pt x="5162" y="14831"/>
                      <a:pt x="5113" y="15359"/>
                    </a:cubicBezTo>
                    <a:cubicBezTo>
                      <a:pt x="5063" y="15886"/>
                      <a:pt x="5037" y="16457"/>
                      <a:pt x="5037" y="17076"/>
                    </a:cubicBezTo>
                    <a:cubicBezTo>
                      <a:pt x="5037" y="17696"/>
                      <a:pt x="5059" y="18280"/>
                      <a:pt x="5101" y="18807"/>
                    </a:cubicBezTo>
                    <a:cubicBezTo>
                      <a:pt x="5143" y="19336"/>
                      <a:pt x="5204" y="19784"/>
                      <a:pt x="5290" y="20176"/>
                    </a:cubicBezTo>
                    <a:cubicBezTo>
                      <a:pt x="5375" y="20567"/>
                      <a:pt x="5483" y="20882"/>
                      <a:pt x="5612" y="21111"/>
                    </a:cubicBezTo>
                    <a:cubicBezTo>
                      <a:pt x="5741" y="21339"/>
                      <a:pt x="5892" y="21446"/>
                      <a:pt x="6062" y="21446"/>
                    </a:cubicBezTo>
                    <a:cubicBezTo>
                      <a:pt x="6198" y="21446"/>
                      <a:pt x="6322" y="21363"/>
                      <a:pt x="6434" y="21181"/>
                    </a:cubicBezTo>
                    <a:cubicBezTo>
                      <a:pt x="6545" y="21000"/>
                      <a:pt x="6646" y="20781"/>
                      <a:pt x="6735" y="20525"/>
                    </a:cubicBezTo>
                    <a:cubicBezTo>
                      <a:pt x="6824" y="20271"/>
                      <a:pt x="6899" y="19997"/>
                      <a:pt x="6962" y="19715"/>
                    </a:cubicBezTo>
                    <a:cubicBezTo>
                      <a:pt x="7024" y="19434"/>
                      <a:pt x="7073" y="19181"/>
                      <a:pt x="7107" y="18961"/>
                    </a:cubicBezTo>
                    <a:cubicBezTo>
                      <a:pt x="7122" y="18871"/>
                      <a:pt x="7134" y="18831"/>
                      <a:pt x="7145" y="18821"/>
                    </a:cubicBezTo>
                    <a:cubicBezTo>
                      <a:pt x="7156" y="18812"/>
                      <a:pt x="7166" y="18826"/>
                      <a:pt x="7174" y="18863"/>
                    </a:cubicBezTo>
                    <a:cubicBezTo>
                      <a:pt x="7181" y="18900"/>
                      <a:pt x="7187" y="18944"/>
                      <a:pt x="7191" y="19017"/>
                    </a:cubicBezTo>
                    <a:cubicBezTo>
                      <a:pt x="7195" y="19089"/>
                      <a:pt x="7197" y="19166"/>
                      <a:pt x="7197" y="19240"/>
                    </a:cubicBezTo>
                    <a:lnTo>
                      <a:pt x="7197" y="20762"/>
                    </a:lnTo>
                    <a:cubicBezTo>
                      <a:pt x="7197" y="21036"/>
                      <a:pt x="7224" y="21181"/>
                      <a:pt x="7281" y="21181"/>
                    </a:cubicBezTo>
                    <a:lnTo>
                      <a:pt x="7850" y="21181"/>
                    </a:lnTo>
                    <a:cubicBezTo>
                      <a:pt x="7907" y="21181"/>
                      <a:pt x="7935" y="21036"/>
                      <a:pt x="7935" y="20762"/>
                    </a:cubicBezTo>
                    <a:cubicBezTo>
                      <a:pt x="7935" y="20490"/>
                      <a:pt x="7907" y="20357"/>
                      <a:pt x="7850" y="20357"/>
                    </a:cubicBezTo>
                    <a:lnTo>
                      <a:pt x="7453" y="20357"/>
                    </a:lnTo>
                    <a:cubicBezTo>
                      <a:pt x="7396" y="20357"/>
                      <a:pt x="7368" y="20226"/>
                      <a:pt x="7368" y="19952"/>
                    </a:cubicBezTo>
                    <a:lnTo>
                      <a:pt x="7368" y="11756"/>
                    </a:lnTo>
                    <a:cubicBezTo>
                      <a:pt x="7368" y="11136"/>
                      <a:pt x="7342" y="10558"/>
                      <a:pt x="7293" y="10011"/>
                    </a:cubicBezTo>
                    <a:cubicBezTo>
                      <a:pt x="7244" y="9465"/>
                      <a:pt x="7175" y="8983"/>
                      <a:pt x="7084" y="8573"/>
                    </a:cubicBezTo>
                    <a:cubicBezTo>
                      <a:pt x="6993" y="8163"/>
                      <a:pt x="6881" y="7833"/>
                      <a:pt x="6750" y="7596"/>
                    </a:cubicBezTo>
                    <a:cubicBezTo>
                      <a:pt x="6619" y="7359"/>
                      <a:pt x="6475" y="7247"/>
                      <a:pt x="6312" y="7247"/>
                    </a:cubicBezTo>
                    <a:close/>
                    <a:moveTo>
                      <a:pt x="20055" y="8042"/>
                    </a:moveTo>
                    <a:cubicBezTo>
                      <a:pt x="20212" y="8042"/>
                      <a:pt x="20353" y="8172"/>
                      <a:pt x="20476" y="8419"/>
                    </a:cubicBezTo>
                    <a:cubicBezTo>
                      <a:pt x="20599" y="8666"/>
                      <a:pt x="20701" y="8997"/>
                      <a:pt x="20787" y="9439"/>
                    </a:cubicBezTo>
                    <a:cubicBezTo>
                      <a:pt x="20873" y="9884"/>
                      <a:pt x="20942" y="10433"/>
                      <a:pt x="20990" y="11072"/>
                    </a:cubicBezTo>
                    <a:cubicBezTo>
                      <a:pt x="21040" y="11734"/>
                      <a:pt x="21066" y="12484"/>
                      <a:pt x="21066" y="13306"/>
                    </a:cubicBezTo>
                    <a:cubicBezTo>
                      <a:pt x="21066" y="14146"/>
                      <a:pt x="21040" y="14909"/>
                      <a:pt x="20990" y="15568"/>
                    </a:cubicBezTo>
                    <a:cubicBezTo>
                      <a:pt x="20942" y="16209"/>
                      <a:pt x="20873" y="16758"/>
                      <a:pt x="20787" y="17202"/>
                    </a:cubicBezTo>
                    <a:cubicBezTo>
                      <a:pt x="20702" y="17638"/>
                      <a:pt x="20599" y="17989"/>
                      <a:pt x="20479" y="18221"/>
                    </a:cubicBezTo>
                    <a:cubicBezTo>
                      <a:pt x="20356" y="18462"/>
                      <a:pt x="20213" y="18584"/>
                      <a:pt x="20055" y="18584"/>
                    </a:cubicBezTo>
                    <a:cubicBezTo>
                      <a:pt x="19898" y="18584"/>
                      <a:pt x="19755" y="18462"/>
                      <a:pt x="19632" y="18221"/>
                    </a:cubicBezTo>
                    <a:cubicBezTo>
                      <a:pt x="19512" y="17989"/>
                      <a:pt x="19409" y="17650"/>
                      <a:pt x="19324" y="17216"/>
                    </a:cubicBezTo>
                    <a:cubicBezTo>
                      <a:pt x="19237" y="16765"/>
                      <a:pt x="19170" y="16221"/>
                      <a:pt x="19121" y="15568"/>
                    </a:cubicBezTo>
                    <a:cubicBezTo>
                      <a:pt x="19071" y="14913"/>
                      <a:pt x="19045" y="14151"/>
                      <a:pt x="19045" y="13306"/>
                    </a:cubicBezTo>
                    <a:cubicBezTo>
                      <a:pt x="19045" y="12479"/>
                      <a:pt x="19071" y="11729"/>
                      <a:pt x="19121" y="11072"/>
                    </a:cubicBezTo>
                    <a:cubicBezTo>
                      <a:pt x="19170" y="10429"/>
                      <a:pt x="19238" y="9881"/>
                      <a:pt x="19324" y="9439"/>
                    </a:cubicBezTo>
                    <a:cubicBezTo>
                      <a:pt x="19410" y="8995"/>
                      <a:pt x="19511" y="8667"/>
                      <a:pt x="19635" y="8419"/>
                    </a:cubicBezTo>
                    <a:cubicBezTo>
                      <a:pt x="19757" y="8172"/>
                      <a:pt x="19899" y="8042"/>
                      <a:pt x="20055" y="8042"/>
                    </a:cubicBezTo>
                    <a:close/>
                  </a:path>
                </a:pathLst>
              </a:custGeom>
              <a:solidFill>
                <a:srgbClr val="1A21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48" name="Shape 148"/>
              <p:cNvSpPr/>
              <p:nvPr/>
            </p:nvSpPr>
            <p:spPr>
              <a:xfrm>
                <a:off x="376801" y="88659"/>
                <a:ext cx="283710" cy="3086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60" extrusionOk="0">
                    <a:moveTo>
                      <a:pt x="21213" y="11458"/>
                    </a:moveTo>
                    <a:lnTo>
                      <a:pt x="19665" y="11458"/>
                    </a:lnTo>
                    <a:cubicBezTo>
                      <a:pt x="19526" y="11458"/>
                      <a:pt x="19407" y="11423"/>
                      <a:pt x="19303" y="11352"/>
                    </a:cubicBezTo>
                    <a:cubicBezTo>
                      <a:pt x="19200" y="11281"/>
                      <a:pt x="19106" y="11198"/>
                      <a:pt x="19020" y="11103"/>
                    </a:cubicBezTo>
                    <a:lnTo>
                      <a:pt x="15331" y="6393"/>
                    </a:lnTo>
                    <a:cubicBezTo>
                      <a:pt x="15227" y="6251"/>
                      <a:pt x="15227" y="6109"/>
                      <a:pt x="15331" y="5967"/>
                    </a:cubicBezTo>
                    <a:lnTo>
                      <a:pt x="18242" y="2078"/>
                    </a:lnTo>
                    <a:cubicBezTo>
                      <a:pt x="18311" y="1983"/>
                      <a:pt x="18401" y="1899"/>
                      <a:pt x="18513" y="1828"/>
                    </a:cubicBezTo>
                    <a:cubicBezTo>
                      <a:pt x="18530" y="1817"/>
                      <a:pt x="18584" y="1790"/>
                      <a:pt x="18658" y="1754"/>
                    </a:cubicBezTo>
                    <a:cubicBezTo>
                      <a:pt x="19600" y="1650"/>
                      <a:pt x="20445" y="1250"/>
                      <a:pt x="21072" y="657"/>
                    </a:cubicBezTo>
                    <a:cubicBezTo>
                      <a:pt x="21234" y="504"/>
                      <a:pt x="21230" y="258"/>
                      <a:pt x="21064" y="110"/>
                    </a:cubicBezTo>
                    <a:cubicBezTo>
                      <a:pt x="20896" y="-39"/>
                      <a:pt x="20630" y="-36"/>
                      <a:pt x="20467" y="118"/>
                    </a:cubicBezTo>
                    <a:cubicBezTo>
                      <a:pt x="19916" y="637"/>
                      <a:pt x="19162" y="966"/>
                      <a:pt x="18322" y="1002"/>
                    </a:cubicBezTo>
                    <a:lnTo>
                      <a:pt x="17812" y="990"/>
                    </a:lnTo>
                    <a:cubicBezTo>
                      <a:pt x="17055" y="913"/>
                      <a:pt x="16380" y="594"/>
                      <a:pt x="15873" y="117"/>
                    </a:cubicBezTo>
                    <a:cubicBezTo>
                      <a:pt x="15710" y="-37"/>
                      <a:pt x="15443" y="-40"/>
                      <a:pt x="15276" y="110"/>
                    </a:cubicBezTo>
                    <a:cubicBezTo>
                      <a:pt x="15109" y="259"/>
                      <a:pt x="15106" y="504"/>
                      <a:pt x="15269" y="657"/>
                    </a:cubicBezTo>
                    <a:lnTo>
                      <a:pt x="15268" y="657"/>
                    </a:lnTo>
                    <a:cubicBezTo>
                      <a:pt x="15838" y="1195"/>
                      <a:pt x="16587" y="1573"/>
                      <a:pt x="17425" y="1717"/>
                    </a:cubicBezTo>
                    <a:cubicBezTo>
                      <a:pt x="17428" y="1728"/>
                      <a:pt x="17435" y="1739"/>
                      <a:pt x="17437" y="1751"/>
                    </a:cubicBezTo>
                    <a:cubicBezTo>
                      <a:pt x="17459" y="1838"/>
                      <a:pt x="17430" y="1972"/>
                      <a:pt x="17345" y="2067"/>
                    </a:cubicBezTo>
                    <a:lnTo>
                      <a:pt x="14867" y="5352"/>
                    </a:lnTo>
                    <a:cubicBezTo>
                      <a:pt x="14746" y="5525"/>
                      <a:pt x="14626" y="5525"/>
                      <a:pt x="14506" y="5352"/>
                    </a:cubicBezTo>
                    <a:lnTo>
                      <a:pt x="11411" y="1400"/>
                    </a:lnTo>
                    <a:cubicBezTo>
                      <a:pt x="11324" y="1305"/>
                      <a:pt x="11310" y="1221"/>
                      <a:pt x="11372" y="1150"/>
                    </a:cubicBezTo>
                    <a:cubicBezTo>
                      <a:pt x="11431" y="1079"/>
                      <a:pt x="11530" y="1045"/>
                      <a:pt x="11668" y="1045"/>
                    </a:cubicBezTo>
                    <a:lnTo>
                      <a:pt x="13732" y="1045"/>
                    </a:lnTo>
                    <a:cubicBezTo>
                      <a:pt x="13989" y="1045"/>
                      <a:pt x="14119" y="926"/>
                      <a:pt x="14119" y="690"/>
                    </a:cubicBezTo>
                    <a:cubicBezTo>
                      <a:pt x="14119" y="453"/>
                      <a:pt x="13989" y="335"/>
                      <a:pt x="13732" y="335"/>
                    </a:cubicBezTo>
                    <a:lnTo>
                      <a:pt x="8315" y="335"/>
                    </a:lnTo>
                    <a:cubicBezTo>
                      <a:pt x="8056" y="335"/>
                      <a:pt x="7928" y="453"/>
                      <a:pt x="7928" y="690"/>
                    </a:cubicBezTo>
                    <a:cubicBezTo>
                      <a:pt x="7928" y="926"/>
                      <a:pt x="8056" y="1045"/>
                      <a:pt x="8315" y="1045"/>
                    </a:cubicBezTo>
                    <a:lnTo>
                      <a:pt x="9863" y="1045"/>
                    </a:lnTo>
                    <a:cubicBezTo>
                      <a:pt x="10000" y="1045"/>
                      <a:pt x="10124" y="1079"/>
                      <a:pt x="10237" y="1150"/>
                    </a:cubicBezTo>
                    <a:cubicBezTo>
                      <a:pt x="10348" y="1221"/>
                      <a:pt x="10438" y="1305"/>
                      <a:pt x="10508" y="1400"/>
                    </a:cubicBezTo>
                    <a:lnTo>
                      <a:pt x="14066" y="5967"/>
                    </a:lnTo>
                    <a:cubicBezTo>
                      <a:pt x="14170" y="6109"/>
                      <a:pt x="14170" y="6251"/>
                      <a:pt x="14066" y="6393"/>
                    </a:cubicBezTo>
                    <a:lnTo>
                      <a:pt x="2579" y="20495"/>
                    </a:lnTo>
                    <a:cubicBezTo>
                      <a:pt x="2492" y="20590"/>
                      <a:pt x="2399" y="20674"/>
                      <a:pt x="2295" y="20745"/>
                    </a:cubicBezTo>
                    <a:cubicBezTo>
                      <a:pt x="2192" y="20816"/>
                      <a:pt x="2072" y="20850"/>
                      <a:pt x="1935" y="20850"/>
                    </a:cubicBezTo>
                    <a:lnTo>
                      <a:pt x="387" y="20850"/>
                    </a:lnTo>
                    <a:cubicBezTo>
                      <a:pt x="128" y="20850"/>
                      <a:pt x="0" y="20969"/>
                      <a:pt x="0" y="21205"/>
                    </a:cubicBezTo>
                    <a:cubicBezTo>
                      <a:pt x="0" y="21442"/>
                      <a:pt x="128" y="21560"/>
                      <a:pt x="387" y="21560"/>
                    </a:cubicBezTo>
                    <a:lnTo>
                      <a:pt x="5803" y="21560"/>
                    </a:lnTo>
                    <a:cubicBezTo>
                      <a:pt x="6061" y="21560"/>
                      <a:pt x="6190" y="21442"/>
                      <a:pt x="6190" y="21205"/>
                    </a:cubicBezTo>
                    <a:cubicBezTo>
                      <a:pt x="6190" y="20969"/>
                      <a:pt x="6061" y="20850"/>
                      <a:pt x="5803" y="20850"/>
                    </a:cubicBezTo>
                    <a:lnTo>
                      <a:pt x="3740" y="20850"/>
                    </a:lnTo>
                    <a:cubicBezTo>
                      <a:pt x="3602" y="20850"/>
                      <a:pt x="3504" y="20816"/>
                      <a:pt x="3442" y="20745"/>
                    </a:cubicBezTo>
                    <a:cubicBezTo>
                      <a:pt x="3382" y="20674"/>
                      <a:pt x="3395" y="20590"/>
                      <a:pt x="3481" y="20495"/>
                    </a:cubicBezTo>
                    <a:lnTo>
                      <a:pt x="14506" y="6985"/>
                    </a:lnTo>
                    <a:cubicBezTo>
                      <a:pt x="14626" y="6827"/>
                      <a:pt x="14746" y="6827"/>
                      <a:pt x="14867" y="6985"/>
                    </a:cubicBezTo>
                    <a:lnTo>
                      <a:pt x="18117" y="11103"/>
                    </a:lnTo>
                    <a:cubicBezTo>
                      <a:pt x="18204" y="11198"/>
                      <a:pt x="18216" y="11281"/>
                      <a:pt x="18156" y="11352"/>
                    </a:cubicBezTo>
                    <a:cubicBezTo>
                      <a:pt x="18095" y="11423"/>
                      <a:pt x="17996" y="11458"/>
                      <a:pt x="17859" y="11458"/>
                    </a:cubicBezTo>
                    <a:lnTo>
                      <a:pt x="15795" y="11458"/>
                    </a:lnTo>
                    <a:cubicBezTo>
                      <a:pt x="15537" y="11458"/>
                      <a:pt x="15409" y="11577"/>
                      <a:pt x="15409" y="11813"/>
                    </a:cubicBezTo>
                    <a:cubicBezTo>
                      <a:pt x="15409" y="12050"/>
                      <a:pt x="15537" y="12167"/>
                      <a:pt x="15795" y="12167"/>
                    </a:cubicBezTo>
                    <a:lnTo>
                      <a:pt x="21213" y="12167"/>
                    </a:lnTo>
                    <a:cubicBezTo>
                      <a:pt x="21470" y="12167"/>
                      <a:pt x="21600" y="12050"/>
                      <a:pt x="21600" y="11813"/>
                    </a:cubicBezTo>
                    <a:cubicBezTo>
                      <a:pt x="21600" y="11577"/>
                      <a:pt x="21470" y="11458"/>
                      <a:pt x="21213" y="1145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49" name="Shape 149"/>
              <p:cNvSpPr/>
              <p:nvPr/>
            </p:nvSpPr>
            <p:spPr>
              <a:xfrm>
                <a:off x="592908" y="72035"/>
                <a:ext cx="44769" cy="20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802" y="11979"/>
                    </a:moveTo>
                    <a:cubicBezTo>
                      <a:pt x="15493" y="11979"/>
                      <a:pt x="14427" y="10116"/>
                      <a:pt x="14427" y="7815"/>
                    </a:cubicBezTo>
                    <a:cubicBezTo>
                      <a:pt x="14427" y="5520"/>
                      <a:pt x="15493" y="3657"/>
                      <a:pt x="16802" y="3657"/>
                    </a:cubicBezTo>
                    <a:cubicBezTo>
                      <a:pt x="18118" y="3657"/>
                      <a:pt x="19185" y="5520"/>
                      <a:pt x="19185" y="7815"/>
                    </a:cubicBezTo>
                    <a:cubicBezTo>
                      <a:pt x="19185" y="10116"/>
                      <a:pt x="18118" y="11979"/>
                      <a:pt x="16802" y="11979"/>
                    </a:cubicBezTo>
                    <a:close/>
                    <a:moveTo>
                      <a:pt x="10799" y="0"/>
                    </a:moveTo>
                    <a:cubicBezTo>
                      <a:pt x="4837" y="0"/>
                      <a:pt x="0" y="4833"/>
                      <a:pt x="0" y="10803"/>
                    </a:cubicBezTo>
                    <a:cubicBezTo>
                      <a:pt x="0" y="16767"/>
                      <a:pt x="4837" y="21600"/>
                      <a:pt x="10799" y="21600"/>
                    </a:cubicBezTo>
                    <a:cubicBezTo>
                      <a:pt x="16761" y="21600"/>
                      <a:pt x="21600" y="16767"/>
                      <a:pt x="21600" y="10803"/>
                    </a:cubicBezTo>
                    <a:cubicBezTo>
                      <a:pt x="21600" y="4833"/>
                      <a:pt x="16761" y="0"/>
                      <a:pt x="10799" y="0"/>
                    </a:cubicBezTo>
                    <a:close/>
                  </a:path>
                </a:pathLst>
              </a:custGeom>
              <a:solidFill>
                <a:srgbClr val="1A21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26987718"/>
      </p:ext>
    </p:extLst>
  </p:cSld>
  <p:clrMapOvr>
    <a:masterClrMapping/>
  </p:clrMapOvr>
  <p:transition spd="med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 8">
    <p:bg>
      <p:bgPr>
        <a:solidFill>
          <a:srgbClr val="2128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/>
          </p:cNvSpPr>
          <p:nvPr>
            <p:ph type="title"/>
          </p:nvPr>
        </p:nvSpPr>
        <p:spPr>
          <a:xfrm>
            <a:off x="744729" y="2412612"/>
            <a:ext cx="7654543" cy="482535"/>
          </a:xfrm>
          <a:prstGeom prst="rect">
            <a:avLst/>
          </a:prstGeom>
        </p:spPr>
        <p:txBody>
          <a:bodyPr/>
          <a:lstStyle>
            <a:lvl1pPr>
              <a:defRPr sz="1875">
                <a:solidFill>
                  <a:srgbClr val="FFFFFF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1875" b="1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228" name="Shape 228"/>
          <p:cNvSpPr>
            <a:spLocks noGrp="1"/>
          </p:cNvSpPr>
          <p:nvPr>
            <p:ph type="body" idx="1"/>
          </p:nvPr>
        </p:nvSpPr>
        <p:spPr>
          <a:xfrm>
            <a:off x="1432799" y="2796868"/>
            <a:ext cx="6278404" cy="79375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  <a:lvl2pPr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2pPr>
            <a:lvl3pPr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3pPr>
            <a:lvl4pPr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4pPr>
            <a:lvl5pPr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898328656"/>
      </p:ext>
    </p:extLst>
  </p:cSld>
  <p:clrMapOvr>
    <a:masterClrMapping/>
  </p:clrMapOvr>
  <p:transition spd="med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0" name="Table 230"/>
          <p:cNvGraphicFramePr/>
          <p:nvPr/>
        </p:nvGraphicFramePr>
        <p:xfrm>
          <a:off x="1143000" y="1590118"/>
          <a:ext cx="6918824" cy="4316112"/>
        </p:xfrm>
        <a:graphic>
          <a:graphicData uri="http://schemas.openxmlformats.org/drawingml/2006/table">
            <a:tbl>
              <a:tblPr firstRow="1" firstCol="1" bandRow="1"/>
              <a:tblGrid>
                <a:gridCol w="1729706"/>
                <a:gridCol w="1729706"/>
                <a:gridCol w="1729706"/>
                <a:gridCol w="1729706"/>
              </a:tblGrid>
              <a:tr h="479568"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</a:tr>
              <a:tr h="479568"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</a:tr>
              <a:tr h="479568"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</a:tr>
              <a:tr h="479568"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</a:tr>
              <a:tr h="479568"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</a:tr>
              <a:tr h="479568"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</a:tr>
              <a:tr h="479568"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</a:tr>
              <a:tr h="479568"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</a:tr>
              <a:tr h="479568"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</a:tr>
            </a:tbl>
          </a:graphicData>
        </a:graphic>
      </p:graphicFrame>
      <p:sp>
        <p:nvSpPr>
          <p:cNvPr id="231" name="Shape 231"/>
          <p:cNvSpPr/>
          <p:nvPr/>
        </p:nvSpPr>
        <p:spPr>
          <a:xfrm>
            <a:off x="744729" y="179682"/>
            <a:ext cx="7654543" cy="7419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>
              <a:defRPr sz="9000" b="1">
                <a:solidFill>
                  <a:srgbClr val="F3854C"/>
                </a:solidFill>
                <a:latin typeface="BebasNeueBold"/>
                <a:ea typeface="BebasNeueBold"/>
                <a:cs typeface="BebasNeueBold"/>
                <a:sym typeface="BebasNeueBold"/>
              </a:defRPr>
            </a:lvl1pPr>
          </a:lstStyle>
          <a:p>
            <a:pPr algn="ctr" defTabSz="309563">
              <a:defRPr sz="1800" b="0">
                <a:solidFill>
                  <a:srgbClr val="000000"/>
                </a:solidFill>
              </a:defRPr>
            </a:pPr>
            <a:r>
              <a:rPr sz="675" kern="0"/>
              <a:t>Title Text</a:t>
            </a:r>
          </a:p>
        </p:txBody>
      </p:sp>
      <p:sp>
        <p:nvSpPr>
          <p:cNvPr id="232" name="Shape 232"/>
          <p:cNvSpPr/>
          <p:nvPr/>
        </p:nvSpPr>
        <p:spPr>
          <a:xfrm>
            <a:off x="1432799" y="823065"/>
            <a:ext cx="6278404" cy="793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>
              <a:defRPr sz="1600">
                <a:latin typeface="Roboto Light"/>
                <a:ea typeface="Roboto Light"/>
                <a:cs typeface="Roboto Light"/>
                <a:sym typeface="Roboto Light"/>
              </a:defRPr>
            </a:lvl1pPr>
            <a:lvl2pPr>
              <a:defRPr sz="1600">
                <a:latin typeface="Roboto Light"/>
                <a:ea typeface="Roboto Light"/>
                <a:cs typeface="Roboto Light"/>
                <a:sym typeface="Roboto Light"/>
              </a:defRPr>
            </a:lvl2pPr>
            <a:lvl3pPr>
              <a:defRPr sz="1600">
                <a:latin typeface="Roboto Light"/>
                <a:ea typeface="Roboto Light"/>
                <a:cs typeface="Roboto Light"/>
                <a:sym typeface="Roboto Light"/>
              </a:defRPr>
            </a:lvl3pPr>
            <a:lvl4pPr>
              <a:defRPr sz="1600">
                <a:latin typeface="Roboto Light"/>
                <a:ea typeface="Roboto Light"/>
                <a:cs typeface="Roboto Light"/>
                <a:sym typeface="Roboto Light"/>
              </a:defRPr>
            </a:lvl4pPr>
            <a:lvl5pPr>
              <a:defRPr sz="1600">
                <a:latin typeface="Roboto Light"/>
                <a:ea typeface="Roboto Light"/>
                <a:cs typeface="Roboto Light"/>
                <a:sym typeface="Roboto Light"/>
              </a:defRPr>
            </a:lvl5pPr>
          </a:lstStyle>
          <a:p>
            <a:pPr algn="ctr" defTabSz="309563">
              <a:defRPr sz="1800"/>
            </a:pPr>
            <a:r>
              <a:rPr sz="675" kern="0">
                <a:solidFill>
                  <a:sysClr val="windowText" lastClr="000000"/>
                </a:solidFill>
              </a:rPr>
              <a:t>Body Level One</a:t>
            </a:r>
          </a:p>
          <a:p>
            <a:pPr marL="0" lvl="1" indent="85725" algn="ctr" defTabSz="309563">
              <a:defRPr sz="1800"/>
            </a:pPr>
            <a:r>
              <a:rPr sz="675" kern="0">
                <a:solidFill>
                  <a:sysClr val="windowText" lastClr="000000"/>
                </a:solidFill>
              </a:rPr>
              <a:t>Body Level Two</a:t>
            </a:r>
          </a:p>
          <a:p>
            <a:pPr marL="0" lvl="2" indent="171450" algn="ctr" defTabSz="309563">
              <a:defRPr sz="1800"/>
            </a:pPr>
            <a:r>
              <a:rPr sz="675" kern="0">
                <a:solidFill>
                  <a:sysClr val="windowText" lastClr="000000"/>
                </a:solidFill>
              </a:rPr>
              <a:t>Body Level Three</a:t>
            </a:r>
          </a:p>
          <a:p>
            <a:pPr marL="0" lvl="3" indent="257175" algn="ctr" defTabSz="309563">
              <a:defRPr sz="1800"/>
            </a:pPr>
            <a:r>
              <a:rPr sz="675" kern="0">
                <a:solidFill>
                  <a:sysClr val="windowText" lastClr="000000"/>
                </a:solidFill>
              </a:rPr>
              <a:t>Body Level Four</a:t>
            </a:r>
          </a:p>
          <a:p>
            <a:pPr marL="0" lvl="4" indent="342900" algn="ctr" defTabSz="309563">
              <a:defRPr sz="1800"/>
            </a:pPr>
            <a:r>
              <a:rPr sz="675" kern="0">
                <a:solidFill>
                  <a:sysClr val="windowText" lastClr="000000"/>
                </a:solidFill>
              </a:rPr>
              <a:t>Body Level Five</a:t>
            </a:r>
          </a:p>
        </p:txBody>
      </p:sp>
      <p:sp>
        <p:nvSpPr>
          <p:cNvPr id="233" name="Shape 233"/>
          <p:cNvSpPr/>
          <p:nvPr/>
        </p:nvSpPr>
        <p:spPr>
          <a:xfrm>
            <a:off x="8604997" y="6540500"/>
            <a:ext cx="207449" cy="203200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normAutofit/>
          </a:bodyPr>
          <a:lstStyle/>
          <a:p>
            <a:pPr algn="ctr" defTabSz="309563">
              <a:defRPr sz="180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endParaRPr sz="675" kern="0">
              <a:solidFill>
                <a:srgbClr val="FFFFFF"/>
              </a:solidFill>
              <a:latin typeface="Roboto Regular"/>
              <a:ea typeface="Roboto Regular"/>
              <a:cs typeface="Roboto Regular"/>
              <a:sym typeface="Roboto Regular"/>
            </a:endParaRPr>
          </a:p>
        </p:txBody>
      </p:sp>
      <p:grpSp>
        <p:nvGrpSpPr>
          <p:cNvPr id="236" name="Group 236">
            <a:hlinkClick r:id="" action="ppaction://hlinkshowjump?jump=previousslide"/>
          </p:cNvPr>
          <p:cNvGrpSpPr/>
          <p:nvPr/>
        </p:nvGrpSpPr>
        <p:grpSpPr>
          <a:xfrm>
            <a:off x="8488688" y="6575220"/>
            <a:ext cx="109845" cy="146460"/>
            <a:chOff x="0" y="0"/>
            <a:chExt cx="292918" cy="292918"/>
          </a:xfrm>
        </p:grpSpPr>
        <p:sp>
          <p:nvSpPr>
            <p:cNvPr id="234" name="Shape 234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235" name="Shape 235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239" name="Group 239">
            <a:hlinkClick r:id="" action="ppaction://hlinkshowjump?jump=nextslide"/>
          </p:cNvPr>
          <p:cNvGrpSpPr/>
          <p:nvPr/>
        </p:nvGrpSpPr>
        <p:grpSpPr>
          <a:xfrm flipH="1">
            <a:off x="8807776" y="6575220"/>
            <a:ext cx="109845" cy="146460"/>
            <a:chOff x="0" y="0"/>
            <a:chExt cx="292918" cy="292918"/>
          </a:xfrm>
        </p:grpSpPr>
        <p:sp>
          <p:nvSpPr>
            <p:cNvPr id="237" name="Shape 237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238" name="Shape 238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247" name="Group 247"/>
          <p:cNvGrpSpPr/>
          <p:nvPr/>
        </p:nvGrpSpPr>
        <p:grpSpPr>
          <a:xfrm>
            <a:off x="206257" y="6579295"/>
            <a:ext cx="652434" cy="198656"/>
            <a:chOff x="0" y="0"/>
            <a:chExt cx="1739821" cy="397311"/>
          </a:xfrm>
        </p:grpSpPr>
        <p:grpSp>
          <p:nvGrpSpPr>
            <p:cNvPr id="242" name="Group 242"/>
            <p:cNvGrpSpPr/>
            <p:nvPr/>
          </p:nvGrpSpPr>
          <p:grpSpPr>
            <a:xfrm>
              <a:off x="0" y="16976"/>
              <a:ext cx="378730" cy="275796"/>
              <a:chOff x="0" y="0"/>
              <a:chExt cx="378729" cy="275794"/>
            </a:xfrm>
          </p:grpSpPr>
          <p:sp>
            <p:nvSpPr>
              <p:cNvPr id="240" name="Shape 240"/>
              <p:cNvSpPr/>
              <p:nvPr/>
            </p:nvSpPr>
            <p:spPr>
              <a:xfrm>
                <a:off x="105200" y="0"/>
                <a:ext cx="273530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7316"/>
                    </a:moveTo>
                    <a:cubicBezTo>
                      <a:pt x="21600" y="19682"/>
                      <a:pt x="20404" y="21600"/>
                      <a:pt x="18928" y="21600"/>
                    </a:cubicBezTo>
                    <a:cubicBezTo>
                      <a:pt x="17453" y="21600"/>
                      <a:pt x="16257" y="19682"/>
                      <a:pt x="16257" y="17316"/>
                    </a:cubicBezTo>
                    <a:cubicBezTo>
                      <a:pt x="16257" y="12492"/>
                      <a:pt x="13809" y="8567"/>
                      <a:pt x="10800" y="8567"/>
                    </a:cubicBezTo>
                    <a:cubicBezTo>
                      <a:pt x="7791" y="8567"/>
                      <a:pt x="5343" y="12492"/>
                      <a:pt x="5343" y="17316"/>
                    </a:cubicBezTo>
                    <a:cubicBezTo>
                      <a:pt x="5343" y="19682"/>
                      <a:pt x="4147" y="21600"/>
                      <a:pt x="2672" y="21600"/>
                    </a:cubicBezTo>
                    <a:cubicBezTo>
                      <a:pt x="1197" y="21600"/>
                      <a:pt x="0" y="19682"/>
                      <a:pt x="0" y="17316"/>
                    </a:cubicBezTo>
                    <a:cubicBezTo>
                      <a:pt x="0" y="12691"/>
                      <a:pt x="1123" y="8343"/>
                      <a:pt x="3163" y="5072"/>
                    </a:cubicBezTo>
                    <a:cubicBezTo>
                      <a:pt x="5204" y="1801"/>
                      <a:pt x="7915" y="0"/>
                      <a:pt x="10800" y="0"/>
                    </a:cubicBezTo>
                    <a:cubicBezTo>
                      <a:pt x="13685" y="0"/>
                      <a:pt x="16397" y="1801"/>
                      <a:pt x="18437" y="5072"/>
                    </a:cubicBezTo>
                    <a:cubicBezTo>
                      <a:pt x="20477" y="8343"/>
                      <a:pt x="21600" y="12691"/>
                      <a:pt x="21600" y="17316"/>
                    </a:cubicBezTo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241" name="Shape 241"/>
              <p:cNvSpPr/>
              <p:nvPr/>
            </p:nvSpPr>
            <p:spPr>
              <a:xfrm>
                <a:off x="0" y="105200"/>
                <a:ext cx="273528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003" y="6600"/>
                    </a:moveTo>
                    <a:cubicBezTo>
                      <a:pt x="17003" y="3730"/>
                      <a:pt x="18459" y="1393"/>
                      <a:pt x="20250" y="1393"/>
                    </a:cubicBezTo>
                    <a:cubicBezTo>
                      <a:pt x="20499" y="1393"/>
                      <a:pt x="20740" y="1442"/>
                      <a:pt x="20972" y="1527"/>
                    </a:cubicBezTo>
                    <a:cubicBezTo>
                      <a:pt x="20482" y="594"/>
                      <a:pt x="19749" y="0"/>
                      <a:pt x="18928" y="0"/>
                    </a:cubicBezTo>
                    <a:cubicBezTo>
                      <a:pt x="17453" y="0"/>
                      <a:pt x="16257" y="1918"/>
                      <a:pt x="16257" y="4284"/>
                    </a:cubicBezTo>
                    <a:cubicBezTo>
                      <a:pt x="16257" y="6254"/>
                      <a:pt x="15844" y="8067"/>
                      <a:pt x="15156" y="9532"/>
                    </a:cubicBezTo>
                    <a:cubicBezTo>
                      <a:pt x="16156" y="9547"/>
                      <a:pt x="16966" y="10855"/>
                      <a:pt x="16966" y="12461"/>
                    </a:cubicBezTo>
                    <a:cubicBezTo>
                      <a:pt x="16966" y="14077"/>
                      <a:pt x="16146" y="15392"/>
                      <a:pt x="15138" y="15392"/>
                    </a:cubicBezTo>
                    <a:cubicBezTo>
                      <a:pt x="14130" y="15392"/>
                      <a:pt x="13310" y="14077"/>
                      <a:pt x="13310" y="12461"/>
                    </a:cubicBezTo>
                    <a:cubicBezTo>
                      <a:pt x="13310" y="12313"/>
                      <a:pt x="13319" y="12169"/>
                      <a:pt x="13333" y="12027"/>
                    </a:cubicBezTo>
                    <a:cubicBezTo>
                      <a:pt x="12575" y="12667"/>
                      <a:pt x="11714" y="13033"/>
                      <a:pt x="10800" y="13033"/>
                    </a:cubicBezTo>
                    <a:cubicBezTo>
                      <a:pt x="9907" y="13033"/>
                      <a:pt x="9065" y="12681"/>
                      <a:pt x="8321" y="12068"/>
                    </a:cubicBezTo>
                    <a:cubicBezTo>
                      <a:pt x="8331" y="12197"/>
                      <a:pt x="8339" y="12327"/>
                      <a:pt x="8339" y="12461"/>
                    </a:cubicBezTo>
                    <a:cubicBezTo>
                      <a:pt x="8339" y="14077"/>
                      <a:pt x="7519" y="15392"/>
                      <a:pt x="6511" y="15392"/>
                    </a:cubicBezTo>
                    <a:cubicBezTo>
                      <a:pt x="5503" y="15392"/>
                      <a:pt x="4683" y="14077"/>
                      <a:pt x="4683" y="12461"/>
                    </a:cubicBezTo>
                    <a:cubicBezTo>
                      <a:pt x="4683" y="10880"/>
                      <a:pt x="5468" y="9591"/>
                      <a:pt x="6446" y="9535"/>
                    </a:cubicBezTo>
                    <a:cubicBezTo>
                      <a:pt x="5757" y="8071"/>
                      <a:pt x="5343" y="6255"/>
                      <a:pt x="5343" y="4284"/>
                    </a:cubicBezTo>
                    <a:cubicBezTo>
                      <a:pt x="5343" y="1918"/>
                      <a:pt x="4147" y="0"/>
                      <a:pt x="2671" y="0"/>
                    </a:cubicBezTo>
                    <a:cubicBezTo>
                      <a:pt x="1843" y="0"/>
                      <a:pt x="1103" y="605"/>
                      <a:pt x="613" y="1554"/>
                    </a:cubicBezTo>
                    <a:cubicBezTo>
                      <a:pt x="865" y="1453"/>
                      <a:pt x="1127" y="1393"/>
                      <a:pt x="1399" y="1393"/>
                    </a:cubicBezTo>
                    <a:cubicBezTo>
                      <a:pt x="3190" y="1393"/>
                      <a:pt x="4646" y="3730"/>
                      <a:pt x="4646" y="6600"/>
                    </a:cubicBezTo>
                    <a:cubicBezTo>
                      <a:pt x="4646" y="9472"/>
                      <a:pt x="3190" y="11808"/>
                      <a:pt x="1399" y="11808"/>
                    </a:cubicBezTo>
                    <a:cubicBezTo>
                      <a:pt x="1284" y="11808"/>
                      <a:pt x="1171" y="11799"/>
                      <a:pt x="1060" y="11780"/>
                    </a:cubicBezTo>
                    <a:cubicBezTo>
                      <a:pt x="1581" y="13519"/>
                      <a:pt x="2287" y="15123"/>
                      <a:pt x="3163" y="16528"/>
                    </a:cubicBezTo>
                    <a:cubicBezTo>
                      <a:pt x="4357" y="18443"/>
                      <a:pt x="5783" y="19849"/>
                      <a:pt x="7337" y="20690"/>
                    </a:cubicBezTo>
                    <a:cubicBezTo>
                      <a:pt x="7583" y="17880"/>
                      <a:pt x="9088" y="15708"/>
                      <a:pt x="10908" y="15708"/>
                    </a:cubicBezTo>
                    <a:cubicBezTo>
                      <a:pt x="12703" y="15708"/>
                      <a:pt x="14192" y="17823"/>
                      <a:pt x="14467" y="20580"/>
                    </a:cubicBezTo>
                    <a:cubicBezTo>
                      <a:pt x="15943" y="19728"/>
                      <a:pt x="17295" y="18359"/>
                      <a:pt x="18437" y="16528"/>
                    </a:cubicBezTo>
                    <a:cubicBezTo>
                      <a:pt x="19312" y="15125"/>
                      <a:pt x="20017" y="13522"/>
                      <a:pt x="20539" y="11785"/>
                    </a:cubicBezTo>
                    <a:cubicBezTo>
                      <a:pt x="20444" y="11799"/>
                      <a:pt x="20348" y="11808"/>
                      <a:pt x="20250" y="11808"/>
                    </a:cubicBezTo>
                    <a:cubicBezTo>
                      <a:pt x="18459" y="11808"/>
                      <a:pt x="17003" y="9472"/>
                      <a:pt x="17003" y="6600"/>
                    </a:cubicBezTo>
                    <a:close/>
                    <a:moveTo>
                      <a:pt x="21563" y="3598"/>
                    </a:moveTo>
                    <a:cubicBezTo>
                      <a:pt x="21191" y="3178"/>
                      <a:pt x="20738" y="2930"/>
                      <a:pt x="20250" y="2930"/>
                    </a:cubicBezTo>
                    <a:cubicBezTo>
                      <a:pt x="18988" y="2930"/>
                      <a:pt x="17961" y="4577"/>
                      <a:pt x="17961" y="6600"/>
                    </a:cubicBezTo>
                    <a:cubicBezTo>
                      <a:pt x="17961" y="8625"/>
                      <a:pt x="18988" y="10271"/>
                      <a:pt x="20250" y="10271"/>
                    </a:cubicBezTo>
                    <a:cubicBezTo>
                      <a:pt x="20507" y="10271"/>
                      <a:pt x="20753" y="10200"/>
                      <a:pt x="20983" y="10075"/>
                    </a:cubicBezTo>
                    <a:cubicBezTo>
                      <a:pt x="21388" y="8239"/>
                      <a:pt x="21600" y="6288"/>
                      <a:pt x="21600" y="4284"/>
                    </a:cubicBezTo>
                    <a:cubicBezTo>
                      <a:pt x="21600" y="4049"/>
                      <a:pt x="21585" y="3822"/>
                      <a:pt x="21563" y="3598"/>
                    </a:cubicBezTo>
                    <a:close/>
                    <a:moveTo>
                      <a:pt x="3688" y="6600"/>
                    </a:moveTo>
                    <a:cubicBezTo>
                      <a:pt x="3688" y="4577"/>
                      <a:pt x="2661" y="2930"/>
                      <a:pt x="1399" y="2930"/>
                    </a:cubicBezTo>
                    <a:cubicBezTo>
                      <a:pt x="886" y="2930"/>
                      <a:pt x="413" y="3205"/>
                      <a:pt x="31" y="3664"/>
                    </a:cubicBezTo>
                    <a:cubicBezTo>
                      <a:pt x="13" y="3867"/>
                      <a:pt x="0" y="4073"/>
                      <a:pt x="0" y="4284"/>
                    </a:cubicBezTo>
                    <a:cubicBezTo>
                      <a:pt x="0" y="6276"/>
                      <a:pt x="210" y="8216"/>
                      <a:pt x="610" y="10042"/>
                    </a:cubicBezTo>
                    <a:cubicBezTo>
                      <a:pt x="856" y="10188"/>
                      <a:pt x="1121" y="10271"/>
                      <a:pt x="1399" y="10271"/>
                    </a:cubicBezTo>
                    <a:cubicBezTo>
                      <a:pt x="2661" y="10271"/>
                      <a:pt x="3688" y="8625"/>
                      <a:pt x="3688" y="6600"/>
                    </a:cubicBezTo>
                    <a:close/>
                    <a:moveTo>
                      <a:pt x="5642" y="12461"/>
                    </a:moveTo>
                    <a:cubicBezTo>
                      <a:pt x="5642" y="13229"/>
                      <a:pt x="6032" y="13855"/>
                      <a:pt x="6511" y="13855"/>
                    </a:cubicBezTo>
                    <a:cubicBezTo>
                      <a:pt x="6991" y="13855"/>
                      <a:pt x="7380" y="13229"/>
                      <a:pt x="7380" y="12461"/>
                    </a:cubicBezTo>
                    <a:cubicBezTo>
                      <a:pt x="7380" y="11693"/>
                      <a:pt x="6991" y="11067"/>
                      <a:pt x="6511" y="11067"/>
                    </a:cubicBezTo>
                    <a:cubicBezTo>
                      <a:pt x="6032" y="11067"/>
                      <a:pt x="5642" y="11693"/>
                      <a:pt x="5642" y="12461"/>
                    </a:cubicBezTo>
                    <a:close/>
                    <a:moveTo>
                      <a:pt x="15138" y="13855"/>
                    </a:moveTo>
                    <a:cubicBezTo>
                      <a:pt x="15617" y="13855"/>
                      <a:pt x="16007" y="13229"/>
                      <a:pt x="16007" y="12461"/>
                    </a:cubicBezTo>
                    <a:cubicBezTo>
                      <a:pt x="16007" y="11693"/>
                      <a:pt x="15617" y="11067"/>
                      <a:pt x="15138" y="11067"/>
                    </a:cubicBezTo>
                    <a:cubicBezTo>
                      <a:pt x="14659" y="11067"/>
                      <a:pt x="14269" y="11693"/>
                      <a:pt x="14269" y="12461"/>
                    </a:cubicBezTo>
                    <a:cubicBezTo>
                      <a:pt x="14269" y="13229"/>
                      <a:pt x="14659" y="13855"/>
                      <a:pt x="15138" y="13855"/>
                    </a:cubicBezTo>
                    <a:close/>
                    <a:moveTo>
                      <a:pt x="10908" y="17245"/>
                    </a:moveTo>
                    <a:cubicBezTo>
                      <a:pt x="9525" y="17245"/>
                      <a:pt x="8387" y="18952"/>
                      <a:pt x="8268" y="21121"/>
                    </a:cubicBezTo>
                    <a:cubicBezTo>
                      <a:pt x="9088" y="21435"/>
                      <a:pt x="9936" y="21600"/>
                      <a:pt x="10800" y="21600"/>
                    </a:cubicBezTo>
                    <a:cubicBezTo>
                      <a:pt x="11738" y="21600"/>
                      <a:pt x="12658" y="21406"/>
                      <a:pt x="13542" y="21036"/>
                    </a:cubicBezTo>
                    <a:cubicBezTo>
                      <a:pt x="13399" y="18908"/>
                      <a:pt x="12273" y="17245"/>
                      <a:pt x="10908" y="1724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246" name="Group 246"/>
            <p:cNvGrpSpPr/>
            <p:nvPr/>
          </p:nvGrpSpPr>
          <p:grpSpPr>
            <a:xfrm>
              <a:off x="451491" y="-1"/>
              <a:ext cx="1288331" cy="397313"/>
              <a:chOff x="0" y="0"/>
              <a:chExt cx="1288330" cy="397311"/>
            </a:xfrm>
          </p:grpSpPr>
          <p:sp>
            <p:nvSpPr>
              <p:cNvPr id="243" name="Shape 243"/>
              <p:cNvSpPr/>
              <p:nvPr/>
            </p:nvSpPr>
            <p:spPr>
              <a:xfrm>
                <a:off x="0" y="0"/>
                <a:ext cx="1288331" cy="267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09" y="0"/>
                    </a:moveTo>
                    <a:cubicBezTo>
                      <a:pt x="11534" y="0"/>
                      <a:pt x="11413" y="501"/>
                      <a:pt x="11413" y="1340"/>
                    </a:cubicBezTo>
                    <a:cubicBezTo>
                      <a:pt x="11413" y="2179"/>
                      <a:pt x="11534" y="2681"/>
                      <a:pt x="11709" y="2681"/>
                    </a:cubicBezTo>
                    <a:lnTo>
                      <a:pt x="12014" y="2681"/>
                    </a:lnTo>
                    <a:lnTo>
                      <a:pt x="12014" y="18319"/>
                    </a:lnTo>
                    <a:lnTo>
                      <a:pt x="11709" y="18319"/>
                    </a:lnTo>
                    <a:cubicBezTo>
                      <a:pt x="11534" y="18319"/>
                      <a:pt x="11413" y="18820"/>
                      <a:pt x="11413" y="19659"/>
                    </a:cubicBezTo>
                    <a:cubicBezTo>
                      <a:pt x="11413" y="20498"/>
                      <a:pt x="11534" y="21000"/>
                      <a:pt x="11709" y="21000"/>
                    </a:cubicBezTo>
                    <a:lnTo>
                      <a:pt x="12960" y="21000"/>
                    </a:lnTo>
                    <a:cubicBezTo>
                      <a:pt x="13134" y="21000"/>
                      <a:pt x="13256" y="20498"/>
                      <a:pt x="13256" y="19659"/>
                    </a:cubicBezTo>
                    <a:cubicBezTo>
                      <a:pt x="13256" y="18820"/>
                      <a:pt x="13134" y="18319"/>
                      <a:pt x="12960" y="18319"/>
                    </a:cubicBezTo>
                    <a:lnTo>
                      <a:pt x="12571" y="18319"/>
                    </a:lnTo>
                    <a:lnTo>
                      <a:pt x="12571" y="2681"/>
                    </a:lnTo>
                    <a:lnTo>
                      <a:pt x="13613" y="2681"/>
                    </a:lnTo>
                    <a:cubicBezTo>
                      <a:pt x="13871" y="2681"/>
                      <a:pt x="14055" y="3073"/>
                      <a:pt x="14179" y="3686"/>
                    </a:cubicBezTo>
                    <a:cubicBezTo>
                      <a:pt x="14303" y="4297"/>
                      <a:pt x="14368" y="5355"/>
                      <a:pt x="14368" y="6730"/>
                    </a:cubicBezTo>
                    <a:cubicBezTo>
                      <a:pt x="14368" y="8105"/>
                      <a:pt x="14303" y="9163"/>
                      <a:pt x="14179" y="9774"/>
                    </a:cubicBezTo>
                    <a:cubicBezTo>
                      <a:pt x="14055" y="10387"/>
                      <a:pt x="13871" y="10723"/>
                      <a:pt x="13613" y="10723"/>
                    </a:cubicBezTo>
                    <a:lnTo>
                      <a:pt x="13123" y="10723"/>
                    </a:lnTo>
                    <a:cubicBezTo>
                      <a:pt x="12948" y="10723"/>
                      <a:pt x="12826" y="11225"/>
                      <a:pt x="12826" y="12064"/>
                    </a:cubicBezTo>
                    <a:cubicBezTo>
                      <a:pt x="12826" y="12903"/>
                      <a:pt x="12948" y="13404"/>
                      <a:pt x="13123" y="13404"/>
                    </a:cubicBezTo>
                    <a:lnTo>
                      <a:pt x="13613" y="13404"/>
                    </a:lnTo>
                    <a:cubicBezTo>
                      <a:pt x="14043" y="13404"/>
                      <a:pt x="14378" y="12863"/>
                      <a:pt x="14612" y="11673"/>
                    </a:cubicBezTo>
                    <a:cubicBezTo>
                      <a:pt x="14842" y="10498"/>
                      <a:pt x="14960" y="8860"/>
                      <a:pt x="14960" y="6744"/>
                    </a:cubicBezTo>
                    <a:cubicBezTo>
                      <a:pt x="14960" y="4628"/>
                      <a:pt x="14842" y="2962"/>
                      <a:pt x="14612" y="1787"/>
                    </a:cubicBezTo>
                    <a:cubicBezTo>
                      <a:pt x="14378" y="597"/>
                      <a:pt x="14043" y="0"/>
                      <a:pt x="13613" y="0"/>
                    </a:cubicBezTo>
                    <a:lnTo>
                      <a:pt x="11709" y="0"/>
                    </a:lnTo>
                    <a:close/>
                    <a:moveTo>
                      <a:pt x="84" y="2052"/>
                    </a:moveTo>
                    <a:cubicBezTo>
                      <a:pt x="27" y="2052"/>
                      <a:pt x="0" y="2199"/>
                      <a:pt x="0" y="2471"/>
                    </a:cubicBezTo>
                    <a:cubicBezTo>
                      <a:pt x="0" y="2746"/>
                      <a:pt x="27" y="2876"/>
                      <a:pt x="84" y="2876"/>
                    </a:cubicBezTo>
                    <a:lnTo>
                      <a:pt x="482" y="2876"/>
                    </a:lnTo>
                    <a:cubicBezTo>
                      <a:pt x="539" y="2876"/>
                      <a:pt x="569" y="3009"/>
                      <a:pt x="569" y="3281"/>
                    </a:cubicBezTo>
                    <a:lnTo>
                      <a:pt x="569" y="19952"/>
                    </a:lnTo>
                    <a:cubicBezTo>
                      <a:pt x="569" y="20226"/>
                      <a:pt x="539" y="20357"/>
                      <a:pt x="482" y="20357"/>
                    </a:cubicBezTo>
                    <a:lnTo>
                      <a:pt x="84" y="20357"/>
                    </a:lnTo>
                    <a:cubicBezTo>
                      <a:pt x="27" y="20357"/>
                      <a:pt x="0" y="20490"/>
                      <a:pt x="0" y="20762"/>
                    </a:cubicBezTo>
                    <a:cubicBezTo>
                      <a:pt x="0" y="21036"/>
                      <a:pt x="27" y="21181"/>
                      <a:pt x="84" y="21181"/>
                    </a:cubicBezTo>
                    <a:lnTo>
                      <a:pt x="1335" y="21181"/>
                    </a:lnTo>
                    <a:cubicBezTo>
                      <a:pt x="1393" y="21181"/>
                      <a:pt x="1420" y="21036"/>
                      <a:pt x="1420" y="20762"/>
                    </a:cubicBezTo>
                    <a:cubicBezTo>
                      <a:pt x="1420" y="20490"/>
                      <a:pt x="1393" y="20357"/>
                      <a:pt x="1335" y="20357"/>
                    </a:cubicBezTo>
                    <a:lnTo>
                      <a:pt x="825" y="20357"/>
                    </a:lnTo>
                    <a:cubicBezTo>
                      <a:pt x="768" y="20357"/>
                      <a:pt x="737" y="20226"/>
                      <a:pt x="737" y="19952"/>
                    </a:cubicBezTo>
                    <a:lnTo>
                      <a:pt x="737" y="3965"/>
                    </a:lnTo>
                    <a:cubicBezTo>
                      <a:pt x="737" y="3820"/>
                      <a:pt x="744" y="3750"/>
                      <a:pt x="755" y="3742"/>
                    </a:cubicBezTo>
                    <a:cubicBezTo>
                      <a:pt x="766" y="3733"/>
                      <a:pt x="776" y="3753"/>
                      <a:pt x="784" y="3826"/>
                    </a:cubicBezTo>
                    <a:lnTo>
                      <a:pt x="2375" y="20762"/>
                    </a:lnTo>
                    <a:cubicBezTo>
                      <a:pt x="2401" y="21036"/>
                      <a:pt x="2443" y="21181"/>
                      <a:pt x="2500" y="21181"/>
                    </a:cubicBezTo>
                    <a:cubicBezTo>
                      <a:pt x="2557" y="21181"/>
                      <a:pt x="2598" y="21036"/>
                      <a:pt x="2625" y="20762"/>
                    </a:cubicBezTo>
                    <a:lnTo>
                      <a:pt x="4215" y="3826"/>
                    </a:lnTo>
                    <a:cubicBezTo>
                      <a:pt x="4223" y="3753"/>
                      <a:pt x="4233" y="3733"/>
                      <a:pt x="4245" y="3742"/>
                    </a:cubicBezTo>
                    <a:cubicBezTo>
                      <a:pt x="4256" y="3750"/>
                      <a:pt x="4259" y="3820"/>
                      <a:pt x="4259" y="3965"/>
                    </a:cubicBezTo>
                    <a:lnTo>
                      <a:pt x="4259" y="19952"/>
                    </a:lnTo>
                    <a:cubicBezTo>
                      <a:pt x="4259" y="20226"/>
                      <a:pt x="4231" y="20357"/>
                      <a:pt x="4175" y="20357"/>
                    </a:cubicBezTo>
                    <a:lnTo>
                      <a:pt x="3664" y="20357"/>
                    </a:lnTo>
                    <a:cubicBezTo>
                      <a:pt x="3607" y="20357"/>
                      <a:pt x="3580" y="20490"/>
                      <a:pt x="3580" y="20762"/>
                    </a:cubicBezTo>
                    <a:cubicBezTo>
                      <a:pt x="3580" y="21036"/>
                      <a:pt x="3607" y="21181"/>
                      <a:pt x="3664" y="21181"/>
                    </a:cubicBezTo>
                    <a:lnTo>
                      <a:pt x="4912" y="21181"/>
                    </a:lnTo>
                    <a:cubicBezTo>
                      <a:pt x="4969" y="21181"/>
                      <a:pt x="4999" y="21036"/>
                      <a:pt x="4999" y="20762"/>
                    </a:cubicBezTo>
                    <a:cubicBezTo>
                      <a:pt x="4999" y="20490"/>
                      <a:pt x="4969" y="20357"/>
                      <a:pt x="4912" y="20357"/>
                    </a:cubicBezTo>
                    <a:lnTo>
                      <a:pt x="4517" y="20357"/>
                    </a:lnTo>
                    <a:cubicBezTo>
                      <a:pt x="4460" y="20357"/>
                      <a:pt x="4430" y="20226"/>
                      <a:pt x="4430" y="19952"/>
                    </a:cubicBezTo>
                    <a:lnTo>
                      <a:pt x="4430" y="3281"/>
                    </a:lnTo>
                    <a:cubicBezTo>
                      <a:pt x="4430" y="3009"/>
                      <a:pt x="4460" y="2876"/>
                      <a:pt x="4517" y="2876"/>
                    </a:cubicBezTo>
                    <a:lnTo>
                      <a:pt x="4912" y="2876"/>
                    </a:lnTo>
                    <a:cubicBezTo>
                      <a:pt x="4969" y="2876"/>
                      <a:pt x="4999" y="2746"/>
                      <a:pt x="4999" y="2471"/>
                    </a:cubicBezTo>
                    <a:cubicBezTo>
                      <a:pt x="4999" y="2199"/>
                      <a:pt x="4969" y="2052"/>
                      <a:pt x="4912" y="2052"/>
                    </a:cubicBezTo>
                    <a:lnTo>
                      <a:pt x="4288" y="2052"/>
                    </a:lnTo>
                    <a:cubicBezTo>
                      <a:pt x="4246" y="2052"/>
                      <a:pt x="4216" y="2090"/>
                      <a:pt x="4195" y="2164"/>
                    </a:cubicBezTo>
                    <a:cubicBezTo>
                      <a:pt x="4174" y="2235"/>
                      <a:pt x="4157" y="2344"/>
                      <a:pt x="4146" y="2471"/>
                    </a:cubicBezTo>
                    <a:lnTo>
                      <a:pt x="2555" y="19408"/>
                    </a:lnTo>
                    <a:cubicBezTo>
                      <a:pt x="2517" y="19790"/>
                      <a:pt x="2479" y="19790"/>
                      <a:pt x="2442" y="19408"/>
                    </a:cubicBezTo>
                    <a:lnTo>
                      <a:pt x="851" y="2471"/>
                    </a:lnTo>
                    <a:cubicBezTo>
                      <a:pt x="839" y="2344"/>
                      <a:pt x="825" y="2235"/>
                      <a:pt x="804" y="2164"/>
                    </a:cubicBezTo>
                    <a:cubicBezTo>
                      <a:pt x="783" y="2090"/>
                      <a:pt x="753" y="2052"/>
                      <a:pt x="711" y="2052"/>
                    </a:cubicBezTo>
                    <a:lnTo>
                      <a:pt x="84" y="2052"/>
                    </a:lnTo>
                    <a:close/>
                    <a:moveTo>
                      <a:pt x="17277" y="5222"/>
                    </a:moveTo>
                    <a:cubicBezTo>
                      <a:pt x="17138" y="5222"/>
                      <a:pt x="17008" y="5330"/>
                      <a:pt x="16885" y="5557"/>
                    </a:cubicBezTo>
                    <a:cubicBezTo>
                      <a:pt x="16772" y="5765"/>
                      <a:pt x="16666" y="6030"/>
                      <a:pt x="16575" y="6325"/>
                    </a:cubicBezTo>
                    <a:cubicBezTo>
                      <a:pt x="16535" y="6450"/>
                      <a:pt x="16500" y="6511"/>
                      <a:pt x="16464" y="6646"/>
                    </a:cubicBezTo>
                    <a:cubicBezTo>
                      <a:pt x="16446" y="5920"/>
                      <a:pt x="16331" y="5362"/>
                      <a:pt x="16171" y="5362"/>
                    </a:cubicBezTo>
                    <a:lnTo>
                      <a:pt x="15602" y="5362"/>
                    </a:lnTo>
                    <a:cubicBezTo>
                      <a:pt x="15427" y="5362"/>
                      <a:pt x="15306" y="6087"/>
                      <a:pt x="15306" y="6925"/>
                    </a:cubicBezTo>
                    <a:cubicBezTo>
                      <a:pt x="15306" y="7764"/>
                      <a:pt x="15427" y="8489"/>
                      <a:pt x="15602" y="8489"/>
                    </a:cubicBezTo>
                    <a:lnTo>
                      <a:pt x="15915" y="8489"/>
                    </a:lnTo>
                    <a:lnTo>
                      <a:pt x="15915" y="18319"/>
                    </a:lnTo>
                    <a:lnTo>
                      <a:pt x="15602" y="18319"/>
                    </a:lnTo>
                    <a:cubicBezTo>
                      <a:pt x="15427" y="18319"/>
                      <a:pt x="15306" y="18820"/>
                      <a:pt x="15306" y="19659"/>
                    </a:cubicBezTo>
                    <a:cubicBezTo>
                      <a:pt x="15306" y="20498"/>
                      <a:pt x="15427" y="21000"/>
                      <a:pt x="15602" y="21000"/>
                    </a:cubicBezTo>
                    <a:lnTo>
                      <a:pt x="16795" y="21000"/>
                    </a:lnTo>
                    <a:cubicBezTo>
                      <a:pt x="16970" y="21000"/>
                      <a:pt x="17091" y="20498"/>
                      <a:pt x="17091" y="19659"/>
                    </a:cubicBezTo>
                    <a:cubicBezTo>
                      <a:pt x="17091" y="18820"/>
                      <a:pt x="16970" y="18319"/>
                      <a:pt x="16795" y="18319"/>
                    </a:cubicBezTo>
                    <a:lnTo>
                      <a:pt x="16473" y="18319"/>
                    </a:lnTo>
                    <a:lnTo>
                      <a:pt x="16473" y="11030"/>
                    </a:lnTo>
                    <a:cubicBezTo>
                      <a:pt x="16566" y="10507"/>
                      <a:pt x="16612" y="10028"/>
                      <a:pt x="16694" y="9592"/>
                    </a:cubicBezTo>
                    <a:cubicBezTo>
                      <a:pt x="16767" y="9192"/>
                      <a:pt x="16859" y="8819"/>
                      <a:pt x="16966" y="8489"/>
                    </a:cubicBezTo>
                    <a:cubicBezTo>
                      <a:pt x="17058" y="8210"/>
                      <a:pt x="17161" y="8070"/>
                      <a:pt x="17280" y="8070"/>
                    </a:cubicBezTo>
                    <a:cubicBezTo>
                      <a:pt x="17441" y="8070"/>
                      <a:pt x="17555" y="8252"/>
                      <a:pt x="17634" y="8615"/>
                    </a:cubicBezTo>
                    <a:cubicBezTo>
                      <a:pt x="17712" y="8970"/>
                      <a:pt x="17747" y="9386"/>
                      <a:pt x="17747" y="9927"/>
                    </a:cubicBezTo>
                    <a:cubicBezTo>
                      <a:pt x="17747" y="10766"/>
                      <a:pt x="17869" y="11352"/>
                      <a:pt x="18044" y="11352"/>
                    </a:cubicBezTo>
                    <a:cubicBezTo>
                      <a:pt x="18218" y="11352"/>
                      <a:pt x="18343" y="10766"/>
                      <a:pt x="18343" y="9927"/>
                    </a:cubicBezTo>
                    <a:cubicBezTo>
                      <a:pt x="18343" y="9289"/>
                      <a:pt x="18318" y="8677"/>
                      <a:pt x="18270" y="8112"/>
                    </a:cubicBezTo>
                    <a:cubicBezTo>
                      <a:pt x="18221" y="7535"/>
                      <a:pt x="18148" y="7015"/>
                      <a:pt x="18052" y="6576"/>
                    </a:cubicBezTo>
                    <a:cubicBezTo>
                      <a:pt x="17958" y="6147"/>
                      <a:pt x="17845" y="5808"/>
                      <a:pt x="17715" y="5571"/>
                    </a:cubicBezTo>
                    <a:cubicBezTo>
                      <a:pt x="17587" y="5335"/>
                      <a:pt x="17438" y="5222"/>
                      <a:pt x="17277" y="5222"/>
                    </a:cubicBezTo>
                    <a:close/>
                    <a:moveTo>
                      <a:pt x="19997" y="5362"/>
                    </a:moveTo>
                    <a:cubicBezTo>
                      <a:pt x="19767" y="5362"/>
                      <a:pt x="19548" y="5565"/>
                      <a:pt x="19350" y="5962"/>
                    </a:cubicBezTo>
                    <a:cubicBezTo>
                      <a:pt x="19151" y="6362"/>
                      <a:pt x="18980" y="6931"/>
                      <a:pt x="18839" y="7651"/>
                    </a:cubicBezTo>
                    <a:cubicBezTo>
                      <a:pt x="18699" y="8366"/>
                      <a:pt x="18589" y="9238"/>
                      <a:pt x="18511" y="10235"/>
                    </a:cubicBezTo>
                    <a:cubicBezTo>
                      <a:pt x="18434" y="11218"/>
                      <a:pt x="18395" y="12313"/>
                      <a:pt x="18395" y="13488"/>
                    </a:cubicBezTo>
                    <a:cubicBezTo>
                      <a:pt x="18395" y="14662"/>
                      <a:pt x="18434" y="15744"/>
                      <a:pt x="18511" y="16727"/>
                    </a:cubicBezTo>
                    <a:cubicBezTo>
                      <a:pt x="18589" y="17724"/>
                      <a:pt x="18699" y="18597"/>
                      <a:pt x="18839" y="19310"/>
                    </a:cubicBezTo>
                    <a:cubicBezTo>
                      <a:pt x="18980" y="20031"/>
                      <a:pt x="19150" y="20599"/>
                      <a:pt x="19350" y="21000"/>
                    </a:cubicBezTo>
                    <a:cubicBezTo>
                      <a:pt x="19547" y="21396"/>
                      <a:pt x="19765" y="21600"/>
                      <a:pt x="19997" y="21600"/>
                    </a:cubicBezTo>
                    <a:cubicBezTo>
                      <a:pt x="20229" y="21600"/>
                      <a:pt x="20448" y="21396"/>
                      <a:pt x="20645" y="21000"/>
                    </a:cubicBezTo>
                    <a:cubicBezTo>
                      <a:pt x="20845" y="20599"/>
                      <a:pt x="21016" y="20029"/>
                      <a:pt x="21156" y="19310"/>
                    </a:cubicBezTo>
                    <a:cubicBezTo>
                      <a:pt x="21296" y="18595"/>
                      <a:pt x="21406" y="17723"/>
                      <a:pt x="21484" y="16727"/>
                    </a:cubicBezTo>
                    <a:cubicBezTo>
                      <a:pt x="21561" y="15742"/>
                      <a:pt x="21600" y="14661"/>
                      <a:pt x="21600" y="13488"/>
                    </a:cubicBezTo>
                    <a:cubicBezTo>
                      <a:pt x="21600" y="12314"/>
                      <a:pt x="21561" y="11220"/>
                      <a:pt x="21484" y="10235"/>
                    </a:cubicBezTo>
                    <a:cubicBezTo>
                      <a:pt x="21406" y="9238"/>
                      <a:pt x="21296" y="8367"/>
                      <a:pt x="21156" y="7651"/>
                    </a:cubicBezTo>
                    <a:cubicBezTo>
                      <a:pt x="21015" y="6931"/>
                      <a:pt x="20844" y="6363"/>
                      <a:pt x="20645" y="5962"/>
                    </a:cubicBezTo>
                    <a:cubicBezTo>
                      <a:pt x="20447" y="5565"/>
                      <a:pt x="20228" y="5362"/>
                      <a:pt x="19997" y="5362"/>
                    </a:cubicBezTo>
                    <a:close/>
                    <a:moveTo>
                      <a:pt x="6312" y="7247"/>
                    </a:moveTo>
                    <a:cubicBezTo>
                      <a:pt x="6187" y="7247"/>
                      <a:pt x="6067" y="7329"/>
                      <a:pt x="5957" y="7484"/>
                    </a:cubicBezTo>
                    <a:cubicBezTo>
                      <a:pt x="5847" y="7638"/>
                      <a:pt x="5751" y="7829"/>
                      <a:pt x="5664" y="8056"/>
                    </a:cubicBezTo>
                    <a:cubicBezTo>
                      <a:pt x="5577" y="8285"/>
                      <a:pt x="5498" y="8541"/>
                      <a:pt x="5432" y="8824"/>
                    </a:cubicBezTo>
                    <a:cubicBezTo>
                      <a:pt x="5365" y="9106"/>
                      <a:pt x="5314" y="9365"/>
                      <a:pt x="5272" y="9620"/>
                    </a:cubicBezTo>
                    <a:cubicBezTo>
                      <a:pt x="5238" y="9838"/>
                      <a:pt x="5244" y="10029"/>
                      <a:pt x="5290" y="10193"/>
                    </a:cubicBezTo>
                    <a:cubicBezTo>
                      <a:pt x="5335" y="10356"/>
                      <a:pt x="5375" y="10327"/>
                      <a:pt x="5409" y="10109"/>
                    </a:cubicBezTo>
                    <a:cubicBezTo>
                      <a:pt x="5443" y="9891"/>
                      <a:pt x="5487" y="9663"/>
                      <a:pt x="5542" y="9425"/>
                    </a:cubicBezTo>
                    <a:cubicBezTo>
                      <a:pt x="5597" y="9190"/>
                      <a:pt x="5660" y="8983"/>
                      <a:pt x="5734" y="8782"/>
                    </a:cubicBezTo>
                    <a:cubicBezTo>
                      <a:pt x="5808" y="8583"/>
                      <a:pt x="5892" y="8404"/>
                      <a:pt x="5986" y="8266"/>
                    </a:cubicBezTo>
                    <a:cubicBezTo>
                      <a:pt x="6081" y="8129"/>
                      <a:pt x="6190" y="8070"/>
                      <a:pt x="6312" y="8070"/>
                    </a:cubicBezTo>
                    <a:cubicBezTo>
                      <a:pt x="6448" y="8070"/>
                      <a:pt x="6570" y="8159"/>
                      <a:pt x="6680" y="8350"/>
                    </a:cubicBezTo>
                    <a:cubicBezTo>
                      <a:pt x="6790" y="8540"/>
                      <a:pt x="6883" y="8807"/>
                      <a:pt x="6959" y="9145"/>
                    </a:cubicBezTo>
                    <a:cubicBezTo>
                      <a:pt x="7035" y="9481"/>
                      <a:pt x="7091" y="9871"/>
                      <a:pt x="7133" y="10318"/>
                    </a:cubicBezTo>
                    <a:cubicBezTo>
                      <a:pt x="7175" y="10766"/>
                      <a:pt x="7197" y="11247"/>
                      <a:pt x="7197" y="11756"/>
                    </a:cubicBezTo>
                    <a:lnTo>
                      <a:pt x="7197" y="16950"/>
                    </a:lnTo>
                    <a:cubicBezTo>
                      <a:pt x="7118" y="17642"/>
                      <a:pt x="7021" y="18263"/>
                      <a:pt x="6907" y="18807"/>
                    </a:cubicBezTo>
                    <a:cubicBezTo>
                      <a:pt x="6808" y="19282"/>
                      <a:pt x="6690" y="19705"/>
                      <a:pt x="6550" y="20078"/>
                    </a:cubicBezTo>
                    <a:cubicBezTo>
                      <a:pt x="6410" y="20451"/>
                      <a:pt x="6248" y="20637"/>
                      <a:pt x="6062" y="20637"/>
                    </a:cubicBezTo>
                    <a:cubicBezTo>
                      <a:pt x="5778" y="20637"/>
                      <a:pt x="5565" y="20296"/>
                      <a:pt x="5423" y="19631"/>
                    </a:cubicBezTo>
                    <a:cubicBezTo>
                      <a:pt x="5281" y="18966"/>
                      <a:pt x="5208" y="18115"/>
                      <a:pt x="5208" y="17076"/>
                    </a:cubicBezTo>
                    <a:cubicBezTo>
                      <a:pt x="5208" y="16567"/>
                      <a:pt x="5227" y="16102"/>
                      <a:pt x="5264" y="15666"/>
                    </a:cubicBezTo>
                    <a:cubicBezTo>
                      <a:pt x="5299" y="15230"/>
                      <a:pt x="5355" y="14844"/>
                      <a:pt x="5435" y="14535"/>
                    </a:cubicBezTo>
                    <a:cubicBezTo>
                      <a:pt x="5514" y="14224"/>
                      <a:pt x="5615" y="13990"/>
                      <a:pt x="5737" y="13809"/>
                    </a:cubicBezTo>
                    <a:cubicBezTo>
                      <a:pt x="5858" y="13628"/>
                      <a:pt x="6005" y="13530"/>
                      <a:pt x="6175" y="13530"/>
                    </a:cubicBezTo>
                    <a:lnTo>
                      <a:pt x="6770" y="13530"/>
                    </a:lnTo>
                    <a:cubicBezTo>
                      <a:pt x="6827" y="13530"/>
                      <a:pt x="6857" y="13398"/>
                      <a:pt x="6857" y="13125"/>
                    </a:cubicBezTo>
                    <a:cubicBezTo>
                      <a:pt x="6857" y="12852"/>
                      <a:pt x="6827" y="12706"/>
                      <a:pt x="6770" y="12706"/>
                    </a:cubicBezTo>
                    <a:lnTo>
                      <a:pt x="6175" y="12706"/>
                    </a:lnTo>
                    <a:cubicBezTo>
                      <a:pt x="5990" y="12706"/>
                      <a:pt x="5825" y="12828"/>
                      <a:pt x="5685" y="13055"/>
                    </a:cubicBezTo>
                    <a:cubicBezTo>
                      <a:pt x="5544" y="13284"/>
                      <a:pt x="5427" y="13585"/>
                      <a:pt x="5330" y="13976"/>
                    </a:cubicBezTo>
                    <a:cubicBezTo>
                      <a:pt x="5234" y="14369"/>
                      <a:pt x="5162" y="14831"/>
                      <a:pt x="5113" y="15359"/>
                    </a:cubicBezTo>
                    <a:cubicBezTo>
                      <a:pt x="5063" y="15886"/>
                      <a:pt x="5037" y="16457"/>
                      <a:pt x="5037" y="17076"/>
                    </a:cubicBezTo>
                    <a:cubicBezTo>
                      <a:pt x="5037" y="17696"/>
                      <a:pt x="5059" y="18280"/>
                      <a:pt x="5101" y="18807"/>
                    </a:cubicBezTo>
                    <a:cubicBezTo>
                      <a:pt x="5143" y="19336"/>
                      <a:pt x="5204" y="19784"/>
                      <a:pt x="5290" y="20176"/>
                    </a:cubicBezTo>
                    <a:cubicBezTo>
                      <a:pt x="5375" y="20567"/>
                      <a:pt x="5483" y="20882"/>
                      <a:pt x="5612" y="21111"/>
                    </a:cubicBezTo>
                    <a:cubicBezTo>
                      <a:pt x="5741" y="21339"/>
                      <a:pt x="5892" y="21446"/>
                      <a:pt x="6062" y="21446"/>
                    </a:cubicBezTo>
                    <a:cubicBezTo>
                      <a:pt x="6198" y="21446"/>
                      <a:pt x="6322" y="21363"/>
                      <a:pt x="6434" y="21181"/>
                    </a:cubicBezTo>
                    <a:cubicBezTo>
                      <a:pt x="6545" y="21000"/>
                      <a:pt x="6646" y="20781"/>
                      <a:pt x="6735" y="20525"/>
                    </a:cubicBezTo>
                    <a:cubicBezTo>
                      <a:pt x="6824" y="20271"/>
                      <a:pt x="6899" y="19997"/>
                      <a:pt x="6962" y="19715"/>
                    </a:cubicBezTo>
                    <a:cubicBezTo>
                      <a:pt x="7024" y="19434"/>
                      <a:pt x="7073" y="19181"/>
                      <a:pt x="7107" y="18961"/>
                    </a:cubicBezTo>
                    <a:cubicBezTo>
                      <a:pt x="7122" y="18871"/>
                      <a:pt x="7134" y="18831"/>
                      <a:pt x="7145" y="18821"/>
                    </a:cubicBezTo>
                    <a:cubicBezTo>
                      <a:pt x="7156" y="18812"/>
                      <a:pt x="7166" y="18826"/>
                      <a:pt x="7174" y="18863"/>
                    </a:cubicBezTo>
                    <a:cubicBezTo>
                      <a:pt x="7181" y="18900"/>
                      <a:pt x="7187" y="18944"/>
                      <a:pt x="7191" y="19017"/>
                    </a:cubicBezTo>
                    <a:cubicBezTo>
                      <a:pt x="7195" y="19089"/>
                      <a:pt x="7197" y="19166"/>
                      <a:pt x="7197" y="19240"/>
                    </a:cubicBezTo>
                    <a:lnTo>
                      <a:pt x="7197" y="20762"/>
                    </a:lnTo>
                    <a:cubicBezTo>
                      <a:pt x="7197" y="21036"/>
                      <a:pt x="7224" y="21181"/>
                      <a:pt x="7281" y="21181"/>
                    </a:cubicBezTo>
                    <a:lnTo>
                      <a:pt x="7850" y="21181"/>
                    </a:lnTo>
                    <a:cubicBezTo>
                      <a:pt x="7907" y="21181"/>
                      <a:pt x="7935" y="21036"/>
                      <a:pt x="7935" y="20762"/>
                    </a:cubicBezTo>
                    <a:cubicBezTo>
                      <a:pt x="7935" y="20490"/>
                      <a:pt x="7907" y="20357"/>
                      <a:pt x="7850" y="20357"/>
                    </a:cubicBezTo>
                    <a:lnTo>
                      <a:pt x="7453" y="20357"/>
                    </a:lnTo>
                    <a:cubicBezTo>
                      <a:pt x="7396" y="20357"/>
                      <a:pt x="7368" y="20226"/>
                      <a:pt x="7368" y="19952"/>
                    </a:cubicBezTo>
                    <a:lnTo>
                      <a:pt x="7368" y="11756"/>
                    </a:lnTo>
                    <a:cubicBezTo>
                      <a:pt x="7368" y="11136"/>
                      <a:pt x="7342" y="10558"/>
                      <a:pt x="7293" y="10011"/>
                    </a:cubicBezTo>
                    <a:cubicBezTo>
                      <a:pt x="7244" y="9465"/>
                      <a:pt x="7175" y="8983"/>
                      <a:pt x="7084" y="8573"/>
                    </a:cubicBezTo>
                    <a:cubicBezTo>
                      <a:pt x="6993" y="8163"/>
                      <a:pt x="6881" y="7833"/>
                      <a:pt x="6750" y="7596"/>
                    </a:cubicBezTo>
                    <a:cubicBezTo>
                      <a:pt x="6619" y="7359"/>
                      <a:pt x="6475" y="7247"/>
                      <a:pt x="6312" y="7247"/>
                    </a:cubicBezTo>
                    <a:close/>
                    <a:moveTo>
                      <a:pt x="20055" y="8042"/>
                    </a:moveTo>
                    <a:cubicBezTo>
                      <a:pt x="20212" y="8042"/>
                      <a:pt x="20353" y="8172"/>
                      <a:pt x="20476" y="8419"/>
                    </a:cubicBezTo>
                    <a:cubicBezTo>
                      <a:pt x="20599" y="8666"/>
                      <a:pt x="20701" y="8997"/>
                      <a:pt x="20787" y="9439"/>
                    </a:cubicBezTo>
                    <a:cubicBezTo>
                      <a:pt x="20873" y="9884"/>
                      <a:pt x="20942" y="10433"/>
                      <a:pt x="20990" y="11072"/>
                    </a:cubicBezTo>
                    <a:cubicBezTo>
                      <a:pt x="21040" y="11734"/>
                      <a:pt x="21066" y="12484"/>
                      <a:pt x="21066" y="13306"/>
                    </a:cubicBezTo>
                    <a:cubicBezTo>
                      <a:pt x="21066" y="14146"/>
                      <a:pt x="21040" y="14909"/>
                      <a:pt x="20990" y="15568"/>
                    </a:cubicBezTo>
                    <a:cubicBezTo>
                      <a:pt x="20942" y="16209"/>
                      <a:pt x="20873" y="16758"/>
                      <a:pt x="20787" y="17202"/>
                    </a:cubicBezTo>
                    <a:cubicBezTo>
                      <a:pt x="20702" y="17638"/>
                      <a:pt x="20599" y="17989"/>
                      <a:pt x="20479" y="18221"/>
                    </a:cubicBezTo>
                    <a:cubicBezTo>
                      <a:pt x="20356" y="18462"/>
                      <a:pt x="20213" y="18584"/>
                      <a:pt x="20055" y="18584"/>
                    </a:cubicBezTo>
                    <a:cubicBezTo>
                      <a:pt x="19898" y="18584"/>
                      <a:pt x="19755" y="18462"/>
                      <a:pt x="19632" y="18221"/>
                    </a:cubicBezTo>
                    <a:cubicBezTo>
                      <a:pt x="19512" y="17989"/>
                      <a:pt x="19409" y="17650"/>
                      <a:pt x="19324" y="17216"/>
                    </a:cubicBezTo>
                    <a:cubicBezTo>
                      <a:pt x="19237" y="16765"/>
                      <a:pt x="19170" y="16221"/>
                      <a:pt x="19121" y="15568"/>
                    </a:cubicBezTo>
                    <a:cubicBezTo>
                      <a:pt x="19071" y="14913"/>
                      <a:pt x="19045" y="14151"/>
                      <a:pt x="19045" y="13306"/>
                    </a:cubicBezTo>
                    <a:cubicBezTo>
                      <a:pt x="19045" y="12479"/>
                      <a:pt x="19071" y="11729"/>
                      <a:pt x="19121" y="11072"/>
                    </a:cubicBezTo>
                    <a:cubicBezTo>
                      <a:pt x="19170" y="10429"/>
                      <a:pt x="19238" y="9881"/>
                      <a:pt x="19324" y="9439"/>
                    </a:cubicBezTo>
                    <a:cubicBezTo>
                      <a:pt x="19410" y="8995"/>
                      <a:pt x="19511" y="8667"/>
                      <a:pt x="19635" y="8419"/>
                    </a:cubicBezTo>
                    <a:cubicBezTo>
                      <a:pt x="19757" y="8172"/>
                      <a:pt x="19899" y="8042"/>
                      <a:pt x="20055" y="80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244" name="Shape 244"/>
              <p:cNvSpPr/>
              <p:nvPr/>
            </p:nvSpPr>
            <p:spPr>
              <a:xfrm>
                <a:off x="376801" y="88659"/>
                <a:ext cx="283710" cy="3086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60" extrusionOk="0">
                    <a:moveTo>
                      <a:pt x="21213" y="11458"/>
                    </a:moveTo>
                    <a:lnTo>
                      <a:pt x="19665" y="11458"/>
                    </a:lnTo>
                    <a:cubicBezTo>
                      <a:pt x="19526" y="11458"/>
                      <a:pt x="19407" y="11423"/>
                      <a:pt x="19303" y="11352"/>
                    </a:cubicBezTo>
                    <a:cubicBezTo>
                      <a:pt x="19200" y="11281"/>
                      <a:pt x="19106" y="11198"/>
                      <a:pt x="19020" y="11103"/>
                    </a:cubicBezTo>
                    <a:lnTo>
                      <a:pt x="15331" y="6393"/>
                    </a:lnTo>
                    <a:cubicBezTo>
                      <a:pt x="15227" y="6251"/>
                      <a:pt x="15227" y="6109"/>
                      <a:pt x="15331" y="5967"/>
                    </a:cubicBezTo>
                    <a:lnTo>
                      <a:pt x="18242" y="2078"/>
                    </a:lnTo>
                    <a:cubicBezTo>
                      <a:pt x="18311" y="1983"/>
                      <a:pt x="18401" y="1899"/>
                      <a:pt x="18513" y="1828"/>
                    </a:cubicBezTo>
                    <a:cubicBezTo>
                      <a:pt x="18530" y="1817"/>
                      <a:pt x="18584" y="1790"/>
                      <a:pt x="18658" y="1754"/>
                    </a:cubicBezTo>
                    <a:cubicBezTo>
                      <a:pt x="19600" y="1650"/>
                      <a:pt x="20445" y="1250"/>
                      <a:pt x="21072" y="657"/>
                    </a:cubicBezTo>
                    <a:cubicBezTo>
                      <a:pt x="21234" y="504"/>
                      <a:pt x="21230" y="258"/>
                      <a:pt x="21064" y="110"/>
                    </a:cubicBezTo>
                    <a:cubicBezTo>
                      <a:pt x="20896" y="-39"/>
                      <a:pt x="20630" y="-36"/>
                      <a:pt x="20467" y="118"/>
                    </a:cubicBezTo>
                    <a:cubicBezTo>
                      <a:pt x="19916" y="637"/>
                      <a:pt x="19162" y="966"/>
                      <a:pt x="18322" y="1002"/>
                    </a:cubicBezTo>
                    <a:lnTo>
                      <a:pt x="17812" y="990"/>
                    </a:lnTo>
                    <a:cubicBezTo>
                      <a:pt x="17055" y="913"/>
                      <a:pt x="16380" y="594"/>
                      <a:pt x="15873" y="117"/>
                    </a:cubicBezTo>
                    <a:cubicBezTo>
                      <a:pt x="15710" y="-37"/>
                      <a:pt x="15443" y="-40"/>
                      <a:pt x="15276" y="110"/>
                    </a:cubicBezTo>
                    <a:cubicBezTo>
                      <a:pt x="15109" y="259"/>
                      <a:pt x="15106" y="504"/>
                      <a:pt x="15269" y="657"/>
                    </a:cubicBezTo>
                    <a:lnTo>
                      <a:pt x="15268" y="657"/>
                    </a:lnTo>
                    <a:cubicBezTo>
                      <a:pt x="15838" y="1195"/>
                      <a:pt x="16587" y="1573"/>
                      <a:pt x="17425" y="1717"/>
                    </a:cubicBezTo>
                    <a:cubicBezTo>
                      <a:pt x="17428" y="1728"/>
                      <a:pt x="17435" y="1739"/>
                      <a:pt x="17437" y="1751"/>
                    </a:cubicBezTo>
                    <a:cubicBezTo>
                      <a:pt x="17459" y="1838"/>
                      <a:pt x="17430" y="1972"/>
                      <a:pt x="17345" y="2067"/>
                    </a:cubicBezTo>
                    <a:lnTo>
                      <a:pt x="14867" y="5352"/>
                    </a:lnTo>
                    <a:cubicBezTo>
                      <a:pt x="14746" y="5525"/>
                      <a:pt x="14626" y="5525"/>
                      <a:pt x="14506" y="5352"/>
                    </a:cubicBezTo>
                    <a:lnTo>
                      <a:pt x="11411" y="1400"/>
                    </a:lnTo>
                    <a:cubicBezTo>
                      <a:pt x="11324" y="1305"/>
                      <a:pt x="11310" y="1221"/>
                      <a:pt x="11372" y="1150"/>
                    </a:cubicBezTo>
                    <a:cubicBezTo>
                      <a:pt x="11431" y="1079"/>
                      <a:pt x="11530" y="1045"/>
                      <a:pt x="11668" y="1045"/>
                    </a:cubicBezTo>
                    <a:lnTo>
                      <a:pt x="13732" y="1045"/>
                    </a:lnTo>
                    <a:cubicBezTo>
                      <a:pt x="13989" y="1045"/>
                      <a:pt x="14119" y="926"/>
                      <a:pt x="14119" y="690"/>
                    </a:cubicBezTo>
                    <a:cubicBezTo>
                      <a:pt x="14119" y="453"/>
                      <a:pt x="13989" y="335"/>
                      <a:pt x="13732" y="335"/>
                    </a:cubicBezTo>
                    <a:lnTo>
                      <a:pt x="8315" y="335"/>
                    </a:lnTo>
                    <a:cubicBezTo>
                      <a:pt x="8056" y="335"/>
                      <a:pt x="7928" y="453"/>
                      <a:pt x="7928" y="690"/>
                    </a:cubicBezTo>
                    <a:cubicBezTo>
                      <a:pt x="7928" y="926"/>
                      <a:pt x="8056" y="1045"/>
                      <a:pt x="8315" y="1045"/>
                    </a:cubicBezTo>
                    <a:lnTo>
                      <a:pt x="9863" y="1045"/>
                    </a:lnTo>
                    <a:cubicBezTo>
                      <a:pt x="10000" y="1045"/>
                      <a:pt x="10124" y="1079"/>
                      <a:pt x="10237" y="1150"/>
                    </a:cubicBezTo>
                    <a:cubicBezTo>
                      <a:pt x="10348" y="1221"/>
                      <a:pt x="10438" y="1305"/>
                      <a:pt x="10508" y="1400"/>
                    </a:cubicBezTo>
                    <a:lnTo>
                      <a:pt x="14066" y="5967"/>
                    </a:lnTo>
                    <a:cubicBezTo>
                      <a:pt x="14170" y="6109"/>
                      <a:pt x="14170" y="6251"/>
                      <a:pt x="14066" y="6393"/>
                    </a:cubicBezTo>
                    <a:lnTo>
                      <a:pt x="2579" y="20495"/>
                    </a:lnTo>
                    <a:cubicBezTo>
                      <a:pt x="2492" y="20590"/>
                      <a:pt x="2399" y="20674"/>
                      <a:pt x="2295" y="20745"/>
                    </a:cubicBezTo>
                    <a:cubicBezTo>
                      <a:pt x="2192" y="20816"/>
                      <a:pt x="2072" y="20850"/>
                      <a:pt x="1935" y="20850"/>
                    </a:cubicBezTo>
                    <a:lnTo>
                      <a:pt x="387" y="20850"/>
                    </a:lnTo>
                    <a:cubicBezTo>
                      <a:pt x="128" y="20850"/>
                      <a:pt x="0" y="20969"/>
                      <a:pt x="0" y="21205"/>
                    </a:cubicBezTo>
                    <a:cubicBezTo>
                      <a:pt x="0" y="21442"/>
                      <a:pt x="128" y="21560"/>
                      <a:pt x="387" y="21560"/>
                    </a:cubicBezTo>
                    <a:lnTo>
                      <a:pt x="5803" y="21560"/>
                    </a:lnTo>
                    <a:cubicBezTo>
                      <a:pt x="6061" y="21560"/>
                      <a:pt x="6190" y="21442"/>
                      <a:pt x="6190" y="21205"/>
                    </a:cubicBezTo>
                    <a:cubicBezTo>
                      <a:pt x="6190" y="20969"/>
                      <a:pt x="6061" y="20850"/>
                      <a:pt x="5803" y="20850"/>
                    </a:cubicBezTo>
                    <a:lnTo>
                      <a:pt x="3740" y="20850"/>
                    </a:lnTo>
                    <a:cubicBezTo>
                      <a:pt x="3602" y="20850"/>
                      <a:pt x="3504" y="20816"/>
                      <a:pt x="3442" y="20745"/>
                    </a:cubicBezTo>
                    <a:cubicBezTo>
                      <a:pt x="3382" y="20674"/>
                      <a:pt x="3395" y="20590"/>
                      <a:pt x="3481" y="20495"/>
                    </a:cubicBezTo>
                    <a:lnTo>
                      <a:pt x="14506" y="6985"/>
                    </a:lnTo>
                    <a:cubicBezTo>
                      <a:pt x="14626" y="6827"/>
                      <a:pt x="14746" y="6827"/>
                      <a:pt x="14867" y="6985"/>
                    </a:cubicBezTo>
                    <a:lnTo>
                      <a:pt x="18117" y="11103"/>
                    </a:lnTo>
                    <a:cubicBezTo>
                      <a:pt x="18204" y="11198"/>
                      <a:pt x="18216" y="11281"/>
                      <a:pt x="18156" y="11352"/>
                    </a:cubicBezTo>
                    <a:cubicBezTo>
                      <a:pt x="18095" y="11423"/>
                      <a:pt x="17996" y="11458"/>
                      <a:pt x="17859" y="11458"/>
                    </a:cubicBezTo>
                    <a:lnTo>
                      <a:pt x="15795" y="11458"/>
                    </a:lnTo>
                    <a:cubicBezTo>
                      <a:pt x="15537" y="11458"/>
                      <a:pt x="15409" y="11577"/>
                      <a:pt x="15409" y="11813"/>
                    </a:cubicBezTo>
                    <a:cubicBezTo>
                      <a:pt x="15409" y="12050"/>
                      <a:pt x="15537" y="12167"/>
                      <a:pt x="15795" y="12167"/>
                    </a:cubicBezTo>
                    <a:lnTo>
                      <a:pt x="21213" y="12167"/>
                    </a:lnTo>
                    <a:cubicBezTo>
                      <a:pt x="21470" y="12167"/>
                      <a:pt x="21600" y="12050"/>
                      <a:pt x="21600" y="11813"/>
                    </a:cubicBezTo>
                    <a:cubicBezTo>
                      <a:pt x="21600" y="11577"/>
                      <a:pt x="21470" y="11458"/>
                      <a:pt x="21213" y="1145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245" name="Shape 245"/>
              <p:cNvSpPr/>
              <p:nvPr/>
            </p:nvSpPr>
            <p:spPr>
              <a:xfrm>
                <a:off x="592908" y="72035"/>
                <a:ext cx="44769" cy="20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802" y="11979"/>
                    </a:moveTo>
                    <a:cubicBezTo>
                      <a:pt x="15493" y="11979"/>
                      <a:pt x="14427" y="10116"/>
                      <a:pt x="14427" y="7815"/>
                    </a:cubicBezTo>
                    <a:cubicBezTo>
                      <a:pt x="14427" y="5520"/>
                      <a:pt x="15493" y="3657"/>
                      <a:pt x="16802" y="3657"/>
                    </a:cubicBezTo>
                    <a:cubicBezTo>
                      <a:pt x="18118" y="3657"/>
                      <a:pt x="19185" y="5520"/>
                      <a:pt x="19185" y="7815"/>
                    </a:cubicBezTo>
                    <a:cubicBezTo>
                      <a:pt x="19185" y="10116"/>
                      <a:pt x="18118" y="11979"/>
                      <a:pt x="16802" y="11979"/>
                    </a:cubicBezTo>
                    <a:close/>
                    <a:moveTo>
                      <a:pt x="10799" y="0"/>
                    </a:moveTo>
                    <a:cubicBezTo>
                      <a:pt x="4837" y="0"/>
                      <a:pt x="0" y="4833"/>
                      <a:pt x="0" y="10803"/>
                    </a:cubicBezTo>
                    <a:cubicBezTo>
                      <a:pt x="0" y="16767"/>
                      <a:pt x="4837" y="21600"/>
                      <a:pt x="10799" y="21600"/>
                    </a:cubicBezTo>
                    <a:cubicBezTo>
                      <a:pt x="16761" y="21600"/>
                      <a:pt x="21600" y="16767"/>
                      <a:pt x="21600" y="10803"/>
                    </a:cubicBezTo>
                    <a:cubicBezTo>
                      <a:pt x="21600" y="4833"/>
                      <a:pt x="16761" y="0"/>
                      <a:pt x="107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06187259"/>
      </p:ext>
    </p:extLst>
  </p:cSld>
  <p:clrMapOvr>
    <a:masterClrMapping/>
  </p:clrMapOvr>
  <p:transition spd="med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9455756"/>
      </p:ext>
    </p:extLst>
  </p:cSld>
  <p:clrMapOvr>
    <a:masterClrMapping/>
  </p:clrMapOvr>
  <p:transition spd="med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idx="3"/>
          </p:nvPr>
        </p:nvSpPr>
        <p:spPr>
          <a:xfrm>
            <a:off x="666750" y="889000"/>
            <a:ext cx="7810500" cy="5073650"/>
          </a:xfrm>
          <a:prstGeom prst="rect">
            <a:avLst/>
          </a:prstGeom>
        </p:spPr>
        <p:txBody>
          <a:bodyPr anchor="ctr"/>
          <a:lstStyle/>
          <a:p>
            <a:pPr lvl="0" defTabSz="342900">
              <a:defRPr sz="5600"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4826251"/>
      </p:ext>
    </p:extLst>
  </p:cSld>
  <p:clrMapOvr>
    <a:masterClrMapping/>
  </p:clrMapOvr>
  <p:transition spd="med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 &amp; Footer (Light Versi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00"/>
              <a:t>Body Level One</a:t>
            </a:r>
          </a:p>
          <a:p>
            <a:pPr lvl="1">
              <a:defRPr sz="1800"/>
            </a:pPr>
            <a:r>
              <a:rPr sz="600"/>
              <a:t>Body Level Two</a:t>
            </a:r>
          </a:p>
          <a:p>
            <a:pPr lvl="2">
              <a:defRPr sz="1800"/>
            </a:pPr>
            <a:r>
              <a:rPr sz="600"/>
              <a:t>Body Level Three</a:t>
            </a:r>
          </a:p>
          <a:p>
            <a:pPr lvl="3">
              <a:defRPr sz="1800"/>
            </a:pPr>
            <a:r>
              <a:rPr sz="600"/>
              <a:t>Body Level Four</a:t>
            </a:r>
          </a:p>
          <a:p>
            <a:pPr lvl="4">
              <a:defRPr sz="1800"/>
            </a:pPr>
            <a:r>
              <a:rPr sz="600"/>
              <a:t>Body Level Five</a:t>
            </a:r>
          </a:p>
        </p:txBody>
      </p:sp>
      <p:sp>
        <p:nvSpPr>
          <p:cNvPr id="24" name="Shape 24"/>
          <p:cNvSpPr>
            <a:spLocks noGrp="1"/>
          </p:cNvSpPr>
          <p:nvPr>
            <p:ph type="sldNum" sz="quarter" idx="2"/>
          </p:nvPr>
        </p:nvSpPr>
        <p:spPr>
          <a:xfrm>
            <a:off x="8639007" y="6578600"/>
            <a:ext cx="139430" cy="2032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012351"/>
      </p:ext>
    </p:extLst>
  </p:cSld>
  <p:clrMapOvr>
    <a:masterClrMapping/>
  </p:clrMapOvr>
  <p:transition spd="med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3"/>
          <p:cNvGrpSpPr/>
          <p:nvPr/>
        </p:nvGrpSpPr>
        <p:grpSpPr>
          <a:xfrm>
            <a:off x="206257" y="6579295"/>
            <a:ext cx="652434" cy="198656"/>
            <a:chOff x="0" y="0"/>
            <a:chExt cx="1739821" cy="397311"/>
          </a:xfrm>
        </p:grpSpPr>
        <p:grpSp>
          <p:nvGrpSpPr>
            <p:cNvPr id="28" name="Group 28"/>
            <p:cNvGrpSpPr/>
            <p:nvPr/>
          </p:nvGrpSpPr>
          <p:grpSpPr>
            <a:xfrm>
              <a:off x="0" y="16976"/>
              <a:ext cx="378730" cy="275796"/>
              <a:chOff x="0" y="0"/>
              <a:chExt cx="378729" cy="275794"/>
            </a:xfrm>
          </p:grpSpPr>
          <p:sp>
            <p:nvSpPr>
              <p:cNvPr id="26" name="Shape 26"/>
              <p:cNvSpPr/>
              <p:nvPr/>
            </p:nvSpPr>
            <p:spPr>
              <a:xfrm>
                <a:off x="105200" y="0"/>
                <a:ext cx="273530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7316"/>
                    </a:moveTo>
                    <a:cubicBezTo>
                      <a:pt x="21600" y="19682"/>
                      <a:pt x="20404" y="21600"/>
                      <a:pt x="18928" y="21600"/>
                    </a:cubicBezTo>
                    <a:cubicBezTo>
                      <a:pt x="17453" y="21600"/>
                      <a:pt x="16257" y="19682"/>
                      <a:pt x="16257" y="17316"/>
                    </a:cubicBezTo>
                    <a:cubicBezTo>
                      <a:pt x="16257" y="12492"/>
                      <a:pt x="13809" y="8567"/>
                      <a:pt x="10800" y="8567"/>
                    </a:cubicBezTo>
                    <a:cubicBezTo>
                      <a:pt x="7791" y="8567"/>
                      <a:pt x="5343" y="12492"/>
                      <a:pt x="5343" y="17316"/>
                    </a:cubicBezTo>
                    <a:cubicBezTo>
                      <a:pt x="5343" y="19682"/>
                      <a:pt x="4147" y="21600"/>
                      <a:pt x="2672" y="21600"/>
                    </a:cubicBezTo>
                    <a:cubicBezTo>
                      <a:pt x="1197" y="21600"/>
                      <a:pt x="0" y="19682"/>
                      <a:pt x="0" y="17316"/>
                    </a:cubicBezTo>
                    <a:cubicBezTo>
                      <a:pt x="0" y="12691"/>
                      <a:pt x="1123" y="8343"/>
                      <a:pt x="3163" y="5072"/>
                    </a:cubicBezTo>
                    <a:cubicBezTo>
                      <a:pt x="5204" y="1801"/>
                      <a:pt x="7915" y="0"/>
                      <a:pt x="10800" y="0"/>
                    </a:cubicBezTo>
                    <a:cubicBezTo>
                      <a:pt x="13685" y="0"/>
                      <a:pt x="16397" y="1801"/>
                      <a:pt x="18437" y="5072"/>
                    </a:cubicBezTo>
                    <a:cubicBezTo>
                      <a:pt x="20477" y="8343"/>
                      <a:pt x="21600" y="12691"/>
                      <a:pt x="21600" y="17316"/>
                    </a:cubicBezTo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27" name="Shape 27"/>
              <p:cNvSpPr/>
              <p:nvPr/>
            </p:nvSpPr>
            <p:spPr>
              <a:xfrm>
                <a:off x="0" y="105200"/>
                <a:ext cx="273528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003" y="6600"/>
                    </a:moveTo>
                    <a:cubicBezTo>
                      <a:pt x="17003" y="3730"/>
                      <a:pt x="18459" y="1393"/>
                      <a:pt x="20250" y="1393"/>
                    </a:cubicBezTo>
                    <a:cubicBezTo>
                      <a:pt x="20499" y="1393"/>
                      <a:pt x="20740" y="1442"/>
                      <a:pt x="20972" y="1527"/>
                    </a:cubicBezTo>
                    <a:cubicBezTo>
                      <a:pt x="20482" y="594"/>
                      <a:pt x="19749" y="0"/>
                      <a:pt x="18928" y="0"/>
                    </a:cubicBezTo>
                    <a:cubicBezTo>
                      <a:pt x="17453" y="0"/>
                      <a:pt x="16257" y="1918"/>
                      <a:pt x="16257" y="4284"/>
                    </a:cubicBezTo>
                    <a:cubicBezTo>
                      <a:pt x="16257" y="6254"/>
                      <a:pt x="15844" y="8067"/>
                      <a:pt x="15156" y="9532"/>
                    </a:cubicBezTo>
                    <a:cubicBezTo>
                      <a:pt x="16156" y="9547"/>
                      <a:pt x="16966" y="10855"/>
                      <a:pt x="16966" y="12461"/>
                    </a:cubicBezTo>
                    <a:cubicBezTo>
                      <a:pt x="16966" y="14077"/>
                      <a:pt x="16146" y="15392"/>
                      <a:pt x="15138" y="15392"/>
                    </a:cubicBezTo>
                    <a:cubicBezTo>
                      <a:pt x="14130" y="15392"/>
                      <a:pt x="13310" y="14077"/>
                      <a:pt x="13310" y="12461"/>
                    </a:cubicBezTo>
                    <a:cubicBezTo>
                      <a:pt x="13310" y="12313"/>
                      <a:pt x="13319" y="12169"/>
                      <a:pt x="13333" y="12027"/>
                    </a:cubicBezTo>
                    <a:cubicBezTo>
                      <a:pt x="12575" y="12667"/>
                      <a:pt x="11714" y="13033"/>
                      <a:pt x="10800" y="13033"/>
                    </a:cubicBezTo>
                    <a:cubicBezTo>
                      <a:pt x="9907" y="13033"/>
                      <a:pt x="9065" y="12681"/>
                      <a:pt x="8321" y="12068"/>
                    </a:cubicBezTo>
                    <a:cubicBezTo>
                      <a:pt x="8331" y="12197"/>
                      <a:pt x="8339" y="12327"/>
                      <a:pt x="8339" y="12461"/>
                    </a:cubicBezTo>
                    <a:cubicBezTo>
                      <a:pt x="8339" y="14077"/>
                      <a:pt x="7519" y="15392"/>
                      <a:pt x="6511" y="15392"/>
                    </a:cubicBezTo>
                    <a:cubicBezTo>
                      <a:pt x="5503" y="15392"/>
                      <a:pt x="4683" y="14077"/>
                      <a:pt x="4683" y="12461"/>
                    </a:cubicBezTo>
                    <a:cubicBezTo>
                      <a:pt x="4683" y="10880"/>
                      <a:pt x="5468" y="9591"/>
                      <a:pt x="6446" y="9535"/>
                    </a:cubicBezTo>
                    <a:cubicBezTo>
                      <a:pt x="5757" y="8071"/>
                      <a:pt x="5343" y="6255"/>
                      <a:pt x="5343" y="4284"/>
                    </a:cubicBezTo>
                    <a:cubicBezTo>
                      <a:pt x="5343" y="1918"/>
                      <a:pt x="4147" y="0"/>
                      <a:pt x="2671" y="0"/>
                    </a:cubicBezTo>
                    <a:cubicBezTo>
                      <a:pt x="1843" y="0"/>
                      <a:pt x="1103" y="605"/>
                      <a:pt x="613" y="1554"/>
                    </a:cubicBezTo>
                    <a:cubicBezTo>
                      <a:pt x="865" y="1453"/>
                      <a:pt x="1127" y="1393"/>
                      <a:pt x="1399" y="1393"/>
                    </a:cubicBezTo>
                    <a:cubicBezTo>
                      <a:pt x="3190" y="1393"/>
                      <a:pt x="4646" y="3730"/>
                      <a:pt x="4646" y="6600"/>
                    </a:cubicBezTo>
                    <a:cubicBezTo>
                      <a:pt x="4646" y="9472"/>
                      <a:pt x="3190" y="11808"/>
                      <a:pt x="1399" y="11808"/>
                    </a:cubicBezTo>
                    <a:cubicBezTo>
                      <a:pt x="1284" y="11808"/>
                      <a:pt x="1171" y="11799"/>
                      <a:pt x="1060" y="11780"/>
                    </a:cubicBezTo>
                    <a:cubicBezTo>
                      <a:pt x="1581" y="13519"/>
                      <a:pt x="2287" y="15123"/>
                      <a:pt x="3163" y="16528"/>
                    </a:cubicBezTo>
                    <a:cubicBezTo>
                      <a:pt x="4357" y="18443"/>
                      <a:pt x="5783" y="19849"/>
                      <a:pt x="7337" y="20690"/>
                    </a:cubicBezTo>
                    <a:cubicBezTo>
                      <a:pt x="7583" y="17880"/>
                      <a:pt x="9088" y="15708"/>
                      <a:pt x="10908" y="15708"/>
                    </a:cubicBezTo>
                    <a:cubicBezTo>
                      <a:pt x="12703" y="15708"/>
                      <a:pt x="14192" y="17823"/>
                      <a:pt x="14467" y="20580"/>
                    </a:cubicBezTo>
                    <a:cubicBezTo>
                      <a:pt x="15943" y="19728"/>
                      <a:pt x="17295" y="18359"/>
                      <a:pt x="18437" y="16528"/>
                    </a:cubicBezTo>
                    <a:cubicBezTo>
                      <a:pt x="19312" y="15125"/>
                      <a:pt x="20017" y="13522"/>
                      <a:pt x="20539" y="11785"/>
                    </a:cubicBezTo>
                    <a:cubicBezTo>
                      <a:pt x="20444" y="11799"/>
                      <a:pt x="20348" y="11808"/>
                      <a:pt x="20250" y="11808"/>
                    </a:cubicBezTo>
                    <a:cubicBezTo>
                      <a:pt x="18459" y="11808"/>
                      <a:pt x="17003" y="9472"/>
                      <a:pt x="17003" y="6600"/>
                    </a:cubicBezTo>
                    <a:close/>
                    <a:moveTo>
                      <a:pt x="21563" y="3598"/>
                    </a:moveTo>
                    <a:cubicBezTo>
                      <a:pt x="21191" y="3178"/>
                      <a:pt x="20738" y="2930"/>
                      <a:pt x="20250" y="2930"/>
                    </a:cubicBezTo>
                    <a:cubicBezTo>
                      <a:pt x="18988" y="2930"/>
                      <a:pt x="17961" y="4577"/>
                      <a:pt x="17961" y="6600"/>
                    </a:cubicBezTo>
                    <a:cubicBezTo>
                      <a:pt x="17961" y="8625"/>
                      <a:pt x="18988" y="10271"/>
                      <a:pt x="20250" y="10271"/>
                    </a:cubicBezTo>
                    <a:cubicBezTo>
                      <a:pt x="20507" y="10271"/>
                      <a:pt x="20753" y="10200"/>
                      <a:pt x="20983" y="10075"/>
                    </a:cubicBezTo>
                    <a:cubicBezTo>
                      <a:pt x="21388" y="8239"/>
                      <a:pt x="21600" y="6288"/>
                      <a:pt x="21600" y="4284"/>
                    </a:cubicBezTo>
                    <a:cubicBezTo>
                      <a:pt x="21600" y="4049"/>
                      <a:pt x="21585" y="3822"/>
                      <a:pt x="21563" y="3598"/>
                    </a:cubicBezTo>
                    <a:close/>
                    <a:moveTo>
                      <a:pt x="3688" y="6600"/>
                    </a:moveTo>
                    <a:cubicBezTo>
                      <a:pt x="3688" y="4577"/>
                      <a:pt x="2661" y="2930"/>
                      <a:pt x="1399" y="2930"/>
                    </a:cubicBezTo>
                    <a:cubicBezTo>
                      <a:pt x="886" y="2930"/>
                      <a:pt x="413" y="3205"/>
                      <a:pt x="31" y="3664"/>
                    </a:cubicBezTo>
                    <a:cubicBezTo>
                      <a:pt x="13" y="3867"/>
                      <a:pt x="0" y="4073"/>
                      <a:pt x="0" y="4284"/>
                    </a:cubicBezTo>
                    <a:cubicBezTo>
                      <a:pt x="0" y="6276"/>
                      <a:pt x="210" y="8216"/>
                      <a:pt x="610" y="10042"/>
                    </a:cubicBezTo>
                    <a:cubicBezTo>
                      <a:pt x="856" y="10188"/>
                      <a:pt x="1121" y="10271"/>
                      <a:pt x="1399" y="10271"/>
                    </a:cubicBezTo>
                    <a:cubicBezTo>
                      <a:pt x="2661" y="10271"/>
                      <a:pt x="3688" y="8625"/>
                      <a:pt x="3688" y="6600"/>
                    </a:cubicBezTo>
                    <a:close/>
                    <a:moveTo>
                      <a:pt x="5642" y="12461"/>
                    </a:moveTo>
                    <a:cubicBezTo>
                      <a:pt x="5642" y="13229"/>
                      <a:pt x="6032" y="13855"/>
                      <a:pt x="6511" y="13855"/>
                    </a:cubicBezTo>
                    <a:cubicBezTo>
                      <a:pt x="6991" y="13855"/>
                      <a:pt x="7380" y="13229"/>
                      <a:pt x="7380" y="12461"/>
                    </a:cubicBezTo>
                    <a:cubicBezTo>
                      <a:pt x="7380" y="11693"/>
                      <a:pt x="6991" y="11067"/>
                      <a:pt x="6511" y="11067"/>
                    </a:cubicBezTo>
                    <a:cubicBezTo>
                      <a:pt x="6032" y="11067"/>
                      <a:pt x="5642" y="11693"/>
                      <a:pt x="5642" y="12461"/>
                    </a:cubicBezTo>
                    <a:close/>
                    <a:moveTo>
                      <a:pt x="15138" y="13855"/>
                    </a:moveTo>
                    <a:cubicBezTo>
                      <a:pt x="15617" y="13855"/>
                      <a:pt x="16007" y="13229"/>
                      <a:pt x="16007" y="12461"/>
                    </a:cubicBezTo>
                    <a:cubicBezTo>
                      <a:pt x="16007" y="11693"/>
                      <a:pt x="15617" y="11067"/>
                      <a:pt x="15138" y="11067"/>
                    </a:cubicBezTo>
                    <a:cubicBezTo>
                      <a:pt x="14659" y="11067"/>
                      <a:pt x="14269" y="11693"/>
                      <a:pt x="14269" y="12461"/>
                    </a:cubicBezTo>
                    <a:cubicBezTo>
                      <a:pt x="14269" y="13229"/>
                      <a:pt x="14659" y="13855"/>
                      <a:pt x="15138" y="13855"/>
                    </a:cubicBezTo>
                    <a:close/>
                    <a:moveTo>
                      <a:pt x="10908" y="17245"/>
                    </a:moveTo>
                    <a:cubicBezTo>
                      <a:pt x="9525" y="17245"/>
                      <a:pt x="8387" y="18952"/>
                      <a:pt x="8268" y="21121"/>
                    </a:cubicBezTo>
                    <a:cubicBezTo>
                      <a:pt x="9088" y="21435"/>
                      <a:pt x="9936" y="21600"/>
                      <a:pt x="10800" y="21600"/>
                    </a:cubicBezTo>
                    <a:cubicBezTo>
                      <a:pt x="11738" y="21600"/>
                      <a:pt x="12658" y="21406"/>
                      <a:pt x="13542" y="21036"/>
                    </a:cubicBezTo>
                    <a:cubicBezTo>
                      <a:pt x="13399" y="18908"/>
                      <a:pt x="12273" y="17245"/>
                      <a:pt x="10908" y="1724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32" name="Group 32"/>
            <p:cNvGrpSpPr/>
            <p:nvPr/>
          </p:nvGrpSpPr>
          <p:grpSpPr>
            <a:xfrm>
              <a:off x="451491" y="-1"/>
              <a:ext cx="1288331" cy="397313"/>
              <a:chOff x="0" y="0"/>
              <a:chExt cx="1288330" cy="397311"/>
            </a:xfrm>
          </p:grpSpPr>
          <p:sp>
            <p:nvSpPr>
              <p:cNvPr id="29" name="Shape 29"/>
              <p:cNvSpPr/>
              <p:nvPr/>
            </p:nvSpPr>
            <p:spPr>
              <a:xfrm>
                <a:off x="0" y="0"/>
                <a:ext cx="1288331" cy="267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09" y="0"/>
                    </a:moveTo>
                    <a:cubicBezTo>
                      <a:pt x="11534" y="0"/>
                      <a:pt x="11413" y="501"/>
                      <a:pt x="11413" y="1340"/>
                    </a:cubicBezTo>
                    <a:cubicBezTo>
                      <a:pt x="11413" y="2179"/>
                      <a:pt x="11534" y="2681"/>
                      <a:pt x="11709" y="2681"/>
                    </a:cubicBezTo>
                    <a:lnTo>
                      <a:pt x="12014" y="2681"/>
                    </a:lnTo>
                    <a:lnTo>
                      <a:pt x="12014" y="18319"/>
                    </a:lnTo>
                    <a:lnTo>
                      <a:pt x="11709" y="18319"/>
                    </a:lnTo>
                    <a:cubicBezTo>
                      <a:pt x="11534" y="18319"/>
                      <a:pt x="11413" y="18820"/>
                      <a:pt x="11413" y="19659"/>
                    </a:cubicBezTo>
                    <a:cubicBezTo>
                      <a:pt x="11413" y="20498"/>
                      <a:pt x="11534" y="21000"/>
                      <a:pt x="11709" y="21000"/>
                    </a:cubicBezTo>
                    <a:lnTo>
                      <a:pt x="12960" y="21000"/>
                    </a:lnTo>
                    <a:cubicBezTo>
                      <a:pt x="13134" y="21000"/>
                      <a:pt x="13256" y="20498"/>
                      <a:pt x="13256" y="19659"/>
                    </a:cubicBezTo>
                    <a:cubicBezTo>
                      <a:pt x="13256" y="18820"/>
                      <a:pt x="13134" y="18319"/>
                      <a:pt x="12960" y="18319"/>
                    </a:cubicBezTo>
                    <a:lnTo>
                      <a:pt x="12571" y="18319"/>
                    </a:lnTo>
                    <a:lnTo>
                      <a:pt x="12571" y="2681"/>
                    </a:lnTo>
                    <a:lnTo>
                      <a:pt x="13613" y="2681"/>
                    </a:lnTo>
                    <a:cubicBezTo>
                      <a:pt x="13871" y="2681"/>
                      <a:pt x="14055" y="3073"/>
                      <a:pt x="14179" y="3686"/>
                    </a:cubicBezTo>
                    <a:cubicBezTo>
                      <a:pt x="14303" y="4297"/>
                      <a:pt x="14368" y="5355"/>
                      <a:pt x="14368" y="6730"/>
                    </a:cubicBezTo>
                    <a:cubicBezTo>
                      <a:pt x="14368" y="8105"/>
                      <a:pt x="14303" y="9163"/>
                      <a:pt x="14179" y="9774"/>
                    </a:cubicBezTo>
                    <a:cubicBezTo>
                      <a:pt x="14055" y="10387"/>
                      <a:pt x="13871" y="10723"/>
                      <a:pt x="13613" y="10723"/>
                    </a:cubicBezTo>
                    <a:lnTo>
                      <a:pt x="13123" y="10723"/>
                    </a:lnTo>
                    <a:cubicBezTo>
                      <a:pt x="12948" y="10723"/>
                      <a:pt x="12826" y="11225"/>
                      <a:pt x="12826" y="12064"/>
                    </a:cubicBezTo>
                    <a:cubicBezTo>
                      <a:pt x="12826" y="12903"/>
                      <a:pt x="12948" y="13404"/>
                      <a:pt x="13123" y="13404"/>
                    </a:cubicBezTo>
                    <a:lnTo>
                      <a:pt x="13613" y="13404"/>
                    </a:lnTo>
                    <a:cubicBezTo>
                      <a:pt x="14043" y="13404"/>
                      <a:pt x="14378" y="12863"/>
                      <a:pt x="14612" y="11673"/>
                    </a:cubicBezTo>
                    <a:cubicBezTo>
                      <a:pt x="14842" y="10498"/>
                      <a:pt x="14960" y="8860"/>
                      <a:pt x="14960" y="6744"/>
                    </a:cubicBezTo>
                    <a:cubicBezTo>
                      <a:pt x="14960" y="4628"/>
                      <a:pt x="14842" y="2962"/>
                      <a:pt x="14612" y="1787"/>
                    </a:cubicBezTo>
                    <a:cubicBezTo>
                      <a:pt x="14378" y="597"/>
                      <a:pt x="14043" y="0"/>
                      <a:pt x="13613" y="0"/>
                    </a:cubicBezTo>
                    <a:lnTo>
                      <a:pt x="11709" y="0"/>
                    </a:lnTo>
                    <a:close/>
                    <a:moveTo>
                      <a:pt x="84" y="2052"/>
                    </a:moveTo>
                    <a:cubicBezTo>
                      <a:pt x="27" y="2052"/>
                      <a:pt x="0" y="2199"/>
                      <a:pt x="0" y="2471"/>
                    </a:cubicBezTo>
                    <a:cubicBezTo>
                      <a:pt x="0" y="2746"/>
                      <a:pt x="27" y="2876"/>
                      <a:pt x="84" y="2876"/>
                    </a:cubicBezTo>
                    <a:lnTo>
                      <a:pt x="482" y="2876"/>
                    </a:lnTo>
                    <a:cubicBezTo>
                      <a:pt x="539" y="2876"/>
                      <a:pt x="569" y="3009"/>
                      <a:pt x="569" y="3281"/>
                    </a:cubicBezTo>
                    <a:lnTo>
                      <a:pt x="569" y="19952"/>
                    </a:lnTo>
                    <a:cubicBezTo>
                      <a:pt x="569" y="20226"/>
                      <a:pt x="539" y="20357"/>
                      <a:pt x="482" y="20357"/>
                    </a:cubicBezTo>
                    <a:lnTo>
                      <a:pt x="84" y="20357"/>
                    </a:lnTo>
                    <a:cubicBezTo>
                      <a:pt x="27" y="20357"/>
                      <a:pt x="0" y="20490"/>
                      <a:pt x="0" y="20762"/>
                    </a:cubicBezTo>
                    <a:cubicBezTo>
                      <a:pt x="0" y="21036"/>
                      <a:pt x="27" y="21181"/>
                      <a:pt x="84" y="21181"/>
                    </a:cubicBezTo>
                    <a:lnTo>
                      <a:pt x="1335" y="21181"/>
                    </a:lnTo>
                    <a:cubicBezTo>
                      <a:pt x="1393" y="21181"/>
                      <a:pt x="1420" y="21036"/>
                      <a:pt x="1420" y="20762"/>
                    </a:cubicBezTo>
                    <a:cubicBezTo>
                      <a:pt x="1420" y="20490"/>
                      <a:pt x="1393" y="20357"/>
                      <a:pt x="1335" y="20357"/>
                    </a:cubicBezTo>
                    <a:lnTo>
                      <a:pt x="825" y="20357"/>
                    </a:lnTo>
                    <a:cubicBezTo>
                      <a:pt x="768" y="20357"/>
                      <a:pt x="737" y="20226"/>
                      <a:pt x="737" y="19952"/>
                    </a:cubicBezTo>
                    <a:lnTo>
                      <a:pt x="737" y="3965"/>
                    </a:lnTo>
                    <a:cubicBezTo>
                      <a:pt x="737" y="3820"/>
                      <a:pt x="744" y="3750"/>
                      <a:pt x="755" y="3742"/>
                    </a:cubicBezTo>
                    <a:cubicBezTo>
                      <a:pt x="766" y="3733"/>
                      <a:pt x="776" y="3753"/>
                      <a:pt x="784" y="3826"/>
                    </a:cubicBezTo>
                    <a:lnTo>
                      <a:pt x="2375" y="20762"/>
                    </a:lnTo>
                    <a:cubicBezTo>
                      <a:pt x="2401" y="21036"/>
                      <a:pt x="2443" y="21181"/>
                      <a:pt x="2500" y="21181"/>
                    </a:cubicBezTo>
                    <a:cubicBezTo>
                      <a:pt x="2557" y="21181"/>
                      <a:pt x="2598" y="21036"/>
                      <a:pt x="2625" y="20762"/>
                    </a:cubicBezTo>
                    <a:lnTo>
                      <a:pt x="4215" y="3826"/>
                    </a:lnTo>
                    <a:cubicBezTo>
                      <a:pt x="4223" y="3753"/>
                      <a:pt x="4233" y="3733"/>
                      <a:pt x="4245" y="3742"/>
                    </a:cubicBezTo>
                    <a:cubicBezTo>
                      <a:pt x="4256" y="3750"/>
                      <a:pt x="4259" y="3820"/>
                      <a:pt x="4259" y="3965"/>
                    </a:cubicBezTo>
                    <a:lnTo>
                      <a:pt x="4259" y="19952"/>
                    </a:lnTo>
                    <a:cubicBezTo>
                      <a:pt x="4259" y="20226"/>
                      <a:pt x="4231" y="20357"/>
                      <a:pt x="4175" y="20357"/>
                    </a:cubicBezTo>
                    <a:lnTo>
                      <a:pt x="3664" y="20357"/>
                    </a:lnTo>
                    <a:cubicBezTo>
                      <a:pt x="3607" y="20357"/>
                      <a:pt x="3580" y="20490"/>
                      <a:pt x="3580" y="20762"/>
                    </a:cubicBezTo>
                    <a:cubicBezTo>
                      <a:pt x="3580" y="21036"/>
                      <a:pt x="3607" y="21181"/>
                      <a:pt x="3664" y="21181"/>
                    </a:cubicBezTo>
                    <a:lnTo>
                      <a:pt x="4912" y="21181"/>
                    </a:lnTo>
                    <a:cubicBezTo>
                      <a:pt x="4969" y="21181"/>
                      <a:pt x="4999" y="21036"/>
                      <a:pt x="4999" y="20762"/>
                    </a:cubicBezTo>
                    <a:cubicBezTo>
                      <a:pt x="4999" y="20490"/>
                      <a:pt x="4969" y="20357"/>
                      <a:pt x="4912" y="20357"/>
                    </a:cubicBezTo>
                    <a:lnTo>
                      <a:pt x="4517" y="20357"/>
                    </a:lnTo>
                    <a:cubicBezTo>
                      <a:pt x="4460" y="20357"/>
                      <a:pt x="4430" y="20226"/>
                      <a:pt x="4430" y="19952"/>
                    </a:cubicBezTo>
                    <a:lnTo>
                      <a:pt x="4430" y="3281"/>
                    </a:lnTo>
                    <a:cubicBezTo>
                      <a:pt x="4430" y="3009"/>
                      <a:pt x="4460" y="2876"/>
                      <a:pt x="4517" y="2876"/>
                    </a:cubicBezTo>
                    <a:lnTo>
                      <a:pt x="4912" y="2876"/>
                    </a:lnTo>
                    <a:cubicBezTo>
                      <a:pt x="4969" y="2876"/>
                      <a:pt x="4999" y="2746"/>
                      <a:pt x="4999" y="2471"/>
                    </a:cubicBezTo>
                    <a:cubicBezTo>
                      <a:pt x="4999" y="2199"/>
                      <a:pt x="4969" y="2052"/>
                      <a:pt x="4912" y="2052"/>
                    </a:cubicBezTo>
                    <a:lnTo>
                      <a:pt x="4288" y="2052"/>
                    </a:lnTo>
                    <a:cubicBezTo>
                      <a:pt x="4246" y="2052"/>
                      <a:pt x="4216" y="2090"/>
                      <a:pt x="4195" y="2164"/>
                    </a:cubicBezTo>
                    <a:cubicBezTo>
                      <a:pt x="4174" y="2235"/>
                      <a:pt x="4157" y="2344"/>
                      <a:pt x="4146" y="2471"/>
                    </a:cubicBezTo>
                    <a:lnTo>
                      <a:pt x="2555" y="19408"/>
                    </a:lnTo>
                    <a:cubicBezTo>
                      <a:pt x="2517" y="19790"/>
                      <a:pt x="2479" y="19790"/>
                      <a:pt x="2442" y="19408"/>
                    </a:cubicBezTo>
                    <a:lnTo>
                      <a:pt x="851" y="2471"/>
                    </a:lnTo>
                    <a:cubicBezTo>
                      <a:pt x="839" y="2344"/>
                      <a:pt x="825" y="2235"/>
                      <a:pt x="804" y="2164"/>
                    </a:cubicBezTo>
                    <a:cubicBezTo>
                      <a:pt x="783" y="2090"/>
                      <a:pt x="753" y="2052"/>
                      <a:pt x="711" y="2052"/>
                    </a:cubicBezTo>
                    <a:lnTo>
                      <a:pt x="84" y="2052"/>
                    </a:lnTo>
                    <a:close/>
                    <a:moveTo>
                      <a:pt x="17277" y="5222"/>
                    </a:moveTo>
                    <a:cubicBezTo>
                      <a:pt x="17138" y="5222"/>
                      <a:pt x="17008" y="5330"/>
                      <a:pt x="16885" y="5557"/>
                    </a:cubicBezTo>
                    <a:cubicBezTo>
                      <a:pt x="16772" y="5765"/>
                      <a:pt x="16666" y="6030"/>
                      <a:pt x="16575" y="6325"/>
                    </a:cubicBezTo>
                    <a:cubicBezTo>
                      <a:pt x="16535" y="6450"/>
                      <a:pt x="16500" y="6511"/>
                      <a:pt x="16464" y="6646"/>
                    </a:cubicBezTo>
                    <a:cubicBezTo>
                      <a:pt x="16446" y="5920"/>
                      <a:pt x="16331" y="5362"/>
                      <a:pt x="16171" y="5362"/>
                    </a:cubicBezTo>
                    <a:lnTo>
                      <a:pt x="15602" y="5362"/>
                    </a:lnTo>
                    <a:cubicBezTo>
                      <a:pt x="15427" y="5362"/>
                      <a:pt x="15306" y="6087"/>
                      <a:pt x="15306" y="6925"/>
                    </a:cubicBezTo>
                    <a:cubicBezTo>
                      <a:pt x="15306" y="7764"/>
                      <a:pt x="15427" y="8489"/>
                      <a:pt x="15602" y="8489"/>
                    </a:cubicBezTo>
                    <a:lnTo>
                      <a:pt x="15915" y="8489"/>
                    </a:lnTo>
                    <a:lnTo>
                      <a:pt x="15915" y="18319"/>
                    </a:lnTo>
                    <a:lnTo>
                      <a:pt x="15602" y="18319"/>
                    </a:lnTo>
                    <a:cubicBezTo>
                      <a:pt x="15427" y="18319"/>
                      <a:pt x="15306" y="18820"/>
                      <a:pt x="15306" y="19659"/>
                    </a:cubicBezTo>
                    <a:cubicBezTo>
                      <a:pt x="15306" y="20498"/>
                      <a:pt x="15427" y="21000"/>
                      <a:pt x="15602" y="21000"/>
                    </a:cubicBezTo>
                    <a:lnTo>
                      <a:pt x="16795" y="21000"/>
                    </a:lnTo>
                    <a:cubicBezTo>
                      <a:pt x="16970" y="21000"/>
                      <a:pt x="17091" y="20498"/>
                      <a:pt x="17091" y="19659"/>
                    </a:cubicBezTo>
                    <a:cubicBezTo>
                      <a:pt x="17091" y="18820"/>
                      <a:pt x="16970" y="18319"/>
                      <a:pt x="16795" y="18319"/>
                    </a:cubicBezTo>
                    <a:lnTo>
                      <a:pt x="16473" y="18319"/>
                    </a:lnTo>
                    <a:lnTo>
                      <a:pt x="16473" y="11030"/>
                    </a:lnTo>
                    <a:cubicBezTo>
                      <a:pt x="16566" y="10507"/>
                      <a:pt x="16612" y="10028"/>
                      <a:pt x="16694" y="9592"/>
                    </a:cubicBezTo>
                    <a:cubicBezTo>
                      <a:pt x="16767" y="9192"/>
                      <a:pt x="16859" y="8819"/>
                      <a:pt x="16966" y="8489"/>
                    </a:cubicBezTo>
                    <a:cubicBezTo>
                      <a:pt x="17058" y="8210"/>
                      <a:pt x="17161" y="8070"/>
                      <a:pt x="17280" y="8070"/>
                    </a:cubicBezTo>
                    <a:cubicBezTo>
                      <a:pt x="17441" y="8070"/>
                      <a:pt x="17555" y="8252"/>
                      <a:pt x="17634" y="8615"/>
                    </a:cubicBezTo>
                    <a:cubicBezTo>
                      <a:pt x="17712" y="8970"/>
                      <a:pt x="17747" y="9386"/>
                      <a:pt x="17747" y="9927"/>
                    </a:cubicBezTo>
                    <a:cubicBezTo>
                      <a:pt x="17747" y="10766"/>
                      <a:pt x="17869" y="11352"/>
                      <a:pt x="18044" y="11352"/>
                    </a:cubicBezTo>
                    <a:cubicBezTo>
                      <a:pt x="18218" y="11352"/>
                      <a:pt x="18343" y="10766"/>
                      <a:pt x="18343" y="9927"/>
                    </a:cubicBezTo>
                    <a:cubicBezTo>
                      <a:pt x="18343" y="9289"/>
                      <a:pt x="18318" y="8677"/>
                      <a:pt x="18270" y="8112"/>
                    </a:cubicBezTo>
                    <a:cubicBezTo>
                      <a:pt x="18221" y="7535"/>
                      <a:pt x="18148" y="7015"/>
                      <a:pt x="18052" y="6576"/>
                    </a:cubicBezTo>
                    <a:cubicBezTo>
                      <a:pt x="17958" y="6147"/>
                      <a:pt x="17845" y="5808"/>
                      <a:pt x="17715" y="5571"/>
                    </a:cubicBezTo>
                    <a:cubicBezTo>
                      <a:pt x="17587" y="5335"/>
                      <a:pt x="17438" y="5222"/>
                      <a:pt x="17277" y="5222"/>
                    </a:cubicBezTo>
                    <a:close/>
                    <a:moveTo>
                      <a:pt x="19997" y="5362"/>
                    </a:moveTo>
                    <a:cubicBezTo>
                      <a:pt x="19767" y="5362"/>
                      <a:pt x="19548" y="5565"/>
                      <a:pt x="19350" y="5962"/>
                    </a:cubicBezTo>
                    <a:cubicBezTo>
                      <a:pt x="19151" y="6362"/>
                      <a:pt x="18980" y="6931"/>
                      <a:pt x="18839" y="7651"/>
                    </a:cubicBezTo>
                    <a:cubicBezTo>
                      <a:pt x="18699" y="8366"/>
                      <a:pt x="18589" y="9238"/>
                      <a:pt x="18511" y="10235"/>
                    </a:cubicBezTo>
                    <a:cubicBezTo>
                      <a:pt x="18434" y="11218"/>
                      <a:pt x="18395" y="12313"/>
                      <a:pt x="18395" y="13488"/>
                    </a:cubicBezTo>
                    <a:cubicBezTo>
                      <a:pt x="18395" y="14662"/>
                      <a:pt x="18434" y="15744"/>
                      <a:pt x="18511" y="16727"/>
                    </a:cubicBezTo>
                    <a:cubicBezTo>
                      <a:pt x="18589" y="17724"/>
                      <a:pt x="18699" y="18597"/>
                      <a:pt x="18839" y="19310"/>
                    </a:cubicBezTo>
                    <a:cubicBezTo>
                      <a:pt x="18980" y="20031"/>
                      <a:pt x="19150" y="20599"/>
                      <a:pt x="19350" y="21000"/>
                    </a:cubicBezTo>
                    <a:cubicBezTo>
                      <a:pt x="19547" y="21396"/>
                      <a:pt x="19765" y="21600"/>
                      <a:pt x="19997" y="21600"/>
                    </a:cubicBezTo>
                    <a:cubicBezTo>
                      <a:pt x="20229" y="21600"/>
                      <a:pt x="20448" y="21396"/>
                      <a:pt x="20645" y="21000"/>
                    </a:cubicBezTo>
                    <a:cubicBezTo>
                      <a:pt x="20845" y="20599"/>
                      <a:pt x="21016" y="20029"/>
                      <a:pt x="21156" y="19310"/>
                    </a:cubicBezTo>
                    <a:cubicBezTo>
                      <a:pt x="21296" y="18595"/>
                      <a:pt x="21406" y="17723"/>
                      <a:pt x="21484" y="16727"/>
                    </a:cubicBezTo>
                    <a:cubicBezTo>
                      <a:pt x="21561" y="15742"/>
                      <a:pt x="21600" y="14661"/>
                      <a:pt x="21600" y="13488"/>
                    </a:cubicBezTo>
                    <a:cubicBezTo>
                      <a:pt x="21600" y="12314"/>
                      <a:pt x="21561" y="11220"/>
                      <a:pt x="21484" y="10235"/>
                    </a:cubicBezTo>
                    <a:cubicBezTo>
                      <a:pt x="21406" y="9238"/>
                      <a:pt x="21296" y="8367"/>
                      <a:pt x="21156" y="7651"/>
                    </a:cubicBezTo>
                    <a:cubicBezTo>
                      <a:pt x="21015" y="6931"/>
                      <a:pt x="20844" y="6363"/>
                      <a:pt x="20645" y="5962"/>
                    </a:cubicBezTo>
                    <a:cubicBezTo>
                      <a:pt x="20447" y="5565"/>
                      <a:pt x="20228" y="5362"/>
                      <a:pt x="19997" y="5362"/>
                    </a:cubicBezTo>
                    <a:close/>
                    <a:moveTo>
                      <a:pt x="6312" y="7247"/>
                    </a:moveTo>
                    <a:cubicBezTo>
                      <a:pt x="6187" y="7247"/>
                      <a:pt x="6067" y="7329"/>
                      <a:pt x="5957" y="7484"/>
                    </a:cubicBezTo>
                    <a:cubicBezTo>
                      <a:pt x="5847" y="7638"/>
                      <a:pt x="5751" y="7829"/>
                      <a:pt x="5664" y="8056"/>
                    </a:cubicBezTo>
                    <a:cubicBezTo>
                      <a:pt x="5577" y="8285"/>
                      <a:pt x="5498" y="8541"/>
                      <a:pt x="5432" y="8824"/>
                    </a:cubicBezTo>
                    <a:cubicBezTo>
                      <a:pt x="5365" y="9106"/>
                      <a:pt x="5314" y="9365"/>
                      <a:pt x="5272" y="9620"/>
                    </a:cubicBezTo>
                    <a:cubicBezTo>
                      <a:pt x="5238" y="9838"/>
                      <a:pt x="5244" y="10029"/>
                      <a:pt x="5290" y="10193"/>
                    </a:cubicBezTo>
                    <a:cubicBezTo>
                      <a:pt x="5335" y="10356"/>
                      <a:pt x="5375" y="10327"/>
                      <a:pt x="5409" y="10109"/>
                    </a:cubicBezTo>
                    <a:cubicBezTo>
                      <a:pt x="5443" y="9891"/>
                      <a:pt x="5487" y="9663"/>
                      <a:pt x="5542" y="9425"/>
                    </a:cubicBezTo>
                    <a:cubicBezTo>
                      <a:pt x="5597" y="9190"/>
                      <a:pt x="5660" y="8983"/>
                      <a:pt x="5734" y="8782"/>
                    </a:cubicBezTo>
                    <a:cubicBezTo>
                      <a:pt x="5808" y="8583"/>
                      <a:pt x="5892" y="8404"/>
                      <a:pt x="5986" y="8266"/>
                    </a:cubicBezTo>
                    <a:cubicBezTo>
                      <a:pt x="6081" y="8129"/>
                      <a:pt x="6190" y="8070"/>
                      <a:pt x="6312" y="8070"/>
                    </a:cubicBezTo>
                    <a:cubicBezTo>
                      <a:pt x="6448" y="8070"/>
                      <a:pt x="6570" y="8159"/>
                      <a:pt x="6680" y="8350"/>
                    </a:cubicBezTo>
                    <a:cubicBezTo>
                      <a:pt x="6790" y="8540"/>
                      <a:pt x="6883" y="8807"/>
                      <a:pt x="6959" y="9145"/>
                    </a:cubicBezTo>
                    <a:cubicBezTo>
                      <a:pt x="7035" y="9481"/>
                      <a:pt x="7091" y="9871"/>
                      <a:pt x="7133" y="10318"/>
                    </a:cubicBezTo>
                    <a:cubicBezTo>
                      <a:pt x="7175" y="10766"/>
                      <a:pt x="7197" y="11247"/>
                      <a:pt x="7197" y="11756"/>
                    </a:cubicBezTo>
                    <a:lnTo>
                      <a:pt x="7197" y="16950"/>
                    </a:lnTo>
                    <a:cubicBezTo>
                      <a:pt x="7118" y="17642"/>
                      <a:pt x="7021" y="18263"/>
                      <a:pt x="6907" y="18807"/>
                    </a:cubicBezTo>
                    <a:cubicBezTo>
                      <a:pt x="6808" y="19282"/>
                      <a:pt x="6690" y="19705"/>
                      <a:pt x="6550" y="20078"/>
                    </a:cubicBezTo>
                    <a:cubicBezTo>
                      <a:pt x="6410" y="20451"/>
                      <a:pt x="6248" y="20637"/>
                      <a:pt x="6062" y="20637"/>
                    </a:cubicBezTo>
                    <a:cubicBezTo>
                      <a:pt x="5778" y="20637"/>
                      <a:pt x="5565" y="20296"/>
                      <a:pt x="5423" y="19631"/>
                    </a:cubicBezTo>
                    <a:cubicBezTo>
                      <a:pt x="5281" y="18966"/>
                      <a:pt x="5208" y="18115"/>
                      <a:pt x="5208" y="17076"/>
                    </a:cubicBezTo>
                    <a:cubicBezTo>
                      <a:pt x="5208" y="16567"/>
                      <a:pt x="5227" y="16102"/>
                      <a:pt x="5264" y="15666"/>
                    </a:cubicBezTo>
                    <a:cubicBezTo>
                      <a:pt x="5299" y="15230"/>
                      <a:pt x="5355" y="14844"/>
                      <a:pt x="5435" y="14535"/>
                    </a:cubicBezTo>
                    <a:cubicBezTo>
                      <a:pt x="5514" y="14224"/>
                      <a:pt x="5615" y="13990"/>
                      <a:pt x="5737" y="13809"/>
                    </a:cubicBezTo>
                    <a:cubicBezTo>
                      <a:pt x="5858" y="13628"/>
                      <a:pt x="6005" y="13530"/>
                      <a:pt x="6175" y="13530"/>
                    </a:cubicBezTo>
                    <a:lnTo>
                      <a:pt x="6770" y="13530"/>
                    </a:lnTo>
                    <a:cubicBezTo>
                      <a:pt x="6827" y="13530"/>
                      <a:pt x="6857" y="13398"/>
                      <a:pt x="6857" y="13125"/>
                    </a:cubicBezTo>
                    <a:cubicBezTo>
                      <a:pt x="6857" y="12852"/>
                      <a:pt x="6827" y="12706"/>
                      <a:pt x="6770" y="12706"/>
                    </a:cubicBezTo>
                    <a:lnTo>
                      <a:pt x="6175" y="12706"/>
                    </a:lnTo>
                    <a:cubicBezTo>
                      <a:pt x="5990" y="12706"/>
                      <a:pt x="5825" y="12828"/>
                      <a:pt x="5685" y="13055"/>
                    </a:cubicBezTo>
                    <a:cubicBezTo>
                      <a:pt x="5544" y="13284"/>
                      <a:pt x="5427" y="13585"/>
                      <a:pt x="5330" y="13976"/>
                    </a:cubicBezTo>
                    <a:cubicBezTo>
                      <a:pt x="5234" y="14369"/>
                      <a:pt x="5162" y="14831"/>
                      <a:pt x="5113" y="15359"/>
                    </a:cubicBezTo>
                    <a:cubicBezTo>
                      <a:pt x="5063" y="15886"/>
                      <a:pt x="5037" y="16457"/>
                      <a:pt x="5037" y="17076"/>
                    </a:cubicBezTo>
                    <a:cubicBezTo>
                      <a:pt x="5037" y="17696"/>
                      <a:pt x="5059" y="18280"/>
                      <a:pt x="5101" y="18807"/>
                    </a:cubicBezTo>
                    <a:cubicBezTo>
                      <a:pt x="5143" y="19336"/>
                      <a:pt x="5204" y="19784"/>
                      <a:pt x="5290" y="20176"/>
                    </a:cubicBezTo>
                    <a:cubicBezTo>
                      <a:pt x="5375" y="20567"/>
                      <a:pt x="5483" y="20882"/>
                      <a:pt x="5612" y="21111"/>
                    </a:cubicBezTo>
                    <a:cubicBezTo>
                      <a:pt x="5741" y="21339"/>
                      <a:pt x="5892" y="21446"/>
                      <a:pt x="6062" y="21446"/>
                    </a:cubicBezTo>
                    <a:cubicBezTo>
                      <a:pt x="6198" y="21446"/>
                      <a:pt x="6322" y="21363"/>
                      <a:pt x="6434" y="21181"/>
                    </a:cubicBezTo>
                    <a:cubicBezTo>
                      <a:pt x="6545" y="21000"/>
                      <a:pt x="6646" y="20781"/>
                      <a:pt x="6735" y="20525"/>
                    </a:cubicBezTo>
                    <a:cubicBezTo>
                      <a:pt x="6824" y="20271"/>
                      <a:pt x="6899" y="19997"/>
                      <a:pt x="6962" y="19715"/>
                    </a:cubicBezTo>
                    <a:cubicBezTo>
                      <a:pt x="7024" y="19434"/>
                      <a:pt x="7073" y="19181"/>
                      <a:pt x="7107" y="18961"/>
                    </a:cubicBezTo>
                    <a:cubicBezTo>
                      <a:pt x="7122" y="18871"/>
                      <a:pt x="7134" y="18831"/>
                      <a:pt x="7145" y="18821"/>
                    </a:cubicBezTo>
                    <a:cubicBezTo>
                      <a:pt x="7156" y="18812"/>
                      <a:pt x="7166" y="18826"/>
                      <a:pt x="7174" y="18863"/>
                    </a:cubicBezTo>
                    <a:cubicBezTo>
                      <a:pt x="7181" y="18900"/>
                      <a:pt x="7187" y="18944"/>
                      <a:pt x="7191" y="19017"/>
                    </a:cubicBezTo>
                    <a:cubicBezTo>
                      <a:pt x="7195" y="19089"/>
                      <a:pt x="7197" y="19166"/>
                      <a:pt x="7197" y="19240"/>
                    </a:cubicBezTo>
                    <a:lnTo>
                      <a:pt x="7197" y="20762"/>
                    </a:lnTo>
                    <a:cubicBezTo>
                      <a:pt x="7197" y="21036"/>
                      <a:pt x="7224" y="21181"/>
                      <a:pt x="7281" y="21181"/>
                    </a:cubicBezTo>
                    <a:lnTo>
                      <a:pt x="7850" y="21181"/>
                    </a:lnTo>
                    <a:cubicBezTo>
                      <a:pt x="7907" y="21181"/>
                      <a:pt x="7935" y="21036"/>
                      <a:pt x="7935" y="20762"/>
                    </a:cubicBezTo>
                    <a:cubicBezTo>
                      <a:pt x="7935" y="20490"/>
                      <a:pt x="7907" y="20357"/>
                      <a:pt x="7850" y="20357"/>
                    </a:cubicBezTo>
                    <a:lnTo>
                      <a:pt x="7453" y="20357"/>
                    </a:lnTo>
                    <a:cubicBezTo>
                      <a:pt x="7396" y="20357"/>
                      <a:pt x="7368" y="20226"/>
                      <a:pt x="7368" y="19952"/>
                    </a:cubicBezTo>
                    <a:lnTo>
                      <a:pt x="7368" y="11756"/>
                    </a:lnTo>
                    <a:cubicBezTo>
                      <a:pt x="7368" y="11136"/>
                      <a:pt x="7342" y="10558"/>
                      <a:pt x="7293" y="10011"/>
                    </a:cubicBezTo>
                    <a:cubicBezTo>
                      <a:pt x="7244" y="9465"/>
                      <a:pt x="7175" y="8983"/>
                      <a:pt x="7084" y="8573"/>
                    </a:cubicBezTo>
                    <a:cubicBezTo>
                      <a:pt x="6993" y="8163"/>
                      <a:pt x="6881" y="7833"/>
                      <a:pt x="6750" y="7596"/>
                    </a:cubicBezTo>
                    <a:cubicBezTo>
                      <a:pt x="6619" y="7359"/>
                      <a:pt x="6475" y="7247"/>
                      <a:pt x="6312" y="7247"/>
                    </a:cubicBezTo>
                    <a:close/>
                    <a:moveTo>
                      <a:pt x="20055" y="8042"/>
                    </a:moveTo>
                    <a:cubicBezTo>
                      <a:pt x="20212" y="8042"/>
                      <a:pt x="20353" y="8172"/>
                      <a:pt x="20476" y="8419"/>
                    </a:cubicBezTo>
                    <a:cubicBezTo>
                      <a:pt x="20599" y="8666"/>
                      <a:pt x="20701" y="8997"/>
                      <a:pt x="20787" y="9439"/>
                    </a:cubicBezTo>
                    <a:cubicBezTo>
                      <a:pt x="20873" y="9884"/>
                      <a:pt x="20942" y="10433"/>
                      <a:pt x="20990" y="11072"/>
                    </a:cubicBezTo>
                    <a:cubicBezTo>
                      <a:pt x="21040" y="11734"/>
                      <a:pt x="21066" y="12484"/>
                      <a:pt x="21066" y="13306"/>
                    </a:cubicBezTo>
                    <a:cubicBezTo>
                      <a:pt x="21066" y="14146"/>
                      <a:pt x="21040" y="14909"/>
                      <a:pt x="20990" y="15568"/>
                    </a:cubicBezTo>
                    <a:cubicBezTo>
                      <a:pt x="20942" y="16209"/>
                      <a:pt x="20873" y="16758"/>
                      <a:pt x="20787" y="17202"/>
                    </a:cubicBezTo>
                    <a:cubicBezTo>
                      <a:pt x="20702" y="17638"/>
                      <a:pt x="20599" y="17989"/>
                      <a:pt x="20479" y="18221"/>
                    </a:cubicBezTo>
                    <a:cubicBezTo>
                      <a:pt x="20356" y="18462"/>
                      <a:pt x="20213" y="18584"/>
                      <a:pt x="20055" y="18584"/>
                    </a:cubicBezTo>
                    <a:cubicBezTo>
                      <a:pt x="19898" y="18584"/>
                      <a:pt x="19755" y="18462"/>
                      <a:pt x="19632" y="18221"/>
                    </a:cubicBezTo>
                    <a:cubicBezTo>
                      <a:pt x="19512" y="17989"/>
                      <a:pt x="19409" y="17650"/>
                      <a:pt x="19324" y="17216"/>
                    </a:cubicBezTo>
                    <a:cubicBezTo>
                      <a:pt x="19237" y="16765"/>
                      <a:pt x="19170" y="16221"/>
                      <a:pt x="19121" y="15568"/>
                    </a:cubicBezTo>
                    <a:cubicBezTo>
                      <a:pt x="19071" y="14913"/>
                      <a:pt x="19045" y="14151"/>
                      <a:pt x="19045" y="13306"/>
                    </a:cubicBezTo>
                    <a:cubicBezTo>
                      <a:pt x="19045" y="12479"/>
                      <a:pt x="19071" y="11729"/>
                      <a:pt x="19121" y="11072"/>
                    </a:cubicBezTo>
                    <a:cubicBezTo>
                      <a:pt x="19170" y="10429"/>
                      <a:pt x="19238" y="9881"/>
                      <a:pt x="19324" y="9439"/>
                    </a:cubicBezTo>
                    <a:cubicBezTo>
                      <a:pt x="19410" y="8995"/>
                      <a:pt x="19511" y="8667"/>
                      <a:pt x="19635" y="8419"/>
                    </a:cubicBezTo>
                    <a:cubicBezTo>
                      <a:pt x="19757" y="8172"/>
                      <a:pt x="19899" y="8042"/>
                      <a:pt x="20055" y="80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30" name="Shape 30"/>
              <p:cNvSpPr/>
              <p:nvPr/>
            </p:nvSpPr>
            <p:spPr>
              <a:xfrm>
                <a:off x="376801" y="88659"/>
                <a:ext cx="283710" cy="3086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60" extrusionOk="0">
                    <a:moveTo>
                      <a:pt x="21213" y="11458"/>
                    </a:moveTo>
                    <a:lnTo>
                      <a:pt x="19665" y="11458"/>
                    </a:lnTo>
                    <a:cubicBezTo>
                      <a:pt x="19526" y="11458"/>
                      <a:pt x="19407" y="11423"/>
                      <a:pt x="19303" y="11352"/>
                    </a:cubicBezTo>
                    <a:cubicBezTo>
                      <a:pt x="19200" y="11281"/>
                      <a:pt x="19106" y="11198"/>
                      <a:pt x="19020" y="11103"/>
                    </a:cubicBezTo>
                    <a:lnTo>
                      <a:pt x="15331" y="6393"/>
                    </a:lnTo>
                    <a:cubicBezTo>
                      <a:pt x="15227" y="6251"/>
                      <a:pt x="15227" y="6109"/>
                      <a:pt x="15331" y="5967"/>
                    </a:cubicBezTo>
                    <a:lnTo>
                      <a:pt x="18242" y="2078"/>
                    </a:lnTo>
                    <a:cubicBezTo>
                      <a:pt x="18311" y="1983"/>
                      <a:pt x="18401" y="1899"/>
                      <a:pt x="18513" y="1828"/>
                    </a:cubicBezTo>
                    <a:cubicBezTo>
                      <a:pt x="18530" y="1817"/>
                      <a:pt x="18584" y="1790"/>
                      <a:pt x="18658" y="1754"/>
                    </a:cubicBezTo>
                    <a:cubicBezTo>
                      <a:pt x="19600" y="1650"/>
                      <a:pt x="20445" y="1250"/>
                      <a:pt x="21072" y="657"/>
                    </a:cubicBezTo>
                    <a:cubicBezTo>
                      <a:pt x="21234" y="504"/>
                      <a:pt x="21230" y="258"/>
                      <a:pt x="21064" y="110"/>
                    </a:cubicBezTo>
                    <a:cubicBezTo>
                      <a:pt x="20896" y="-39"/>
                      <a:pt x="20630" y="-36"/>
                      <a:pt x="20467" y="118"/>
                    </a:cubicBezTo>
                    <a:cubicBezTo>
                      <a:pt x="19916" y="637"/>
                      <a:pt x="19162" y="966"/>
                      <a:pt x="18322" y="1002"/>
                    </a:cubicBezTo>
                    <a:lnTo>
                      <a:pt x="17812" y="990"/>
                    </a:lnTo>
                    <a:cubicBezTo>
                      <a:pt x="17055" y="913"/>
                      <a:pt x="16380" y="594"/>
                      <a:pt x="15873" y="117"/>
                    </a:cubicBezTo>
                    <a:cubicBezTo>
                      <a:pt x="15710" y="-37"/>
                      <a:pt x="15443" y="-40"/>
                      <a:pt x="15276" y="110"/>
                    </a:cubicBezTo>
                    <a:cubicBezTo>
                      <a:pt x="15109" y="259"/>
                      <a:pt x="15106" y="504"/>
                      <a:pt x="15269" y="657"/>
                    </a:cubicBezTo>
                    <a:lnTo>
                      <a:pt x="15268" y="657"/>
                    </a:lnTo>
                    <a:cubicBezTo>
                      <a:pt x="15838" y="1195"/>
                      <a:pt x="16587" y="1573"/>
                      <a:pt x="17425" y="1717"/>
                    </a:cubicBezTo>
                    <a:cubicBezTo>
                      <a:pt x="17428" y="1728"/>
                      <a:pt x="17435" y="1739"/>
                      <a:pt x="17437" y="1751"/>
                    </a:cubicBezTo>
                    <a:cubicBezTo>
                      <a:pt x="17459" y="1838"/>
                      <a:pt x="17430" y="1972"/>
                      <a:pt x="17345" y="2067"/>
                    </a:cubicBezTo>
                    <a:lnTo>
                      <a:pt x="14867" y="5352"/>
                    </a:lnTo>
                    <a:cubicBezTo>
                      <a:pt x="14746" y="5525"/>
                      <a:pt x="14626" y="5525"/>
                      <a:pt x="14506" y="5352"/>
                    </a:cubicBezTo>
                    <a:lnTo>
                      <a:pt x="11411" y="1400"/>
                    </a:lnTo>
                    <a:cubicBezTo>
                      <a:pt x="11324" y="1305"/>
                      <a:pt x="11310" y="1221"/>
                      <a:pt x="11372" y="1150"/>
                    </a:cubicBezTo>
                    <a:cubicBezTo>
                      <a:pt x="11431" y="1079"/>
                      <a:pt x="11530" y="1045"/>
                      <a:pt x="11668" y="1045"/>
                    </a:cubicBezTo>
                    <a:lnTo>
                      <a:pt x="13732" y="1045"/>
                    </a:lnTo>
                    <a:cubicBezTo>
                      <a:pt x="13989" y="1045"/>
                      <a:pt x="14119" y="926"/>
                      <a:pt x="14119" y="690"/>
                    </a:cubicBezTo>
                    <a:cubicBezTo>
                      <a:pt x="14119" y="453"/>
                      <a:pt x="13989" y="335"/>
                      <a:pt x="13732" y="335"/>
                    </a:cubicBezTo>
                    <a:lnTo>
                      <a:pt x="8315" y="335"/>
                    </a:lnTo>
                    <a:cubicBezTo>
                      <a:pt x="8056" y="335"/>
                      <a:pt x="7928" y="453"/>
                      <a:pt x="7928" y="690"/>
                    </a:cubicBezTo>
                    <a:cubicBezTo>
                      <a:pt x="7928" y="926"/>
                      <a:pt x="8056" y="1045"/>
                      <a:pt x="8315" y="1045"/>
                    </a:cubicBezTo>
                    <a:lnTo>
                      <a:pt x="9863" y="1045"/>
                    </a:lnTo>
                    <a:cubicBezTo>
                      <a:pt x="10000" y="1045"/>
                      <a:pt x="10124" y="1079"/>
                      <a:pt x="10237" y="1150"/>
                    </a:cubicBezTo>
                    <a:cubicBezTo>
                      <a:pt x="10348" y="1221"/>
                      <a:pt x="10438" y="1305"/>
                      <a:pt x="10508" y="1400"/>
                    </a:cubicBezTo>
                    <a:lnTo>
                      <a:pt x="14066" y="5967"/>
                    </a:lnTo>
                    <a:cubicBezTo>
                      <a:pt x="14170" y="6109"/>
                      <a:pt x="14170" y="6251"/>
                      <a:pt x="14066" y="6393"/>
                    </a:cubicBezTo>
                    <a:lnTo>
                      <a:pt x="2579" y="20495"/>
                    </a:lnTo>
                    <a:cubicBezTo>
                      <a:pt x="2492" y="20590"/>
                      <a:pt x="2399" y="20674"/>
                      <a:pt x="2295" y="20745"/>
                    </a:cubicBezTo>
                    <a:cubicBezTo>
                      <a:pt x="2192" y="20816"/>
                      <a:pt x="2072" y="20850"/>
                      <a:pt x="1935" y="20850"/>
                    </a:cubicBezTo>
                    <a:lnTo>
                      <a:pt x="387" y="20850"/>
                    </a:lnTo>
                    <a:cubicBezTo>
                      <a:pt x="128" y="20850"/>
                      <a:pt x="0" y="20969"/>
                      <a:pt x="0" y="21205"/>
                    </a:cubicBezTo>
                    <a:cubicBezTo>
                      <a:pt x="0" y="21442"/>
                      <a:pt x="128" y="21560"/>
                      <a:pt x="387" y="21560"/>
                    </a:cubicBezTo>
                    <a:lnTo>
                      <a:pt x="5803" y="21560"/>
                    </a:lnTo>
                    <a:cubicBezTo>
                      <a:pt x="6061" y="21560"/>
                      <a:pt x="6190" y="21442"/>
                      <a:pt x="6190" y="21205"/>
                    </a:cubicBezTo>
                    <a:cubicBezTo>
                      <a:pt x="6190" y="20969"/>
                      <a:pt x="6061" y="20850"/>
                      <a:pt x="5803" y="20850"/>
                    </a:cubicBezTo>
                    <a:lnTo>
                      <a:pt x="3740" y="20850"/>
                    </a:lnTo>
                    <a:cubicBezTo>
                      <a:pt x="3602" y="20850"/>
                      <a:pt x="3504" y="20816"/>
                      <a:pt x="3442" y="20745"/>
                    </a:cubicBezTo>
                    <a:cubicBezTo>
                      <a:pt x="3382" y="20674"/>
                      <a:pt x="3395" y="20590"/>
                      <a:pt x="3481" y="20495"/>
                    </a:cubicBezTo>
                    <a:lnTo>
                      <a:pt x="14506" y="6985"/>
                    </a:lnTo>
                    <a:cubicBezTo>
                      <a:pt x="14626" y="6827"/>
                      <a:pt x="14746" y="6827"/>
                      <a:pt x="14867" y="6985"/>
                    </a:cubicBezTo>
                    <a:lnTo>
                      <a:pt x="18117" y="11103"/>
                    </a:lnTo>
                    <a:cubicBezTo>
                      <a:pt x="18204" y="11198"/>
                      <a:pt x="18216" y="11281"/>
                      <a:pt x="18156" y="11352"/>
                    </a:cubicBezTo>
                    <a:cubicBezTo>
                      <a:pt x="18095" y="11423"/>
                      <a:pt x="17996" y="11458"/>
                      <a:pt x="17859" y="11458"/>
                    </a:cubicBezTo>
                    <a:lnTo>
                      <a:pt x="15795" y="11458"/>
                    </a:lnTo>
                    <a:cubicBezTo>
                      <a:pt x="15537" y="11458"/>
                      <a:pt x="15409" y="11577"/>
                      <a:pt x="15409" y="11813"/>
                    </a:cubicBezTo>
                    <a:cubicBezTo>
                      <a:pt x="15409" y="12050"/>
                      <a:pt x="15537" y="12167"/>
                      <a:pt x="15795" y="12167"/>
                    </a:cubicBezTo>
                    <a:lnTo>
                      <a:pt x="21213" y="12167"/>
                    </a:lnTo>
                    <a:cubicBezTo>
                      <a:pt x="21470" y="12167"/>
                      <a:pt x="21600" y="12050"/>
                      <a:pt x="21600" y="11813"/>
                    </a:cubicBezTo>
                    <a:cubicBezTo>
                      <a:pt x="21600" y="11577"/>
                      <a:pt x="21470" y="11458"/>
                      <a:pt x="21213" y="11458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31" name="Shape 31"/>
              <p:cNvSpPr/>
              <p:nvPr/>
            </p:nvSpPr>
            <p:spPr>
              <a:xfrm>
                <a:off x="592908" y="72035"/>
                <a:ext cx="44769" cy="20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802" y="11979"/>
                    </a:moveTo>
                    <a:cubicBezTo>
                      <a:pt x="15493" y="11979"/>
                      <a:pt x="14427" y="10116"/>
                      <a:pt x="14427" y="7815"/>
                    </a:cubicBezTo>
                    <a:cubicBezTo>
                      <a:pt x="14427" y="5520"/>
                      <a:pt x="15493" y="3657"/>
                      <a:pt x="16802" y="3657"/>
                    </a:cubicBezTo>
                    <a:cubicBezTo>
                      <a:pt x="18118" y="3657"/>
                      <a:pt x="19185" y="5520"/>
                      <a:pt x="19185" y="7815"/>
                    </a:cubicBezTo>
                    <a:cubicBezTo>
                      <a:pt x="19185" y="10116"/>
                      <a:pt x="18118" y="11979"/>
                      <a:pt x="16802" y="11979"/>
                    </a:cubicBezTo>
                    <a:close/>
                    <a:moveTo>
                      <a:pt x="10799" y="0"/>
                    </a:moveTo>
                    <a:cubicBezTo>
                      <a:pt x="4837" y="0"/>
                      <a:pt x="0" y="4833"/>
                      <a:pt x="0" y="10803"/>
                    </a:cubicBezTo>
                    <a:cubicBezTo>
                      <a:pt x="0" y="16767"/>
                      <a:pt x="4837" y="21600"/>
                      <a:pt x="10799" y="21600"/>
                    </a:cubicBezTo>
                    <a:cubicBezTo>
                      <a:pt x="16761" y="21600"/>
                      <a:pt x="21600" y="16767"/>
                      <a:pt x="21600" y="10803"/>
                    </a:cubicBezTo>
                    <a:cubicBezTo>
                      <a:pt x="21600" y="4833"/>
                      <a:pt x="16761" y="0"/>
                      <a:pt x="107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  <p:sp>
        <p:nvSpPr>
          <p:cNvPr id="34" name="Shape 34"/>
          <p:cNvSpPr>
            <a:spLocks noGrp="1"/>
          </p:cNvSpPr>
          <p:nvPr>
            <p:ph type="title"/>
          </p:nvPr>
        </p:nvSpPr>
        <p:spPr>
          <a:xfrm>
            <a:off x="744729" y="179682"/>
            <a:ext cx="7654543" cy="74197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35" name="Shape 3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  <a:lvl2pPr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2pPr>
            <a:lvl3pPr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3pPr>
            <a:lvl4pPr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4pPr>
            <a:lvl5pPr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Five</a:t>
            </a:r>
          </a:p>
        </p:txBody>
      </p:sp>
      <p:sp>
        <p:nvSpPr>
          <p:cNvPr id="36" name="Shape 36"/>
          <p:cNvSpPr>
            <a:spLocks noGrp="1"/>
          </p:cNvSpPr>
          <p:nvPr>
            <p:ph type="sldNum" sz="quarter" idx="2"/>
          </p:nvPr>
        </p:nvSpPr>
        <p:spPr>
          <a:xfrm>
            <a:off x="8639007" y="6578600"/>
            <a:ext cx="139430" cy="203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grpSp>
        <p:nvGrpSpPr>
          <p:cNvPr id="39" name="Group 39">
            <a:hlinkClick r:id="" action="ppaction://hlinkshowjump?jump=previousslide"/>
          </p:cNvPr>
          <p:cNvGrpSpPr/>
          <p:nvPr/>
        </p:nvGrpSpPr>
        <p:grpSpPr>
          <a:xfrm>
            <a:off x="8488688" y="6575220"/>
            <a:ext cx="109845" cy="146460"/>
            <a:chOff x="0" y="0"/>
            <a:chExt cx="292918" cy="292918"/>
          </a:xfrm>
        </p:grpSpPr>
        <p:sp>
          <p:nvSpPr>
            <p:cNvPr id="37" name="Shape 37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38" name="Shape 38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42" name="Group 42">
            <a:hlinkClick r:id="" action="ppaction://hlinkshowjump?jump=nextslide"/>
          </p:cNvPr>
          <p:cNvGrpSpPr/>
          <p:nvPr/>
        </p:nvGrpSpPr>
        <p:grpSpPr>
          <a:xfrm flipH="1">
            <a:off x="8807776" y="6575220"/>
            <a:ext cx="109845" cy="146460"/>
            <a:chOff x="0" y="0"/>
            <a:chExt cx="292918" cy="292918"/>
          </a:xfrm>
        </p:grpSpPr>
        <p:sp>
          <p:nvSpPr>
            <p:cNvPr id="40" name="Shape 40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41" name="Shape 41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1687872"/>
      </p:ext>
    </p:extLst>
  </p:cSld>
  <p:clrMapOvr>
    <a:masterClrMapping/>
  </p:clrMapOvr>
  <p:transition spd="med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1"/>
          <p:cNvGrpSpPr/>
          <p:nvPr/>
        </p:nvGrpSpPr>
        <p:grpSpPr>
          <a:xfrm>
            <a:off x="206257" y="6579295"/>
            <a:ext cx="652434" cy="198656"/>
            <a:chOff x="0" y="0"/>
            <a:chExt cx="1739821" cy="397311"/>
          </a:xfrm>
        </p:grpSpPr>
        <p:grpSp>
          <p:nvGrpSpPr>
            <p:cNvPr id="46" name="Group 46"/>
            <p:cNvGrpSpPr/>
            <p:nvPr/>
          </p:nvGrpSpPr>
          <p:grpSpPr>
            <a:xfrm>
              <a:off x="0" y="16976"/>
              <a:ext cx="378730" cy="275796"/>
              <a:chOff x="0" y="0"/>
              <a:chExt cx="378729" cy="275794"/>
            </a:xfrm>
          </p:grpSpPr>
          <p:sp>
            <p:nvSpPr>
              <p:cNvPr id="44" name="Shape 44"/>
              <p:cNvSpPr/>
              <p:nvPr/>
            </p:nvSpPr>
            <p:spPr>
              <a:xfrm>
                <a:off x="105200" y="0"/>
                <a:ext cx="273530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7316"/>
                    </a:moveTo>
                    <a:cubicBezTo>
                      <a:pt x="21600" y="19682"/>
                      <a:pt x="20404" y="21600"/>
                      <a:pt x="18928" y="21600"/>
                    </a:cubicBezTo>
                    <a:cubicBezTo>
                      <a:pt x="17453" y="21600"/>
                      <a:pt x="16257" y="19682"/>
                      <a:pt x="16257" y="17316"/>
                    </a:cubicBezTo>
                    <a:cubicBezTo>
                      <a:pt x="16257" y="12492"/>
                      <a:pt x="13809" y="8567"/>
                      <a:pt x="10800" y="8567"/>
                    </a:cubicBezTo>
                    <a:cubicBezTo>
                      <a:pt x="7791" y="8567"/>
                      <a:pt x="5343" y="12492"/>
                      <a:pt x="5343" y="17316"/>
                    </a:cubicBezTo>
                    <a:cubicBezTo>
                      <a:pt x="5343" y="19682"/>
                      <a:pt x="4147" y="21600"/>
                      <a:pt x="2672" y="21600"/>
                    </a:cubicBezTo>
                    <a:cubicBezTo>
                      <a:pt x="1197" y="21600"/>
                      <a:pt x="0" y="19682"/>
                      <a:pt x="0" y="17316"/>
                    </a:cubicBezTo>
                    <a:cubicBezTo>
                      <a:pt x="0" y="12691"/>
                      <a:pt x="1123" y="8343"/>
                      <a:pt x="3163" y="5072"/>
                    </a:cubicBezTo>
                    <a:cubicBezTo>
                      <a:pt x="5204" y="1801"/>
                      <a:pt x="7915" y="0"/>
                      <a:pt x="10800" y="0"/>
                    </a:cubicBezTo>
                    <a:cubicBezTo>
                      <a:pt x="13685" y="0"/>
                      <a:pt x="16397" y="1801"/>
                      <a:pt x="18437" y="5072"/>
                    </a:cubicBezTo>
                    <a:cubicBezTo>
                      <a:pt x="20477" y="8343"/>
                      <a:pt x="21600" y="12691"/>
                      <a:pt x="21600" y="17316"/>
                    </a:cubicBezTo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45" name="Shape 45"/>
              <p:cNvSpPr/>
              <p:nvPr/>
            </p:nvSpPr>
            <p:spPr>
              <a:xfrm>
                <a:off x="0" y="105200"/>
                <a:ext cx="273528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003" y="6600"/>
                    </a:moveTo>
                    <a:cubicBezTo>
                      <a:pt x="17003" y="3730"/>
                      <a:pt x="18459" y="1393"/>
                      <a:pt x="20250" y="1393"/>
                    </a:cubicBezTo>
                    <a:cubicBezTo>
                      <a:pt x="20499" y="1393"/>
                      <a:pt x="20740" y="1442"/>
                      <a:pt x="20972" y="1527"/>
                    </a:cubicBezTo>
                    <a:cubicBezTo>
                      <a:pt x="20482" y="594"/>
                      <a:pt x="19749" y="0"/>
                      <a:pt x="18928" y="0"/>
                    </a:cubicBezTo>
                    <a:cubicBezTo>
                      <a:pt x="17453" y="0"/>
                      <a:pt x="16257" y="1918"/>
                      <a:pt x="16257" y="4284"/>
                    </a:cubicBezTo>
                    <a:cubicBezTo>
                      <a:pt x="16257" y="6254"/>
                      <a:pt x="15844" y="8067"/>
                      <a:pt x="15156" y="9532"/>
                    </a:cubicBezTo>
                    <a:cubicBezTo>
                      <a:pt x="16156" y="9547"/>
                      <a:pt x="16966" y="10855"/>
                      <a:pt x="16966" y="12461"/>
                    </a:cubicBezTo>
                    <a:cubicBezTo>
                      <a:pt x="16966" y="14077"/>
                      <a:pt x="16146" y="15392"/>
                      <a:pt x="15138" y="15392"/>
                    </a:cubicBezTo>
                    <a:cubicBezTo>
                      <a:pt x="14130" y="15392"/>
                      <a:pt x="13310" y="14077"/>
                      <a:pt x="13310" y="12461"/>
                    </a:cubicBezTo>
                    <a:cubicBezTo>
                      <a:pt x="13310" y="12313"/>
                      <a:pt x="13319" y="12169"/>
                      <a:pt x="13333" y="12027"/>
                    </a:cubicBezTo>
                    <a:cubicBezTo>
                      <a:pt x="12575" y="12667"/>
                      <a:pt x="11714" y="13033"/>
                      <a:pt x="10800" y="13033"/>
                    </a:cubicBezTo>
                    <a:cubicBezTo>
                      <a:pt x="9907" y="13033"/>
                      <a:pt x="9065" y="12681"/>
                      <a:pt x="8321" y="12068"/>
                    </a:cubicBezTo>
                    <a:cubicBezTo>
                      <a:pt x="8331" y="12197"/>
                      <a:pt x="8339" y="12327"/>
                      <a:pt x="8339" y="12461"/>
                    </a:cubicBezTo>
                    <a:cubicBezTo>
                      <a:pt x="8339" y="14077"/>
                      <a:pt x="7519" y="15392"/>
                      <a:pt x="6511" y="15392"/>
                    </a:cubicBezTo>
                    <a:cubicBezTo>
                      <a:pt x="5503" y="15392"/>
                      <a:pt x="4683" y="14077"/>
                      <a:pt x="4683" y="12461"/>
                    </a:cubicBezTo>
                    <a:cubicBezTo>
                      <a:pt x="4683" y="10880"/>
                      <a:pt x="5468" y="9591"/>
                      <a:pt x="6446" y="9535"/>
                    </a:cubicBezTo>
                    <a:cubicBezTo>
                      <a:pt x="5757" y="8071"/>
                      <a:pt x="5343" y="6255"/>
                      <a:pt x="5343" y="4284"/>
                    </a:cubicBezTo>
                    <a:cubicBezTo>
                      <a:pt x="5343" y="1918"/>
                      <a:pt x="4147" y="0"/>
                      <a:pt x="2671" y="0"/>
                    </a:cubicBezTo>
                    <a:cubicBezTo>
                      <a:pt x="1843" y="0"/>
                      <a:pt x="1103" y="605"/>
                      <a:pt x="613" y="1554"/>
                    </a:cubicBezTo>
                    <a:cubicBezTo>
                      <a:pt x="865" y="1453"/>
                      <a:pt x="1127" y="1393"/>
                      <a:pt x="1399" y="1393"/>
                    </a:cubicBezTo>
                    <a:cubicBezTo>
                      <a:pt x="3190" y="1393"/>
                      <a:pt x="4646" y="3730"/>
                      <a:pt x="4646" y="6600"/>
                    </a:cubicBezTo>
                    <a:cubicBezTo>
                      <a:pt x="4646" y="9472"/>
                      <a:pt x="3190" y="11808"/>
                      <a:pt x="1399" y="11808"/>
                    </a:cubicBezTo>
                    <a:cubicBezTo>
                      <a:pt x="1284" y="11808"/>
                      <a:pt x="1171" y="11799"/>
                      <a:pt x="1060" y="11780"/>
                    </a:cubicBezTo>
                    <a:cubicBezTo>
                      <a:pt x="1581" y="13519"/>
                      <a:pt x="2287" y="15123"/>
                      <a:pt x="3163" y="16528"/>
                    </a:cubicBezTo>
                    <a:cubicBezTo>
                      <a:pt x="4357" y="18443"/>
                      <a:pt x="5783" y="19849"/>
                      <a:pt x="7337" y="20690"/>
                    </a:cubicBezTo>
                    <a:cubicBezTo>
                      <a:pt x="7583" y="17880"/>
                      <a:pt x="9088" y="15708"/>
                      <a:pt x="10908" y="15708"/>
                    </a:cubicBezTo>
                    <a:cubicBezTo>
                      <a:pt x="12703" y="15708"/>
                      <a:pt x="14192" y="17823"/>
                      <a:pt x="14467" y="20580"/>
                    </a:cubicBezTo>
                    <a:cubicBezTo>
                      <a:pt x="15943" y="19728"/>
                      <a:pt x="17295" y="18359"/>
                      <a:pt x="18437" y="16528"/>
                    </a:cubicBezTo>
                    <a:cubicBezTo>
                      <a:pt x="19312" y="15125"/>
                      <a:pt x="20017" y="13522"/>
                      <a:pt x="20539" y="11785"/>
                    </a:cubicBezTo>
                    <a:cubicBezTo>
                      <a:pt x="20444" y="11799"/>
                      <a:pt x="20348" y="11808"/>
                      <a:pt x="20250" y="11808"/>
                    </a:cubicBezTo>
                    <a:cubicBezTo>
                      <a:pt x="18459" y="11808"/>
                      <a:pt x="17003" y="9472"/>
                      <a:pt x="17003" y="6600"/>
                    </a:cubicBezTo>
                    <a:close/>
                    <a:moveTo>
                      <a:pt x="21563" y="3598"/>
                    </a:moveTo>
                    <a:cubicBezTo>
                      <a:pt x="21191" y="3178"/>
                      <a:pt x="20738" y="2930"/>
                      <a:pt x="20250" y="2930"/>
                    </a:cubicBezTo>
                    <a:cubicBezTo>
                      <a:pt x="18988" y="2930"/>
                      <a:pt x="17961" y="4577"/>
                      <a:pt x="17961" y="6600"/>
                    </a:cubicBezTo>
                    <a:cubicBezTo>
                      <a:pt x="17961" y="8625"/>
                      <a:pt x="18988" y="10271"/>
                      <a:pt x="20250" y="10271"/>
                    </a:cubicBezTo>
                    <a:cubicBezTo>
                      <a:pt x="20507" y="10271"/>
                      <a:pt x="20753" y="10200"/>
                      <a:pt x="20983" y="10075"/>
                    </a:cubicBezTo>
                    <a:cubicBezTo>
                      <a:pt x="21388" y="8239"/>
                      <a:pt x="21600" y="6288"/>
                      <a:pt x="21600" y="4284"/>
                    </a:cubicBezTo>
                    <a:cubicBezTo>
                      <a:pt x="21600" y="4049"/>
                      <a:pt x="21585" y="3822"/>
                      <a:pt x="21563" y="3598"/>
                    </a:cubicBezTo>
                    <a:close/>
                    <a:moveTo>
                      <a:pt x="3688" y="6600"/>
                    </a:moveTo>
                    <a:cubicBezTo>
                      <a:pt x="3688" y="4577"/>
                      <a:pt x="2661" y="2930"/>
                      <a:pt x="1399" y="2930"/>
                    </a:cubicBezTo>
                    <a:cubicBezTo>
                      <a:pt x="886" y="2930"/>
                      <a:pt x="413" y="3205"/>
                      <a:pt x="31" y="3664"/>
                    </a:cubicBezTo>
                    <a:cubicBezTo>
                      <a:pt x="13" y="3867"/>
                      <a:pt x="0" y="4073"/>
                      <a:pt x="0" y="4284"/>
                    </a:cubicBezTo>
                    <a:cubicBezTo>
                      <a:pt x="0" y="6276"/>
                      <a:pt x="210" y="8216"/>
                      <a:pt x="610" y="10042"/>
                    </a:cubicBezTo>
                    <a:cubicBezTo>
                      <a:pt x="856" y="10188"/>
                      <a:pt x="1121" y="10271"/>
                      <a:pt x="1399" y="10271"/>
                    </a:cubicBezTo>
                    <a:cubicBezTo>
                      <a:pt x="2661" y="10271"/>
                      <a:pt x="3688" y="8625"/>
                      <a:pt x="3688" y="6600"/>
                    </a:cubicBezTo>
                    <a:close/>
                    <a:moveTo>
                      <a:pt x="5642" y="12461"/>
                    </a:moveTo>
                    <a:cubicBezTo>
                      <a:pt x="5642" y="13229"/>
                      <a:pt x="6032" y="13855"/>
                      <a:pt x="6511" y="13855"/>
                    </a:cubicBezTo>
                    <a:cubicBezTo>
                      <a:pt x="6991" y="13855"/>
                      <a:pt x="7380" y="13229"/>
                      <a:pt x="7380" y="12461"/>
                    </a:cubicBezTo>
                    <a:cubicBezTo>
                      <a:pt x="7380" y="11693"/>
                      <a:pt x="6991" y="11067"/>
                      <a:pt x="6511" y="11067"/>
                    </a:cubicBezTo>
                    <a:cubicBezTo>
                      <a:pt x="6032" y="11067"/>
                      <a:pt x="5642" y="11693"/>
                      <a:pt x="5642" y="12461"/>
                    </a:cubicBezTo>
                    <a:close/>
                    <a:moveTo>
                      <a:pt x="15138" y="13855"/>
                    </a:moveTo>
                    <a:cubicBezTo>
                      <a:pt x="15617" y="13855"/>
                      <a:pt x="16007" y="13229"/>
                      <a:pt x="16007" y="12461"/>
                    </a:cubicBezTo>
                    <a:cubicBezTo>
                      <a:pt x="16007" y="11693"/>
                      <a:pt x="15617" y="11067"/>
                      <a:pt x="15138" y="11067"/>
                    </a:cubicBezTo>
                    <a:cubicBezTo>
                      <a:pt x="14659" y="11067"/>
                      <a:pt x="14269" y="11693"/>
                      <a:pt x="14269" y="12461"/>
                    </a:cubicBezTo>
                    <a:cubicBezTo>
                      <a:pt x="14269" y="13229"/>
                      <a:pt x="14659" y="13855"/>
                      <a:pt x="15138" y="13855"/>
                    </a:cubicBezTo>
                    <a:close/>
                    <a:moveTo>
                      <a:pt x="10908" y="17245"/>
                    </a:moveTo>
                    <a:cubicBezTo>
                      <a:pt x="9525" y="17245"/>
                      <a:pt x="8387" y="18952"/>
                      <a:pt x="8268" y="21121"/>
                    </a:cubicBezTo>
                    <a:cubicBezTo>
                      <a:pt x="9088" y="21435"/>
                      <a:pt x="9936" y="21600"/>
                      <a:pt x="10800" y="21600"/>
                    </a:cubicBezTo>
                    <a:cubicBezTo>
                      <a:pt x="11738" y="21600"/>
                      <a:pt x="12658" y="21406"/>
                      <a:pt x="13542" y="21036"/>
                    </a:cubicBezTo>
                    <a:cubicBezTo>
                      <a:pt x="13399" y="18908"/>
                      <a:pt x="12273" y="17245"/>
                      <a:pt x="10908" y="1724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50" name="Group 50"/>
            <p:cNvGrpSpPr/>
            <p:nvPr/>
          </p:nvGrpSpPr>
          <p:grpSpPr>
            <a:xfrm>
              <a:off x="451491" y="-1"/>
              <a:ext cx="1288331" cy="397313"/>
              <a:chOff x="0" y="0"/>
              <a:chExt cx="1288330" cy="397311"/>
            </a:xfrm>
          </p:grpSpPr>
          <p:sp>
            <p:nvSpPr>
              <p:cNvPr id="47" name="Shape 47"/>
              <p:cNvSpPr/>
              <p:nvPr/>
            </p:nvSpPr>
            <p:spPr>
              <a:xfrm>
                <a:off x="0" y="0"/>
                <a:ext cx="1288331" cy="267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09" y="0"/>
                    </a:moveTo>
                    <a:cubicBezTo>
                      <a:pt x="11534" y="0"/>
                      <a:pt x="11413" y="501"/>
                      <a:pt x="11413" y="1340"/>
                    </a:cubicBezTo>
                    <a:cubicBezTo>
                      <a:pt x="11413" y="2179"/>
                      <a:pt x="11534" y="2681"/>
                      <a:pt x="11709" y="2681"/>
                    </a:cubicBezTo>
                    <a:lnTo>
                      <a:pt x="12014" y="2681"/>
                    </a:lnTo>
                    <a:lnTo>
                      <a:pt x="12014" y="18319"/>
                    </a:lnTo>
                    <a:lnTo>
                      <a:pt x="11709" y="18319"/>
                    </a:lnTo>
                    <a:cubicBezTo>
                      <a:pt x="11534" y="18319"/>
                      <a:pt x="11413" y="18820"/>
                      <a:pt x="11413" y="19659"/>
                    </a:cubicBezTo>
                    <a:cubicBezTo>
                      <a:pt x="11413" y="20498"/>
                      <a:pt x="11534" y="21000"/>
                      <a:pt x="11709" y="21000"/>
                    </a:cubicBezTo>
                    <a:lnTo>
                      <a:pt x="12960" y="21000"/>
                    </a:lnTo>
                    <a:cubicBezTo>
                      <a:pt x="13134" y="21000"/>
                      <a:pt x="13256" y="20498"/>
                      <a:pt x="13256" y="19659"/>
                    </a:cubicBezTo>
                    <a:cubicBezTo>
                      <a:pt x="13256" y="18820"/>
                      <a:pt x="13134" y="18319"/>
                      <a:pt x="12960" y="18319"/>
                    </a:cubicBezTo>
                    <a:lnTo>
                      <a:pt x="12571" y="18319"/>
                    </a:lnTo>
                    <a:lnTo>
                      <a:pt x="12571" y="2681"/>
                    </a:lnTo>
                    <a:lnTo>
                      <a:pt x="13613" y="2681"/>
                    </a:lnTo>
                    <a:cubicBezTo>
                      <a:pt x="13871" y="2681"/>
                      <a:pt x="14055" y="3073"/>
                      <a:pt x="14179" y="3686"/>
                    </a:cubicBezTo>
                    <a:cubicBezTo>
                      <a:pt x="14303" y="4297"/>
                      <a:pt x="14368" y="5355"/>
                      <a:pt x="14368" y="6730"/>
                    </a:cubicBezTo>
                    <a:cubicBezTo>
                      <a:pt x="14368" y="8105"/>
                      <a:pt x="14303" y="9163"/>
                      <a:pt x="14179" y="9774"/>
                    </a:cubicBezTo>
                    <a:cubicBezTo>
                      <a:pt x="14055" y="10387"/>
                      <a:pt x="13871" y="10723"/>
                      <a:pt x="13613" y="10723"/>
                    </a:cubicBezTo>
                    <a:lnTo>
                      <a:pt x="13123" y="10723"/>
                    </a:lnTo>
                    <a:cubicBezTo>
                      <a:pt x="12948" y="10723"/>
                      <a:pt x="12826" y="11225"/>
                      <a:pt x="12826" y="12064"/>
                    </a:cubicBezTo>
                    <a:cubicBezTo>
                      <a:pt x="12826" y="12903"/>
                      <a:pt x="12948" y="13404"/>
                      <a:pt x="13123" y="13404"/>
                    </a:cubicBezTo>
                    <a:lnTo>
                      <a:pt x="13613" y="13404"/>
                    </a:lnTo>
                    <a:cubicBezTo>
                      <a:pt x="14043" y="13404"/>
                      <a:pt x="14378" y="12863"/>
                      <a:pt x="14612" y="11673"/>
                    </a:cubicBezTo>
                    <a:cubicBezTo>
                      <a:pt x="14842" y="10498"/>
                      <a:pt x="14960" y="8860"/>
                      <a:pt x="14960" y="6744"/>
                    </a:cubicBezTo>
                    <a:cubicBezTo>
                      <a:pt x="14960" y="4628"/>
                      <a:pt x="14842" y="2962"/>
                      <a:pt x="14612" y="1787"/>
                    </a:cubicBezTo>
                    <a:cubicBezTo>
                      <a:pt x="14378" y="597"/>
                      <a:pt x="14043" y="0"/>
                      <a:pt x="13613" y="0"/>
                    </a:cubicBezTo>
                    <a:lnTo>
                      <a:pt x="11709" y="0"/>
                    </a:lnTo>
                    <a:close/>
                    <a:moveTo>
                      <a:pt x="84" y="2052"/>
                    </a:moveTo>
                    <a:cubicBezTo>
                      <a:pt x="27" y="2052"/>
                      <a:pt x="0" y="2199"/>
                      <a:pt x="0" y="2471"/>
                    </a:cubicBezTo>
                    <a:cubicBezTo>
                      <a:pt x="0" y="2746"/>
                      <a:pt x="27" y="2876"/>
                      <a:pt x="84" y="2876"/>
                    </a:cubicBezTo>
                    <a:lnTo>
                      <a:pt x="482" y="2876"/>
                    </a:lnTo>
                    <a:cubicBezTo>
                      <a:pt x="539" y="2876"/>
                      <a:pt x="569" y="3009"/>
                      <a:pt x="569" y="3281"/>
                    </a:cubicBezTo>
                    <a:lnTo>
                      <a:pt x="569" y="19952"/>
                    </a:lnTo>
                    <a:cubicBezTo>
                      <a:pt x="569" y="20226"/>
                      <a:pt x="539" y="20357"/>
                      <a:pt x="482" y="20357"/>
                    </a:cubicBezTo>
                    <a:lnTo>
                      <a:pt x="84" y="20357"/>
                    </a:lnTo>
                    <a:cubicBezTo>
                      <a:pt x="27" y="20357"/>
                      <a:pt x="0" y="20490"/>
                      <a:pt x="0" y="20762"/>
                    </a:cubicBezTo>
                    <a:cubicBezTo>
                      <a:pt x="0" y="21036"/>
                      <a:pt x="27" y="21181"/>
                      <a:pt x="84" y="21181"/>
                    </a:cubicBezTo>
                    <a:lnTo>
                      <a:pt x="1335" y="21181"/>
                    </a:lnTo>
                    <a:cubicBezTo>
                      <a:pt x="1393" y="21181"/>
                      <a:pt x="1420" y="21036"/>
                      <a:pt x="1420" y="20762"/>
                    </a:cubicBezTo>
                    <a:cubicBezTo>
                      <a:pt x="1420" y="20490"/>
                      <a:pt x="1393" y="20357"/>
                      <a:pt x="1335" y="20357"/>
                    </a:cubicBezTo>
                    <a:lnTo>
                      <a:pt x="825" y="20357"/>
                    </a:lnTo>
                    <a:cubicBezTo>
                      <a:pt x="768" y="20357"/>
                      <a:pt x="737" y="20226"/>
                      <a:pt x="737" y="19952"/>
                    </a:cubicBezTo>
                    <a:lnTo>
                      <a:pt x="737" y="3965"/>
                    </a:lnTo>
                    <a:cubicBezTo>
                      <a:pt x="737" y="3820"/>
                      <a:pt x="744" y="3750"/>
                      <a:pt x="755" y="3742"/>
                    </a:cubicBezTo>
                    <a:cubicBezTo>
                      <a:pt x="766" y="3733"/>
                      <a:pt x="776" y="3753"/>
                      <a:pt x="784" y="3826"/>
                    </a:cubicBezTo>
                    <a:lnTo>
                      <a:pt x="2375" y="20762"/>
                    </a:lnTo>
                    <a:cubicBezTo>
                      <a:pt x="2401" y="21036"/>
                      <a:pt x="2443" y="21181"/>
                      <a:pt x="2500" y="21181"/>
                    </a:cubicBezTo>
                    <a:cubicBezTo>
                      <a:pt x="2557" y="21181"/>
                      <a:pt x="2598" y="21036"/>
                      <a:pt x="2625" y="20762"/>
                    </a:cubicBezTo>
                    <a:lnTo>
                      <a:pt x="4215" y="3826"/>
                    </a:lnTo>
                    <a:cubicBezTo>
                      <a:pt x="4223" y="3753"/>
                      <a:pt x="4233" y="3733"/>
                      <a:pt x="4245" y="3742"/>
                    </a:cubicBezTo>
                    <a:cubicBezTo>
                      <a:pt x="4256" y="3750"/>
                      <a:pt x="4259" y="3820"/>
                      <a:pt x="4259" y="3965"/>
                    </a:cubicBezTo>
                    <a:lnTo>
                      <a:pt x="4259" y="19952"/>
                    </a:lnTo>
                    <a:cubicBezTo>
                      <a:pt x="4259" y="20226"/>
                      <a:pt x="4231" y="20357"/>
                      <a:pt x="4175" y="20357"/>
                    </a:cubicBezTo>
                    <a:lnTo>
                      <a:pt x="3664" y="20357"/>
                    </a:lnTo>
                    <a:cubicBezTo>
                      <a:pt x="3607" y="20357"/>
                      <a:pt x="3580" y="20490"/>
                      <a:pt x="3580" y="20762"/>
                    </a:cubicBezTo>
                    <a:cubicBezTo>
                      <a:pt x="3580" y="21036"/>
                      <a:pt x="3607" y="21181"/>
                      <a:pt x="3664" y="21181"/>
                    </a:cubicBezTo>
                    <a:lnTo>
                      <a:pt x="4912" y="21181"/>
                    </a:lnTo>
                    <a:cubicBezTo>
                      <a:pt x="4969" y="21181"/>
                      <a:pt x="4999" y="21036"/>
                      <a:pt x="4999" y="20762"/>
                    </a:cubicBezTo>
                    <a:cubicBezTo>
                      <a:pt x="4999" y="20490"/>
                      <a:pt x="4969" y="20357"/>
                      <a:pt x="4912" y="20357"/>
                    </a:cubicBezTo>
                    <a:lnTo>
                      <a:pt x="4517" y="20357"/>
                    </a:lnTo>
                    <a:cubicBezTo>
                      <a:pt x="4460" y="20357"/>
                      <a:pt x="4430" y="20226"/>
                      <a:pt x="4430" y="19952"/>
                    </a:cubicBezTo>
                    <a:lnTo>
                      <a:pt x="4430" y="3281"/>
                    </a:lnTo>
                    <a:cubicBezTo>
                      <a:pt x="4430" y="3009"/>
                      <a:pt x="4460" y="2876"/>
                      <a:pt x="4517" y="2876"/>
                    </a:cubicBezTo>
                    <a:lnTo>
                      <a:pt x="4912" y="2876"/>
                    </a:lnTo>
                    <a:cubicBezTo>
                      <a:pt x="4969" y="2876"/>
                      <a:pt x="4999" y="2746"/>
                      <a:pt x="4999" y="2471"/>
                    </a:cubicBezTo>
                    <a:cubicBezTo>
                      <a:pt x="4999" y="2199"/>
                      <a:pt x="4969" y="2052"/>
                      <a:pt x="4912" y="2052"/>
                    </a:cubicBezTo>
                    <a:lnTo>
                      <a:pt x="4288" y="2052"/>
                    </a:lnTo>
                    <a:cubicBezTo>
                      <a:pt x="4246" y="2052"/>
                      <a:pt x="4216" y="2090"/>
                      <a:pt x="4195" y="2164"/>
                    </a:cubicBezTo>
                    <a:cubicBezTo>
                      <a:pt x="4174" y="2235"/>
                      <a:pt x="4157" y="2344"/>
                      <a:pt x="4146" y="2471"/>
                    </a:cubicBezTo>
                    <a:lnTo>
                      <a:pt x="2555" y="19408"/>
                    </a:lnTo>
                    <a:cubicBezTo>
                      <a:pt x="2517" y="19790"/>
                      <a:pt x="2479" y="19790"/>
                      <a:pt x="2442" y="19408"/>
                    </a:cubicBezTo>
                    <a:lnTo>
                      <a:pt x="851" y="2471"/>
                    </a:lnTo>
                    <a:cubicBezTo>
                      <a:pt x="839" y="2344"/>
                      <a:pt x="825" y="2235"/>
                      <a:pt x="804" y="2164"/>
                    </a:cubicBezTo>
                    <a:cubicBezTo>
                      <a:pt x="783" y="2090"/>
                      <a:pt x="753" y="2052"/>
                      <a:pt x="711" y="2052"/>
                    </a:cubicBezTo>
                    <a:lnTo>
                      <a:pt x="84" y="2052"/>
                    </a:lnTo>
                    <a:close/>
                    <a:moveTo>
                      <a:pt x="17277" y="5222"/>
                    </a:moveTo>
                    <a:cubicBezTo>
                      <a:pt x="17138" y="5222"/>
                      <a:pt x="17008" y="5330"/>
                      <a:pt x="16885" y="5557"/>
                    </a:cubicBezTo>
                    <a:cubicBezTo>
                      <a:pt x="16772" y="5765"/>
                      <a:pt x="16666" y="6030"/>
                      <a:pt x="16575" y="6325"/>
                    </a:cubicBezTo>
                    <a:cubicBezTo>
                      <a:pt x="16535" y="6450"/>
                      <a:pt x="16500" y="6511"/>
                      <a:pt x="16464" y="6646"/>
                    </a:cubicBezTo>
                    <a:cubicBezTo>
                      <a:pt x="16446" y="5920"/>
                      <a:pt x="16331" y="5362"/>
                      <a:pt x="16171" y="5362"/>
                    </a:cubicBezTo>
                    <a:lnTo>
                      <a:pt x="15602" y="5362"/>
                    </a:lnTo>
                    <a:cubicBezTo>
                      <a:pt x="15427" y="5362"/>
                      <a:pt x="15306" y="6087"/>
                      <a:pt x="15306" y="6925"/>
                    </a:cubicBezTo>
                    <a:cubicBezTo>
                      <a:pt x="15306" y="7764"/>
                      <a:pt x="15427" y="8489"/>
                      <a:pt x="15602" y="8489"/>
                    </a:cubicBezTo>
                    <a:lnTo>
                      <a:pt x="15915" y="8489"/>
                    </a:lnTo>
                    <a:lnTo>
                      <a:pt x="15915" y="18319"/>
                    </a:lnTo>
                    <a:lnTo>
                      <a:pt x="15602" y="18319"/>
                    </a:lnTo>
                    <a:cubicBezTo>
                      <a:pt x="15427" y="18319"/>
                      <a:pt x="15306" y="18820"/>
                      <a:pt x="15306" y="19659"/>
                    </a:cubicBezTo>
                    <a:cubicBezTo>
                      <a:pt x="15306" y="20498"/>
                      <a:pt x="15427" y="21000"/>
                      <a:pt x="15602" y="21000"/>
                    </a:cubicBezTo>
                    <a:lnTo>
                      <a:pt x="16795" y="21000"/>
                    </a:lnTo>
                    <a:cubicBezTo>
                      <a:pt x="16970" y="21000"/>
                      <a:pt x="17091" y="20498"/>
                      <a:pt x="17091" y="19659"/>
                    </a:cubicBezTo>
                    <a:cubicBezTo>
                      <a:pt x="17091" y="18820"/>
                      <a:pt x="16970" y="18319"/>
                      <a:pt x="16795" y="18319"/>
                    </a:cubicBezTo>
                    <a:lnTo>
                      <a:pt x="16473" y="18319"/>
                    </a:lnTo>
                    <a:lnTo>
                      <a:pt x="16473" y="11030"/>
                    </a:lnTo>
                    <a:cubicBezTo>
                      <a:pt x="16566" y="10507"/>
                      <a:pt x="16612" y="10028"/>
                      <a:pt x="16694" y="9592"/>
                    </a:cubicBezTo>
                    <a:cubicBezTo>
                      <a:pt x="16767" y="9192"/>
                      <a:pt x="16859" y="8819"/>
                      <a:pt x="16966" y="8489"/>
                    </a:cubicBezTo>
                    <a:cubicBezTo>
                      <a:pt x="17058" y="8210"/>
                      <a:pt x="17161" y="8070"/>
                      <a:pt x="17280" y="8070"/>
                    </a:cubicBezTo>
                    <a:cubicBezTo>
                      <a:pt x="17441" y="8070"/>
                      <a:pt x="17555" y="8252"/>
                      <a:pt x="17634" y="8615"/>
                    </a:cubicBezTo>
                    <a:cubicBezTo>
                      <a:pt x="17712" y="8970"/>
                      <a:pt x="17747" y="9386"/>
                      <a:pt x="17747" y="9927"/>
                    </a:cubicBezTo>
                    <a:cubicBezTo>
                      <a:pt x="17747" y="10766"/>
                      <a:pt x="17869" y="11352"/>
                      <a:pt x="18044" y="11352"/>
                    </a:cubicBezTo>
                    <a:cubicBezTo>
                      <a:pt x="18218" y="11352"/>
                      <a:pt x="18343" y="10766"/>
                      <a:pt x="18343" y="9927"/>
                    </a:cubicBezTo>
                    <a:cubicBezTo>
                      <a:pt x="18343" y="9289"/>
                      <a:pt x="18318" y="8677"/>
                      <a:pt x="18270" y="8112"/>
                    </a:cubicBezTo>
                    <a:cubicBezTo>
                      <a:pt x="18221" y="7535"/>
                      <a:pt x="18148" y="7015"/>
                      <a:pt x="18052" y="6576"/>
                    </a:cubicBezTo>
                    <a:cubicBezTo>
                      <a:pt x="17958" y="6147"/>
                      <a:pt x="17845" y="5808"/>
                      <a:pt x="17715" y="5571"/>
                    </a:cubicBezTo>
                    <a:cubicBezTo>
                      <a:pt x="17587" y="5335"/>
                      <a:pt x="17438" y="5222"/>
                      <a:pt x="17277" y="5222"/>
                    </a:cubicBezTo>
                    <a:close/>
                    <a:moveTo>
                      <a:pt x="19997" y="5362"/>
                    </a:moveTo>
                    <a:cubicBezTo>
                      <a:pt x="19767" y="5362"/>
                      <a:pt x="19548" y="5565"/>
                      <a:pt x="19350" y="5962"/>
                    </a:cubicBezTo>
                    <a:cubicBezTo>
                      <a:pt x="19151" y="6362"/>
                      <a:pt x="18980" y="6931"/>
                      <a:pt x="18839" y="7651"/>
                    </a:cubicBezTo>
                    <a:cubicBezTo>
                      <a:pt x="18699" y="8366"/>
                      <a:pt x="18589" y="9238"/>
                      <a:pt x="18511" y="10235"/>
                    </a:cubicBezTo>
                    <a:cubicBezTo>
                      <a:pt x="18434" y="11218"/>
                      <a:pt x="18395" y="12313"/>
                      <a:pt x="18395" y="13488"/>
                    </a:cubicBezTo>
                    <a:cubicBezTo>
                      <a:pt x="18395" y="14662"/>
                      <a:pt x="18434" y="15744"/>
                      <a:pt x="18511" y="16727"/>
                    </a:cubicBezTo>
                    <a:cubicBezTo>
                      <a:pt x="18589" y="17724"/>
                      <a:pt x="18699" y="18597"/>
                      <a:pt x="18839" y="19310"/>
                    </a:cubicBezTo>
                    <a:cubicBezTo>
                      <a:pt x="18980" y="20031"/>
                      <a:pt x="19150" y="20599"/>
                      <a:pt x="19350" y="21000"/>
                    </a:cubicBezTo>
                    <a:cubicBezTo>
                      <a:pt x="19547" y="21396"/>
                      <a:pt x="19765" y="21600"/>
                      <a:pt x="19997" y="21600"/>
                    </a:cubicBezTo>
                    <a:cubicBezTo>
                      <a:pt x="20229" y="21600"/>
                      <a:pt x="20448" y="21396"/>
                      <a:pt x="20645" y="21000"/>
                    </a:cubicBezTo>
                    <a:cubicBezTo>
                      <a:pt x="20845" y="20599"/>
                      <a:pt x="21016" y="20029"/>
                      <a:pt x="21156" y="19310"/>
                    </a:cubicBezTo>
                    <a:cubicBezTo>
                      <a:pt x="21296" y="18595"/>
                      <a:pt x="21406" y="17723"/>
                      <a:pt x="21484" y="16727"/>
                    </a:cubicBezTo>
                    <a:cubicBezTo>
                      <a:pt x="21561" y="15742"/>
                      <a:pt x="21600" y="14661"/>
                      <a:pt x="21600" y="13488"/>
                    </a:cubicBezTo>
                    <a:cubicBezTo>
                      <a:pt x="21600" y="12314"/>
                      <a:pt x="21561" y="11220"/>
                      <a:pt x="21484" y="10235"/>
                    </a:cubicBezTo>
                    <a:cubicBezTo>
                      <a:pt x="21406" y="9238"/>
                      <a:pt x="21296" y="8367"/>
                      <a:pt x="21156" y="7651"/>
                    </a:cubicBezTo>
                    <a:cubicBezTo>
                      <a:pt x="21015" y="6931"/>
                      <a:pt x="20844" y="6363"/>
                      <a:pt x="20645" y="5962"/>
                    </a:cubicBezTo>
                    <a:cubicBezTo>
                      <a:pt x="20447" y="5565"/>
                      <a:pt x="20228" y="5362"/>
                      <a:pt x="19997" y="5362"/>
                    </a:cubicBezTo>
                    <a:close/>
                    <a:moveTo>
                      <a:pt x="6312" y="7247"/>
                    </a:moveTo>
                    <a:cubicBezTo>
                      <a:pt x="6187" y="7247"/>
                      <a:pt x="6067" y="7329"/>
                      <a:pt x="5957" y="7484"/>
                    </a:cubicBezTo>
                    <a:cubicBezTo>
                      <a:pt x="5847" y="7638"/>
                      <a:pt x="5751" y="7829"/>
                      <a:pt x="5664" y="8056"/>
                    </a:cubicBezTo>
                    <a:cubicBezTo>
                      <a:pt x="5577" y="8285"/>
                      <a:pt x="5498" y="8541"/>
                      <a:pt x="5432" y="8824"/>
                    </a:cubicBezTo>
                    <a:cubicBezTo>
                      <a:pt x="5365" y="9106"/>
                      <a:pt x="5314" y="9365"/>
                      <a:pt x="5272" y="9620"/>
                    </a:cubicBezTo>
                    <a:cubicBezTo>
                      <a:pt x="5238" y="9838"/>
                      <a:pt x="5244" y="10029"/>
                      <a:pt x="5290" y="10193"/>
                    </a:cubicBezTo>
                    <a:cubicBezTo>
                      <a:pt x="5335" y="10356"/>
                      <a:pt x="5375" y="10327"/>
                      <a:pt x="5409" y="10109"/>
                    </a:cubicBezTo>
                    <a:cubicBezTo>
                      <a:pt x="5443" y="9891"/>
                      <a:pt x="5487" y="9663"/>
                      <a:pt x="5542" y="9425"/>
                    </a:cubicBezTo>
                    <a:cubicBezTo>
                      <a:pt x="5597" y="9190"/>
                      <a:pt x="5660" y="8983"/>
                      <a:pt x="5734" y="8782"/>
                    </a:cubicBezTo>
                    <a:cubicBezTo>
                      <a:pt x="5808" y="8583"/>
                      <a:pt x="5892" y="8404"/>
                      <a:pt x="5986" y="8266"/>
                    </a:cubicBezTo>
                    <a:cubicBezTo>
                      <a:pt x="6081" y="8129"/>
                      <a:pt x="6190" y="8070"/>
                      <a:pt x="6312" y="8070"/>
                    </a:cubicBezTo>
                    <a:cubicBezTo>
                      <a:pt x="6448" y="8070"/>
                      <a:pt x="6570" y="8159"/>
                      <a:pt x="6680" y="8350"/>
                    </a:cubicBezTo>
                    <a:cubicBezTo>
                      <a:pt x="6790" y="8540"/>
                      <a:pt x="6883" y="8807"/>
                      <a:pt x="6959" y="9145"/>
                    </a:cubicBezTo>
                    <a:cubicBezTo>
                      <a:pt x="7035" y="9481"/>
                      <a:pt x="7091" y="9871"/>
                      <a:pt x="7133" y="10318"/>
                    </a:cubicBezTo>
                    <a:cubicBezTo>
                      <a:pt x="7175" y="10766"/>
                      <a:pt x="7197" y="11247"/>
                      <a:pt x="7197" y="11756"/>
                    </a:cubicBezTo>
                    <a:lnTo>
                      <a:pt x="7197" y="16950"/>
                    </a:lnTo>
                    <a:cubicBezTo>
                      <a:pt x="7118" y="17642"/>
                      <a:pt x="7021" y="18263"/>
                      <a:pt x="6907" y="18807"/>
                    </a:cubicBezTo>
                    <a:cubicBezTo>
                      <a:pt x="6808" y="19282"/>
                      <a:pt x="6690" y="19705"/>
                      <a:pt x="6550" y="20078"/>
                    </a:cubicBezTo>
                    <a:cubicBezTo>
                      <a:pt x="6410" y="20451"/>
                      <a:pt x="6248" y="20637"/>
                      <a:pt x="6062" y="20637"/>
                    </a:cubicBezTo>
                    <a:cubicBezTo>
                      <a:pt x="5778" y="20637"/>
                      <a:pt x="5565" y="20296"/>
                      <a:pt x="5423" y="19631"/>
                    </a:cubicBezTo>
                    <a:cubicBezTo>
                      <a:pt x="5281" y="18966"/>
                      <a:pt x="5208" y="18115"/>
                      <a:pt x="5208" y="17076"/>
                    </a:cubicBezTo>
                    <a:cubicBezTo>
                      <a:pt x="5208" y="16567"/>
                      <a:pt x="5227" y="16102"/>
                      <a:pt x="5264" y="15666"/>
                    </a:cubicBezTo>
                    <a:cubicBezTo>
                      <a:pt x="5299" y="15230"/>
                      <a:pt x="5355" y="14844"/>
                      <a:pt x="5435" y="14535"/>
                    </a:cubicBezTo>
                    <a:cubicBezTo>
                      <a:pt x="5514" y="14224"/>
                      <a:pt x="5615" y="13990"/>
                      <a:pt x="5737" y="13809"/>
                    </a:cubicBezTo>
                    <a:cubicBezTo>
                      <a:pt x="5858" y="13628"/>
                      <a:pt x="6005" y="13530"/>
                      <a:pt x="6175" y="13530"/>
                    </a:cubicBezTo>
                    <a:lnTo>
                      <a:pt x="6770" y="13530"/>
                    </a:lnTo>
                    <a:cubicBezTo>
                      <a:pt x="6827" y="13530"/>
                      <a:pt x="6857" y="13398"/>
                      <a:pt x="6857" y="13125"/>
                    </a:cubicBezTo>
                    <a:cubicBezTo>
                      <a:pt x="6857" y="12852"/>
                      <a:pt x="6827" y="12706"/>
                      <a:pt x="6770" y="12706"/>
                    </a:cubicBezTo>
                    <a:lnTo>
                      <a:pt x="6175" y="12706"/>
                    </a:lnTo>
                    <a:cubicBezTo>
                      <a:pt x="5990" y="12706"/>
                      <a:pt x="5825" y="12828"/>
                      <a:pt x="5685" y="13055"/>
                    </a:cubicBezTo>
                    <a:cubicBezTo>
                      <a:pt x="5544" y="13284"/>
                      <a:pt x="5427" y="13585"/>
                      <a:pt x="5330" y="13976"/>
                    </a:cubicBezTo>
                    <a:cubicBezTo>
                      <a:pt x="5234" y="14369"/>
                      <a:pt x="5162" y="14831"/>
                      <a:pt x="5113" y="15359"/>
                    </a:cubicBezTo>
                    <a:cubicBezTo>
                      <a:pt x="5063" y="15886"/>
                      <a:pt x="5037" y="16457"/>
                      <a:pt x="5037" y="17076"/>
                    </a:cubicBezTo>
                    <a:cubicBezTo>
                      <a:pt x="5037" y="17696"/>
                      <a:pt x="5059" y="18280"/>
                      <a:pt x="5101" y="18807"/>
                    </a:cubicBezTo>
                    <a:cubicBezTo>
                      <a:pt x="5143" y="19336"/>
                      <a:pt x="5204" y="19784"/>
                      <a:pt x="5290" y="20176"/>
                    </a:cubicBezTo>
                    <a:cubicBezTo>
                      <a:pt x="5375" y="20567"/>
                      <a:pt x="5483" y="20882"/>
                      <a:pt x="5612" y="21111"/>
                    </a:cubicBezTo>
                    <a:cubicBezTo>
                      <a:pt x="5741" y="21339"/>
                      <a:pt x="5892" y="21446"/>
                      <a:pt x="6062" y="21446"/>
                    </a:cubicBezTo>
                    <a:cubicBezTo>
                      <a:pt x="6198" y="21446"/>
                      <a:pt x="6322" y="21363"/>
                      <a:pt x="6434" y="21181"/>
                    </a:cubicBezTo>
                    <a:cubicBezTo>
                      <a:pt x="6545" y="21000"/>
                      <a:pt x="6646" y="20781"/>
                      <a:pt x="6735" y="20525"/>
                    </a:cubicBezTo>
                    <a:cubicBezTo>
                      <a:pt x="6824" y="20271"/>
                      <a:pt x="6899" y="19997"/>
                      <a:pt x="6962" y="19715"/>
                    </a:cubicBezTo>
                    <a:cubicBezTo>
                      <a:pt x="7024" y="19434"/>
                      <a:pt x="7073" y="19181"/>
                      <a:pt x="7107" y="18961"/>
                    </a:cubicBezTo>
                    <a:cubicBezTo>
                      <a:pt x="7122" y="18871"/>
                      <a:pt x="7134" y="18831"/>
                      <a:pt x="7145" y="18821"/>
                    </a:cubicBezTo>
                    <a:cubicBezTo>
                      <a:pt x="7156" y="18812"/>
                      <a:pt x="7166" y="18826"/>
                      <a:pt x="7174" y="18863"/>
                    </a:cubicBezTo>
                    <a:cubicBezTo>
                      <a:pt x="7181" y="18900"/>
                      <a:pt x="7187" y="18944"/>
                      <a:pt x="7191" y="19017"/>
                    </a:cubicBezTo>
                    <a:cubicBezTo>
                      <a:pt x="7195" y="19089"/>
                      <a:pt x="7197" y="19166"/>
                      <a:pt x="7197" y="19240"/>
                    </a:cubicBezTo>
                    <a:lnTo>
                      <a:pt x="7197" y="20762"/>
                    </a:lnTo>
                    <a:cubicBezTo>
                      <a:pt x="7197" y="21036"/>
                      <a:pt x="7224" y="21181"/>
                      <a:pt x="7281" y="21181"/>
                    </a:cubicBezTo>
                    <a:lnTo>
                      <a:pt x="7850" y="21181"/>
                    </a:lnTo>
                    <a:cubicBezTo>
                      <a:pt x="7907" y="21181"/>
                      <a:pt x="7935" y="21036"/>
                      <a:pt x="7935" y="20762"/>
                    </a:cubicBezTo>
                    <a:cubicBezTo>
                      <a:pt x="7935" y="20490"/>
                      <a:pt x="7907" y="20357"/>
                      <a:pt x="7850" y="20357"/>
                    </a:cubicBezTo>
                    <a:lnTo>
                      <a:pt x="7453" y="20357"/>
                    </a:lnTo>
                    <a:cubicBezTo>
                      <a:pt x="7396" y="20357"/>
                      <a:pt x="7368" y="20226"/>
                      <a:pt x="7368" y="19952"/>
                    </a:cubicBezTo>
                    <a:lnTo>
                      <a:pt x="7368" y="11756"/>
                    </a:lnTo>
                    <a:cubicBezTo>
                      <a:pt x="7368" y="11136"/>
                      <a:pt x="7342" y="10558"/>
                      <a:pt x="7293" y="10011"/>
                    </a:cubicBezTo>
                    <a:cubicBezTo>
                      <a:pt x="7244" y="9465"/>
                      <a:pt x="7175" y="8983"/>
                      <a:pt x="7084" y="8573"/>
                    </a:cubicBezTo>
                    <a:cubicBezTo>
                      <a:pt x="6993" y="8163"/>
                      <a:pt x="6881" y="7833"/>
                      <a:pt x="6750" y="7596"/>
                    </a:cubicBezTo>
                    <a:cubicBezTo>
                      <a:pt x="6619" y="7359"/>
                      <a:pt x="6475" y="7247"/>
                      <a:pt x="6312" y="7247"/>
                    </a:cubicBezTo>
                    <a:close/>
                    <a:moveTo>
                      <a:pt x="20055" y="8042"/>
                    </a:moveTo>
                    <a:cubicBezTo>
                      <a:pt x="20212" y="8042"/>
                      <a:pt x="20353" y="8172"/>
                      <a:pt x="20476" y="8419"/>
                    </a:cubicBezTo>
                    <a:cubicBezTo>
                      <a:pt x="20599" y="8666"/>
                      <a:pt x="20701" y="8997"/>
                      <a:pt x="20787" y="9439"/>
                    </a:cubicBezTo>
                    <a:cubicBezTo>
                      <a:pt x="20873" y="9884"/>
                      <a:pt x="20942" y="10433"/>
                      <a:pt x="20990" y="11072"/>
                    </a:cubicBezTo>
                    <a:cubicBezTo>
                      <a:pt x="21040" y="11734"/>
                      <a:pt x="21066" y="12484"/>
                      <a:pt x="21066" y="13306"/>
                    </a:cubicBezTo>
                    <a:cubicBezTo>
                      <a:pt x="21066" y="14146"/>
                      <a:pt x="21040" y="14909"/>
                      <a:pt x="20990" y="15568"/>
                    </a:cubicBezTo>
                    <a:cubicBezTo>
                      <a:pt x="20942" y="16209"/>
                      <a:pt x="20873" y="16758"/>
                      <a:pt x="20787" y="17202"/>
                    </a:cubicBezTo>
                    <a:cubicBezTo>
                      <a:pt x="20702" y="17638"/>
                      <a:pt x="20599" y="17989"/>
                      <a:pt x="20479" y="18221"/>
                    </a:cubicBezTo>
                    <a:cubicBezTo>
                      <a:pt x="20356" y="18462"/>
                      <a:pt x="20213" y="18584"/>
                      <a:pt x="20055" y="18584"/>
                    </a:cubicBezTo>
                    <a:cubicBezTo>
                      <a:pt x="19898" y="18584"/>
                      <a:pt x="19755" y="18462"/>
                      <a:pt x="19632" y="18221"/>
                    </a:cubicBezTo>
                    <a:cubicBezTo>
                      <a:pt x="19512" y="17989"/>
                      <a:pt x="19409" y="17650"/>
                      <a:pt x="19324" y="17216"/>
                    </a:cubicBezTo>
                    <a:cubicBezTo>
                      <a:pt x="19237" y="16765"/>
                      <a:pt x="19170" y="16221"/>
                      <a:pt x="19121" y="15568"/>
                    </a:cubicBezTo>
                    <a:cubicBezTo>
                      <a:pt x="19071" y="14913"/>
                      <a:pt x="19045" y="14151"/>
                      <a:pt x="19045" y="13306"/>
                    </a:cubicBezTo>
                    <a:cubicBezTo>
                      <a:pt x="19045" y="12479"/>
                      <a:pt x="19071" y="11729"/>
                      <a:pt x="19121" y="11072"/>
                    </a:cubicBezTo>
                    <a:cubicBezTo>
                      <a:pt x="19170" y="10429"/>
                      <a:pt x="19238" y="9881"/>
                      <a:pt x="19324" y="9439"/>
                    </a:cubicBezTo>
                    <a:cubicBezTo>
                      <a:pt x="19410" y="8995"/>
                      <a:pt x="19511" y="8667"/>
                      <a:pt x="19635" y="8419"/>
                    </a:cubicBezTo>
                    <a:cubicBezTo>
                      <a:pt x="19757" y="8172"/>
                      <a:pt x="19899" y="8042"/>
                      <a:pt x="20055" y="80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48" name="Shape 48"/>
              <p:cNvSpPr/>
              <p:nvPr/>
            </p:nvSpPr>
            <p:spPr>
              <a:xfrm>
                <a:off x="376801" y="88659"/>
                <a:ext cx="283710" cy="3086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60" extrusionOk="0">
                    <a:moveTo>
                      <a:pt x="21213" y="11458"/>
                    </a:moveTo>
                    <a:lnTo>
                      <a:pt x="19665" y="11458"/>
                    </a:lnTo>
                    <a:cubicBezTo>
                      <a:pt x="19526" y="11458"/>
                      <a:pt x="19407" y="11423"/>
                      <a:pt x="19303" y="11352"/>
                    </a:cubicBezTo>
                    <a:cubicBezTo>
                      <a:pt x="19200" y="11281"/>
                      <a:pt x="19106" y="11198"/>
                      <a:pt x="19020" y="11103"/>
                    </a:cubicBezTo>
                    <a:lnTo>
                      <a:pt x="15331" y="6393"/>
                    </a:lnTo>
                    <a:cubicBezTo>
                      <a:pt x="15227" y="6251"/>
                      <a:pt x="15227" y="6109"/>
                      <a:pt x="15331" y="5967"/>
                    </a:cubicBezTo>
                    <a:lnTo>
                      <a:pt x="18242" y="2078"/>
                    </a:lnTo>
                    <a:cubicBezTo>
                      <a:pt x="18311" y="1983"/>
                      <a:pt x="18401" y="1899"/>
                      <a:pt x="18513" y="1828"/>
                    </a:cubicBezTo>
                    <a:cubicBezTo>
                      <a:pt x="18530" y="1817"/>
                      <a:pt x="18584" y="1790"/>
                      <a:pt x="18658" y="1754"/>
                    </a:cubicBezTo>
                    <a:cubicBezTo>
                      <a:pt x="19600" y="1650"/>
                      <a:pt x="20445" y="1250"/>
                      <a:pt x="21072" y="657"/>
                    </a:cubicBezTo>
                    <a:cubicBezTo>
                      <a:pt x="21234" y="504"/>
                      <a:pt x="21230" y="258"/>
                      <a:pt x="21064" y="110"/>
                    </a:cubicBezTo>
                    <a:cubicBezTo>
                      <a:pt x="20896" y="-39"/>
                      <a:pt x="20630" y="-36"/>
                      <a:pt x="20467" y="118"/>
                    </a:cubicBezTo>
                    <a:cubicBezTo>
                      <a:pt x="19916" y="637"/>
                      <a:pt x="19162" y="966"/>
                      <a:pt x="18322" y="1002"/>
                    </a:cubicBezTo>
                    <a:lnTo>
                      <a:pt x="17812" y="990"/>
                    </a:lnTo>
                    <a:cubicBezTo>
                      <a:pt x="17055" y="913"/>
                      <a:pt x="16380" y="594"/>
                      <a:pt x="15873" y="117"/>
                    </a:cubicBezTo>
                    <a:cubicBezTo>
                      <a:pt x="15710" y="-37"/>
                      <a:pt x="15443" y="-40"/>
                      <a:pt x="15276" y="110"/>
                    </a:cubicBezTo>
                    <a:cubicBezTo>
                      <a:pt x="15109" y="259"/>
                      <a:pt x="15106" y="504"/>
                      <a:pt x="15269" y="657"/>
                    </a:cubicBezTo>
                    <a:lnTo>
                      <a:pt x="15268" y="657"/>
                    </a:lnTo>
                    <a:cubicBezTo>
                      <a:pt x="15838" y="1195"/>
                      <a:pt x="16587" y="1573"/>
                      <a:pt x="17425" y="1717"/>
                    </a:cubicBezTo>
                    <a:cubicBezTo>
                      <a:pt x="17428" y="1728"/>
                      <a:pt x="17435" y="1739"/>
                      <a:pt x="17437" y="1751"/>
                    </a:cubicBezTo>
                    <a:cubicBezTo>
                      <a:pt x="17459" y="1838"/>
                      <a:pt x="17430" y="1972"/>
                      <a:pt x="17345" y="2067"/>
                    </a:cubicBezTo>
                    <a:lnTo>
                      <a:pt x="14867" y="5352"/>
                    </a:lnTo>
                    <a:cubicBezTo>
                      <a:pt x="14746" y="5525"/>
                      <a:pt x="14626" y="5525"/>
                      <a:pt x="14506" y="5352"/>
                    </a:cubicBezTo>
                    <a:lnTo>
                      <a:pt x="11411" y="1400"/>
                    </a:lnTo>
                    <a:cubicBezTo>
                      <a:pt x="11324" y="1305"/>
                      <a:pt x="11310" y="1221"/>
                      <a:pt x="11372" y="1150"/>
                    </a:cubicBezTo>
                    <a:cubicBezTo>
                      <a:pt x="11431" y="1079"/>
                      <a:pt x="11530" y="1045"/>
                      <a:pt x="11668" y="1045"/>
                    </a:cubicBezTo>
                    <a:lnTo>
                      <a:pt x="13732" y="1045"/>
                    </a:lnTo>
                    <a:cubicBezTo>
                      <a:pt x="13989" y="1045"/>
                      <a:pt x="14119" y="926"/>
                      <a:pt x="14119" y="690"/>
                    </a:cubicBezTo>
                    <a:cubicBezTo>
                      <a:pt x="14119" y="453"/>
                      <a:pt x="13989" y="335"/>
                      <a:pt x="13732" y="335"/>
                    </a:cubicBezTo>
                    <a:lnTo>
                      <a:pt x="8315" y="335"/>
                    </a:lnTo>
                    <a:cubicBezTo>
                      <a:pt x="8056" y="335"/>
                      <a:pt x="7928" y="453"/>
                      <a:pt x="7928" y="690"/>
                    </a:cubicBezTo>
                    <a:cubicBezTo>
                      <a:pt x="7928" y="926"/>
                      <a:pt x="8056" y="1045"/>
                      <a:pt x="8315" y="1045"/>
                    </a:cubicBezTo>
                    <a:lnTo>
                      <a:pt x="9863" y="1045"/>
                    </a:lnTo>
                    <a:cubicBezTo>
                      <a:pt x="10000" y="1045"/>
                      <a:pt x="10124" y="1079"/>
                      <a:pt x="10237" y="1150"/>
                    </a:cubicBezTo>
                    <a:cubicBezTo>
                      <a:pt x="10348" y="1221"/>
                      <a:pt x="10438" y="1305"/>
                      <a:pt x="10508" y="1400"/>
                    </a:cubicBezTo>
                    <a:lnTo>
                      <a:pt x="14066" y="5967"/>
                    </a:lnTo>
                    <a:cubicBezTo>
                      <a:pt x="14170" y="6109"/>
                      <a:pt x="14170" y="6251"/>
                      <a:pt x="14066" y="6393"/>
                    </a:cubicBezTo>
                    <a:lnTo>
                      <a:pt x="2579" y="20495"/>
                    </a:lnTo>
                    <a:cubicBezTo>
                      <a:pt x="2492" y="20590"/>
                      <a:pt x="2399" y="20674"/>
                      <a:pt x="2295" y="20745"/>
                    </a:cubicBezTo>
                    <a:cubicBezTo>
                      <a:pt x="2192" y="20816"/>
                      <a:pt x="2072" y="20850"/>
                      <a:pt x="1935" y="20850"/>
                    </a:cubicBezTo>
                    <a:lnTo>
                      <a:pt x="387" y="20850"/>
                    </a:lnTo>
                    <a:cubicBezTo>
                      <a:pt x="128" y="20850"/>
                      <a:pt x="0" y="20969"/>
                      <a:pt x="0" y="21205"/>
                    </a:cubicBezTo>
                    <a:cubicBezTo>
                      <a:pt x="0" y="21442"/>
                      <a:pt x="128" y="21560"/>
                      <a:pt x="387" y="21560"/>
                    </a:cubicBezTo>
                    <a:lnTo>
                      <a:pt x="5803" y="21560"/>
                    </a:lnTo>
                    <a:cubicBezTo>
                      <a:pt x="6061" y="21560"/>
                      <a:pt x="6190" y="21442"/>
                      <a:pt x="6190" y="21205"/>
                    </a:cubicBezTo>
                    <a:cubicBezTo>
                      <a:pt x="6190" y="20969"/>
                      <a:pt x="6061" y="20850"/>
                      <a:pt x="5803" y="20850"/>
                    </a:cubicBezTo>
                    <a:lnTo>
                      <a:pt x="3740" y="20850"/>
                    </a:lnTo>
                    <a:cubicBezTo>
                      <a:pt x="3602" y="20850"/>
                      <a:pt x="3504" y="20816"/>
                      <a:pt x="3442" y="20745"/>
                    </a:cubicBezTo>
                    <a:cubicBezTo>
                      <a:pt x="3382" y="20674"/>
                      <a:pt x="3395" y="20590"/>
                      <a:pt x="3481" y="20495"/>
                    </a:cubicBezTo>
                    <a:lnTo>
                      <a:pt x="14506" y="6985"/>
                    </a:lnTo>
                    <a:cubicBezTo>
                      <a:pt x="14626" y="6827"/>
                      <a:pt x="14746" y="6827"/>
                      <a:pt x="14867" y="6985"/>
                    </a:cubicBezTo>
                    <a:lnTo>
                      <a:pt x="18117" y="11103"/>
                    </a:lnTo>
                    <a:cubicBezTo>
                      <a:pt x="18204" y="11198"/>
                      <a:pt x="18216" y="11281"/>
                      <a:pt x="18156" y="11352"/>
                    </a:cubicBezTo>
                    <a:cubicBezTo>
                      <a:pt x="18095" y="11423"/>
                      <a:pt x="17996" y="11458"/>
                      <a:pt x="17859" y="11458"/>
                    </a:cubicBezTo>
                    <a:lnTo>
                      <a:pt x="15795" y="11458"/>
                    </a:lnTo>
                    <a:cubicBezTo>
                      <a:pt x="15537" y="11458"/>
                      <a:pt x="15409" y="11577"/>
                      <a:pt x="15409" y="11813"/>
                    </a:cubicBezTo>
                    <a:cubicBezTo>
                      <a:pt x="15409" y="12050"/>
                      <a:pt x="15537" y="12167"/>
                      <a:pt x="15795" y="12167"/>
                    </a:cubicBezTo>
                    <a:lnTo>
                      <a:pt x="21213" y="12167"/>
                    </a:lnTo>
                    <a:cubicBezTo>
                      <a:pt x="21470" y="12167"/>
                      <a:pt x="21600" y="12050"/>
                      <a:pt x="21600" y="11813"/>
                    </a:cubicBezTo>
                    <a:cubicBezTo>
                      <a:pt x="21600" y="11577"/>
                      <a:pt x="21470" y="11458"/>
                      <a:pt x="21213" y="1145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49" name="Shape 49"/>
              <p:cNvSpPr/>
              <p:nvPr/>
            </p:nvSpPr>
            <p:spPr>
              <a:xfrm>
                <a:off x="592908" y="72035"/>
                <a:ext cx="44769" cy="20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802" y="11979"/>
                    </a:moveTo>
                    <a:cubicBezTo>
                      <a:pt x="15493" y="11979"/>
                      <a:pt x="14427" y="10116"/>
                      <a:pt x="14427" y="7815"/>
                    </a:cubicBezTo>
                    <a:cubicBezTo>
                      <a:pt x="14427" y="5520"/>
                      <a:pt x="15493" y="3657"/>
                      <a:pt x="16802" y="3657"/>
                    </a:cubicBezTo>
                    <a:cubicBezTo>
                      <a:pt x="18118" y="3657"/>
                      <a:pt x="19185" y="5520"/>
                      <a:pt x="19185" y="7815"/>
                    </a:cubicBezTo>
                    <a:cubicBezTo>
                      <a:pt x="19185" y="10116"/>
                      <a:pt x="18118" y="11979"/>
                      <a:pt x="16802" y="11979"/>
                    </a:cubicBezTo>
                    <a:close/>
                    <a:moveTo>
                      <a:pt x="10799" y="0"/>
                    </a:moveTo>
                    <a:cubicBezTo>
                      <a:pt x="4837" y="0"/>
                      <a:pt x="0" y="4833"/>
                      <a:pt x="0" y="10803"/>
                    </a:cubicBezTo>
                    <a:cubicBezTo>
                      <a:pt x="0" y="16767"/>
                      <a:pt x="4837" y="21600"/>
                      <a:pt x="10799" y="21600"/>
                    </a:cubicBezTo>
                    <a:cubicBezTo>
                      <a:pt x="16761" y="21600"/>
                      <a:pt x="21600" y="16767"/>
                      <a:pt x="21600" y="10803"/>
                    </a:cubicBezTo>
                    <a:cubicBezTo>
                      <a:pt x="21600" y="4833"/>
                      <a:pt x="16761" y="0"/>
                      <a:pt x="107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  <p:sp>
        <p:nvSpPr>
          <p:cNvPr id="52" name="Shape 52"/>
          <p:cNvSpPr>
            <a:spLocks noGrp="1"/>
          </p:cNvSpPr>
          <p:nvPr>
            <p:ph type="title"/>
          </p:nvPr>
        </p:nvSpPr>
        <p:spPr>
          <a:xfrm>
            <a:off x="744729" y="179682"/>
            <a:ext cx="7654543" cy="741978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212830"/>
                </a:solidFill>
              </a:rPr>
              <a:t>Title Text</a:t>
            </a:r>
          </a:p>
        </p:txBody>
      </p:sp>
      <p:sp>
        <p:nvSpPr>
          <p:cNvPr id="53" name="Shape 5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00"/>
              <a:t>Body Level One</a:t>
            </a:r>
          </a:p>
          <a:p>
            <a:pPr lvl="1">
              <a:defRPr sz="1800"/>
            </a:pPr>
            <a:r>
              <a:rPr sz="600"/>
              <a:t>Body Level Two</a:t>
            </a:r>
          </a:p>
          <a:p>
            <a:pPr lvl="2">
              <a:defRPr sz="1800"/>
            </a:pPr>
            <a:r>
              <a:rPr sz="600"/>
              <a:t>Body Level Three</a:t>
            </a:r>
          </a:p>
          <a:p>
            <a:pPr lvl="3">
              <a:defRPr sz="1800"/>
            </a:pPr>
            <a:r>
              <a:rPr sz="600"/>
              <a:t>Body Level Four</a:t>
            </a:r>
          </a:p>
          <a:p>
            <a:pPr lvl="4">
              <a:defRPr sz="1800"/>
            </a:pPr>
            <a:r>
              <a:rPr sz="600"/>
              <a:t>Body Level Five</a:t>
            </a:r>
          </a:p>
        </p:txBody>
      </p:sp>
      <p:sp>
        <p:nvSpPr>
          <p:cNvPr id="54" name="Shape 54"/>
          <p:cNvSpPr>
            <a:spLocks noGrp="1"/>
          </p:cNvSpPr>
          <p:nvPr>
            <p:ph type="sldNum" sz="quarter" idx="2"/>
          </p:nvPr>
        </p:nvSpPr>
        <p:spPr>
          <a:xfrm>
            <a:off x="8639007" y="6578600"/>
            <a:ext cx="139430" cy="203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grpSp>
        <p:nvGrpSpPr>
          <p:cNvPr id="57" name="Group 57">
            <a:hlinkClick r:id="" action="ppaction://hlinkshowjump?jump=previousslide"/>
          </p:cNvPr>
          <p:cNvGrpSpPr/>
          <p:nvPr/>
        </p:nvGrpSpPr>
        <p:grpSpPr>
          <a:xfrm>
            <a:off x="8488688" y="6575220"/>
            <a:ext cx="109845" cy="146460"/>
            <a:chOff x="0" y="0"/>
            <a:chExt cx="292918" cy="292918"/>
          </a:xfrm>
        </p:grpSpPr>
        <p:sp>
          <p:nvSpPr>
            <p:cNvPr id="55" name="Shape 55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56" name="Shape 56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60" name="Group 60">
            <a:hlinkClick r:id="" action="ppaction://hlinkshowjump?jump=nextslide"/>
          </p:cNvPr>
          <p:cNvGrpSpPr/>
          <p:nvPr/>
        </p:nvGrpSpPr>
        <p:grpSpPr>
          <a:xfrm flipH="1">
            <a:off x="8807776" y="6575220"/>
            <a:ext cx="109845" cy="146460"/>
            <a:chOff x="0" y="0"/>
            <a:chExt cx="292918" cy="292918"/>
          </a:xfrm>
        </p:grpSpPr>
        <p:sp>
          <p:nvSpPr>
            <p:cNvPr id="58" name="Shape 58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59" name="Shape 59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5632722"/>
      </p:ext>
    </p:extLst>
  </p:cSld>
  <p:clrMapOvr>
    <a:masterClrMapping/>
  </p:clrMapOvr>
  <p:transition spd="med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/>
          </p:cNvSpPr>
          <p:nvPr>
            <p:ph type="title"/>
          </p:nvPr>
        </p:nvSpPr>
        <p:spPr>
          <a:xfrm>
            <a:off x="744729" y="2710434"/>
            <a:ext cx="7654543" cy="741978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212830"/>
                </a:solidFill>
              </a:rPr>
              <a:t>Title Text</a:t>
            </a:r>
          </a:p>
        </p:txBody>
      </p:sp>
      <p:sp>
        <p:nvSpPr>
          <p:cNvPr id="63" name="Shape 63"/>
          <p:cNvSpPr>
            <a:spLocks noGrp="1"/>
          </p:cNvSpPr>
          <p:nvPr>
            <p:ph type="body" idx="1"/>
          </p:nvPr>
        </p:nvSpPr>
        <p:spPr>
          <a:xfrm>
            <a:off x="744729" y="3353817"/>
            <a:ext cx="6278404" cy="793751"/>
          </a:xfrm>
          <a:prstGeom prst="rect">
            <a:avLst/>
          </a:prstGeom>
        </p:spPr>
        <p:txBody>
          <a:bodyPr/>
          <a:lstStyle>
            <a:lvl1pPr algn="l"/>
            <a:lvl2pPr algn="l"/>
            <a:lvl3pPr algn="l"/>
            <a:lvl4pPr algn="l"/>
            <a:lvl5pPr algn="l"/>
          </a:lstStyle>
          <a:p>
            <a:pPr lvl="0">
              <a:defRPr sz="1800"/>
            </a:pPr>
            <a:r>
              <a:rPr sz="600"/>
              <a:t>Body Level One</a:t>
            </a:r>
          </a:p>
          <a:p>
            <a:pPr lvl="1">
              <a:defRPr sz="1800"/>
            </a:pPr>
            <a:r>
              <a:rPr sz="600"/>
              <a:t>Body Level Two</a:t>
            </a:r>
          </a:p>
          <a:p>
            <a:pPr lvl="2">
              <a:defRPr sz="1800"/>
            </a:pPr>
            <a:r>
              <a:rPr sz="600"/>
              <a:t>Body Level Three</a:t>
            </a:r>
          </a:p>
          <a:p>
            <a:pPr lvl="3">
              <a:defRPr sz="1800"/>
            </a:pPr>
            <a:r>
              <a:rPr sz="600"/>
              <a:t>Body Level Four</a:t>
            </a:r>
          </a:p>
          <a:p>
            <a:pPr lvl="4">
              <a:defRPr sz="1800"/>
            </a:pPr>
            <a:r>
              <a:rPr sz="6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262219060"/>
      </p:ext>
    </p:extLst>
  </p:cSld>
  <p:clrMapOvr>
    <a:masterClrMapping/>
  </p:clrMapOvr>
  <p:transition spd="med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2"/>
          <p:cNvGrpSpPr/>
          <p:nvPr/>
        </p:nvGrpSpPr>
        <p:grpSpPr>
          <a:xfrm>
            <a:off x="206257" y="6579295"/>
            <a:ext cx="652434" cy="198656"/>
            <a:chOff x="0" y="0"/>
            <a:chExt cx="1739821" cy="397311"/>
          </a:xfrm>
        </p:grpSpPr>
        <p:grpSp>
          <p:nvGrpSpPr>
            <p:cNvPr id="67" name="Group 67"/>
            <p:cNvGrpSpPr/>
            <p:nvPr/>
          </p:nvGrpSpPr>
          <p:grpSpPr>
            <a:xfrm>
              <a:off x="0" y="16976"/>
              <a:ext cx="378730" cy="275796"/>
              <a:chOff x="0" y="0"/>
              <a:chExt cx="378729" cy="275794"/>
            </a:xfrm>
          </p:grpSpPr>
          <p:sp>
            <p:nvSpPr>
              <p:cNvPr id="65" name="Shape 65"/>
              <p:cNvSpPr/>
              <p:nvPr/>
            </p:nvSpPr>
            <p:spPr>
              <a:xfrm>
                <a:off x="105200" y="0"/>
                <a:ext cx="273530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7316"/>
                    </a:moveTo>
                    <a:cubicBezTo>
                      <a:pt x="21600" y="19682"/>
                      <a:pt x="20404" y="21600"/>
                      <a:pt x="18928" y="21600"/>
                    </a:cubicBezTo>
                    <a:cubicBezTo>
                      <a:pt x="17453" y="21600"/>
                      <a:pt x="16257" y="19682"/>
                      <a:pt x="16257" y="17316"/>
                    </a:cubicBezTo>
                    <a:cubicBezTo>
                      <a:pt x="16257" y="12492"/>
                      <a:pt x="13809" y="8567"/>
                      <a:pt x="10800" y="8567"/>
                    </a:cubicBezTo>
                    <a:cubicBezTo>
                      <a:pt x="7791" y="8567"/>
                      <a:pt x="5343" y="12492"/>
                      <a:pt x="5343" y="17316"/>
                    </a:cubicBezTo>
                    <a:cubicBezTo>
                      <a:pt x="5343" y="19682"/>
                      <a:pt x="4147" y="21600"/>
                      <a:pt x="2672" y="21600"/>
                    </a:cubicBezTo>
                    <a:cubicBezTo>
                      <a:pt x="1197" y="21600"/>
                      <a:pt x="0" y="19682"/>
                      <a:pt x="0" y="17316"/>
                    </a:cubicBezTo>
                    <a:cubicBezTo>
                      <a:pt x="0" y="12691"/>
                      <a:pt x="1123" y="8343"/>
                      <a:pt x="3163" y="5072"/>
                    </a:cubicBezTo>
                    <a:cubicBezTo>
                      <a:pt x="5204" y="1801"/>
                      <a:pt x="7915" y="0"/>
                      <a:pt x="10800" y="0"/>
                    </a:cubicBezTo>
                    <a:cubicBezTo>
                      <a:pt x="13685" y="0"/>
                      <a:pt x="16397" y="1801"/>
                      <a:pt x="18437" y="5072"/>
                    </a:cubicBezTo>
                    <a:cubicBezTo>
                      <a:pt x="20477" y="8343"/>
                      <a:pt x="21600" y="12691"/>
                      <a:pt x="21600" y="17316"/>
                    </a:cubicBezTo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66" name="Shape 66"/>
              <p:cNvSpPr/>
              <p:nvPr/>
            </p:nvSpPr>
            <p:spPr>
              <a:xfrm>
                <a:off x="0" y="105200"/>
                <a:ext cx="273528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003" y="6600"/>
                    </a:moveTo>
                    <a:cubicBezTo>
                      <a:pt x="17003" y="3730"/>
                      <a:pt x="18459" y="1393"/>
                      <a:pt x="20250" y="1393"/>
                    </a:cubicBezTo>
                    <a:cubicBezTo>
                      <a:pt x="20499" y="1393"/>
                      <a:pt x="20740" y="1442"/>
                      <a:pt x="20972" y="1527"/>
                    </a:cubicBezTo>
                    <a:cubicBezTo>
                      <a:pt x="20482" y="594"/>
                      <a:pt x="19749" y="0"/>
                      <a:pt x="18928" y="0"/>
                    </a:cubicBezTo>
                    <a:cubicBezTo>
                      <a:pt x="17453" y="0"/>
                      <a:pt x="16257" y="1918"/>
                      <a:pt x="16257" y="4284"/>
                    </a:cubicBezTo>
                    <a:cubicBezTo>
                      <a:pt x="16257" y="6254"/>
                      <a:pt x="15844" y="8067"/>
                      <a:pt x="15156" y="9532"/>
                    </a:cubicBezTo>
                    <a:cubicBezTo>
                      <a:pt x="16156" y="9547"/>
                      <a:pt x="16966" y="10855"/>
                      <a:pt x="16966" y="12461"/>
                    </a:cubicBezTo>
                    <a:cubicBezTo>
                      <a:pt x="16966" y="14077"/>
                      <a:pt x="16146" y="15392"/>
                      <a:pt x="15138" y="15392"/>
                    </a:cubicBezTo>
                    <a:cubicBezTo>
                      <a:pt x="14130" y="15392"/>
                      <a:pt x="13310" y="14077"/>
                      <a:pt x="13310" y="12461"/>
                    </a:cubicBezTo>
                    <a:cubicBezTo>
                      <a:pt x="13310" y="12313"/>
                      <a:pt x="13319" y="12169"/>
                      <a:pt x="13333" y="12027"/>
                    </a:cubicBezTo>
                    <a:cubicBezTo>
                      <a:pt x="12575" y="12667"/>
                      <a:pt x="11714" y="13033"/>
                      <a:pt x="10800" y="13033"/>
                    </a:cubicBezTo>
                    <a:cubicBezTo>
                      <a:pt x="9907" y="13033"/>
                      <a:pt x="9065" y="12681"/>
                      <a:pt x="8321" y="12068"/>
                    </a:cubicBezTo>
                    <a:cubicBezTo>
                      <a:pt x="8331" y="12197"/>
                      <a:pt x="8339" y="12327"/>
                      <a:pt x="8339" y="12461"/>
                    </a:cubicBezTo>
                    <a:cubicBezTo>
                      <a:pt x="8339" y="14077"/>
                      <a:pt x="7519" y="15392"/>
                      <a:pt x="6511" y="15392"/>
                    </a:cubicBezTo>
                    <a:cubicBezTo>
                      <a:pt x="5503" y="15392"/>
                      <a:pt x="4683" y="14077"/>
                      <a:pt x="4683" y="12461"/>
                    </a:cubicBezTo>
                    <a:cubicBezTo>
                      <a:pt x="4683" y="10880"/>
                      <a:pt x="5468" y="9591"/>
                      <a:pt x="6446" y="9535"/>
                    </a:cubicBezTo>
                    <a:cubicBezTo>
                      <a:pt x="5757" y="8071"/>
                      <a:pt x="5343" y="6255"/>
                      <a:pt x="5343" y="4284"/>
                    </a:cubicBezTo>
                    <a:cubicBezTo>
                      <a:pt x="5343" y="1918"/>
                      <a:pt x="4147" y="0"/>
                      <a:pt x="2671" y="0"/>
                    </a:cubicBezTo>
                    <a:cubicBezTo>
                      <a:pt x="1843" y="0"/>
                      <a:pt x="1103" y="605"/>
                      <a:pt x="613" y="1554"/>
                    </a:cubicBezTo>
                    <a:cubicBezTo>
                      <a:pt x="865" y="1453"/>
                      <a:pt x="1127" y="1393"/>
                      <a:pt x="1399" y="1393"/>
                    </a:cubicBezTo>
                    <a:cubicBezTo>
                      <a:pt x="3190" y="1393"/>
                      <a:pt x="4646" y="3730"/>
                      <a:pt x="4646" y="6600"/>
                    </a:cubicBezTo>
                    <a:cubicBezTo>
                      <a:pt x="4646" y="9472"/>
                      <a:pt x="3190" y="11808"/>
                      <a:pt x="1399" y="11808"/>
                    </a:cubicBezTo>
                    <a:cubicBezTo>
                      <a:pt x="1284" y="11808"/>
                      <a:pt x="1171" y="11799"/>
                      <a:pt x="1060" y="11780"/>
                    </a:cubicBezTo>
                    <a:cubicBezTo>
                      <a:pt x="1581" y="13519"/>
                      <a:pt x="2287" y="15123"/>
                      <a:pt x="3163" y="16528"/>
                    </a:cubicBezTo>
                    <a:cubicBezTo>
                      <a:pt x="4357" y="18443"/>
                      <a:pt x="5783" y="19849"/>
                      <a:pt x="7337" y="20690"/>
                    </a:cubicBezTo>
                    <a:cubicBezTo>
                      <a:pt x="7583" y="17880"/>
                      <a:pt x="9088" y="15708"/>
                      <a:pt x="10908" y="15708"/>
                    </a:cubicBezTo>
                    <a:cubicBezTo>
                      <a:pt x="12703" y="15708"/>
                      <a:pt x="14192" y="17823"/>
                      <a:pt x="14467" y="20580"/>
                    </a:cubicBezTo>
                    <a:cubicBezTo>
                      <a:pt x="15943" y="19728"/>
                      <a:pt x="17295" y="18359"/>
                      <a:pt x="18437" y="16528"/>
                    </a:cubicBezTo>
                    <a:cubicBezTo>
                      <a:pt x="19312" y="15125"/>
                      <a:pt x="20017" y="13522"/>
                      <a:pt x="20539" y="11785"/>
                    </a:cubicBezTo>
                    <a:cubicBezTo>
                      <a:pt x="20444" y="11799"/>
                      <a:pt x="20348" y="11808"/>
                      <a:pt x="20250" y="11808"/>
                    </a:cubicBezTo>
                    <a:cubicBezTo>
                      <a:pt x="18459" y="11808"/>
                      <a:pt x="17003" y="9472"/>
                      <a:pt x="17003" y="6600"/>
                    </a:cubicBezTo>
                    <a:close/>
                    <a:moveTo>
                      <a:pt x="21563" y="3598"/>
                    </a:moveTo>
                    <a:cubicBezTo>
                      <a:pt x="21191" y="3178"/>
                      <a:pt x="20738" y="2930"/>
                      <a:pt x="20250" y="2930"/>
                    </a:cubicBezTo>
                    <a:cubicBezTo>
                      <a:pt x="18988" y="2930"/>
                      <a:pt x="17961" y="4577"/>
                      <a:pt x="17961" y="6600"/>
                    </a:cubicBezTo>
                    <a:cubicBezTo>
                      <a:pt x="17961" y="8625"/>
                      <a:pt x="18988" y="10271"/>
                      <a:pt x="20250" y="10271"/>
                    </a:cubicBezTo>
                    <a:cubicBezTo>
                      <a:pt x="20507" y="10271"/>
                      <a:pt x="20753" y="10200"/>
                      <a:pt x="20983" y="10075"/>
                    </a:cubicBezTo>
                    <a:cubicBezTo>
                      <a:pt x="21388" y="8239"/>
                      <a:pt x="21600" y="6288"/>
                      <a:pt x="21600" y="4284"/>
                    </a:cubicBezTo>
                    <a:cubicBezTo>
                      <a:pt x="21600" y="4049"/>
                      <a:pt x="21585" y="3822"/>
                      <a:pt x="21563" y="3598"/>
                    </a:cubicBezTo>
                    <a:close/>
                    <a:moveTo>
                      <a:pt x="3688" y="6600"/>
                    </a:moveTo>
                    <a:cubicBezTo>
                      <a:pt x="3688" y="4577"/>
                      <a:pt x="2661" y="2930"/>
                      <a:pt x="1399" y="2930"/>
                    </a:cubicBezTo>
                    <a:cubicBezTo>
                      <a:pt x="886" y="2930"/>
                      <a:pt x="413" y="3205"/>
                      <a:pt x="31" y="3664"/>
                    </a:cubicBezTo>
                    <a:cubicBezTo>
                      <a:pt x="13" y="3867"/>
                      <a:pt x="0" y="4073"/>
                      <a:pt x="0" y="4284"/>
                    </a:cubicBezTo>
                    <a:cubicBezTo>
                      <a:pt x="0" y="6276"/>
                      <a:pt x="210" y="8216"/>
                      <a:pt x="610" y="10042"/>
                    </a:cubicBezTo>
                    <a:cubicBezTo>
                      <a:pt x="856" y="10188"/>
                      <a:pt x="1121" y="10271"/>
                      <a:pt x="1399" y="10271"/>
                    </a:cubicBezTo>
                    <a:cubicBezTo>
                      <a:pt x="2661" y="10271"/>
                      <a:pt x="3688" y="8625"/>
                      <a:pt x="3688" y="6600"/>
                    </a:cubicBezTo>
                    <a:close/>
                    <a:moveTo>
                      <a:pt x="5642" y="12461"/>
                    </a:moveTo>
                    <a:cubicBezTo>
                      <a:pt x="5642" y="13229"/>
                      <a:pt x="6032" y="13855"/>
                      <a:pt x="6511" y="13855"/>
                    </a:cubicBezTo>
                    <a:cubicBezTo>
                      <a:pt x="6991" y="13855"/>
                      <a:pt x="7380" y="13229"/>
                      <a:pt x="7380" y="12461"/>
                    </a:cubicBezTo>
                    <a:cubicBezTo>
                      <a:pt x="7380" y="11693"/>
                      <a:pt x="6991" y="11067"/>
                      <a:pt x="6511" y="11067"/>
                    </a:cubicBezTo>
                    <a:cubicBezTo>
                      <a:pt x="6032" y="11067"/>
                      <a:pt x="5642" y="11693"/>
                      <a:pt x="5642" y="12461"/>
                    </a:cubicBezTo>
                    <a:close/>
                    <a:moveTo>
                      <a:pt x="15138" y="13855"/>
                    </a:moveTo>
                    <a:cubicBezTo>
                      <a:pt x="15617" y="13855"/>
                      <a:pt x="16007" y="13229"/>
                      <a:pt x="16007" y="12461"/>
                    </a:cubicBezTo>
                    <a:cubicBezTo>
                      <a:pt x="16007" y="11693"/>
                      <a:pt x="15617" y="11067"/>
                      <a:pt x="15138" y="11067"/>
                    </a:cubicBezTo>
                    <a:cubicBezTo>
                      <a:pt x="14659" y="11067"/>
                      <a:pt x="14269" y="11693"/>
                      <a:pt x="14269" y="12461"/>
                    </a:cubicBezTo>
                    <a:cubicBezTo>
                      <a:pt x="14269" y="13229"/>
                      <a:pt x="14659" y="13855"/>
                      <a:pt x="15138" y="13855"/>
                    </a:cubicBezTo>
                    <a:close/>
                    <a:moveTo>
                      <a:pt x="10908" y="17245"/>
                    </a:moveTo>
                    <a:cubicBezTo>
                      <a:pt x="9525" y="17245"/>
                      <a:pt x="8387" y="18952"/>
                      <a:pt x="8268" y="21121"/>
                    </a:cubicBezTo>
                    <a:cubicBezTo>
                      <a:pt x="9088" y="21435"/>
                      <a:pt x="9936" y="21600"/>
                      <a:pt x="10800" y="21600"/>
                    </a:cubicBezTo>
                    <a:cubicBezTo>
                      <a:pt x="11738" y="21600"/>
                      <a:pt x="12658" y="21406"/>
                      <a:pt x="13542" y="21036"/>
                    </a:cubicBezTo>
                    <a:cubicBezTo>
                      <a:pt x="13399" y="18908"/>
                      <a:pt x="12273" y="17245"/>
                      <a:pt x="10908" y="1724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71" name="Group 71"/>
            <p:cNvGrpSpPr/>
            <p:nvPr/>
          </p:nvGrpSpPr>
          <p:grpSpPr>
            <a:xfrm>
              <a:off x="451491" y="-1"/>
              <a:ext cx="1288331" cy="397313"/>
              <a:chOff x="0" y="0"/>
              <a:chExt cx="1288330" cy="397311"/>
            </a:xfrm>
          </p:grpSpPr>
          <p:sp>
            <p:nvSpPr>
              <p:cNvPr id="68" name="Shape 68"/>
              <p:cNvSpPr/>
              <p:nvPr/>
            </p:nvSpPr>
            <p:spPr>
              <a:xfrm>
                <a:off x="0" y="0"/>
                <a:ext cx="1288331" cy="267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09" y="0"/>
                    </a:moveTo>
                    <a:cubicBezTo>
                      <a:pt x="11534" y="0"/>
                      <a:pt x="11413" y="501"/>
                      <a:pt x="11413" y="1340"/>
                    </a:cubicBezTo>
                    <a:cubicBezTo>
                      <a:pt x="11413" y="2179"/>
                      <a:pt x="11534" y="2681"/>
                      <a:pt x="11709" y="2681"/>
                    </a:cubicBezTo>
                    <a:lnTo>
                      <a:pt x="12014" y="2681"/>
                    </a:lnTo>
                    <a:lnTo>
                      <a:pt x="12014" y="18319"/>
                    </a:lnTo>
                    <a:lnTo>
                      <a:pt x="11709" y="18319"/>
                    </a:lnTo>
                    <a:cubicBezTo>
                      <a:pt x="11534" y="18319"/>
                      <a:pt x="11413" y="18820"/>
                      <a:pt x="11413" y="19659"/>
                    </a:cubicBezTo>
                    <a:cubicBezTo>
                      <a:pt x="11413" y="20498"/>
                      <a:pt x="11534" y="21000"/>
                      <a:pt x="11709" y="21000"/>
                    </a:cubicBezTo>
                    <a:lnTo>
                      <a:pt x="12960" y="21000"/>
                    </a:lnTo>
                    <a:cubicBezTo>
                      <a:pt x="13134" y="21000"/>
                      <a:pt x="13256" y="20498"/>
                      <a:pt x="13256" y="19659"/>
                    </a:cubicBezTo>
                    <a:cubicBezTo>
                      <a:pt x="13256" y="18820"/>
                      <a:pt x="13134" y="18319"/>
                      <a:pt x="12960" y="18319"/>
                    </a:cubicBezTo>
                    <a:lnTo>
                      <a:pt x="12571" y="18319"/>
                    </a:lnTo>
                    <a:lnTo>
                      <a:pt x="12571" y="2681"/>
                    </a:lnTo>
                    <a:lnTo>
                      <a:pt x="13613" y="2681"/>
                    </a:lnTo>
                    <a:cubicBezTo>
                      <a:pt x="13871" y="2681"/>
                      <a:pt x="14055" y="3073"/>
                      <a:pt x="14179" y="3686"/>
                    </a:cubicBezTo>
                    <a:cubicBezTo>
                      <a:pt x="14303" y="4297"/>
                      <a:pt x="14368" y="5355"/>
                      <a:pt x="14368" y="6730"/>
                    </a:cubicBezTo>
                    <a:cubicBezTo>
                      <a:pt x="14368" y="8105"/>
                      <a:pt x="14303" y="9163"/>
                      <a:pt x="14179" y="9774"/>
                    </a:cubicBezTo>
                    <a:cubicBezTo>
                      <a:pt x="14055" y="10387"/>
                      <a:pt x="13871" y="10723"/>
                      <a:pt x="13613" y="10723"/>
                    </a:cubicBezTo>
                    <a:lnTo>
                      <a:pt x="13123" y="10723"/>
                    </a:lnTo>
                    <a:cubicBezTo>
                      <a:pt x="12948" y="10723"/>
                      <a:pt x="12826" y="11225"/>
                      <a:pt x="12826" y="12064"/>
                    </a:cubicBezTo>
                    <a:cubicBezTo>
                      <a:pt x="12826" y="12903"/>
                      <a:pt x="12948" y="13404"/>
                      <a:pt x="13123" y="13404"/>
                    </a:cubicBezTo>
                    <a:lnTo>
                      <a:pt x="13613" y="13404"/>
                    </a:lnTo>
                    <a:cubicBezTo>
                      <a:pt x="14043" y="13404"/>
                      <a:pt x="14378" y="12863"/>
                      <a:pt x="14612" y="11673"/>
                    </a:cubicBezTo>
                    <a:cubicBezTo>
                      <a:pt x="14842" y="10498"/>
                      <a:pt x="14960" y="8860"/>
                      <a:pt x="14960" y="6744"/>
                    </a:cubicBezTo>
                    <a:cubicBezTo>
                      <a:pt x="14960" y="4628"/>
                      <a:pt x="14842" y="2962"/>
                      <a:pt x="14612" y="1787"/>
                    </a:cubicBezTo>
                    <a:cubicBezTo>
                      <a:pt x="14378" y="597"/>
                      <a:pt x="14043" y="0"/>
                      <a:pt x="13613" y="0"/>
                    </a:cubicBezTo>
                    <a:lnTo>
                      <a:pt x="11709" y="0"/>
                    </a:lnTo>
                    <a:close/>
                    <a:moveTo>
                      <a:pt x="84" y="2052"/>
                    </a:moveTo>
                    <a:cubicBezTo>
                      <a:pt x="27" y="2052"/>
                      <a:pt x="0" y="2199"/>
                      <a:pt x="0" y="2471"/>
                    </a:cubicBezTo>
                    <a:cubicBezTo>
                      <a:pt x="0" y="2746"/>
                      <a:pt x="27" y="2876"/>
                      <a:pt x="84" y="2876"/>
                    </a:cubicBezTo>
                    <a:lnTo>
                      <a:pt x="482" y="2876"/>
                    </a:lnTo>
                    <a:cubicBezTo>
                      <a:pt x="539" y="2876"/>
                      <a:pt x="569" y="3009"/>
                      <a:pt x="569" y="3281"/>
                    </a:cubicBezTo>
                    <a:lnTo>
                      <a:pt x="569" y="19952"/>
                    </a:lnTo>
                    <a:cubicBezTo>
                      <a:pt x="569" y="20226"/>
                      <a:pt x="539" y="20357"/>
                      <a:pt x="482" y="20357"/>
                    </a:cubicBezTo>
                    <a:lnTo>
                      <a:pt x="84" y="20357"/>
                    </a:lnTo>
                    <a:cubicBezTo>
                      <a:pt x="27" y="20357"/>
                      <a:pt x="0" y="20490"/>
                      <a:pt x="0" y="20762"/>
                    </a:cubicBezTo>
                    <a:cubicBezTo>
                      <a:pt x="0" y="21036"/>
                      <a:pt x="27" y="21181"/>
                      <a:pt x="84" y="21181"/>
                    </a:cubicBezTo>
                    <a:lnTo>
                      <a:pt x="1335" y="21181"/>
                    </a:lnTo>
                    <a:cubicBezTo>
                      <a:pt x="1393" y="21181"/>
                      <a:pt x="1420" y="21036"/>
                      <a:pt x="1420" y="20762"/>
                    </a:cubicBezTo>
                    <a:cubicBezTo>
                      <a:pt x="1420" y="20490"/>
                      <a:pt x="1393" y="20357"/>
                      <a:pt x="1335" y="20357"/>
                    </a:cubicBezTo>
                    <a:lnTo>
                      <a:pt x="825" y="20357"/>
                    </a:lnTo>
                    <a:cubicBezTo>
                      <a:pt x="768" y="20357"/>
                      <a:pt x="737" y="20226"/>
                      <a:pt x="737" y="19952"/>
                    </a:cubicBezTo>
                    <a:lnTo>
                      <a:pt x="737" y="3965"/>
                    </a:lnTo>
                    <a:cubicBezTo>
                      <a:pt x="737" y="3820"/>
                      <a:pt x="744" y="3750"/>
                      <a:pt x="755" y="3742"/>
                    </a:cubicBezTo>
                    <a:cubicBezTo>
                      <a:pt x="766" y="3733"/>
                      <a:pt x="776" y="3753"/>
                      <a:pt x="784" y="3826"/>
                    </a:cubicBezTo>
                    <a:lnTo>
                      <a:pt x="2375" y="20762"/>
                    </a:lnTo>
                    <a:cubicBezTo>
                      <a:pt x="2401" y="21036"/>
                      <a:pt x="2443" y="21181"/>
                      <a:pt x="2500" y="21181"/>
                    </a:cubicBezTo>
                    <a:cubicBezTo>
                      <a:pt x="2557" y="21181"/>
                      <a:pt x="2598" y="21036"/>
                      <a:pt x="2625" y="20762"/>
                    </a:cubicBezTo>
                    <a:lnTo>
                      <a:pt x="4215" y="3826"/>
                    </a:lnTo>
                    <a:cubicBezTo>
                      <a:pt x="4223" y="3753"/>
                      <a:pt x="4233" y="3733"/>
                      <a:pt x="4245" y="3742"/>
                    </a:cubicBezTo>
                    <a:cubicBezTo>
                      <a:pt x="4256" y="3750"/>
                      <a:pt x="4259" y="3820"/>
                      <a:pt x="4259" y="3965"/>
                    </a:cubicBezTo>
                    <a:lnTo>
                      <a:pt x="4259" y="19952"/>
                    </a:lnTo>
                    <a:cubicBezTo>
                      <a:pt x="4259" y="20226"/>
                      <a:pt x="4231" y="20357"/>
                      <a:pt x="4175" y="20357"/>
                    </a:cubicBezTo>
                    <a:lnTo>
                      <a:pt x="3664" y="20357"/>
                    </a:lnTo>
                    <a:cubicBezTo>
                      <a:pt x="3607" y="20357"/>
                      <a:pt x="3580" y="20490"/>
                      <a:pt x="3580" y="20762"/>
                    </a:cubicBezTo>
                    <a:cubicBezTo>
                      <a:pt x="3580" y="21036"/>
                      <a:pt x="3607" y="21181"/>
                      <a:pt x="3664" y="21181"/>
                    </a:cubicBezTo>
                    <a:lnTo>
                      <a:pt x="4912" y="21181"/>
                    </a:lnTo>
                    <a:cubicBezTo>
                      <a:pt x="4969" y="21181"/>
                      <a:pt x="4999" y="21036"/>
                      <a:pt x="4999" y="20762"/>
                    </a:cubicBezTo>
                    <a:cubicBezTo>
                      <a:pt x="4999" y="20490"/>
                      <a:pt x="4969" y="20357"/>
                      <a:pt x="4912" y="20357"/>
                    </a:cubicBezTo>
                    <a:lnTo>
                      <a:pt x="4517" y="20357"/>
                    </a:lnTo>
                    <a:cubicBezTo>
                      <a:pt x="4460" y="20357"/>
                      <a:pt x="4430" y="20226"/>
                      <a:pt x="4430" y="19952"/>
                    </a:cubicBezTo>
                    <a:lnTo>
                      <a:pt x="4430" y="3281"/>
                    </a:lnTo>
                    <a:cubicBezTo>
                      <a:pt x="4430" y="3009"/>
                      <a:pt x="4460" y="2876"/>
                      <a:pt x="4517" y="2876"/>
                    </a:cubicBezTo>
                    <a:lnTo>
                      <a:pt x="4912" y="2876"/>
                    </a:lnTo>
                    <a:cubicBezTo>
                      <a:pt x="4969" y="2876"/>
                      <a:pt x="4999" y="2746"/>
                      <a:pt x="4999" y="2471"/>
                    </a:cubicBezTo>
                    <a:cubicBezTo>
                      <a:pt x="4999" y="2199"/>
                      <a:pt x="4969" y="2052"/>
                      <a:pt x="4912" y="2052"/>
                    </a:cubicBezTo>
                    <a:lnTo>
                      <a:pt x="4288" y="2052"/>
                    </a:lnTo>
                    <a:cubicBezTo>
                      <a:pt x="4246" y="2052"/>
                      <a:pt x="4216" y="2090"/>
                      <a:pt x="4195" y="2164"/>
                    </a:cubicBezTo>
                    <a:cubicBezTo>
                      <a:pt x="4174" y="2235"/>
                      <a:pt x="4157" y="2344"/>
                      <a:pt x="4146" y="2471"/>
                    </a:cubicBezTo>
                    <a:lnTo>
                      <a:pt x="2555" y="19408"/>
                    </a:lnTo>
                    <a:cubicBezTo>
                      <a:pt x="2517" y="19790"/>
                      <a:pt x="2479" y="19790"/>
                      <a:pt x="2442" y="19408"/>
                    </a:cubicBezTo>
                    <a:lnTo>
                      <a:pt x="851" y="2471"/>
                    </a:lnTo>
                    <a:cubicBezTo>
                      <a:pt x="839" y="2344"/>
                      <a:pt x="825" y="2235"/>
                      <a:pt x="804" y="2164"/>
                    </a:cubicBezTo>
                    <a:cubicBezTo>
                      <a:pt x="783" y="2090"/>
                      <a:pt x="753" y="2052"/>
                      <a:pt x="711" y="2052"/>
                    </a:cubicBezTo>
                    <a:lnTo>
                      <a:pt x="84" y="2052"/>
                    </a:lnTo>
                    <a:close/>
                    <a:moveTo>
                      <a:pt x="17277" y="5222"/>
                    </a:moveTo>
                    <a:cubicBezTo>
                      <a:pt x="17138" y="5222"/>
                      <a:pt x="17008" y="5330"/>
                      <a:pt x="16885" y="5557"/>
                    </a:cubicBezTo>
                    <a:cubicBezTo>
                      <a:pt x="16772" y="5765"/>
                      <a:pt x="16666" y="6030"/>
                      <a:pt x="16575" y="6325"/>
                    </a:cubicBezTo>
                    <a:cubicBezTo>
                      <a:pt x="16535" y="6450"/>
                      <a:pt x="16500" y="6511"/>
                      <a:pt x="16464" y="6646"/>
                    </a:cubicBezTo>
                    <a:cubicBezTo>
                      <a:pt x="16446" y="5920"/>
                      <a:pt x="16331" y="5362"/>
                      <a:pt x="16171" y="5362"/>
                    </a:cubicBezTo>
                    <a:lnTo>
                      <a:pt x="15602" y="5362"/>
                    </a:lnTo>
                    <a:cubicBezTo>
                      <a:pt x="15427" y="5362"/>
                      <a:pt x="15306" y="6087"/>
                      <a:pt x="15306" y="6925"/>
                    </a:cubicBezTo>
                    <a:cubicBezTo>
                      <a:pt x="15306" y="7764"/>
                      <a:pt x="15427" y="8489"/>
                      <a:pt x="15602" y="8489"/>
                    </a:cubicBezTo>
                    <a:lnTo>
                      <a:pt x="15915" y="8489"/>
                    </a:lnTo>
                    <a:lnTo>
                      <a:pt x="15915" y="18319"/>
                    </a:lnTo>
                    <a:lnTo>
                      <a:pt x="15602" y="18319"/>
                    </a:lnTo>
                    <a:cubicBezTo>
                      <a:pt x="15427" y="18319"/>
                      <a:pt x="15306" y="18820"/>
                      <a:pt x="15306" y="19659"/>
                    </a:cubicBezTo>
                    <a:cubicBezTo>
                      <a:pt x="15306" y="20498"/>
                      <a:pt x="15427" y="21000"/>
                      <a:pt x="15602" y="21000"/>
                    </a:cubicBezTo>
                    <a:lnTo>
                      <a:pt x="16795" y="21000"/>
                    </a:lnTo>
                    <a:cubicBezTo>
                      <a:pt x="16970" y="21000"/>
                      <a:pt x="17091" y="20498"/>
                      <a:pt x="17091" y="19659"/>
                    </a:cubicBezTo>
                    <a:cubicBezTo>
                      <a:pt x="17091" y="18820"/>
                      <a:pt x="16970" y="18319"/>
                      <a:pt x="16795" y="18319"/>
                    </a:cubicBezTo>
                    <a:lnTo>
                      <a:pt x="16473" y="18319"/>
                    </a:lnTo>
                    <a:lnTo>
                      <a:pt x="16473" y="11030"/>
                    </a:lnTo>
                    <a:cubicBezTo>
                      <a:pt x="16566" y="10507"/>
                      <a:pt x="16612" y="10028"/>
                      <a:pt x="16694" y="9592"/>
                    </a:cubicBezTo>
                    <a:cubicBezTo>
                      <a:pt x="16767" y="9192"/>
                      <a:pt x="16859" y="8819"/>
                      <a:pt x="16966" y="8489"/>
                    </a:cubicBezTo>
                    <a:cubicBezTo>
                      <a:pt x="17058" y="8210"/>
                      <a:pt x="17161" y="8070"/>
                      <a:pt x="17280" y="8070"/>
                    </a:cubicBezTo>
                    <a:cubicBezTo>
                      <a:pt x="17441" y="8070"/>
                      <a:pt x="17555" y="8252"/>
                      <a:pt x="17634" y="8615"/>
                    </a:cubicBezTo>
                    <a:cubicBezTo>
                      <a:pt x="17712" y="8970"/>
                      <a:pt x="17747" y="9386"/>
                      <a:pt x="17747" y="9927"/>
                    </a:cubicBezTo>
                    <a:cubicBezTo>
                      <a:pt x="17747" y="10766"/>
                      <a:pt x="17869" y="11352"/>
                      <a:pt x="18044" y="11352"/>
                    </a:cubicBezTo>
                    <a:cubicBezTo>
                      <a:pt x="18218" y="11352"/>
                      <a:pt x="18343" y="10766"/>
                      <a:pt x="18343" y="9927"/>
                    </a:cubicBezTo>
                    <a:cubicBezTo>
                      <a:pt x="18343" y="9289"/>
                      <a:pt x="18318" y="8677"/>
                      <a:pt x="18270" y="8112"/>
                    </a:cubicBezTo>
                    <a:cubicBezTo>
                      <a:pt x="18221" y="7535"/>
                      <a:pt x="18148" y="7015"/>
                      <a:pt x="18052" y="6576"/>
                    </a:cubicBezTo>
                    <a:cubicBezTo>
                      <a:pt x="17958" y="6147"/>
                      <a:pt x="17845" y="5808"/>
                      <a:pt x="17715" y="5571"/>
                    </a:cubicBezTo>
                    <a:cubicBezTo>
                      <a:pt x="17587" y="5335"/>
                      <a:pt x="17438" y="5222"/>
                      <a:pt x="17277" y="5222"/>
                    </a:cubicBezTo>
                    <a:close/>
                    <a:moveTo>
                      <a:pt x="19997" y="5362"/>
                    </a:moveTo>
                    <a:cubicBezTo>
                      <a:pt x="19767" y="5362"/>
                      <a:pt x="19548" y="5565"/>
                      <a:pt x="19350" y="5962"/>
                    </a:cubicBezTo>
                    <a:cubicBezTo>
                      <a:pt x="19151" y="6362"/>
                      <a:pt x="18980" y="6931"/>
                      <a:pt x="18839" y="7651"/>
                    </a:cubicBezTo>
                    <a:cubicBezTo>
                      <a:pt x="18699" y="8366"/>
                      <a:pt x="18589" y="9238"/>
                      <a:pt x="18511" y="10235"/>
                    </a:cubicBezTo>
                    <a:cubicBezTo>
                      <a:pt x="18434" y="11218"/>
                      <a:pt x="18395" y="12313"/>
                      <a:pt x="18395" y="13488"/>
                    </a:cubicBezTo>
                    <a:cubicBezTo>
                      <a:pt x="18395" y="14662"/>
                      <a:pt x="18434" y="15744"/>
                      <a:pt x="18511" y="16727"/>
                    </a:cubicBezTo>
                    <a:cubicBezTo>
                      <a:pt x="18589" y="17724"/>
                      <a:pt x="18699" y="18597"/>
                      <a:pt x="18839" y="19310"/>
                    </a:cubicBezTo>
                    <a:cubicBezTo>
                      <a:pt x="18980" y="20031"/>
                      <a:pt x="19150" y="20599"/>
                      <a:pt x="19350" y="21000"/>
                    </a:cubicBezTo>
                    <a:cubicBezTo>
                      <a:pt x="19547" y="21396"/>
                      <a:pt x="19765" y="21600"/>
                      <a:pt x="19997" y="21600"/>
                    </a:cubicBezTo>
                    <a:cubicBezTo>
                      <a:pt x="20229" y="21600"/>
                      <a:pt x="20448" y="21396"/>
                      <a:pt x="20645" y="21000"/>
                    </a:cubicBezTo>
                    <a:cubicBezTo>
                      <a:pt x="20845" y="20599"/>
                      <a:pt x="21016" y="20029"/>
                      <a:pt x="21156" y="19310"/>
                    </a:cubicBezTo>
                    <a:cubicBezTo>
                      <a:pt x="21296" y="18595"/>
                      <a:pt x="21406" y="17723"/>
                      <a:pt x="21484" y="16727"/>
                    </a:cubicBezTo>
                    <a:cubicBezTo>
                      <a:pt x="21561" y="15742"/>
                      <a:pt x="21600" y="14661"/>
                      <a:pt x="21600" y="13488"/>
                    </a:cubicBezTo>
                    <a:cubicBezTo>
                      <a:pt x="21600" y="12314"/>
                      <a:pt x="21561" y="11220"/>
                      <a:pt x="21484" y="10235"/>
                    </a:cubicBezTo>
                    <a:cubicBezTo>
                      <a:pt x="21406" y="9238"/>
                      <a:pt x="21296" y="8367"/>
                      <a:pt x="21156" y="7651"/>
                    </a:cubicBezTo>
                    <a:cubicBezTo>
                      <a:pt x="21015" y="6931"/>
                      <a:pt x="20844" y="6363"/>
                      <a:pt x="20645" y="5962"/>
                    </a:cubicBezTo>
                    <a:cubicBezTo>
                      <a:pt x="20447" y="5565"/>
                      <a:pt x="20228" y="5362"/>
                      <a:pt x="19997" y="5362"/>
                    </a:cubicBezTo>
                    <a:close/>
                    <a:moveTo>
                      <a:pt x="6312" y="7247"/>
                    </a:moveTo>
                    <a:cubicBezTo>
                      <a:pt x="6187" y="7247"/>
                      <a:pt x="6067" y="7329"/>
                      <a:pt x="5957" y="7484"/>
                    </a:cubicBezTo>
                    <a:cubicBezTo>
                      <a:pt x="5847" y="7638"/>
                      <a:pt x="5751" y="7829"/>
                      <a:pt x="5664" y="8056"/>
                    </a:cubicBezTo>
                    <a:cubicBezTo>
                      <a:pt x="5577" y="8285"/>
                      <a:pt x="5498" y="8541"/>
                      <a:pt x="5432" y="8824"/>
                    </a:cubicBezTo>
                    <a:cubicBezTo>
                      <a:pt x="5365" y="9106"/>
                      <a:pt x="5314" y="9365"/>
                      <a:pt x="5272" y="9620"/>
                    </a:cubicBezTo>
                    <a:cubicBezTo>
                      <a:pt x="5238" y="9838"/>
                      <a:pt x="5244" y="10029"/>
                      <a:pt x="5290" y="10193"/>
                    </a:cubicBezTo>
                    <a:cubicBezTo>
                      <a:pt x="5335" y="10356"/>
                      <a:pt x="5375" y="10327"/>
                      <a:pt x="5409" y="10109"/>
                    </a:cubicBezTo>
                    <a:cubicBezTo>
                      <a:pt x="5443" y="9891"/>
                      <a:pt x="5487" y="9663"/>
                      <a:pt x="5542" y="9425"/>
                    </a:cubicBezTo>
                    <a:cubicBezTo>
                      <a:pt x="5597" y="9190"/>
                      <a:pt x="5660" y="8983"/>
                      <a:pt x="5734" y="8782"/>
                    </a:cubicBezTo>
                    <a:cubicBezTo>
                      <a:pt x="5808" y="8583"/>
                      <a:pt x="5892" y="8404"/>
                      <a:pt x="5986" y="8266"/>
                    </a:cubicBezTo>
                    <a:cubicBezTo>
                      <a:pt x="6081" y="8129"/>
                      <a:pt x="6190" y="8070"/>
                      <a:pt x="6312" y="8070"/>
                    </a:cubicBezTo>
                    <a:cubicBezTo>
                      <a:pt x="6448" y="8070"/>
                      <a:pt x="6570" y="8159"/>
                      <a:pt x="6680" y="8350"/>
                    </a:cubicBezTo>
                    <a:cubicBezTo>
                      <a:pt x="6790" y="8540"/>
                      <a:pt x="6883" y="8807"/>
                      <a:pt x="6959" y="9145"/>
                    </a:cubicBezTo>
                    <a:cubicBezTo>
                      <a:pt x="7035" y="9481"/>
                      <a:pt x="7091" y="9871"/>
                      <a:pt x="7133" y="10318"/>
                    </a:cubicBezTo>
                    <a:cubicBezTo>
                      <a:pt x="7175" y="10766"/>
                      <a:pt x="7197" y="11247"/>
                      <a:pt x="7197" y="11756"/>
                    </a:cubicBezTo>
                    <a:lnTo>
                      <a:pt x="7197" y="16950"/>
                    </a:lnTo>
                    <a:cubicBezTo>
                      <a:pt x="7118" y="17642"/>
                      <a:pt x="7021" y="18263"/>
                      <a:pt x="6907" y="18807"/>
                    </a:cubicBezTo>
                    <a:cubicBezTo>
                      <a:pt x="6808" y="19282"/>
                      <a:pt x="6690" y="19705"/>
                      <a:pt x="6550" y="20078"/>
                    </a:cubicBezTo>
                    <a:cubicBezTo>
                      <a:pt x="6410" y="20451"/>
                      <a:pt x="6248" y="20637"/>
                      <a:pt x="6062" y="20637"/>
                    </a:cubicBezTo>
                    <a:cubicBezTo>
                      <a:pt x="5778" y="20637"/>
                      <a:pt x="5565" y="20296"/>
                      <a:pt x="5423" y="19631"/>
                    </a:cubicBezTo>
                    <a:cubicBezTo>
                      <a:pt x="5281" y="18966"/>
                      <a:pt x="5208" y="18115"/>
                      <a:pt x="5208" y="17076"/>
                    </a:cubicBezTo>
                    <a:cubicBezTo>
                      <a:pt x="5208" y="16567"/>
                      <a:pt x="5227" y="16102"/>
                      <a:pt x="5264" y="15666"/>
                    </a:cubicBezTo>
                    <a:cubicBezTo>
                      <a:pt x="5299" y="15230"/>
                      <a:pt x="5355" y="14844"/>
                      <a:pt x="5435" y="14535"/>
                    </a:cubicBezTo>
                    <a:cubicBezTo>
                      <a:pt x="5514" y="14224"/>
                      <a:pt x="5615" y="13990"/>
                      <a:pt x="5737" y="13809"/>
                    </a:cubicBezTo>
                    <a:cubicBezTo>
                      <a:pt x="5858" y="13628"/>
                      <a:pt x="6005" y="13530"/>
                      <a:pt x="6175" y="13530"/>
                    </a:cubicBezTo>
                    <a:lnTo>
                      <a:pt x="6770" y="13530"/>
                    </a:lnTo>
                    <a:cubicBezTo>
                      <a:pt x="6827" y="13530"/>
                      <a:pt x="6857" y="13398"/>
                      <a:pt x="6857" y="13125"/>
                    </a:cubicBezTo>
                    <a:cubicBezTo>
                      <a:pt x="6857" y="12852"/>
                      <a:pt x="6827" y="12706"/>
                      <a:pt x="6770" y="12706"/>
                    </a:cubicBezTo>
                    <a:lnTo>
                      <a:pt x="6175" y="12706"/>
                    </a:lnTo>
                    <a:cubicBezTo>
                      <a:pt x="5990" y="12706"/>
                      <a:pt x="5825" y="12828"/>
                      <a:pt x="5685" y="13055"/>
                    </a:cubicBezTo>
                    <a:cubicBezTo>
                      <a:pt x="5544" y="13284"/>
                      <a:pt x="5427" y="13585"/>
                      <a:pt x="5330" y="13976"/>
                    </a:cubicBezTo>
                    <a:cubicBezTo>
                      <a:pt x="5234" y="14369"/>
                      <a:pt x="5162" y="14831"/>
                      <a:pt x="5113" y="15359"/>
                    </a:cubicBezTo>
                    <a:cubicBezTo>
                      <a:pt x="5063" y="15886"/>
                      <a:pt x="5037" y="16457"/>
                      <a:pt x="5037" y="17076"/>
                    </a:cubicBezTo>
                    <a:cubicBezTo>
                      <a:pt x="5037" y="17696"/>
                      <a:pt x="5059" y="18280"/>
                      <a:pt x="5101" y="18807"/>
                    </a:cubicBezTo>
                    <a:cubicBezTo>
                      <a:pt x="5143" y="19336"/>
                      <a:pt x="5204" y="19784"/>
                      <a:pt x="5290" y="20176"/>
                    </a:cubicBezTo>
                    <a:cubicBezTo>
                      <a:pt x="5375" y="20567"/>
                      <a:pt x="5483" y="20882"/>
                      <a:pt x="5612" y="21111"/>
                    </a:cubicBezTo>
                    <a:cubicBezTo>
                      <a:pt x="5741" y="21339"/>
                      <a:pt x="5892" y="21446"/>
                      <a:pt x="6062" y="21446"/>
                    </a:cubicBezTo>
                    <a:cubicBezTo>
                      <a:pt x="6198" y="21446"/>
                      <a:pt x="6322" y="21363"/>
                      <a:pt x="6434" y="21181"/>
                    </a:cubicBezTo>
                    <a:cubicBezTo>
                      <a:pt x="6545" y="21000"/>
                      <a:pt x="6646" y="20781"/>
                      <a:pt x="6735" y="20525"/>
                    </a:cubicBezTo>
                    <a:cubicBezTo>
                      <a:pt x="6824" y="20271"/>
                      <a:pt x="6899" y="19997"/>
                      <a:pt x="6962" y="19715"/>
                    </a:cubicBezTo>
                    <a:cubicBezTo>
                      <a:pt x="7024" y="19434"/>
                      <a:pt x="7073" y="19181"/>
                      <a:pt x="7107" y="18961"/>
                    </a:cubicBezTo>
                    <a:cubicBezTo>
                      <a:pt x="7122" y="18871"/>
                      <a:pt x="7134" y="18831"/>
                      <a:pt x="7145" y="18821"/>
                    </a:cubicBezTo>
                    <a:cubicBezTo>
                      <a:pt x="7156" y="18812"/>
                      <a:pt x="7166" y="18826"/>
                      <a:pt x="7174" y="18863"/>
                    </a:cubicBezTo>
                    <a:cubicBezTo>
                      <a:pt x="7181" y="18900"/>
                      <a:pt x="7187" y="18944"/>
                      <a:pt x="7191" y="19017"/>
                    </a:cubicBezTo>
                    <a:cubicBezTo>
                      <a:pt x="7195" y="19089"/>
                      <a:pt x="7197" y="19166"/>
                      <a:pt x="7197" y="19240"/>
                    </a:cubicBezTo>
                    <a:lnTo>
                      <a:pt x="7197" y="20762"/>
                    </a:lnTo>
                    <a:cubicBezTo>
                      <a:pt x="7197" y="21036"/>
                      <a:pt x="7224" y="21181"/>
                      <a:pt x="7281" y="21181"/>
                    </a:cubicBezTo>
                    <a:lnTo>
                      <a:pt x="7850" y="21181"/>
                    </a:lnTo>
                    <a:cubicBezTo>
                      <a:pt x="7907" y="21181"/>
                      <a:pt x="7935" y="21036"/>
                      <a:pt x="7935" y="20762"/>
                    </a:cubicBezTo>
                    <a:cubicBezTo>
                      <a:pt x="7935" y="20490"/>
                      <a:pt x="7907" y="20357"/>
                      <a:pt x="7850" y="20357"/>
                    </a:cubicBezTo>
                    <a:lnTo>
                      <a:pt x="7453" y="20357"/>
                    </a:lnTo>
                    <a:cubicBezTo>
                      <a:pt x="7396" y="20357"/>
                      <a:pt x="7368" y="20226"/>
                      <a:pt x="7368" y="19952"/>
                    </a:cubicBezTo>
                    <a:lnTo>
                      <a:pt x="7368" y="11756"/>
                    </a:lnTo>
                    <a:cubicBezTo>
                      <a:pt x="7368" y="11136"/>
                      <a:pt x="7342" y="10558"/>
                      <a:pt x="7293" y="10011"/>
                    </a:cubicBezTo>
                    <a:cubicBezTo>
                      <a:pt x="7244" y="9465"/>
                      <a:pt x="7175" y="8983"/>
                      <a:pt x="7084" y="8573"/>
                    </a:cubicBezTo>
                    <a:cubicBezTo>
                      <a:pt x="6993" y="8163"/>
                      <a:pt x="6881" y="7833"/>
                      <a:pt x="6750" y="7596"/>
                    </a:cubicBezTo>
                    <a:cubicBezTo>
                      <a:pt x="6619" y="7359"/>
                      <a:pt x="6475" y="7247"/>
                      <a:pt x="6312" y="7247"/>
                    </a:cubicBezTo>
                    <a:close/>
                    <a:moveTo>
                      <a:pt x="20055" y="8042"/>
                    </a:moveTo>
                    <a:cubicBezTo>
                      <a:pt x="20212" y="8042"/>
                      <a:pt x="20353" y="8172"/>
                      <a:pt x="20476" y="8419"/>
                    </a:cubicBezTo>
                    <a:cubicBezTo>
                      <a:pt x="20599" y="8666"/>
                      <a:pt x="20701" y="8997"/>
                      <a:pt x="20787" y="9439"/>
                    </a:cubicBezTo>
                    <a:cubicBezTo>
                      <a:pt x="20873" y="9884"/>
                      <a:pt x="20942" y="10433"/>
                      <a:pt x="20990" y="11072"/>
                    </a:cubicBezTo>
                    <a:cubicBezTo>
                      <a:pt x="21040" y="11734"/>
                      <a:pt x="21066" y="12484"/>
                      <a:pt x="21066" y="13306"/>
                    </a:cubicBezTo>
                    <a:cubicBezTo>
                      <a:pt x="21066" y="14146"/>
                      <a:pt x="21040" y="14909"/>
                      <a:pt x="20990" y="15568"/>
                    </a:cubicBezTo>
                    <a:cubicBezTo>
                      <a:pt x="20942" y="16209"/>
                      <a:pt x="20873" y="16758"/>
                      <a:pt x="20787" y="17202"/>
                    </a:cubicBezTo>
                    <a:cubicBezTo>
                      <a:pt x="20702" y="17638"/>
                      <a:pt x="20599" y="17989"/>
                      <a:pt x="20479" y="18221"/>
                    </a:cubicBezTo>
                    <a:cubicBezTo>
                      <a:pt x="20356" y="18462"/>
                      <a:pt x="20213" y="18584"/>
                      <a:pt x="20055" y="18584"/>
                    </a:cubicBezTo>
                    <a:cubicBezTo>
                      <a:pt x="19898" y="18584"/>
                      <a:pt x="19755" y="18462"/>
                      <a:pt x="19632" y="18221"/>
                    </a:cubicBezTo>
                    <a:cubicBezTo>
                      <a:pt x="19512" y="17989"/>
                      <a:pt x="19409" y="17650"/>
                      <a:pt x="19324" y="17216"/>
                    </a:cubicBezTo>
                    <a:cubicBezTo>
                      <a:pt x="19237" y="16765"/>
                      <a:pt x="19170" y="16221"/>
                      <a:pt x="19121" y="15568"/>
                    </a:cubicBezTo>
                    <a:cubicBezTo>
                      <a:pt x="19071" y="14913"/>
                      <a:pt x="19045" y="14151"/>
                      <a:pt x="19045" y="13306"/>
                    </a:cubicBezTo>
                    <a:cubicBezTo>
                      <a:pt x="19045" y="12479"/>
                      <a:pt x="19071" y="11729"/>
                      <a:pt x="19121" y="11072"/>
                    </a:cubicBezTo>
                    <a:cubicBezTo>
                      <a:pt x="19170" y="10429"/>
                      <a:pt x="19238" y="9881"/>
                      <a:pt x="19324" y="9439"/>
                    </a:cubicBezTo>
                    <a:cubicBezTo>
                      <a:pt x="19410" y="8995"/>
                      <a:pt x="19511" y="8667"/>
                      <a:pt x="19635" y="8419"/>
                    </a:cubicBezTo>
                    <a:cubicBezTo>
                      <a:pt x="19757" y="8172"/>
                      <a:pt x="19899" y="8042"/>
                      <a:pt x="20055" y="8042"/>
                    </a:cubicBezTo>
                    <a:close/>
                  </a:path>
                </a:pathLst>
              </a:custGeom>
              <a:solidFill>
                <a:srgbClr val="1A21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69" name="Shape 69"/>
              <p:cNvSpPr/>
              <p:nvPr/>
            </p:nvSpPr>
            <p:spPr>
              <a:xfrm>
                <a:off x="376801" y="88659"/>
                <a:ext cx="283710" cy="3086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60" extrusionOk="0">
                    <a:moveTo>
                      <a:pt x="21213" y="11458"/>
                    </a:moveTo>
                    <a:lnTo>
                      <a:pt x="19665" y="11458"/>
                    </a:lnTo>
                    <a:cubicBezTo>
                      <a:pt x="19526" y="11458"/>
                      <a:pt x="19407" y="11423"/>
                      <a:pt x="19303" y="11352"/>
                    </a:cubicBezTo>
                    <a:cubicBezTo>
                      <a:pt x="19200" y="11281"/>
                      <a:pt x="19106" y="11198"/>
                      <a:pt x="19020" y="11103"/>
                    </a:cubicBezTo>
                    <a:lnTo>
                      <a:pt x="15331" y="6393"/>
                    </a:lnTo>
                    <a:cubicBezTo>
                      <a:pt x="15227" y="6251"/>
                      <a:pt x="15227" y="6109"/>
                      <a:pt x="15331" y="5967"/>
                    </a:cubicBezTo>
                    <a:lnTo>
                      <a:pt x="18242" y="2078"/>
                    </a:lnTo>
                    <a:cubicBezTo>
                      <a:pt x="18311" y="1983"/>
                      <a:pt x="18401" y="1899"/>
                      <a:pt x="18513" y="1828"/>
                    </a:cubicBezTo>
                    <a:cubicBezTo>
                      <a:pt x="18530" y="1817"/>
                      <a:pt x="18584" y="1790"/>
                      <a:pt x="18658" y="1754"/>
                    </a:cubicBezTo>
                    <a:cubicBezTo>
                      <a:pt x="19600" y="1650"/>
                      <a:pt x="20445" y="1250"/>
                      <a:pt x="21072" y="657"/>
                    </a:cubicBezTo>
                    <a:cubicBezTo>
                      <a:pt x="21234" y="504"/>
                      <a:pt x="21230" y="258"/>
                      <a:pt x="21064" y="110"/>
                    </a:cubicBezTo>
                    <a:cubicBezTo>
                      <a:pt x="20896" y="-39"/>
                      <a:pt x="20630" y="-36"/>
                      <a:pt x="20467" y="118"/>
                    </a:cubicBezTo>
                    <a:cubicBezTo>
                      <a:pt x="19916" y="637"/>
                      <a:pt x="19162" y="966"/>
                      <a:pt x="18322" y="1002"/>
                    </a:cubicBezTo>
                    <a:lnTo>
                      <a:pt x="17812" y="990"/>
                    </a:lnTo>
                    <a:cubicBezTo>
                      <a:pt x="17055" y="913"/>
                      <a:pt x="16380" y="594"/>
                      <a:pt x="15873" y="117"/>
                    </a:cubicBezTo>
                    <a:cubicBezTo>
                      <a:pt x="15710" y="-37"/>
                      <a:pt x="15443" y="-40"/>
                      <a:pt x="15276" y="110"/>
                    </a:cubicBezTo>
                    <a:cubicBezTo>
                      <a:pt x="15109" y="259"/>
                      <a:pt x="15106" y="504"/>
                      <a:pt x="15269" y="657"/>
                    </a:cubicBezTo>
                    <a:lnTo>
                      <a:pt x="15268" y="657"/>
                    </a:lnTo>
                    <a:cubicBezTo>
                      <a:pt x="15838" y="1195"/>
                      <a:pt x="16587" y="1573"/>
                      <a:pt x="17425" y="1717"/>
                    </a:cubicBezTo>
                    <a:cubicBezTo>
                      <a:pt x="17428" y="1728"/>
                      <a:pt x="17435" y="1739"/>
                      <a:pt x="17437" y="1751"/>
                    </a:cubicBezTo>
                    <a:cubicBezTo>
                      <a:pt x="17459" y="1838"/>
                      <a:pt x="17430" y="1972"/>
                      <a:pt x="17345" y="2067"/>
                    </a:cubicBezTo>
                    <a:lnTo>
                      <a:pt x="14867" y="5352"/>
                    </a:lnTo>
                    <a:cubicBezTo>
                      <a:pt x="14746" y="5525"/>
                      <a:pt x="14626" y="5525"/>
                      <a:pt x="14506" y="5352"/>
                    </a:cubicBezTo>
                    <a:lnTo>
                      <a:pt x="11411" y="1400"/>
                    </a:lnTo>
                    <a:cubicBezTo>
                      <a:pt x="11324" y="1305"/>
                      <a:pt x="11310" y="1221"/>
                      <a:pt x="11372" y="1150"/>
                    </a:cubicBezTo>
                    <a:cubicBezTo>
                      <a:pt x="11431" y="1079"/>
                      <a:pt x="11530" y="1045"/>
                      <a:pt x="11668" y="1045"/>
                    </a:cubicBezTo>
                    <a:lnTo>
                      <a:pt x="13732" y="1045"/>
                    </a:lnTo>
                    <a:cubicBezTo>
                      <a:pt x="13989" y="1045"/>
                      <a:pt x="14119" y="926"/>
                      <a:pt x="14119" y="690"/>
                    </a:cubicBezTo>
                    <a:cubicBezTo>
                      <a:pt x="14119" y="453"/>
                      <a:pt x="13989" y="335"/>
                      <a:pt x="13732" y="335"/>
                    </a:cubicBezTo>
                    <a:lnTo>
                      <a:pt x="8315" y="335"/>
                    </a:lnTo>
                    <a:cubicBezTo>
                      <a:pt x="8056" y="335"/>
                      <a:pt x="7928" y="453"/>
                      <a:pt x="7928" y="690"/>
                    </a:cubicBezTo>
                    <a:cubicBezTo>
                      <a:pt x="7928" y="926"/>
                      <a:pt x="8056" y="1045"/>
                      <a:pt x="8315" y="1045"/>
                    </a:cubicBezTo>
                    <a:lnTo>
                      <a:pt x="9863" y="1045"/>
                    </a:lnTo>
                    <a:cubicBezTo>
                      <a:pt x="10000" y="1045"/>
                      <a:pt x="10124" y="1079"/>
                      <a:pt x="10237" y="1150"/>
                    </a:cubicBezTo>
                    <a:cubicBezTo>
                      <a:pt x="10348" y="1221"/>
                      <a:pt x="10438" y="1305"/>
                      <a:pt x="10508" y="1400"/>
                    </a:cubicBezTo>
                    <a:lnTo>
                      <a:pt x="14066" y="5967"/>
                    </a:lnTo>
                    <a:cubicBezTo>
                      <a:pt x="14170" y="6109"/>
                      <a:pt x="14170" y="6251"/>
                      <a:pt x="14066" y="6393"/>
                    </a:cubicBezTo>
                    <a:lnTo>
                      <a:pt x="2579" y="20495"/>
                    </a:lnTo>
                    <a:cubicBezTo>
                      <a:pt x="2492" y="20590"/>
                      <a:pt x="2399" y="20674"/>
                      <a:pt x="2295" y="20745"/>
                    </a:cubicBezTo>
                    <a:cubicBezTo>
                      <a:pt x="2192" y="20816"/>
                      <a:pt x="2072" y="20850"/>
                      <a:pt x="1935" y="20850"/>
                    </a:cubicBezTo>
                    <a:lnTo>
                      <a:pt x="387" y="20850"/>
                    </a:lnTo>
                    <a:cubicBezTo>
                      <a:pt x="128" y="20850"/>
                      <a:pt x="0" y="20969"/>
                      <a:pt x="0" y="21205"/>
                    </a:cubicBezTo>
                    <a:cubicBezTo>
                      <a:pt x="0" y="21442"/>
                      <a:pt x="128" y="21560"/>
                      <a:pt x="387" y="21560"/>
                    </a:cubicBezTo>
                    <a:lnTo>
                      <a:pt x="5803" y="21560"/>
                    </a:lnTo>
                    <a:cubicBezTo>
                      <a:pt x="6061" y="21560"/>
                      <a:pt x="6190" y="21442"/>
                      <a:pt x="6190" y="21205"/>
                    </a:cubicBezTo>
                    <a:cubicBezTo>
                      <a:pt x="6190" y="20969"/>
                      <a:pt x="6061" y="20850"/>
                      <a:pt x="5803" y="20850"/>
                    </a:cubicBezTo>
                    <a:lnTo>
                      <a:pt x="3740" y="20850"/>
                    </a:lnTo>
                    <a:cubicBezTo>
                      <a:pt x="3602" y="20850"/>
                      <a:pt x="3504" y="20816"/>
                      <a:pt x="3442" y="20745"/>
                    </a:cubicBezTo>
                    <a:cubicBezTo>
                      <a:pt x="3382" y="20674"/>
                      <a:pt x="3395" y="20590"/>
                      <a:pt x="3481" y="20495"/>
                    </a:cubicBezTo>
                    <a:lnTo>
                      <a:pt x="14506" y="6985"/>
                    </a:lnTo>
                    <a:cubicBezTo>
                      <a:pt x="14626" y="6827"/>
                      <a:pt x="14746" y="6827"/>
                      <a:pt x="14867" y="6985"/>
                    </a:cubicBezTo>
                    <a:lnTo>
                      <a:pt x="18117" y="11103"/>
                    </a:lnTo>
                    <a:cubicBezTo>
                      <a:pt x="18204" y="11198"/>
                      <a:pt x="18216" y="11281"/>
                      <a:pt x="18156" y="11352"/>
                    </a:cubicBezTo>
                    <a:cubicBezTo>
                      <a:pt x="18095" y="11423"/>
                      <a:pt x="17996" y="11458"/>
                      <a:pt x="17859" y="11458"/>
                    </a:cubicBezTo>
                    <a:lnTo>
                      <a:pt x="15795" y="11458"/>
                    </a:lnTo>
                    <a:cubicBezTo>
                      <a:pt x="15537" y="11458"/>
                      <a:pt x="15409" y="11577"/>
                      <a:pt x="15409" y="11813"/>
                    </a:cubicBezTo>
                    <a:cubicBezTo>
                      <a:pt x="15409" y="12050"/>
                      <a:pt x="15537" y="12167"/>
                      <a:pt x="15795" y="12167"/>
                    </a:cubicBezTo>
                    <a:lnTo>
                      <a:pt x="21213" y="12167"/>
                    </a:lnTo>
                    <a:cubicBezTo>
                      <a:pt x="21470" y="12167"/>
                      <a:pt x="21600" y="12050"/>
                      <a:pt x="21600" y="11813"/>
                    </a:cubicBezTo>
                    <a:cubicBezTo>
                      <a:pt x="21600" y="11577"/>
                      <a:pt x="21470" y="11458"/>
                      <a:pt x="21213" y="1145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70" name="Shape 70"/>
              <p:cNvSpPr/>
              <p:nvPr/>
            </p:nvSpPr>
            <p:spPr>
              <a:xfrm>
                <a:off x="592908" y="72035"/>
                <a:ext cx="44769" cy="20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802" y="11979"/>
                    </a:moveTo>
                    <a:cubicBezTo>
                      <a:pt x="15493" y="11979"/>
                      <a:pt x="14427" y="10116"/>
                      <a:pt x="14427" y="7815"/>
                    </a:cubicBezTo>
                    <a:cubicBezTo>
                      <a:pt x="14427" y="5520"/>
                      <a:pt x="15493" y="3657"/>
                      <a:pt x="16802" y="3657"/>
                    </a:cubicBezTo>
                    <a:cubicBezTo>
                      <a:pt x="18118" y="3657"/>
                      <a:pt x="19185" y="5520"/>
                      <a:pt x="19185" y="7815"/>
                    </a:cubicBezTo>
                    <a:cubicBezTo>
                      <a:pt x="19185" y="10116"/>
                      <a:pt x="18118" y="11979"/>
                      <a:pt x="16802" y="11979"/>
                    </a:cubicBezTo>
                    <a:close/>
                    <a:moveTo>
                      <a:pt x="10799" y="0"/>
                    </a:moveTo>
                    <a:cubicBezTo>
                      <a:pt x="4837" y="0"/>
                      <a:pt x="0" y="4833"/>
                      <a:pt x="0" y="10803"/>
                    </a:cubicBezTo>
                    <a:cubicBezTo>
                      <a:pt x="0" y="16767"/>
                      <a:pt x="4837" y="21600"/>
                      <a:pt x="10799" y="21600"/>
                    </a:cubicBezTo>
                    <a:cubicBezTo>
                      <a:pt x="16761" y="21600"/>
                      <a:pt x="21600" y="16767"/>
                      <a:pt x="21600" y="10803"/>
                    </a:cubicBezTo>
                    <a:cubicBezTo>
                      <a:pt x="21600" y="4833"/>
                      <a:pt x="16761" y="0"/>
                      <a:pt x="10799" y="0"/>
                    </a:cubicBezTo>
                    <a:close/>
                  </a:path>
                </a:pathLst>
              </a:custGeom>
              <a:solidFill>
                <a:srgbClr val="1A21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  <p:sp>
        <p:nvSpPr>
          <p:cNvPr id="73" name="Shape 73"/>
          <p:cNvSpPr>
            <a:spLocks noGrp="1"/>
          </p:cNvSpPr>
          <p:nvPr>
            <p:ph type="title"/>
          </p:nvPr>
        </p:nvSpPr>
        <p:spPr>
          <a:xfrm>
            <a:off x="744729" y="179682"/>
            <a:ext cx="7654543" cy="741978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212830"/>
                </a:solidFill>
              </a:rPr>
              <a:t>Title Text</a:t>
            </a:r>
          </a:p>
        </p:txBody>
      </p:sp>
      <p:sp>
        <p:nvSpPr>
          <p:cNvPr id="74" name="Shape 74"/>
          <p:cNvSpPr>
            <a:spLocks noGrp="1"/>
          </p:cNvSpPr>
          <p:nvPr>
            <p:ph type="body" idx="1"/>
          </p:nvPr>
        </p:nvSpPr>
        <p:spPr>
          <a:xfrm>
            <a:off x="744729" y="823065"/>
            <a:ext cx="6278404" cy="793751"/>
          </a:xfrm>
          <a:prstGeom prst="rect">
            <a:avLst/>
          </a:prstGeom>
        </p:spPr>
        <p:txBody>
          <a:bodyPr/>
          <a:lstStyle>
            <a:lvl1pPr algn="l"/>
            <a:lvl2pPr algn="l"/>
            <a:lvl3pPr algn="l"/>
            <a:lvl4pPr algn="l"/>
            <a:lvl5pPr algn="l"/>
          </a:lstStyle>
          <a:p>
            <a:pPr lvl="0">
              <a:defRPr sz="1800"/>
            </a:pPr>
            <a:r>
              <a:rPr sz="600"/>
              <a:t>Body Level One</a:t>
            </a:r>
          </a:p>
          <a:p>
            <a:pPr lvl="1">
              <a:defRPr sz="1800"/>
            </a:pPr>
            <a:r>
              <a:rPr sz="600"/>
              <a:t>Body Level Two</a:t>
            </a:r>
          </a:p>
          <a:p>
            <a:pPr lvl="2">
              <a:defRPr sz="1800"/>
            </a:pPr>
            <a:r>
              <a:rPr sz="600"/>
              <a:t>Body Level Three</a:t>
            </a:r>
          </a:p>
          <a:p>
            <a:pPr lvl="3">
              <a:defRPr sz="1800"/>
            </a:pPr>
            <a:r>
              <a:rPr sz="600"/>
              <a:t>Body Level Four</a:t>
            </a:r>
          </a:p>
          <a:p>
            <a:pPr lvl="4">
              <a:defRPr sz="1800"/>
            </a:pPr>
            <a:r>
              <a:rPr sz="600"/>
              <a:t>Body Level Five</a:t>
            </a:r>
          </a:p>
        </p:txBody>
      </p:sp>
      <p:sp>
        <p:nvSpPr>
          <p:cNvPr id="75" name="Shape 75"/>
          <p:cNvSpPr>
            <a:spLocks noGrp="1"/>
          </p:cNvSpPr>
          <p:nvPr>
            <p:ph type="sldNum" sz="quarter" idx="2"/>
          </p:nvPr>
        </p:nvSpPr>
        <p:spPr>
          <a:xfrm>
            <a:off x="8639007" y="6578600"/>
            <a:ext cx="139430" cy="2032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grpSp>
        <p:nvGrpSpPr>
          <p:cNvPr id="78" name="Group 78">
            <a:hlinkClick r:id="" action="ppaction://hlinkshowjump?jump=previousslide"/>
          </p:cNvPr>
          <p:cNvGrpSpPr/>
          <p:nvPr/>
        </p:nvGrpSpPr>
        <p:grpSpPr>
          <a:xfrm>
            <a:off x="8488688" y="6575220"/>
            <a:ext cx="109845" cy="146460"/>
            <a:chOff x="0" y="0"/>
            <a:chExt cx="292918" cy="292918"/>
          </a:xfrm>
        </p:grpSpPr>
        <p:sp>
          <p:nvSpPr>
            <p:cNvPr id="76" name="Shape 76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222B31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77" name="Shape 77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22B3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81" name="Group 81">
            <a:hlinkClick r:id="" action="ppaction://hlinkshowjump?jump=nextslide"/>
          </p:cNvPr>
          <p:cNvGrpSpPr/>
          <p:nvPr/>
        </p:nvGrpSpPr>
        <p:grpSpPr>
          <a:xfrm flipH="1">
            <a:off x="8807776" y="6575220"/>
            <a:ext cx="109845" cy="146460"/>
            <a:chOff x="0" y="0"/>
            <a:chExt cx="292918" cy="292918"/>
          </a:xfrm>
        </p:grpSpPr>
        <p:sp>
          <p:nvSpPr>
            <p:cNvPr id="79" name="Shape 79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222B31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80" name="Shape 80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22B3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3821267"/>
      </p:ext>
    </p:extLst>
  </p:cSld>
  <p:clrMapOvr>
    <a:masterClrMapping/>
  </p:clrMapOvr>
  <p:transition spd="med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title"/>
          </p:nvPr>
        </p:nvSpPr>
        <p:spPr>
          <a:xfrm>
            <a:off x="744729" y="179682"/>
            <a:ext cx="7654543" cy="741978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212830"/>
                </a:solidFill>
              </a:rPr>
              <a:t>Title Text</a:t>
            </a:r>
          </a:p>
        </p:txBody>
      </p:sp>
      <p:sp>
        <p:nvSpPr>
          <p:cNvPr id="84" name="Shape 84"/>
          <p:cNvSpPr>
            <a:spLocks noGrp="1"/>
          </p:cNvSpPr>
          <p:nvPr>
            <p:ph type="body" idx="1"/>
          </p:nvPr>
        </p:nvSpPr>
        <p:spPr>
          <a:xfrm>
            <a:off x="744729" y="823065"/>
            <a:ext cx="6278404" cy="793751"/>
          </a:xfrm>
          <a:prstGeom prst="rect">
            <a:avLst/>
          </a:prstGeom>
        </p:spPr>
        <p:txBody>
          <a:bodyPr/>
          <a:lstStyle>
            <a:lvl1pPr algn="l"/>
            <a:lvl2pPr algn="l"/>
            <a:lvl3pPr algn="l"/>
            <a:lvl4pPr algn="l"/>
            <a:lvl5pPr algn="l"/>
          </a:lstStyle>
          <a:p>
            <a:pPr lvl="0">
              <a:defRPr sz="1800"/>
            </a:pPr>
            <a:r>
              <a:rPr sz="600"/>
              <a:t>Body Level One</a:t>
            </a:r>
          </a:p>
          <a:p>
            <a:pPr lvl="1">
              <a:defRPr sz="1800"/>
            </a:pPr>
            <a:r>
              <a:rPr sz="600"/>
              <a:t>Body Level Two</a:t>
            </a:r>
          </a:p>
          <a:p>
            <a:pPr lvl="2">
              <a:defRPr sz="1800"/>
            </a:pPr>
            <a:r>
              <a:rPr sz="600"/>
              <a:t>Body Level Three</a:t>
            </a:r>
          </a:p>
          <a:p>
            <a:pPr lvl="3">
              <a:defRPr sz="1800"/>
            </a:pPr>
            <a:r>
              <a:rPr sz="600"/>
              <a:t>Body Level Four</a:t>
            </a:r>
          </a:p>
          <a:p>
            <a:pPr lvl="4">
              <a:defRPr sz="1800"/>
            </a:pPr>
            <a:r>
              <a:rPr sz="6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880458789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/>
          </p:cNvSpPr>
          <p:nvPr>
            <p:ph type="title"/>
          </p:nvPr>
        </p:nvSpPr>
        <p:spPr>
          <a:xfrm>
            <a:off x="744729" y="2188667"/>
            <a:ext cx="7654543" cy="741978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212830"/>
                </a:solidFill>
              </a:rPr>
              <a:t>Title Text</a:t>
            </a:r>
          </a:p>
        </p:txBody>
      </p:sp>
      <p:sp>
        <p:nvSpPr>
          <p:cNvPr id="154" name="Shape 154"/>
          <p:cNvSpPr>
            <a:spLocks noGrp="1"/>
          </p:cNvSpPr>
          <p:nvPr>
            <p:ph type="body" idx="1"/>
          </p:nvPr>
        </p:nvSpPr>
        <p:spPr>
          <a:xfrm>
            <a:off x="1432799" y="2829139"/>
            <a:ext cx="6278404" cy="793751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00"/>
              <a:t>Body Level One</a:t>
            </a:r>
          </a:p>
          <a:p>
            <a:pPr lvl="1">
              <a:defRPr sz="1800"/>
            </a:pPr>
            <a:r>
              <a:rPr sz="600"/>
              <a:t>Body Level Two</a:t>
            </a:r>
          </a:p>
          <a:p>
            <a:pPr lvl="2">
              <a:defRPr sz="1800"/>
            </a:pPr>
            <a:r>
              <a:rPr sz="600"/>
              <a:t>Body Level Three</a:t>
            </a:r>
          </a:p>
          <a:p>
            <a:pPr lvl="3">
              <a:defRPr sz="1800"/>
            </a:pPr>
            <a:r>
              <a:rPr sz="600"/>
              <a:t>Body Level Four</a:t>
            </a:r>
          </a:p>
          <a:p>
            <a:pPr lvl="4">
              <a:defRPr sz="1800"/>
            </a:pPr>
            <a:r>
              <a:rPr sz="600"/>
              <a:t>Body Level Five</a:t>
            </a:r>
          </a:p>
        </p:txBody>
      </p:sp>
      <p:grpSp>
        <p:nvGrpSpPr>
          <p:cNvPr id="157" name="Group 157">
            <a:hlinkClick r:id="" action="ppaction://hlinkshowjump?jump=previousslide"/>
          </p:cNvPr>
          <p:cNvGrpSpPr/>
          <p:nvPr/>
        </p:nvGrpSpPr>
        <p:grpSpPr>
          <a:xfrm>
            <a:off x="8488688" y="6575220"/>
            <a:ext cx="109845" cy="146460"/>
            <a:chOff x="0" y="0"/>
            <a:chExt cx="292918" cy="292918"/>
          </a:xfrm>
        </p:grpSpPr>
        <p:sp>
          <p:nvSpPr>
            <p:cNvPr id="155" name="Shape 155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156" name="Shape 156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160" name="Group 160">
            <a:hlinkClick r:id="" action="ppaction://hlinkshowjump?jump=nextslide"/>
          </p:cNvPr>
          <p:cNvGrpSpPr/>
          <p:nvPr/>
        </p:nvGrpSpPr>
        <p:grpSpPr>
          <a:xfrm flipH="1">
            <a:off x="8807776" y="6575220"/>
            <a:ext cx="109845" cy="146460"/>
            <a:chOff x="0" y="0"/>
            <a:chExt cx="292918" cy="292918"/>
          </a:xfrm>
        </p:grpSpPr>
        <p:sp>
          <p:nvSpPr>
            <p:cNvPr id="158" name="Shape 158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159" name="Shape 159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sp>
        <p:nvSpPr>
          <p:cNvPr id="161" name="Shape 161"/>
          <p:cNvSpPr>
            <a:spLocks noGrp="1"/>
          </p:cNvSpPr>
          <p:nvPr>
            <p:ph type="sldNum" sz="quarter" idx="2"/>
          </p:nvPr>
        </p:nvSpPr>
        <p:spPr>
          <a:xfrm>
            <a:off x="8639007" y="6578600"/>
            <a:ext cx="139430" cy="203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grpSp>
        <p:nvGrpSpPr>
          <p:cNvPr id="169" name="Group 169"/>
          <p:cNvGrpSpPr/>
          <p:nvPr/>
        </p:nvGrpSpPr>
        <p:grpSpPr>
          <a:xfrm>
            <a:off x="206257" y="6579295"/>
            <a:ext cx="652434" cy="198656"/>
            <a:chOff x="0" y="0"/>
            <a:chExt cx="1739821" cy="397311"/>
          </a:xfrm>
        </p:grpSpPr>
        <p:grpSp>
          <p:nvGrpSpPr>
            <p:cNvPr id="164" name="Group 164"/>
            <p:cNvGrpSpPr/>
            <p:nvPr/>
          </p:nvGrpSpPr>
          <p:grpSpPr>
            <a:xfrm>
              <a:off x="0" y="16976"/>
              <a:ext cx="378730" cy="275796"/>
              <a:chOff x="0" y="0"/>
              <a:chExt cx="378729" cy="275794"/>
            </a:xfrm>
          </p:grpSpPr>
          <p:sp>
            <p:nvSpPr>
              <p:cNvPr id="162" name="Shape 162"/>
              <p:cNvSpPr/>
              <p:nvPr/>
            </p:nvSpPr>
            <p:spPr>
              <a:xfrm>
                <a:off x="105200" y="0"/>
                <a:ext cx="273530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7316"/>
                    </a:moveTo>
                    <a:cubicBezTo>
                      <a:pt x="21600" y="19682"/>
                      <a:pt x="20404" y="21600"/>
                      <a:pt x="18928" y="21600"/>
                    </a:cubicBezTo>
                    <a:cubicBezTo>
                      <a:pt x="17453" y="21600"/>
                      <a:pt x="16257" y="19682"/>
                      <a:pt x="16257" y="17316"/>
                    </a:cubicBezTo>
                    <a:cubicBezTo>
                      <a:pt x="16257" y="12492"/>
                      <a:pt x="13809" y="8567"/>
                      <a:pt x="10800" y="8567"/>
                    </a:cubicBezTo>
                    <a:cubicBezTo>
                      <a:pt x="7791" y="8567"/>
                      <a:pt x="5343" y="12492"/>
                      <a:pt x="5343" y="17316"/>
                    </a:cubicBezTo>
                    <a:cubicBezTo>
                      <a:pt x="5343" y="19682"/>
                      <a:pt x="4147" y="21600"/>
                      <a:pt x="2672" y="21600"/>
                    </a:cubicBezTo>
                    <a:cubicBezTo>
                      <a:pt x="1197" y="21600"/>
                      <a:pt x="0" y="19682"/>
                      <a:pt x="0" y="17316"/>
                    </a:cubicBezTo>
                    <a:cubicBezTo>
                      <a:pt x="0" y="12691"/>
                      <a:pt x="1123" y="8343"/>
                      <a:pt x="3163" y="5072"/>
                    </a:cubicBezTo>
                    <a:cubicBezTo>
                      <a:pt x="5204" y="1801"/>
                      <a:pt x="7915" y="0"/>
                      <a:pt x="10800" y="0"/>
                    </a:cubicBezTo>
                    <a:cubicBezTo>
                      <a:pt x="13685" y="0"/>
                      <a:pt x="16397" y="1801"/>
                      <a:pt x="18437" y="5072"/>
                    </a:cubicBezTo>
                    <a:cubicBezTo>
                      <a:pt x="20477" y="8343"/>
                      <a:pt x="21600" y="12691"/>
                      <a:pt x="21600" y="17316"/>
                    </a:cubicBezTo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63" name="Shape 163"/>
              <p:cNvSpPr/>
              <p:nvPr/>
            </p:nvSpPr>
            <p:spPr>
              <a:xfrm>
                <a:off x="0" y="105200"/>
                <a:ext cx="273528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003" y="6600"/>
                    </a:moveTo>
                    <a:cubicBezTo>
                      <a:pt x="17003" y="3730"/>
                      <a:pt x="18459" y="1393"/>
                      <a:pt x="20250" y="1393"/>
                    </a:cubicBezTo>
                    <a:cubicBezTo>
                      <a:pt x="20499" y="1393"/>
                      <a:pt x="20740" y="1442"/>
                      <a:pt x="20972" y="1527"/>
                    </a:cubicBezTo>
                    <a:cubicBezTo>
                      <a:pt x="20482" y="594"/>
                      <a:pt x="19749" y="0"/>
                      <a:pt x="18928" y="0"/>
                    </a:cubicBezTo>
                    <a:cubicBezTo>
                      <a:pt x="17453" y="0"/>
                      <a:pt x="16257" y="1918"/>
                      <a:pt x="16257" y="4284"/>
                    </a:cubicBezTo>
                    <a:cubicBezTo>
                      <a:pt x="16257" y="6254"/>
                      <a:pt x="15844" y="8067"/>
                      <a:pt x="15156" y="9532"/>
                    </a:cubicBezTo>
                    <a:cubicBezTo>
                      <a:pt x="16156" y="9547"/>
                      <a:pt x="16966" y="10855"/>
                      <a:pt x="16966" y="12461"/>
                    </a:cubicBezTo>
                    <a:cubicBezTo>
                      <a:pt x="16966" y="14077"/>
                      <a:pt x="16146" y="15392"/>
                      <a:pt x="15138" y="15392"/>
                    </a:cubicBezTo>
                    <a:cubicBezTo>
                      <a:pt x="14130" y="15392"/>
                      <a:pt x="13310" y="14077"/>
                      <a:pt x="13310" y="12461"/>
                    </a:cubicBezTo>
                    <a:cubicBezTo>
                      <a:pt x="13310" y="12313"/>
                      <a:pt x="13319" y="12169"/>
                      <a:pt x="13333" y="12027"/>
                    </a:cubicBezTo>
                    <a:cubicBezTo>
                      <a:pt x="12575" y="12667"/>
                      <a:pt x="11714" y="13033"/>
                      <a:pt x="10800" y="13033"/>
                    </a:cubicBezTo>
                    <a:cubicBezTo>
                      <a:pt x="9907" y="13033"/>
                      <a:pt x="9065" y="12681"/>
                      <a:pt x="8321" y="12068"/>
                    </a:cubicBezTo>
                    <a:cubicBezTo>
                      <a:pt x="8331" y="12197"/>
                      <a:pt x="8339" y="12327"/>
                      <a:pt x="8339" y="12461"/>
                    </a:cubicBezTo>
                    <a:cubicBezTo>
                      <a:pt x="8339" y="14077"/>
                      <a:pt x="7519" y="15392"/>
                      <a:pt x="6511" y="15392"/>
                    </a:cubicBezTo>
                    <a:cubicBezTo>
                      <a:pt x="5503" y="15392"/>
                      <a:pt x="4683" y="14077"/>
                      <a:pt x="4683" y="12461"/>
                    </a:cubicBezTo>
                    <a:cubicBezTo>
                      <a:pt x="4683" y="10880"/>
                      <a:pt x="5468" y="9591"/>
                      <a:pt x="6446" y="9535"/>
                    </a:cubicBezTo>
                    <a:cubicBezTo>
                      <a:pt x="5757" y="8071"/>
                      <a:pt x="5343" y="6255"/>
                      <a:pt x="5343" y="4284"/>
                    </a:cubicBezTo>
                    <a:cubicBezTo>
                      <a:pt x="5343" y="1918"/>
                      <a:pt x="4147" y="0"/>
                      <a:pt x="2671" y="0"/>
                    </a:cubicBezTo>
                    <a:cubicBezTo>
                      <a:pt x="1843" y="0"/>
                      <a:pt x="1103" y="605"/>
                      <a:pt x="613" y="1554"/>
                    </a:cubicBezTo>
                    <a:cubicBezTo>
                      <a:pt x="865" y="1453"/>
                      <a:pt x="1127" y="1393"/>
                      <a:pt x="1399" y="1393"/>
                    </a:cubicBezTo>
                    <a:cubicBezTo>
                      <a:pt x="3190" y="1393"/>
                      <a:pt x="4646" y="3730"/>
                      <a:pt x="4646" y="6600"/>
                    </a:cubicBezTo>
                    <a:cubicBezTo>
                      <a:pt x="4646" y="9472"/>
                      <a:pt x="3190" y="11808"/>
                      <a:pt x="1399" y="11808"/>
                    </a:cubicBezTo>
                    <a:cubicBezTo>
                      <a:pt x="1284" y="11808"/>
                      <a:pt x="1171" y="11799"/>
                      <a:pt x="1060" y="11780"/>
                    </a:cubicBezTo>
                    <a:cubicBezTo>
                      <a:pt x="1581" y="13519"/>
                      <a:pt x="2287" y="15123"/>
                      <a:pt x="3163" y="16528"/>
                    </a:cubicBezTo>
                    <a:cubicBezTo>
                      <a:pt x="4357" y="18443"/>
                      <a:pt x="5783" y="19849"/>
                      <a:pt x="7337" y="20690"/>
                    </a:cubicBezTo>
                    <a:cubicBezTo>
                      <a:pt x="7583" y="17880"/>
                      <a:pt x="9088" y="15708"/>
                      <a:pt x="10908" y="15708"/>
                    </a:cubicBezTo>
                    <a:cubicBezTo>
                      <a:pt x="12703" y="15708"/>
                      <a:pt x="14192" y="17823"/>
                      <a:pt x="14467" y="20580"/>
                    </a:cubicBezTo>
                    <a:cubicBezTo>
                      <a:pt x="15943" y="19728"/>
                      <a:pt x="17295" y="18359"/>
                      <a:pt x="18437" y="16528"/>
                    </a:cubicBezTo>
                    <a:cubicBezTo>
                      <a:pt x="19312" y="15125"/>
                      <a:pt x="20017" y="13522"/>
                      <a:pt x="20539" y="11785"/>
                    </a:cubicBezTo>
                    <a:cubicBezTo>
                      <a:pt x="20444" y="11799"/>
                      <a:pt x="20348" y="11808"/>
                      <a:pt x="20250" y="11808"/>
                    </a:cubicBezTo>
                    <a:cubicBezTo>
                      <a:pt x="18459" y="11808"/>
                      <a:pt x="17003" y="9472"/>
                      <a:pt x="17003" y="6600"/>
                    </a:cubicBezTo>
                    <a:close/>
                    <a:moveTo>
                      <a:pt x="21563" y="3598"/>
                    </a:moveTo>
                    <a:cubicBezTo>
                      <a:pt x="21191" y="3178"/>
                      <a:pt x="20738" y="2930"/>
                      <a:pt x="20250" y="2930"/>
                    </a:cubicBezTo>
                    <a:cubicBezTo>
                      <a:pt x="18988" y="2930"/>
                      <a:pt x="17961" y="4577"/>
                      <a:pt x="17961" y="6600"/>
                    </a:cubicBezTo>
                    <a:cubicBezTo>
                      <a:pt x="17961" y="8625"/>
                      <a:pt x="18988" y="10271"/>
                      <a:pt x="20250" y="10271"/>
                    </a:cubicBezTo>
                    <a:cubicBezTo>
                      <a:pt x="20507" y="10271"/>
                      <a:pt x="20753" y="10200"/>
                      <a:pt x="20983" y="10075"/>
                    </a:cubicBezTo>
                    <a:cubicBezTo>
                      <a:pt x="21388" y="8239"/>
                      <a:pt x="21600" y="6288"/>
                      <a:pt x="21600" y="4284"/>
                    </a:cubicBezTo>
                    <a:cubicBezTo>
                      <a:pt x="21600" y="4049"/>
                      <a:pt x="21585" y="3822"/>
                      <a:pt x="21563" y="3598"/>
                    </a:cubicBezTo>
                    <a:close/>
                    <a:moveTo>
                      <a:pt x="3688" y="6600"/>
                    </a:moveTo>
                    <a:cubicBezTo>
                      <a:pt x="3688" y="4577"/>
                      <a:pt x="2661" y="2930"/>
                      <a:pt x="1399" y="2930"/>
                    </a:cubicBezTo>
                    <a:cubicBezTo>
                      <a:pt x="886" y="2930"/>
                      <a:pt x="413" y="3205"/>
                      <a:pt x="31" y="3664"/>
                    </a:cubicBezTo>
                    <a:cubicBezTo>
                      <a:pt x="13" y="3867"/>
                      <a:pt x="0" y="4073"/>
                      <a:pt x="0" y="4284"/>
                    </a:cubicBezTo>
                    <a:cubicBezTo>
                      <a:pt x="0" y="6276"/>
                      <a:pt x="210" y="8216"/>
                      <a:pt x="610" y="10042"/>
                    </a:cubicBezTo>
                    <a:cubicBezTo>
                      <a:pt x="856" y="10188"/>
                      <a:pt x="1121" y="10271"/>
                      <a:pt x="1399" y="10271"/>
                    </a:cubicBezTo>
                    <a:cubicBezTo>
                      <a:pt x="2661" y="10271"/>
                      <a:pt x="3688" y="8625"/>
                      <a:pt x="3688" y="6600"/>
                    </a:cubicBezTo>
                    <a:close/>
                    <a:moveTo>
                      <a:pt x="5642" y="12461"/>
                    </a:moveTo>
                    <a:cubicBezTo>
                      <a:pt x="5642" y="13229"/>
                      <a:pt x="6032" y="13855"/>
                      <a:pt x="6511" y="13855"/>
                    </a:cubicBezTo>
                    <a:cubicBezTo>
                      <a:pt x="6991" y="13855"/>
                      <a:pt x="7380" y="13229"/>
                      <a:pt x="7380" y="12461"/>
                    </a:cubicBezTo>
                    <a:cubicBezTo>
                      <a:pt x="7380" y="11693"/>
                      <a:pt x="6991" y="11067"/>
                      <a:pt x="6511" y="11067"/>
                    </a:cubicBezTo>
                    <a:cubicBezTo>
                      <a:pt x="6032" y="11067"/>
                      <a:pt x="5642" y="11693"/>
                      <a:pt x="5642" y="12461"/>
                    </a:cubicBezTo>
                    <a:close/>
                    <a:moveTo>
                      <a:pt x="15138" y="13855"/>
                    </a:moveTo>
                    <a:cubicBezTo>
                      <a:pt x="15617" y="13855"/>
                      <a:pt x="16007" y="13229"/>
                      <a:pt x="16007" y="12461"/>
                    </a:cubicBezTo>
                    <a:cubicBezTo>
                      <a:pt x="16007" y="11693"/>
                      <a:pt x="15617" y="11067"/>
                      <a:pt x="15138" y="11067"/>
                    </a:cubicBezTo>
                    <a:cubicBezTo>
                      <a:pt x="14659" y="11067"/>
                      <a:pt x="14269" y="11693"/>
                      <a:pt x="14269" y="12461"/>
                    </a:cubicBezTo>
                    <a:cubicBezTo>
                      <a:pt x="14269" y="13229"/>
                      <a:pt x="14659" y="13855"/>
                      <a:pt x="15138" y="13855"/>
                    </a:cubicBezTo>
                    <a:close/>
                    <a:moveTo>
                      <a:pt x="10908" y="17245"/>
                    </a:moveTo>
                    <a:cubicBezTo>
                      <a:pt x="9525" y="17245"/>
                      <a:pt x="8387" y="18952"/>
                      <a:pt x="8268" y="21121"/>
                    </a:cubicBezTo>
                    <a:cubicBezTo>
                      <a:pt x="9088" y="21435"/>
                      <a:pt x="9936" y="21600"/>
                      <a:pt x="10800" y="21600"/>
                    </a:cubicBezTo>
                    <a:cubicBezTo>
                      <a:pt x="11738" y="21600"/>
                      <a:pt x="12658" y="21406"/>
                      <a:pt x="13542" y="21036"/>
                    </a:cubicBezTo>
                    <a:cubicBezTo>
                      <a:pt x="13399" y="18908"/>
                      <a:pt x="12273" y="17245"/>
                      <a:pt x="10908" y="1724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168" name="Group 168"/>
            <p:cNvGrpSpPr/>
            <p:nvPr/>
          </p:nvGrpSpPr>
          <p:grpSpPr>
            <a:xfrm>
              <a:off x="451491" y="-1"/>
              <a:ext cx="1288331" cy="397313"/>
              <a:chOff x="0" y="0"/>
              <a:chExt cx="1288330" cy="397311"/>
            </a:xfrm>
          </p:grpSpPr>
          <p:sp>
            <p:nvSpPr>
              <p:cNvPr id="165" name="Shape 165"/>
              <p:cNvSpPr/>
              <p:nvPr/>
            </p:nvSpPr>
            <p:spPr>
              <a:xfrm>
                <a:off x="0" y="0"/>
                <a:ext cx="1288331" cy="267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09" y="0"/>
                    </a:moveTo>
                    <a:cubicBezTo>
                      <a:pt x="11534" y="0"/>
                      <a:pt x="11413" y="501"/>
                      <a:pt x="11413" y="1340"/>
                    </a:cubicBezTo>
                    <a:cubicBezTo>
                      <a:pt x="11413" y="2179"/>
                      <a:pt x="11534" y="2681"/>
                      <a:pt x="11709" y="2681"/>
                    </a:cubicBezTo>
                    <a:lnTo>
                      <a:pt x="12014" y="2681"/>
                    </a:lnTo>
                    <a:lnTo>
                      <a:pt x="12014" y="18319"/>
                    </a:lnTo>
                    <a:lnTo>
                      <a:pt x="11709" y="18319"/>
                    </a:lnTo>
                    <a:cubicBezTo>
                      <a:pt x="11534" y="18319"/>
                      <a:pt x="11413" y="18820"/>
                      <a:pt x="11413" y="19659"/>
                    </a:cubicBezTo>
                    <a:cubicBezTo>
                      <a:pt x="11413" y="20498"/>
                      <a:pt x="11534" y="21000"/>
                      <a:pt x="11709" y="21000"/>
                    </a:cubicBezTo>
                    <a:lnTo>
                      <a:pt x="12960" y="21000"/>
                    </a:lnTo>
                    <a:cubicBezTo>
                      <a:pt x="13134" y="21000"/>
                      <a:pt x="13256" y="20498"/>
                      <a:pt x="13256" y="19659"/>
                    </a:cubicBezTo>
                    <a:cubicBezTo>
                      <a:pt x="13256" y="18820"/>
                      <a:pt x="13134" y="18319"/>
                      <a:pt x="12960" y="18319"/>
                    </a:cubicBezTo>
                    <a:lnTo>
                      <a:pt x="12571" y="18319"/>
                    </a:lnTo>
                    <a:lnTo>
                      <a:pt x="12571" y="2681"/>
                    </a:lnTo>
                    <a:lnTo>
                      <a:pt x="13613" y="2681"/>
                    </a:lnTo>
                    <a:cubicBezTo>
                      <a:pt x="13871" y="2681"/>
                      <a:pt x="14055" y="3073"/>
                      <a:pt x="14179" y="3686"/>
                    </a:cubicBezTo>
                    <a:cubicBezTo>
                      <a:pt x="14303" y="4297"/>
                      <a:pt x="14368" y="5355"/>
                      <a:pt x="14368" y="6730"/>
                    </a:cubicBezTo>
                    <a:cubicBezTo>
                      <a:pt x="14368" y="8105"/>
                      <a:pt x="14303" y="9163"/>
                      <a:pt x="14179" y="9774"/>
                    </a:cubicBezTo>
                    <a:cubicBezTo>
                      <a:pt x="14055" y="10387"/>
                      <a:pt x="13871" y="10723"/>
                      <a:pt x="13613" y="10723"/>
                    </a:cubicBezTo>
                    <a:lnTo>
                      <a:pt x="13123" y="10723"/>
                    </a:lnTo>
                    <a:cubicBezTo>
                      <a:pt x="12948" y="10723"/>
                      <a:pt x="12826" y="11225"/>
                      <a:pt x="12826" y="12064"/>
                    </a:cubicBezTo>
                    <a:cubicBezTo>
                      <a:pt x="12826" y="12903"/>
                      <a:pt x="12948" y="13404"/>
                      <a:pt x="13123" y="13404"/>
                    </a:cubicBezTo>
                    <a:lnTo>
                      <a:pt x="13613" y="13404"/>
                    </a:lnTo>
                    <a:cubicBezTo>
                      <a:pt x="14043" y="13404"/>
                      <a:pt x="14378" y="12863"/>
                      <a:pt x="14612" y="11673"/>
                    </a:cubicBezTo>
                    <a:cubicBezTo>
                      <a:pt x="14842" y="10498"/>
                      <a:pt x="14960" y="8860"/>
                      <a:pt x="14960" y="6744"/>
                    </a:cubicBezTo>
                    <a:cubicBezTo>
                      <a:pt x="14960" y="4628"/>
                      <a:pt x="14842" y="2962"/>
                      <a:pt x="14612" y="1787"/>
                    </a:cubicBezTo>
                    <a:cubicBezTo>
                      <a:pt x="14378" y="597"/>
                      <a:pt x="14043" y="0"/>
                      <a:pt x="13613" y="0"/>
                    </a:cubicBezTo>
                    <a:lnTo>
                      <a:pt x="11709" y="0"/>
                    </a:lnTo>
                    <a:close/>
                    <a:moveTo>
                      <a:pt x="84" y="2052"/>
                    </a:moveTo>
                    <a:cubicBezTo>
                      <a:pt x="27" y="2052"/>
                      <a:pt x="0" y="2199"/>
                      <a:pt x="0" y="2471"/>
                    </a:cubicBezTo>
                    <a:cubicBezTo>
                      <a:pt x="0" y="2746"/>
                      <a:pt x="27" y="2876"/>
                      <a:pt x="84" y="2876"/>
                    </a:cubicBezTo>
                    <a:lnTo>
                      <a:pt x="482" y="2876"/>
                    </a:lnTo>
                    <a:cubicBezTo>
                      <a:pt x="539" y="2876"/>
                      <a:pt x="569" y="3009"/>
                      <a:pt x="569" y="3281"/>
                    </a:cubicBezTo>
                    <a:lnTo>
                      <a:pt x="569" y="19952"/>
                    </a:lnTo>
                    <a:cubicBezTo>
                      <a:pt x="569" y="20226"/>
                      <a:pt x="539" y="20357"/>
                      <a:pt x="482" y="20357"/>
                    </a:cubicBezTo>
                    <a:lnTo>
                      <a:pt x="84" y="20357"/>
                    </a:lnTo>
                    <a:cubicBezTo>
                      <a:pt x="27" y="20357"/>
                      <a:pt x="0" y="20490"/>
                      <a:pt x="0" y="20762"/>
                    </a:cubicBezTo>
                    <a:cubicBezTo>
                      <a:pt x="0" y="21036"/>
                      <a:pt x="27" y="21181"/>
                      <a:pt x="84" y="21181"/>
                    </a:cubicBezTo>
                    <a:lnTo>
                      <a:pt x="1335" y="21181"/>
                    </a:lnTo>
                    <a:cubicBezTo>
                      <a:pt x="1393" y="21181"/>
                      <a:pt x="1420" y="21036"/>
                      <a:pt x="1420" y="20762"/>
                    </a:cubicBezTo>
                    <a:cubicBezTo>
                      <a:pt x="1420" y="20490"/>
                      <a:pt x="1393" y="20357"/>
                      <a:pt x="1335" y="20357"/>
                    </a:cubicBezTo>
                    <a:lnTo>
                      <a:pt x="825" y="20357"/>
                    </a:lnTo>
                    <a:cubicBezTo>
                      <a:pt x="768" y="20357"/>
                      <a:pt x="737" y="20226"/>
                      <a:pt x="737" y="19952"/>
                    </a:cubicBezTo>
                    <a:lnTo>
                      <a:pt x="737" y="3965"/>
                    </a:lnTo>
                    <a:cubicBezTo>
                      <a:pt x="737" y="3820"/>
                      <a:pt x="744" y="3750"/>
                      <a:pt x="755" y="3742"/>
                    </a:cubicBezTo>
                    <a:cubicBezTo>
                      <a:pt x="766" y="3733"/>
                      <a:pt x="776" y="3753"/>
                      <a:pt x="784" y="3826"/>
                    </a:cubicBezTo>
                    <a:lnTo>
                      <a:pt x="2375" y="20762"/>
                    </a:lnTo>
                    <a:cubicBezTo>
                      <a:pt x="2401" y="21036"/>
                      <a:pt x="2443" y="21181"/>
                      <a:pt x="2500" y="21181"/>
                    </a:cubicBezTo>
                    <a:cubicBezTo>
                      <a:pt x="2557" y="21181"/>
                      <a:pt x="2598" y="21036"/>
                      <a:pt x="2625" y="20762"/>
                    </a:cubicBezTo>
                    <a:lnTo>
                      <a:pt x="4215" y="3826"/>
                    </a:lnTo>
                    <a:cubicBezTo>
                      <a:pt x="4223" y="3753"/>
                      <a:pt x="4233" y="3733"/>
                      <a:pt x="4245" y="3742"/>
                    </a:cubicBezTo>
                    <a:cubicBezTo>
                      <a:pt x="4256" y="3750"/>
                      <a:pt x="4259" y="3820"/>
                      <a:pt x="4259" y="3965"/>
                    </a:cubicBezTo>
                    <a:lnTo>
                      <a:pt x="4259" y="19952"/>
                    </a:lnTo>
                    <a:cubicBezTo>
                      <a:pt x="4259" y="20226"/>
                      <a:pt x="4231" y="20357"/>
                      <a:pt x="4175" y="20357"/>
                    </a:cubicBezTo>
                    <a:lnTo>
                      <a:pt x="3664" y="20357"/>
                    </a:lnTo>
                    <a:cubicBezTo>
                      <a:pt x="3607" y="20357"/>
                      <a:pt x="3580" y="20490"/>
                      <a:pt x="3580" y="20762"/>
                    </a:cubicBezTo>
                    <a:cubicBezTo>
                      <a:pt x="3580" y="21036"/>
                      <a:pt x="3607" y="21181"/>
                      <a:pt x="3664" y="21181"/>
                    </a:cubicBezTo>
                    <a:lnTo>
                      <a:pt x="4912" y="21181"/>
                    </a:lnTo>
                    <a:cubicBezTo>
                      <a:pt x="4969" y="21181"/>
                      <a:pt x="4999" y="21036"/>
                      <a:pt x="4999" y="20762"/>
                    </a:cubicBezTo>
                    <a:cubicBezTo>
                      <a:pt x="4999" y="20490"/>
                      <a:pt x="4969" y="20357"/>
                      <a:pt x="4912" y="20357"/>
                    </a:cubicBezTo>
                    <a:lnTo>
                      <a:pt x="4517" y="20357"/>
                    </a:lnTo>
                    <a:cubicBezTo>
                      <a:pt x="4460" y="20357"/>
                      <a:pt x="4430" y="20226"/>
                      <a:pt x="4430" y="19952"/>
                    </a:cubicBezTo>
                    <a:lnTo>
                      <a:pt x="4430" y="3281"/>
                    </a:lnTo>
                    <a:cubicBezTo>
                      <a:pt x="4430" y="3009"/>
                      <a:pt x="4460" y="2876"/>
                      <a:pt x="4517" y="2876"/>
                    </a:cubicBezTo>
                    <a:lnTo>
                      <a:pt x="4912" y="2876"/>
                    </a:lnTo>
                    <a:cubicBezTo>
                      <a:pt x="4969" y="2876"/>
                      <a:pt x="4999" y="2746"/>
                      <a:pt x="4999" y="2471"/>
                    </a:cubicBezTo>
                    <a:cubicBezTo>
                      <a:pt x="4999" y="2199"/>
                      <a:pt x="4969" y="2052"/>
                      <a:pt x="4912" y="2052"/>
                    </a:cubicBezTo>
                    <a:lnTo>
                      <a:pt x="4288" y="2052"/>
                    </a:lnTo>
                    <a:cubicBezTo>
                      <a:pt x="4246" y="2052"/>
                      <a:pt x="4216" y="2090"/>
                      <a:pt x="4195" y="2164"/>
                    </a:cubicBezTo>
                    <a:cubicBezTo>
                      <a:pt x="4174" y="2235"/>
                      <a:pt x="4157" y="2344"/>
                      <a:pt x="4146" y="2471"/>
                    </a:cubicBezTo>
                    <a:lnTo>
                      <a:pt x="2555" y="19408"/>
                    </a:lnTo>
                    <a:cubicBezTo>
                      <a:pt x="2517" y="19790"/>
                      <a:pt x="2479" y="19790"/>
                      <a:pt x="2442" y="19408"/>
                    </a:cubicBezTo>
                    <a:lnTo>
                      <a:pt x="851" y="2471"/>
                    </a:lnTo>
                    <a:cubicBezTo>
                      <a:pt x="839" y="2344"/>
                      <a:pt x="825" y="2235"/>
                      <a:pt x="804" y="2164"/>
                    </a:cubicBezTo>
                    <a:cubicBezTo>
                      <a:pt x="783" y="2090"/>
                      <a:pt x="753" y="2052"/>
                      <a:pt x="711" y="2052"/>
                    </a:cubicBezTo>
                    <a:lnTo>
                      <a:pt x="84" y="2052"/>
                    </a:lnTo>
                    <a:close/>
                    <a:moveTo>
                      <a:pt x="17277" y="5222"/>
                    </a:moveTo>
                    <a:cubicBezTo>
                      <a:pt x="17138" y="5222"/>
                      <a:pt x="17008" y="5330"/>
                      <a:pt x="16885" y="5557"/>
                    </a:cubicBezTo>
                    <a:cubicBezTo>
                      <a:pt x="16772" y="5765"/>
                      <a:pt x="16666" y="6030"/>
                      <a:pt x="16575" y="6325"/>
                    </a:cubicBezTo>
                    <a:cubicBezTo>
                      <a:pt x="16535" y="6450"/>
                      <a:pt x="16500" y="6511"/>
                      <a:pt x="16464" y="6646"/>
                    </a:cubicBezTo>
                    <a:cubicBezTo>
                      <a:pt x="16446" y="5920"/>
                      <a:pt x="16331" y="5362"/>
                      <a:pt x="16171" y="5362"/>
                    </a:cubicBezTo>
                    <a:lnTo>
                      <a:pt x="15602" y="5362"/>
                    </a:lnTo>
                    <a:cubicBezTo>
                      <a:pt x="15427" y="5362"/>
                      <a:pt x="15306" y="6087"/>
                      <a:pt x="15306" y="6925"/>
                    </a:cubicBezTo>
                    <a:cubicBezTo>
                      <a:pt x="15306" y="7764"/>
                      <a:pt x="15427" y="8489"/>
                      <a:pt x="15602" y="8489"/>
                    </a:cubicBezTo>
                    <a:lnTo>
                      <a:pt x="15915" y="8489"/>
                    </a:lnTo>
                    <a:lnTo>
                      <a:pt x="15915" y="18319"/>
                    </a:lnTo>
                    <a:lnTo>
                      <a:pt x="15602" y="18319"/>
                    </a:lnTo>
                    <a:cubicBezTo>
                      <a:pt x="15427" y="18319"/>
                      <a:pt x="15306" y="18820"/>
                      <a:pt x="15306" y="19659"/>
                    </a:cubicBezTo>
                    <a:cubicBezTo>
                      <a:pt x="15306" y="20498"/>
                      <a:pt x="15427" y="21000"/>
                      <a:pt x="15602" y="21000"/>
                    </a:cubicBezTo>
                    <a:lnTo>
                      <a:pt x="16795" y="21000"/>
                    </a:lnTo>
                    <a:cubicBezTo>
                      <a:pt x="16970" y="21000"/>
                      <a:pt x="17091" y="20498"/>
                      <a:pt x="17091" y="19659"/>
                    </a:cubicBezTo>
                    <a:cubicBezTo>
                      <a:pt x="17091" y="18820"/>
                      <a:pt x="16970" y="18319"/>
                      <a:pt x="16795" y="18319"/>
                    </a:cubicBezTo>
                    <a:lnTo>
                      <a:pt x="16473" y="18319"/>
                    </a:lnTo>
                    <a:lnTo>
                      <a:pt x="16473" y="11030"/>
                    </a:lnTo>
                    <a:cubicBezTo>
                      <a:pt x="16566" y="10507"/>
                      <a:pt x="16612" y="10028"/>
                      <a:pt x="16694" y="9592"/>
                    </a:cubicBezTo>
                    <a:cubicBezTo>
                      <a:pt x="16767" y="9192"/>
                      <a:pt x="16859" y="8819"/>
                      <a:pt x="16966" y="8489"/>
                    </a:cubicBezTo>
                    <a:cubicBezTo>
                      <a:pt x="17058" y="8210"/>
                      <a:pt x="17161" y="8070"/>
                      <a:pt x="17280" y="8070"/>
                    </a:cubicBezTo>
                    <a:cubicBezTo>
                      <a:pt x="17441" y="8070"/>
                      <a:pt x="17555" y="8252"/>
                      <a:pt x="17634" y="8615"/>
                    </a:cubicBezTo>
                    <a:cubicBezTo>
                      <a:pt x="17712" y="8970"/>
                      <a:pt x="17747" y="9386"/>
                      <a:pt x="17747" y="9927"/>
                    </a:cubicBezTo>
                    <a:cubicBezTo>
                      <a:pt x="17747" y="10766"/>
                      <a:pt x="17869" y="11352"/>
                      <a:pt x="18044" y="11352"/>
                    </a:cubicBezTo>
                    <a:cubicBezTo>
                      <a:pt x="18218" y="11352"/>
                      <a:pt x="18343" y="10766"/>
                      <a:pt x="18343" y="9927"/>
                    </a:cubicBezTo>
                    <a:cubicBezTo>
                      <a:pt x="18343" y="9289"/>
                      <a:pt x="18318" y="8677"/>
                      <a:pt x="18270" y="8112"/>
                    </a:cubicBezTo>
                    <a:cubicBezTo>
                      <a:pt x="18221" y="7535"/>
                      <a:pt x="18148" y="7015"/>
                      <a:pt x="18052" y="6576"/>
                    </a:cubicBezTo>
                    <a:cubicBezTo>
                      <a:pt x="17958" y="6147"/>
                      <a:pt x="17845" y="5808"/>
                      <a:pt x="17715" y="5571"/>
                    </a:cubicBezTo>
                    <a:cubicBezTo>
                      <a:pt x="17587" y="5335"/>
                      <a:pt x="17438" y="5222"/>
                      <a:pt x="17277" y="5222"/>
                    </a:cubicBezTo>
                    <a:close/>
                    <a:moveTo>
                      <a:pt x="19997" y="5362"/>
                    </a:moveTo>
                    <a:cubicBezTo>
                      <a:pt x="19767" y="5362"/>
                      <a:pt x="19548" y="5565"/>
                      <a:pt x="19350" y="5962"/>
                    </a:cubicBezTo>
                    <a:cubicBezTo>
                      <a:pt x="19151" y="6362"/>
                      <a:pt x="18980" y="6931"/>
                      <a:pt x="18839" y="7651"/>
                    </a:cubicBezTo>
                    <a:cubicBezTo>
                      <a:pt x="18699" y="8366"/>
                      <a:pt x="18589" y="9238"/>
                      <a:pt x="18511" y="10235"/>
                    </a:cubicBezTo>
                    <a:cubicBezTo>
                      <a:pt x="18434" y="11218"/>
                      <a:pt x="18395" y="12313"/>
                      <a:pt x="18395" y="13488"/>
                    </a:cubicBezTo>
                    <a:cubicBezTo>
                      <a:pt x="18395" y="14662"/>
                      <a:pt x="18434" y="15744"/>
                      <a:pt x="18511" y="16727"/>
                    </a:cubicBezTo>
                    <a:cubicBezTo>
                      <a:pt x="18589" y="17724"/>
                      <a:pt x="18699" y="18597"/>
                      <a:pt x="18839" y="19310"/>
                    </a:cubicBezTo>
                    <a:cubicBezTo>
                      <a:pt x="18980" y="20031"/>
                      <a:pt x="19150" y="20599"/>
                      <a:pt x="19350" y="21000"/>
                    </a:cubicBezTo>
                    <a:cubicBezTo>
                      <a:pt x="19547" y="21396"/>
                      <a:pt x="19765" y="21600"/>
                      <a:pt x="19997" y="21600"/>
                    </a:cubicBezTo>
                    <a:cubicBezTo>
                      <a:pt x="20229" y="21600"/>
                      <a:pt x="20448" y="21396"/>
                      <a:pt x="20645" y="21000"/>
                    </a:cubicBezTo>
                    <a:cubicBezTo>
                      <a:pt x="20845" y="20599"/>
                      <a:pt x="21016" y="20029"/>
                      <a:pt x="21156" y="19310"/>
                    </a:cubicBezTo>
                    <a:cubicBezTo>
                      <a:pt x="21296" y="18595"/>
                      <a:pt x="21406" y="17723"/>
                      <a:pt x="21484" y="16727"/>
                    </a:cubicBezTo>
                    <a:cubicBezTo>
                      <a:pt x="21561" y="15742"/>
                      <a:pt x="21600" y="14661"/>
                      <a:pt x="21600" y="13488"/>
                    </a:cubicBezTo>
                    <a:cubicBezTo>
                      <a:pt x="21600" y="12314"/>
                      <a:pt x="21561" y="11220"/>
                      <a:pt x="21484" y="10235"/>
                    </a:cubicBezTo>
                    <a:cubicBezTo>
                      <a:pt x="21406" y="9238"/>
                      <a:pt x="21296" y="8367"/>
                      <a:pt x="21156" y="7651"/>
                    </a:cubicBezTo>
                    <a:cubicBezTo>
                      <a:pt x="21015" y="6931"/>
                      <a:pt x="20844" y="6363"/>
                      <a:pt x="20645" y="5962"/>
                    </a:cubicBezTo>
                    <a:cubicBezTo>
                      <a:pt x="20447" y="5565"/>
                      <a:pt x="20228" y="5362"/>
                      <a:pt x="19997" y="5362"/>
                    </a:cubicBezTo>
                    <a:close/>
                    <a:moveTo>
                      <a:pt x="6312" y="7247"/>
                    </a:moveTo>
                    <a:cubicBezTo>
                      <a:pt x="6187" y="7247"/>
                      <a:pt x="6067" y="7329"/>
                      <a:pt x="5957" y="7484"/>
                    </a:cubicBezTo>
                    <a:cubicBezTo>
                      <a:pt x="5847" y="7638"/>
                      <a:pt x="5751" y="7829"/>
                      <a:pt x="5664" y="8056"/>
                    </a:cubicBezTo>
                    <a:cubicBezTo>
                      <a:pt x="5577" y="8285"/>
                      <a:pt x="5498" y="8541"/>
                      <a:pt x="5432" y="8824"/>
                    </a:cubicBezTo>
                    <a:cubicBezTo>
                      <a:pt x="5365" y="9106"/>
                      <a:pt x="5314" y="9365"/>
                      <a:pt x="5272" y="9620"/>
                    </a:cubicBezTo>
                    <a:cubicBezTo>
                      <a:pt x="5238" y="9838"/>
                      <a:pt x="5244" y="10029"/>
                      <a:pt x="5290" y="10193"/>
                    </a:cubicBezTo>
                    <a:cubicBezTo>
                      <a:pt x="5335" y="10356"/>
                      <a:pt x="5375" y="10327"/>
                      <a:pt x="5409" y="10109"/>
                    </a:cubicBezTo>
                    <a:cubicBezTo>
                      <a:pt x="5443" y="9891"/>
                      <a:pt x="5487" y="9663"/>
                      <a:pt x="5542" y="9425"/>
                    </a:cubicBezTo>
                    <a:cubicBezTo>
                      <a:pt x="5597" y="9190"/>
                      <a:pt x="5660" y="8983"/>
                      <a:pt x="5734" y="8782"/>
                    </a:cubicBezTo>
                    <a:cubicBezTo>
                      <a:pt x="5808" y="8583"/>
                      <a:pt x="5892" y="8404"/>
                      <a:pt x="5986" y="8266"/>
                    </a:cubicBezTo>
                    <a:cubicBezTo>
                      <a:pt x="6081" y="8129"/>
                      <a:pt x="6190" y="8070"/>
                      <a:pt x="6312" y="8070"/>
                    </a:cubicBezTo>
                    <a:cubicBezTo>
                      <a:pt x="6448" y="8070"/>
                      <a:pt x="6570" y="8159"/>
                      <a:pt x="6680" y="8350"/>
                    </a:cubicBezTo>
                    <a:cubicBezTo>
                      <a:pt x="6790" y="8540"/>
                      <a:pt x="6883" y="8807"/>
                      <a:pt x="6959" y="9145"/>
                    </a:cubicBezTo>
                    <a:cubicBezTo>
                      <a:pt x="7035" y="9481"/>
                      <a:pt x="7091" y="9871"/>
                      <a:pt x="7133" y="10318"/>
                    </a:cubicBezTo>
                    <a:cubicBezTo>
                      <a:pt x="7175" y="10766"/>
                      <a:pt x="7197" y="11247"/>
                      <a:pt x="7197" y="11756"/>
                    </a:cubicBezTo>
                    <a:lnTo>
                      <a:pt x="7197" y="16950"/>
                    </a:lnTo>
                    <a:cubicBezTo>
                      <a:pt x="7118" y="17642"/>
                      <a:pt x="7021" y="18263"/>
                      <a:pt x="6907" y="18807"/>
                    </a:cubicBezTo>
                    <a:cubicBezTo>
                      <a:pt x="6808" y="19282"/>
                      <a:pt x="6690" y="19705"/>
                      <a:pt x="6550" y="20078"/>
                    </a:cubicBezTo>
                    <a:cubicBezTo>
                      <a:pt x="6410" y="20451"/>
                      <a:pt x="6248" y="20637"/>
                      <a:pt x="6062" y="20637"/>
                    </a:cubicBezTo>
                    <a:cubicBezTo>
                      <a:pt x="5778" y="20637"/>
                      <a:pt x="5565" y="20296"/>
                      <a:pt x="5423" y="19631"/>
                    </a:cubicBezTo>
                    <a:cubicBezTo>
                      <a:pt x="5281" y="18966"/>
                      <a:pt x="5208" y="18115"/>
                      <a:pt x="5208" y="17076"/>
                    </a:cubicBezTo>
                    <a:cubicBezTo>
                      <a:pt x="5208" y="16567"/>
                      <a:pt x="5227" y="16102"/>
                      <a:pt x="5264" y="15666"/>
                    </a:cubicBezTo>
                    <a:cubicBezTo>
                      <a:pt x="5299" y="15230"/>
                      <a:pt x="5355" y="14844"/>
                      <a:pt x="5435" y="14535"/>
                    </a:cubicBezTo>
                    <a:cubicBezTo>
                      <a:pt x="5514" y="14224"/>
                      <a:pt x="5615" y="13990"/>
                      <a:pt x="5737" y="13809"/>
                    </a:cubicBezTo>
                    <a:cubicBezTo>
                      <a:pt x="5858" y="13628"/>
                      <a:pt x="6005" y="13530"/>
                      <a:pt x="6175" y="13530"/>
                    </a:cubicBezTo>
                    <a:lnTo>
                      <a:pt x="6770" y="13530"/>
                    </a:lnTo>
                    <a:cubicBezTo>
                      <a:pt x="6827" y="13530"/>
                      <a:pt x="6857" y="13398"/>
                      <a:pt x="6857" y="13125"/>
                    </a:cubicBezTo>
                    <a:cubicBezTo>
                      <a:pt x="6857" y="12852"/>
                      <a:pt x="6827" y="12706"/>
                      <a:pt x="6770" y="12706"/>
                    </a:cubicBezTo>
                    <a:lnTo>
                      <a:pt x="6175" y="12706"/>
                    </a:lnTo>
                    <a:cubicBezTo>
                      <a:pt x="5990" y="12706"/>
                      <a:pt x="5825" y="12828"/>
                      <a:pt x="5685" y="13055"/>
                    </a:cubicBezTo>
                    <a:cubicBezTo>
                      <a:pt x="5544" y="13284"/>
                      <a:pt x="5427" y="13585"/>
                      <a:pt x="5330" y="13976"/>
                    </a:cubicBezTo>
                    <a:cubicBezTo>
                      <a:pt x="5234" y="14369"/>
                      <a:pt x="5162" y="14831"/>
                      <a:pt x="5113" y="15359"/>
                    </a:cubicBezTo>
                    <a:cubicBezTo>
                      <a:pt x="5063" y="15886"/>
                      <a:pt x="5037" y="16457"/>
                      <a:pt x="5037" y="17076"/>
                    </a:cubicBezTo>
                    <a:cubicBezTo>
                      <a:pt x="5037" y="17696"/>
                      <a:pt x="5059" y="18280"/>
                      <a:pt x="5101" y="18807"/>
                    </a:cubicBezTo>
                    <a:cubicBezTo>
                      <a:pt x="5143" y="19336"/>
                      <a:pt x="5204" y="19784"/>
                      <a:pt x="5290" y="20176"/>
                    </a:cubicBezTo>
                    <a:cubicBezTo>
                      <a:pt x="5375" y="20567"/>
                      <a:pt x="5483" y="20882"/>
                      <a:pt x="5612" y="21111"/>
                    </a:cubicBezTo>
                    <a:cubicBezTo>
                      <a:pt x="5741" y="21339"/>
                      <a:pt x="5892" y="21446"/>
                      <a:pt x="6062" y="21446"/>
                    </a:cubicBezTo>
                    <a:cubicBezTo>
                      <a:pt x="6198" y="21446"/>
                      <a:pt x="6322" y="21363"/>
                      <a:pt x="6434" y="21181"/>
                    </a:cubicBezTo>
                    <a:cubicBezTo>
                      <a:pt x="6545" y="21000"/>
                      <a:pt x="6646" y="20781"/>
                      <a:pt x="6735" y="20525"/>
                    </a:cubicBezTo>
                    <a:cubicBezTo>
                      <a:pt x="6824" y="20271"/>
                      <a:pt x="6899" y="19997"/>
                      <a:pt x="6962" y="19715"/>
                    </a:cubicBezTo>
                    <a:cubicBezTo>
                      <a:pt x="7024" y="19434"/>
                      <a:pt x="7073" y="19181"/>
                      <a:pt x="7107" y="18961"/>
                    </a:cubicBezTo>
                    <a:cubicBezTo>
                      <a:pt x="7122" y="18871"/>
                      <a:pt x="7134" y="18831"/>
                      <a:pt x="7145" y="18821"/>
                    </a:cubicBezTo>
                    <a:cubicBezTo>
                      <a:pt x="7156" y="18812"/>
                      <a:pt x="7166" y="18826"/>
                      <a:pt x="7174" y="18863"/>
                    </a:cubicBezTo>
                    <a:cubicBezTo>
                      <a:pt x="7181" y="18900"/>
                      <a:pt x="7187" y="18944"/>
                      <a:pt x="7191" y="19017"/>
                    </a:cubicBezTo>
                    <a:cubicBezTo>
                      <a:pt x="7195" y="19089"/>
                      <a:pt x="7197" y="19166"/>
                      <a:pt x="7197" y="19240"/>
                    </a:cubicBezTo>
                    <a:lnTo>
                      <a:pt x="7197" y="20762"/>
                    </a:lnTo>
                    <a:cubicBezTo>
                      <a:pt x="7197" y="21036"/>
                      <a:pt x="7224" y="21181"/>
                      <a:pt x="7281" y="21181"/>
                    </a:cubicBezTo>
                    <a:lnTo>
                      <a:pt x="7850" y="21181"/>
                    </a:lnTo>
                    <a:cubicBezTo>
                      <a:pt x="7907" y="21181"/>
                      <a:pt x="7935" y="21036"/>
                      <a:pt x="7935" y="20762"/>
                    </a:cubicBezTo>
                    <a:cubicBezTo>
                      <a:pt x="7935" y="20490"/>
                      <a:pt x="7907" y="20357"/>
                      <a:pt x="7850" y="20357"/>
                    </a:cubicBezTo>
                    <a:lnTo>
                      <a:pt x="7453" y="20357"/>
                    </a:lnTo>
                    <a:cubicBezTo>
                      <a:pt x="7396" y="20357"/>
                      <a:pt x="7368" y="20226"/>
                      <a:pt x="7368" y="19952"/>
                    </a:cubicBezTo>
                    <a:lnTo>
                      <a:pt x="7368" y="11756"/>
                    </a:lnTo>
                    <a:cubicBezTo>
                      <a:pt x="7368" y="11136"/>
                      <a:pt x="7342" y="10558"/>
                      <a:pt x="7293" y="10011"/>
                    </a:cubicBezTo>
                    <a:cubicBezTo>
                      <a:pt x="7244" y="9465"/>
                      <a:pt x="7175" y="8983"/>
                      <a:pt x="7084" y="8573"/>
                    </a:cubicBezTo>
                    <a:cubicBezTo>
                      <a:pt x="6993" y="8163"/>
                      <a:pt x="6881" y="7833"/>
                      <a:pt x="6750" y="7596"/>
                    </a:cubicBezTo>
                    <a:cubicBezTo>
                      <a:pt x="6619" y="7359"/>
                      <a:pt x="6475" y="7247"/>
                      <a:pt x="6312" y="7247"/>
                    </a:cubicBezTo>
                    <a:close/>
                    <a:moveTo>
                      <a:pt x="20055" y="8042"/>
                    </a:moveTo>
                    <a:cubicBezTo>
                      <a:pt x="20212" y="8042"/>
                      <a:pt x="20353" y="8172"/>
                      <a:pt x="20476" y="8419"/>
                    </a:cubicBezTo>
                    <a:cubicBezTo>
                      <a:pt x="20599" y="8666"/>
                      <a:pt x="20701" y="8997"/>
                      <a:pt x="20787" y="9439"/>
                    </a:cubicBezTo>
                    <a:cubicBezTo>
                      <a:pt x="20873" y="9884"/>
                      <a:pt x="20942" y="10433"/>
                      <a:pt x="20990" y="11072"/>
                    </a:cubicBezTo>
                    <a:cubicBezTo>
                      <a:pt x="21040" y="11734"/>
                      <a:pt x="21066" y="12484"/>
                      <a:pt x="21066" y="13306"/>
                    </a:cubicBezTo>
                    <a:cubicBezTo>
                      <a:pt x="21066" y="14146"/>
                      <a:pt x="21040" y="14909"/>
                      <a:pt x="20990" y="15568"/>
                    </a:cubicBezTo>
                    <a:cubicBezTo>
                      <a:pt x="20942" y="16209"/>
                      <a:pt x="20873" y="16758"/>
                      <a:pt x="20787" y="17202"/>
                    </a:cubicBezTo>
                    <a:cubicBezTo>
                      <a:pt x="20702" y="17638"/>
                      <a:pt x="20599" y="17989"/>
                      <a:pt x="20479" y="18221"/>
                    </a:cubicBezTo>
                    <a:cubicBezTo>
                      <a:pt x="20356" y="18462"/>
                      <a:pt x="20213" y="18584"/>
                      <a:pt x="20055" y="18584"/>
                    </a:cubicBezTo>
                    <a:cubicBezTo>
                      <a:pt x="19898" y="18584"/>
                      <a:pt x="19755" y="18462"/>
                      <a:pt x="19632" y="18221"/>
                    </a:cubicBezTo>
                    <a:cubicBezTo>
                      <a:pt x="19512" y="17989"/>
                      <a:pt x="19409" y="17650"/>
                      <a:pt x="19324" y="17216"/>
                    </a:cubicBezTo>
                    <a:cubicBezTo>
                      <a:pt x="19237" y="16765"/>
                      <a:pt x="19170" y="16221"/>
                      <a:pt x="19121" y="15568"/>
                    </a:cubicBezTo>
                    <a:cubicBezTo>
                      <a:pt x="19071" y="14913"/>
                      <a:pt x="19045" y="14151"/>
                      <a:pt x="19045" y="13306"/>
                    </a:cubicBezTo>
                    <a:cubicBezTo>
                      <a:pt x="19045" y="12479"/>
                      <a:pt x="19071" y="11729"/>
                      <a:pt x="19121" y="11072"/>
                    </a:cubicBezTo>
                    <a:cubicBezTo>
                      <a:pt x="19170" y="10429"/>
                      <a:pt x="19238" y="9881"/>
                      <a:pt x="19324" y="9439"/>
                    </a:cubicBezTo>
                    <a:cubicBezTo>
                      <a:pt x="19410" y="8995"/>
                      <a:pt x="19511" y="8667"/>
                      <a:pt x="19635" y="8419"/>
                    </a:cubicBezTo>
                    <a:cubicBezTo>
                      <a:pt x="19757" y="8172"/>
                      <a:pt x="19899" y="8042"/>
                      <a:pt x="20055" y="80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66" name="Shape 166"/>
              <p:cNvSpPr/>
              <p:nvPr/>
            </p:nvSpPr>
            <p:spPr>
              <a:xfrm>
                <a:off x="376801" y="88659"/>
                <a:ext cx="283710" cy="3086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60" extrusionOk="0">
                    <a:moveTo>
                      <a:pt x="21213" y="11458"/>
                    </a:moveTo>
                    <a:lnTo>
                      <a:pt x="19665" y="11458"/>
                    </a:lnTo>
                    <a:cubicBezTo>
                      <a:pt x="19526" y="11458"/>
                      <a:pt x="19407" y="11423"/>
                      <a:pt x="19303" y="11352"/>
                    </a:cubicBezTo>
                    <a:cubicBezTo>
                      <a:pt x="19200" y="11281"/>
                      <a:pt x="19106" y="11198"/>
                      <a:pt x="19020" y="11103"/>
                    </a:cubicBezTo>
                    <a:lnTo>
                      <a:pt x="15331" y="6393"/>
                    </a:lnTo>
                    <a:cubicBezTo>
                      <a:pt x="15227" y="6251"/>
                      <a:pt x="15227" y="6109"/>
                      <a:pt x="15331" y="5967"/>
                    </a:cubicBezTo>
                    <a:lnTo>
                      <a:pt x="18242" y="2078"/>
                    </a:lnTo>
                    <a:cubicBezTo>
                      <a:pt x="18311" y="1983"/>
                      <a:pt x="18401" y="1899"/>
                      <a:pt x="18513" y="1828"/>
                    </a:cubicBezTo>
                    <a:cubicBezTo>
                      <a:pt x="18530" y="1817"/>
                      <a:pt x="18584" y="1790"/>
                      <a:pt x="18658" y="1754"/>
                    </a:cubicBezTo>
                    <a:cubicBezTo>
                      <a:pt x="19600" y="1650"/>
                      <a:pt x="20445" y="1250"/>
                      <a:pt x="21072" y="657"/>
                    </a:cubicBezTo>
                    <a:cubicBezTo>
                      <a:pt x="21234" y="504"/>
                      <a:pt x="21230" y="258"/>
                      <a:pt x="21064" y="110"/>
                    </a:cubicBezTo>
                    <a:cubicBezTo>
                      <a:pt x="20896" y="-39"/>
                      <a:pt x="20630" y="-36"/>
                      <a:pt x="20467" y="118"/>
                    </a:cubicBezTo>
                    <a:cubicBezTo>
                      <a:pt x="19916" y="637"/>
                      <a:pt x="19162" y="966"/>
                      <a:pt x="18322" y="1002"/>
                    </a:cubicBezTo>
                    <a:lnTo>
                      <a:pt x="17812" y="990"/>
                    </a:lnTo>
                    <a:cubicBezTo>
                      <a:pt x="17055" y="913"/>
                      <a:pt x="16380" y="594"/>
                      <a:pt x="15873" y="117"/>
                    </a:cubicBezTo>
                    <a:cubicBezTo>
                      <a:pt x="15710" y="-37"/>
                      <a:pt x="15443" y="-40"/>
                      <a:pt x="15276" y="110"/>
                    </a:cubicBezTo>
                    <a:cubicBezTo>
                      <a:pt x="15109" y="259"/>
                      <a:pt x="15106" y="504"/>
                      <a:pt x="15269" y="657"/>
                    </a:cubicBezTo>
                    <a:lnTo>
                      <a:pt x="15268" y="657"/>
                    </a:lnTo>
                    <a:cubicBezTo>
                      <a:pt x="15838" y="1195"/>
                      <a:pt x="16587" y="1573"/>
                      <a:pt x="17425" y="1717"/>
                    </a:cubicBezTo>
                    <a:cubicBezTo>
                      <a:pt x="17428" y="1728"/>
                      <a:pt x="17435" y="1739"/>
                      <a:pt x="17437" y="1751"/>
                    </a:cubicBezTo>
                    <a:cubicBezTo>
                      <a:pt x="17459" y="1838"/>
                      <a:pt x="17430" y="1972"/>
                      <a:pt x="17345" y="2067"/>
                    </a:cubicBezTo>
                    <a:lnTo>
                      <a:pt x="14867" y="5352"/>
                    </a:lnTo>
                    <a:cubicBezTo>
                      <a:pt x="14746" y="5525"/>
                      <a:pt x="14626" y="5525"/>
                      <a:pt x="14506" y="5352"/>
                    </a:cubicBezTo>
                    <a:lnTo>
                      <a:pt x="11411" y="1400"/>
                    </a:lnTo>
                    <a:cubicBezTo>
                      <a:pt x="11324" y="1305"/>
                      <a:pt x="11310" y="1221"/>
                      <a:pt x="11372" y="1150"/>
                    </a:cubicBezTo>
                    <a:cubicBezTo>
                      <a:pt x="11431" y="1079"/>
                      <a:pt x="11530" y="1045"/>
                      <a:pt x="11668" y="1045"/>
                    </a:cubicBezTo>
                    <a:lnTo>
                      <a:pt x="13732" y="1045"/>
                    </a:lnTo>
                    <a:cubicBezTo>
                      <a:pt x="13989" y="1045"/>
                      <a:pt x="14119" y="926"/>
                      <a:pt x="14119" y="690"/>
                    </a:cubicBezTo>
                    <a:cubicBezTo>
                      <a:pt x="14119" y="453"/>
                      <a:pt x="13989" y="335"/>
                      <a:pt x="13732" y="335"/>
                    </a:cubicBezTo>
                    <a:lnTo>
                      <a:pt x="8315" y="335"/>
                    </a:lnTo>
                    <a:cubicBezTo>
                      <a:pt x="8056" y="335"/>
                      <a:pt x="7928" y="453"/>
                      <a:pt x="7928" y="690"/>
                    </a:cubicBezTo>
                    <a:cubicBezTo>
                      <a:pt x="7928" y="926"/>
                      <a:pt x="8056" y="1045"/>
                      <a:pt x="8315" y="1045"/>
                    </a:cubicBezTo>
                    <a:lnTo>
                      <a:pt x="9863" y="1045"/>
                    </a:lnTo>
                    <a:cubicBezTo>
                      <a:pt x="10000" y="1045"/>
                      <a:pt x="10124" y="1079"/>
                      <a:pt x="10237" y="1150"/>
                    </a:cubicBezTo>
                    <a:cubicBezTo>
                      <a:pt x="10348" y="1221"/>
                      <a:pt x="10438" y="1305"/>
                      <a:pt x="10508" y="1400"/>
                    </a:cubicBezTo>
                    <a:lnTo>
                      <a:pt x="14066" y="5967"/>
                    </a:lnTo>
                    <a:cubicBezTo>
                      <a:pt x="14170" y="6109"/>
                      <a:pt x="14170" y="6251"/>
                      <a:pt x="14066" y="6393"/>
                    </a:cubicBezTo>
                    <a:lnTo>
                      <a:pt x="2579" y="20495"/>
                    </a:lnTo>
                    <a:cubicBezTo>
                      <a:pt x="2492" y="20590"/>
                      <a:pt x="2399" y="20674"/>
                      <a:pt x="2295" y="20745"/>
                    </a:cubicBezTo>
                    <a:cubicBezTo>
                      <a:pt x="2192" y="20816"/>
                      <a:pt x="2072" y="20850"/>
                      <a:pt x="1935" y="20850"/>
                    </a:cubicBezTo>
                    <a:lnTo>
                      <a:pt x="387" y="20850"/>
                    </a:lnTo>
                    <a:cubicBezTo>
                      <a:pt x="128" y="20850"/>
                      <a:pt x="0" y="20969"/>
                      <a:pt x="0" y="21205"/>
                    </a:cubicBezTo>
                    <a:cubicBezTo>
                      <a:pt x="0" y="21442"/>
                      <a:pt x="128" y="21560"/>
                      <a:pt x="387" y="21560"/>
                    </a:cubicBezTo>
                    <a:lnTo>
                      <a:pt x="5803" y="21560"/>
                    </a:lnTo>
                    <a:cubicBezTo>
                      <a:pt x="6061" y="21560"/>
                      <a:pt x="6190" y="21442"/>
                      <a:pt x="6190" y="21205"/>
                    </a:cubicBezTo>
                    <a:cubicBezTo>
                      <a:pt x="6190" y="20969"/>
                      <a:pt x="6061" y="20850"/>
                      <a:pt x="5803" y="20850"/>
                    </a:cubicBezTo>
                    <a:lnTo>
                      <a:pt x="3740" y="20850"/>
                    </a:lnTo>
                    <a:cubicBezTo>
                      <a:pt x="3602" y="20850"/>
                      <a:pt x="3504" y="20816"/>
                      <a:pt x="3442" y="20745"/>
                    </a:cubicBezTo>
                    <a:cubicBezTo>
                      <a:pt x="3382" y="20674"/>
                      <a:pt x="3395" y="20590"/>
                      <a:pt x="3481" y="20495"/>
                    </a:cubicBezTo>
                    <a:lnTo>
                      <a:pt x="14506" y="6985"/>
                    </a:lnTo>
                    <a:cubicBezTo>
                      <a:pt x="14626" y="6827"/>
                      <a:pt x="14746" y="6827"/>
                      <a:pt x="14867" y="6985"/>
                    </a:cubicBezTo>
                    <a:lnTo>
                      <a:pt x="18117" y="11103"/>
                    </a:lnTo>
                    <a:cubicBezTo>
                      <a:pt x="18204" y="11198"/>
                      <a:pt x="18216" y="11281"/>
                      <a:pt x="18156" y="11352"/>
                    </a:cubicBezTo>
                    <a:cubicBezTo>
                      <a:pt x="18095" y="11423"/>
                      <a:pt x="17996" y="11458"/>
                      <a:pt x="17859" y="11458"/>
                    </a:cubicBezTo>
                    <a:lnTo>
                      <a:pt x="15795" y="11458"/>
                    </a:lnTo>
                    <a:cubicBezTo>
                      <a:pt x="15537" y="11458"/>
                      <a:pt x="15409" y="11577"/>
                      <a:pt x="15409" y="11813"/>
                    </a:cubicBezTo>
                    <a:cubicBezTo>
                      <a:pt x="15409" y="12050"/>
                      <a:pt x="15537" y="12167"/>
                      <a:pt x="15795" y="12167"/>
                    </a:cubicBezTo>
                    <a:lnTo>
                      <a:pt x="21213" y="12167"/>
                    </a:lnTo>
                    <a:cubicBezTo>
                      <a:pt x="21470" y="12167"/>
                      <a:pt x="21600" y="12050"/>
                      <a:pt x="21600" y="11813"/>
                    </a:cubicBezTo>
                    <a:cubicBezTo>
                      <a:pt x="21600" y="11577"/>
                      <a:pt x="21470" y="11458"/>
                      <a:pt x="21213" y="1145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67" name="Shape 167"/>
              <p:cNvSpPr/>
              <p:nvPr/>
            </p:nvSpPr>
            <p:spPr>
              <a:xfrm>
                <a:off x="592908" y="72035"/>
                <a:ext cx="44769" cy="20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802" y="11979"/>
                    </a:moveTo>
                    <a:cubicBezTo>
                      <a:pt x="15493" y="11979"/>
                      <a:pt x="14427" y="10116"/>
                      <a:pt x="14427" y="7815"/>
                    </a:cubicBezTo>
                    <a:cubicBezTo>
                      <a:pt x="14427" y="5520"/>
                      <a:pt x="15493" y="3657"/>
                      <a:pt x="16802" y="3657"/>
                    </a:cubicBezTo>
                    <a:cubicBezTo>
                      <a:pt x="18118" y="3657"/>
                      <a:pt x="19185" y="5520"/>
                      <a:pt x="19185" y="7815"/>
                    </a:cubicBezTo>
                    <a:cubicBezTo>
                      <a:pt x="19185" y="10116"/>
                      <a:pt x="18118" y="11979"/>
                      <a:pt x="16802" y="11979"/>
                    </a:cubicBezTo>
                    <a:close/>
                    <a:moveTo>
                      <a:pt x="10799" y="0"/>
                    </a:moveTo>
                    <a:cubicBezTo>
                      <a:pt x="4837" y="0"/>
                      <a:pt x="0" y="4833"/>
                      <a:pt x="0" y="10803"/>
                    </a:cubicBezTo>
                    <a:cubicBezTo>
                      <a:pt x="0" y="16767"/>
                      <a:pt x="4837" y="21600"/>
                      <a:pt x="10799" y="21600"/>
                    </a:cubicBezTo>
                    <a:cubicBezTo>
                      <a:pt x="16761" y="21600"/>
                      <a:pt x="21600" y="16767"/>
                      <a:pt x="21600" y="10803"/>
                    </a:cubicBezTo>
                    <a:cubicBezTo>
                      <a:pt x="21600" y="4833"/>
                      <a:pt x="16761" y="0"/>
                      <a:pt x="107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54229646"/>
      </p:ext>
    </p:extLst>
  </p:cSld>
  <p:clrMapOvr>
    <a:masterClrMapping/>
  </p:clrMapOvr>
  <p:transition spd="med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" name="Group 93"/>
          <p:cNvGrpSpPr/>
          <p:nvPr/>
        </p:nvGrpSpPr>
        <p:grpSpPr>
          <a:xfrm>
            <a:off x="206257" y="6579295"/>
            <a:ext cx="652434" cy="198656"/>
            <a:chOff x="0" y="0"/>
            <a:chExt cx="1739821" cy="397311"/>
          </a:xfrm>
        </p:grpSpPr>
        <p:grpSp>
          <p:nvGrpSpPr>
            <p:cNvPr id="88" name="Group 88"/>
            <p:cNvGrpSpPr/>
            <p:nvPr/>
          </p:nvGrpSpPr>
          <p:grpSpPr>
            <a:xfrm>
              <a:off x="0" y="16976"/>
              <a:ext cx="378730" cy="275796"/>
              <a:chOff x="0" y="0"/>
              <a:chExt cx="378729" cy="275794"/>
            </a:xfrm>
          </p:grpSpPr>
          <p:sp>
            <p:nvSpPr>
              <p:cNvPr id="86" name="Shape 86"/>
              <p:cNvSpPr/>
              <p:nvPr/>
            </p:nvSpPr>
            <p:spPr>
              <a:xfrm>
                <a:off x="105200" y="0"/>
                <a:ext cx="273530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7316"/>
                    </a:moveTo>
                    <a:cubicBezTo>
                      <a:pt x="21600" y="19682"/>
                      <a:pt x="20404" y="21600"/>
                      <a:pt x="18928" y="21600"/>
                    </a:cubicBezTo>
                    <a:cubicBezTo>
                      <a:pt x="17453" y="21600"/>
                      <a:pt x="16257" y="19682"/>
                      <a:pt x="16257" y="17316"/>
                    </a:cubicBezTo>
                    <a:cubicBezTo>
                      <a:pt x="16257" y="12492"/>
                      <a:pt x="13809" y="8567"/>
                      <a:pt x="10800" y="8567"/>
                    </a:cubicBezTo>
                    <a:cubicBezTo>
                      <a:pt x="7791" y="8567"/>
                      <a:pt x="5343" y="12492"/>
                      <a:pt x="5343" y="17316"/>
                    </a:cubicBezTo>
                    <a:cubicBezTo>
                      <a:pt x="5343" y="19682"/>
                      <a:pt x="4147" y="21600"/>
                      <a:pt x="2672" y="21600"/>
                    </a:cubicBezTo>
                    <a:cubicBezTo>
                      <a:pt x="1197" y="21600"/>
                      <a:pt x="0" y="19682"/>
                      <a:pt x="0" y="17316"/>
                    </a:cubicBezTo>
                    <a:cubicBezTo>
                      <a:pt x="0" y="12691"/>
                      <a:pt x="1123" y="8343"/>
                      <a:pt x="3163" y="5072"/>
                    </a:cubicBezTo>
                    <a:cubicBezTo>
                      <a:pt x="5204" y="1801"/>
                      <a:pt x="7915" y="0"/>
                      <a:pt x="10800" y="0"/>
                    </a:cubicBezTo>
                    <a:cubicBezTo>
                      <a:pt x="13685" y="0"/>
                      <a:pt x="16397" y="1801"/>
                      <a:pt x="18437" y="5072"/>
                    </a:cubicBezTo>
                    <a:cubicBezTo>
                      <a:pt x="20477" y="8343"/>
                      <a:pt x="21600" y="12691"/>
                      <a:pt x="21600" y="17316"/>
                    </a:cubicBezTo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87" name="Shape 87"/>
              <p:cNvSpPr/>
              <p:nvPr/>
            </p:nvSpPr>
            <p:spPr>
              <a:xfrm>
                <a:off x="0" y="105200"/>
                <a:ext cx="273528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003" y="6600"/>
                    </a:moveTo>
                    <a:cubicBezTo>
                      <a:pt x="17003" y="3730"/>
                      <a:pt x="18459" y="1393"/>
                      <a:pt x="20250" y="1393"/>
                    </a:cubicBezTo>
                    <a:cubicBezTo>
                      <a:pt x="20499" y="1393"/>
                      <a:pt x="20740" y="1442"/>
                      <a:pt x="20972" y="1527"/>
                    </a:cubicBezTo>
                    <a:cubicBezTo>
                      <a:pt x="20482" y="594"/>
                      <a:pt x="19749" y="0"/>
                      <a:pt x="18928" y="0"/>
                    </a:cubicBezTo>
                    <a:cubicBezTo>
                      <a:pt x="17453" y="0"/>
                      <a:pt x="16257" y="1918"/>
                      <a:pt x="16257" y="4284"/>
                    </a:cubicBezTo>
                    <a:cubicBezTo>
                      <a:pt x="16257" y="6254"/>
                      <a:pt x="15844" y="8067"/>
                      <a:pt x="15156" y="9532"/>
                    </a:cubicBezTo>
                    <a:cubicBezTo>
                      <a:pt x="16156" y="9547"/>
                      <a:pt x="16966" y="10855"/>
                      <a:pt x="16966" y="12461"/>
                    </a:cubicBezTo>
                    <a:cubicBezTo>
                      <a:pt x="16966" y="14077"/>
                      <a:pt x="16146" y="15392"/>
                      <a:pt x="15138" y="15392"/>
                    </a:cubicBezTo>
                    <a:cubicBezTo>
                      <a:pt x="14130" y="15392"/>
                      <a:pt x="13310" y="14077"/>
                      <a:pt x="13310" y="12461"/>
                    </a:cubicBezTo>
                    <a:cubicBezTo>
                      <a:pt x="13310" y="12313"/>
                      <a:pt x="13319" y="12169"/>
                      <a:pt x="13333" y="12027"/>
                    </a:cubicBezTo>
                    <a:cubicBezTo>
                      <a:pt x="12575" y="12667"/>
                      <a:pt x="11714" y="13033"/>
                      <a:pt x="10800" y="13033"/>
                    </a:cubicBezTo>
                    <a:cubicBezTo>
                      <a:pt x="9907" y="13033"/>
                      <a:pt x="9065" y="12681"/>
                      <a:pt x="8321" y="12068"/>
                    </a:cubicBezTo>
                    <a:cubicBezTo>
                      <a:pt x="8331" y="12197"/>
                      <a:pt x="8339" y="12327"/>
                      <a:pt x="8339" y="12461"/>
                    </a:cubicBezTo>
                    <a:cubicBezTo>
                      <a:pt x="8339" y="14077"/>
                      <a:pt x="7519" y="15392"/>
                      <a:pt x="6511" y="15392"/>
                    </a:cubicBezTo>
                    <a:cubicBezTo>
                      <a:pt x="5503" y="15392"/>
                      <a:pt x="4683" y="14077"/>
                      <a:pt x="4683" y="12461"/>
                    </a:cubicBezTo>
                    <a:cubicBezTo>
                      <a:pt x="4683" y="10880"/>
                      <a:pt x="5468" y="9591"/>
                      <a:pt x="6446" y="9535"/>
                    </a:cubicBezTo>
                    <a:cubicBezTo>
                      <a:pt x="5757" y="8071"/>
                      <a:pt x="5343" y="6255"/>
                      <a:pt x="5343" y="4284"/>
                    </a:cubicBezTo>
                    <a:cubicBezTo>
                      <a:pt x="5343" y="1918"/>
                      <a:pt x="4147" y="0"/>
                      <a:pt x="2671" y="0"/>
                    </a:cubicBezTo>
                    <a:cubicBezTo>
                      <a:pt x="1843" y="0"/>
                      <a:pt x="1103" y="605"/>
                      <a:pt x="613" y="1554"/>
                    </a:cubicBezTo>
                    <a:cubicBezTo>
                      <a:pt x="865" y="1453"/>
                      <a:pt x="1127" y="1393"/>
                      <a:pt x="1399" y="1393"/>
                    </a:cubicBezTo>
                    <a:cubicBezTo>
                      <a:pt x="3190" y="1393"/>
                      <a:pt x="4646" y="3730"/>
                      <a:pt x="4646" y="6600"/>
                    </a:cubicBezTo>
                    <a:cubicBezTo>
                      <a:pt x="4646" y="9472"/>
                      <a:pt x="3190" y="11808"/>
                      <a:pt x="1399" y="11808"/>
                    </a:cubicBezTo>
                    <a:cubicBezTo>
                      <a:pt x="1284" y="11808"/>
                      <a:pt x="1171" y="11799"/>
                      <a:pt x="1060" y="11780"/>
                    </a:cubicBezTo>
                    <a:cubicBezTo>
                      <a:pt x="1581" y="13519"/>
                      <a:pt x="2287" y="15123"/>
                      <a:pt x="3163" y="16528"/>
                    </a:cubicBezTo>
                    <a:cubicBezTo>
                      <a:pt x="4357" y="18443"/>
                      <a:pt x="5783" y="19849"/>
                      <a:pt x="7337" y="20690"/>
                    </a:cubicBezTo>
                    <a:cubicBezTo>
                      <a:pt x="7583" y="17880"/>
                      <a:pt x="9088" y="15708"/>
                      <a:pt x="10908" y="15708"/>
                    </a:cubicBezTo>
                    <a:cubicBezTo>
                      <a:pt x="12703" y="15708"/>
                      <a:pt x="14192" y="17823"/>
                      <a:pt x="14467" y="20580"/>
                    </a:cubicBezTo>
                    <a:cubicBezTo>
                      <a:pt x="15943" y="19728"/>
                      <a:pt x="17295" y="18359"/>
                      <a:pt x="18437" y="16528"/>
                    </a:cubicBezTo>
                    <a:cubicBezTo>
                      <a:pt x="19312" y="15125"/>
                      <a:pt x="20017" y="13522"/>
                      <a:pt x="20539" y="11785"/>
                    </a:cubicBezTo>
                    <a:cubicBezTo>
                      <a:pt x="20444" y="11799"/>
                      <a:pt x="20348" y="11808"/>
                      <a:pt x="20250" y="11808"/>
                    </a:cubicBezTo>
                    <a:cubicBezTo>
                      <a:pt x="18459" y="11808"/>
                      <a:pt x="17003" y="9472"/>
                      <a:pt x="17003" y="6600"/>
                    </a:cubicBezTo>
                    <a:close/>
                    <a:moveTo>
                      <a:pt x="21563" y="3598"/>
                    </a:moveTo>
                    <a:cubicBezTo>
                      <a:pt x="21191" y="3178"/>
                      <a:pt x="20738" y="2930"/>
                      <a:pt x="20250" y="2930"/>
                    </a:cubicBezTo>
                    <a:cubicBezTo>
                      <a:pt x="18988" y="2930"/>
                      <a:pt x="17961" y="4577"/>
                      <a:pt x="17961" y="6600"/>
                    </a:cubicBezTo>
                    <a:cubicBezTo>
                      <a:pt x="17961" y="8625"/>
                      <a:pt x="18988" y="10271"/>
                      <a:pt x="20250" y="10271"/>
                    </a:cubicBezTo>
                    <a:cubicBezTo>
                      <a:pt x="20507" y="10271"/>
                      <a:pt x="20753" y="10200"/>
                      <a:pt x="20983" y="10075"/>
                    </a:cubicBezTo>
                    <a:cubicBezTo>
                      <a:pt x="21388" y="8239"/>
                      <a:pt x="21600" y="6288"/>
                      <a:pt x="21600" y="4284"/>
                    </a:cubicBezTo>
                    <a:cubicBezTo>
                      <a:pt x="21600" y="4049"/>
                      <a:pt x="21585" y="3822"/>
                      <a:pt x="21563" y="3598"/>
                    </a:cubicBezTo>
                    <a:close/>
                    <a:moveTo>
                      <a:pt x="3688" y="6600"/>
                    </a:moveTo>
                    <a:cubicBezTo>
                      <a:pt x="3688" y="4577"/>
                      <a:pt x="2661" y="2930"/>
                      <a:pt x="1399" y="2930"/>
                    </a:cubicBezTo>
                    <a:cubicBezTo>
                      <a:pt x="886" y="2930"/>
                      <a:pt x="413" y="3205"/>
                      <a:pt x="31" y="3664"/>
                    </a:cubicBezTo>
                    <a:cubicBezTo>
                      <a:pt x="13" y="3867"/>
                      <a:pt x="0" y="4073"/>
                      <a:pt x="0" y="4284"/>
                    </a:cubicBezTo>
                    <a:cubicBezTo>
                      <a:pt x="0" y="6276"/>
                      <a:pt x="210" y="8216"/>
                      <a:pt x="610" y="10042"/>
                    </a:cubicBezTo>
                    <a:cubicBezTo>
                      <a:pt x="856" y="10188"/>
                      <a:pt x="1121" y="10271"/>
                      <a:pt x="1399" y="10271"/>
                    </a:cubicBezTo>
                    <a:cubicBezTo>
                      <a:pt x="2661" y="10271"/>
                      <a:pt x="3688" y="8625"/>
                      <a:pt x="3688" y="6600"/>
                    </a:cubicBezTo>
                    <a:close/>
                    <a:moveTo>
                      <a:pt x="5642" y="12461"/>
                    </a:moveTo>
                    <a:cubicBezTo>
                      <a:pt x="5642" y="13229"/>
                      <a:pt x="6032" y="13855"/>
                      <a:pt x="6511" y="13855"/>
                    </a:cubicBezTo>
                    <a:cubicBezTo>
                      <a:pt x="6991" y="13855"/>
                      <a:pt x="7380" y="13229"/>
                      <a:pt x="7380" y="12461"/>
                    </a:cubicBezTo>
                    <a:cubicBezTo>
                      <a:pt x="7380" y="11693"/>
                      <a:pt x="6991" y="11067"/>
                      <a:pt x="6511" y="11067"/>
                    </a:cubicBezTo>
                    <a:cubicBezTo>
                      <a:pt x="6032" y="11067"/>
                      <a:pt x="5642" y="11693"/>
                      <a:pt x="5642" y="12461"/>
                    </a:cubicBezTo>
                    <a:close/>
                    <a:moveTo>
                      <a:pt x="15138" y="13855"/>
                    </a:moveTo>
                    <a:cubicBezTo>
                      <a:pt x="15617" y="13855"/>
                      <a:pt x="16007" y="13229"/>
                      <a:pt x="16007" y="12461"/>
                    </a:cubicBezTo>
                    <a:cubicBezTo>
                      <a:pt x="16007" y="11693"/>
                      <a:pt x="15617" y="11067"/>
                      <a:pt x="15138" y="11067"/>
                    </a:cubicBezTo>
                    <a:cubicBezTo>
                      <a:pt x="14659" y="11067"/>
                      <a:pt x="14269" y="11693"/>
                      <a:pt x="14269" y="12461"/>
                    </a:cubicBezTo>
                    <a:cubicBezTo>
                      <a:pt x="14269" y="13229"/>
                      <a:pt x="14659" y="13855"/>
                      <a:pt x="15138" y="13855"/>
                    </a:cubicBezTo>
                    <a:close/>
                    <a:moveTo>
                      <a:pt x="10908" y="17245"/>
                    </a:moveTo>
                    <a:cubicBezTo>
                      <a:pt x="9525" y="17245"/>
                      <a:pt x="8387" y="18952"/>
                      <a:pt x="8268" y="21121"/>
                    </a:cubicBezTo>
                    <a:cubicBezTo>
                      <a:pt x="9088" y="21435"/>
                      <a:pt x="9936" y="21600"/>
                      <a:pt x="10800" y="21600"/>
                    </a:cubicBezTo>
                    <a:cubicBezTo>
                      <a:pt x="11738" y="21600"/>
                      <a:pt x="12658" y="21406"/>
                      <a:pt x="13542" y="21036"/>
                    </a:cubicBezTo>
                    <a:cubicBezTo>
                      <a:pt x="13399" y="18908"/>
                      <a:pt x="12273" y="17245"/>
                      <a:pt x="10908" y="1724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92" name="Group 92"/>
            <p:cNvGrpSpPr/>
            <p:nvPr/>
          </p:nvGrpSpPr>
          <p:grpSpPr>
            <a:xfrm>
              <a:off x="451491" y="-1"/>
              <a:ext cx="1288331" cy="397313"/>
              <a:chOff x="0" y="0"/>
              <a:chExt cx="1288330" cy="397311"/>
            </a:xfrm>
          </p:grpSpPr>
          <p:sp>
            <p:nvSpPr>
              <p:cNvPr id="89" name="Shape 89"/>
              <p:cNvSpPr/>
              <p:nvPr/>
            </p:nvSpPr>
            <p:spPr>
              <a:xfrm>
                <a:off x="0" y="0"/>
                <a:ext cx="1288331" cy="267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09" y="0"/>
                    </a:moveTo>
                    <a:cubicBezTo>
                      <a:pt x="11534" y="0"/>
                      <a:pt x="11413" y="501"/>
                      <a:pt x="11413" y="1340"/>
                    </a:cubicBezTo>
                    <a:cubicBezTo>
                      <a:pt x="11413" y="2179"/>
                      <a:pt x="11534" y="2681"/>
                      <a:pt x="11709" y="2681"/>
                    </a:cubicBezTo>
                    <a:lnTo>
                      <a:pt x="12014" y="2681"/>
                    </a:lnTo>
                    <a:lnTo>
                      <a:pt x="12014" y="18319"/>
                    </a:lnTo>
                    <a:lnTo>
                      <a:pt x="11709" y="18319"/>
                    </a:lnTo>
                    <a:cubicBezTo>
                      <a:pt x="11534" y="18319"/>
                      <a:pt x="11413" y="18820"/>
                      <a:pt x="11413" y="19659"/>
                    </a:cubicBezTo>
                    <a:cubicBezTo>
                      <a:pt x="11413" y="20498"/>
                      <a:pt x="11534" y="21000"/>
                      <a:pt x="11709" y="21000"/>
                    </a:cubicBezTo>
                    <a:lnTo>
                      <a:pt x="12960" y="21000"/>
                    </a:lnTo>
                    <a:cubicBezTo>
                      <a:pt x="13134" y="21000"/>
                      <a:pt x="13256" y="20498"/>
                      <a:pt x="13256" y="19659"/>
                    </a:cubicBezTo>
                    <a:cubicBezTo>
                      <a:pt x="13256" y="18820"/>
                      <a:pt x="13134" y="18319"/>
                      <a:pt x="12960" y="18319"/>
                    </a:cubicBezTo>
                    <a:lnTo>
                      <a:pt x="12571" y="18319"/>
                    </a:lnTo>
                    <a:lnTo>
                      <a:pt x="12571" y="2681"/>
                    </a:lnTo>
                    <a:lnTo>
                      <a:pt x="13613" y="2681"/>
                    </a:lnTo>
                    <a:cubicBezTo>
                      <a:pt x="13871" y="2681"/>
                      <a:pt x="14055" y="3073"/>
                      <a:pt x="14179" y="3686"/>
                    </a:cubicBezTo>
                    <a:cubicBezTo>
                      <a:pt x="14303" y="4297"/>
                      <a:pt x="14368" y="5355"/>
                      <a:pt x="14368" y="6730"/>
                    </a:cubicBezTo>
                    <a:cubicBezTo>
                      <a:pt x="14368" y="8105"/>
                      <a:pt x="14303" y="9163"/>
                      <a:pt x="14179" y="9774"/>
                    </a:cubicBezTo>
                    <a:cubicBezTo>
                      <a:pt x="14055" y="10387"/>
                      <a:pt x="13871" y="10723"/>
                      <a:pt x="13613" y="10723"/>
                    </a:cubicBezTo>
                    <a:lnTo>
                      <a:pt x="13123" y="10723"/>
                    </a:lnTo>
                    <a:cubicBezTo>
                      <a:pt x="12948" y="10723"/>
                      <a:pt x="12826" y="11225"/>
                      <a:pt x="12826" y="12064"/>
                    </a:cubicBezTo>
                    <a:cubicBezTo>
                      <a:pt x="12826" y="12903"/>
                      <a:pt x="12948" y="13404"/>
                      <a:pt x="13123" y="13404"/>
                    </a:cubicBezTo>
                    <a:lnTo>
                      <a:pt x="13613" y="13404"/>
                    </a:lnTo>
                    <a:cubicBezTo>
                      <a:pt x="14043" y="13404"/>
                      <a:pt x="14378" y="12863"/>
                      <a:pt x="14612" y="11673"/>
                    </a:cubicBezTo>
                    <a:cubicBezTo>
                      <a:pt x="14842" y="10498"/>
                      <a:pt x="14960" y="8860"/>
                      <a:pt x="14960" y="6744"/>
                    </a:cubicBezTo>
                    <a:cubicBezTo>
                      <a:pt x="14960" y="4628"/>
                      <a:pt x="14842" y="2962"/>
                      <a:pt x="14612" y="1787"/>
                    </a:cubicBezTo>
                    <a:cubicBezTo>
                      <a:pt x="14378" y="597"/>
                      <a:pt x="14043" y="0"/>
                      <a:pt x="13613" y="0"/>
                    </a:cubicBezTo>
                    <a:lnTo>
                      <a:pt x="11709" y="0"/>
                    </a:lnTo>
                    <a:close/>
                    <a:moveTo>
                      <a:pt x="84" y="2052"/>
                    </a:moveTo>
                    <a:cubicBezTo>
                      <a:pt x="27" y="2052"/>
                      <a:pt x="0" y="2199"/>
                      <a:pt x="0" y="2471"/>
                    </a:cubicBezTo>
                    <a:cubicBezTo>
                      <a:pt x="0" y="2746"/>
                      <a:pt x="27" y="2876"/>
                      <a:pt x="84" y="2876"/>
                    </a:cubicBezTo>
                    <a:lnTo>
                      <a:pt x="482" y="2876"/>
                    </a:lnTo>
                    <a:cubicBezTo>
                      <a:pt x="539" y="2876"/>
                      <a:pt x="569" y="3009"/>
                      <a:pt x="569" y="3281"/>
                    </a:cubicBezTo>
                    <a:lnTo>
                      <a:pt x="569" y="19952"/>
                    </a:lnTo>
                    <a:cubicBezTo>
                      <a:pt x="569" y="20226"/>
                      <a:pt x="539" y="20357"/>
                      <a:pt x="482" y="20357"/>
                    </a:cubicBezTo>
                    <a:lnTo>
                      <a:pt x="84" y="20357"/>
                    </a:lnTo>
                    <a:cubicBezTo>
                      <a:pt x="27" y="20357"/>
                      <a:pt x="0" y="20490"/>
                      <a:pt x="0" y="20762"/>
                    </a:cubicBezTo>
                    <a:cubicBezTo>
                      <a:pt x="0" y="21036"/>
                      <a:pt x="27" y="21181"/>
                      <a:pt x="84" y="21181"/>
                    </a:cubicBezTo>
                    <a:lnTo>
                      <a:pt x="1335" y="21181"/>
                    </a:lnTo>
                    <a:cubicBezTo>
                      <a:pt x="1393" y="21181"/>
                      <a:pt x="1420" y="21036"/>
                      <a:pt x="1420" y="20762"/>
                    </a:cubicBezTo>
                    <a:cubicBezTo>
                      <a:pt x="1420" y="20490"/>
                      <a:pt x="1393" y="20357"/>
                      <a:pt x="1335" y="20357"/>
                    </a:cubicBezTo>
                    <a:lnTo>
                      <a:pt x="825" y="20357"/>
                    </a:lnTo>
                    <a:cubicBezTo>
                      <a:pt x="768" y="20357"/>
                      <a:pt x="737" y="20226"/>
                      <a:pt x="737" y="19952"/>
                    </a:cubicBezTo>
                    <a:lnTo>
                      <a:pt x="737" y="3965"/>
                    </a:lnTo>
                    <a:cubicBezTo>
                      <a:pt x="737" y="3820"/>
                      <a:pt x="744" y="3750"/>
                      <a:pt x="755" y="3742"/>
                    </a:cubicBezTo>
                    <a:cubicBezTo>
                      <a:pt x="766" y="3733"/>
                      <a:pt x="776" y="3753"/>
                      <a:pt x="784" y="3826"/>
                    </a:cubicBezTo>
                    <a:lnTo>
                      <a:pt x="2375" y="20762"/>
                    </a:lnTo>
                    <a:cubicBezTo>
                      <a:pt x="2401" y="21036"/>
                      <a:pt x="2443" y="21181"/>
                      <a:pt x="2500" y="21181"/>
                    </a:cubicBezTo>
                    <a:cubicBezTo>
                      <a:pt x="2557" y="21181"/>
                      <a:pt x="2598" y="21036"/>
                      <a:pt x="2625" y="20762"/>
                    </a:cubicBezTo>
                    <a:lnTo>
                      <a:pt x="4215" y="3826"/>
                    </a:lnTo>
                    <a:cubicBezTo>
                      <a:pt x="4223" y="3753"/>
                      <a:pt x="4233" y="3733"/>
                      <a:pt x="4245" y="3742"/>
                    </a:cubicBezTo>
                    <a:cubicBezTo>
                      <a:pt x="4256" y="3750"/>
                      <a:pt x="4259" y="3820"/>
                      <a:pt x="4259" y="3965"/>
                    </a:cubicBezTo>
                    <a:lnTo>
                      <a:pt x="4259" y="19952"/>
                    </a:lnTo>
                    <a:cubicBezTo>
                      <a:pt x="4259" y="20226"/>
                      <a:pt x="4231" y="20357"/>
                      <a:pt x="4175" y="20357"/>
                    </a:cubicBezTo>
                    <a:lnTo>
                      <a:pt x="3664" y="20357"/>
                    </a:lnTo>
                    <a:cubicBezTo>
                      <a:pt x="3607" y="20357"/>
                      <a:pt x="3580" y="20490"/>
                      <a:pt x="3580" y="20762"/>
                    </a:cubicBezTo>
                    <a:cubicBezTo>
                      <a:pt x="3580" y="21036"/>
                      <a:pt x="3607" y="21181"/>
                      <a:pt x="3664" y="21181"/>
                    </a:cubicBezTo>
                    <a:lnTo>
                      <a:pt x="4912" y="21181"/>
                    </a:lnTo>
                    <a:cubicBezTo>
                      <a:pt x="4969" y="21181"/>
                      <a:pt x="4999" y="21036"/>
                      <a:pt x="4999" y="20762"/>
                    </a:cubicBezTo>
                    <a:cubicBezTo>
                      <a:pt x="4999" y="20490"/>
                      <a:pt x="4969" y="20357"/>
                      <a:pt x="4912" y="20357"/>
                    </a:cubicBezTo>
                    <a:lnTo>
                      <a:pt x="4517" y="20357"/>
                    </a:lnTo>
                    <a:cubicBezTo>
                      <a:pt x="4460" y="20357"/>
                      <a:pt x="4430" y="20226"/>
                      <a:pt x="4430" y="19952"/>
                    </a:cubicBezTo>
                    <a:lnTo>
                      <a:pt x="4430" y="3281"/>
                    </a:lnTo>
                    <a:cubicBezTo>
                      <a:pt x="4430" y="3009"/>
                      <a:pt x="4460" y="2876"/>
                      <a:pt x="4517" y="2876"/>
                    </a:cubicBezTo>
                    <a:lnTo>
                      <a:pt x="4912" y="2876"/>
                    </a:lnTo>
                    <a:cubicBezTo>
                      <a:pt x="4969" y="2876"/>
                      <a:pt x="4999" y="2746"/>
                      <a:pt x="4999" y="2471"/>
                    </a:cubicBezTo>
                    <a:cubicBezTo>
                      <a:pt x="4999" y="2199"/>
                      <a:pt x="4969" y="2052"/>
                      <a:pt x="4912" y="2052"/>
                    </a:cubicBezTo>
                    <a:lnTo>
                      <a:pt x="4288" y="2052"/>
                    </a:lnTo>
                    <a:cubicBezTo>
                      <a:pt x="4246" y="2052"/>
                      <a:pt x="4216" y="2090"/>
                      <a:pt x="4195" y="2164"/>
                    </a:cubicBezTo>
                    <a:cubicBezTo>
                      <a:pt x="4174" y="2235"/>
                      <a:pt x="4157" y="2344"/>
                      <a:pt x="4146" y="2471"/>
                    </a:cubicBezTo>
                    <a:lnTo>
                      <a:pt x="2555" y="19408"/>
                    </a:lnTo>
                    <a:cubicBezTo>
                      <a:pt x="2517" y="19790"/>
                      <a:pt x="2479" y="19790"/>
                      <a:pt x="2442" y="19408"/>
                    </a:cubicBezTo>
                    <a:lnTo>
                      <a:pt x="851" y="2471"/>
                    </a:lnTo>
                    <a:cubicBezTo>
                      <a:pt x="839" y="2344"/>
                      <a:pt x="825" y="2235"/>
                      <a:pt x="804" y="2164"/>
                    </a:cubicBezTo>
                    <a:cubicBezTo>
                      <a:pt x="783" y="2090"/>
                      <a:pt x="753" y="2052"/>
                      <a:pt x="711" y="2052"/>
                    </a:cubicBezTo>
                    <a:lnTo>
                      <a:pt x="84" y="2052"/>
                    </a:lnTo>
                    <a:close/>
                    <a:moveTo>
                      <a:pt x="17277" y="5222"/>
                    </a:moveTo>
                    <a:cubicBezTo>
                      <a:pt x="17138" y="5222"/>
                      <a:pt x="17008" y="5330"/>
                      <a:pt x="16885" y="5557"/>
                    </a:cubicBezTo>
                    <a:cubicBezTo>
                      <a:pt x="16772" y="5765"/>
                      <a:pt x="16666" y="6030"/>
                      <a:pt x="16575" y="6325"/>
                    </a:cubicBezTo>
                    <a:cubicBezTo>
                      <a:pt x="16535" y="6450"/>
                      <a:pt x="16500" y="6511"/>
                      <a:pt x="16464" y="6646"/>
                    </a:cubicBezTo>
                    <a:cubicBezTo>
                      <a:pt x="16446" y="5920"/>
                      <a:pt x="16331" y="5362"/>
                      <a:pt x="16171" y="5362"/>
                    </a:cubicBezTo>
                    <a:lnTo>
                      <a:pt x="15602" y="5362"/>
                    </a:lnTo>
                    <a:cubicBezTo>
                      <a:pt x="15427" y="5362"/>
                      <a:pt x="15306" y="6087"/>
                      <a:pt x="15306" y="6925"/>
                    </a:cubicBezTo>
                    <a:cubicBezTo>
                      <a:pt x="15306" y="7764"/>
                      <a:pt x="15427" y="8489"/>
                      <a:pt x="15602" y="8489"/>
                    </a:cubicBezTo>
                    <a:lnTo>
                      <a:pt x="15915" y="8489"/>
                    </a:lnTo>
                    <a:lnTo>
                      <a:pt x="15915" y="18319"/>
                    </a:lnTo>
                    <a:lnTo>
                      <a:pt x="15602" y="18319"/>
                    </a:lnTo>
                    <a:cubicBezTo>
                      <a:pt x="15427" y="18319"/>
                      <a:pt x="15306" y="18820"/>
                      <a:pt x="15306" y="19659"/>
                    </a:cubicBezTo>
                    <a:cubicBezTo>
                      <a:pt x="15306" y="20498"/>
                      <a:pt x="15427" y="21000"/>
                      <a:pt x="15602" y="21000"/>
                    </a:cubicBezTo>
                    <a:lnTo>
                      <a:pt x="16795" y="21000"/>
                    </a:lnTo>
                    <a:cubicBezTo>
                      <a:pt x="16970" y="21000"/>
                      <a:pt x="17091" y="20498"/>
                      <a:pt x="17091" y="19659"/>
                    </a:cubicBezTo>
                    <a:cubicBezTo>
                      <a:pt x="17091" y="18820"/>
                      <a:pt x="16970" y="18319"/>
                      <a:pt x="16795" y="18319"/>
                    </a:cubicBezTo>
                    <a:lnTo>
                      <a:pt x="16473" y="18319"/>
                    </a:lnTo>
                    <a:lnTo>
                      <a:pt x="16473" y="11030"/>
                    </a:lnTo>
                    <a:cubicBezTo>
                      <a:pt x="16566" y="10507"/>
                      <a:pt x="16612" y="10028"/>
                      <a:pt x="16694" y="9592"/>
                    </a:cubicBezTo>
                    <a:cubicBezTo>
                      <a:pt x="16767" y="9192"/>
                      <a:pt x="16859" y="8819"/>
                      <a:pt x="16966" y="8489"/>
                    </a:cubicBezTo>
                    <a:cubicBezTo>
                      <a:pt x="17058" y="8210"/>
                      <a:pt x="17161" y="8070"/>
                      <a:pt x="17280" y="8070"/>
                    </a:cubicBezTo>
                    <a:cubicBezTo>
                      <a:pt x="17441" y="8070"/>
                      <a:pt x="17555" y="8252"/>
                      <a:pt x="17634" y="8615"/>
                    </a:cubicBezTo>
                    <a:cubicBezTo>
                      <a:pt x="17712" y="8970"/>
                      <a:pt x="17747" y="9386"/>
                      <a:pt x="17747" y="9927"/>
                    </a:cubicBezTo>
                    <a:cubicBezTo>
                      <a:pt x="17747" y="10766"/>
                      <a:pt x="17869" y="11352"/>
                      <a:pt x="18044" y="11352"/>
                    </a:cubicBezTo>
                    <a:cubicBezTo>
                      <a:pt x="18218" y="11352"/>
                      <a:pt x="18343" y="10766"/>
                      <a:pt x="18343" y="9927"/>
                    </a:cubicBezTo>
                    <a:cubicBezTo>
                      <a:pt x="18343" y="9289"/>
                      <a:pt x="18318" y="8677"/>
                      <a:pt x="18270" y="8112"/>
                    </a:cubicBezTo>
                    <a:cubicBezTo>
                      <a:pt x="18221" y="7535"/>
                      <a:pt x="18148" y="7015"/>
                      <a:pt x="18052" y="6576"/>
                    </a:cubicBezTo>
                    <a:cubicBezTo>
                      <a:pt x="17958" y="6147"/>
                      <a:pt x="17845" y="5808"/>
                      <a:pt x="17715" y="5571"/>
                    </a:cubicBezTo>
                    <a:cubicBezTo>
                      <a:pt x="17587" y="5335"/>
                      <a:pt x="17438" y="5222"/>
                      <a:pt x="17277" y="5222"/>
                    </a:cubicBezTo>
                    <a:close/>
                    <a:moveTo>
                      <a:pt x="19997" y="5362"/>
                    </a:moveTo>
                    <a:cubicBezTo>
                      <a:pt x="19767" y="5362"/>
                      <a:pt x="19548" y="5565"/>
                      <a:pt x="19350" y="5962"/>
                    </a:cubicBezTo>
                    <a:cubicBezTo>
                      <a:pt x="19151" y="6362"/>
                      <a:pt x="18980" y="6931"/>
                      <a:pt x="18839" y="7651"/>
                    </a:cubicBezTo>
                    <a:cubicBezTo>
                      <a:pt x="18699" y="8366"/>
                      <a:pt x="18589" y="9238"/>
                      <a:pt x="18511" y="10235"/>
                    </a:cubicBezTo>
                    <a:cubicBezTo>
                      <a:pt x="18434" y="11218"/>
                      <a:pt x="18395" y="12313"/>
                      <a:pt x="18395" y="13488"/>
                    </a:cubicBezTo>
                    <a:cubicBezTo>
                      <a:pt x="18395" y="14662"/>
                      <a:pt x="18434" y="15744"/>
                      <a:pt x="18511" y="16727"/>
                    </a:cubicBezTo>
                    <a:cubicBezTo>
                      <a:pt x="18589" y="17724"/>
                      <a:pt x="18699" y="18597"/>
                      <a:pt x="18839" y="19310"/>
                    </a:cubicBezTo>
                    <a:cubicBezTo>
                      <a:pt x="18980" y="20031"/>
                      <a:pt x="19150" y="20599"/>
                      <a:pt x="19350" y="21000"/>
                    </a:cubicBezTo>
                    <a:cubicBezTo>
                      <a:pt x="19547" y="21396"/>
                      <a:pt x="19765" y="21600"/>
                      <a:pt x="19997" y="21600"/>
                    </a:cubicBezTo>
                    <a:cubicBezTo>
                      <a:pt x="20229" y="21600"/>
                      <a:pt x="20448" y="21396"/>
                      <a:pt x="20645" y="21000"/>
                    </a:cubicBezTo>
                    <a:cubicBezTo>
                      <a:pt x="20845" y="20599"/>
                      <a:pt x="21016" y="20029"/>
                      <a:pt x="21156" y="19310"/>
                    </a:cubicBezTo>
                    <a:cubicBezTo>
                      <a:pt x="21296" y="18595"/>
                      <a:pt x="21406" y="17723"/>
                      <a:pt x="21484" y="16727"/>
                    </a:cubicBezTo>
                    <a:cubicBezTo>
                      <a:pt x="21561" y="15742"/>
                      <a:pt x="21600" y="14661"/>
                      <a:pt x="21600" y="13488"/>
                    </a:cubicBezTo>
                    <a:cubicBezTo>
                      <a:pt x="21600" y="12314"/>
                      <a:pt x="21561" y="11220"/>
                      <a:pt x="21484" y="10235"/>
                    </a:cubicBezTo>
                    <a:cubicBezTo>
                      <a:pt x="21406" y="9238"/>
                      <a:pt x="21296" y="8367"/>
                      <a:pt x="21156" y="7651"/>
                    </a:cubicBezTo>
                    <a:cubicBezTo>
                      <a:pt x="21015" y="6931"/>
                      <a:pt x="20844" y="6363"/>
                      <a:pt x="20645" y="5962"/>
                    </a:cubicBezTo>
                    <a:cubicBezTo>
                      <a:pt x="20447" y="5565"/>
                      <a:pt x="20228" y="5362"/>
                      <a:pt x="19997" y="5362"/>
                    </a:cubicBezTo>
                    <a:close/>
                    <a:moveTo>
                      <a:pt x="6312" y="7247"/>
                    </a:moveTo>
                    <a:cubicBezTo>
                      <a:pt x="6187" y="7247"/>
                      <a:pt x="6067" y="7329"/>
                      <a:pt x="5957" y="7484"/>
                    </a:cubicBezTo>
                    <a:cubicBezTo>
                      <a:pt x="5847" y="7638"/>
                      <a:pt x="5751" y="7829"/>
                      <a:pt x="5664" y="8056"/>
                    </a:cubicBezTo>
                    <a:cubicBezTo>
                      <a:pt x="5577" y="8285"/>
                      <a:pt x="5498" y="8541"/>
                      <a:pt x="5432" y="8824"/>
                    </a:cubicBezTo>
                    <a:cubicBezTo>
                      <a:pt x="5365" y="9106"/>
                      <a:pt x="5314" y="9365"/>
                      <a:pt x="5272" y="9620"/>
                    </a:cubicBezTo>
                    <a:cubicBezTo>
                      <a:pt x="5238" y="9838"/>
                      <a:pt x="5244" y="10029"/>
                      <a:pt x="5290" y="10193"/>
                    </a:cubicBezTo>
                    <a:cubicBezTo>
                      <a:pt x="5335" y="10356"/>
                      <a:pt x="5375" y="10327"/>
                      <a:pt x="5409" y="10109"/>
                    </a:cubicBezTo>
                    <a:cubicBezTo>
                      <a:pt x="5443" y="9891"/>
                      <a:pt x="5487" y="9663"/>
                      <a:pt x="5542" y="9425"/>
                    </a:cubicBezTo>
                    <a:cubicBezTo>
                      <a:pt x="5597" y="9190"/>
                      <a:pt x="5660" y="8983"/>
                      <a:pt x="5734" y="8782"/>
                    </a:cubicBezTo>
                    <a:cubicBezTo>
                      <a:pt x="5808" y="8583"/>
                      <a:pt x="5892" y="8404"/>
                      <a:pt x="5986" y="8266"/>
                    </a:cubicBezTo>
                    <a:cubicBezTo>
                      <a:pt x="6081" y="8129"/>
                      <a:pt x="6190" y="8070"/>
                      <a:pt x="6312" y="8070"/>
                    </a:cubicBezTo>
                    <a:cubicBezTo>
                      <a:pt x="6448" y="8070"/>
                      <a:pt x="6570" y="8159"/>
                      <a:pt x="6680" y="8350"/>
                    </a:cubicBezTo>
                    <a:cubicBezTo>
                      <a:pt x="6790" y="8540"/>
                      <a:pt x="6883" y="8807"/>
                      <a:pt x="6959" y="9145"/>
                    </a:cubicBezTo>
                    <a:cubicBezTo>
                      <a:pt x="7035" y="9481"/>
                      <a:pt x="7091" y="9871"/>
                      <a:pt x="7133" y="10318"/>
                    </a:cubicBezTo>
                    <a:cubicBezTo>
                      <a:pt x="7175" y="10766"/>
                      <a:pt x="7197" y="11247"/>
                      <a:pt x="7197" y="11756"/>
                    </a:cubicBezTo>
                    <a:lnTo>
                      <a:pt x="7197" y="16950"/>
                    </a:lnTo>
                    <a:cubicBezTo>
                      <a:pt x="7118" y="17642"/>
                      <a:pt x="7021" y="18263"/>
                      <a:pt x="6907" y="18807"/>
                    </a:cubicBezTo>
                    <a:cubicBezTo>
                      <a:pt x="6808" y="19282"/>
                      <a:pt x="6690" y="19705"/>
                      <a:pt x="6550" y="20078"/>
                    </a:cubicBezTo>
                    <a:cubicBezTo>
                      <a:pt x="6410" y="20451"/>
                      <a:pt x="6248" y="20637"/>
                      <a:pt x="6062" y="20637"/>
                    </a:cubicBezTo>
                    <a:cubicBezTo>
                      <a:pt x="5778" y="20637"/>
                      <a:pt x="5565" y="20296"/>
                      <a:pt x="5423" y="19631"/>
                    </a:cubicBezTo>
                    <a:cubicBezTo>
                      <a:pt x="5281" y="18966"/>
                      <a:pt x="5208" y="18115"/>
                      <a:pt x="5208" y="17076"/>
                    </a:cubicBezTo>
                    <a:cubicBezTo>
                      <a:pt x="5208" y="16567"/>
                      <a:pt x="5227" y="16102"/>
                      <a:pt x="5264" y="15666"/>
                    </a:cubicBezTo>
                    <a:cubicBezTo>
                      <a:pt x="5299" y="15230"/>
                      <a:pt x="5355" y="14844"/>
                      <a:pt x="5435" y="14535"/>
                    </a:cubicBezTo>
                    <a:cubicBezTo>
                      <a:pt x="5514" y="14224"/>
                      <a:pt x="5615" y="13990"/>
                      <a:pt x="5737" y="13809"/>
                    </a:cubicBezTo>
                    <a:cubicBezTo>
                      <a:pt x="5858" y="13628"/>
                      <a:pt x="6005" y="13530"/>
                      <a:pt x="6175" y="13530"/>
                    </a:cubicBezTo>
                    <a:lnTo>
                      <a:pt x="6770" y="13530"/>
                    </a:lnTo>
                    <a:cubicBezTo>
                      <a:pt x="6827" y="13530"/>
                      <a:pt x="6857" y="13398"/>
                      <a:pt x="6857" y="13125"/>
                    </a:cubicBezTo>
                    <a:cubicBezTo>
                      <a:pt x="6857" y="12852"/>
                      <a:pt x="6827" y="12706"/>
                      <a:pt x="6770" y="12706"/>
                    </a:cubicBezTo>
                    <a:lnTo>
                      <a:pt x="6175" y="12706"/>
                    </a:lnTo>
                    <a:cubicBezTo>
                      <a:pt x="5990" y="12706"/>
                      <a:pt x="5825" y="12828"/>
                      <a:pt x="5685" y="13055"/>
                    </a:cubicBezTo>
                    <a:cubicBezTo>
                      <a:pt x="5544" y="13284"/>
                      <a:pt x="5427" y="13585"/>
                      <a:pt x="5330" y="13976"/>
                    </a:cubicBezTo>
                    <a:cubicBezTo>
                      <a:pt x="5234" y="14369"/>
                      <a:pt x="5162" y="14831"/>
                      <a:pt x="5113" y="15359"/>
                    </a:cubicBezTo>
                    <a:cubicBezTo>
                      <a:pt x="5063" y="15886"/>
                      <a:pt x="5037" y="16457"/>
                      <a:pt x="5037" y="17076"/>
                    </a:cubicBezTo>
                    <a:cubicBezTo>
                      <a:pt x="5037" y="17696"/>
                      <a:pt x="5059" y="18280"/>
                      <a:pt x="5101" y="18807"/>
                    </a:cubicBezTo>
                    <a:cubicBezTo>
                      <a:pt x="5143" y="19336"/>
                      <a:pt x="5204" y="19784"/>
                      <a:pt x="5290" y="20176"/>
                    </a:cubicBezTo>
                    <a:cubicBezTo>
                      <a:pt x="5375" y="20567"/>
                      <a:pt x="5483" y="20882"/>
                      <a:pt x="5612" y="21111"/>
                    </a:cubicBezTo>
                    <a:cubicBezTo>
                      <a:pt x="5741" y="21339"/>
                      <a:pt x="5892" y="21446"/>
                      <a:pt x="6062" y="21446"/>
                    </a:cubicBezTo>
                    <a:cubicBezTo>
                      <a:pt x="6198" y="21446"/>
                      <a:pt x="6322" y="21363"/>
                      <a:pt x="6434" y="21181"/>
                    </a:cubicBezTo>
                    <a:cubicBezTo>
                      <a:pt x="6545" y="21000"/>
                      <a:pt x="6646" y="20781"/>
                      <a:pt x="6735" y="20525"/>
                    </a:cubicBezTo>
                    <a:cubicBezTo>
                      <a:pt x="6824" y="20271"/>
                      <a:pt x="6899" y="19997"/>
                      <a:pt x="6962" y="19715"/>
                    </a:cubicBezTo>
                    <a:cubicBezTo>
                      <a:pt x="7024" y="19434"/>
                      <a:pt x="7073" y="19181"/>
                      <a:pt x="7107" y="18961"/>
                    </a:cubicBezTo>
                    <a:cubicBezTo>
                      <a:pt x="7122" y="18871"/>
                      <a:pt x="7134" y="18831"/>
                      <a:pt x="7145" y="18821"/>
                    </a:cubicBezTo>
                    <a:cubicBezTo>
                      <a:pt x="7156" y="18812"/>
                      <a:pt x="7166" y="18826"/>
                      <a:pt x="7174" y="18863"/>
                    </a:cubicBezTo>
                    <a:cubicBezTo>
                      <a:pt x="7181" y="18900"/>
                      <a:pt x="7187" y="18944"/>
                      <a:pt x="7191" y="19017"/>
                    </a:cubicBezTo>
                    <a:cubicBezTo>
                      <a:pt x="7195" y="19089"/>
                      <a:pt x="7197" y="19166"/>
                      <a:pt x="7197" y="19240"/>
                    </a:cubicBezTo>
                    <a:lnTo>
                      <a:pt x="7197" y="20762"/>
                    </a:lnTo>
                    <a:cubicBezTo>
                      <a:pt x="7197" y="21036"/>
                      <a:pt x="7224" y="21181"/>
                      <a:pt x="7281" y="21181"/>
                    </a:cubicBezTo>
                    <a:lnTo>
                      <a:pt x="7850" y="21181"/>
                    </a:lnTo>
                    <a:cubicBezTo>
                      <a:pt x="7907" y="21181"/>
                      <a:pt x="7935" y="21036"/>
                      <a:pt x="7935" y="20762"/>
                    </a:cubicBezTo>
                    <a:cubicBezTo>
                      <a:pt x="7935" y="20490"/>
                      <a:pt x="7907" y="20357"/>
                      <a:pt x="7850" y="20357"/>
                    </a:cubicBezTo>
                    <a:lnTo>
                      <a:pt x="7453" y="20357"/>
                    </a:lnTo>
                    <a:cubicBezTo>
                      <a:pt x="7396" y="20357"/>
                      <a:pt x="7368" y="20226"/>
                      <a:pt x="7368" y="19952"/>
                    </a:cubicBezTo>
                    <a:lnTo>
                      <a:pt x="7368" y="11756"/>
                    </a:lnTo>
                    <a:cubicBezTo>
                      <a:pt x="7368" y="11136"/>
                      <a:pt x="7342" y="10558"/>
                      <a:pt x="7293" y="10011"/>
                    </a:cubicBezTo>
                    <a:cubicBezTo>
                      <a:pt x="7244" y="9465"/>
                      <a:pt x="7175" y="8983"/>
                      <a:pt x="7084" y="8573"/>
                    </a:cubicBezTo>
                    <a:cubicBezTo>
                      <a:pt x="6993" y="8163"/>
                      <a:pt x="6881" y="7833"/>
                      <a:pt x="6750" y="7596"/>
                    </a:cubicBezTo>
                    <a:cubicBezTo>
                      <a:pt x="6619" y="7359"/>
                      <a:pt x="6475" y="7247"/>
                      <a:pt x="6312" y="7247"/>
                    </a:cubicBezTo>
                    <a:close/>
                    <a:moveTo>
                      <a:pt x="20055" y="8042"/>
                    </a:moveTo>
                    <a:cubicBezTo>
                      <a:pt x="20212" y="8042"/>
                      <a:pt x="20353" y="8172"/>
                      <a:pt x="20476" y="8419"/>
                    </a:cubicBezTo>
                    <a:cubicBezTo>
                      <a:pt x="20599" y="8666"/>
                      <a:pt x="20701" y="8997"/>
                      <a:pt x="20787" y="9439"/>
                    </a:cubicBezTo>
                    <a:cubicBezTo>
                      <a:pt x="20873" y="9884"/>
                      <a:pt x="20942" y="10433"/>
                      <a:pt x="20990" y="11072"/>
                    </a:cubicBezTo>
                    <a:cubicBezTo>
                      <a:pt x="21040" y="11734"/>
                      <a:pt x="21066" y="12484"/>
                      <a:pt x="21066" y="13306"/>
                    </a:cubicBezTo>
                    <a:cubicBezTo>
                      <a:pt x="21066" y="14146"/>
                      <a:pt x="21040" y="14909"/>
                      <a:pt x="20990" y="15568"/>
                    </a:cubicBezTo>
                    <a:cubicBezTo>
                      <a:pt x="20942" y="16209"/>
                      <a:pt x="20873" y="16758"/>
                      <a:pt x="20787" y="17202"/>
                    </a:cubicBezTo>
                    <a:cubicBezTo>
                      <a:pt x="20702" y="17638"/>
                      <a:pt x="20599" y="17989"/>
                      <a:pt x="20479" y="18221"/>
                    </a:cubicBezTo>
                    <a:cubicBezTo>
                      <a:pt x="20356" y="18462"/>
                      <a:pt x="20213" y="18584"/>
                      <a:pt x="20055" y="18584"/>
                    </a:cubicBezTo>
                    <a:cubicBezTo>
                      <a:pt x="19898" y="18584"/>
                      <a:pt x="19755" y="18462"/>
                      <a:pt x="19632" y="18221"/>
                    </a:cubicBezTo>
                    <a:cubicBezTo>
                      <a:pt x="19512" y="17989"/>
                      <a:pt x="19409" y="17650"/>
                      <a:pt x="19324" y="17216"/>
                    </a:cubicBezTo>
                    <a:cubicBezTo>
                      <a:pt x="19237" y="16765"/>
                      <a:pt x="19170" y="16221"/>
                      <a:pt x="19121" y="15568"/>
                    </a:cubicBezTo>
                    <a:cubicBezTo>
                      <a:pt x="19071" y="14913"/>
                      <a:pt x="19045" y="14151"/>
                      <a:pt x="19045" y="13306"/>
                    </a:cubicBezTo>
                    <a:cubicBezTo>
                      <a:pt x="19045" y="12479"/>
                      <a:pt x="19071" y="11729"/>
                      <a:pt x="19121" y="11072"/>
                    </a:cubicBezTo>
                    <a:cubicBezTo>
                      <a:pt x="19170" y="10429"/>
                      <a:pt x="19238" y="9881"/>
                      <a:pt x="19324" y="9439"/>
                    </a:cubicBezTo>
                    <a:cubicBezTo>
                      <a:pt x="19410" y="8995"/>
                      <a:pt x="19511" y="8667"/>
                      <a:pt x="19635" y="8419"/>
                    </a:cubicBezTo>
                    <a:cubicBezTo>
                      <a:pt x="19757" y="8172"/>
                      <a:pt x="19899" y="8042"/>
                      <a:pt x="20055" y="80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90" name="Shape 90"/>
              <p:cNvSpPr/>
              <p:nvPr/>
            </p:nvSpPr>
            <p:spPr>
              <a:xfrm>
                <a:off x="376801" y="88659"/>
                <a:ext cx="283710" cy="3086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60" extrusionOk="0">
                    <a:moveTo>
                      <a:pt x="21213" y="11458"/>
                    </a:moveTo>
                    <a:lnTo>
                      <a:pt x="19665" y="11458"/>
                    </a:lnTo>
                    <a:cubicBezTo>
                      <a:pt x="19526" y="11458"/>
                      <a:pt x="19407" y="11423"/>
                      <a:pt x="19303" y="11352"/>
                    </a:cubicBezTo>
                    <a:cubicBezTo>
                      <a:pt x="19200" y="11281"/>
                      <a:pt x="19106" y="11198"/>
                      <a:pt x="19020" y="11103"/>
                    </a:cubicBezTo>
                    <a:lnTo>
                      <a:pt x="15331" y="6393"/>
                    </a:lnTo>
                    <a:cubicBezTo>
                      <a:pt x="15227" y="6251"/>
                      <a:pt x="15227" y="6109"/>
                      <a:pt x="15331" y="5967"/>
                    </a:cubicBezTo>
                    <a:lnTo>
                      <a:pt x="18242" y="2078"/>
                    </a:lnTo>
                    <a:cubicBezTo>
                      <a:pt x="18311" y="1983"/>
                      <a:pt x="18401" y="1899"/>
                      <a:pt x="18513" y="1828"/>
                    </a:cubicBezTo>
                    <a:cubicBezTo>
                      <a:pt x="18530" y="1817"/>
                      <a:pt x="18584" y="1790"/>
                      <a:pt x="18658" y="1754"/>
                    </a:cubicBezTo>
                    <a:cubicBezTo>
                      <a:pt x="19600" y="1650"/>
                      <a:pt x="20445" y="1250"/>
                      <a:pt x="21072" y="657"/>
                    </a:cubicBezTo>
                    <a:cubicBezTo>
                      <a:pt x="21234" y="504"/>
                      <a:pt x="21230" y="258"/>
                      <a:pt x="21064" y="110"/>
                    </a:cubicBezTo>
                    <a:cubicBezTo>
                      <a:pt x="20896" y="-39"/>
                      <a:pt x="20630" y="-36"/>
                      <a:pt x="20467" y="118"/>
                    </a:cubicBezTo>
                    <a:cubicBezTo>
                      <a:pt x="19916" y="637"/>
                      <a:pt x="19162" y="966"/>
                      <a:pt x="18322" y="1002"/>
                    </a:cubicBezTo>
                    <a:lnTo>
                      <a:pt x="17812" y="990"/>
                    </a:lnTo>
                    <a:cubicBezTo>
                      <a:pt x="17055" y="913"/>
                      <a:pt x="16380" y="594"/>
                      <a:pt x="15873" y="117"/>
                    </a:cubicBezTo>
                    <a:cubicBezTo>
                      <a:pt x="15710" y="-37"/>
                      <a:pt x="15443" y="-40"/>
                      <a:pt x="15276" y="110"/>
                    </a:cubicBezTo>
                    <a:cubicBezTo>
                      <a:pt x="15109" y="259"/>
                      <a:pt x="15106" y="504"/>
                      <a:pt x="15269" y="657"/>
                    </a:cubicBezTo>
                    <a:lnTo>
                      <a:pt x="15268" y="657"/>
                    </a:lnTo>
                    <a:cubicBezTo>
                      <a:pt x="15838" y="1195"/>
                      <a:pt x="16587" y="1573"/>
                      <a:pt x="17425" y="1717"/>
                    </a:cubicBezTo>
                    <a:cubicBezTo>
                      <a:pt x="17428" y="1728"/>
                      <a:pt x="17435" y="1739"/>
                      <a:pt x="17437" y="1751"/>
                    </a:cubicBezTo>
                    <a:cubicBezTo>
                      <a:pt x="17459" y="1838"/>
                      <a:pt x="17430" y="1972"/>
                      <a:pt x="17345" y="2067"/>
                    </a:cubicBezTo>
                    <a:lnTo>
                      <a:pt x="14867" y="5352"/>
                    </a:lnTo>
                    <a:cubicBezTo>
                      <a:pt x="14746" y="5525"/>
                      <a:pt x="14626" y="5525"/>
                      <a:pt x="14506" y="5352"/>
                    </a:cubicBezTo>
                    <a:lnTo>
                      <a:pt x="11411" y="1400"/>
                    </a:lnTo>
                    <a:cubicBezTo>
                      <a:pt x="11324" y="1305"/>
                      <a:pt x="11310" y="1221"/>
                      <a:pt x="11372" y="1150"/>
                    </a:cubicBezTo>
                    <a:cubicBezTo>
                      <a:pt x="11431" y="1079"/>
                      <a:pt x="11530" y="1045"/>
                      <a:pt x="11668" y="1045"/>
                    </a:cubicBezTo>
                    <a:lnTo>
                      <a:pt x="13732" y="1045"/>
                    </a:lnTo>
                    <a:cubicBezTo>
                      <a:pt x="13989" y="1045"/>
                      <a:pt x="14119" y="926"/>
                      <a:pt x="14119" y="690"/>
                    </a:cubicBezTo>
                    <a:cubicBezTo>
                      <a:pt x="14119" y="453"/>
                      <a:pt x="13989" y="335"/>
                      <a:pt x="13732" y="335"/>
                    </a:cubicBezTo>
                    <a:lnTo>
                      <a:pt x="8315" y="335"/>
                    </a:lnTo>
                    <a:cubicBezTo>
                      <a:pt x="8056" y="335"/>
                      <a:pt x="7928" y="453"/>
                      <a:pt x="7928" y="690"/>
                    </a:cubicBezTo>
                    <a:cubicBezTo>
                      <a:pt x="7928" y="926"/>
                      <a:pt x="8056" y="1045"/>
                      <a:pt x="8315" y="1045"/>
                    </a:cubicBezTo>
                    <a:lnTo>
                      <a:pt x="9863" y="1045"/>
                    </a:lnTo>
                    <a:cubicBezTo>
                      <a:pt x="10000" y="1045"/>
                      <a:pt x="10124" y="1079"/>
                      <a:pt x="10237" y="1150"/>
                    </a:cubicBezTo>
                    <a:cubicBezTo>
                      <a:pt x="10348" y="1221"/>
                      <a:pt x="10438" y="1305"/>
                      <a:pt x="10508" y="1400"/>
                    </a:cubicBezTo>
                    <a:lnTo>
                      <a:pt x="14066" y="5967"/>
                    </a:lnTo>
                    <a:cubicBezTo>
                      <a:pt x="14170" y="6109"/>
                      <a:pt x="14170" y="6251"/>
                      <a:pt x="14066" y="6393"/>
                    </a:cubicBezTo>
                    <a:lnTo>
                      <a:pt x="2579" y="20495"/>
                    </a:lnTo>
                    <a:cubicBezTo>
                      <a:pt x="2492" y="20590"/>
                      <a:pt x="2399" y="20674"/>
                      <a:pt x="2295" y="20745"/>
                    </a:cubicBezTo>
                    <a:cubicBezTo>
                      <a:pt x="2192" y="20816"/>
                      <a:pt x="2072" y="20850"/>
                      <a:pt x="1935" y="20850"/>
                    </a:cubicBezTo>
                    <a:lnTo>
                      <a:pt x="387" y="20850"/>
                    </a:lnTo>
                    <a:cubicBezTo>
                      <a:pt x="128" y="20850"/>
                      <a:pt x="0" y="20969"/>
                      <a:pt x="0" y="21205"/>
                    </a:cubicBezTo>
                    <a:cubicBezTo>
                      <a:pt x="0" y="21442"/>
                      <a:pt x="128" y="21560"/>
                      <a:pt x="387" y="21560"/>
                    </a:cubicBezTo>
                    <a:lnTo>
                      <a:pt x="5803" y="21560"/>
                    </a:lnTo>
                    <a:cubicBezTo>
                      <a:pt x="6061" y="21560"/>
                      <a:pt x="6190" y="21442"/>
                      <a:pt x="6190" y="21205"/>
                    </a:cubicBezTo>
                    <a:cubicBezTo>
                      <a:pt x="6190" y="20969"/>
                      <a:pt x="6061" y="20850"/>
                      <a:pt x="5803" y="20850"/>
                    </a:cubicBezTo>
                    <a:lnTo>
                      <a:pt x="3740" y="20850"/>
                    </a:lnTo>
                    <a:cubicBezTo>
                      <a:pt x="3602" y="20850"/>
                      <a:pt x="3504" y="20816"/>
                      <a:pt x="3442" y="20745"/>
                    </a:cubicBezTo>
                    <a:cubicBezTo>
                      <a:pt x="3382" y="20674"/>
                      <a:pt x="3395" y="20590"/>
                      <a:pt x="3481" y="20495"/>
                    </a:cubicBezTo>
                    <a:lnTo>
                      <a:pt x="14506" y="6985"/>
                    </a:lnTo>
                    <a:cubicBezTo>
                      <a:pt x="14626" y="6827"/>
                      <a:pt x="14746" y="6827"/>
                      <a:pt x="14867" y="6985"/>
                    </a:cubicBezTo>
                    <a:lnTo>
                      <a:pt x="18117" y="11103"/>
                    </a:lnTo>
                    <a:cubicBezTo>
                      <a:pt x="18204" y="11198"/>
                      <a:pt x="18216" y="11281"/>
                      <a:pt x="18156" y="11352"/>
                    </a:cubicBezTo>
                    <a:cubicBezTo>
                      <a:pt x="18095" y="11423"/>
                      <a:pt x="17996" y="11458"/>
                      <a:pt x="17859" y="11458"/>
                    </a:cubicBezTo>
                    <a:lnTo>
                      <a:pt x="15795" y="11458"/>
                    </a:lnTo>
                    <a:cubicBezTo>
                      <a:pt x="15537" y="11458"/>
                      <a:pt x="15409" y="11577"/>
                      <a:pt x="15409" y="11813"/>
                    </a:cubicBezTo>
                    <a:cubicBezTo>
                      <a:pt x="15409" y="12050"/>
                      <a:pt x="15537" y="12167"/>
                      <a:pt x="15795" y="12167"/>
                    </a:cubicBezTo>
                    <a:lnTo>
                      <a:pt x="21213" y="12167"/>
                    </a:lnTo>
                    <a:cubicBezTo>
                      <a:pt x="21470" y="12167"/>
                      <a:pt x="21600" y="12050"/>
                      <a:pt x="21600" y="11813"/>
                    </a:cubicBezTo>
                    <a:cubicBezTo>
                      <a:pt x="21600" y="11577"/>
                      <a:pt x="21470" y="11458"/>
                      <a:pt x="21213" y="1145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91" name="Shape 91"/>
              <p:cNvSpPr/>
              <p:nvPr/>
            </p:nvSpPr>
            <p:spPr>
              <a:xfrm>
                <a:off x="592908" y="72035"/>
                <a:ext cx="44769" cy="20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802" y="11979"/>
                    </a:moveTo>
                    <a:cubicBezTo>
                      <a:pt x="15493" y="11979"/>
                      <a:pt x="14427" y="10116"/>
                      <a:pt x="14427" y="7815"/>
                    </a:cubicBezTo>
                    <a:cubicBezTo>
                      <a:pt x="14427" y="5520"/>
                      <a:pt x="15493" y="3657"/>
                      <a:pt x="16802" y="3657"/>
                    </a:cubicBezTo>
                    <a:cubicBezTo>
                      <a:pt x="18118" y="3657"/>
                      <a:pt x="19185" y="5520"/>
                      <a:pt x="19185" y="7815"/>
                    </a:cubicBezTo>
                    <a:cubicBezTo>
                      <a:pt x="19185" y="10116"/>
                      <a:pt x="18118" y="11979"/>
                      <a:pt x="16802" y="11979"/>
                    </a:cubicBezTo>
                    <a:close/>
                    <a:moveTo>
                      <a:pt x="10799" y="0"/>
                    </a:moveTo>
                    <a:cubicBezTo>
                      <a:pt x="4837" y="0"/>
                      <a:pt x="0" y="4833"/>
                      <a:pt x="0" y="10803"/>
                    </a:cubicBezTo>
                    <a:cubicBezTo>
                      <a:pt x="0" y="16767"/>
                      <a:pt x="4837" y="21600"/>
                      <a:pt x="10799" y="21600"/>
                    </a:cubicBezTo>
                    <a:cubicBezTo>
                      <a:pt x="16761" y="21600"/>
                      <a:pt x="21600" y="16767"/>
                      <a:pt x="21600" y="10803"/>
                    </a:cubicBezTo>
                    <a:cubicBezTo>
                      <a:pt x="21600" y="4833"/>
                      <a:pt x="16761" y="0"/>
                      <a:pt x="107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  <p:sp>
        <p:nvSpPr>
          <p:cNvPr id="94" name="Shape 94"/>
          <p:cNvSpPr>
            <a:spLocks noGrp="1"/>
          </p:cNvSpPr>
          <p:nvPr>
            <p:ph type="title"/>
          </p:nvPr>
        </p:nvSpPr>
        <p:spPr>
          <a:xfrm>
            <a:off x="744729" y="179682"/>
            <a:ext cx="7654543" cy="741978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212830"/>
                </a:solidFill>
              </a:rPr>
              <a:t>Title Text</a:t>
            </a:r>
          </a:p>
        </p:txBody>
      </p:sp>
      <p:sp>
        <p:nvSpPr>
          <p:cNvPr id="95" name="Shape 95"/>
          <p:cNvSpPr>
            <a:spLocks noGrp="1"/>
          </p:cNvSpPr>
          <p:nvPr>
            <p:ph type="body" idx="1"/>
          </p:nvPr>
        </p:nvSpPr>
        <p:spPr>
          <a:xfrm>
            <a:off x="744729" y="823065"/>
            <a:ext cx="6278404" cy="793751"/>
          </a:xfrm>
          <a:prstGeom prst="rect">
            <a:avLst/>
          </a:prstGeom>
        </p:spPr>
        <p:txBody>
          <a:bodyPr/>
          <a:lstStyle>
            <a:lvl1pPr algn="l"/>
            <a:lvl2pPr algn="l"/>
            <a:lvl3pPr algn="l"/>
            <a:lvl4pPr algn="l"/>
            <a:lvl5pPr algn="l"/>
          </a:lstStyle>
          <a:p>
            <a:pPr lvl="0">
              <a:defRPr sz="1800"/>
            </a:pPr>
            <a:r>
              <a:rPr sz="600"/>
              <a:t>Body Level One</a:t>
            </a:r>
          </a:p>
          <a:p>
            <a:pPr lvl="1">
              <a:defRPr sz="1800"/>
            </a:pPr>
            <a:r>
              <a:rPr sz="600"/>
              <a:t>Body Level Two</a:t>
            </a:r>
          </a:p>
          <a:p>
            <a:pPr lvl="2">
              <a:defRPr sz="1800"/>
            </a:pPr>
            <a:r>
              <a:rPr sz="600"/>
              <a:t>Body Level Three</a:t>
            </a:r>
          </a:p>
          <a:p>
            <a:pPr lvl="3">
              <a:defRPr sz="1800"/>
            </a:pPr>
            <a:r>
              <a:rPr sz="600"/>
              <a:t>Body Level Four</a:t>
            </a:r>
          </a:p>
          <a:p>
            <a:pPr lvl="4">
              <a:defRPr sz="1800"/>
            </a:pPr>
            <a:r>
              <a:rPr sz="600"/>
              <a:t>Body Level Five</a:t>
            </a:r>
          </a:p>
        </p:txBody>
      </p:sp>
      <p:sp>
        <p:nvSpPr>
          <p:cNvPr id="96" name="Shape 96"/>
          <p:cNvSpPr>
            <a:spLocks noGrp="1"/>
          </p:cNvSpPr>
          <p:nvPr>
            <p:ph type="sldNum" sz="quarter" idx="2"/>
          </p:nvPr>
        </p:nvSpPr>
        <p:spPr>
          <a:xfrm>
            <a:off x="8639007" y="6578600"/>
            <a:ext cx="139430" cy="203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grpSp>
        <p:nvGrpSpPr>
          <p:cNvPr id="99" name="Group 99">
            <a:hlinkClick r:id="" action="ppaction://hlinkshowjump?jump=previousslide"/>
          </p:cNvPr>
          <p:cNvGrpSpPr/>
          <p:nvPr/>
        </p:nvGrpSpPr>
        <p:grpSpPr>
          <a:xfrm>
            <a:off x="8488688" y="6575220"/>
            <a:ext cx="109845" cy="146460"/>
            <a:chOff x="0" y="0"/>
            <a:chExt cx="292918" cy="292918"/>
          </a:xfrm>
        </p:grpSpPr>
        <p:sp>
          <p:nvSpPr>
            <p:cNvPr id="97" name="Shape 97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98" name="Shape 98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102" name="Group 102">
            <a:hlinkClick r:id="" action="ppaction://hlinkshowjump?jump=nextslide"/>
          </p:cNvPr>
          <p:cNvGrpSpPr/>
          <p:nvPr/>
        </p:nvGrpSpPr>
        <p:grpSpPr>
          <a:xfrm flipH="1">
            <a:off x="8807776" y="6575220"/>
            <a:ext cx="109845" cy="146460"/>
            <a:chOff x="0" y="0"/>
            <a:chExt cx="292918" cy="292918"/>
          </a:xfrm>
        </p:grpSpPr>
        <p:sp>
          <p:nvSpPr>
            <p:cNvPr id="100" name="Shape 100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101" name="Shape 101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7649131"/>
      </p:ext>
    </p:extLst>
  </p:cSld>
  <p:clrMapOvr>
    <a:masterClrMapping/>
  </p:clrMapOvr>
  <p:transition spd="med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/>
          </p:cNvSpPr>
          <p:nvPr>
            <p:ph type="title"/>
          </p:nvPr>
        </p:nvSpPr>
        <p:spPr>
          <a:xfrm>
            <a:off x="744729" y="179682"/>
            <a:ext cx="7654543" cy="741978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212830"/>
                </a:solidFill>
              </a:rPr>
              <a:t>Title Text</a:t>
            </a:r>
          </a:p>
        </p:txBody>
      </p:sp>
      <p:sp>
        <p:nvSpPr>
          <p:cNvPr id="105" name="Shape 105"/>
          <p:cNvSpPr>
            <a:spLocks noGrp="1"/>
          </p:cNvSpPr>
          <p:nvPr>
            <p:ph type="body" idx="1"/>
          </p:nvPr>
        </p:nvSpPr>
        <p:spPr>
          <a:xfrm>
            <a:off x="1432799" y="823065"/>
            <a:ext cx="6278404" cy="793751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00"/>
              <a:t>Body Level One</a:t>
            </a:r>
          </a:p>
          <a:p>
            <a:pPr lvl="1">
              <a:defRPr sz="1800"/>
            </a:pPr>
            <a:r>
              <a:rPr sz="600"/>
              <a:t>Body Level Two</a:t>
            </a:r>
          </a:p>
          <a:p>
            <a:pPr lvl="2">
              <a:defRPr sz="1800"/>
            </a:pPr>
            <a:r>
              <a:rPr sz="600"/>
              <a:t>Body Level Three</a:t>
            </a:r>
          </a:p>
          <a:p>
            <a:pPr lvl="3">
              <a:defRPr sz="1800"/>
            </a:pPr>
            <a:r>
              <a:rPr sz="600"/>
              <a:t>Body Level Four</a:t>
            </a:r>
          </a:p>
          <a:p>
            <a:pPr lvl="4">
              <a:defRPr sz="1800"/>
            </a:pPr>
            <a:r>
              <a:rPr sz="6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576957771"/>
      </p:ext>
    </p:extLst>
  </p:cSld>
  <p:clrMapOvr>
    <a:masterClrMapping/>
  </p:clrMapOvr>
  <p:transition spd="med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 5">
    <p:bg>
      <p:bgPr>
        <a:solidFill>
          <a:srgbClr val="2128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/>
          </p:cNvSpPr>
          <p:nvPr>
            <p:ph type="title"/>
          </p:nvPr>
        </p:nvSpPr>
        <p:spPr>
          <a:xfrm>
            <a:off x="744729" y="3280407"/>
            <a:ext cx="7654543" cy="741978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FFFFFF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108" name="Shape 108"/>
          <p:cNvSpPr>
            <a:spLocks noGrp="1"/>
          </p:cNvSpPr>
          <p:nvPr>
            <p:ph type="body" idx="1"/>
          </p:nvPr>
        </p:nvSpPr>
        <p:spPr>
          <a:xfrm>
            <a:off x="744729" y="3923790"/>
            <a:ext cx="6278404" cy="79375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  <a:lvl2pPr algn="l"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2pPr>
            <a:lvl3pPr algn="l"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3pPr>
            <a:lvl4pPr algn="l"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4pPr>
            <a:lvl5pPr algn="l"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368626601"/>
      </p:ext>
    </p:extLst>
  </p:cSld>
  <p:clrMapOvr>
    <a:masterClrMapping/>
  </p:clrMapOvr>
  <p:transition spd="med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 10">
    <p:bg>
      <p:bgPr>
        <a:solidFill>
          <a:srgbClr val="2128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title"/>
          </p:nvPr>
        </p:nvSpPr>
        <p:spPr>
          <a:xfrm>
            <a:off x="744729" y="147420"/>
            <a:ext cx="7654543" cy="741978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FFFFFF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111" name="Shape 111"/>
          <p:cNvSpPr>
            <a:spLocks noGrp="1"/>
          </p:cNvSpPr>
          <p:nvPr>
            <p:ph type="body" idx="1"/>
          </p:nvPr>
        </p:nvSpPr>
        <p:spPr>
          <a:xfrm>
            <a:off x="5235908" y="418040"/>
            <a:ext cx="3497942" cy="79375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  <a:lvl2pPr algn="l"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2pPr>
            <a:lvl3pPr algn="l"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3pPr>
            <a:lvl4pPr algn="l"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4pPr>
            <a:lvl5pPr algn="l"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662583677"/>
      </p:ext>
    </p:extLst>
  </p:cSld>
  <p:clrMapOvr>
    <a:masterClrMapping/>
  </p:clrMapOvr>
  <p:transition spd="med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Only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>
            <a:spLocks noGrp="1"/>
          </p:cNvSpPr>
          <p:nvPr>
            <p:ph type="title"/>
          </p:nvPr>
        </p:nvSpPr>
        <p:spPr>
          <a:xfrm>
            <a:off x="744729" y="179682"/>
            <a:ext cx="7654543" cy="741978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212830"/>
                </a:solidFill>
              </a:rPr>
              <a:t>Title Text</a:t>
            </a:r>
          </a:p>
        </p:txBody>
      </p:sp>
      <p:sp>
        <p:nvSpPr>
          <p:cNvPr id="114" name="Shape 11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00"/>
              <a:t>Body Level One</a:t>
            </a:r>
          </a:p>
          <a:p>
            <a:pPr lvl="1">
              <a:defRPr sz="1800"/>
            </a:pPr>
            <a:r>
              <a:rPr sz="600"/>
              <a:t>Body Level Two</a:t>
            </a:r>
          </a:p>
          <a:p>
            <a:pPr lvl="2">
              <a:defRPr sz="1800"/>
            </a:pPr>
            <a:r>
              <a:rPr sz="600"/>
              <a:t>Body Level Three</a:t>
            </a:r>
          </a:p>
          <a:p>
            <a:pPr lvl="3">
              <a:defRPr sz="1800"/>
            </a:pPr>
            <a:r>
              <a:rPr sz="600"/>
              <a:t>Body Level Four</a:t>
            </a:r>
          </a:p>
          <a:p>
            <a:pPr lvl="4">
              <a:defRPr sz="1800"/>
            </a:pPr>
            <a:r>
              <a:rPr sz="6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404657416"/>
      </p:ext>
    </p:extLst>
  </p:cSld>
  <p:clrMapOvr>
    <a:masterClrMapping/>
  </p:clrMapOvr>
  <p:transition spd="med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744729" y="179682"/>
            <a:ext cx="7654543" cy="741978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212830"/>
                </a:solidFill>
              </a:rPr>
              <a:t>Title Text</a:t>
            </a:r>
          </a:p>
        </p:txBody>
      </p:sp>
      <p:sp>
        <p:nvSpPr>
          <p:cNvPr id="117" name="Shape 11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00"/>
              <a:t>Body Level One</a:t>
            </a:r>
          </a:p>
          <a:p>
            <a:pPr lvl="1">
              <a:defRPr sz="1800"/>
            </a:pPr>
            <a:r>
              <a:rPr sz="600"/>
              <a:t>Body Level Two</a:t>
            </a:r>
          </a:p>
          <a:p>
            <a:pPr lvl="2">
              <a:defRPr sz="1800"/>
            </a:pPr>
            <a:r>
              <a:rPr sz="600"/>
              <a:t>Body Level Three</a:t>
            </a:r>
          </a:p>
          <a:p>
            <a:pPr lvl="3">
              <a:defRPr sz="1800"/>
            </a:pPr>
            <a:r>
              <a:rPr sz="600"/>
              <a:t>Body Level Four</a:t>
            </a:r>
          </a:p>
          <a:p>
            <a:pPr lvl="4">
              <a:defRPr sz="1800"/>
            </a:pPr>
            <a:r>
              <a:rPr sz="600"/>
              <a:t>Body Level Five</a:t>
            </a:r>
          </a:p>
        </p:txBody>
      </p:sp>
      <p:sp>
        <p:nvSpPr>
          <p:cNvPr id="118" name="Shape 118"/>
          <p:cNvSpPr>
            <a:spLocks noGrp="1"/>
          </p:cNvSpPr>
          <p:nvPr>
            <p:ph type="sldNum" sz="quarter" idx="2"/>
          </p:nvPr>
        </p:nvSpPr>
        <p:spPr>
          <a:xfrm>
            <a:off x="8639007" y="6578600"/>
            <a:ext cx="139430" cy="203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grpSp>
        <p:nvGrpSpPr>
          <p:cNvPr id="121" name="Group 121">
            <a:hlinkClick r:id="" action="ppaction://hlinkshowjump?jump=previousslide"/>
          </p:cNvPr>
          <p:cNvGrpSpPr/>
          <p:nvPr/>
        </p:nvGrpSpPr>
        <p:grpSpPr>
          <a:xfrm>
            <a:off x="8488688" y="6575220"/>
            <a:ext cx="109845" cy="146460"/>
            <a:chOff x="0" y="0"/>
            <a:chExt cx="292918" cy="292918"/>
          </a:xfrm>
        </p:grpSpPr>
        <p:sp>
          <p:nvSpPr>
            <p:cNvPr id="119" name="Shape 119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120" name="Shape 120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124" name="Group 124">
            <a:hlinkClick r:id="" action="ppaction://hlinkshowjump?jump=nextslide"/>
          </p:cNvPr>
          <p:cNvGrpSpPr/>
          <p:nvPr/>
        </p:nvGrpSpPr>
        <p:grpSpPr>
          <a:xfrm flipH="1">
            <a:off x="8807776" y="6575220"/>
            <a:ext cx="109845" cy="146460"/>
            <a:chOff x="0" y="0"/>
            <a:chExt cx="292918" cy="292918"/>
          </a:xfrm>
        </p:grpSpPr>
        <p:sp>
          <p:nvSpPr>
            <p:cNvPr id="122" name="Shape 122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123" name="Shape 123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132" name="Group 132"/>
          <p:cNvGrpSpPr/>
          <p:nvPr/>
        </p:nvGrpSpPr>
        <p:grpSpPr>
          <a:xfrm>
            <a:off x="206257" y="6579295"/>
            <a:ext cx="652434" cy="198656"/>
            <a:chOff x="0" y="0"/>
            <a:chExt cx="1739821" cy="397311"/>
          </a:xfrm>
        </p:grpSpPr>
        <p:grpSp>
          <p:nvGrpSpPr>
            <p:cNvPr id="127" name="Group 127"/>
            <p:cNvGrpSpPr/>
            <p:nvPr/>
          </p:nvGrpSpPr>
          <p:grpSpPr>
            <a:xfrm>
              <a:off x="0" y="16976"/>
              <a:ext cx="378730" cy="275796"/>
              <a:chOff x="0" y="0"/>
              <a:chExt cx="378729" cy="275794"/>
            </a:xfrm>
          </p:grpSpPr>
          <p:sp>
            <p:nvSpPr>
              <p:cNvPr id="125" name="Shape 125"/>
              <p:cNvSpPr/>
              <p:nvPr/>
            </p:nvSpPr>
            <p:spPr>
              <a:xfrm>
                <a:off x="105200" y="0"/>
                <a:ext cx="273530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7316"/>
                    </a:moveTo>
                    <a:cubicBezTo>
                      <a:pt x="21600" y="19682"/>
                      <a:pt x="20404" y="21600"/>
                      <a:pt x="18928" y="21600"/>
                    </a:cubicBezTo>
                    <a:cubicBezTo>
                      <a:pt x="17453" y="21600"/>
                      <a:pt x="16257" y="19682"/>
                      <a:pt x="16257" y="17316"/>
                    </a:cubicBezTo>
                    <a:cubicBezTo>
                      <a:pt x="16257" y="12492"/>
                      <a:pt x="13809" y="8567"/>
                      <a:pt x="10800" y="8567"/>
                    </a:cubicBezTo>
                    <a:cubicBezTo>
                      <a:pt x="7791" y="8567"/>
                      <a:pt x="5343" y="12492"/>
                      <a:pt x="5343" y="17316"/>
                    </a:cubicBezTo>
                    <a:cubicBezTo>
                      <a:pt x="5343" y="19682"/>
                      <a:pt x="4147" y="21600"/>
                      <a:pt x="2672" y="21600"/>
                    </a:cubicBezTo>
                    <a:cubicBezTo>
                      <a:pt x="1197" y="21600"/>
                      <a:pt x="0" y="19682"/>
                      <a:pt x="0" y="17316"/>
                    </a:cubicBezTo>
                    <a:cubicBezTo>
                      <a:pt x="0" y="12691"/>
                      <a:pt x="1123" y="8343"/>
                      <a:pt x="3163" y="5072"/>
                    </a:cubicBezTo>
                    <a:cubicBezTo>
                      <a:pt x="5204" y="1801"/>
                      <a:pt x="7915" y="0"/>
                      <a:pt x="10800" y="0"/>
                    </a:cubicBezTo>
                    <a:cubicBezTo>
                      <a:pt x="13685" y="0"/>
                      <a:pt x="16397" y="1801"/>
                      <a:pt x="18437" y="5072"/>
                    </a:cubicBezTo>
                    <a:cubicBezTo>
                      <a:pt x="20477" y="8343"/>
                      <a:pt x="21600" y="12691"/>
                      <a:pt x="21600" y="17316"/>
                    </a:cubicBezTo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26" name="Shape 126"/>
              <p:cNvSpPr/>
              <p:nvPr/>
            </p:nvSpPr>
            <p:spPr>
              <a:xfrm>
                <a:off x="0" y="105200"/>
                <a:ext cx="273528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003" y="6600"/>
                    </a:moveTo>
                    <a:cubicBezTo>
                      <a:pt x="17003" y="3730"/>
                      <a:pt x="18459" y="1393"/>
                      <a:pt x="20250" y="1393"/>
                    </a:cubicBezTo>
                    <a:cubicBezTo>
                      <a:pt x="20499" y="1393"/>
                      <a:pt x="20740" y="1442"/>
                      <a:pt x="20972" y="1527"/>
                    </a:cubicBezTo>
                    <a:cubicBezTo>
                      <a:pt x="20482" y="594"/>
                      <a:pt x="19749" y="0"/>
                      <a:pt x="18928" y="0"/>
                    </a:cubicBezTo>
                    <a:cubicBezTo>
                      <a:pt x="17453" y="0"/>
                      <a:pt x="16257" y="1918"/>
                      <a:pt x="16257" y="4284"/>
                    </a:cubicBezTo>
                    <a:cubicBezTo>
                      <a:pt x="16257" y="6254"/>
                      <a:pt x="15844" y="8067"/>
                      <a:pt x="15156" y="9532"/>
                    </a:cubicBezTo>
                    <a:cubicBezTo>
                      <a:pt x="16156" y="9547"/>
                      <a:pt x="16966" y="10855"/>
                      <a:pt x="16966" y="12461"/>
                    </a:cubicBezTo>
                    <a:cubicBezTo>
                      <a:pt x="16966" y="14077"/>
                      <a:pt x="16146" y="15392"/>
                      <a:pt x="15138" y="15392"/>
                    </a:cubicBezTo>
                    <a:cubicBezTo>
                      <a:pt x="14130" y="15392"/>
                      <a:pt x="13310" y="14077"/>
                      <a:pt x="13310" y="12461"/>
                    </a:cubicBezTo>
                    <a:cubicBezTo>
                      <a:pt x="13310" y="12313"/>
                      <a:pt x="13319" y="12169"/>
                      <a:pt x="13333" y="12027"/>
                    </a:cubicBezTo>
                    <a:cubicBezTo>
                      <a:pt x="12575" y="12667"/>
                      <a:pt x="11714" y="13033"/>
                      <a:pt x="10800" y="13033"/>
                    </a:cubicBezTo>
                    <a:cubicBezTo>
                      <a:pt x="9907" y="13033"/>
                      <a:pt x="9065" y="12681"/>
                      <a:pt x="8321" y="12068"/>
                    </a:cubicBezTo>
                    <a:cubicBezTo>
                      <a:pt x="8331" y="12197"/>
                      <a:pt x="8339" y="12327"/>
                      <a:pt x="8339" y="12461"/>
                    </a:cubicBezTo>
                    <a:cubicBezTo>
                      <a:pt x="8339" y="14077"/>
                      <a:pt x="7519" y="15392"/>
                      <a:pt x="6511" y="15392"/>
                    </a:cubicBezTo>
                    <a:cubicBezTo>
                      <a:pt x="5503" y="15392"/>
                      <a:pt x="4683" y="14077"/>
                      <a:pt x="4683" y="12461"/>
                    </a:cubicBezTo>
                    <a:cubicBezTo>
                      <a:pt x="4683" y="10880"/>
                      <a:pt x="5468" y="9591"/>
                      <a:pt x="6446" y="9535"/>
                    </a:cubicBezTo>
                    <a:cubicBezTo>
                      <a:pt x="5757" y="8071"/>
                      <a:pt x="5343" y="6255"/>
                      <a:pt x="5343" y="4284"/>
                    </a:cubicBezTo>
                    <a:cubicBezTo>
                      <a:pt x="5343" y="1918"/>
                      <a:pt x="4147" y="0"/>
                      <a:pt x="2671" y="0"/>
                    </a:cubicBezTo>
                    <a:cubicBezTo>
                      <a:pt x="1843" y="0"/>
                      <a:pt x="1103" y="605"/>
                      <a:pt x="613" y="1554"/>
                    </a:cubicBezTo>
                    <a:cubicBezTo>
                      <a:pt x="865" y="1453"/>
                      <a:pt x="1127" y="1393"/>
                      <a:pt x="1399" y="1393"/>
                    </a:cubicBezTo>
                    <a:cubicBezTo>
                      <a:pt x="3190" y="1393"/>
                      <a:pt x="4646" y="3730"/>
                      <a:pt x="4646" y="6600"/>
                    </a:cubicBezTo>
                    <a:cubicBezTo>
                      <a:pt x="4646" y="9472"/>
                      <a:pt x="3190" y="11808"/>
                      <a:pt x="1399" y="11808"/>
                    </a:cubicBezTo>
                    <a:cubicBezTo>
                      <a:pt x="1284" y="11808"/>
                      <a:pt x="1171" y="11799"/>
                      <a:pt x="1060" y="11780"/>
                    </a:cubicBezTo>
                    <a:cubicBezTo>
                      <a:pt x="1581" y="13519"/>
                      <a:pt x="2287" y="15123"/>
                      <a:pt x="3163" y="16528"/>
                    </a:cubicBezTo>
                    <a:cubicBezTo>
                      <a:pt x="4357" y="18443"/>
                      <a:pt x="5783" y="19849"/>
                      <a:pt x="7337" y="20690"/>
                    </a:cubicBezTo>
                    <a:cubicBezTo>
                      <a:pt x="7583" y="17880"/>
                      <a:pt x="9088" y="15708"/>
                      <a:pt x="10908" y="15708"/>
                    </a:cubicBezTo>
                    <a:cubicBezTo>
                      <a:pt x="12703" y="15708"/>
                      <a:pt x="14192" y="17823"/>
                      <a:pt x="14467" y="20580"/>
                    </a:cubicBezTo>
                    <a:cubicBezTo>
                      <a:pt x="15943" y="19728"/>
                      <a:pt x="17295" y="18359"/>
                      <a:pt x="18437" y="16528"/>
                    </a:cubicBezTo>
                    <a:cubicBezTo>
                      <a:pt x="19312" y="15125"/>
                      <a:pt x="20017" y="13522"/>
                      <a:pt x="20539" y="11785"/>
                    </a:cubicBezTo>
                    <a:cubicBezTo>
                      <a:pt x="20444" y="11799"/>
                      <a:pt x="20348" y="11808"/>
                      <a:pt x="20250" y="11808"/>
                    </a:cubicBezTo>
                    <a:cubicBezTo>
                      <a:pt x="18459" y="11808"/>
                      <a:pt x="17003" y="9472"/>
                      <a:pt x="17003" y="6600"/>
                    </a:cubicBezTo>
                    <a:close/>
                    <a:moveTo>
                      <a:pt x="21563" y="3598"/>
                    </a:moveTo>
                    <a:cubicBezTo>
                      <a:pt x="21191" y="3178"/>
                      <a:pt x="20738" y="2930"/>
                      <a:pt x="20250" y="2930"/>
                    </a:cubicBezTo>
                    <a:cubicBezTo>
                      <a:pt x="18988" y="2930"/>
                      <a:pt x="17961" y="4577"/>
                      <a:pt x="17961" y="6600"/>
                    </a:cubicBezTo>
                    <a:cubicBezTo>
                      <a:pt x="17961" y="8625"/>
                      <a:pt x="18988" y="10271"/>
                      <a:pt x="20250" y="10271"/>
                    </a:cubicBezTo>
                    <a:cubicBezTo>
                      <a:pt x="20507" y="10271"/>
                      <a:pt x="20753" y="10200"/>
                      <a:pt x="20983" y="10075"/>
                    </a:cubicBezTo>
                    <a:cubicBezTo>
                      <a:pt x="21388" y="8239"/>
                      <a:pt x="21600" y="6288"/>
                      <a:pt x="21600" y="4284"/>
                    </a:cubicBezTo>
                    <a:cubicBezTo>
                      <a:pt x="21600" y="4049"/>
                      <a:pt x="21585" y="3822"/>
                      <a:pt x="21563" y="3598"/>
                    </a:cubicBezTo>
                    <a:close/>
                    <a:moveTo>
                      <a:pt x="3688" y="6600"/>
                    </a:moveTo>
                    <a:cubicBezTo>
                      <a:pt x="3688" y="4577"/>
                      <a:pt x="2661" y="2930"/>
                      <a:pt x="1399" y="2930"/>
                    </a:cubicBezTo>
                    <a:cubicBezTo>
                      <a:pt x="886" y="2930"/>
                      <a:pt x="413" y="3205"/>
                      <a:pt x="31" y="3664"/>
                    </a:cubicBezTo>
                    <a:cubicBezTo>
                      <a:pt x="13" y="3867"/>
                      <a:pt x="0" y="4073"/>
                      <a:pt x="0" y="4284"/>
                    </a:cubicBezTo>
                    <a:cubicBezTo>
                      <a:pt x="0" y="6276"/>
                      <a:pt x="210" y="8216"/>
                      <a:pt x="610" y="10042"/>
                    </a:cubicBezTo>
                    <a:cubicBezTo>
                      <a:pt x="856" y="10188"/>
                      <a:pt x="1121" y="10271"/>
                      <a:pt x="1399" y="10271"/>
                    </a:cubicBezTo>
                    <a:cubicBezTo>
                      <a:pt x="2661" y="10271"/>
                      <a:pt x="3688" y="8625"/>
                      <a:pt x="3688" y="6600"/>
                    </a:cubicBezTo>
                    <a:close/>
                    <a:moveTo>
                      <a:pt x="5642" y="12461"/>
                    </a:moveTo>
                    <a:cubicBezTo>
                      <a:pt x="5642" y="13229"/>
                      <a:pt x="6032" y="13855"/>
                      <a:pt x="6511" y="13855"/>
                    </a:cubicBezTo>
                    <a:cubicBezTo>
                      <a:pt x="6991" y="13855"/>
                      <a:pt x="7380" y="13229"/>
                      <a:pt x="7380" y="12461"/>
                    </a:cubicBezTo>
                    <a:cubicBezTo>
                      <a:pt x="7380" y="11693"/>
                      <a:pt x="6991" y="11067"/>
                      <a:pt x="6511" y="11067"/>
                    </a:cubicBezTo>
                    <a:cubicBezTo>
                      <a:pt x="6032" y="11067"/>
                      <a:pt x="5642" y="11693"/>
                      <a:pt x="5642" y="12461"/>
                    </a:cubicBezTo>
                    <a:close/>
                    <a:moveTo>
                      <a:pt x="15138" y="13855"/>
                    </a:moveTo>
                    <a:cubicBezTo>
                      <a:pt x="15617" y="13855"/>
                      <a:pt x="16007" y="13229"/>
                      <a:pt x="16007" y="12461"/>
                    </a:cubicBezTo>
                    <a:cubicBezTo>
                      <a:pt x="16007" y="11693"/>
                      <a:pt x="15617" y="11067"/>
                      <a:pt x="15138" y="11067"/>
                    </a:cubicBezTo>
                    <a:cubicBezTo>
                      <a:pt x="14659" y="11067"/>
                      <a:pt x="14269" y="11693"/>
                      <a:pt x="14269" y="12461"/>
                    </a:cubicBezTo>
                    <a:cubicBezTo>
                      <a:pt x="14269" y="13229"/>
                      <a:pt x="14659" y="13855"/>
                      <a:pt x="15138" y="13855"/>
                    </a:cubicBezTo>
                    <a:close/>
                    <a:moveTo>
                      <a:pt x="10908" y="17245"/>
                    </a:moveTo>
                    <a:cubicBezTo>
                      <a:pt x="9525" y="17245"/>
                      <a:pt x="8387" y="18952"/>
                      <a:pt x="8268" y="21121"/>
                    </a:cubicBezTo>
                    <a:cubicBezTo>
                      <a:pt x="9088" y="21435"/>
                      <a:pt x="9936" y="21600"/>
                      <a:pt x="10800" y="21600"/>
                    </a:cubicBezTo>
                    <a:cubicBezTo>
                      <a:pt x="11738" y="21600"/>
                      <a:pt x="12658" y="21406"/>
                      <a:pt x="13542" y="21036"/>
                    </a:cubicBezTo>
                    <a:cubicBezTo>
                      <a:pt x="13399" y="18908"/>
                      <a:pt x="12273" y="17245"/>
                      <a:pt x="10908" y="1724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131" name="Group 131"/>
            <p:cNvGrpSpPr/>
            <p:nvPr/>
          </p:nvGrpSpPr>
          <p:grpSpPr>
            <a:xfrm>
              <a:off x="451491" y="-1"/>
              <a:ext cx="1288331" cy="397313"/>
              <a:chOff x="0" y="0"/>
              <a:chExt cx="1288330" cy="397311"/>
            </a:xfrm>
          </p:grpSpPr>
          <p:sp>
            <p:nvSpPr>
              <p:cNvPr id="128" name="Shape 128"/>
              <p:cNvSpPr/>
              <p:nvPr/>
            </p:nvSpPr>
            <p:spPr>
              <a:xfrm>
                <a:off x="0" y="0"/>
                <a:ext cx="1288331" cy="267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09" y="0"/>
                    </a:moveTo>
                    <a:cubicBezTo>
                      <a:pt x="11534" y="0"/>
                      <a:pt x="11413" y="501"/>
                      <a:pt x="11413" y="1340"/>
                    </a:cubicBezTo>
                    <a:cubicBezTo>
                      <a:pt x="11413" y="2179"/>
                      <a:pt x="11534" y="2681"/>
                      <a:pt x="11709" y="2681"/>
                    </a:cubicBezTo>
                    <a:lnTo>
                      <a:pt x="12014" y="2681"/>
                    </a:lnTo>
                    <a:lnTo>
                      <a:pt x="12014" y="18319"/>
                    </a:lnTo>
                    <a:lnTo>
                      <a:pt x="11709" y="18319"/>
                    </a:lnTo>
                    <a:cubicBezTo>
                      <a:pt x="11534" y="18319"/>
                      <a:pt x="11413" y="18820"/>
                      <a:pt x="11413" y="19659"/>
                    </a:cubicBezTo>
                    <a:cubicBezTo>
                      <a:pt x="11413" y="20498"/>
                      <a:pt x="11534" y="21000"/>
                      <a:pt x="11709" y="21000"/>
                    </a:cubicBezTo>
                    <a:lnTo>
                      <a:pt x="12960" y="21000"/>
                    </a:lnTo>
                    <a:cubicBezTo>
                      <a:pt x="13134" y="21000"/>
                      <a:pt x="13256" y="20498"/>
                      <a:pt x="13256" y="19659"/>
                    </a:cubicBezTo>
                    <a:cubicBezTo>
                      <a:pt x="13256" y="18820"/>
                      <a:pt x="13134" y="18319"/>
                      <a:pt x="12960" y="18319"/>
                    </a:cubicBezTo>
                    <a:lnTo>
                      <a:pt x="12571" y="18319"/>
                    </a:lnTo>
                    <a:lnTo>
                      <a:pt x="12571" y="2681"/>
                    </a:lnTo>
                    <a:lnTo>
                      <a:pt x="13613" y="2681"/>
                    </a:lnTo>
                    <a:cubicBezTo>
                      <a:pt x="13871" y="2681"/>
                      <a:pt x="14055" y="3073"/>
                      <a:pt x="14179" y="3686"/>
                    </a:cubicBezTo>
                    <a:cubicBezTo>
                      <a:pt x="14303" y="4297"/>
                      <a:pt x="14368" y="5355"/>
                      <a:pt x="14368" y="6730"/>
                    </a:cubicBezTo>
                    <a:cubicBezTo>
                      <a:pt x="14368" y="8105"/>
                      <a:pt x="14303" y="9163"/>
                      <a:pt x="14179" y="9774"/>
                    </a:cubicBezTo>
                    <a:cubicBezTo>
                      <a:pt x="14055" y="10387"/>
                      <a:pt x="13871" y="10723"/>
                      <a:pt x="13613" y="10723"/>
                    </a:cubicBezTo>
                    <a:lnTo>
                      <a:pt x="13123" y="10723"/>
                    </a:lnTo>
                    <a:cubicBezTo>
                      <a:pt x="12948" y="10723"/>
                      <a:pt x="12826" y="11225"/>
                      <a:pt x="12826" y="12064"/>
                    </a:cubicBezTo>
                    <a:cubicBezTo>
                      <a:pt x="12826" y="12903"/>
                      <a:pt x="12948" y="13404"/>
                      <a:pt x="13123" y="13404"/>
                    </a:cubicBezTo>
                    <a:lnTo>
                      <a:pt x="13613" y="13404"/>
                    </a:lnTo>
                    <a:cubicBezTo>
                      <a:pt x="14043" y="13404"/>
                      <a:pt x="14378" y="12863"/>
                      <a:pt x="14612" y="11673"/>
                    </a:cubicBezTo>
                    <a:cubicBezTo>
                      <a:pt x="14842" y="10498"/>
                      <a:pt x="14960" y="8860"/>
                      <a:pt x="14960" y="6744"/>
                    </a:cubicBezTo>
                    <a:cubicBezTo>
                      <a:pt x="14960" y="4628"/>
                      <a:pt x="14842" y="2962"/>
                      <a:pt x="14612" y="1787"/>
                    </a:cubicBezTo>
                    <a:cubicBezTo>
                      <a:pt x="14378" y="597"/>
                      <a:pt x="14043" y="0"/>
                      <a:pt x="13613" y="0"/>
                    </a:cubicBezTo>
                    <a:lnTo>
                      <a:pt x="11709" y="0"/>
                    </a:lnTo>
                    <a:close/>
                    <a:moveTo>
                      <a:pt x="84" y="2052"/>
                    </a:moveTo>
                    <a:cubicBezTo>
                      <a:pt x="27" y="2052"/>
                      <a:pt x="0" y="2199"/>
                      <a:pt x="0" y="2471"/>
                    </a:cubicBezTo>
                    <a:cubicBezTo>
                      <a:pt x="0" y="2746"/>
                      <a:pt x="27" y="2876"/>
                      <a:pt x="84" y="2876"/>
                    </a:cubicBezTo>
                    <a:lnTo>
                      <a:pt x="482" y="2876"/>
                    </a:lnTo>
                    <a:cubicBezTo>
                      <a:pt x="539" y="2876"/>
                      <a:pt x="569" y="3009"/>
                      <a:pt x="569" y="3281"/>
                    </a:cubicBezTo>
                    <a:lnTo>
                      <a:pt x="569" y="19952"/>
                    </a:lnTo>
                    <a:cubicBezTo>
                      <a:pt x="569" y="20226"/>
                      <a:pt x="539" y="20357"/>
                      <a:pt x="482" y="20357"/>
                    </a:cubicBezTo>
                    <a:lnTo>
                      <a:pt x="84" y="20357"/>
                    </a:lnTo>
                    <a:cubicBezTo>
                      <a:pt x="27" y="20357"/>
                      <a:pt x="0" y="20490"/>
                      <a:pt x="0" y="20762"/>
                    </a:cubicBezTo>
                    <a:cubicBezTo>
                      <a:pt x="0" y="21036"/>
                      <a:pt x="27" y="21181"/>
                      <a:pt x="84" y="21181"/>
                    </a:cubicBezTo>
                    <a:lnTo>
                      <a:pt x="1335" y="21181"/>
                    </a:lnTo>
                    <a:cubicBezTo>
                      <a:pt x="1393" y="21181"/>
                      <a:pt x="1420" y="21036"/>
                      <a:pt x="1420" y="20762"/>
                    </a:cubicBezTo>
                    <a:cubicBezTo>
                      <a:pt x="1420" y="20490"/>
                      <a:pt x="1393" y="20357"/>
                      <a:pt x="1335" y="20357"/>
                    </a:cubicBezTo>
                    <a:lnTo>
                      <a:pt x="825" y="20357"/>
                    </a:lnTo>
                    <a:cubicBezTo>
                      <a:pt x="768" y="20357"/>
                      <a:pt x="737" y="20226"/>
                      <a:pt x="737" y="19952"/>
                    </a:cubicBezTo>
                    <a:lnTo>
                      <a:pt x="737" y="3965"/>
                    </a:lnTo>
                    <a:cubicBezTo>
                      <a:pt x="737" y="3820"/>
                      <a:pt x="744" y="3750"/>
                      <a:pt x="755" y="3742"/>
                    </a:cubicBezTo>
                    <a:cubicBezTo>
                      <a:pt x="766" y="3733"/>
                      <a:pt x="776" y="3753"/>
                      <a:pt x="784" y="3826"/>
                    </a:cubicBezTo>
                    <a:lnTo>
                      <a:pt x="2375" y="20762"/>
                    </a:lnTo>
                    <a:cubicBezTo>
                      <a:pt x="2401" y="21036"/>
                      <a:pt x="2443" y="21181"/>
                      <a:pt x="2500" y="21181"/>
                    </a:cubicBezTo>
                    <a:cubicBezTo>
                      <a:pt x="2557" y="21181"/>
                      <a:pt x="2598" y="21036"/>
                      <a:pt x="2625" y="20762"/>
                    </a:cubicBezTo>
                    <a:lnTo>
                      <a:pt x="4215" y="3826"/>
                    </a:lnTo>
                    <a:cubicBezTo>
                      <a:pt x="4223" y="3753"/>
                      <a:pt x="4233" y="3733"/>
                      <a:pt x="4245" y="3742"/>
                    </a:cubicBezTo>
                    <a:cubicBezTo>
                      <a:pt x="4256" y="3750"/>
                      <a:pt x="4259" y="3820"/>
                      <a:pt x="4259" y="3965"/>
                    </a:cubicBezTo>
                    <a:lnTo>
                      <a:pt x="4259" y="19952"/>
                    </a:lnTo>
                    <a:cubicBezTo>
                      <a:pt x="4259" y="20226"/>
                      <a:pt x="4231" y="20357"/>
                      <a:pt x="4175" y="20357"/>
                    </a:cubicBezTo>
                    <a:lnTo>
                      <a:pt x="3664" y="20357"/>
                    </a:lnTo>
                    <a:cubicBezTo>
                      <a:pt x="3607" y="20357"/>
                      <a:pt x="3580" y="20490"/>
                      <a:pt x="3580" y="20762"/>
                    </a:cubicBezTo>
                    <a:cubicBezTo>
                      <a:pt x="3580" y="21036"/>
                      <a:pt x="3607" y="21181"/>
                      <a:pt x="3664" y="21181"/>
                    </a:cubicBezTo>
                    <a:lnTo>
                      <a:pt x="4912" y="21181"/>
                    </a:lnTo>
                    <a:cubicBezTo>
                      <a:pt x="4969" y="21181"/>
                      <a:pt x="4999" y="21036"/>
                      <a:pt x="4999" y="20762"/>
                    </a:cubicBezTo>
                    <a:cubicBezTo>
                      <a:pt x="4999" y="20490"/>
                      <a:pt x="4969" y="20357"/>
                      <a:pt x="4912" y="20357"/>
                    </a:cubicBezTo>
                    <a:lnTo>
                      <a:pt x="4517" y="20357"/>
                    </a:lnTo>
                    <a:cubicBezTo>
                      <a:pt x="4460" y="20357"/>
                      <a:pt x="4430" y="20226"/>
                      <a:pt x="4430" y="19952"/>
                    </a:cubicBezTo>
                    <a:lnTo>
                      <a:pt x="4430" y="3281"/>
                    </a:lnTo>
                    <a:cubicBezTo>
                      <a:pt x="4430" y="3009"/>
                      <a:pt x="4460" y="2876"/>
                      <a:pt x="4517" y="2876"/>
                    </a:cubicBezTo>
                    <a:lnTo>
                      <a:pt x="4912" y="2876"/>
                    </a:lnTo>
                    <a:cubicBezTo>
                      <a:pt x="4969" y="2876"/>
                      <a:pt x="4999" y="2746"/>
                      <a:pt x="4999" y="2471"/>
                    </a:cubicBezTo>
                    <a:cubicBezTo>
                      <a:pt x="4999" y="2199"/>
                      <a:pt x="4969" y="2052"/>
                      <a:pt x="4912" y="2052"/>
                    </a:cubicBezTo>
                    <a:lnTo>
                      <a:pt x="4288" y="2052"/>
                    </a:lnTo>
                    <a:cubicBezTo>
                      <a:pt x="4246" y="2052"/>
                      <a:pt x="4216" y="2090"/>
                      <a:pt x="4195" y="2164"/>
                    </a:cubicBezTo>
                    <a:cubicBezTo>
                      <a:pt x="4174" y="2235"/>
                      <a:pt x="4157" y="2344"/>
                      <a:pt x="4146" y="2471"/>
                    </a:cubicBezTo>
                    <a:lnTo>
                      <a:pt x="2555" y="19408"/>
                    </a:lnTo>
                    <a:cubicBezTo>
                      <a:pt x="2517" y="19790"/>
                      <a:pt x="2479" y="19790"/>
                      <a:pt x="2442" y="19408"/>
                    </a:cubicBezTo>
                    <a:lnTo>
                      <a:pt x="851" y="2471"/>
                    </a:lnTo>
                    <a:cubicBezTo>
                      <a:pt x="839" y="2344"/>
                      <a:pt x="825" y="2235"/>
                      <a:pt x="804" y="2164"/>
                    </a:cubicBezTo>
                    <a:cubicBezTo>
                      <a:pt x="783" y="2090"/>
                      <a:pt x="753" y="2052"/>
                      <a:pt x="711" y="2052"/>
                    </a:cubicBezTo>
                    <a:lnTo>
                      <a:pt x="84" y="2052"/>
                    </a:lnTo>
                    <a:close/>
                    <a:moveTo>
                      <a:pt x="17277" y="5222"/>
                    </a:moveTo>
                    <a:cubicBezTo>
                      <a:pt x="17138" y="5222"/>
                      <a:pt x="17008" y="5330"/>
                      <a:pt x="16885" y="5557"/>
                    </a:cubicBezTo>
                    <a:cubicBezTo>
                      <a:pt x="16772" y="5765"/>
                      <a:pt x="16666" y="6030"/>
                      <a:pt x="16575" y="6325"/>
                    </a:cubicBezTo>
                    <a:cubicBezTo>
                      <a:pt x="16535" y="6450"/>
                      <a:pt x="16500" y="6511"/>
                      <a:pt x="16464" y="6646"/>
                    </a:cubicBezTo>
                    <a:cubicBezTo>
                      <a:pt x="16446" y="5920"/>
                      <a:pt x="16331" y="5362"/>
                      <a:pt x="16171" y="5362"/>
                    </a:cubicBezTo>
                    <a:lnTo>
                      <a:pt x="15602" y="5362"/>
                    </a:lnTo>
                    <a:cubicBezTo>
                      <a:pt x="15427" y="5362"/>
                      <a:pt x="15306" y="6087"/>
                      <a:pt x="15306" y="6925"/>
                    </a:cubicBezTo>
                    <a:cubicBezTo>
                      <a:pt x="15306" y="7764"/>
                      <a:pt x="15427" y="8489"/>
                      <a:pt x="15602" y="8489"/>
                    </a:cubicBezTo>
                    <a:lnTo>
                      <a:pt x="15915" y="8489"/>
                    </a:lnTo>
                    <a:lnTo>
                      <a:pt x="15915" y="18319"/>
                    </a:lnTo>
                    <a:lnTo>
                      <a:pt x="15602" y="18319"/>
                    </a:lnTo>
                    <a:cubicBezTo>
                      <a:pt x="15427" y="18319"/>
                      <a:pt x="15306" y="18820"/>
                      <a:pt x="15306" y="19659"/>
                    </a:cubicBezTo>
                    <a:cubicBezTo>
                      <a:pt x="15306" y="20498"/>
                      <a:pt x="15427" y="21000"/>
                      <a:pt x="15602" y="21000"/>
                    </a:cubicBezTo>
                    <a:lnTo>
                      <a:pt x="16795" y="21000"/>
                    </a:lnTo>
                    <a:cubicBezTo>
                      <a:pt x="16970" y="21000"/>
                      <a:pt x="17091" y="20498"/>
                      <a:pt x="17091" y="19659"/>
                    </a:cubicBezTo>
                    <a:cubicBezTo>
                      <a:pt x="17091" y="18820"/>
                      <a:pt x="16970" y="18319"/>
                      <a:pt x="16795" y="18319"/>
                    </a:cubicBezTo>
                    <a:lnTo>
                      <a:pt x="16473" y="18319"/>
                    </a:lnTo>
                    <a:lnTo>
                      <a:pt x="16473" y="11030"/>
                    </a:lnTo>
                    <a:cubicBezTo>
                      <a:pt x="16566" y="10507"/>
                      <a:pt x="16612" y="10028"/>
                      <a:pt x="16694" y="9592"/>
                    </a:cubicBezTo>
                    <a:cubicBezTo>
                      <a:pt x="16767" y="9192"/>
                      <a:pt x="16859" y="8819"/>
                      <a:pt x="16966" y="8489"/>
                    </a:cubicBezTo>
                    <a:cubicBezTo>
                      <a:pt x="17058" y="8210"/>
                      <a:pt x="17161" y="8070"/>
                      <a:pt x="17280" y="8070"/>
                    </a:cubicBezTo>
                    <a:cubicBezTo>
                      <a:pt x="17441" y="8070"/>
                      <a:pt x="17555" y="8252"/>
                      <a:pt x="17634" y="8615"/>
                    </a:cubicBezTo>
                    <a:cubicBezTo>
                      <a:pt x="17712" y="8970"/>
                      <a:pt x="17747" y="9386"/>
                      <a:pt x="17747" y="9927"/>
                    </a:cubicBezTo>
                    <a:cubicBezTo>
                      <a:pt x="17747" y="10766"/>
                      <a:pt x="17869" y="11352"/>
                      <a:pt x="18044" y="11352"/>
                    </a:cubicBezTo>
                    <a:cubicBezTo>
                      <a:pt x="18218" y="11352"/>
                      <a:pt x="18343" y="10766"/>
                      <a:pt x="18343" y="9927"/>
                    </a:cubicBezTo>
                    <a:cubicBezTo>
                      <a:pt x="18343" y="9289"/>
                      <a:pt x="18318" y="8677"/>
                      <a:pt x="18270" y="8112"/>
                    </a:cubicBezTo>
                    <a:cubicBezTo>
                      <a:pt x="18221" y="7535"/>
                      <a:pt x="18148" y="7015"/>
                      <a:pt x="18052" y="6576"/>
                    </a:cubicBezTo>
                    <a:cubicBezTo>
                      <a:pt x="17958" y="6147"/>
                      <a:pt x="17845" y="5808"/>
                      <a:pt x="17715" y="5571"/>
                    </a:cubicBezTo>
                    <a:cubicBezTo>
                      <a:pt x="17587" y="5335"/>
                      <a:pt x="17438" y="5222"/>
                      <a:pt x="17277" y="5222"/>
                    </a:cubicBezTo>
                    <a:close/>
                    <a:moveTo>
                      <a:pt x="19997" y="5362"/>
                    </a:moveTo>
                    <a:cubicBezTo>
                      <a:pt x="19767" y="5362"/>
                      <a:pt x="19548" y="5565"/>
                      <a:pt x="19350" y="5962"/>
                    </a:cubicBezTo>
                    <a:cubicBezTo>
                      <a:pt x="19151" y="6362"/>
                      <a:pt x="18980" y="6931"/>
                      <a:pt x="18839" y="7651"/>
                    </a:cubicBezTo>
                    <a:cubicBezTo>
                      <a:pt x="18699" y="8366"/>
                      <a:pt x="18589" y="9238"/>
                      <a:pt x="18511" y="10235"/>
                    </a:cubicBezTo>
                    <a:cubicBezTo>
                      <a:pt x="18434" y="11218"/>
                      <a:pt x="18395" y="12313"/>
                      <a:pt x="18395" y="13488"/>
                    </a:cubicBezTo>
                    <a:cubicBezTo>
                      <a:pt x="18395" y="14662"/>
                      <a:pt x="18434" y="15744"/>
                      <a:pt x="18511" y="16727"/>
                    </a:cubicBezTo>
                    <a:cubicBezTo>
                      <a:pt x="18589" y="17724"/>
                      <a:pt x="18699" y="18597"/>
                      <a:pt x="18839" y="19310"/>
                    </a:cubicBezTo>
                    <a:cubicBezTo>
                      <a:pt x="18980" y="20031"/>
                      <a:pt x="19150" y="20599"/>
                      <a:pt x="19350" y="21000"/>
                    </a:cubicBezTo>
                    <a:cubicBezTo>
                      <a:pt x="19547" y="21396"/>
                      <a:pt x="19765" y="21600"/>
                      <a:pt x="19997" y="21600"/>
                    </a:cubicBezTo>
                    <a:cubicBezTo>
                      <a:pt x="20229" y="21600"/>
                      <a:pt x="20448" y="21396"/>
                      <a:pt x="20645" y="21000"/>
                    </a:cubicBezTo>
                    <a:cubicBezTo>
                      <a:pt x="20845" y="20599"/>
                      <a:pt x="21016" y="20029"/>
                      <a:pt x="21156" y="19310"/>
                    </a:cubicBezTo>
                    <a:cubicBezTo>
                      <a:pt x="21296" y="18595"/>
                      <a:pt x="21406" y="17723"/>
                      <a:pt x="21484" y="16727"/>
                    </a:cubicBezTo>
                    <a:cubicBezTo>
                      <a:pt x="21561" y="15742"/>
                      <a:pt x="21600" y="14661"/>
                      <a:pt x="21600" y="13488"/>
                    </a:cubicBezTo>
                    <a:cubicBezTo>
                      <a:pt x="21600" y="12314"/>
                      <a:pt x="21561" y="11220"/>
                      <a:pt x="21484" y="10235"/>
                    </a:cubicBezTo>
                    <a:cubicBezTo>
                      <a:pt x="21406" y="9238"/>
                      <a:pt x="21296" y="8367"/>
                      <a:pt x="21156" y="7651"/>
                    </a:cubicBezTo>
                    <a:cubicBezTo>
                      <a:pt x="21015" y="6931"/>
                      <a:pt x="20844" y="6363"/>
                      <a:pt x="20645" y="5962"/>
                    </a:cubicBezTo>
                    <a:cubicBezTo>
                      <a:pt x="20447" y="5565"/>
                      <a:pt x="20228" y="5362"/>
                      <a:pt x="19997" y="5362"/>
                    </a:cubicBezTo>
                    <a:close/>
                    <a:moveTo>
                      <a:pt x="6312" y="7247"/>
                    </a:moveTo>
                    <a:cubicBezTo>
                      <a:pt x="6187" y="7247"/>
                      <a:pt x="6067" y="7329"/>
                      <a:pt x="5957" y="7484"/>
                    </a:cubicBezTo>
                    <a:cubicBezTo>
                      <a:pt x="5847" y="7638"/>
                      <a:pt x="5751" y="7829"/>
                      <a:pt x="5664" y="8056"/>
                    </a:cubicBezTo>
                    <a:cubicBezTo>
                      <a:pt x="5577" y="8285"/>
                      <a:pt x="5498" y="8541"/>
                      <a:pt x="5432" y="8824"/>
                    </a:cubicBezTo>
                    <a:cubicBezTo>
                      <a:pt x="5365" y="9106"/>
                      <a:pt x="5314" y="9365"/>
                      <a:pt x="5272" y="9620"/>
                    </a:cubicBezTo>
                    <a:cubicBezTo>
                      <a:pt x="5238" y="9838"/>
                      <a:pt x="5244" y="10029"/>
                      <a:pt x="5290" y="10193"/>
                    </a:cubicBezTo>
                    <a:cubicBezTo>
                      <a:pt x="5335" y="10356"/>
                      <a:pt x="5375" y="10327"/>
                      <a:pt x="5409" y="10109"/>
                    </a:cubicBezTo>
                    <a:cubicBezTo>
                      <a:pt x="5443" y="9891"/>
                      <a:pt x="5487" y="9663"/>
                      <a:pt x="5542" y="9425"/>
                    </a:cubicBezTo>
                    <a:cubicBezTo>
                      <a:pt x="5597" y="9190"/>
                      <a:pt x="5660" y="8983"/>
                      <a:pt x="5734" y="8782"/>
                    </a:cubicBezTo>
                    <a:cubicBezTo>
                      <a:pt x="5808" y="8583"/>
                      <a:pt x="5892" y="8404"/>
                      <a:pt x="5986" y="8266"/>
                    </a:cubicBezTo>
                    <a:cubicBezTo>
                      <a:pt x="6081" y="8129"/>
                      <a:pt x="6190" y="8070"/>
                      <a:pt x="6312" y="8070"/>
                    </a:cubicBezTo>
                    <a:cubicBezTo>
                      <a:pt x="6448" y="8070"/>
                      <a:pt x="6570" y="8159"/>
                      <a:pt x="6680" y="8350"/>
                    </a:cubicBezTo>
                    <a:cubicBezTo>
                      <a:pt x="6790" y="8540"/>
                      <a:pt x="6883" y="8807"/>
                      <a:pt x="6959" y="9145"/>
                    </a:cubicBezTo>
                    <a:cubicBezTo>
                      <a:pt x="7035" y="9481"/>
                      <a:pt x="7091" y="9871"/>
                      <a:pt x="7133" y="10318"/>
                    </a:cubicBezTo>
                    <a:cubicBezTo>
                      <a:pt x="7175" y="10766"/>
                      <a:pt x="7197" y="11247"/>
                      <a:pt x="7197" y="11756"/>
                    </a:cubicBezTo>
                    <a:lnTo>
                      <a:pt x="7197" y="16950"/>
                    </a:lnTo>
                    <a:cubicBezTo>
                      <a:pt x="7118" y="17642"/>
                      <a:pt x="7021" y="18263"/>
                      <a:pt x="6907" y="18807"/>
                    </a:cubicBezTo>
                    <a:cubicBezTo>
                      <a:pt x="6808" y="19282"/>
                      <a:pt x="6690" y="19705"/>
                      <a:pt x="6550" y="20078"/>
                    </a:cubicBezTo>
                    <a:cubicBezTo>
                      <a:pt x="6410" y="20451"/>
                      <a:pt x="6248" y="20637"/>
                      <a:pt x="6062" y="20637"/>
                    </a:cubicBezTo>
                    <a:cubicBezTo>
                      <a:pt x="5778" y="20637"/>
                      <a:pt x="5565" y="20296"/>
                      <a:pt x="5423" y="19631"/>
                    </a:cubicBezTo>
                    <a:cubicBezTo>
                      <a:pt x="5281" y="18966"/>
                      <a:pt x="5208" y="18115"/>
                      <a:pt x="5208" y="17076"/>
                    </a:cubicBezTo>
                    <a:cubicBezTo>
                      <a:pt x="5208" y="16567"/>
                      <a:pt x="5227" y="16102"/>
                      <a:pt x="5264" y="15666"/>
                    </a:cubicBezTo>
                    <a:cubicBezTo>
                      <a:pt x="5299" y="15230"/>
                      <a:pt x="5355" y="14844"/>
                      <a:pt x="5435" y="14535"/>
                    </a:cubicBezTo>
                    <a:cubicBezTo>
                      <a:pt x="5514" y="14224"/>
                      <a:pt x="5615" y="13990"/>
                      <a:pt x="5737" y="13809"/>
                    </a:cubicBezTo>
                    <a:cubicBezTo>
                      <a:pt x="5858" y="13628"/>
                      <a:pt x="6005" y="13530"/>
                      <a:pt x="6175" y="13530"/>
                    </a:cubicBezTo>
                    <a:lnTo>
                      <a:pt x="6770" y="13530"/>
                    </a:lnTo>
                    <a:cubicBezTo>
                      <a:pt x="6827" y="13530"/>
                      <a:pt x="6857" y="13398"/>
                      <a:pt x="6857" y="13125"/>
                    </a:cubicBezTo>
                    <a:cubicBezTo>
                      <a:pt x="6857" y="12852"/>
                      <a:pt x="6827" y="12706"/>
                      <a:pt x="6770" y="12706"/>
                    </a:cubicBezTo>
                    <a:lnTo>
                      <a:pt x="6175" y="12706"/>
                    </a:lnTo>
                    <a:cubicBezTo>
                      <a:pt x="5990" y="12706"/>
                      <a:pt x="5825" y="12828"/>
                      <a:pt x="5685" y="13055"/>
                    </a:cubicBezTo>
                    <a:cubicBezTo>
                      <a:pt x="5544" y="13284"/>
                      <a:pt x="5427" y="13585"/>
                      <a:pt x="5330" y="13976"/>
                    </a:cubicBezTo>
                    <a:cubicBezTo>
                      <a:pt x="5234" y="14369"/>
                      <a:pt x="5162" y="14831"/>
                      <a:pt x="5113" y="15359"/>
                    </a:cubicBezTo>
                    <a:cubicBezTo>
                      <a:pt x="5063" y="15886"/>
                      <a:pt x="5037" y="16457"/>
                      <a:pt x="5037" y="17076"/>
                    </a:cubicBezTo>
                    <a:cubicBezTo>
                      <a:pt x="5037" y="17696"/>
                      <a:pt x="5059" y="18280"/>
                      <a:pt x="5101" y="18807"/>
                    </a:cubicBezTo>
                    <a:cubicBezTo>
                      <a:pt x="5143" y="19336"/>
                      <a:pt x="5204" y="19784"/>
                      <a:pt x="5290" y="20176"/>
                    </a:cubicBezTo>
                    <a:cubicBezTo>
                      <a:pt x="5375" y="20567"/>
                      <a:pt x="5483" y="20882"/>
                      <a:pt x="5612" y="21111"/>
                    </a:cubicBezTo>
                    <a:cubicBezTo>
                      <a:pt x="5741" y="21339"/>
                      <a:pt x="5892" y="21446"/>
                      <a:pt x="6062" y="21446"/>
                    </a:cubicBezTo>
                    <a:cubicBezTo>
                      <a:pt x="6198" y="21446"/>
                      <a:pt x="6322" y="21363"/>
                      <a:pt x="6434" y="21181"/>
                    </a:cubicBezTo>
                    <a:cubicBezTo>
                      <a:pt x="6545" y="21000"/>
                      <a:pt x="6646" y="20781"/>
                      <a:pt x="6735" y="20525"/>
                    </a:cubicBezTo>
                    <a:cubicBezTo>
                      <a:pt x="6824" y="20271"/>
                      <a:pt x="6899" y="19997"/>
                      <a:pt x="6962" y="19715"/>
                    </a:cubicBezTo>
                    <a:cubicBezTo>
                      <a:pt x="7024" y="19434"/>
                      <a:pt x="7073" y="19181"/>
                      <a:pt x="7107" y="18961"/>
                    </a:cubicBezTo>
                    <a:cubicBezTo>
                      <a:pt x="7122" y="18871"/>
                      <a:pt x="7134" y="18831"/>
                      <a:pt x="7145" y="18821"/>
                    </a:cubicBezTo>
                    <a:cubicBezTo>
                      <a:pt x="7156" y="18812"/>
                      <a:pt x="7166" y="18826"/>
                      <a:pt x="7174" y="18863"/>
                    </a:cubicBezTo>
                    <a:cubicBezTo>
                      <a:pt x="7181" y="18900"/>
                      <a:pt x="7187" y="18944"/>
                      <a:pt x="7191" y="19017"/>
                    </a:cubicBezTo>
                    <a:cubicBezTo>
                      <a:pt x="7195" y="19089"/>
                      <a:pt x="7197" y="19166"/>
                      <a:pt x="7197" y="19240"/>
                    </a:cubicBezTo>
                    <a:lnTo>
                      <a:pt x="7197" y="20762"/>
                    </a:lnTo>
                    <a:cubicBezTo>
                      <a:pt x="7197" y="21036"/>
                      <a:pt x="7224" y="21181"/>
                      <a:pt x="7281" y="21181"/>
                    </a:cubicBezTo>
                    <a:lnTo>
                      <a:pt x="7850" y="21181"/>
                    </a:lnTo>
                    <a:cubicBezTo>
                      <a:pt x="7907" y="21181"/>
                      <a:pt x="7935" y="21036"/>
                      <a:pt x="7935" y="20762"/>
                    </a:cubicBezTo>
                    <a:cubicBezTo>
                      <a:pt x="7935" y="20490"/>
                      <a:pt x="7907" y="20357"/>
                      <a:pt x="7850" y="20357"/>
                    </a:cubicBezTo>
                    <a:lnTo>
                      <a:pt x="7453" y="20357"/>
                    </a:lnTo>
                    <a:cubicBezTo>
                      <a:pt x="7396" y="20357"/>
                      <a:pt x="7368" y="20226"/>
                      <a:pt x="7368" y="19952"/>
                    </a:cubicBezTo>
                    <a:lnTo>
                      <a:pt x="7368" y="11756"/>
                    </a:lnTo>
                    <a:cubicBezTo>
                      <a:pt x="7368" y="11136"/>
                      <a:pt x="7342" y="10558"/>
                      <a:pt x="7293" y="10011"/>
                    </a:cubicBezTo>
                    <a:cubicBezTo>
                      <a:pt x="7244" y="9465"/>
                      <a:pt x="7175" y="8983"/>
                      <a:pt x="7084" y="8573"/>
                    </a:cubicBezTo>
                    <a:cubicBezTo>
                      <a:pt x="6993" y="8163"/>
                      <a:pt x="6881" y="7833"/>
                      <a:pt x="6750" y="7596"/>
                    </a:cubicBezTo>
                    <a:cubicBezTo>
                      <a:pt x="6619" y="7359"/>
                      <a:pt x="6475" y="7247"/>
                      <a:pt x="6312" y="7247"/>
                    </a:cubicBezTo>
                    <a:close/>
                    <a:moveTo>
                      <a:pt x="20055" y="8042"/>
                    </a:moveTo>
                    <a:cubicBezTo>
                      <a:pt x="20212" y="8042"/>
                      <a:pt x="20353" y="8172"/>
                      <a:pt x="20476" y="8419"/>
                    </a:cubicBezTo>
                    <a:cubicBezTo>
                      <a:pt x="20599" y="8666"/>
                      <a:pt x="20701" y="8997"/>
                      <a:pt x="20787" y="9439"/>
                    </a:cubicBezTo>
                    <a:cubicBezTo>
                      <a:pt x="20873" y="9884"/>
                      <a:pt x="20942" y="10433"/>
                      <a:pt x="20990" y="11072"/>
                    </a:cubicBezTo>
                    <a:cubicBezTo>
                      <a:pt x="21040" y="11734"/>
                      <a:pt x="21066" y="12484"/>
                      <a:pt x="21066" y="13306"/>
                    </a:cubicBezTo>
                    <a:cubicBezTo>
                      <a:pt x="21066" y="14146"/>
                      <a:pt x="21040" y="14909"/>
                      <a:pt x="20990" y="15568"/>
                    </a:cubicBezTo>
                    <a:cubicBezTo>
                      <a:pt x="20942" y="16209"/>
                      <a:pt x="20873" y="16758"/>
                      <a:pt x="20787" y="17202"/>
                    </a:cubicBezTo>
                    <a:cubicBezTo>
                      <a:pt x="20702" y="17638"/>
                      <a:pt x="20599" y="17989"/>
                      <a:pt x="20479" y="18221"/>
                    </a:cubicBezTo>
                    <a:cubicBezTo>
                      <a:pt x="20356" y="18462"/>
                      <a:pt x="20213" y="18584"/>
                      <a:pt x="20055" y="18584"/>
                    </a:cubicBezTo>
                    <a:cubicBezTo>
                      <a:pt x="19898" y="18584"/>
                      <a:pt x="19755" y="18462"/>
                      <a:pt x="19632" y="18221"/>
                    </a:cubicBezTo>
                    <a:cubicBezTo>
                      <a:pt x="19512" y="17989"/>
                      <a:pt x="19409" y="17650"/>
                      <a:pt x="19324" y="17216"/>
                    </a:cubicBezTo>
                    <a:cubicBezTo>
                      <a:pt x="19237" y="16765"/>
                      <a:pt x="19170" y="16221"/>
                      <a:pt x="19121" y="15568"/>
                    </a:cubicBezTo>
                    <a:cubicBezTo>
                      <a:pt x="19071" y="14913"/>
                      <a:pt x="19045" y="14151"/>
                      <a:pt x="19045" y="13306"/>
                    </a:cubicBezTo>
                    <a:cubicBezTo>
                      <a:pt x="19045" y="12479"/>
                      <a:pt x="19071" y="11729"/>
                      <a:pt x="19121" y="11072"/>
                    </a:cubicBezTo>
                    <a:cubicBezTo>
                      <a:pt x="19170" y="10429"/>
                      <a:pt x="19238" y="9881"/>
                      <a:pt x="19324" y="9439"/>
                    </a:cubicBezTo>
                    <a:cubicBezTo>
                      <a:pt x="19410" y="8995"/>
                      <a:pt x="19511" y="8667"/>
                      <a:pt x="19635" y="8419"/>
                    </a:cubicBezTo>
                    <a:cubicBezTo>
                      <a:pt x="19757" y="8172"/>
                      <a:pt x="19899" y="8042"/>
                      <a:pt x="20055" y="80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29" name="Shape 129"/>
              <p:cNvSpPr/>
              <p:nvPr/>
            </p:nvSpPr>
            <p:spPr>
              <a:xfrm>
                <a:off x="376801" y="88659"/>
                <a:ext cx="283710" cy="3086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60" extrusionOk="0">
                    <a:moveTo>
                      <a:pt x="21213" y="11458"/>
                    </a:moveTo>
                    <a:lnTo>
                      <a:pt x="19665" y="11458"/>
                    </a:lnTo>
                    <a:cubicBezTo>
                      <a:pt x="19526" y="11458"/>
                      <a:pt x="19407" y="11423"/>
                      <a:pt x="19303" y="11352"/>
                    </a:cubicBezTo>
                    <a:cubicBezTo>
                      <a:pt x="19200" y="11281"/>
                      <a:pt x="19106" y="11198"/>
                      <a:pt x="19020" y="11103"/>
                    </a:cubicBezTo>
                    <a:lnTo>
                      <a:pt x="15331" y="6393"/>
                    </a:lnTo>
                    <a:cubicBezTo>
                      <a:pt x="15227" y="6251"/>
                      <a:pt x="15227" y="6109"/>
                      <a:pt x="15331" y="5967"/>
                    </a:cubicBezTo>
                    <a:lnTo>
                      <a:pt x="18242" y="2078"/>
                    </a:lnTo>
                    <a:cubicBezTo>
                      <a:pt x="18311" y="1983"/>
                      <a:pt x="18401" y="1899"/>
                      <a:pt x="18513" y="1828"/>
                    </a:cubicBezTo>
                    <a:cubicBezTo>
                      <a:pt x="18530" y="1817"/>
                      <a:pt x="18584" y="1790"/>
                      <a:pt x="18658" y="1754"/>
                    </a:cubicBezTo>
                    <a:cubicBezTo>
                      <a:pt x="19600" y="1650"/>
                      <a:pt x="20445" y="1250"/>
                      <a:pt x="21072" y="657"/>
                    </a:cubicBezTo>
                    <a:cubicBezTo>
                      <a:pt x="21234" y="504"/>
                      <a:pt x="21230" y="258"/>
                      <a:pt x="21064" y="110"/>
                    </a:cubicBezTo>
                    <a:cubicBezTo>
                      <a:pt x="20896" y="-39"/>
                      <a:pt x="20630" y="-36"/>
                      <a:pt x="20467" y="118"/>
                    </a:cubicBezTo>
                    <a:cubicBezTo>
                      <a:pt x="19916" y="637"/>
                      <a:pt x="19162" y="966"/>
                      <a:pt x="18322" y="1002"/>
                    </a:cubicBezTo>
                    <a:lnTo>
                      <a:pt x="17812" y="990"/>
                    </a:lnTo>
                    <a:cubicBezTo>
                      <a:pt x="17055" y="913"/>
                      <a:pt x="16380" y="594"/>
                      <a:pt x="15873" y="117"/>
                    </a:cubicBezTo>
                    <a:cubicBezTo>
                      <a:pt x="15710" y="-37"/>
                      <a:pt x="15443" y="-40"/>
                      <a:pt x="15276" y="110"/>
                    </a:cubicBezTo>
                    <a:cubicBezTo>
                      <a:pt x="15109" y="259"/>
                      <a:pt x="15106" y="504"/>
                      <a:pt x="15269" y="657"/>
                    </a:cubicBezTo>
                    <a:lnTo>
                      <a:pt x="15268" y="657"/>
                    </a:lnTo>
                    <a:cubicBezTo>
                      <a:pt x="15838" y="1195"/>
                      <a:pt x="16587" y="1573"/>
                      <a:pt x="17425" y="1717"/>
                    </a:cubicBezTo>
                    <a:cubicBezTo>
                      <a:pt x="17428" y="1728"/>
                      <a:pt x="17435" y="1739"/>
                      <a:pt x="17437" y="1751"/>
                    </a:cubicBezTo>
                    <a:cubicBezTo>
                      <a:pt x="17459" y="1838"/>
                      <a:pt x="17430" y="1972"/>
                      <a:pt x="17345" y="2067"/>
                    </a:cubicBezTo>
                    <a:lnTo>
                      <a:pt x="14867" y="5352"/>
                    </a:lnTo>
                    <a:cubicBezTo>
                      <a:pt x="14746" y="5525"/>
                      <a:pt x="14626" y="5525"/>
                      <a:pt x="14506" y="5352"/>
                    </a:cubicBezTo>
                    <a:lnTo>
                      <a:pt x="11411" y="1400"/>
                    </a:lnTo>
                    <a:cubicBezTo>
                      <a:pt x="11324" y="1305"/>
                      <a:pt x="11310" y="1221"/>
                      <a:pt x="11372" y="1150"/>
                    </a:cubicBezTo>
                    <a:cubicBezTo>
                      <a:pt x="11431" y="1079"/>
                      <a:pt x="11530" y="1045"/>
                      <a:pt x="11668" y="1045"/>
                    </a:cubicBezTo>
                    <a:lnTo>
                      <a:pt x="13732" y="1045"/>
                    </a:lnTo>
                    <a:cubicBezTo>
                      <a:pt x="13989" y="1045"/>
                      <a:pt x="14119" y="926"/>
                      <a:pt x="14119" y="690"/>
                    </a:cubicBezTo>
                    <a:cubicBezTo>
                      <a:pt x="14119" y="453"/>
                      <a:pt x="13989" y="335"/>
                      <a:pt x="13732" y="335"/>
                    </a:cubicBezTo>
                    <a:lnTo>
                      <a:pt x="8315" y="335"/>
                    </a:lnTo>
                    <a:cubicBezTo>
                      <a:pt x="8056" y="335"/>
                      <a:pt x="7928" y="453"/>
                      <a:pt x="7928" y="690"/>
                    </a:cubicBezTo>
                    <a:cubicBezTo>
                      <a:pt x="7928" y="926"/>
                      <a:pt x="8056" y="1045"/>
                      <a:pt x="8315" y="1045"/>
                    </a:cubicBezTo>
                    <a:lnTo>
                      <a:pt x="9863" y="1045"/>
                    </a:lnTo>
                    <a:cubicBezTo>
                      <a:pt x="10000" y="1045"/>
                      <a:pt x="10124" y="1079"/>
                      <a:pt x="10237" y="1150"/>
                    </a:cubicBezTo>
                    <a:cubicBezTo>
                      <a:pt x="10348" y="1221"/>
                      <a:pt x="10438" y="1305"/>
                      <a:pt x="10508" y="1400"/>
                    </a:cubicBezTo>
                    <a:lnTo>
                      <a:pt x="14066" y="5967"/>
                    </a:lnTo>
                    <a:cubicBezTo>
                      <a:pt x="14170" y="6109"/>
                      <a:pt x="14170" y="6251"/>
                      <a:pt x="14066" y="6393"/>
                    </a:cubicBezTo>
                    <a:lnTo>
                      <a:pt x="2579" y="20495"/>
                    </a:lnTo>
                    <a:cubicBezTo>
                      <a:pt x="2492" y="20590"/>
                      <a:pt x="2399" y="20674"/>
                      <a:pt x="2295" y="20745"/>
                    </a:cubicBezTo>
                    <a:cubicBezTo>
                      <a:pt x="2192" y="20816"/>
                      <a:pt x="2072" y="20850"/>
                      <a:pt x="1935" y="20850"/>
                    </a:cubicBezTo>
                    <a:lnTo>
                      <a:pt x="387" y="20850"/>
                    </a:lnTo>
                    <a:cubicBezTo>
                      <a:pt x="128" y="20850"/>
                      <a:pt x="0" y="20969"/>
                      <a:pt x="0" y="21205"/>
                    </a:cubicBezTo>
                    <a:cubicBezTo>
                      <a:pt x="0" y="21442"/>
                      <a:pt x="128" y="21560"/>
                      <a:pt x="387" y="21560"/>
                    </a:cubicBezTo>
                    <a:lnTo>
                      <a:pt x="5803" y="21560"/>
                    </a:lnTo>
                    <a:cubicBezTo>
                      <a:pt x="6061" y="21560"/>
                      <a:pt x="6190" y="21442"/>
                      <a:pt x="6190" y="21205"/>
                    </a:cubicBezTo>
                    <a:cubicBezTo>
                      <a:pt x="6190" y="20969"/>
                      <a:pt x="6061" y="20850"/>
                      <a:pt x="5803" y="20850"/>
                    </a:cubicBezTo>
                    <a:lnTo>
                      <a:pt x="3740" y="20850"/>
                    </a:lnTo>
                    <a:cubicBezTo>
                      <a:pt x="3602" y="20850"/>
                      <a:pt x="3504" y="20816"/>
                      <a:pt x="3442" y="20745"/>
                    </a:cubicBezTo>
                    <a:cubicBezTo>
                      <a:pt x="3382" y="20674"/>
                      <a:pt x="3395" y="20590"/>
                      <a:pt x="3481" y="20495"/>
                    </a:cubicBezTo>
                    <a:lnTo>
                      <a:pt x="14506" y="6985"/>
                    </a:lnTo>
                    <a:cubicBezTo>
                      <a:pt x="14626" y="6827"/>
                      <a:pt x="14746" y="6827"/>
                      <a:pt x="14867" y="6985"/>
                    </a:cubicBezTo>
                    <a:lnTo>
                      <a:pt x="18117" y="11103"/>
                    </a:lnTo>
                    <a:cubicBezTo>
                      <a:pt x="18204" y="11198"/>
                      <a:pt x="18216" y="11281"/>
                      <a:pt x="18156" y="11352"/>
                    </a:cubicBezTo>
                    <a:cubicBezTo>
                      <a:pt x="18095" y="11423"/>
                      <a:pt x="17996" y="11458"/>
                      <a:pt x="17859" y="11458"/>
                    </a:cubicBezTo>
                    <a:lnTo>
                      <a:pt x="15795" y="11458"/>
                    </a:lnTo>
                    <a:cubicBezTo>
                      <a:pt x="15537" y="11458"/>
                      <a:pt x="15409" y="11577"/>
                      <a:pt x="15409" y="11813"/>
                    </a:cubicBezTo>
                    <a:cubicBezTo>
                      <a:pt x="15409" y="12050"/>
                      <a:pt x="15537" y="12167"/>
                      <a:pt x="15795" y="12167"/>
                    </a:cubicBezTo>
                    <a:lnTo>
                      <a:pt x="21213" y="12167"/>
                    </a:lnTo>
                    <a:cubicBezTo>
                      <a:pt x="21470" y="12167"/>
                      <a:pt x="21600" y="12050"/>
                      <a:pt x="21600" y="11813"/>
                    </a:cubicBezTo>
                    <a:cubicBezTo>
                      <a:pt x="21600" y="11577"/>
                      <a:pt x="21470" y="11458"/>
                      <a:pt x="21213" y="1145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30" name="Shape 130"/>
              <p:cNvSpPr/>
              <p:nvPr/>
            </p:nvSpPr>
            <p:spPr>
              <a:xfrm>
                <a:off x="592908" y="72035"/>
                <a:ext cx="44769" cy="20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802" y="11979"/>
                    </a:moveTo>
                    <a:cubicBezTo>
                      <a:pt x="15493" y="11979"/>
                      <a:pt x="14427" y="10116"/>
                      <a:pt x="14427" y="7815"/>
                    </a:cubicBezTo>
                    <a:cubicBezTo>
                      <a:pt x="14427" y="5520"/>
                      <a:pt x="15493" y="3657"/>
                      <a:pt x="16802" y="3657"/>
                    </a:cubicBezTo>
                    <a:cubicBezTo>
                      <a:pt x="18118" y="3657"/>
                      <a:pt x="19185" y="5520"/>
                      <a:pt x="19185" y="7815"/>
                    </a:cubicBezTo>
                    <a:cubicBezTo>
                      <a:pt x="19185" y="10116"/>
                      <a:pt x="18118" y="11979"/>
                      <a:pt x="16802" y="11979"/>
                    </a:cubicBezTo>
                    <a:close/>
                    <a:moveTo>
                      <a:pt x="10799" y="0"/>
                    </a:moveTo>
                    <a:cubicBezTo>
                      <a:pt x="4837" y="0"/>
                      <a:pt x="0" y="4833"/>
                      <a:pt x="0" y="10803"/>
                    </a:cubicBezTo>
                    <a:cubicBezTo>
                      <a:pt x="0" y="16767"/>
                      <a:pt x="4837" y="21600"/>
                      <a:pt x="10799" y="21600"/>
                    </a:cubicBezTo>
                    <a:cubicBezTo>
                      <a:pt x="16761" y="21600"/>
                      <a:pt x="21600" y="16767"/>
                      <a:pt x="21600" y="10803"/>
                    </a:cubicBezTo>
                    <a:cubicBezTo>
                      <a:pt x="21600" y="4833"/>
                      <a:pt x="16761" y="0"/>
                      <a:pt x="107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4979238"/>
      </p:ext>
    </p:extLst>
  </p:cSld>
  <p:clrMapOvr>
    <a:masterClrMapping/>
  </p:clrMapOvr>
  <p:transition spd="med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/>
          <p:nvPr/>
        </p:nvSpPr>
        <p:spPr>
          <a:xfrm>
            <a:off x="8660187" y="6540500"/>
            <a:ext cx="97069" cy="203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normAutofit/>
          </a:bodyPr>
          <a:lstStyle>
            <a:lvl1pPr>
              <a:defRPr sz="180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pPr algn="ctr" defTabSz="309563">
              <a:defRPr>
                <a:solidFill>
                  <a:srgbClr val="000000"/>
                </a:solidFill>
              </a:defRPr>
            </a:pPr>
            <a:r>
              <a:rPr sz="675" kern="0"/>
              <a:t>￼</a:t>
            </a:r>
          </a:p>
        </p:txBody>
      </p:sp>
      <p:sp>
        <p:nvSpPr>
          <p:cNvPr id="135" name="Shape 135"/>
          <p:cNvSpPr>
            <a:spLocks noGrp="1"/>
          </p:cNvSpPr>
          <p:nvPr>
            <p:ph type="title"/>
          </p:nvPr>
        </p:nvSpPr>
        <p:spPr>
          <a:xfrm>
            <a:off x="744729" y="2188667"/>
            <a:ext cx="7654543" cy="741978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212830"/>
                </a:solidFill>
              </a:rPr>
              <a:t>Title Text</a:t>
            </a:r>
          </a:p>
        </p:txBody>
      </p:sp>
      <p:sp>
        <p:nvSpPr>
          <p:cNvPr id="136" name="Shape 136"/>
          <p:cNvSpPr>
            <a:spLocks noGrp="1"/>
          </p:cNvSpPr>
          <p:nvPr>
            <p:ph type="body" idx="1"/>
          </p:nvPr>
        </p:nvSpPr>
        <p:spPr>
          <a:xfrm>
            <a:off x="1432799" y="2829139"/>
            <a:ext cx="6278404" cy="793751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00"/>
              <a:t>Body Level One</a:t>
            </a:r>
          </a:p>
          <a:p>
            <a:pPr lvl="1">
              <a:defRPr sz="1800"/>
            </a:pPr>
            <a:r>
              <a:rPr sz="600"/>
              <a:t>Body Level Two</a:t>
            </a:r>
          </a:p>
          <a:p>
            <a:pPr lvl="2">
              <a:defRPr sz="1800"/>
            </a:pPr>
            <a:r>
              <a:rPr sz="600"/>
              <a:t>Body Level Three</a:t>
            </a:r>
          </a:p>
          <a:p>
            <a:pPr lvl="3">
              <a:defRPr sz="1800"/>
            </a:pPr>
            <a:r>
              <a:rPr sz="600"/>
              <a:t>Body Level Four</a:t>
            </a:r>
          </a:p>
          <a:p>
            <a:pPr lvl="4">
              <a:defRPr sz="1800"/>
            </a:pPr>
            <a:r>
              <a:rPr sz="600"/>
              <a:t>Body Level Five</a:t>
            </a:r>
          </a:p>
        </p:txBody>
      </p:sp>
      <p:grpSp>
        <p:nvGrpSpPr>
          <p:cNvPr id="139" name="Group 139">
            <a:hlinkClick r:id="" action="ppaction://hlinkshowjump?jump=previousslide"/>
          </p:cNvPr>
          <p:cNvGrpSpPr/>
          <p:nvPr/>
        </p:nvGrpSpPr>
        <p:grpSpPr>
          <a:xfrm>
            <a:off x="8488688" y="6575220"/>
            <a:ext cx="109845" cy="146460"/>
            <a:chOff x="0" y="0"/>
            <a:chExt cx="292918" cy="292918"/>
          </a:xfrm>
        </p:grpSpPr>
        <p:sp>
          <p:nvSpPr>
            <p:cNvPr id="137" name="Shape 137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222B31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138" name="Shape 138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22B3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142" name="Group 142">
            <a:hlinkClick r:id="" action="ppaction://hlinkshowjump?jump=nextslide"/>
          </p:cNvPr>
          <p:cNvGrpSpPr/>
          <p:nvPr/>
        </p:nvGrpSpPr>
        <p:grpSpPr>
          <a:xfrm flipH="1">
            <a:off x="8807776" y="6575220"/>
            <a:ext cx="109845" cy="146460"/>
            <a:chOff x="0" y="0"/>
            <a:chExt cx="292918" cy="292918"/>
          </a:xfrm>
        </p:grpSpPr>
        <p:sp>
          <p:nvSpPr>
            <p:cNvPr id="140" name="Shape 140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222B31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141" name="Shape 141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22B3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sp>
        <p:nvSpPr>
          <p:cNvPr id="143" name="Shape 143"/>
          <p:cNvSpPr>
            <a:spLocks noGrp="1"/>
          </p:cNvSpPr>
          <p:nvPr>
            <p:ph type="sldNum" sz="quarter" idx="2"/>
          </p:nvPr>
        </p:nvSpPr>
        <p:spPr>
          <a:xfrm>
            <a:off x="8639007" y="6578600"/>
            <a:ext cx="139430" cy="2032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grpSp>
        <p:nvGrpSpPr>
          <p:cNvPr id="151" name="Group 151"/>
          <p:cNvGrpSpPr/>
          <p:nvPr/>
        </p:nvGrpSpPr>
        <p:grpSpPr>
          <a:xfrm>
            <a:off x="206257" y="6579295"/>
            <a:ext cx="652434" cy="198656"/>
            <a:chOff x="0" y="0"/>
            <a:chExt cx="1739821" cy="397311"/>
          </a:xfrm>
        </p:grpSpPr>
        <p:grpSp>
          <p:nvGrpSpPr>
            <p:cNvPr id="146" name="Group 146"/>
            <p:cNvGrpSpPr/>
            <p:nvPr/>
          </p:nvGrpSpPr>
          <p:grpSpPr>
            <a:xfrm>
              <a:off x="0" y="16976"/>
              <a:ext cx="378730" cy="275796"/>
              <a:chOff x="0" y="0"/>
              <a:chExt cx="378729" cy="275794"/>
            </a:xfrm>
          </p:grpSpPr>
          <p:sp>
            <p:nvSpPr>
              <p:cNvPr id="144" name="Shape 144"/>
              <p:cNvSpPr/>
              <p:nvPr/>
            </p:nvSpPr>
            <p:spPr>
              <a:xfrm>
                <a:off x="105200" y="0"/>
                <a:ext cx="273530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7316"/>
                    </a:moveTo>
                    <a:cubicBezTo>
                      <a:pt x="21600" y="19682"/>
                      <a:pt x="20404" y="21600"/>
                      <a:pt x="18928" y="21600"/>
                    </a:cubicBezTo>
                    <a:cubicBezTo>
                      <a:pt x="17453" y="21600"/>
                      <a:pt x="16257" y="19682"/>
                      <a:pt x="16257" y="17316"/>
                    </a:cubicBezTo>
                    <a:cubicBezTo>
                      <a:pt x="16257" y="12492"/>
                      <a:pt x="13809" y="8567"/>
                      <a:pt x="10800" y="8567"/>
                    </a:cubicBezTo>
                    <a:cubicBezTo>
                      <a:pt x="7791" y="8567"/>
                      <a:pt x="5343" y="12492"/>
                      <a:pt x="5343" y="17316"/>
                    </a:cubicBezTo>
                    <a:cubicBezTo>
                      <a:pt x="5343" y="19682"/>
                      <a:pt x="4147" y="21600"/>
                      <a:pt x="2672" y="21600"/>
                    </a:cubicBezTo>
                    <a:cubicBezTo>
                      <a:pt x="1197" y="21600"/>
                      <a:pt x="0" y="19682"/>
                      <a:pt x="0" y="17316"/>
                    </a:cubicBezTo>
                    <a:cubicBezTo>
                      <a:pt x="0" y="12691"/>
                      <a:pt x="1123" y="8343"/>
                      <a:pt x="3163" y="5072"/>
                    </a:cubicBezTo>
                    <a:cubicBezTo>
                      <a:pt x="5204" y="1801"/>
                      <a:pt x="7915" y="0"/>
                      <a:pt x="10800" y="0"/>
                    </a:cubicBezTo>
                    <a:cubicBezTo>
                      <a:pt x="13685" y="0"/>
                      <a:pt x="16397" y="1801"/>
                      <a:pt x="18437" y="5072"/>
                    </a:cubicBezTo>
                    <a:cubicBezTo>
                      <a:pt x="20477" y="8343"/>
                      <a:pt x="21600" y="12691"/>
                      <a:pt x="21600" y="17316"/>
                    </a:cubicBezTo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45" name="Shape 145"/>
              <p:cNvSpPr/>
              <p:nvPr/>
            </p:nvSpPr>
            <p:spPr>
              <a:xfrm>
                <a:off x="0" y="105200"/>
                <a:ext cx="273528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003" y="6600"/>
                    </a:moveTo>
                    <a:cubicBezTo>
                      <a:pt x="17003" y="3730"/>
                      <a:pt x="18459" y="1393"/>
                      <a:pt x="20250" y="1393"/>
                    </a:cubicBezTo>
                    <a:cubicBezTo>
                      <a:pt x="20499" y="1393"/>
                      <a:pt x="20740" y="1442"/>
                      <a:pt x="20972" y="1527"/>
                    </a:cubicBezTo>
                    <a:cubicBezTo>
                      <a:pt x="20482" y="594"/>
                      <a:pt x="19749" y="0"/>
                      <a:pt x="18928" y="0"/>
                    </a:cubicBezTo>
                    <a:cubicBezTo>
                      <a:pt x="17453" y="0"/>
                      <a:pt x="16257" y="1918"/>
                      <a:pt x="16257" y="4284"/>
                    </a:cubicBezTo>
                    <a:cubicBezTo>
                      <a:pt x="16257" y="6254"/>
                      <a:pt x="15844" y="8067"/>
                      <a:pt x="15156" y="9532"/>
                    </a:cubicBezTo>
                    <a:cubicBezTo>
                      <a:pt x="16156" y="9547"/>
                      <a:pt x="16966" y="10855"/>
                      <a:pt x="16966" y="12461"/>
                    </a:cubicBezTo>
                    <a:cubicBezTo>
                      <a:pt x="16966" y="14077"/>
                      <a:pt x="16146" y="15392"/>
                      <a:pt x="15138" y="15392"/>
                    </a:cubicBezTo>
                    <a:cubicBezTo>
                      <a:pt x="14130" y="15392"/>
                      <a:pt x="13310" y="14077"/>
                      <a:pt x="13310" y="12461"/>
                    </a:cubicBezTo>
                    <a:cubicBezTo>
                      <a:pt x="13310" y="12313"/>
                      <a:pt x="13319" y="12169"/>
                      <a:pt x="13333" y="12027"/>
                    </a:cubicBezTo>
                    <a:cubicBezTo>
                      <a:pt x="12575" y="12667"/>
                      <a:pt x="11714" y="13033"/>
                      <a:pt x="10800" y="13033"/>
                    </a:cubicBezTo>
                    <a:cubicBezTo>
                      <a:pt x="9907" y="13033"/>
                      <a:pt x="9065" y="12681"/>
                      <a:pt x="8321" y="12068"/>
                    </a:cubicBezTo>
                    <a:cubicBezTo>
                      <a:pt x="8331" y="12197"/>
                      <a:pt x="8339" y="12327"/>
                      <a:pt x="8339" y="12461"/>
                    </a:cubicBezTo>
                    <a:cubicBezTo>
                      <a:pt x="8339" y="14077"/>
                      <a:pt x="7519" y="15392"/>
                      <a:pt x="6511" y="15392"/>
                    </a:cubicBezTo>
                    <a:cubicBezTo>
                      <a:pt x="5503" y="15392"/>
                      <a:pt x="4683" y="14077"/>
                      <a:pt x="4683" y="12461"/>
                    </a:cubicBezTo>
                    <a:cubicBezTo>
                      <a:pt x="4683" y="10880"/>
                      <a:pt x="5468" y="9591"/>
                      <a:pt x="6446" y="9535"/>
                    </a:cubicBezTo>
                    <a:cubicBezTo>
                      <a:pt x="5757" y="8071"/>
                      <a:pt x="5343" y="6255"/>
                      <a:pt x="5343" y="4284"/>
                    </a:cubicBezTo>
                    <a:cubicBezTo>
                      <a:pt x="5343" y="1918"/>
                      <a:pt x="4147" y="0"/>
                      <a:pt x="2671" y="0"/>
                    </a:cubicBezTo>
                    <a:cubicBezTo>
                      <a:pt x="1843" y="0"/>
                      <a:pt x="1103" y="605"/>
                      <a:pt x="613" y="1554"/>
                    </a:cubicBezTo>
                    <a:cubicBezTo>
                      <a:pt x="865" y="1453"/>
                      <a:pt x="1127" y="1393"/>
                      <a:pt x="1399" y="1393"/>
                    </a:cubicBezTo>
                    <a:cubicBezTo>
                      <a:pt x="3190" y="1393"/>
                      <a:pt x="4646" y="3730"/>
                      <a:pt x="4646" y="6600"/>
                    </a:cubicBezTo>
                    <a:cubicBezTo>
                      <a:pt x="4646" y="9472"/>
                      <a:pt x="3190" y="11808"/>
                      <a:pt x="1399" y="11808"/>
                    </a:cubicBezTo>
                    <a:cubicBezTo>
                      <a:pt x="1284" y="11808"/>
                      <a:pt x="1171" y="11799"/>
                      <a:pt x="1060" y="11780"/>
                    </a:cubicBezTo>
                    <a:cubicBezTo>
                      <a:pt x="1581" y="13519"/>
                      <a:pt x="2287" y="15123"/>
                      <a:pt x="3163" y="16528"/>
                    </a:cubicBezTo>
                    <a:cubicBezTo>
                      <a:pt x="4357" y="18443"/>
                      <a:pt x="5783" y="19849"/>
                      <a:pt x="7337" y="20690"/>
                    </a:cubicBezTo>
                    <a:cubicBezTo>
                      <a:pt x="7583" y="17880"/>
                      <a:pt x="9088" y="15708"/>
                      <a:pt x="10908" y="15708"/>
                    </a:cubicBezTo>
                    <a:cubicBezTo>
                      <a:pt x="12703" y="15708"/>
                      <a:pt x="14192" y="17823"/>
                      <a:pt x="14467" y="20580"/>
                    </a:cubicBezTo>
                    <a:cubicBezTo>
                      <a:pt x="15943" y="19728"/>
                      <a:pt x="17295" y="18359"/>
                      <a:pt x="18437" y="16528"/>
                    </a:cubicBezTo>
                    <a:cubicBezTo>
                      <a:pt x="19312" y="15125"/>
                      <a:pt x="20017" y="13522"/>
                      <a:pt x="20539" y="11785"/>
                    </a:cubicBezTo>
                    <a:cubicBezTo>
                      <a:pt x="20444" y="11799"/>
                      <a:pt x="20348" y="11808"/>
                      <a:pt x="20250" y="11808"/>
                    </a:cubicBezTo>
                    <a:cubicBezTo>
                      <a:pt x="18459" y="11808"/>
                      <a:pt x="17003" y="9472"/>
                      <a:pt x="17003" y="6600"/>
                    </a:cubicBezTo>
                    <a:close/>
                    <a:moveTo>
                      <a:pt x="21563" y="3598"/>
                    </a:moveTo>
                    <a:cubicBezTo>
                      <a:pt x="21191" y="3178"/>
                      <a:pt x="20738" y="2930"/>
                      <a:pt x="20250" y="2930"/>
                    </a:cubicBezTo>
                    <a:cubicBezTo>
                      <a:pt x="18988" y="2930"/>
                      <a:pt x="17961" y="4577"/>
                      <a:pt x="17961" y="6600"/>
                    </a:cubicBezTo>
                    <a:cubicBezTo>
                      <a:pt x="17961" y="8625"/>
                      <a:pt x="18988" y="10271"/>
                      <a:pt x="20250" y="10271"/>
                    </a:cubicBezTo>
                    <a:cubicBezTo>
                      <a:pt x="20507" y="10271"/>
                      <a:pt x="20753" y="10200"/>
                      <a:pt x="20983" y="10075"/>
                    </a:cubicBezTo>
                    <a:cubicBezTo>
                      <a:pt x="21388" y="8239"/>
                      <a:pt x="21600" y="6288"/>
                      <a:pt x="21600" y="4284"/>
                    </a:cubicBezTo>
                    <a:cubicBezTo>
                      <a:pt x="21600" y="4049"/>
                      <a:pt x="21585" y="3822"/>
                      <a:pt x="21563" y="3598"/>
                    </a:cubicBezTo>
                    <a:close/>
                    <a:moveTo>
                      <a:pt x="3688" y="6600"/>
                    </a:moveTo>
                    <a:cubicBezTo>
                      <a:pt x="3688" y="4577"/>
                      <a:pt x="2661" y="2930"/>
                      <a:pt x="1399" y="2930"/>
                    </a:cubicBezTo>
                    <a:cubicBezTo>
                      <a:pt x="886" y="2930"/>
                      <a:pt x="413" y="3205"/>
                      <a:pt x="31" y="3664"/>
                    </a:cubicBezTo>
                    <a:cubicBezTo>
                      <a:pt x="13" y="3867"/>
                      <a:pt x="0" y="4073"/>
                      <a:pt x="0" y="4284"/>
                    </a:cubicBezTo>
                    <a:cubicBezTo>
                      <a:pt x="0" y="6276"/>
                      <a:pt x="210" y="8216"/>
                      <a:pt x="610" y="10042"/>
                    </a:cubicBezTo>
                    <a:cubicBezTo>
                      <a:pt x="856" y="10188"/>
                      <a:pt x="1121" y="10271"/>
                      <a:pt x="1399" y="10271"/>
                    </a:cubicBezTo>
                    <a:cubicBezTo>
                      <a:pt x="2661" y="10271"/>
                      <a:pt x="3688" y="8625"/>
                      <a:pt x="3688" y="6600"/>
                    </a:cubicBezTo>
                    <a:close/>
                    <a:moveTo>
                      <a:pt x="5642" y="12461"/>
                    </a:moveTo>
                    <a:cubicBezTo>
                      <a:pt x="5642" y="13229"/>
                      <a:pt x="6032" y="13855"/>
                      <a:pt x="6511" y="13855"/>
                    </a:cubicBezTo>
                    <a:cubicBezTo>
                      <a:pt x="6991" y="13855"/>
                      <a:pt x="7380" y="13229"/>
                      <a:pt x="7380" y="12461"/>
                    </a:cubicBezTo>
                    <a:cubicBezTo>
                      <a:pt x="7380" y="11693"/>
                      <a:pt x="6991" y="11067"/>
                      <a:pt x="6511" y="11067"/>
                    </a:cubicBezTo>
                    <a:cubicBezTo>
                      <a:pt x="6032" y="11067"/>
                      <a:pt x="5642" y="11693"/>
                      <a:pt x="5642" y="12461"/>
                    </a:cubicBezTo>
                    <a:close/>
                    <a:moveTo>
                      <a:pt x="15138" y="13855"/>
                    </a:moveTo>
                    <a:cubicBezTo>
                      <a:pt x="15617" y="13855"/>
                      <a:pt x="16007" y="13229"/>
                      <a:pt x="16007" y="12461"/>
                    </a:cubicBezTo>
                    <a:cubicBezTo>
                      <a:pt x="16007" y="11693"/>
                      <a:pt x="15617" y="11067"/>
                      <a:pt x="15138" y="11067"/>
                    </a:cubicBezTo>
                    <a:cubicBezTo>
                      <a:pt x="14659" y="11067"/>
                      <a:pt x="14269" y="11693"/>
                      <a:pt x="14269" y="12461"/>
                    </a:cubicBezTo>
                    <a:cubicBezTo>
                      <a:pt x="14269" y="13229"/>
                      <a:pt x="14659" y="13855"/>
                      <a:pt x="15138" y="13855"/>
                    </a:cubicBezTo>
                    <a:close/>
                    <a:moveTo>
                      <a:pt x="10908" y="17245"/>
                    </a:moveTo>
                    <a:cubicBezTo>
                      <a:pt x="9525" y="17245"/>
                      <a:pt x="8387" y="18952"/>
                      <a:pt x="8268" y="21121"/>
                    </a:cubicBezTo>
                    <a:cubicBezTo>
                      <a:pt x="9088" y="21435"/>
                      <a:pt x="9936" y="21600"/>
                      <a:pt x="10800" y="21600"/>
                    </a:cubicBezTo>
                    <a:cubicBezTo>
                      <a:pt x="11738" y="21600"/>
                      <a:pt x="12658" y="21406"/>
                      <a:pt x="13542" y="21036"/>
                    </a:cubicBezTo>
                    <a:cubicBezTo>
                      <a:pt x="13399" y="18908"/>
                      <a:pt x="12273" y="17245"/>
                      <a:pt x="10908" y="1724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150" name="Group 150"/>
            <p:cNvGrpSpPr/>
            <p:nvPr/>
          </p:nvGrpSpPr>
          <p:grpSpPr>
            <a:xfrm>
              <a:off x="451491" y="-1"/>
              <a:ext cx="1288331" cy="397313"/>
              <a:chOff x="0" y="0"/>
              <a:chExt cx="1288330" cy="397311"/>
            </a:xfrm>
          </p:grpSpPr>
          <p:sp>
            <p:nvSpPr>
              <p:cNvPr id="147" name="Shape 147"/>
              <p:cNvSpPr/>
              <p:nvPr/>
            </p:nvSpPr>
            <p:spPr>
              <a:xfrm>
                <a:off x="0" y="0"/>
                <a:ext cx="1288331" cy="267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09" y="0"/>
                    </a:moveTo>
                    <a:cubicBezTo>
                      <a:pt x="11534" y="0"/>
                      <a:pt x="11413" y="501"/>
                      <a:pt x="11413" y="1340"/>
                    </a:cubicBezTo>
                    <a:cubicBezTo>
                      <a:pt x="11413" y="2179"/>
                      <a:pt x="11534" y="2681"/>
                      <a:pt x="11709" y="2681"/>
                    </a:cubicBezTo>
                    <a:lnTo>
                      <a:pt x="12014" y="2681"/>
                    </a:lnTo>
                    <a:lnTo>
                      <a:pt x="12014" y="18319"/>
                    </a:lnTo>
                    <a:lnTo>
                      <a:pt x="11709" y="18319"/>
                    </a:lnTo>
                    <a:cubicBezTo>
                      <a:pt x="11534" y="18319"/>
                      <a:pt x="11413" y="18820"/>
                      <a:pt x="11413" y="19659"/>
                    </a:cubicBezTo>
                    <a:cubicBezTo>
                      <a:pt x="11413" y="20498"/>
                      <a:pt x="11534" y="21000"/>
                      <a:pt x="11709" y="21000"/>
                    </a:cubicBezTo>
                    <a:lnTo>
                      <a:pt x="12960" y="21000"/>
                    </a:lnTo>
                    <a:cubicBezTo>
                      <a:pt x="13134" y="21000"/>
                      <a:pt x="13256" y="20498"/>
                      <a:pt x="13256" y="19659"/>
                    </a:cubicBezTo>
                    <a:cubicBezTo>
                      <a:pt x="13256" y="18820"/>
                      <a:pt x="13134" y="18319"/>
                      <a:pt x="12960" y="18319"/>
                    </a:cubicBezTo>
                    <a:lnTo>
                      <a:pt x="12571" y="18319"/>
                    </a:lnTo>
                    <a:lnTo>
                      <a:pt x="12571" y="2681"/>
                    </a:lnTo>
                    <a:lnTo>
                      <a:pt x="13613" y="2681"/>
                    </a:lnTo>
                    <a:cubicBezTo>
                      <a:pt x="13871" y="2681"/>
                      <a:pt x="14055" y="3073"/>
                      <a:pt x="14179" y="3686"/>
                    </a:cubicBezTo>
                    <a:cubicBezTo>
                      <a:pt x="14303" y="4297"/>
                      <a:pt x="14368" y="5355"/>
                      <a:pt x="14368" y="6730"/>
                    </a:cubicBezTo>
                    <a:cubicBezTo>
                      <a:pt x="14368" y="8105"/>
                      <a:pt x="14303" y="9163"/>
                      <a:pt x="14179" y="9774"/>
                    </a:cubicBezTo>
                    <a:cubicBezTo>
                      <a:pt x="14055" y="10387"/>
                      <a:pt x="13871" y="10723"/>
                      <a:pt x="13613" y="10723"/>
                    </a:cubicBezTo>
                    <a:lnTo>
                      <a:pt x="13123" y="10723"/>
                    </a:lnTo>
                    <a:cubicBezTo>
                      <a:pt x="12948" y="10723"/>
                      <a:pt x="12826" y="11225"/>
                      <a:pt x="12826" y="12064"/>
                    </a:cubicBezTo>
                    <a:cubicBezTo>
                      <a:pt x="12826" y="12903"/>
                      <a:pt x="12948" y="13404"/>
                      <a:pt x="13123" y="13404"/>
                    </a:cubicBezTo>
                    <a:lnTo>
                      <a:pt x="13613" y="13404"/>
                    </a:lnTo>
                    <a:cubicBezTo>
                      <a:pt x="14043" y="13404"/>
                      <a:pt x="14378" y="12863"/>
                      <a:pt x="14612" y="11673"/>
                    </a:cubicBezTo>
                    <a:cubicBezTo>
                      <a:pt x="14842" y="10498"/>
                      <a:pt x="14960" y="8860"/>
                      <a:pt x="14960" y="6744"/>
                    </a:cubicBezTo>
                    <a:cubicBezTo>
                      <a:pt x="14960" y="4628"/>
                      <a:pt x="14842" y="2962"/>
                      <a:pt x="14612" y="1787"/>
                    </a:cubicBezTo>
                    <a:cubicBezTo>
                      <a:pt x="14378" y="597"/>
                      <a:pt x="14043" y="0"/>
                      <a:pt x="13613" y="0"/>
                    </a:cubicBezTo>
                    <a:lnTo>
                      <a:pt x="11709" y="0"/>
                    </a:lnTo>
                    <a:close/>
                    <a:moveTo>
                      <a:pt x="84" y="2052"/>
                    </a:moveTo>
                    <a:cubicBezTo>
                      <a:pt x="27" y="2052"/>
                      <a:pt x="0" y="2199"/>
                      <a:pt x="0" y="2471"/>
                    </a:cubicBezTo>
                    <a:cubicBezTo>
                      <a:pt x="0" y="2746"/>
                      <a:pt x="27" y="2876"/>
                      <a:pt x="84" y="2876"/>
                    </a:cubicBezTo>
                    <a:lnTo>
                      <a:pt x="482" y="2876"/>
                    </a:lnTo>
                    <a:cubicBezTo>
                      <a:pt x="539" y="2876"/>
                      <a:pt x="569" y="3009"/>
                      <a:pt x="569" y="3281"/>
                    </a:cubicBezTo>
                    <a:lnTo>
                      <a:pt x="569" y="19952"/>
                    </a:lnTo>
                    <a:cubicBezTo>
                      <a:pt x="569" y="20226"/>
                      <a:pt x="539" y="20357"/>
                      <a:pt x="482" y="20357"/>
                    </a:cubicBezTo>
                    <a:lnTo>
                      <a:pt x="84" y="20357"/>
                    </a:lnTo>
                    <a:cubicBezTo>
                      <a:pt x="27" y="20357"/>
                      <a:pt x="0" y="20490"/>
                      <a:pt x="0" y="20762"/>
                    </a:cubicBezTo>
                    <a:cubicBezTo>
                      <a:pt x="0" y="21036"/>
                      <a:pt x="27" y="21181"/>
                      <a:pt x="84" y="21181"/>
                    </a:cubicBezTo>
                    <a:lnTo>
                      <a:pt x="1335" y="21181"/>
                    </a:lnTo>
                    <a:cubicBezTo>
                      <a:pt x="1393" y="21181"/>
                      <a:pt x="1420" y="21036"/>
                      <a:pt x="1420" y="20762"/>
                    </a:cubicBezTo>
                    <a:cubicBezTo>
                      <a:pt x="1420" y="20490"/>
                      <a:pt x="1393" y="20357"/>
                      <a:pt x="1335" y="20357"/>
                    </a:cubicBezTo>
                    <a:lnTo>
                      <a:pt x="825" y="20357"/>
                    </a:lnTo>
                    <a:cubicBezTo>
                      <a:pt x="768" y="20357"/>
                      <a:pt x="737" y="20226"/>
                      <a:pt x="737" y="19952"/>
                    </a:cubicBezTo>
                    <a:lnTo>
                      <a:pt x="737" y="3965"/>
                    </a:lnTo>
                    <a:cubicBezTo>
                      <a:pt x="737" y="3820"/>
                      <a:pt x="744" y="3750"/>
                      <a:pt x="755" y="3742"/>
                    </a:cubicBezTo>
                    <a:cubicBezTo>
                      <a:pt x="766" y="3733"/>
                      <a:pt x="776" y="3753"/>
                      <a:pt x="784" y="3826"/>
                    </a:cubicBezTo>
                    <a:lnTo>
                      <a:pt x="2375" y="20762"/>
                    </a:lnTo>
                    <a:cubicBezTo>
                      <a:pt x="2401" y="21036"/>
                      <a:pt x="2443" y="21181"/>
                      <a:pt x="2500" y="21181"/>
                    </a:cubicBezTo>
                    <a:cubicBezTo>
                      <a:pt x="2557" y="21181"/>
                      <a:pt x="2598" y="21036"/>
                      <a:pt x="2625" y="20762"/>
                    </a:cubicBezTo>
                    <a:lnTo>
                      <a:pt x="4215" y="3826"/>
                    </a:lnTo>
                    <a:cubicBezTo>
                      <a:pt x="4223" y="3753"/>
                      <a:pt x="4233" y="3733"/>
                      <a:pt x="4245" y="3742"/>
                    </a:cubicBezTo>
                    <a:cubicBezTo>
                      <a:pt x="4256" y="3750"/>
                      <a:pt x="4259" y="3820"/>
                      <a:pt x="4259" y="3965"/>
                    </a:cubicBezTo>
                    <a:lnTo>
                      <a:pt x="4259" y="19952"/>
                    </a:lnTo>
                    <a:cubicBezTo>
                      <a:pt x="4259" y="20226"/>
                      <a:pt x="4231" y="20357"/>
                      <a:pt x="4175" y="20357"/>
                    </a:cubicBezTo>
                    <a:lnTo>
                      <a:pt x="3664" y="20357"/>
                    </a:lnTo>
                    <a:cubicBezTo>
                      <a:pt x="3607" y="20357"/>
                      <a:pt x="3580" y="20490"/>
                      <a:pt x="3580" y="20762"/>
                    </a:cubicBezTo>
                    <a:cubicBezTo>
                      <a:pt x="3580" y="21036"/>
                      <a:pt x="3607" y="21181"/>
                      <a:pt x="3664" y="21181"/>
                    </a:cubicBezTo>
                    <a:lnTo>
                      <a:pt x="4912" y="21181"/>
                    </a:lnTo>
                    <a:cubicBezTo>
                      <a:pt x="4969" y="21181"/>
                      <a:pt x="4999" y="21036"/>
                      <a:pt x="4999" y="20762"/>
                    </a:cubicBezTo>
                    <a:cubicBezTo>
                      <a:pt x="4999" y="20490"/>
                      <a:pt x="4969" y="20357"/>
                      <a:pt x="4912" y="20357"/>
                    </a:cubicBezTo>
                    <a:lnTo>
                      <a:pt x="4517" y="20357"/>
                    </a:lnTo>
                    <a:cubicBezTo>
                      <a:pt x="4460" y="20357"/>
                      <a:pt x="4430" y="20226"/>
                      <a:pt x="4430" y="19952"/>
                    </a:cubicBezTo>
                    <a:lnTo>
                      <a:pt x="4430" y="3281"/>
                    </a:lnTo>
                    <a:cubicBezTo>
                      <a:pt x="4430" y="3009"/>
                      <a:pt x="4460" y="2876"/>
                      <a:pt x="4517" y="2876"/>
                    </a:cubicBezTo>
                    <a:lnTo>
                      <a:pt x="4912" y="2876"/>
                    </a:lnTo>
                    <a:cubicBezTo>
                      <a:pt x="4969" y="2876"/>
                      <a:pt x="4999" y="2746"/>
                      <a:pt x="4999" y="2471"/>
                    </a:cubicBezTo>
                    <a:cubicBezTo>
                      <a:pt x="4999" y="2199"/>
                      <a:pt x="4969" y="2052"/>
                      <a:pt x="4912" y="2052"/>
                    </a:cubicBezTo>
                    <a:lnTo>
                      <a:pt x="4288" y="2052"/>
                    </a:lnTo>
                    <a:cubicBezTo>
                      <a:pt x="4246" y="2052"/>
                      <a:pt x="4216" y="2090"/>
                      <a:pt x="4195" y="2164"/>
                    </a:cubicBezTo>
                    <a:cubicBezTo>
                      <a:pt x="4174" y="2235"/>
                      <a:pt x="4157" y="2344"/>
                      <a:pt x="4146" y="2471"/>
                    </a:cubicBezTo>
                    <a:lnTo>
                      <a:pt x="2555" y="19408"/>
                    </a:lnTo>
                    <a:cubicBezTo>
                      <a:pt x="2517" y="19790"/>
                      <a:pt x="2479" y="19790"/>
                      <a:pt x="2442" y="19408"/>
                    </a:cubicBezTo>
                    <a:lnTo>
                      <a:pt x="851" y="2471"/>
                    </a:lnTo>
                    <a:cubicBezTo>
                      <a:pt x="839" y="2344"/>
                      <a:pt x="825" y="2235"/>
                      <a:pt x="804" y="2164"/>
                    </a:cubicBezTo>
                    <a:cubicBezTo>
                      <a:pt x="783" y="2090"/>
                      <a:pt x="753" y="2052"/>
                      <a:pt x="711" y="2052"/>
                    </a:cubicBezTo>
                    <a:lnTo>
                      <a:pt x="84" y="2052"/>
                    </a:lnTo>
                    <a:close/>
                    <a:moveTo>
                      <a:pt x="17277" y="5222"/>
                    </a:moveTo>
                    <a:cubicBezTo>
                      <a:pt x="17138" y="5222"/>
                      <a:pt x="17008" y="5330"/>
                      <a:pt x="16885" y="5557"/>
                    </a:cubicBezTo>
                    <a:cubicBezTo>
                      <a:pt x="16772" y="5765"/>
                      <a:pt x="16666" y="6030"/>
                      <a:pt x="16575" y="6325"/>
                    </a:cubicBezTo>
                    <a:cubicBezTo>
                      <a:pt x="16535" y="6450"/>
                      <a:pt x="16500" y="6511"/>
                      <a:pt x="16464" y="6646"/>
                    </a:cubicBezTo>
                    <a:cubicBezTo>
                      <a:pt x="16446" y="5920"/>
                      <a:pt x="16331" y="5362"/>
                      <a:pt x="16171" y="5362"/>
                    </a:cubicBezTo>
                    <a:lnTo>
                      <a:pt x="15602" y="5362"/>
                    </a:lnTo>
                    <a:cubicBezTo>
                      <a:pt x="15427" y="5362"/>
                      <a:pt x="15306" y="6087"/>
                      <a:pt x="15306" y="6925"/>
                    </a:cubicBezTo>
                    <a:cubicBezTo>
                      <a:pt x="15306" y="7764"/>
                      <a:pt x="15427" y="8489"/>
                      <a:pt x="15602" y="8489"/>
                    </a:cubicBezTo>
                    <a:lnTo>
                      <a:pt x="15915" y="8489"/>
                    </a:lnTo>
                    <a:lnTo>
                      <a:pt x="15915" y="18319"/>
                    </a:lnTo>
                    <a:lnTo>
                      <a:pt x="15602" y="18319"/>
                    </a:lnTo>
                    <a:cubicBezTo>
                      <a:pt x="15427" y="18319"/>
                      <a:pt x="15306" y="18820"/>
                      <a:pt x="15306" y="19659"/>
                    </a:cubicBezTo>
                    <a:cubicBezTo>
                      <a:pt x="15306" y="20498"/>
                      <a:pt x="15427" y="21000"/>
                      <a:pt x="15602" y="21000"/>
                    </a:cubicBezTo>
                    <a:lnTo>
                      <a:pt x="16795" y="21000"/>
                    </a:lnTo>
                    <a:cubicBezTo>
                      <a:pt x="16970" y="21000"/>
                      <a:pt x="17091" y="20498"/>
                      <a:pt x="17091" y="19659"/>
                    </a:cubicBezTo>
                    <a:cubicBezTo>
                      <a:pt x="17091" y="18820"/>
                      <a:pt x="16970" y="18319"/>
                      <a:pt x="16795" y="18319"/>
                    </a:cubicBezTo>
                    <a:lnTo>
                      <a:pt x="16473" y="18319"/>
                    </a:lnTo>
                    <a:lnTo>
                      <a:pt x="16473" y="11030"/>
                    </a:lnTo>
                    <a:cubicBezTo>
                      <a:pt x="16566" y="10507"/>
                      <a:pt x="16612" y="10028"/>
                      <a:pt x="16694" y="9592"/>
                    </a:cubicBezTo>
                    <a:cubicBezTo>
                      <a:pt x="16767" y="9192"/>
                      <a:pt x="16859" y="8819"/>
                      <a:pt x="16966" y="8489"/>
                    </a:cubicBezTo>
                    <a:cubicBezTo>
                      <a:pt x="17058" y="8210"/>
                      <a:pt x="17161" y="8070"/>
                      <a:pt x="17280" y="8070"/>
                    </a:cubicBezTo>
                    <a:cubicBezTo>
                      <a:pt x="17441" y="8070"/>
                      <a:pt x="17555" y="8252"/>
                      <a:pt x="17634" y="8615"/>
                    </a:cubicBezTo>
                    <a:cubicBezTo>
                      <a:pt x="17712" y="8970"/>
                      <a:pt x="17747" y="9386"/>
                      <a:pt x="17747" y="9927"/>
                    </a:cubicBezTo>
                    <a:cubicBezTo>
                      <a:pt x="17747" y="10766"/>
                      <a:pt x="17869" y="11352"/>
                      <a:pt x="18044" y="11352"/>
                    </a:cubicBezTo>
                    <a:cubicBezTo>
                      <a:pt x="18218" y="11352"/>
                      <a:pt x="18343" y="10766"/>
                      <a:pt x="18343" y="9927"/>
                    </a:cubicBezTo>
                    <a:cubicBezTo>
                      <a:pt x="18343" y="9289"/>
                      <a:pt x="18318" y="8677"/>
                      <a:pt x="18270" y="8112"/>
                    </a:cubicBezTo>
                    <a:cubicBezTo>
                      <a:pt x="18221" y="7535"/>
                      <a:pt x="18148" y="7015"/>
                      <a:pt x="18052" y="6576"/>
                    </a:cubicBezTo>
                    <a:cubicBezTo>
                      <a:pt x="17958" y="6147"/>
                      <a:pt x="17845" y="5808"/>
                      <a:pt x="17715" y="5571"/>
                    </a:cubicBezTo>
                    <a:cubicBezTo>
                      <a:pt x="17587" y="5335"/>
                      <a:pt x="17438" y="5222"/>
                      <a:pt x="17277" y="5222"/>
                    </a:cubicBezTo>
                    <a:close/>
                    <a:moveTo>
                      <a:pt x="19997" y="5362"/>
                    </a:moveTo>
                    <a:cubicBezTo>
                      <a:pt x="19767" y="5362"/>
                      <a:pt x="19548" y="5565"/>
                      <a:pt x="19350" y="5962"/>
                    </a:cubicBezTo>
                    <a:cubicBezTo>
                      <a:pt x="19151" y="6362"/>
                      <a:pt x="18980" y="6931"/>
                      <a:pt x="18839" y="7651"/>
                    </a:cubicBezTo>
                    <a:cubicBezTo>
                      <a:pt x="18699" y="8366"/>
                      <a:pt x="18589" y="9238"/>
                      <a:pt x="18511" y="10235"/>
                    </a:cubicBezTo>
                    <a:cubicBezTo>
                      <a:pt x="18434" y="11218"/>
                      <a:pt x="18395" y="12313"/>
                      <a:pt x="18395" y="13488"/>
                    </a:cubicBezTo>
                    <a:cubicBezTo>
                      <a:pt x="18395" y="14662"/>
                      <a:pt x="18434" y="15744"/>
                      <a:pt x="18511" y="16727"/>
                    </a:cubicBezTo>
                    <a:cubicBezTo>
                      <a:pt x="18589" y="17724"/>
                      <a:pt x="18699" y="18597"/>
                      <a:pt x="18839" y="19310"/>
                    </a:cubicBezTo>
                    <a:cubicBezTo>
                      <a:pt x="18980" y="20031"/>
                      <a:pt x="19150" y="20599"/>
                      <a:pt x="19350" y="21000"/>
                    </a:cubicBezTo>
                    <a:cubicBezTo>
                      <a:pt x="19547" y="21396"/>
                      <a:pt x="19765" y="21600"/>
                      <a:pt x="19997" y="21600"/>
                    </a:cubicBezTo>
                    <a:cubicBezTo>
                      <a:pt x="20229" y="21600"/>
                      <a:pt x="20448" y="21396"/>
                      <a:pt x="20645" y="21000"/>
                    </a:cubicBezTo>
                    <a:cubicBezTo>
                      <a:pt x="20845" y="20599"/>
                      <a:pt x="21016" y="20029"/>
                      <a:pt x="21156" y="19310"/>
                    </a:cubicBezTo>
                    <a:cubicBezTo>
                      <a:pt x="21296" y="18595"/>
                      <a:pt x="21406" y="17723"/>
                      <a:pt x="21484" y="16727"/>
                    </a:cubicBezTo>
                    <a:cubicBezTo>
                      <a:pt x="21561" y="15742"/>
                      <a:pt x="21600" y="14661"/>
                      <a:pt x="21600" y="13488"/>
                    </a:cubicBezTo>
                    <a:cubicBezTo>
                      <a:pt x="21600" y="12314"/>
                      <a:pt x="21561" y="11220"/>
                      <a:pt x="21484" y="10235"/>
                    </a:cubicBezTo>
                    <a:cubicBezTo>
                      <a:pt x="21406" y="9238"/>
                      <a:pt x="21296" y="8367"/>
                      <a:pt x="21156" y="7651"/>
                    </a:cubicBezTo>
                    <a:cubicBezTo>
                      <a:pt x="21015" y="6931"/>
                      <a:pt x="20844" y="6363"/>
                      <a:pt x="20645" y="5962"/>
                    </a:cubicBezTo>
                    <a:cubicBezTo>
                      <a:pt x="20447" y="5565"/>
                      <a:pt x="20228" y="5362"/>
                      <a:pt x="19997" y="5362"/>
                    </a:cubicBezTo>
                    <a:close/>
                    <a:moveTo>
                      <a:pt x="6312" y="7247"/>
                    </a:moveTo>
                    <a:cubicBezTo>
                      <a:pt x="6187" y="7247"/>
                      <a:pt x="6067" y="7329"/>
                      <a:pt x="5957" y="7484"/>
                    </a:cubicBezTo>
                    <a:cubicBezTo>
                      <a:pt x="5847" y="7638"/>
                      <a:pt x="5751" y="7829"/>
                      <a:pt x="5664" y="8056"/>
                    </a:cubicBezTo>
                    <a:cubicBezTo>
                      <a:pt x="5577" y="8285"/>
                      <a:pt x="5498" y="8541"/>
                      <a:pt x="5432" y="8824"/>
                    </a:cubicBezTo>
                    <a:cubicBezTo>
                      <a:pt x="5365" y="9106"/>
                      <a:pt x="5314" y="9365"/>
                      <a:pt x="5272" y="9620"/>
                    </a:cubicBezTo>
                    <a:cubicBezTo>
                      <a:pt x="5238" y="9838"/>
                      <a:pt x="5244" y="10029"/>
                      <a:pt x="5290" y="10193"/>
                    </a:cubicBezTo>
                    <a:cubicBezTo>
                      <a:pt x="5335" y="10356"/>
                      <a:pt x="5375" y="10327"/>
                      <a:pt x="5409" y="10109"/>
                    </a:cubicBezTo>
                    <a:cubicBezTo>
                      <a:pt x="5443" y="9891"/>
                      <a:pt x="5487" y="9663"/>
                      <a:pt x="5542" y="9425"/>
                    </a:cubicBezTo>
                    <a:cubicBezTo>
                      <a:pt x="5597" y="9190"/>
                      <a:pt x="5660" y="8983"/>
                      <a:pt x="5734" y="8782"/>
                    </a:cubicBezTo>
                    <a:cubicBezTo>
                      <a:pt x="5808" y="8583"/>
                      <a:pt x="5892" y="8404"/>
                      <a:pt x="5986" y="8266"/>
                    </a:cubicBezTo>
                    <a:cubicBezTo>
                      <a:pt x="6081" y="8129"/>
                      <a:pt x="6190" y="8070"/>
                      <a:pt x="6312" y="8070"/>
                    </a:cubicBezTo>
                    <a:cubicBezTo>
                      <a:pt x="6448" y="8070"/>
                      <a:pt x="6570" y="8159"/>
                      <a:pt x="6680" y="8350"/>
                    </a:cubicBezTo>
                    <a:cubicBezTo>
                      <a:pt x="6790" y="8540"/>
                      <a:pt x="6883" y="8807"/>
                      <a:pt x="6959" y="9145"/>
                    </a:cubicBezTo>
                    <a:cubicBezTo>
                      <a:pt x="7035" y="9481"/>
                      <a:pt x="7091" y="9871"/>
                      <a:pt x="7133" y="10318"/>
                    </a:cubicBezTo>
                    <a:cubicBezTo>
                      <a:pt x="7175" y="10766"/>
                      <a:pt x="7197" y="11247"/>
                      <a:pt x="7197" y="11756"/>
                    </a:cubicBezTo>
                    <a:lnTo>
                      <a:pt x="7197" y="16950"/>
                    </a:lnTo>
                    <a:cubicBezTo>
                      <a:pt x="7118" y="17642"/>
                      <a:pt x="7021" y="18263"/>
                      <a:pt x="6907" y="18807"/>
                    </a:cubicBezTo>
                    <a:cubicBezTo>
                      <a:pt x="6808" y="19282"/>
                      <a:pt x="6690" y="19705"/>
                      <a:pt x="6550" y="20078"/>
                    </a:cubicBezTo>
                    <a:cubicBezTo>
                      <a:pt x="6410" y="20451"/>
                      <a:pt x="6248" y="20637"/>
                      <a:pt x="6062" y="20637"/>
                    </a:cubicBezTo>
                    <a:cubicBezTo>
                      <a:pt x="5778" y="20637"/>
                      <a:pt x="5565" y="20296"/>
                      <a:pt x="5423" y="19631"/>
                    </a:cubicBezTo>
                    <a:cubicBezTo>
                      <a:pt x="5281" y="18966"/>
                      <a:pt x="5208" y="18115"/>
                      <a:pt x="5208" y="17076"/>
                    </a:cubicBezTo>
                    <a:cubicBezTo>
                      <a:pt x="5208" y="16567"/>
                      <a:pt x="5227" y="16102"/>
                      <a:pt x="5264" y="15666"/>
                    </a:cubicBezTo>
                    <a:cubicBezTo>
                      <a:pt x="5299" y="15230"/>
                      <a:pt x="5355" y="14844"/>
                      <a:pt x="5435" y="14535"/>
                    </a:cubicBezTo>
                    <a:cubicBezTo>
                      <a:pt x="5514" y="14224"/>
                      <a:pt x="5615" y="13990"/>
                      <a:pt x="5737" y="13809"/>
                    </a:cubicBezTo>
                    <a:cubicBezTo>
                      <a:pt x="5858" y="13628"/>
                      <a:pt x="6005" y="13530"/>
                      <a:pt x="6175" y="13530"/>
                    </a:cubicBezTo>
                    <a:lnTo>
                      <a:pt x="6770" y="13530"/>
                    </a:lnTo>
                    <a:cubicBezTo>
                      <a:pt x="6827" y="13530"/>
                      <a:pt x="6857" y="13398"/>
                      <a:pt x="6857" y="13125"/>
                    </a:cubicBezTo>
                    <a:cubicBezTo>
                      <a:pt x="6857" y="12852"/>
                      <a:pt x="6827" y="12706"/>
                      <a:pt x="6770" y="12706"/>
                    </a:cubicBezTo>
                    <a:lnTo>
                      <a:pt x="6175" y="12706"/>
                    </a:lnTo>
                    <a:cubicBezTo>
                      <a:pt x="5990" y="12706"/>
                      <a:pt x="5825" y="12828"/>
                      <a:pt x="5685" y="13055"/>
                    </a:cubicBezTo>
                    <a:cubicBezTo>
                      <a:pt x="5544" y="13284"/>
                      <a:pt x="5427" y="13585"/>
                      <a:pt x="5330" y="13976"/>
                    </a:cubicBezTo>
                    <a:cubicBezTo>
                      <a:pt x="5234" y="14369"/>
                      <a:pt x="5162" y="14831"/>
                      <a:pt x="5113" y="15359"/>
                    </a:cubicBezTo>
                    <a:cubicBezTo>
                      <a:pt x="5063" y="15886"/>
                      <a:pt x="5037" y="16457"/>
                      <a:pt x="5037" y="17076"/>
                    </a:cubicBezTo>
                    <a:cubicBezTo>
                      <a:pt x="5037" y="17696"/>
                      <a:pt x="5059" y="18280"/>
                      <a:pt x="5101" y="18807"/>
                    </a:cubicBezTo>
                    <a:cubicBezTo>
                      <a:pt x="5143" y="19336"/>
                      <a:pt x="5204" y="19784"/>
                      <a:pt x="5290" y="20176"/>
                    </a:cubicBezTo>
                    <a:cubicBezTo>
                      <a:pt x="5375" y="20567"/>
                      <a:pt x="5483" y="20882"/>
                      <a:pt x="5612" y="21111"/>
                    </a:cubicBezTo>
                    <a:cubicBezTo>
                      <a:pt x="5741" y="21339"/>
                      <a:pt x="5892" y="21446"/>
                      <a:pt x="6062" y="21446"/>
                    </a:cubicBezTo>
                    <a:cubicBezTo>
                      <a:pt x="6198" y="21446"/>
                      <a:pt x="6322" y="21363"/>
                      <a:pt x="6434" y="21181"/>
                    </a:cubicBezTo>
                    <a:cubicBezTo>
                      <a:pt x="6545" y="21000"/>
                      <a:pt x="6646" y="20781"/>
                      <a:pt x="6735" y="20525"/>
                    </a:cubicBezTo>
                    <a:cubicBezTo>
                      <a:pt x="6824" y="20271"/>
                      <a:pt x="6899" y="19997"/>
                      <a:pt x="6962" y="19715"/>
                    </a:cubicBezTo>
                    <a:cubicBezTo>
                      <a:pt x="7024" y="19434"/>
                      <a:pt x="7073" y="19181"/>
                      <a:pt x="7107" y="18961"/>
                    </a:cubicBezTo>
                    <a:cubicBezTo>
                      <a:pt x="7122" y="18871"/>
                      <a:pt x="7134" y="18831"/>
                      <a:pt x="7145" y="18821"/>
                    </a:cubicBezTo>
                    <a:cubicBezTo>
                      <a:pt x="7156" y="18812"/>
                      <a:pt x="7166" y="18826"/>
                      <a:pt x="7174" y="18863"/>
                    </a:cubicBezTo>
                    <a:cubicBezTo>
                      <a:pt x="7181" y="18900"/>
                      <a:pt x="7187" y="18944"/>
                      <a:pt x="7191" y="19017"/>
                    </a:cubicBezTo>
                    <a:cubicBezTo>
                      <a:pt x="7195" y="19089"/>
                      <a:pt x="7197" y="19166"/>
                      <a:pt x="7197" y="19240"/>
                    </a:cubicBezTo>
                    <a:lnTo>
                      <a:pt x="7197" y="20762"/>
                    </a:lnTo>
                    <a:cubicBezTo>
                      <a:pt x="7197" y="21036"/>
                      <a:pt x="7224" y="21181"/>
                      <a:pt x="7281" y="21181"/>
                    </a:cubicBezTo>
                    <a:lnTo>
                      <a:pt x="7850" y="21181"/>
                    </a:lnTo>
                    <a:cubicBezTo>
                      <a:pt x="7907" y="21181"/>
                      <a:pt x="7935" y="21036"/>
                      <a:pt x="7935" y="20762"/>
                    </a:cubicBezTo>
                    <a:cubicBezTo>
                      <a:pt x="7935" y="20490"/>
                      <a:pt x="7907" y="20357"/>
                      <a:pt x="7850" y="20357"/>
                    </a:cubicBezTo>
                    <a:lnTo>
                      <a:pt x="7453" y="20357"/>
                    </a:lnTo>
                    <a:cubicBezTo>
                      <a:pt x="7396" y="20357"/>
                      <a:pt x="7368" y="20226"/>
                      <a:pt x="7368" y="19952"/>
                    </a:cubicBezTo>
                    <a:lnTo>
                      <a:pt x="7368" y="11756"/>
                    </a:lnTo>
                    <a:cubicBezTo>
                      <a:pt x="7368" y="11136"/>
                      <a:pt x="7342" y="10558"/>
                      <a:pt x="7293" y="10011"/>
                    </a:cubicBezTo>
                    <a:cubicBezTo>
                      <a:pt x="7244" y="9465"/>
                      <a:pt x="7175" y="8983"/>
                      <a:pt x="7084" y="8573"/>
                    </a:cubicBezTo>
                    <a:cubicBezTo>
                      <a:pt x="6993" y="8163"/>
                      <a:pt x="6881" y="7833"/>
                      <a:pt x="6750" y="7596"/>
                    </a:cubicBezTo>
                    <a:cubicBezTo>
                      <a:pt x="6619" y="7359"/>
                      <a:pt x="6475" y="7247"/>
                      <a:pt x="6312" y="7247"/>
                    </a:cubicBezTo>
                    <a:close/>
                    <a:moveTo>
                      <a:pt x="20055" y="8042"/>
                    </a:moveTo>
                    <a:cubicBezTo>
                      <a:pt x="20212" y="8042"/>
                      <a:pt x="20353" y="8172"/>
                      <a:pt x="20476" y="8419"/>
                    </a:cubicBezTo>
                    <a:cubicBezTo>
                      <a:pt x="20599" y="8666"/>
                      <a:pt x="20701" y="8997"/>
                      <a:pt x="20787" y="9439"/>
                    </a:cubicBezTo>
                    <a:cubicBezTo>
                      <a:pt x="20873" y="9884"/>
                      <a:pt x="20942" y="10433"/>
                      <a:pt x="20990" y="11072"/>
                    </a:cubicBezTo>
                    <a:cubicBezTo>
                      <a:pt x="21040" y="11734"/>
                      <a:pt x="21066" y="12484"/>
                      <a:pt x="21066" y="13306"/>
                    </a:cubicBezTo>
                    <a:cubicBezTo>
                      <a:pt x="21066" y="14146"/>
                      <a:pt x="21040" y="14909"/>
                      <a:pt x="20990" y="15568"/>
                    </a:cubicBezTo>
                    <a:cubicBezTo>
                      <a:pt x="20942" y="16209"/>
                      <a:pt x="20873" y="16758"/>
                      <a:pt x="20787" y="17202"/>
                    </a:cubicBezTo>
                    <a:cubicBezTo>
                      <a:pt x="20702" y="17638"/>
                      <a:pt x="20599" y="17989"/>
                      <a:pt x="20479" y="18221"/>
                    </a:cubicBezTo>
                    <a:cubicBezTo>
                      <a:pt x="20356" y="18462"/>
                      <a:pt x="20213" y="18584"/>
                      <a:pt x="20055" y="18584"/>
                    </a:cubicBezTo>
                    <a:cubicBezTo>
                      <a:pt x="19898" y="18584"/>
                      <a:pt x="19755" y="18462"/>
                      <a:pt x="19632" y="18221"/>
                    </a:cubicBezTo>
                    <a:cubicBezTo>
                      <a:pt x="19512" y="17989"/>
                      <a:pt x="19409" y="17650"/>
                      <a:pt x="19324" y="17216"/>
                    </a:cubicBezTo>
                    <a:cubicBezTo>
                      <a:pt x="19237" y="16765"/>
                      <a:pt x="19170" y="16221"/>
                      <a:pt x="19121" y="15568"/>
                    </a:cubicBezTo>
                    <a:cubicBezTo>
                      <a:pt x="19071" y="14913"/>
                      <a:pt x="19045" y="14151"/>
                      <a:pt x="19045" y="13306"/>
                    </a:cubicBezTo>
                    <a:cubicBezTo>
                      <a:pt x="19045" y="12479"/>
                      <a:pt x="19071" y="11729"/>
                      <a:pt x="19121" y="11072"/>
                    </a:cubicBezTo>
                    <a:cubicBezTo>
                      <a:pt x="19170" y="10429"/>
                      <a:pt x="19238" y="9881"/>
                      <a:pt x="19324" y="9439"/>
                    </a:cubicBezTo>
                    <a:cubicBezTo>
                      <a:pt x="19410" y="8995"/>
                      <a:pt x="19511" y="8667"/>
                      <a:pt x="19635" y="8419"/>
                    </a:cubicBezTo>
                    <a:cubicBezTo>
                      <a:pt x="19757" y="8172"/>
                      <a:pt x="19899" y="8042"/>
                      <a:pt x="20055" y="8042"/>
                    </a:cubicBezTo>
                    <a:close/>
                  </a:path>
                </a:pathLst>
              </a:custGeom>
              <a:solidFill>
                <a:srgbClr val="1A21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48" name="Shape 148"/>
              <p:cNvSpPr/>
              <p:nvPr/>
            </p:nvSpPr>
            <p:spPr>
              <a:xfrm>
                <a:off x="376801" y="88659"/>
                <a:ext cx="283710" cy="3086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60" extrusionOk="0">
                    <a:moveTo>
                      <a:pt x="21213" y="11458"/>
                    </a:moveTo>
                    <a:lnTo>
                      <a:pt x="19665" y="11458"/>
                    </a:lnTo>
                    <a:cubicBezTo>
                      <a:pt x="19526" y="11458"/>
                      <a:pt x="19407" y="11423"/>
                      <a:pt x="19303" y="11352"/>
                    </a:cubicBezTo>
                    <a:cubicBezTo>
                      <a:pt x="19200" y="11281"/>
                      <a:pt x="19106" y="11198"/>
                      <a:pt x="19020" y="11103"/>
                    </a:cubicBezTo>
                    <a:lnTo>
                      <a:pt x="15331" y="6393"/>
                    </a:lnTo>
                    <a:cubicBezTo>
                      <a:pt x="15227" y="6251"/>
                      <a:pt x="15227" y="6109"/>
                      <a:pt x="15331" y="5967"/>
                    </a:cubicBezTo>
                    <a:lnTo>
                      <a:pt x="18242" y="2078"/>
                    </a:lnTo>
                    <a:cubicBezTo>
                      <a:pt x="18311" y="1983"/>
                      <a:pt x="18401" y="1899"/>
                      <a:pt x="18513" y="1828"/>
                    </a:cubicBezTo>
                    <a:cubicBezTo>
                      <a:pt x="18530" y="1817"/>
                      <a:pt x="18584" y="1790"/>
                      <a:pt x="18658" y="1754"/>
                    </a:cubicBezTo>
                    <a:cubicBezTo>
                      <a:pt x="19600" y="1650"/>
                      <a:pt x="20445" y="1250"/>
                      <a:pt x="21072" y="657"/>
                    </a:cubicBezTo>
                    <a:cubicBezTo>
                      <a:pt x="21234" y="504"/>
                      <a:pt x="21230" y="258"/>
                      <a:pt x="21064" y="110"/>
                    </a:cubicBezTo>
                    <a:cubicBezTo>
                      <a:pt x="20896" y="-39"/>
                      <a:pt x="20630" y="-36"/>
                      <a:pt x="20467" y="118"/>
                    </a:cubicBezTo>
                    <a:cubicBezTo>
                      <a:pt x="19916" y="637"/>
                      <a:pt x="19162" y="966"/>
                      <a:pt x="18322" y="1002"/>
                    </a:cubicBezTo>
                    <a:lnTo>
                      <a:pt x="17812" y="990"/>
                    </a:lnTo>
                    <a:cubicBezTo>
                      <a:pt x="17055" y="913"/>
                      <a:pt x="16380" y="594"/>
                      <a:pt x="15873" y="117"/>
                    </a:cubicBezTo>
                    <a:cubicBezTo>
                      <a:pt x="15710" y="-37"/>
                      <a:pt x="15443" y="-40"/>
                      <a:pt x="15276" y="110"/>
                    </a:cubicBezTo>
                    <a:cubicBezTo>
                      <a:pt x="15109" y="259"/>
                      <a:pt x="15106" y="504"/>
                      <a:pt x="15269" y="657"/>
                    </a:cubicBezTo>
                    <a:lnTo>
                      <a:pt x="15268" y="657"/>
                    </a:lnTo>
                    <a:cubicBezTo>
                      <a:pt x="15838" y="1195"/>
                      <a:pt x="16587" y="1573"/>
                      <a:pt x="17425" y="1717"/>
                    </a:cubicBezTo>
                    <a:cubicBezTo>
                      <a:pt x="17428" y="1728"/>
                      <a:pt x="17435" y="1739"/>
                      <a:pt x="17437" y="1751"/>
                    </a:cubicBezTo>
                    <a:cubicBezTo>
                      <a:pt x="17459" y="1838"/>
                      <a:pt x="17430" y="1972"/>
                      <a:pt x="17345" y="2067"/>
                    </a:cubicBezTo>
                    <a:lnTo>
                      <a:pt x="14867" y="5352"/>
                    </a:lnTo>
                    <a:cubicBezTo>
                      <a:pt x="14746" y="5525"/>
                      <a:pt x="14626" y="5525"/>
                      <a:pt x="14506" y="5352"/>
                    </a:cubicBezTo>
                    <a:lnTo>
                      <a:pt x="11411" y="1400"/>
                    </a:lnTo>
                    <a:cubicBezTo>
                      <a:pt x="11324" y="1305"/>
                      <a:pt x="11310" y="1221"/>
                      <a:pt x="11372" y="1150"/>
                    </a:cubicBezTo>
                    <a:cubicBezTo>
                      <a:pt x="11431" y="1079"/>
                      <a:pt x="11530" y="1045"/>
                      <a:pt x="11668" y="1045"/>
                    </a:cubicBezTo>
                    <a:lnTo>
                      <a:pt x="13732" y="1045"/>
                    </a:lnTo>
                    <a:cubicBezTo>
                      <a:pt x="13989" y="1045"/>
                      <a:pt x="14119" y="926"/>
                      <a:pt x="14119" y="690"/>
                    </a:cubicBezTo>
                    <a:cubicBezTo>
                      <a:pt x="14119" y="453"/>
                      <a:pt x="13989" y="335"/>
                      <a:pt x="13732" y="335"/>
                    </a:cubicBezTo>
                    <a:lnTo>
                      <a:pt x="8315" y="335"/>
                    </a:lnTo>
                    <a:cubicBezTo>
                      <a:pt x="8056" y="335"/>
                      <a:pt x="7928" y="453"/>
                      <a:pt x="7928" y="690"/>
                    </a:cubicBezTo>
                    <a:cubicBezTo>
                      <a:pt x="7928" y="926"/>
                      <a:pt x="8056" y="1045"/>
                      <a:pt x="8315" y="1045"/>
                    </a:cubicBezTo>
                    <a:lnTo>
                      <a:pt x="9863" y="1045"/>
                    </a:lnTo>
                    <a:cubicBezTo>
                      <a:pt x="10000" y="1045"/>
                      <a:pt x="10124" y="1079"/>
                      <a:pt x="10237" y="1150"/>
                    </a:cubicBezTo>
                    <a:cubicBezTo>
                      <a:pt x="10348" y="1221"/>
                      <a:pt x="10438" y="1305"/>
                      <a:pt x="10508" y="1400"/>
                    </a:cubicBezTo>
                    <a:lnTo>
                      <a:pt x="14066" y="5967"/>
                    </a:lnTo>
                    <a:cubicBezTo>
                      <a:pt x="14170" y="6109"/>
                      <a:pt x="14170" y="6251"/>
                      <a:pt x="14066" y="6393"/>
                    </a:cubicBezTo>
                    <a:lnTo>
                      <a:pt x="2579" y="20495"/>
                    </a:lnTo>
                    <a:cubicBezTo>
                      <a:pt x="2492" y="20590"/>
                      <a:pt x="2399" y="20674"/>
                      <a:pt x="2295" y="20745"/>
                    </a:cubicBezTo>
                    <a:cubicBezTo>
                      <a:pt x="2192" y="20816"/>
                      <a:pt x="2072" y="20850"/>
                      <a:pt x="1935" y="20850"/>
                    </a:cubicBezTo>
                    <a:lnTo>
                      <a:pt x="387" y="20850"/>
                    </a:lnTo>
                    <a:cubicBezTo>
                      <a:pt x="128" y="20850"/>
                      <a:pt x="0" y="20969"/>
                      <a:pt x="0" y="21205"/>
                    </a:cubicBezTo>
                    <a:cubicBezTo>
                      <a:pt x="0" y="21442"/>
                      <a:pt x="128" y="21560"/>
                      <a:pt x="387" y="21560"/>
                    </a:cubicBezTo>
                    <a:lnTo>
                      <a:pt x="5803" y="21560"/>
                    </a:lnTo>
                    <a:cubicBezTo>
                      <a:pt x="6061" y="21560"/>
                      <a:pt x="6190" y="21442"/>
                      <a:pt x="6190" y="21205"/>
                    </a:cubicBezTo>
                    <a:cubicBezTo>
                      <a:pt x="6190" y="20969"/>
                      <a:pt x="6061" y="20850"/>
                      <a:pt x="5803" y="20850"/>
                    </a:cubicBezTo>
                    <a:lnTo>
                      <a:pt x="3740" y="20850"/>
                    </a:lnTo>
                    <a:cubicBezTo>
                      <a:pt x="3602" y="20850"/>
                      <a:pt x="3504" y="20816"/>
                      <a:pt x="3442" y="20745"/>
                    </a:cubicBezTo>
                    <a:cubicBezTo>
                      <a:pt x="3382" y="20674"/>
                      <a:pt x="3395" y="20590"/>
                      <a:pt x="3481" y="20495"/>
                    </a:cubicBezTo>
                    <a:lnTo>
                      <a:pt x="14506" y="6985"/>
                    </a:lnTo>
                    <a:cubicBezTo>
                      <a:pt x="14626" y="6827"/>
                      <a:pt x="14746" y="6827"/>
                      <a:pt x="14867" y="6985"/>
                    </a:cubicBezTo>
                    <a:lnTo>
                      <a:pt x="18117" y="11103"/>
                    </a:lnTo>
                    <a:cubicBezTo>
                      <a:pt x="18204" y="11198"/>
                      <a:pt x="18216" y="11281"/>
                      <a:pt x="18156" y="11352"/>
                    </a:cubicBezTo>
                    <a:cubicBezTo>
                      <a:pt x="18095" y="11423"/>
                      <a:pt x="17996" y="11458"/>
                      <a:pt x="17859" y="11458"/>
                    </a:cubicBezTo>
                    <a:lnTo>
                      <a:pt x="15795" y="11458"/>
                    </a:lnTo>
                    <a:cubicBezTo>
                      <a:pt x="15537" y="11458"/>
                      <a:pt x="15409" y="11577"/>
                      <a:pt x="15409" y="11813"/>
                    </a:cubicBezTo>
                    <a:cubicBezTo>
                      <a:pt x="15409" y="12050"/>
                      <a:pt x="15537" y="12167"/>
                      <a:pt x="15795" y="12167"/>
                    </a:cubicBezTo>
                    <a:lnTo>
                      <a:pt x="21213" y="12167"/>
                    </a:lnTo>
                    <a:cubicBezTo>
                      <a:pt x="21470" y="12167"/>
                      <a:pt x="21600" y="12050"/>
                      <a:pt x="21600" y="11813"/>
                    </a:cubicBezTo>
                    <a:cubicBezTo>
                      <a:pt x="21600" y="11577"/>
                      <a:pt x="21470" y="11458"/>
                      <a:pt x="21213" y="1145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49" name="Shape 149"/>
              <p:cNvSpPr/>
              <p:nvPr/>
            </p:nvSpPr>
            <p:spPr>
              <a:xfrm>
                <a:off x="592908" y="72035"/>
                <a:ext cx="44769" cy="20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802" y="11979"/>
                    </a:moveTo>
                    <a:cubicBezTo>
                      <a:pt x="15493" y="11979"/>
                      <a:pt x="14427" y="10116"/>
                      <a:pt x="14427" y="7815"/>
                    </a:cubicBezTo>
                    <a:cubicBezTo>
                      <a:pt x="14427" y="5520"/>
                      <a:pt x="15493" y="3657"/>
                      <a:pt x="16802" y="3657"/>
                    </a:cubicBezTo>
                    <a:cubicBezTo>
                      <a:pt x="18118" y="3657"/>
                      <a:pt x="19185" y="5520"/>
                      <a:pt x="19185" y="7815"/>
                    </a:cubicBezTo>
                    <a:cubicBezTo>
                      <a:pt x="19185" y="10116"/>
                      <a:pt x="18118" y="11979"/>
                      <a:pt x="16802" y="11979"/>
                    </a:cubicBezTo>
                    <a:close/>
                    <a:moveTo>
                      <a:pt x="10799" y="0"/>
                    </a:moveTo>
                    <a:cubicBezTo>
                      <a:pt x="4837" y="0"/>
                      <a:pt x="0" y="4833"/>
                      <a:pt x="0" y="10803"/>
                    </a:cubicBezTo>
                    <a:cubicBezTo>
                      <a:pt x="0" y="16767"/>
                      <a:pt x="4837" y="21600"/>
                      <a:pt x="10799" y="21600"/>
                    </a:cubicBezTo>
                    <a:cubicBezTo>
                      <a:pt x="16761" y="21600"/>
                      <a:pt x="21600" y="16767"/>
                      <a:pt x="21600" y="10803"/>
                    </a:cubicBezTo>
                    <a:cubicBezTo>
                      <a:pt x="21600" y="4833"/>
                      <a:pt x="16761" y="0"/>
                      <a:pt x="10799" y="0"/>
                    </a:cubicBezTo>
                    <a:close/>
                  </a:path>
                </a:pathLst>
              </a:custGeom>
              <a:solidFill>
                <a:srgbClr val="1A21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9442464"/>
      </p:ext>
    </p:extLst>
  </p:cSld>
  <p:clrMapOvr>
    <a:masterClrMapping/>
  </p:clrMapOvr>
  <p:transition spd="med"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/>
          </p:cNvSpPr>
          <p:nvPr>
            <p:ph type="title"/>
          </p:nvPr>
        </p:nvSpPr>
        <p:spPr>
          <a:xfrm>
            <a:off x="744729" y="2188667"/>
            <a:ext cx="7654543" cy="741978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212830"/>
                </a:solidFill>
              </a:rPr>
              <a:t>Title Text</a:t>
            </a:r>
          </a:p>
        </p:txBody>
      </p:sp>
      <p:sp>
        <p:nvSpPr>
          <p:cNvPr id="154" name="Shape 154"/>
          <p:cNvSpPr>
            <a:spLocks noGrp="1"/>
          </p:cNvSpPr>
          <p:nvPr>
            <p:ph type="body" idx="1"/>
          </p:nvPr>
        </p:nvSpPr>
        <p:spPr>
          <a:xfrm>
            <a:off x="1432799" y="2829139"/>
            <a:ext cx="6278404" cy="793751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00"/>
              <a:t>Body Level One</a:t>
            </a:r>
          </a:p>
          <a:p>
            <a:pPr lvl="1">
              <a:defRPr sz="1800"/>
            </a:pPr>
            <a:r>
              <a:rPr sz="600"/>
              <a:t>Body Level Two</a:t>
            </a:r>
          </a:p>
          <a:p>
            <a:pPr lvl="2">
              <a:defRPr sz="1800"/>
            </a:pPr>
            <a:r>
              <a:rPr sz="600"/>
              <a:t>Body Level Three</a:t>
            </a:r>
          </a:p>
          <a:p>
            <a:pPr lvl="3">
              <a:defRPr sz="1800"/>
            </a:pPr>
            <a:r>
              <a:rPr sz="600"/>
              <a:t>Body Level Four</a:t>
            </a:r>
          </a:p>
          <a:p>
            <a:pPr lvl="4">
              <a:defRPr sz="1800"/>
            </a:pPr>
            <a:r>
              <a:rPr sz="600"/>
              <a:t>Body Level Five</a:t>
            </a:r>
          </a:p>
        </p:txBody>
      </p:sp>
      <p:grpSp>
        <p:nvGrpSpPr>
          <p:cNvPr id="157" name="Group 157">
            <a:hlinkClick r:id="" action="ppaction://hlinkshowjump?jump=previousslide"/>
          </p:cNvPr>
          <p:cNvGrpSpPr/>
          <p:nvPr/>
        </p:nvGrpSpPr>
        <p:grpSpPr>
          <a:xfrm>
            <a:off x="8488688" y="6575220"/>
            <a:ext cx="109845" cy="146460"/>
            <a:chOff x="0" y="0"/>
            <a:chExt cx="292918" cy="292918"/>
          </a:xfrm>
        </p:grpSpPr>
        <p:sp>
          <p:nvSpPr>
            <p:cNvPr id="155" name="Shape 155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156" name="Shape 156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160" name="Group 160">
            <a:hlinkClick r:id="" action="ppaction://hlinkshowjump?jump=nextslide"/>
          </p:cNvPr>
          <p:cNvGrpSpPr/>
          <p:nvPr/>
        </p:nvGrpSpPr>
        <p:grpSpPr>
          <a:xfrm flipH="1">
            <a:off x="8807776" y="6575220"/>
            <a:ext cx="109845" cy="146460"/>
            <a:chOff x="0" y="0"/>
            <a:chExt cx="292918" cy="292918"/>
          </a:xfrm>
        </p:grpSpPr>
        <p:sp>
          <p:nvSpPr>
            <p:cNvPr id="158" name="Shape 158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159" name="Shape 159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sp>
        <p:nvSpPr>
          <p:cNvPr id="161" name="Shape 161"/>
          <p:cNvSpPr>
            <a:spLocks noGrp="1"/>
          </p:cNvSpPr>
          <p:nvPr>
            <p:ph type="sldNum" sz="quarter" idx="2"/>
          </p:nvPr>
        </p:nvSpPr>
        <p:spPr>
          <a:xfrm>
            <a:off x="8639007" y="6578600"/>
            <a:ext cx="139430" cy="203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grpSp>
        <p:nvGrpSpPr>
          <p:cNvPr id="169" name="Group 169"/>
          <p:cNvGrpSpPr/>
          <p:nvPr/>
        </p:nvGrpSpPr>
        <p:grpSpPr>
          <a:xfrm>
            <a:off x="206257" y="6579295"/>
            <a:ext cx="652434" cy="198656"/>
            <a:chOff x="0" y="0"/>
            <a:chExt cx="1739821" cy="397311"/>
          </a:xfrm>
        </p:grpSpPr>
        <p:grpSp>
          <p:nvGrpSpPr>
            <p:cNvPr id="164" name="Group 164"/>
            <p:cNvGrpSpPr/>
            <p:nvPr/>
          </p:nvGrpSpPr>
          <p:grpSpPr>
            <a:xfrm>
              <a:off x="0" y="16976"/>
              <a:ext cx="378730" cy="275796"/>
              <a:chOff x="0" y="0"/>
              <a:chExt cx="378729" cy="275794"/>
            </a:xfrm>
          </p:grpSpPr>
          <p:sp>
            <p:nvSpPr>
              <p:cNvPr id="162" name="Shape 162"/>
              <p:cNvSpPr/>
              <p:nvPr/>
            </p:nvSpPr>
            <p:spPr>
              <a:xfrm>
                <a:off x="105200" y="0"/>
                <a:ext cx="273530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7316"/>
                    </a:moveTo>
                    <a:cubicBezTo>
                      <a:pt x="21600" y="19682"/>
                      <a:pt x="20404" y="21600"/>
                      <a:pt x="18928" y="21600"/>
                    </a:cubicBezTo>
                    <a:cubicBezTo>
                      <a:pt x="17453" y="21600"/>
                      <a:pt x="16257" y="19682"/>
                      <a:pt x="16257" y="17316"/>
                    </a:cubicBezTo>
                    <a:cubicBezTo>
                      <a:pt x="16257" y="12492"/>
                      <a:pt x="13809" y="8567"/>
                      <a:pt x="10800" y="8567"/>
                    </a:cubicBezTo>
                    <a:cubicBezTo>
                      <a:pt x="7791" y="8567"/>
                      <a:pt x="5343" y="12492"/>
                      <a:pt x="5343" y="17316"/>
                    </a:cubicBezTo>
                    <a:cubicBezTo>
                      <a:pt x="5343" y="19682"/>
                      <a:pt x="4147" y="21600"/>
                      <a:pt x="2672" y="21600"/>
                    </a:cubicBezTo>
                    <a:cubicBezTo>
                      <a:pt x="1197" y="21600"/>
                      <a:pt x="0" y="19682"/>
                      <a:pt x="0" y="17316"/>
                    </a:cubicBezTo>
                    <a:cubicBezTo>
                      <a:pt x="0" y="12691"/>
                      <a:pt x="1123" y="8343"/>
                      <a:pt x="3163" y="5072"/>
                    </a:cubicBezTo>
                    <a:cubicBezTo>
                      <a:pt x="5204" y="1801"/>
                      <a:pt x="7915" y="0"/>
                      <a:pt x="10800" y="0"/>
                    </a:cubicBezTo>
                    <a:cubicBezTo>
                      <a:pt x="13685" y="0"/>
                      <a:pt x="16397" y="1801"/>
                      <a:pt x="18437" y="5072"/>
                    </a:cubicBezTo>
                    <a:cubicBezTo>
                      <a:pt x="20477" y="8343"/>
                      <a:pt x="21600" y="12691"/>
                      <a:pt x="21600" y="17316"/>
                    </a:cubicBezTo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63" name="Shape 163"/>
              <p:cNvSpPr/>
              <p:nvPr/>
            </p:nvSpPr>
            <p:spPr>
              <a:xfrm>
                <a:off x="0" y="105200"/>
                <a:ext cx="273528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003" y="6600"/>
                    </a:moveTo>
                    <a:cubicBezTo>
                      <a:pt x="17003" y="3730"/>
                      <a:pt x="18459" y="1393"/>
                      <a:pt x="20250" y="1393"/>
                    </a:cubicBezTo>
                    <a:cubicBezTo>
                      <a:pt x="20499" y="1393"/>
                      <a:pt x="20740" y="1442"/>
                      <a:pt x="20972" y="1527"/>
                    </a:cubicBezTo>
                    <a:cubicBezTo>
                      <a:pt x="20482" y="594"/>
                      <a:pt x="19749" y="0"/>
                      <a:pt x="18928" y="0"/>
                    </a:cubicBezTo>
                    <a:cubicBezTo>
                      <a:pt x="17453" y="0"/>
                      <a:pt x="16257" y="1918"/>
                      <a:pt x="16257" y="4284"/>
                    </a:cubicBezTo>
                    <a:cubicBezTo>
                      <a:pt x="16257" y="6254"/>
                      <a:pt x="15844" y="8067"/>
                      <a:pt x="15156" y="9532"/>
                    </a:cubicBezTo>
                    <a:cubicBezTo>
                      <a:pt x="16156" y="9547"/>
                      <a:pt x="16966" y="10855"/>
                      <a:pt x="16966" y="12461"/>
                    </a:cubicBezTo>
                    <a:cubicBezTo>
                      <a:pt x="16966" y="14077"/>
                      <a:pt x="16146" y="15392"/>
                      <a:pt x="15138" y="15392"/>
                    </a:cubicBezTo>
                    <a:cubicBezTo>
                      <a:pt x="14130" y="15392"/>
                      <a:pt x="13310" y="14077"/>
                      <a:pt x="13310" y="12461"/>
                    </a:cubicBezTo>
                    <a:cubicBezTo>
                      <a:pt x="13310" y="12313"/>
                      <a:pt x="13319" y="12169"/>
                      <a:pt x="13333" y="12027"/>
                    </a:cubicBezTo>
                    <a:cubicBezTo>
                      <a:pt x="12575" y="12667"/>
                      <a:pt x="11714" y="13033"/>
                      <a:pt x="10800" y="13033"/>
                    </a:cubicBezTo>
                    <a:cubicBezTo>
                      <a:pt x="9907" y="13033"/>
                      <a:pt x="9065" y="12681"/>
                      <a:pt x="8321" y="12068"/>
                    </a:cubicBezTo>
                    <a:cubicBezTo>
                      <a:pt x="8331" y="12197"/>
                      <a:pt x="8339" y="12327"/>
                      <a:pt x="8339" y="12461"/>
                    </a:cubicBezTo>
                    <a:cubicBezTo>
                      <a:pt x="8339" y="14077"/>
                      <a:pt x="7519" y="15392"/>
                      <a:pt x="6511" y="15392"/>
                    </a:cubicBezTo>
                    <a:cubicBezTo>
                      <a:pt x="5503" y="15392"/>
                      <a:pt x="4683" y="14077"/>
                      <a:pt x="4683" y="12461"/>
                    </a:cubicBezTo>
                    <a:cubicBezTo>
                      <a:pt x="4683" y="10880"/>
                      <a:pt x="5468" y="9591"/>
                      <a:pt x="6446" y="9535"/>
                    </a:cubicBezTo>
                    <a:cubicBezTo>
                      <a:pt x="5757" y="8071"/>
                      <a:pt x="5343" y="6255"/>
                      <a:pt x="5343" y="4284"/>
                    </a:cubicBezTo>
                    <a:cubicBezTo>
                      <a:pt x="5343" y="1918"/>
                      <a:pt x="4147" y="0"/>
                      <a:pt x="2671" y="0"/>
                    </a:cubicBezTo>
                    <a:cubicBezTo>
                      <a:pt x="1843" y="0"/>
                      <a:pt x="1103" y="605"/>
                      <a:pt x="613" y="1554"/>
                    </a:cubicBezTo>
                    <a:cubicBezTo>
                      <a:pt x="865" y="1453"/>
                      <a:pt x="1127" y="1393"/>
                      <a:pt x="1399" y="1393"/>
                    </a:cubicBezTo>
                    <a:cubicBezTo>
                      <a:pt x="3190" y="1393"/>
                      <a:pt x="4646" y="3730"/>
                      <a:pt x="4646" y="6600"/>
                    </a:cubicBezTo>
                    <a:cubicBezTo>
                      <a:pt x="4646" y="9472"/>
                      <a:pt x="3190" y="11808"/>
                      <a:pt x="1399" y="11808"/>
                    </a:cubicBezTo>
                    <a:cubicBezTo>
                      <a:pt x="1284" y="11808"/>
                      <a:pt x="1171" y="11799"/>
                      <a:pt x="1060" y="11780"/>
                    </a:cubicBezTo>
                    <a:cubicBezTo>
                      <a:pt x="1581" y="13519"/>
                      <a:pt x="2287" y="15123"/>
                      <a:pt x="3163" y="16528"/>
                    </a:cubicBezTo>
                    <a:cubicBezTo>
                      <a:pt x="4357" y="18443"/>
                      <a:pt x="5783" y="19849"/>
                      <a:pt x="7337" y="20690"/>
                    </a:cubicBezTo>
                    <a:cubicBezTo>
                      <a:pt x="7583" y="17880"/>
                      <a:pt x="9088" y="15708"/>
                      <a:pt x="10908" y="15708"/>
                    </a:cubicBezTo>
                    <a:cubicBezTo>
                      <a:pt x="12703" y="15708"/>
                      <a:pt x="14192" y="17823"/>
                      <a:pt x="14467" y="20580"/>
                    </a:cubicBezTo>
                    <a:cubicBezTo>
                      <a:pt x="15943" y="19728"/>
                      <a:pt x="17295" y="18359"/>
                      <a:pt x="18437" y="16528"/>
                    </a:cubicBezTo>
                    <a:cubicBezTo>
                      <a:pt x="19312" y="15125"/>
                      <a:pt x="20017" y="13522"/>
                      <a:pt x="20539" y="11785"/>
                    </a:cubicBezTo>
                    <a:cubicBezTo>
                      <a:pt x="20444" y="11799"/>
                      <a:pt x="20348" y="11808"/>
                      <a:pt x="20250" y="11808"/>
                    </a:cubicBezTo>
                    <a:cubicBezTo>
                      <a:pt x="18459" y="11808"/>
                      <a:pt x="17003" y="9472"/>
                      <a:pt x="17003" y="6600"/>
                    </a:cubicBezTo>
                    <a:close/>
                    <a:moveTo>
                      <a:pt x="21563" y="3598"/>
                    </a:moveTo>
                    <a:cubicBezTo>
                      <a:pt x="21191" y="3178"/>
                      <a:pt x="20738" y="2930"/>
                      <a:pt x="20250" y="2930"/>
                    </a:cubicBezTo>
                    <a:cubicBezTo>
                      <a:pt x="18988" y="2930"/>
                      <a:pt x="17961" y="4577"/>
                      <a:pt x="17961" y="6600"/>
                    </a:cubicBezTo>
                    <a:cubicBezTo>
                      <a:pt x="17961" y="8625"/>
                      <a:pt x="18988" y="10271"/>
                      <a:pt x="20250" y="10271"/>
                    </a:cubicBezTo>
                    <a:cubicBezTo>
                      <a:pt x="20507" y="10271"/>
                      <a:pt x="20753" y="10200"/>
                      <a:pt x="20983" y="10075"/>
                    </a:cubicBezTo>
                    <a:cubicBezTo>
                      <a:pt x="21388" y="8239"/>
                      <a:pt x="21600" y="6288"/>
                      <a:pt x="21600" y="4284"/>
                    </a:cubicBezTo>
                    <a:cubicBezTo>
                      <a:pt x="21600" y="4049"/>
                      <a:pt x="21585" y="3822"/>
                      <a:pt x="21563" y="3598"/>
                    </a:cubicBezTo>
                    <a:close/>
                    <a:moveTo>
                      <a:pt x="3688" y="6600"/>
                    </a:moveTo>
                    <a:cubicBezTo>
                      <a:pt x="3688" y="4577"/>
                      <a:pt x="2661" y="2930"/>
                      <a:pt x="1399" y="2930"/>
                    </a:cubicBezTo>
                    <a:cubicBezTo>
                      <a:pt x="886" y="2930"/>
                      <a:pt x="413" y="3205"/>
                      <a:pt x="31" y="3664"/>
                    </a:cubicBezTo>
                    <a:cubicBezTo>
                      <a:pt x="13" y="3867"/>
                      <a:pt x="0" y="4073"/>
                      <a:pt x="0" y="4284"/>
                    </a:cubicBezTo>
                    <a:cubicBezTo>
                      <a:pt x="0" y="6276"/>
                      <a:pt x="210" y="8216"/>
                      <a:pt x="610" y="10042"/>
                    </a:cubicBezTo>
                    <a:cubicBezTo>
                      <a:pt x="856" y="10188"/>
                      <a:pt x="1121" y="10271"/>
                      <a:pt x="1399" y="10271"/>
                    </a:cubicBezTo>
                    <a:cubicBezTo>
                      <a:pt x="2661" y="10271"/>
                      <a:pt x="3688" y="8625"/>
                      <a:pt x="3688" y="6600"/>
                    </a:cubicBezTo>
                    <a:close/>
                    <a:moveTo>
                      <a:pt x="5642" y="12461"/>
                    </a:moveTo>
                    <a:cubicBezTo>
                      <a:pt x="5642" y="13229"/>
                      <a:pt x="6032" y="13855"/>
                      <a:pt x="6511" y="13855"/>
                    </a:cubicBezTo>
                    <a:cubicBezTo>
                      <a:pt x="6991" y="13855"/>
                      <a:pt x="7380" y="13229"/>
                      <a:pt x="7380" y="12461"/>
                    </a:cubicBezTo>
                    <a:cubicBezTo>
                      <a:pt x="7380" y="11693"/>
                      <a:pt x="6991" y="11067"/>
                      <a:pt x="6511" y="11067"/>
                    </a:cubicBezTo>
                    <a:cubicBezTo>
                      <a:pt x="6032" y="11067"/>
                      <a:pt x="5642" y="11693"/>
                      <a:pt x="5642" y="12461"/>
                    </a:cubicBezTo>
                    <a:close/>
                    <a:moveTo>
                      <a:pt x="15138" y="13855"/>
                    </a:moveTo>
                    <a:cubicBezTo>
                      <a:pt x="15617" y="13855"/>
                      <a:pt x="16007" y="13229"/>
                      <a:pt x="16007" y="12461"/>
                    </a:cubicBezTo>
                    <a:cubicBezTo>
                      <a:pt x="16007" y="11693"/>
                      <a:pt x="15617" y="11067"/>
                      <a:pt x="15138" y="11067"/>
                    </a:cubicBezTo>
                    <a:cubicBezTo>
                      <a:pt x="14659" y="11067"/>
                      <a:pt x="14269" y="11693"/>
                      <a:pt x="14269" y="12461"/>
                    </a:cubicBezTo>
                    <a:cubicBezTo>
                      <a:pt x="14269" y="13229"/>
                      <a:pt x="14659" y="13855"/>
                      <a:pt x="15138" y="13855"/>
                    </a:cubicBezTo>
                    <a:close/>
                    <a:moveTo>
                      <a:pt x="10908" y="17245"/>
                    </a:moveTo>
                    <a:cubicBezTo>
                      <a:pt x="9525" y="17245"/>
                      <a:pt x="8387" y="18952"/>
                      <a:pt x="8268" y="21121"/>
                    </a:cubicBezTo>
                    <a:cubicBezTo>
                      <a:pt x="9088" y="21435"/>
                      <a:pt x="9936" y="21600"/>
                      <a:pt x="10800" y="21600"/>
                    </a:cubicBezTo>
                    <a:cubicBezTo>
                      <a:pt x="11738" y="21600"/>
                      <a:pt x="12658" y="21406"/>
                      <a:pt x="13542" y="21036"/>
                    </a:cubicBezTo>
                    <a:cubicBezTo>
                      <a:pt x="13399" y="18908"/>
                      <a:pt x="12273" y="17245"/>
                      <a:pt x="10908" y="1724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168" name="Group 168"/>
            <p:cNvGrpSpPr/>
            <p:nvPr/>
          </p:nvGrpSpPr>
          <p:grpSpPr>
            <a:xfrm>
              <a:off x="451491" y="-1"/>
              <a:ext cx="1288331" cy="397313"/>
              <a:chOff x="0" y="0"/>
              <a:chExt cx="1288330" cy="397311"/>
            </a:xfrm>
          </p:grpSpPr>
          <p:sp>
            <p:nvSpPr>
              <p:cNvPr id="165" name="Shape 165"/>
              <p:cNvSpPr/>
              <p:nvPr/>
            </p:nvSpPr>
            <p:spPr>
              <a:xfrm>
                <a:off x="0" y="0"/>
                <a:ext cx="1288331" cy="267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09" y="0"/>
                    </a:moveTo>
                    <a:cubicBezTo>
                      <a:pt x="11534" y="0"/>
                      <a:pt x="11413" y="501"/>
                      <a:pt x="11413" y="1340"/>
                    </a:cubicBezTo>
                    <a:cubicBezTo>
                      <a:pt x="11413" y="2179"/>
                      <a:pt x="11534" y="2681"/>
                      <a:pt x="11709" y="2681"/>
                    </a:cubicBezTo>
                    <a:lnTo>
                      <a:pt x="12014" y="2681"/>
                    </a:lnTo>
                    <a:lnTo>
                      <a:pt x="12014" y="18319"/>
                    </a:lnTo>
                    <a:lnTo>
                      <a:pt x="11709" y="18319"/>
                    </a:lnTo>
                    <a:cubicBezTo>
                      <a:pt x="11534" y="18319"/>
                      <a:pt x="11413" y="18820"/>
                      <a:pt x="11413" y="19659"/>
                    </a:cubicBezTo>
                    <a:cubicBezTo>
                      <a:pt x="11413" y="20498"/>
                      <a:pt x="11534" y="21000"/>
                      <a:pt x="11709" y="21000"/>
                    </a:cubicBezTo>
                    <a:lnTo>
                      <a:pt x="12960" y="21000"/>
                    </a:lnTo>
                    <a:cubicBezTo>
                      <a:pt x="13134" y="21000"/>
                      <a:pt x="13256" y="20498"/>
                      <a:pt x="13256" y="19659"/>
                    </a:cubicBezTo>
                    <a:cubicBezTo>
                      <a:pt x="13256" y="18820"/>
                      <a:pt x="13134" y="18319"/>
                      <a:pt x="12960" y="18319"/>
                    </a:cubicBezTo>
                    <a:lnTo>
                      <a:pt x="12571" y="18319"/>
                    </a:lnTo>
                    <a:lnTo>
                      <a:pt x="12571" y="2681"/>
                    </a:lnTo>
                    <a:lnTo>
                      <a:pt x="13613" y="2681"/>
                    </a:lnTo>
                    <a:cubicBezTo>
                      <a:pt x="13871" y="2681"/>
                      <a:pt x="14055" y="3073"/>
                      <a:pt x="14179" y="3686"/>
                    </a:cubicBezTo>
                    <a:cubicBezTo>
                      <a:pt x="14303" y="4297"/>
                      <a:pt x="14368" y="5355"/>
                      <a:pt x="14368" y="6730"/>
                    </a:cubicBezTo>
                    <a:cubicBezTo>
                      <a:pt x="14368" y="8105"/>
                      <a:pt x="14303" y="9163"/>
                      <a:pt x="14179" y="9774"/>
                    </a:cubicBezTo>
                    <a:cubicBezTo>
                      <a:pt x="14055" y="10387"/>
                      <a:pt x="13871" y="10723"/>
                      <a:pt x="13613" y="10723"/>
                    </a:cubicBezTo>
                    <a:lnTo>
                      <a:pt x="13123" y="10723"/>
                    </a:lnTo>
                    <a:cubicBezTo>
                      <a:pt x="12948" y="10723"/>
                      <a:pt x="12826" y="11225"/>
                      <a:pt x="12826" y="12064"/>
                    </a:cubicBezTo>
                    <a:cubicBezTo>
                      <a:pt x="12826" y="12903"/>
                      <a:pt x="12948" y="13404"/>
                      <a:pt x="13123" y="13404"/>
                    </a:cubicBezTo>
                    <a:lnTo>
                      <a:pt x="13613" y="13404"/>
                    </a:lnTo>
                    <a:cubicBezTo>
                      <a:pt x="14043" y="13404"/>
                      <a:pt x="14378" y="12863"/>
                      <a:pt x="14612" y="11673"/>
                    </a:cubicBezTo>
                    <a:cubicBezTo>
                      <a:pt x="14842" y="10498"/>
                      <a:pt x="14960" y="8860"/>
                      <a:pt x="14960" y="6744"/>
                    </a:cubicBezTo>
                    <a:cubicBezTo>
                      <a:pt x="14960" y="4628"/>
                      <a:pt x="14842" y="2962"/>
                      <a:pt x="14612" y="1787"/>
                    </a:cubicBezTo>
                    <a:cubicBezTo>
                      <a:pt x="14378" y="597"/>
                      <a:pt x="14043" y="0"/>
                      <a:pt x="13613" y="0"/>
                    </a:cubicBezTo>
                    <a:lnTo>
                      <a:pt x="11709" y="0"/>
                    </a:lnTo>
                    <a:close/>
                    <a:moveTo>
                      <a:pt x="84" y="2052"/>
                    </a:moveTo>
                    <a:cubicBezTo>
                      <a:pt x="27" y="2052"/>
                      <a:pt x="0" y="2199"/>
                      <a:pt x="0" y="2471"/>
                    </a:cubicBezTo>
                    <a:cubicBezTo>
                      <a:pt x="0" y="2746"/>
                      <a:pt x="27" y="2876"/>
                      <a:pt x="84" y="2876"/>
                    </a:cubicBezTo>
                    <a:lnTo>
                      <a:pt x="482" y="2876"/>
                    </a:lnTo>
                    <a:cubicBezTo>
                      <a:pt x="539" y="2876"/>
                      <a:pt x="569" y="3009"/>
                      <a:pt x="569" y="3281"/>
                    </a:cubicBezTo>
                    <a:lnTo>
                      <a:pt x="569" y="19952"/>
                    </a:lnTo>
                    <a:cubicBezTo>
                      <a:pt x="569" y="20226"/>
                      <a:pt x="539" y="20357"/>
                      <a:pt x="482" y="20357"/>
                    </a:cubicBezTo>
                    <a:lnTo>
                      <a:pt x="84" y="20357"/>
                    </a:lnTo>
                    <a:cubicBezTo>
                      <a:pt x="27" y="20357"/>
                      <a:pt x="0" y="20490"/>
                      <a:pt x="0" y="20762"/>
                    </a:cubicBezTo>
                    <a:cubicBezTo>
                      <a:pt x="0" y="21036"/>
                      <a:pt x="27" y="21181"/>
                      <a:pt x="84" y="21181"/>
                    </a:cubicBezTo>
                    <a:lnTo>
                      <a:pt x="1335" y="21181"/>
                    </a:lnTo>
                    <a:cubicBezTo>
                      <a:pt x="1393" y="21181"/>
                      <a:pt x="1420" y="21036"/>
                      <a:pt x="1420" y="20762"/>
                    </a:cubicBezTo>
                    <a:cubicBezTo>
                      <a:pt x="1420" y="20490"/>
                      <a:pt x="1393" y="20357"/>
                      <a:pt x="1335" y="20357"/>
                    </a:cubicBezTo>
                    <a:lnTo>
                      <a:pt x="825" y="20357"/>
                    </a:lnTo>
                    <a:cubicBezTo>
                      <a:pt x="768" y="20357"/>
                      <a:pt x="737" y="20226"/>
                      <a:pt x="737" y="19952"/>
                    </a:cubicBezTo>
                    <a:lnTo>
                      <a:pt x="737" y="3965"/>
                    </a:lnTo>
                    <a:cubicBezTo>
                      <a:pt x="737" y="3820"/>
                      <a:pt x="744" y="3750"/>
                      <a:pt x="755" y="3742"/>
                    </a:cubicBezTo>
                    <a:cubicBezTo>
                      <a:pt x="766" y="3733"/>
                      <a:pt x="776" y="3753"/>
                      <a:pt x="784" y="3826"/>
                    </a:cubicBezTo>
                    <a:lnTo>
                      <a:pt x="2375" y="20762"/>
                    </a:lnTo>
                    <a:cubicBezTo>
                      <a:pt x="2401" y="21036"/>
                      <a:pt x="2443" y="21181"/>
                      <a:pt x="2500" y="21181"/>
                    </a:cubicBezTo>
                    <a:cubicBezTo>
                      <a:pt x="2557" y="21181"/>
                      <a:pt x="2598" y="21036"/>
                      <a:pt x="2625" y="20762"/>
                    </a:cubicBezTo>
                    <a:lnTo>
                      <a:pt x="4215" y="3826"/>
                    </a:lnTo>
                    <a:cubicBezTo>
                      <a:pt x="4223" y="3753"/>
                      <a:pt x="4233" y="3733"/>
                      <a:pt x="4245" y="3742"/>
                    </a:cubicBezTo>
                    <a:cubicBezTo>
                      <a:pt x="4256" y="3750"/>
                      <a:pt x="4259" y="3820"/>
                      <a:pt x="4259" y="3965"/>
                    </a:cubicBezTo>
                    <a:lnTo>
                      <a:pt x="4259" y="19952"/>
                    </a:lnTo>
                    <a:cubicBezTo>
                      <a:pt x="4259" y="20226"/>
                      <a:pt x="4231" y="20357"/>
                      <a:pt x="4175" y="20357"/>
                    </a:cubicBezTo>
                    <a:lnTo>
                      <a:pt x="3664" y="20357"/>
                    </a:lnTo>
                    <a:cubicBezTo>
                      <a:pt x="3607" y="20357"/>
                      <a:pt x="3580" y="20490"/>
                      <a:pt x="3580" y="20762"/>
                    </a:cubicBezTo>
                    <a:cubicBezTo>
                      <a:pt x="3580" y="21036"/>
                      <a:pt x="3607" y="21181"/>
                      <a:pt x="3664" y="21181"/>
                    </a:cubicBezTo>
                    <a:lnTo>
                      <a:pt x="4912" y="21181"/>
                    </a:lnTo>
                    <a:cubicBezTo>
                      <a:pt x="4969" y="21181"/>
                      <a:pt x="4999" y="21036"/>
                      <a:pt x="4999" y="20762"/>
                    </a:cubicBezTo>
                    <a:cubicBezTo>
                      <a:pt x="4999" y="20490"/>
                      <a:pt x="4969" y="20357"/>
                      <a:pt x="4912" y="20357"/>
                    </a:cubicBezTo>
                    <a:lnTo>
                      <a:pt x="4517" y="20357"/>
                    </a:lnTo>
                    <a:cubicBezTo>
                      <a:pt x="4460" y="20357"/>
                      <a:pt x="4430" y="20226"/>
                      <a:pt x="4430" y="19952"/>
                    </a:cubicBezTo>
                    <a:lnTo>
                      <a:pt x="4430" y="3281"/>
                    </a:lnTo>
                    <a:cubicBezTo>
                      <a:pt x="4430" y="3009"/>
                      <a:pt x="4460" y="2876"/>
                      <a:pt x="4517" y="2876"/>
                    </a:cubicBezTo>
                    <a:lnTo>
                      <a:pt x="4912" y="2876"/>
                    </a:lnTo>
                    <a:cubicBezTo>
                      <a:pt x="4969" y="2876"/>
                      <a:pt x="4999" y="2746"/>
                      <a:pt x="4999" y="2471"/>
                    </a:cubicBezTo>
                    <a:cubicBezTo>
                      <a:pt x="4999" y="2199"/>
                      <a:pt x="4969" y="2052"/>
                      <a:pt x="4912" y="2052"/>
                    </a:cubicBezTo>
                    <a:lnTo>
                      <a:pt x="4288" y="2052"/>
                    </a:lnTo>
                    <a:cubicBezTo>
                      <a:pt x="4246" y="2052"/>
                      <a:pt x="4216" y="2090"/>
                      <a:pt x="4195" y="2164"/>
                    </a:cubicBezTo>
                    <a:cubicBezTo>
                      <a:pt x="4174" y="2235"/>
                      <a:pt x="4157" y="2344"/>
                      <a:pt x="4146" y="2471"/>
                    </a:cubicBezTo>
                    <a:lnTo>
                      <a:pt x="2555" y="19408"/>
                    </a:lnTo>
                    <a:cubicBezTo>
                      <a:pt x="2517" y="19790"/>
                      <a:pt x="2479" y="19790"/>
                      <a:pt x="2442" y="19408"/>
                    </a:cubicBezTo>
                    <a:lnTo>
                      <a:pt x="851" y="2471"/>
                    </a:lnTo>
                    <a:cubicBezTo>
                      <a:pt x="839" y="2344"/>
                      <a:pt x="825" y="2235"/>
                      <a:pt x="804" y="2164"/>
                    </a:cubicBezTo>
                    <a:cubicBezTo>
                      <a:pt x="783" y="2090"/>
                      <a:pt x="753" y="2052"/>
                      <a:pt x="711" y="2052"/>
                    </a:cubicBezTo>
                    <a:lnTo>
                      <a:pt x="84" y="2052"/>
                    </a:lnTo>
                    <a:close/>
                    <a:moveTo>
                      <a:pt x="17277" y="5222"/>
                    </a:moveTo>
                    <a:cubicBezTo>
                      <a:pt x="17138" y="5222"/>
                      <a:pt x="17008" y="5330"/>
                      <a:pt x="16885" y="5557"/>
                    </a:cubicBezTo>
                    <a:cubicBezTo>
                      <a:pt x="16772" y="5765"/>
                      <a:pt x="16666" y="6030"/>
                      <a:pt x="16575" y="6325"/>
                    </a:cubicBezTo>
                    <a:cubicBezTo>
                      <a:pt x="16535" y="6450"/>
                      <a:pt x="16500" y="6511"/>
                      <a:pt x="16464" y="6646"/>
                    </a:cubicBezTo>
                    <a:cubicBezTo>
                      <a:pt x="16446" y="5920"/>
                      <a:pt x="16331" y="5362"/>
                      <a:pt x="16171" y="5362"/>
                    </a:cubicBezTo>
                    <a:lnTo>
                      <a:pt x="15602" y="5362"/>
                    </a:lnTo>
                    <a:cubicBezTo>
                      <a:pt x="15427" y="5362"/>
                      <a:pt x="15306" y="6087"/>
                      <a:pt x="15306" y="6925"/>
                    </a:cubicBezTo>
                    <a:cubicBezTo>
                      <a:pt x="15306" y="7764"/>
                      <a:pt x="15427" y="8489"/>
                      <a:pt x="15602" y="8489"/>
                    </a:cubicBezTo>
                    <a:lnTo>
                      <a:pt x="15915" y="8489"/>
                    </a:lnTo>
                    <a:lnTo>
                      <a:pt x="15915" y="18319"/>
                    </a:lnTo>
                    <a:lnTo>
                      <a:pt x="15602" y="18319"/>
                    </a:lnTo>
                    <a:cubicBezTo>
                      <a:pt x="15427" y="18319"/>
                      <a:pt x="15306" y="18820"/>
                      <a:pt x="15306" y="19659"/>
                    </a:cubicBezTo>
                    <a:cubicBezTo>
                      <a:pt x="15306" y="20498"/>
                      <a:pt x="15427" y="21000"/>
                      <a:pt x="15602" y="21000"/>
                    </a:cubicBezTo>
                    <a:lnTo>
                      <a:pt x="16795" y="21000"/>
                    </a:lnTo>
                    <a:cubicBezTo>
                      <a:pt x="16970" y="21000"/>
                      <a:pt x="17091" y="20498"/>
                      <a:pt x="17091" y="19659"/>
                    </a:cubicBezTo>
                    <a:cubicBezTo>
                      <a:pt x="17091" y="18820"/>
                      <a:pt x="16970" y="18319"/>
                      <a:pt x="16795" y="18319"/>
                    </a:cubicBezTo>
                    <a:lnTo>
                      <a:pt x="16473" y="18319"/>
                    </a:lnTo>
                    <a:lnTo>
                      <a:pt x="16473" y="11030"/>
                    </a:lnTo>
                    <a:cubicBezTo>
                      <a:pt x="16566" y="10507"/>
                      <a:pt x="16612" y="10028"/>
                      <a:pt x="16694" y="9592"/>
                    </a:cubicBezTo>
                    <a:cubicBezTo>
                      <a:pt x="16767" y="9192"/>
                      <a:pt x="16859" y="8819"/>
                      <a:pt x="16966" y="8489"/>
                    </a:cubicBezTo>
                    <a:cubicBezTo>
                      <a:pt x="17058" y="8210"/>
                      <a:pt x="17161" y="8070"/>
                      <a:pt x="17280" y="8070"/>
                    </a:cubicBezTo>
                    <a:cubicBezTo>
                      <a:pt x="17441" y="8070"/>
                      <a:pt x="17555" y="8252"/>
                      <a:pt x="17634" y="8615"/>
                    </a:cubicBezTo>
                    <a:cubicBezTo>
                      <a:pt x="17712" y="8970"/>
                      <a:pt x="17747" y="9386"/>
                      <a:pt x="17747" y="9927"/>
                    </a:cubicBezTo>
                    <a:cubicBezTo>
                      <a:pt x="17747" y="10766"/>
                      <a:pt x="17869" y="11352"/>
                      <a:pt x="18044" y="11352"/>
                    </a:cubicBezTo>
                    <a:cubicBezTo>
                      <a:pt x="18218" y="11352"/>
                      <a:pt x="18343" y="10766"/>
                      <a:pt x="18343" y="9927"/>
                    </a:cubicBezTo>
                    <a:cubicBezTo>
                      <a:pt x="18343" y="9289"/>
                      <a:pt x="18318" y="8677"/>
                      <a:pt x="18270" y="8112"/>
                    </a:cubicBezTo>
                    <a:cubicBezTo>
                      <a:pt x="18221" y="7535"/>
                      <a:pt x="18148" y="7015"/>
                      <a:pt x="18052" y="6576"/>
                    </a:cubicBezTo>
                    <a:cubicBezTo>
                      <a:pt x="17958" y="6147"/>
                      <a:pt x="17845" y="5808"/>
                      <a:pt x="17715" y="5571"/>
                    </a:cubicBezTo>
                    <a:cubicBezTo>
                      <a:pt x="17587" y="5335"/>
                      <a:pt x="17438" y="5222"/>
                      <a:pt x="17277" y="5222"/>
                    </a:cubicBezTo>
                    <a:close/>
                    <a:moveTo>
                      <a:pt x="19997" y="5362"/>
                    </a:moveTo>
                    <a:cubicBezTo>
                      <a:pt x="19767" y="5362"/>
                      <a:pt x="19548" y="5565"/>
                      <a:pt x="19350" y="5962"/>
                    </a:cubicBezTo>
                    <a:cubicBezTo>
                      <a:pt x="19151" y="6362"/>
                      <a:pt x="18980" y="6931"/>
                      <a:pt x="18839" y="7651"/>
                    </a:cubicBezTo>
                    <a:cubicBezTo>
                      <a:pt x="18699" y="8366"/>
                      <a:pt x="18589" y="9238"/>
                      <a:pt x="18511" y="10235"/>
                    </a:cubicBezTo>
                    <a:cubicBezTo>
                      <a:pt x="18434" y="11218"/>
                      <a:pt x="18395" y="12313"/>
                      <a:pt x="18395" y="13488"/>
                    </a:cubicBezTo>
                    <a:cubicBezTo>
                      <a:pt x="18395" y="14662"/>
                      <a:pt x="18434" y="15744"/>
                      <a:pt x="18511" y="16727"/>
                    </a:cubicBezTo>
                    <a:cubicBezTo>
                      <a:pt x="18589" y="17724"/>
                      <a:pt x="18699" y="18597"/>
                      <a:pt x="18839" y="19310"/>
                    </a:cubicBezTo>
                    <a:cubicBezTo>
                      <a:pt x="18980" y="20031"/>
                      <a:pt x="19150" y="20599"/>
                      <a:pt x="19350" y="21000"/>
                    </a:cubicBezTo>
                    <a:cubicBezTo>
                      <a:pt x="19547" y="21396"/>
                      <a:pt x="19765" y="21600"/>
                      <a:pt x="19997" y="21600"/>
                    </a:cubicBezTo>
                    <a:cubicBezTo>
                      <a:pt x="20229" y="21600"/>
                      <a:pt x="20448" y="21396"/>
                      <a:pt x="20645" y="21000"/>
                    </a:cubicBezTo>
                    <a:cubicBezTo>
                      <a:pt x="20845" y="20599"/>
                      <a:pt x="21016" y="20029"/>
                      <a:pt x="21156" y="19310"/>
                    </a:cubicBezTo>
                    <a:cubicBezTo>
                      <a:pt x="21296" y="18595"/>
                      <a:pt x="21406" y="17723"/>
                      <a:pt x="21484" y="16727"/>
                    </a:cubicBezTo>
                    <a:cubicBezTo>
                      <a:pt x="21561" y="15742"/>
                      <a:pt x="21600" y="14661"/>
                      <a:pt x="21600" y="13488"/>
                    </a:cubicBezTo>
                    <a:cubicBezTo>
                      <a:pt x="21600" y="12314"/>
                      <a:pt x="21561" y="11220"/>
                      <a:pt x="21484" y="10235"/>
                    </a:cubicBezTo>
                    <a:cubicBezTo>
                      <a:pt x="21406" y="9238"/>
                      <a:pt x="21296" y="8367"/>
                      <a:pt x="21156" y="7651"/>
                    </a:cubicBezTo>
                    <a:cubicBezTo>
                      <a:pt x="21015" y="6931"/>
                      <a:pt x="20844" y="6363"/>
                      <a:pt x="20645" y="5962"/>
                    </a:cubicBezTo>
                    <a:cubicBezTo>
                      <a:pt x="20447" y="5565"/>
                      <a:pt x="20228" y="5362"/>
                      <a:pt x="19997" y="5362"/>
                    </a:cubicBezTo>
                    <a:close/>
                    <a:moveTo>
                      <a:pt x="6312" y="7247"/>
                    </a:moveTo>
                    <a:cubicBezTo>
                      <a:pt x="6187" y="7247"/>
                      <a:pt x="6067" y="7329"/>
                      <a:pt x="5957" y="7484"/>
                    </a:cubicBezTo>
                    <a:cubicBezTo>
                      <a:pt x="5847" y="7638"/>
                      <a:pt x="5751" y="7829"/>
                      <a:pt x="5664" y="8056"/>
                    </a:cubicBezTo>
                    <a:cubicBezTo>
                      <a:pt x="5577" y="8285"/>
                      <a:pt x="5498" y="8541"/>
                      <a:pt x="5432" y="8824"/>
                    </a:cubicBezTo>
                    <a:cubicBezTo>
                      <a:pt x="5365" y="9106"/>
                      <a:pt x="5314" y="9365"/>
                      <a:pt x="5272" y="9620"/>
                    </a:cubicBezTo>
                    <a:cubicBezTo>
                      <a:pt x="5238" y="9838"/>
                      <a:pt x="5244" y="10029"/>
                      <a:pt x="5290" y="10193"/>
                    </a:cubicBezTo>
                    <a:cubicBezTo>
                      <a:pt x="5335" y="10356"/>
                      <a:pt x="5375" y="10327"/>
                      <a:pt x="5409" y="10109"/>
                    </a:cubicBezTo>
                    <a:cubicBezTo>
                      <a:pt x="5443" y="9891"/>
                      <a:pt x="5487" y="9663"/>
                      <a:pt x="5542" y="9425"/>
                    </a:cubicBezTo>
                    <a:cubicBezTo>
                      <a:pt x="5597" y="9190"/>
                      <a:pt x="5660" y="8983"/>
                      <a:pt x="5734" y="8782"/>
                    </a:cubicBezTo>
                    <a:cubicBezTo>
                      <a:pt x="5808" y="8583"/>
                      <a:pt x="5892" y="8404"/>
                      <a:pt x="5986" y="8266"/>
                    </a:cubicBezTo>
                    <a:cubicBezTo>
                      <a:pt x="6081" y="8129"/>
                      <a:pt x="6190" y="8070"/>
                      <a:pt x="6312" y="8070"/>
                    </a:cubicBezTo>
                    <a:cubicBezTo>
                      <a:pt x="6448" y="8070"/>
                      <a:pt x="6570" y="8159"/>
                      <a:pt x="6680" y="8350"/>
                    </a:cubicBezTo>
                    <a:cubicBezTo>
                      <a:pt x="6790" y="8540"/>
                      <a:pt x="6883" y="8807"/>
                      <a:pt x="6959" y="9145"/>
                    </a:cubicBezTo>
                    <a:cubicBezTo>
                      <a:pt x="7035" y="9481"/>
                      <a:pt x="7091" y="9871"/>
                      <a:pt x="7133" y="10318"/>
                    </a:cubicBezTo>
                    <a:cubicBezTo>
                      <a:pt x="7175" y="10766"/>
                      <a:pt x="7197" y="11247"/>
                      <a:pt x="7197" y="11756"/>
                    </a:cubicBezTo>
                    <a:lnTo>
                      <a:pt x="7197" y="16950"/>
                    </a:lnTo>
                    <a:cubicBezTo>
                      <a:pt x="7118" y="17642"/>
                      <a:pt x="7021" y="18263"/>
                      <a:pt x="6907" y="18807"/>
                    </a:cubicBezTo>
                    <a:cubicBezTo>
                      <a:pt x="6808" y="19282"/>
                      <a:pt x="6690" y="19705"/>
                      <a:pt x="6550" y="20078"/>
                    </a:cubicBezTo>
                    <a:cubicBezTo>
                      <a:pt x="6410" y="20451"/>
                      <a:pt x="6248" y="20637"/>
                      <a:pt x="6062" y="20637"/>
                    </a:cubicBezTo>
                    <a:cubicBezTo>
                      <a:pt x="5778" y="20637"/>
                      <a:pt x="5565" y="20296"/>
                      <a:pt x="5423" y="19631"/>
                    </a:cubicBezTo>
                    <a:cubicBezTo>
                      <a:pt x="5281" y="18966"/>
                      <a:pt x="5208" y="18115"/>
                      <a:pt x="5208" y="17076"/>
                    </a:cubicBezTo>
                    <a:cubicBezTo>
                      <a:pt x="5208" y="16567"/>
                      <a:pt x="5227" y="16102"/>
                      <a:pt x="5264" y="15666"/>
                    </a:cubicBezTo>
                    <a:cubicBezTo>
                      <a:pt x="5299" y="15230"/>
                      <a:pt x="5355" y="14844"/>
                      <a:pt x="5435" y="14535"/>
                    </a:cubicBezTo>
                    <a:cubicBezTo>
                      <a:pt x="5514" y="14224"/>
                      <a:pt x="5615" y="13990"/>
                      <a:pt x="5737" y="13809"/>
                    </a:cubicBezTo>
                    <a:cubicBezTo>
                      <a:pt x="5858" y="13628"/>
                      <a:pt x="6005" y="13530"/>
                      <a:pt x="6175" y="13530"/>
                    </a:cubicBezTo>
                    <a:lnTo>
                      <a:pt x="6770" y="13530"/>
                    </a:lnTo>
                    <a:cubicBezTo>
                      <a:pt x="6827" y="13530"/>
                      <a:pt x="6857" y="13398"/>
                      <a:pt x="6857" y="13125"/>
                    </a:cubicBezTo>
                    <a:cubicBezTo>
                      <a:pt x="6857" y="12852"/>
                      <a:pt x="6827" y="12706"/>
                      <a:pt x="6770" y="12706"/>
                    </a:cubicBezTo>
                    <a:lnTo>
                      <a:pt x="6175" y="12706"/>
                    </a:lnTo>
                    <a:cubicBezTo>
                      <a:pt x="5990" y="12706"/>
                      <a:pt x="5825" y="12828"/>
                      <a:pt x="5685" y="13055"/>
                    </a:cubicBezTo>
                    <a:cubicBezTo>
                      <a:pt x="5544" y="13284"/>
                      <a:pt x="5427" y="13585"/>
                      <a:pt x="5330" y="13976"/>
                    </a:cubicBezTo>
                    <a:cubicBezTo>
                      <a:pt x="5234" y="14369"/>
                      <a:pt x="5162" y="14831"/>
                      <a:pt x="5113" y="15359"/>
                    </a:cubicBezTo>
                    <a:cubicBezTo>
                      <a:pt x="5063" y="15886"/>
                      <a:pt x="5037" y="16457"/>
                      <a:pt x="5037" y="17076"/>
                    </a:cubicBezTo>
                    <a:cubicBezTo>
                      <a:pt x="5037" y="17696"/>
                      <a:pt x="5059" y="18280"/>
                      <a:pt x="5101" y="18807"/>
                    </a:cubicBezTo>
                    <a:cubicBezTo>
                      <a:pt x="5143" y="19336"/>
                      <a:pt x="5204" y="19784"/>
                      <a:pt x="5290" y="20176"/>
                    </a:cubicBezTo>
                    <a:cubicBezTo>
                      <a:pt x="5375" y="20567"/>
                      <a:pt x="5483" y="20882"/>
                      <a:pt x="5612" y="21111"/>
                    </a:cubicBezTo>
                    <a:cubicBezTo>
                      <a:pt x="5741" y="21339"/>
                      <a:pt x="5892" y="21446"/>
                      <a:pt x="6062" y="21446"/>
                    </a:cubicBezTo>
                    <a:cubicBezTo>
                      <a:pt x="6198" y="21446"/>
                      <a:pt x="6322" y="21363"/>
                      <a:pt x="6434" y="21181"/>
                    </a:cubicBezTo>
                    <a:cubicBezTo>
                      <a:pt x="6545" y="21000"/>
                      <a:pt x="6646" y="20781"/>
                      <a:pt x="6735" y="20525"/>
                    </a:cubicBezTo>
                    <a:cubicBezTo>
                      <a:pt x="6824" y="20271"/>
                      <a:pt x="6899" y="19997"/>
                      <a:pt x="6962" y="19715"/>
                    </a:cubicBezTo>
                    <a:cubicBezTo>
                      <a:pt x="7024" y="19434"/>
                      <a:pt x="7073" y="19181"/>
                      <a:pt x="7107" y="18961"/>
                    </a:cubicBezTo>
                    <a:cubicBezTo>
                      <a:pt x="7122" y="18871"/>
                      <a:pt x="7134" y="18831"/>
                      <a:pt x="7145" y="18821"/>
                    </a:cubicBezTo>
                    <a:cubicBezTo>
                      <a:pt x="7156" y="18812"/>
                      <a:pt x="7166" y="18826"/>
                      <a:pt x="7174" y="18863"/>
                    </a:cubicBezTo>
                    <a:cubicBezTo>
                      <a:pt x="7181" y="18900"/>
                      <a:pt x="7187" y="18944"/>
                      <a:pt x="7191" y="19017"/>
                    </a:cubicBezTo>
                    <a:cubicBezTo>
                      <a:pt x="7195" y="19089"/>
                      <a:pt x="7197" y="19166"/>
                      <a:pt x="7197" y="19240"/>
                    </a:cubicBezTo>
                    <a:lnTo>
                      <a:pt x="7197" y="20762"/>
                    </a:lnTo>
                    <a:cubicBezTo>
                      <a:pt x="7197" y="21036"/>
                      <a:pt x="7224" y="21181"/>
                      <a:pt x="7281" y="21181"/>
                    </a:cubicBezTo>
                    <a:lnTo>
                      <a:pt x="7850" y="21181"/>
                    </a:lnTo>
                    <a:cubicBezTo>
                      <a:pt x="7907" y="21181"/>
                      <a:pt x="7935" y="21036"/>
                      <a:pt x="7935" y="20762"/>
                    </a:cubicBezTo>
                    <a:cubicBezTo>
                      <a:pt x="7935" y="20490"/>
                      <a:pt x="7907" y="20357"/>
                      <a:pt x="7850" y="20357"/>
                    </a:cubicBezTo>
                    <a:lnTo>
                      <a:pt x="7453" y="20357"/>
                    </a:lnTo>
                    <a:cubicBezTo>
                      <a:pt x="7396" y="20357"/>
                      <a:pt x="7368" y="20226"/>
                      <a:pt x="7368" y="19952"/>
                    </a:cubicBezTo>
                    <a:lnTo>
                      <a:pt x="7368" y="11756"/>
                    </a:lnTo>
                    <a:cubicBezTo>
                      <a:pt x="7368" y="11136"/>
                      <a:pt x="7342" y="10558"/>
                      <a:pt x="7293" y="10011"/>
                    </a:cubicBezTo>
                    <a:cubicBezTo>
                      <a:pt x="7244" y="9465"/>
                      <a:pt x="7175" y="8983"/>
                      <a:pt x="7084" y="8573"/>
                    </a:cubicBezTo>
                    <a:cubicBezTo>
                      <a:pt x="6993" y="8163"/>
                      <a:pt x="6881" y="7833"/>
                      <a:pt x="6750" y="7596"/>
                    </a:cubicBezTo>
                    <a:cubicBezTo>
                      <a:pt x="6619" y="7359"/>
                      <a:pt x="6475" y="7247"/>
                      <a:pt x="6312" y="7247"/>
                    </a:cubicBezTo>
                    <a:close/>
                    <a:moveTo>
                      <a:pt x="20055" y="8042"/>
                    </a:moveTo>
                    <a:cubicBezTo>
                      <a:pt x="20212" y="8042"/>
                      <a:pt x="20353" y="8172"/>
                      <a:pt x="20476" y="8419"/>
                    </a:cubicBezTo>
                    <a:cubicBezTo>
                      <a:pt x="20599" y="8666"/>
                      <a:pt x="20701" y="8997"/>
                      <a:pt x="20787" y="9439"/>
                    </a:cubicBezTo>
                    <a:cubicBezTo>
                      <a:pt x="20873" y="9884"/>
                      <a:pt x="20942" y="10433"/>
                      <a:pt x="20990" y="11072"/>
                    </a:cubicBezTo>
                    <a:cubicBezTo>
                      <a:pt x="21040" y="11734"/>
                      <a:pt x="21066" y="12484"/>
                      <a:pt x="21066" y="13306"/>
                    </a:cubicBezTo>
                    <a:cubicBezTo>
                      <a:pt x="21066" y="14146"/>
                      <a:pt x="21040" y="14909"/>
                      <a:pt x="20990" y="15568"/>
                    </a:cubicBezTo>
                    <a:cubicBezTo>
                      <a:pt x="20942" y="16209"/>
                      <a:pt x="20873" y="16758"/>
                      <a:pt x="20787" y="17202"/>
                    </a:cubicBezTo>
                    <a:cubicBezTo>
                      <a:pt x="20702" y="17638"/>
                      <a:pt x="20599" y="17989"/>
                      <a:pt x="20479" y="18221"/>
                    </a:cubicBezTo>
                    <a:cubicBezTo>
                      <a:pt x="20356" y="18462"/>
                      <a:pt x="20213" y="18584"/>
                      <a:pt x="20055" y="18584"/>
                    </a:cubicBezTo>
                    <a:cubicBezTo>
                      <a:pt x="19898" y="18584"/>
                      <a:pt x="19755" y="18462"/>
                      <a:pt x="19632" y="18221"/>
                    </a:cubicBezTo>
                    <a:cubicBezTo>
                      <a:pt x="19512" y="17989"/>
                      <a:pt x="19409" y="17650"/>
                      <a:pt x="19324" y="17216"/>
                    </a:cubicBezTo>
                    <a:cubicBezTo>
                      <a:pt x="19237" y="16765"/>
                      <a:pt x="19170" y="16221"/>
                      <a:pt x="19121" y="15568"/>
                    </a:cubicBezTo>
                    <a:cubicBezTo>
                      <a:pt x="19071" y="14913"/>
                      <a:pt x="19045" y="14151"/>
                      <a:pt x="19045" y="13306"/>
                    </a:cubicBezTo>
                    <a:cubicBezTo>
                      <a:pt x="19045" y="12479"/>
                      <a:pt x="19071" y="11729"/>
                      <a:pt x="19121" y="11072"/>
                    </a:cubicBezTo>
                    <a:cubicBezTo>
                      <a:pt x="19170" y="10429"/>
                      <a:pt x="19238" y="9881"/>
                      <a:pt x="19324" y="9439"/>
                    </a:cubicBezTo>
                    <a:cubicBezTo>
                      <a:pt x="19410" y="8995"/>
                      <a:pt x="19511" y="8667"/>
                      <a:pt x="19635" y="8419"/>
                    </a:cubicBezTo>
                    <a:cubicBezTo>
                      <a:pt x="19757" y="8172"/>
                      <a:pt x="19899" y="8042"/>
                      <a:pt x="20055" y="80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66" name="Shape 166"/>
              <p:cNvSpPr/>
              <p:nvPr/>
            </p:nvSpPr>
            <p:spPr>
              <a:xfrm>
                <a:off x="376801" y="88659"/>
                <a:ext cx="283710" cy="3086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60" extrusionOk="0">
                    <a:moveTo>
                      <a:pt x="21213" y="11458"/>
                    </a:moveTo>
                    <a:lnTo>
                      <a:pt x="19665" y="11458"/>
                    </a:lnTo>
                    <a:cubicBezTo>
                      <a:pt x="19526" y="11458"/>
                      <a:pt x="19407" y="11423"/>
                      <a:pt x="19303" y="11352"/>
                    </a:cubicBezTo>
                    <a:cubicBezTo>
                      <a:pt x="19200" y="11281"/>
                      <a:pt x="19106" y="11198"/>
                      <a:pt x="19020" y="11103"/>
                    </a:cubicBezTo>
                    <a:lnTo>
                      <a:pt x="15331" y="6393"/>
                    </a:lnTo>
                    <a:cubicBezTo>
                      <a:pt x="15227" y="6251"/>
                      <a:pt x="15227" y="6109"/>
                      <a:pt x="15331" y="5967"/>
                    </a:cubicBezTo>
                    <a:lnTo>
                      <a:pt x="18242" y="2078"/>
                    </a:lnTo>
                    <a:cubicBezTo>
                      <a:pt x="18311" y="1983"/>
                      <a:pt x="18401" y="1899"/>
                      <a:pt x="18513" y="1828"/>
                    </a:cubicBezTo>
                    <a:cubicBezTo>
                      <a:pt x="18530" y="1817"/>
                      <a:pt x="18584" y="1790"/>
                      <a:pt x="18658" y="1754"/>
                    </a:cubicBezTo>
                    <a:cubicBezTo>
                      <a:pt x="19600" y="1650"/>
                      <a:pt x="20445" y="1250"/>
                      <a:pt x="21072" y="657"/>
                    </a:cubicBezTo>
                    <a:cubicBezTo>
                      <a:pt x="21234" y="504"/>
                      <a:pt x="21230" y="258"/>
                      <a:pt x="21064" y="110"/>
                    </a:cubicBezTo>
                    <a:cubicBezTo>
                      <a:pt x="20896" y="-39"/>
                      <a:pt x="20630" y="-36"/>
                      <a:pt x="20467" y="118"/>
                    </a:cubicBezTo>
                    <a:cubicBezTo>
                      <a:pt x="19916" y="637"/>
                      <a:pt x="19162" y="966"/>
                      <a:pt x="18322" y="1002"/>
                    </a:cubicBezTo>
                    <a:lnTo>
                      <a:pt x="17812" y="990"/>
                    </a:lnTo>
                    <a:cubicBezTo>
                      <a:pt x="17055" y="913"/>
                      <a:pt x="16380" y="594"/>
                      <a:pt x="15873" y="117"/>
                    </a:cubicBezTo>
                    <a:cubicBezTo>
                      <a:pt x="15710" y="-37"/>
                      <a:pt x="15443" y="-40"/>
                      <a:pt x="15276" y="110"/>
                    </a:cubicBezTo>
                    <a:cubicBezTo>
                      <a:pt x="15109" y="259"/>
                      <a:pt x="15106" y="504"/>
                      <a:pt x="15269" y="657"/>
                    </a:cubicBezTo>
                    <a:lnTo>
                      <a:pt x="15268" y="657"/>
                    </a:lnTo>
                    <a:cubicBezTo>
                      <a:pt x="15838" y="1195"/>
                      <a:pt x="16587" y="1573"/>
                      <a:pt x="17425" y="1717"/>
                    </a:cubicBezTo>
                    <a:cubicBezTo>
                      <a:pt x="17428" y="1728"/>
                      <a:pt x="17435" y="1739"/>
                      <a:pt x="17437" y="1751"/>
                    </a:cubicBezTo>
                    <a:cubicBezTo>
                      <a:pt x="17459" y="1838"/>
                      <a:pt x="17430" y="1972"/>
                      <a:pt x="17345" y="2067"/>
                    </a:cubicBezTo>
                    <a:lnTo>
                      <a:pt x="14867" y="5352"/>
                    </a:lnTo>
                    <a:cubicBezTo>
                      <a:pt x="14746" y="5525"/>
                      <a:pt x="14626" y="5525"/>
                      <a:pt x="14506" y="5352"/>
                    </a:cubicBezTo>
                    <a:lnTo>
                      <a:pt x="11411" y="1400"/>
                    </a:lnTo>
                    <a:cubicBezTo>
                      <a:pt x="11324" y="1305"/>
                      <a:pt x="11310" y="1221"/>
                      <a:pt x="11372" y="1150"/>
                    </a:cubicBezTo>
                    <a:cubicBezTo>
                      <a:pt x="11431" y="1079"/>
                      <a:pt x="11530" y="1045"/>
                      <a:pt x="11668" y="1045"/>
                    </a:cubicBezTo>
                    <a:lnTo>
                      <a:pt x="13732" y="1045"/>
                    </a:lnTo>
                    <a:cubicBezTo>
                      <a:pt x="13989" y="1045"/>
                      <a:pt x="14119" y="926"/>
                      <a:pt x="14119" y="690"/>
                    </a:cubicBezTo>
                    <a:cubicBezTo>
                      <a:pt x="14119" y="453"/>
                      <a:pt x="13989" y="335"/>
                      <a:pt x="13732" y="335"/>
                    </a:cubicBezTo>
                    <a:lnTo>
                      <a:pt x="8315" y="335"/>
                    </a:lnTo>
                    <a:cubicBezTo>
                      <a:pt x="8056" y="335"/>
                      <a:pt x="7928" y="453"/>
                      <a:pt x="7928" y="690"/>
                    </a:cubicBezTo>
                    <a:cubicBezTo>
                      <a:pt x="7928" y="926"/>
                      <a:pt x="8056" y="1045"/>
                      <a:pt x="8315" y="1045"/>
                    </a:cubicBezTo>
                    <a:lnTo>
                      <a:pt x="9863" y="1045"/>
                    </a:lnTo>
                    <a:cubicBezTo>
                      <a:pt x="10000" y="1045"/>
                      <a:pt x="10124" y="1079"/>
                      <a:pt x="10237" y="1150"/>
                    </a:cubicBezTo>
                    <a:cubicBezTo>
                      <a:pt x="10348" y="1221"/>
                      <a:pt x="10438" y="1305"/>
                      <a:pt x="10508" y="1400"/>
                    </a:cubicBezTo>
                    <a:lnTo>
                      <a:pt x="14066" y="5967"/>
                    </a:lnTo>
                    <a:cubicBezTo>
                      <a:pt x="14170" y="6109"/>
                      <a:pt x="14170" y="6251"/>
                      <a:pt x="14066" y="6393"/>
                    </a:cubicBezTo>
                    <a:lnTo>
                      <a:pt x="2579" y="20495"/>
                    </a:lnTo>
                    <a:cubicBezTo>
                      <a:pt x="2492" y="20590"/>
                      <a:pt x="2399" y="20674"/>
                      <a:pt x="2295" y="20745"/>
                    </a:cubicBezTo>
                    <a:cubicBezTo>
                      <a:pt x="2192" y="20816"/>
                      <a:pt x="2072" y="20850"/>
                      <a:pt x="1935" y="20850"/>
                    </a:cubicBezTo>
                    <a:lnTo>
                      <a:pt x="387" y="20850"/>
                    </a:lnTo>
                    <a:cubicBezTo>
                      <a:pt x="128" y="20850"/>
                      <a:pt x="0" y="20969"/>
                      <a:pt x="0" y="21205"/>
                    </a:cubicBezTo>
                    <a:cubicBezTo>
                      <a:pt x="0" y="21442"/>
                      <a:pt x="128" y="21560"/>
                      <a:pt x="387" y="21560"/>
                    </a:cubicBezTo>
                    <a:lnTo>
                      <a:pt x="5803" y="21560"/>
                    </a:lnTo>
                    <a:cubicBezTo>
                      <a:pt x="6061" y="21560"/>
                      <a:pt x="6190" y="21442"/>
                      <a:pt x="6190" y="21205"/>
                    </a:cubicBezTo>
                    <a:cubicBezTo>
                      <a:pt x="6190" y="20969"/>
                      <a:pt x="6061" y="20850"/>
                      <a:pt x="5803" y="20850"/>
                    </a:cubicBezTo>
                    <a:lnTo>
                      <a:pt x="3740" y="20850"/>
                    </a:lnTo>
                    <a:cubicBezTo>
                      <a:pt x="3602" y="20850"/>
                      <a:pt x="3504" y="20816"/>
                      <a:pt x="3442" y="20745"/>
                    </a:cubicBezTo>
                    <a:cubicBezTo>
                      <a:pt x="3382" y="20674"/>
                      <a:pt x="3395" y="20590"/>
                      <a:pt x="3481" y="20495"/>
                    </a:cubicBezTo>
                    <a:lnTo>
                      <a:pt x="14506" y="6985"/>
                    </a:lnTo>
                    <a:cubicBezTo>
                      <a:pt x="14626" y="6827"/>
                      <a:pt x="14746" y="6827"/>
                      <a:pt x="14867" y="6985"/>
                    </a:cubicBezTo>
                    <a:lnTo>
                      <a:pt x="18117" y="11103"/>
                    </a:lnTo>
                    <a:cubicBezTo>
                      <a:pt x="18204" y="11198"/>
                      <a:pt x="18216" y="11281"/>
                      <a:pt x="18156" y="11352"/>
                    </a:cubicBezTo>
                    <a:cubicBezTo>
                      <a:pt x="18095" y="11423"/>
                      <a:pt x="17996" y="11458"/>
                      <a:pt x="17859" y="11458"/>
                    </a:cubicBezTo>
                    <a:lnTo>
                      <a:pt x="15795" y="11458"/>
                    </a:lnTo>
                    <a:cubicBezTo>
                      <a:pt x="15537" y="11458"/>
                      <a:pt x="15409" y="11577"/>
                      <a:pt x="15409" y="11813"/>
                    </a:cubicBezTo>
                    <a:cubicBezTo>
                      <a:pt x="15409" y="12050"/>
                      <a:pt x="15537" y="12167"/>
                      <a:pt x="15795" y="12167"/>
                    </a:cubicBezTo>
                    <a:lnTo>
                      <a:pt x="21213" y="12167"/>
                    </a:lnTo>
                    <a:cubicBezTo>
                      <a:pt x="21470" y="12167"/>
                      <a:pt x="21600" y="12050"/>
                      <a:pt x="21600" y="11813"/>
                    </a:cubicBezTo>
                    <a:cubicBezTo>
                      <a:pt x="21600" y="11577"/>
                      <a:pt x="21470" y="11458"/>
                      <a:pt x="21213" y="1145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67" name="Shape 167"/>
              <p:cNvSpPr/>
              <p:nvPr/>
            </p:nvSpPr>
            <p:spPr>
              <a:xfrm>
                <a:off x="592908" y="72035"/>
                <a:ext cx="44769" cy="20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802" y="11979"/>
                    </a:moveTo>
                    <a:cubicBezTo>
                      <a:pt x="15493" y="11979"/>
                      <a:pt x="14427" y="10116"/>
                      <a:pt x="14427" y="7815"/>
                    </a:cubicBezTo>
                    <a:cubicBezTo>
                      <a:pt x="14427" y="5520"/>
                      <a:pt x="15493" y="3657"/>
                      <a:pt x="16802" y="3657"/>
                    </a:cubicBezTo>
                    <a:cubicBezTo>
                      <a:pt x="18118" y="3657"/>
                      <a:pt x="19185" y="5520"/>
                      <a:pt x="19185" y="7815"/>
                    </a:cubicBezTo>
                    <a:cubicBezTo>
                      <a:pt x="19185" y="10116"/>
                      <a:pt x="18118" y="11979"/>
                      <a:pt x="16802" y="11979"/>
                    </a:cubicBezTo>
                    <a:close/>
                    <a:moveTo>
                      <a:pt x="10799" y="0"/>
                    </a:moveTo>
                    <a:cubicBezTo>
                      <a:pt x="4837" y="0"/>
                      <a:pt x="0" y="4833"/>
                      <a:pt x="0" y="10803"/>
                    </a:cubicBezTo>
                    <a:cubicBezTo>
                      <a:pt x="0" y="16767"/>
                      <a:pt x="4837" y="21600"/>
                      <a:pt x="10799" y="21600"/>
                    </a:cubicBezTo>
                    <a:cubicBezTo>
                      <a:pt x="16761" y="21600"/>
                      <a:pt x="21600" y="16767"/>
                      <a:pt x="21600" y="10803"/>
                    </a:cubicBezTo>
                    <a:cubicBezTo>
                      <a:pt x="21600" y="4833"/>
                      <a:pt x="16761" y="0"/>
                      <a:pt x="107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22162057"/>
      </p:ext>
    </p:extLst>
  </p:cSld>
  <p:clrMapOvr>
    <a:masterClrMapping/>
  </p:clrMapOvr>
  <p:transition spd="med"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>
            <a:spLocks noGrp="1"/>
          </p:cNvSpPr>
          <p:nvPr>
            <p:ph type="title"/>
          </p:nvPr>
        </p:nvSpPr>
        <p:spPr>
          <a:xfrm>
            <a:off x="744729" y="179682"/>
            <a:ext cx="7654543" cy="741978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212830"/>
                </a:solidFill>
              </a:rPr>
              <a:t>Title Text</a:t>
            </a:r>
          </a:p>
        </p:txBody>
      </p:sp>
      <p:sp>
        <p:nvSpPr>
          <p:cNvPr id="172" name="Shape 172"/>
          <p:cNvSpPr>
            <a:spLocks noGrp="1"/>
          </p:cNvSpPr>
          <p:nvPr>
            <p:ph type="body" idx="1"/>
          </p:nvPr>
        </p:nvSpPr>
        <p:spPr>
          <a:xfrm>
            <a:off x="744729" y="823065"/>
            <a:ext cx="6278404" cy="793751"/>
          </a:xfrm>
          <a:prstGeom prst="rect">
            <a:avLst/>
          </a:prstGeom>
        </p:spPr>
        <p:txBody>
          <a:bodyPr/>
          <a:lstStyle>
            <a:lvl1pPr algn="l"/>
            <a:lvl2pPr algn="l"/>
            <a:lvl3pPr algn="l"/>
            <a:lvl4pPr algn="l"/>
            <a:lvl5pPr algn="l"/>
          </a:lstStyle>
          <a:p>
            <a:pPr lvl="0">
              <a:defRPr sz="1800"/>
            </a:pPr>
            <a:r>
              <a:rPr sz="600"/>
              <a:t>Body Level One</a:t>
            </a:r>
          </a:p>
          <a:p>
            <a:pPr lvl="1">
              <a:defRPr sz="1800"/>
            </a:pPr>
            <a:r>
              <a:rPr sz="600"/>
              <a:t>Body Level Two</a:t>
            </a:r>
          </a:p>
          <a:p>
            <a:pPr lvl="2">
              <a:defRPr sz="1800"/>
            </a:pPr>
            <a:r>
              <a:rPr sz="600"/>
              <a:t>Body Level Three</a:t>
            </a:r>
          </a:p>
          <a:p>
            <a:pPr lvl="3">
              <a:defRPr sz="1800"/>
            </a:pPr>
            <a:r>
              <a:rPr sz="600"/>
              <a:t>Body Level Four</a:t>
            </a:r>
          </a:p>
          <a:p>
            <a:pPr lvl="4">
              <a:defRPr sz="1800"/>
            </a:pPr>
            <a:r>
              <a:rPr sz="600"/>
              <a:t>Body Level Five</a:t>
            </a:r>
          </a:p>
        </p:txBody>
      </p:sp>
      <p:grpSp>
        <p:nvGrpSpPr>
          <p:cNvPr id="175" name="Group 175">
            <a:hlinkClick r:id="" action="ppaction://hlinkshowjump?jump=previousslide"/>
          </p:cNvPr>
          <p:cNvGrpSpPr/>
          <p:nvPr/>
        </p:nvGrpSpPr>
        <p:grpSpPr>
          <a:xfrm>
            <a:off x="8488688" y="6575220"/>
            <a:ext cx="109845" cy="146460"/>
            <a:chOff x="0" y="0"/>
            <a:chExt cx="292918" cy="292918"/>
          </a:xfrm>
        </p:grpSpPr>
        <p:sp>
          <p:nvSpPr>
            <p:cNvPr id="173" name="Shape 173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174" name="Shape 174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178" name="Group 178">
            <a:hlinkClick r:id="" action="ppaction://hlinkshowjump?jump=nextslide"/>
          </p:cNvPr>
          <p:cNvGrpSpPr/>
          <p:nvPr/>
        </p:nvGrpSpPr>
        <p:grpSpPr>
          <a:xfrm flipH="1">
            <a:off x="8807776" y="6575220"/>
            <a:ext cx="109845" cy="146460"/>
            <a:chOff x="0" y="0"/>
            <a:chExt cx="292918" cy="292918"/>
          </a:xfrm>
        </p:grpSpPr>
        <p:sp>
          <p:nvSpPr>
            <p:cNvPr id="176" name="Shape 176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177" name="Shape 177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sp>
        <p:nvSpPr>
          <p:cNvPr id="179" name="Shape 179"/>
          <p:cNvSpPr>
            <a:spLocks noGrp="1"/>
          </p:cNvSpPr>
          <p:nvPr>
            <p:ph type="sldNum" sz="quarter" idx="2"/>
          </p:nvPr>
        </p:nvSpPr>
        <p:spPr>
          <a:xfrm>
            <a:off x="8639007" y="6578600"/>
            <a:ext cx="139430" cy="203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grpSp>
        <p:nvGrpSpPr>
          <p:cNvPr id="187" name="Group 187"/>
          <p:cNvGrpSpPr/>
          <p:nvPr/>
        </p:nvGrpSpPr>
        <p:grpSpPr>
          <a:xfrm>
            <a:off x="206257" y="6579295"/>
            <a:ext cx="652434" cy="198656"/>
            <a:chOff x="0" y="0"/>
            <a:chExt cx="1739821" cy="397311"/>
          </a:xfrm>
        </p:grpSpPr>
        <p:grpSp>
          <p:nvGrpSpPr>
            <p:cNvPr id="182" name="Group 182"/>
            <p:cNvGrpSpPr/>
            <p:nvPr/>
          </p:nvGrpSpPr>
          <p:grpSpPr>
            <a:xfrm>
              <a:off x="0" y="16976"/>
              <a:ext cx="378730" cy="275796"/>
              <a:chOff x="0" y="0"/>
              <a:chExt cx="378729" cy="275794"/>
            </a:xfrm>
          </p:grpSpPr>
          <p:sp>
            <p:nvSpPr>
              <p:cNvPr id="180" name="Shape 180"/>
              <p:cNvSpPr/>
              <p:nvPr/>
            </p:nvSpPr>
            <p:spPr>
              <a:xfrm>
                <a:off x="105200" y="0"/>
                <a:ext cx="273530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7316"/>
                    </a:moveTo>
                    <a:cubicBezTo>
                      <a:pt x="21600" y="19682"/>
                      <a:pt x="20404" y="21600"/>
                      <a:pt x="18928" y="21600"/>
                    </a:cubicBezTo>
                    <a:cubicBezTo>
                      <a:pt x="17453" y="21600"/>
                      <a:pt x="16257" y="19682"/>
                      <a:pt x="16257" y="17316"/>
                    </a:cubicBezTo>
                    <a:cubicBezTo>
                      <a:pt x="16257" y="12492"/>
                      <a:pt x="13809" y="8567"/>
                      <a:pt x="10800" y="8567"/>
                    </a:cubicBezTo>
                    <a:cubicBezTo>
                      <a:pt x="7791" y="8567"/>
                      <a:pt x="5343" y="12492"/>
                      <a:pt x="5343" y="17316"/>
                    </a:cubicBezTo>
                    <a:cubicBezTo>
                      <a:pt x="5343" y="19682"/>
                      <a:pt x="4147" y="21600"/>
                      <a:pt x="2672" y="21600"/>
                    </a:cubicBezTo>
                    <a:cubicBezTo>
                      <a:pt x="1197" y="21600"/>
                      <a:pt x="0" y="19682"/>
                      <a:pt x="0" y="17316"/>
                    </a:cubicBezTo>
                    <a:cubicBezTo>
                      <a:pt x="0" y="12691"/>
                      <a:pt x="1123" y="8343"/>
                      <a:pt x="3163" y="5072"/>
                    </a:cubicBezTo>
                    <a:cubicBezTo>
                      <a:pt x="5204" y="1801"/>
                      <a:pt x="7915" y="0"/>
                      <a:pt x="10800" y="0"/>
                    </a:cubicBezTo>
                    <a:cubicBezTo>
                      <a:pt x="13685" y="0"/>
                      <a:pt x="16397" y="1801"/>
                      <a:pt x="18437" y="5072"/>
                    </a:cubicBezTo>
                    <a:cubicBezTo>
                      <a:pt x="20477" y="8343"/>
                      <a:pt x="21600" y="12691"/>
                      <a:pt x="21600" y="17316"/>
                    </a:cubicBezTo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81" name="Shape 181"/>
              <p:cNvSpPr/>
              <p:nvPr/>
            </p:nvSpPr>
            <p:spPr>
              <a:xfrm>
                <a:off x="0" y="105200"/>
                <a:ext cx="273528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003" y="6600"/>
                    </a:moveTo>
                    <a:cubicBezTo>
                      <a:pt x="17003" y="3730"/>
                      <a:pt x="18459" y="1393"/>
                      <a:pt x="20250" y="1393"/>
                    </a:cubicBezTo>
                    <a:cubicBezTo>
                      <a:pt x="20499" y="1393"/>
                      <a:pt x="20740" y="1442"/>
                      <a:pt x="20972" y="1527"/>
                    </a:cubicBezTo>
                    <a:cubicBezTo>
                      <a:pt x="20482" y="594"/>
                      <a:pt x="19749" y="0"/>
                      <a:pt x="18928" y="0"/>
                    </a:cubicBezTo>
                    <a:cubicBezTo>
                      <a:pt x="17453" y="0"/>
                      <a:pt x="16257" y="1918"/>
                      <a:pt x="16257" y="4284"/>
                    </a:cubicBezTo>
                    <a:cubicBezTo>
                      <a:pt x="16257" y="6254"/>
                      <a:pt x="15844" y="8067"/>
                      <a:pt x="15156" y="9532"/>
                    </a:cubicBezTo>
                    <a:cubicBezTo>
                      <a:pt x="16156" y="9547"/>
                      <a:pt x="16966" y="10855"/>
                      <a:pt x="16966" y="12461"/>
                    </a:cubicBezTo>
                    <a:cubicBezTo>
                      <a:pt x="16966" y="14077"/>
                      <a:pt x="16146" y="15392"/>
                      <a:pt x="15138" y="15392"/>
                    </a:cubicBezTo>
                    <a:cubicBezTo>
                      <a:pt x="14130" y="15392"/>
                      <a:pt x="13310" y="14077"/>
                      <a:pt x="13310" y="12461"/>
                    </a:cubicBezTo>
                    <a:cubicBezTo>
                      <a:pt x="13310" y="12313"/>
                      <a:pt x="13319" y="12169"/>
                      <a:pt x="13333" y="12027"/>
                    </a:cubicBezTo>
                    <a:cubicBezTo>
                      <a:pt x="12575" y="12667"/>
                      <a:pt x="11714" y="13033"/>
                      <a:pt x="10800" y="13033"/>
                    </a:cubicBezTo>
                    <a:cubicBezTo>
                      <a:pt x="9907" y="13033"/>
                      <a:pt x="9065" y="12681"/>
                      <a:pt x="8321" y="12068"/>
                    </a:cubicBezTo>
                    <a:cubicBezTo>
                      <a:pt x="8331" y="12197"/>
                      <a:pt x="8339" y="12327"/>
                      <a:pt x="8339" y="12461"/>
                    </a:cubicBezTo>
                    <a:cubicBezTo>
                      <a:pt x="8339" y="14077"/>
                      <a:pt x="7519" y="15392"/>
                      <a:pt x="6511" y="15392"/>
                    </a:cubicBezTo>
                    <a:cubicBezTo>
                      <a:pt x="5503" y="15392"/>
                      <a:pt x="4683" y="14077"/>
                      <a:pt x="4683" y="12461"/>
                    </a:cubicBezTo>
                    <a:cubicBezTo>
                      <a:pt x="4683" y="10880"/>
                      <a:pt x="5468" y="9591"/>
                      <a:pt x="6446" y="9535"/>
                    </a:cubicBezTo>
                    <a:cubicBezTo>
                      <a:pt x="5757" y="8071"/>
                      <a:pt x="5343" y="6255"/>
                      <a:pt x="5343" y="4284"/>
                    </a:cubicBezTo>
                    <a:cubicBezTo>
                      <a:pt x="5343" y="1918"/>
                      <a:pt x="4147" y="0"/>
                      <a:pt x="2671" y="0"/>
                    </a:cubicBezTo>
                    <a:cubicBezTo>
                      <a:pt x="1843" y="0"/>
                      <a:pt x="1103" y="605"/>
                      <a:pt x="613" y="1554"/>
                    </a:cubicBezTo>
                    <a:cubicBezTo>
                      <a:pt x="865" y="1453"/>
                      <a:pt x="1127" y="1393"/>
                      <a:pt x="1399" y="1393"/>
                    </a:cubicBezTo>
                    <a:cubicBezTo>
                      <a:pt x="3190" y="1393"/>
                      <a:pt x="4646" y="3730"/>
                      <a:pt x="4646" y="6600"/>
                    </a:cubicBezTo>
                    <a:cubicBezTo>
                      <a:pt x="4646" y="9472"/>
                      <a:pt x="3190" y="11808"/>
                      <a:pt x="1399" y="11808"/>
                    </a:cubicBezTo>
                    <a:cubicBezTo>
                      <a:pt x="1284" y="11808"/>
                      <a:pt x="1171" y="11799"/>
                      <a:pt x="1060" y="11780"/>
                    </a:cubicBezTo>
                    <a:cubicBezTo>
                      <a:pt x="1581" y="13519"/>
                      <a:pt x="2287" y="15123"/>
                      <a:pt x="3163" y="16528"/>
                    </a:cubicBezTo>
                    <a:cubicBezTo>
                      <a:pt x="4357" y="18443"/>
                      <a:pt x="5783" y="19849"/>
                      <a:pt x="7337" y="20690"/>
                    </a:cubicBezTo>
                    <a:cubicBezTo>
                      <a:pt x="7583" y="17880"/>
                      <a:pt x="9088" y="15708"/>
                      <a:pt x="10908" y="15708"/>
                    </a:cubicBezTo>
                    <a:cubicBezTo>
                      <a:pt x="12703" y="15708"/>
                      <a:pt x="14192" y="17823"/>
                      <a:pt x="14467" y="20580"/>
                    </a:cubicBezTo>
                    <a:cubicBezTo>
                      <a:pt x="15943" y="19728"/>
                      <a:pt x="17295" y="18359"/>
                      <a:pt x="18437" y="16528"/>
                    </a:cubicBezTo>
                    <a:cubicBezTo>
                      <a:pt x="19312" y="15125"/>
                      <a:pt x="20017" y="13522"/>
                      <a:pt x="20539" y="11785"/>
                    </a:cubicBezTo>
                    <a:cubicBezTo>
                      <a:pt x="20444" y="11799"/>
                      <a:pt x="20348" y="11808"/>
                      <a:pt x="20250" y="11808"/>
                    </a:cubicBezTo>
                    <a:cubicBezTo>
                      <a:pt x="18459" y="11808"/>
                      <a:pt x="17003" y="9472"/>
                      <a:pt x="17003" y="6600"/>
                    </a:cubicBezTo>
                    <a:close/>
                    <a:moveTo>
                      <a:pt x="21563" y="3598"/>
                    </a:moveTo>
                    <a:cubicBezTo>
                      <a:pt x="21191" y="3178"/>
                      <a:pt x="20738" y="2930"/>
                      <a:pt x="20250" y="2930"/>
                    </a:cubicBezTo>
                    <a:cubicBezTo>
                      <a:pt x="18988" y="2930"/>
                      <a:pt x="17961" y="4577"/>
                      <a:pt x="17961" y="6600"/>
                    </a:cubicBezTo>
                    <a:cubicBezTo>
                      <a:pt x="17961" y="8625"/>
                      <a:pt x="18988" y="10271"/>
                      <a:pt x="20250" y="10271"/>
                    </a:cubicBezTo>
                    <a:cubicBezTo>
                      <a:pt x="20507" y="10271"/>
                      <a:pt x="20753" y="10200"/>
                      <a:pt x="20983" y="10075"/>
                    </a:cubicBezTo>
                    <a:cubicBezTo>
                      <a:pt x="21388" y="8239"/>
                      <a:pt x="21600" y="6288"/>
                      <a:pt x="21600" y="4284"/>
                    </a:cubicBezTo>
                    <a:cubicBezTo>
                      <a:pt x="21600" y="4049"/>
                      <a:pt x="21585" y="3822"/>
                      <a:pt x="21563" y="3598"/>
                    </a:cubicBezTo>
                    <a:close/>
                    <a:moveTo>
                      <a:pt x="3688" y="6600"/>
                    </a:moveTo>
                    <a:cubicBezTo>
                      <a:pt x="3688" y="4577"/>
                      <a:pt x="2661" y="2930"/>
                      <a:pt x="1399" y="2930"/>
                    </a:cubicBezTo>
                    <a:cubicBezTo>
                      <a:pt x="886" y="2930"/>
                      <a:pt x="413" y="3205"/>
                      <a:pt x="31" y="3664"/>
                    </a:cubicBezTo>
                    <a:cubicBezTo>
                      <a:pt x="13" y="3867"/>
                      <a:pt x="0" y="4073"/>
                      <a:pt x="0" y="4284"/>
                    </a:cubicBezTo>
                    <a:cubicBezTo>
                      <a:pt x="0" y="6276"/>
                      <a:pt x="210" y="8216"/>
                      <a:pt x="610" y="10042"/>
                    </a:cubicBezTo>
                    <a:cubicBezTo>
                      <a:pt x="856" y="10188"/>
                      <a:pt x="1121" y="10271"/>
                      <a:pt x="1399" y="10271"/>
                    </a:cubicBezTo>
                    <a:cubicBezTo>
                      <a:pt x="2661" y="10271"/>
                      <a:pt x="3688" y="8625"/>
                      <a:pt x="3688" y="6600"/>
                    </a:cubicBezTo>
                    <a:close/>
                    <a:moveTo>
                      <a:pt x="5642" y="12461"/>
                    </a:moveTo>
                    <a:cubicBezTo>
                      <a:pt x="5642" y="13229"/>
                      <a:pt x="6032" y="13855"/>
                      <a:pt x="6511" y="13855"/>
                    </a:cubicBezTo>
                    <a:cubicBezTo>
                      <a:pt x="6991" y="13855"/>
                      <a:pt x="7380" y="13229"/>
                      <a:pt x="7380" y="12461"/>
                    </a:cubicBezTo>
                    <a:cubicBezTo>
                      <a:pt x="7380" y="11693"/>
                      <a:pt x="6991" y="11067"/>
                      <a:pt x="6511" y="11067"/>
                    </a:cubicBezTo>
                    <a:cubicBezTo>
                      <a:pt x="6032" y="11067"/>
                      <a:pt x="5642" y="11693"/>
                      <a:pt x="5642" y="12461"/>
                    </a:cubicBezTo>
                    <a:close/>
                    <a:moveTo>
                      <a:pt x="15138" y="13855"/>
                    </a:moveTo>
                    <a:cubicBezTo>
                      <a:pt x="15617" y="13855"/>
                      <a:pt x="16007" y="13229"/>
                      <a:pt x="16007" y="12461"/>
                    </a:cubicBezTo>
                    <a:cubicBezTo>
                      <a:pt x="16007" y="11693"/>
                      <a:pt x="15617" y="11067"/>
                      <a:pt x="15138" y="11067"/>
                    </a:cubicBezTo>
                    <a:cubicBezTo>
                      <a:pt x="14659" y="11067"/>
                      <a:pt x="14269" y="11693"/>
                      <a:pt x="14269" y="12461"/>
                    </a:cubicBezTo>
                    <a:cubicBezTo>
                      <a:pt x="14269" y="13229"/>
                      <a:pt x="14659" y="13855"/>
                      <a:pt x="15138" y="13855"/>
                    </a:cubicBezTo>
                    <a:close/>
                    <a:moveTo>
                      <a:pt x="10908" y="17245"/>
                    </a:moveTo>
                    <a:cubicBezTo>
                      <a:pt x="9525" y="17245"/>
                      <a:pt x="8387" y="18952"/>
                      <a:pt x="8268" y="21121"/>
                    </a:cubicBezTo>
                    <a:cubicBezTo>
                      <a:pt x="9088" y="21435"/>
                      <a:pt x="9936" y="21600"/>
                      <a:pt x="10800" y="21600"/>
                    </a:cubicBezTo>
                    <a:cubicBezTo>
                      <a:pt x="11738" y="21600"/>
                      <a:pt x="12658" y="21406"/>
                      <a:pt x="13542" y="21036"/>
                    </a:cubicBezTo>
                    <a:cubicBezTo>
                      <a:pt x="13399" y="18908"/>
                      <a:pt x="12273" y="17245"/>
                      <a:pt x="10908" y="1724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186" name="Group 186"/>
            <p:cNvGrpSpPr/>
            <p:nvPr/>
          </p:nvGrpSpPr>
          <p:grpSpPr>
            <a:xfrm>
              <a:off x="451491" y="-1"/>
              <a:ext cx="1288331" cy="397313"/>
              <a:chOff x="0" y="0"/>
              <a:chExt cx="1288330" cy="397311"/>
            </a:xfrm>
          </p:grpSpPr>
          <p:sp>
            <p:nvSpPr>
              <p:cNvPr id="183" name="Shape 183"/>
              <p:cNvSpPr/>
              <p:nvPr/>
            </p:nvSpPr>
            <p:spPr>
              <a:xfrm>
                <a:off x="0" y="0"/>
                <a:ext cx="1288331" cy="267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09" y="0"/>
                    </a:moveTo>
                    <a:cubicBezTo>
                      <a:pt x="11534" y="0"/>
                      <a:pt x="11413" y="501"/>
                      <a:pt x="11413" y="1340"/>
                    </a:cubicBezTo>
                    <a:cubicBezTo>
                      <a:pt x="11413" y="2179"/>
                      <a:pt x="11534" y="2681"/>
                      <a:pt x="11709" y="2681"/>
                    </a:cubicBezTo>
                    <a:lnTo>
                      <a:pt x="12014" y="2681"/>
                    </a:lnTo>
                    <a:lnTo>
                      <a:pt x="12014" y="18319"/>
                    </a:lnTo>
                    <a:lnTo>
                      <a:pt x="11709" y="18319"/>
                    </a:lnTo>
                    <a:cubicBezTo>
                      <a:pt x="11534" y="18319"/>
                      <a:pt x="11413" y="18820"/>
                      <a:pt x="11413" y="19659"/>
                    </a:cubicBezTo>
                    <a:cubicBezTo>
                      <a:pt x="11413" y="20498"/>
                      <a:pt x="11534" y="21000"/>
                      <a:pt x="11709" y="21000"/>
                    </a:cubicBezTo>
                    <a:lnTo>
                      <a:pt x="12960" y="21000"/>
                    </a:lnTo>
                    <a:cubicBezTo>
                      <a:pt x="13134" y="21000"/>
                      <a:pt x="13256" y="20498"/>
                      <a:pt x="13256" y="19659"/>
                    </a:cubicBezTo>
                    <a:cubicBezTo>
                      <a:pt x="13256" y="18820"/>
                      <a:pt x="13134" y="18319"/>
                      <a:pt x="12960" y="18319"/>
                    </a:cubicBezTo>
                    <a:lnTo>
                      <a:pt x="12571" y="18319"/>
                    </a:lnTo>
                    <a:lnTo>
                      <a:pt x="12571" y="2681"/>
                    </a:lnTo>
                    <a:lnTo>
                      <a:pt x="13613" y="2681"/>
                    </a:lnTo>
                    <a:cubicBezTo>
                      <a:pt x="13871" y="2681"/>
                      <a:pt x="14055" y="3073"/>
                      <a:pt x="14179" y="3686"/>
                    </a:cubicBezTo>
                    <a:cubicBezTo>
                      <a:pt x="14303" y="4297"/>
                      <a:pt x="14368" y="5355"/>
                      <a:pt x="14368" y="6730"/>
                    </a:cubicBezTo>
                    <a:cubicBezTo>
                      <a:pt x="14368" y="8105"/>
                      <a:pt x="14303" y="9163"/>
                      <a:pt x="14179" y="9774"/>
                    </a:cubicBezTo>
                    <a:cubicBezTo>
                      <a:pt x="14055" y="10387"/>
                      <a:pt x="13871" y="10723"/>
                      <a:pt x="13613" y="10723"/>
                    </a:cubicBezTo>
                    <a:lnTo>
                      <a:pt x="13123" y="10723"/>
                    </a:lnTo>
                    <a:cubicBezTo>
                      <a:pt x="12948" y="10723"/>
                      <a:pt x="12826" y="11225"/>
                      <a:pt x="12826" y="12064"/>
                    </a:cubicBezTo>
                    <a:cubicBezTo>
                      <a:pt x="12826" y="12903"/>
                      <a:pt x="12948" y="13404"/>
                      <a:pt x="13123" y="13404"/>
                    </a:cubicBezTo>
                    <a:lnTo>
                      <a:pt x="13613" y="13404"/>
                    </a:lnTo>
                    <a:cubicBezTo>
                      <a:pt x="14043" y="13404"/>
                      <a:pt x="14378" y="12863"/>
                      <a:pt x="14612" y="11673"/>
                    </a:cubicBezTo>
                    <a:cubicBezTo>
                      <a:pt x="14842" y="10498"/>
                      <a:pt x="14960" y="8860"/>
                      <a:pt x="14960" y="6744"/>
                    </a:cubicBezTo>
                    <a:cubicBezTo>
                      <a:pt x="14960" y="4628"/>
                      <a:pt x="14842" y="2962"/>
                      <a:pt x="14612" y="1787"/>
                    </a:cubicBezTo>
                    <a:cubicBezTo>
                      <a:pt x="14378" y="597"/>
                      <a:pt x="14043" y="0"/>
                      <a:pt x="13613" y="0"/>
                    </a:cubicBezTo>
                    <a:lnTo>
                      <a:pt x="11709" y="0"/>
                    </a:lnTo>
                    <a:close/>
                    <a:moveTo>
                      <a:pt x="84" y="2052"/>
                    </a:moveTo>
                    <a:cubicBezTo>
                      <a:pt x="27" y="2052"/>
                      <a:pt x="0" y="2199"/>
                      <a:pt x="0" y="2471"/>
                    </a:cubicBezTo>
                    <a:cubicBezTo>
                      <a:pt x="0" y="2746"/>
                      <a:pt x="27" y="2876"/>
                      <a:pt x="84" y="2876"/>
                    </a:cubicBezTo>
                    <a:lnTo>
                      <a:pt x="482" y="2876"/>
                    </a:lnTo>
                    <a:cubicBezTo>
                      <a:pt x="539" y="2876"/>
                      <a:pt x="569" y="3009"/>
                      <a:pt x="569" y="3281"/>
                    </a:cubicBezTo>
                    <a:lnTo>
                      <a:pt x="569" y="19952"/>
                    </a:lnTo>
                    <a:cubicBezTo>
                      <a:pt x="569" y="20226"/>
                      <a:pt x="539" y="20357"/>
                      <a:pt x="482" y="20357"/>
                    </a:cubicBezTo>
                    <a:lnTo>
                      <a:pt x="84" y="20357"/>
                    </a:lnTo>
                    <a:cubicBezTo>
                      <a:pt x="27" y="20357"/>
                      <a:pt x="0" y="20490"/>
                      <a:pt x="0" y="20762"/>
                    </a:cubicBezTo>
                    <a:cubicBezTo>
                      <a:pt x="0" y="21036"/>
                      <a:pt x="27" y="21181"/>
                      <a:pt x="84" y="21181"/>
                    </a:cubicBezTo>
                    <a:lnTo>
                      <a:pt x="1335" y="21181"/>
                    </a:lnTo>
                    <a:cubicBezTo>
                      <a:pt x="1393" y="21181"/>
                      <a:pt x="1420" y="21036"/>
                      <a:pt x="1420" y="20762"/>
                    </a:cubicBezTo>
                    <a:cubicBezTo>
                      <a:pt x="1420" y="20490"/>
                      <a:pt x="1393" y="20357"/>
                      <a:pt x="1335" y="20357"/>
                    </a:cubicBezTo>
                    <a:lnTo>
                      <a:pt x="825" y="20357"/>
                    </a:lnTo>
                    <a:cubicBezTo>
                      <a:pt x="768" y="20357"/>
                      <a:pt x="737" y="20226"/>
                      <a:pt x="737" y="19952"/>
                    </a:cubicBezTo>
                    <a:lnTo>
                      <a:pt x="737" y="3965"/>
                    </a:lnTo>
                    <a:cubicBezTo>
                      <a:pt x="737" y="3820"/>
                      <a:pt x="744" y="3750"/>
                      <a:pt x="755" y="3742"/>
                    </a:cubicBezTo>
                    <a:cubicBezTo>
                      <a:pt x="766" y="3733"/>
                      <a:pt x="776" y="3753"/>
                      <a:pt x="784" y="3826"/>
                    </a:cubicBezTo>
                    <a:lnTo>
                      <a:pt x="2375" y="20762"/>
                    </a:lnTo>
                    <a:cubicBezTo>
                      <a:pt x="2401" y="21036"/>
                      <a:pt x="2443" y="21181"/>
                      <a:pt x="2500" y="21181"/>
                    </a:cubicBezTo>
                    <a:cubicBezTo>
                      <a:pt x="2557" y="21181"/>
                      <a:pt x="2598" y="21036"/>
                      <a:pt x="2625" y="20762"/>
                    </a:cubicBezTo>
                    <a:lnTo>
                      <a:pt x="4215" y="3826"/>
                    </a:lnTo>
                    <a:cubicBezTo>
                      <a:pt x="4223" y="3753"/>
                      <a:pt x="4233" y="3733"/>
                      <a:pt x="4245" y="3742"/>
                    </a:cubicBezTo>
                    <a:cubicBezTo>
                      <a:pt x="4256" y="3750"/>
                      <a:pt x="4259" y="3820"/>
                      <a:pt x="4259" y="3965"/>
                    </a:cubicBezTo>
                    <a:lnTo>
                      <a:pt x="4259" y="19952"/>
                    </a:lnTo>
                    <a:cubicBezTo>
                      <a:pt x="4259" y="20226"/>
                      <a:pt x="4231" y="20357"/>
                      <a:pt x="4175" y="20357"/>
                    </a:cubicBezTo>
                    <a:lnTo>
                      <a:pt x="3664" y="20357"/>
                    </a:lnTo>
                    <a:cubicBezTo>
                      <a:pt x="3607" y="20357"/>
                      <a:pt x="3580" y="20490"/>
                      <a:pt x="3580" y="20762"/>
                    </a:cubicBezTo>
                    <a:cubicBezTo>
                      <a:pt x="3580" y="21036"/>
                      <a:pt x="3607" y="21181"/>
                      <a:pt x="3664" y="21181"/>
                    </a:cubicBezTo>
                    <a:lnTo>
                      <a:pt x="4912" y="21181"/>
                    </a:lnTo>
                    <a:cubicBezTo>
                      <a:pt x="4969" y="21181"/>
                      <a:pt x="4999" y="21036"/>
                      <a:pt x="4999" y="20762"/>
                    </a:cubicBezTo>
                    <a:cubicBezTo>
                      <a:pt x="4999" y="20490"/>
                      <a:pt x="4969" y="20357"/>
                      <a:pt x="4912" y="20357"/>
                    </a:cubicBezTo>
                    <a:lnTo>
                      <a:pt x="4517" y="20357"/>
                    </a:lnTo>
                    <a:cubicBezTo>
                      <a:pt x="4460" y="20357"/>
                      <a:pt x="4430" y="20226"/>
                      <a:pt x="4430" y="19952"/>
                    </a:cubicBezTo>
                    <a:lnTo>
                      <a:pt x="4430" y="3281"/>
                    </a:lnTo>
                    <a:cubicBezTo>
                      <a:pt x="4430" y="3009"/>
                      <a:pt x="4460" y="2876"/>
                      <a:pt x="4517" y="2876"/>
                    </a:cubicBezTo>
                    <a:lnTo>
                      <a:pt x="4912" y="2876"/>
                    </a:lnTo>
                    <a:cubicBezTo>
                      <a:pt x="4969" y="2876"/>
                      <a:pt x="4999" y="2746"/>
                      <a:pt x="4999" y="2471"/>
                    </a:cubicBezTo>
                    <a:cubicBezTo>
                      <a:pt x="4999" y="2199"/>
                      <a:pt x="4969" y="2052"/>
                      <a:pt x="4912" y="2052"/>
                    </a:cubicBezTo>
                    <a:lnTo>
                      <a:pt x="4288" y="2052"/>
                    </a:lnTo>
                    <a:cubicBezTo>
                      <a:pt x="4246" y="2052"/>
                      <a:pt x="4216" y="2090"/>
                      <a:pt x="4195" y="2164"/>
                    </a:cubicBezTo>
                    <a:cubicBezTo>
                      <a:pt x="4174" y="2235"/>
                      <a:pt x="4157" y="2344"/>
                      <a:pt x="4146" y="2471"/>
                    </a:cubicBezTo>
                    <a:lnTo>
                      <a:pt x="2555" y="19408"/>
                    </a:lnTo>
                    <a:cubicBezTo>
                      <a:pt x="2517" y="19790"/>
                      <a:pt x="2479" y="19790"/>
                      <a:pt x="2442" y="19408"/>
                    </a:cubicBezTo>
                    <a:lnTo>
                      <a:pt x="851" y="2471"/>
                    </a:lnTo>
                    <a:cubicBezTo>
                      <a:pt x="839" y="2344"/>
                      <a:pt x="825" y="2235"/>
                      <a:pt x="804" y="2164"/>
                    </a:cubicBezTo>
                    <a:cubicBezTo>
                      <a:pt x="783" y="2090"/>
                      <a:pt x="753" y="2052"/>
                      <a:pt x="711" y="2052"/>
                    </a:cubicBezTo>
                    <a:lnTo>
                      <a:pt x="84" y="2052"/>
                    </a:lnTo>
                    <a:close/>
                    <a:moveTo>
                      <a:pt x="17277" y="5222"/>
                    </a:moveTo>
                    <a:cubicBezTo>
                      <a:pt x="17138" y="5222"/>
                      <a:pt x="17008" y="5330"/>
                      <a:pt x="16885" y="5557"/>
                    </a:cubicBezTo>
                    <a:cubicBezTo>
                      <a:pt x="16772" y="5765"/>
                      <a:pt x="16666" y="6030"/>
                      <a:pt x="16575" y="6325"/>
                    </a:cubicBezTo>
                    <a:cubicBezTo>
                      <a:pt x="16535" y="6450"/>
                      <a:pt x="16500" y="6511"/>
                      <a:pt x="16464" y="6646"/>
                    </a:cubicBezTo>
                    <a:cubicBezTo>
                      <a:pt x="16446" y="5920"/>
                      <a:pt x="16331" y="5362"/>
                      <a:pt x="16171" y="5362"/>
                    </a:cubicBezTo>
                    <a:lnTo>
                      <a:pt x="15602" y="5362"/>
                    </a:lnTo>
                    <a:cubicBezTo>
                      <a:pt x="15427" y="5362"/>
                      <a:pt x="15306" y="6087"/>
                      <a:pt x="15306" y="6925"/>
                    </a:cubicBezTo>
                    <a:cubicBezTo>
                      <a:pt x="15306" y="7764"/>
                      <a:pt x="15427" y="8489"/>
                      <a:pt x="15602" y="8489"/>
                    </a:cubicBezTo>
                    <a:lnTo>
                      <a:pt x="15915" y="8489"/>
                    </a:lnTo>
                    <a:lnTo>
                      <a:pt x="15915" y="18319"/>
                    </a:lnTo>
                    <a:lnTo>
                      <a:pt x="15602" y="18319"/>
                    </a:lnTo>
                    <a:cubicBezTo>
                      <a:pt x="15427" y="18319"/>
                      <a:pt x="15306" y="18820"/>
                      <a:pt x="15306" y="19659"/>
                    </a:cubicBezTo>
                    <a:cubicBezTo>
                      <a:pt x="15306" y="20498"/>
                      <a:pt x="15427" y="21000"/>
                      <a:pt x="15602" y="21000"/>
                    </a:cubicBezTo>
                    <a:lnTo>
                      <a:pt x="16795" y="21000"/>
                    </a:lnTo>
                    <a:cubicBezTo>
                      <a:pt x="16970" y="21000"/>
                      <a:pt x="17091" y="20498"/>
                      <a:pt x="17091" y="19659"/>
                    </a:cubicBezTo>
                    <a:cubicBezTo>
                      <a:pt x="17091" y="18820"/>
                      <a:pt x="16970" y="18319"/>
                      <a:pt x="16795" y="18319"/>
                    </a:cubicBezTo>
                    <a:lnTo>
                      <a:pt x="16473" y="18319"/>
                    </a:lnTo>
                    <a:lnTo>
                      <a:pt x="16473" y="11030"/>
                    </a:lnTo>
                    <a:cubicBezTo>
                      <a:pt x="16566" y="10507"/>
                      <a:pt x="16612" y="10028"/>
                      <a:pt x="16694" y="9592"/>
                    </a:cubicBezTo>
                    <a:cubicBezTo>
                      <a:pt x="16767" y="9192"/>
                      <a:pt x="16859" y="8819"/>
                      <a:pt x="16966" y="8489"/>
                    </a:cubicBezTo>
                    <a:cubicBezTo>
                      <a:pt x="17058" y="8210"/>
                      <a:pt x="17161" y="8070"/>
                      <a:pt x="17280" y="8070"/>
                    </a:cubicBezTo>
                    <a:cubicBezTo>
                      <a:pt x="17441" y="8070"/>
                      <a:pt x="17555" y="8252"/>
                      <a:pt x="17634" y="8615"/>
                    </a:cubicBezTo>
                    <a:cubicBezTo>
                      <a:pt x="17712" y="8970"/>
                      <a:pt x="17747" y="9386"/>
                      <a:pt x="17747" y="9927"/>
                    </a:cubicBezTo>
                    <a:cubicBezTo>
                      <a:pt x="17747" y="10766"/>
                      <a:pt x="17869" y="11352"/>
                      <a:pt x="18044" y="11352"/>
                    </a:cubicBezTo>
                    <a:cubicBezTo>
                      <a:pt x="18218" y="11352"/>
                      <a:pt x="18343" y="10766"/>
                      <a:pt x="18343" y="9927"/>
                    </a:cubicBezTo>
                    <a:cubicBezTo>
                      <a:pt x="18343" y="9289"/>
                      <a:pt x="18318" y="8677"/>
                      <a:pt x="18270" y="8112"/>
                    </a:cubicBezTo>
                    <a:cubicBezTo>
                      <a:pt x="18221" y="7535"/>
                      <a:pt x="18148" y="7015"/>
                      <a:pt x="18052" y="6576"/>
                    </a:cubicBezTo>
                    <a:cubicBezTo>
                      <a:pt x="17958" y="6147"/>
                      <a:pt x="17845" y="5808"/>
                      <a:pt x="17715" y="5571"/>
                    </a:cubicBezTo>
                    <a:cubicBezTo>
                      <a:pt x="17587" y="5335"/>
                      <a:pt x="17438" y="5222"/>
                      <a:pt x="17277" y="5222"/>
                    </a:cubicBezTo>
                    <a:close/>
                    <a:moveTo>
                      <a:pt x="19997" y="5362"/>
                    </a:moveTo>
                    <a:cubicBezTo>
                      <a:pt x="19767" y="5362"/>
                      <a:pt x="19548" y="5565"/>
                      <a:pt x="19350" y="5962"/>
                    </a:cubicBezTo>
                    <a:cubicBezTo>
                      <a:pt x="19151" y="6362"/>
                      <a:pt x="18980" y="6931"/>
                      <a:pt x="18839" y="7651"/>
                    </a:cubicBezTo>
                    <a:cubicBezTo>
                      <a:pt x="18699" y="8366"/>
                      <a:pt x="18589" y="9238"/>
                      <a:pt x="18511" y="10235"/>
                    </a:cubicBezTo>
                    <a:cubicBezTo>
                      <a:pt x="18434" y="11218"/>
                      <a:pt x="18395" y="12313"/>
                      <a:pt x="18395" y="13488"/>
                    </a:cubicBezTo>
                    <a:cubicBezTo>
                      <a:pt x="18395" y="14662"/>
                      <a:pt x="18434" y="15744"/>
                      <a:pt x="18511" y="16727"/>
                    </a:cubicBezTo>
                    <a:cubicBezTo>
                      <a:pt x="18589" y="17724"/>
                      <a:pt x="18699" y="18597"/>
                      <a:pt x="18839" y="19310"/>
                    </a:cubicBezTo>
                    <a:cubicBezTo>
                      <a:pt x="18980" y="20031"/>
                      <a:pt x="19150" y="20599"/>
                      <a:pt x="19350" y="21000"/>
                    </a:cubicBezTo>
                    <a:cubicBezTo>
                      <a:pt x="19547" y="21396"/>
                      <a:pt x="19765" y="21600"/>
                      <a:pt x="19997" y="21600"/>
                    </a:cubicBezTo>
                    <a:cubicBezTo>
                      <a:pt x="20229" y="21600"/>
                      <a:pt x="20448" y="21396"/>
                      <a:pt x="20645" y="21000"/>
                    </a:cubicBezTo>
                    <a:cubicBezTo>
                      <a:pt x="20845" y="20599"/>
                      <a:pt x="21016" y="20029"/>
                      <a:pt x="21156" y="19310"/>
                    </a:cubicBezTo>
                    <a:cubicBezTo>
                      <a:pt x="21296" y="18595"/>
                      <a:pt x="21406" y="17723"/>
                      <a:pt x="21484" y="16727"/>
                    </a:cubicBezTo>
                    <a:cubicBezTo>
                      <a:pt x="21561" y="15742"/>
                      <a:pt x="21600" y="14661"/>
                      <a:pt x="21600" y="13488"/>
                    </a:cubicBezTo>
                    <a:cubicBezTo>
                      <a:pt x="21600" y="12314"/>
                      <a:pt x="21561" y="11220"/>
                      <a:pt x="21484" y="10235"/>
                    </a:cubicBezTo>
                    <a:cubicBezTo>
                      <a:pt x="21406" y="9238"/>
                      <a:pt x="21296" y="8367"/>
                      <a:pt x="21156" y="7651"/>
                    </a:cubicBezTo>
                    <a:cubicBezTo>
                      <a:pt x="21015" y="6931"/>
                      <a:pt x="20844" y="6363"/>
                      <a:pt x="20645" y="5962"/>
                    </a:cubicBezTo>
                    <a:cubicBezTo>
                      <a:pt x="20447" y="5565"/>
                      <a:pt x="20228" y="5362"/>
                      <a:pt x="19997" y="5362"/>
                    </a:cubicBezTo>
                    <a:close/>
                    <a:moveTo>
                      <a:pt x="6312" y="7247"/>
                    </a:moveTo>
                    <a:cubicBezTo>
                      <a:pt x="6187" y="7247"/>
                      <a:pt x="6067" y="7329"/>
                      <a:pt x="5957" y="7484"/>
                    </a:cubicBezTo>
                    <a:cubicBezTo>
                      <a:pt x="5847" y="7638"/>
                      <a:pt x="5751" y="7829"/>
                      <a:pt x="5664" y="8056"/>
                    </a:cubicBezTo>
                    <a:cubicBezTo>
                      <a:pt x="5577" y="8285"/>
                      <a:pt x="5498" y="8541"/>
                      <a:pt x="5432" y="8824"/>
                    </a:cubicBezTo>
                    <a:cubicBezTo>
                      <a:pt x="5365" y="9106"/>
                      <a:pt x="5314" y="9365"/>
                      <a:pt x="5272" y="9620"/>
                    </a:cubicBezTo>
                    <a:cubicBezTo>
                      <a:pt x="5238" y="9838"/>
                      <a:pt x="5244" y="10029"/>
                      <a:pt x="5290" y="10193"/>
                    </a:cubicBezTo>
                    <a:cubicBezTo>
                      <a:pt x="5335" y="10356"/>
                      <a:pt x="5375" y="10327"/>
                      <a:pt x="5409" y="10109"/>
                    </a:cubicBezTo>
                    <a:cubicBezTo>
                      <a:pt x="5443" y="9891"/>
                      <a:pt x="5487" y="9663"/>
                      <a:pt x="5542" y="9425"/>
                    </a:cubicBezTo>
                    <a:cubicBezTo>
                      <a:pt x="5597" y="9190"/>
                      <a:pt x="5660" y="8983"/>
                      <a:pt x="5734" y="8782"/>
                    </a:cubicBezTo>
                    <a:cubicBezTo>
                      <a:pt x="5808" y="8583"/>
                      <a:pt x="5892" y="8404"/>
                      <a:pt x="5986" y="8266"/>
                    </a:cubicBezTo>
                    <a:cubicBezTo>
                      <a:pt x="6081" y="8129"/>
                      <a:pt x="6190" y="8070"/>
                      <a:pt x="6312" y="8070"/>
                    </a:cubicBezTo>
                    <a:cubicBezTo>
                      <a:pt x="6448" y="8070"/>
                      <a:pt x="6570" y="8159"/>
                      <a:pt x="6680" y="8350"/>
                    </a:cubicBezTo>
                    <a:cubicBezTo>
                      <a:pt x="6790" y="8540"/>
                      <a:pt x="6883" y="8807"/>
                      <a:pt x="6959" y="9145"/>
                    </a:cubicBezTo>
                    <a:cubicBezTo>
                      <a:pt x="7035" y="9481"/>
                      <a:pt x="7091" y="9871"/>
                      <a:pt x="7133" y="10318"/>
                    </a:cubicBezTo>
                    <a:cubicBezTo>
                      <a:pt x="7175" y="10766"/>
                      <a:pt x="7197" y="11247"/>
                      <a:pt x="7197" y="11756"/>
                    </a:cubicBezTo>
                    <a:lnTo>
                      <a:pt x="7197" y="16950"/>
                    </a:lnTo>
                    <a:cubicBezTo>
                      <a:pt x="7118" y="17642"/>
                      <a:pt x="7021" y="18263"/>
                      <a:pt x="6907" y="18807"/>
                    </a:cubicBezTo>
                    <a:cubicBezTo>
                      <a:pt x="6808" y="19282"/>
                      <a:pt x="6690" y="19705"/>
                      <a:pt x="6550" y="20078"/>
                    </a:cubicBezTo>
                    <a:cubicBezTo>
                      <a:pt x="6410" y="20451"/>
                      <a:pt x="6248" y="20637"/>
                      <a:pt x="6062" y="20637"/>
                    </a:cubicBezTo>
                    <a:cubicBezTo>
                      <a:pt x="5778" y="20637"/>
                      <a:pt x="5565" y="20296"/>
                      <a:pt x="5423" y="19631"/>
                    </a:cubicBezTo>
                    <a:cubicBezTo>
                      <a:pt x="5281" y="18966"/>
                      <a:pt x="5208" y="18115"/>
                      <a:pt x="5208" y="17076"/>
                    </a:cubicBezTo>
                    <a:cubicBezTo>
                      <a:pt x="5208" y="16567"/>
                      <a:pt x="5227" y="16102"/>
                      <a:pt x="5264" y="15666"/>
                    </a:cubicBezTo>
                    <a:cubicBezTo>
                      <a:pt x="5299" y="15230"/>
                      <a:pt x="5355" y="14844"/>
                      <a:pt x="5435" y="14535"/>
                    </a:cubicBezTo>
                    <a:cubicBezTo>
                      <a:pt x="5514" y="14224"/>
                      <a:pt x="5615" y="13990"/>
                      <a:pt x="5737" y="13809"/>
                    </a:cubicBezTo>
                    <a:cubicBezTo>
                      <a:pt x="5858" y="13628"/>
                      <a:pt x="6005" y="13530"/>
                      <a:pt x="6175" y="13530"/>
                    </a:cubicBezTo>
                    <a:lnTo>
                      <a:pt x="6770" y="13530"/>
                    </a:lnTo>
                    <a:cubicBezTo>
                      <a:pt x="6827" y="13530"/>
                      <a:pt x="6857" y="13398"/>
                      <a:pt x="6857" y="13125"/>
                    </a:cubicBezTo>
                    <a:cubicBezTo>
                      <a:pt x="6857" y="12852"/>
                      <a:pt x="6827" y="12706"/>
                      <a:pt x="6770" y="12706"/>
                    </a:cubicBezTo>
                    <a:lnTo>
                      <a:pt x="6175" y="12706"/>
                    </a:lnTo>
                    <a:cubicBezTo>
                      <a:pt x="5990" y="12706"/>
                      <a:pt x="5825" y="12828"/>
                      <a:pt x="5685" y="13055"/>
                    </a:cubicBezTo>
                    <a:cubicBezTo>
                      <a:pt x="5544" y="13284"/>
                      <a:pt x="5427" y="13585"/>
                      <a:pt x="5330" y="13976"/>
                    </a:cubicBezTo>
                    <a:cubicBezTo>
                      <a:pt x="5234" y="14369"/>
                      <a:pt x="5162" y="14831"/>
                      <a:pt x="5113" y="15359"/>
                    </a:cubicBezTo>
                    <a:cubicBezTo>
                      <a:pt x="5063" y="15886"/>
                      <a:pt x="5037" y="16457"/>
                      <a:pt x="5037" y="17076"/>
                    </a:cubicBezTo>
                    <a:cubicBezTo>
                      <a:pt x="5037" y="17696"/>
                      <a:pt x="5059" y="18280"/>
                      <a:pt x="5101" y="18807"/>
                    </a:cubicBezTo>
                    <a:cubicBezTo>
                      <a:pt x="5143" y="19336"/>
                      <a:pt x="5204" y="19784"/>
                      <a:pt x="5290" y="20176"/>
                    </a:cubicBezTo>
                    <a:cubicBezTo>
                      <a:pt x="5375" y="20567"/>
                      <a:pt x="5483" y="20882"/>
                      <a:pt x="5612" y="21111"/>
                    </a:cubicBezTo>
                    <a:cubicBezTo>
                      <a:pt x="5741" y="21339"/>
                      <a:pt x="5892" y="21446"/>
                      <a:pt x="6062" y="21446"/>
                    </a:cubicBezTo>
                    <a:cubicBezTo>
                      <a:pt x="6198" y="21446"/>
                      <a:pt x="6322" y="21363"/>
                      <a:pt x="6434" y="21181"/>
                    </a:cubicBezTo>
                    <a:cubicBezTo>
                      <a:pt x="6545" y="21000"/>
                      <a:pt x="6646" y="20781"/>
                      <a:pt x="6735" y="20525"/>
                    </a:cubicBezTo>
                    <a:cubicBezTo>
                      <a:pt x="6824" y="20271"/>
                      <a:pt x="6899" y="19997"/>
                      <a:pt x="6962" y="19715"/>
                    </a:cubicBezTo>
                    <a:cubicBezTo>
                      <a:pt x="7024" y="19434"/>
                      <a:pt x="7073" y="19181"/>
                      <a:pt x="7107" y="18961"/>
                    </a:cubicBezTo>
                    <a:cubicBezTo>
                      <a:pt x="7122" y="18871"/>
                      <a:pt x="7134" y="18831"/>
                      <a:pt x="7145" y="18821"/>
                    </a:cubicBezTo>
                    <a:cubicBezTo>
                      <a:pt x="7156" y="18812"/>
                      <a:pt x="7166" y="18826"/>
                      <a:pt x="7174" y="18863"/>
                    </a:cubicBezTo>
                    <a:cubicBezTo>
                      <a:pt x="7181" y="18900"/>
                      <a:pt x="7187" y="18944"/>
                      <a:pt x="7191" y="19017"/>
                    </a:cubicBezTo>
                    <a:cubicBezTo>
                      <a:pt x="7195" y="19089"/>
                      <a:pt x="7197" y="19166"/>
                      <a:pt x="7197" y="19240"/>
                    </a:cubicBezTo>
                    <a:lnTo>
                      <a:pt x="7197" y="20762"/>
                    </a:lnTo>
                    <a:cubicBezTo>
                      <a:pt x="7197" y="21036"/>
                      <a:pt x="7224" y="21181"/>
                      <a:pt x="7281" y="21181"/>
                    </a:cubicBezTo>
                    <a:lnTo>
                      <a:pt x="7850" y="21181"/>
                    </a:lnTo>
                    <a:cubicBezTo>
                      <a:pt x="7907" y="21181"/>
                      <a:pt x="7935" y="21036"/>
                      <a:pt x="7935" y="20762"/>
                    </a:cubicBezTo>
                    <a:cubicBezTo>
                      <a:pt x="7935" y="20490"/>
                      <a:pt x="7907" y="20357"/>
                      <a:pt x="7850" y="20357"/>
                    </a:cubicBezTo>
                    <a:lnTo>
                      <a:pt x="7453" y="20357"/>
                    </a:lnTo>
                    <a:cubicBezTo>
                      <a:pt x="7396" y="20357"/>
                      <a:pt x="7368" y="20226"/>
                      <a:pt x="7368" y="19952"/>
                    </a:cubicBezTo>
                    <a:lnTo>
                      <a:pt x="7368" y="11756"/>
                    </a:lnTo>
                    <a:cubicBezTo>
                      <a:pt x="7368" y="11136"/>
                      <a:pt x="7342" y="10558"/>
                      <a:pt x="7293" y="10011"/>
                    </a:cubicBezTo>
                    <a:cubicBezTo>
                      <a:pt x="7244" y="9465"/>
                      <a:pt x="7175" y="8983"/>
                      <a:pt x="7084" y="8573"/>
                    </a:cubicBezTo>
                    <a:cubicBezTo>
                      <a:pt x="6993" y="8163"/>
                      <a:pt x="6881" y="7833"/>
                      <a:pt x="6750" y="7596"/>
                    </a:cubicBezTo>
                    <a:cubicBezTo>
                      <a:pt x="6619" y="7359"/>
                      <a:pt x="6475" y="7247"/>
                      <a:pt x="6312" y="7247"/>
                    </a:cubicBezTo>
                    <a:close/>
                    <a:moveTo>
                      <a:pt x="20055" y="8042"/>
                    </a:moveTo>
                    <a:cubicBezTo>
                      <a:pt x="20212" y="8042"/>
                      <a:pt x="20353" y="8172"/>
                      <a:pt x="20476" y="8419"/>
                    </a:cubicBezTo>
                    <a:cubicBezTo>
                      <a:pt x="20599" y="8666"/>
                      <a:pt x="20701" y="8997"/>
                      <a:pt x="20787" y="9439"/>
                    </a:cubicBezTo>
                    <a:cubicBezTo>
                      <a:pt x="20873" y="9884"/>
                      <a:pt x="20942" y="10433"/>
                      <a:pt x="20990" y="11072"/>
                    </a:cubicBezTo>
                    <a:cubicBezTo>
                      <a:pt x="21040" y="11734"/>
                      <a:pt x="21066" y="12484"/>
                      <a:pt x="21066" y="13306"/>
                    </a:cubicBezTo>
                    <a:cubicBezTo>
                      <a:pt x="21066" y="14146"/>
                      <a:pt x="21040" y="14909"/>
                      <a:pt x="20990" y="15568"/>
                    </a:cubicBezTo>
                    <a:cubicBezTo>
                      <a:pt x="20942" y="16209"/>
                      <a:pt x="20873" y="16758"/>
                      <a:pt x="20787" y="17202"/>
                    </a:cubicBezTo>
                    <a:cubicBezTo>
                      <a:pt x="20702" y="17638"/>
                      <a:pt x="20599" y="17989"/>
                      <a:pt x="20479" y="18221"/>
                    </a:cubicBezTo>
                    <a:cubicBezTo>
                      <a:pt x="20356" y="18462"/>
                      <a:pt x="20213" y="18584"/>
                      <a:pt x="20055" y="18584"/>
                    </a:cubicBezTo>
                    <a:cubicBezTo>
                      <a:pt x="19898" y="18584"/>
                      <a:pt x="19755" y="18462"/>
                      <a:pt x="19632" y="18221"/>
                    </a:cubicBezTo>
                    <a:cubicBezTo>
                      <a:pt x="19512" y="17989"/>
                      <a:pt x="19409" y="17650"/>
                      <a:pt x="19324" y="17216"/>
                    </a:cubicBezTo>
                    <a:cubicBezTo>
                      <a:pt x="19237" y="16765"/>
                      <a:pt x="19170" y="16221"/>
                      <a:pt x="19121" y="15568"/>
                    </a:cubicBezTo>
                    <a:cubicBezTo>
                      <a:pt x="19071" y="14913"/>
                      <a:pt x="19045" y="14151"/>
                      <a:pt x="19045" y="13306"/>
                    </a:cubicBezTo>
                    <a:cubicBezTo>
                      <a:pt x="19045" y="12479"/>
                      <a:pt x="19071" y="11729"/>
                      <a:pt x="19121" y="11072"/>
                    </a:cubicBezTo>
                    <a:cubicBezTo>
                      <a:pt x="19170" y="10429"/>
                      <a:pt x="19238" y="9881"/>
                      <a:pt x="19324" y="9439"/>
                    </a:cubicBezTo>
                    <a:cubicBezTo>
                      <a:pt x="19410" y="8995"/>
                      <a:pt x="19511" y="8667"/>
                      <a:pt x="19635" y="8419"/>
                    </a:cubicBezTo>
                    <a:cubicBezTo>
                      <a:pt x="19757" y="8172"/>
                      <a:pt x="19899" y="8042"/>
                      <a:pt x="20055" y="8042"/>
                    </a:cubicBezTo>
                    <a:close/>
                  </a:path>
                </a:pathLst>
              </a:custGeom>
              <a:solidFill>
                <a:srgbClr val="1A21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84" name="Shape 184"/>
              <p:cNvSpPr/>
              <p:nvPr/>
            </p:nvSpPr>
            <p:spPr>
              <a:xfrm>
                <a:off x="376801" y="88659"/>
                <a:ext cx="283710" cy="3086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60" extrusionOk="0">
                    <a:moveTo>
                      <a:pt x="21213" y="11458"/>
                    </a:moveTo>
                    <a:lnTo>
                      <a:pt x="19665" y="11458"/>
                    </a:lnTo>
                    <a:cubicBezTo>
                      <a:pt x="19526" y="11458"/>
                      <a:pt x="19407" y="11423"/>
                      <a:pt x="19303" y="11352"/>
                    </a:cubicBezTo>
                    <a:cubicBezTo>
                      <a:pt x="19200" y="11281"/>
                      <a:pt x="19106" y="11198"/>
                      <a:pt x="19020" y="11103"/>
                    </a:cubicBezTo>
                    <a:lnTo>
                      <a:pt x="15331" y="6393"/>
                    </a:lnTo>
                    <a:cubicBezTo>
                      <a:pt x="15227" y="6251"/>
                      <a:pt x="15227" y="6109"/>
                      <a:pt x="15331" y="5967"/>
                    </a:cubicBezTo>
                    <a:lnTo>
                      <a:pt x="18242" y="2078"/>
                    </a:lnTo>
                    <a:cubicBezTo>
                      <a:pt x="18311" y="1983"/>
                      <a:pt x="18401" y="1899"/>
                      <a:pt x="18513" y="1828"/>
                    </a:cubicBezTo>
                    <a:cubicBezTo>
                      <a:pt x="18530" y="1817"/>
                      <a:pt x="18584" y="1790"/>
                      <a:pt x="18658" y="1754"/>
                    </a:cubicBezTo>
                    <a:cubicBezTo>
                      <a:pt x="19600" y="1650"/>
                      <a:pt x="20445" y="1250"/>
                      <a:pt x="21072" y="657"/>
                    </a:cubicBezTo>
                    <a:cubicBezTo>
                      <a:pt x="21234" y="504"/>
                      <a:pt x="21230" y="258"/>
                      <a:pt x="21064" y="110"/>
                    </a:cubicBezTo>
                    <a:cubicBezTo>
                      <a:pt x="20896" y="-39"/>
                      <a:pt x="20630" y="-36"/>
                      <a:pt x="20467" y="118"/>
                    </a:cubicBezTo>
                    <a:cubicBezTo>
                      <a:pt x="19916" y="637"/>
                      <a:pt x="19162" y="966"/>
                      <a:pt x="18322" y="1002"/>
                    </a:cubicBezTo>
                    <a:lnTo>
                      <a:pt x="17812" y="990"/>
                    </a:lnTo>
                    <a:cubicBezTo>
                      <a:pt x="17055" y="913"/>
                      <a:pt x="16380" y="594"/>
                      <a:pt x="15873" y="117"/>
                    </a:cubicBezTo>
                    <a:cubicBezTo>
                      <a:pt x="15710" y="-37"/>
                      <a:pt x="15443" y="-40"/>
                      <a:pt x="15276" y="110"/>
                    </a:cubicBezTo>
                    <a:cubicBezTo>
                      <a:pt x="15109" y="259"/>
                      <a:pt x="15106" y="504"/>
                      <a:pt x="15269" y="657"/>
                    </a:cubicBezTo>
                    <a:lnTo>
                      <a:pt x="15268" y="657"/>
                    </a:lnTo>
                    <a:cubicBezTo>
                      <a:pt x="15838" y="1195"/>
                      <a:pt x="16587" y="1573"/>
                      <a:pt x="17425" y="1717"/>
                    </a:cubicBezTo>
                    <a:cubicBezTo>
                      <a:pt x="17428" y="1728"/>
                      <a:pt x="17435" y="1739"/>
                      <a:pt x="17437" y="1751"/>
                    </a:cubicBezTo>
                    <a:cubicBezTo>
                      <a:pt x="17459" y="1838"/>
                      <a:pt x="17430" y="1972"/>
                      <a:pt x="17345" y="2067"/>
                    </a:cubicBezTo>
                    <a:lnTo>
                      <a:pt x="14867" y="5352"/>
                    </a:lnTo>
                    <a:cubicBezTo>
                      <a:pt x="14746" y="5525"/>
                      <a:pt x="14626" y="5525"/>
                      <a:pt x="14506" y="5352"/>
                    </a:cubicBezTo>
                    <a:lnTo>
                      <a:pt x="11411" y="1400"/>
                    </a:lnTo>
                    <a:cubicBezTo>
                      <a:pt x="11324" y="1305"/>
                      <a:pt x="11310" y="1221"/>
                      <a:pt x="11372" y="1150"/>
                    </a:cubicBezTo>
                    <a:cubicBezTo>
                      <a:pt x="11431" y="1079"/>
                      <a:pt x="11530" y="1045"/>
                      <a:pt x="11668" y="1045"/>
                    </a:cubicBezTo>
                    <a:lnTo>
                      <a:pt x="13732" y="1045"/>
                    </a:lnTo>
                    <a:cubicBezTo>
                      <a:pt x="13989" y="1045"/>
                      <a:pt x="14119" y="926"/>
                      <a:pt x="14119" y="690"/>
                    </a:cubicBezTo>
                    <a:cubicBezTo>
                      <a:pt x="14119" y="453"/>
                      <a:pt x="13989" y="335"/>
                      <a:pt x="13732" y="335"/>
                    </a:cubicBezTo>
                    <a:lnTo>
                      <a:pt x="8315" y="335"/>
                    </a:lnTo>
                    <a:cubicBezTo>
                      <a:pt x="8056" y="335"/>
                      <a:pt x="7928" y="453"/>
                      <a:pt x="7928" y="690"/>
                    </a:cubicBezTo>
                    <a:cubicBezTo>
                      <a:pt x="7928" y="926"/>
                      <a:pt x="8056" y="1045"/>
                      <a:pt x="8315" y="1045"/>
                    </a:cubicBezTo>
                    <a:lnTo>
                      <a:pt x="9863" y="1045"/>
                    </a:lnTo>
                    <a:cubicBezTo>
                      <a:pt x="10000" y="1045"/>
                      <a:pt x="10124" y="1079"/>
                      <a:pt x="10237" y="1150"/>
                    </a:cubicBezTo>
                    <a:cubicBezTo>
                      <a:pt x="10348" y="1221"/>
                      <a:pt x="10438" y="1305"/>
                      <a:pt x="10508" y="1400"/>
                    </a:cubicBezTo>
                    <a:lnTo>
                      <a:pt x="14066" y="5967"/>
                    </a:lnTo>
                    <a:cubicBezTo>
                      <a:pt x="14170" y="6109"/>
                      <a:pt x="14170" y="6251"/>
                      <a:pt x="14066" y="6393"/>
                    </a:cubicBezTo>
                    <a:lnTo>
                      <a:pt x="2579" y="20495"/>
                    </a:lnTo>
                    <a:cubicBezTo>
                      <a:pt x="2492" y="20590"/>
                      <a:pt x="2399" y="20674"/>
                      <a:pt x="2295" y="20745"/>
                    </a:cubicBezTo>
                    <a:cubicBezTo>
                      <a:pt x="2192" y="20816"/>
                      <a:pt x="2072" y="20850"/>
                      <a:pt x="1935" y="20850"/>
                    </a:cubicBezTo>
                    <a:lnTo>
                      <a:pt x="387" y="20850"/>
                    </a:lnTo>
                    <a:cubicBezTo>
                      <a:pt x="128" y="20850"/>
                      <a:pt x="0" y="20969"/>
                      <a:pt x="0" y="21205"/>
                    </a:cubicBezTo>
                    <a:cubicBezTo>
                      <a:pt x="0" y="21442"/>
                      <a:pt x="128" y="21560"/>
                      <a:pt x="387" y="21560"/>
                    </a:cubicBezTo>
                    <a:lnTo>
                      <a:pt x="5803" y="21560"/>
                    </a:lnTo>
                    <a:cubicBezTo>
                      <a:pt x="6061" y="21560"/>
                      <a:pt x="6190" y="21442"/>
                      <a:pt x="6190" y="21205"/>
                    </a:cubicBezTo>
                    <a:cubicBezTo>
                      <a:pt x="6190" y="20969"/>
                      <a:pt x="6061" y="20850"/>
                      <a:pt x="5803" y="20850"/>
                    </a:cubicBezTo>
                    <a:lnTo>
                      <a:pt x="3740" y="20850"/>
                    </a:lnTo>
                    <a:cubicBezTo>
                      <a:pt x="3602" y="20850"/>
                      <a:pt x="3504" y="20816"/>
                      <a:pt x="3442" y="20745"/>
                    </a:cubicBezTo>
                    <a:cubicBezTo>
                      <a:pt x="3382" y="20674"/>
                      <a:pt x="3395" y="20590"/>
                      <a:pt x="3481" y="20495"/>
                    </a:cubicBezTo>
                    <a:lnTo>
                      <a:pt x="14506" y="6985"/>
                    </a:lnTo>
                    <a:cubicBezTo>
                      <a:pt x="14626" y="6827"/>
                      <a:pt x="14746" y="6827"/>
                      <a:pt x="14867" y="6985"/>
                    </a:cubicBezTo>
                    <a:lnTo>
                      <a:pt x="18117" y="11103"/>
                    </a:lnTo>
                    <a:cubicBezTo>
                      <a:pt x="18204" y="11198"/>
                      <a:pt x="18216" y="11281"/>
                      <a:pt x="18156" y="11352"/>
                    </a:cubicBezTo>
                    <a:cubicBezTo>
                      <a:pt x="18095" y="11423"/>
                      <a:pt x="17996" y="11458"/>
                      <a:pt x="17859" y="11458"/>
                    </a:cubicBezTo>
                    <a:lnTo>
                      <a:pt x="15795" y="11458"/>
                    </a:lnTo>
                    <a:cubicBezTo>
                      <a:pt x="15537" y="11458"/>
                      <a:pt x="15409" y="11577"/>
                      <a:pt x="15409" y="11813"/>
                    </a:cubicBezTo>
                    <a:cubicBezTo>
                      <a:pt x="15409" y="12050"/>
                      <a:pt x="15537" y="12167"/>
                      <a:pt x="15795" y="12167"/>
                    </a:cubicBezTo>
                    <a:lnTo>
                      <a:pt x="21213" y="12167"/>
                    </a:lnTo>
                    <a:cubicBezTo>
                      <a:pt x="21470" y="12167"/>
                      <a:pt x="21600" y="12050"/>
                      <a:pt x="21600" y="11813"/>
                    </a:cubicBezTo>
                    <a:cubicBezTo>
                      <a:pt x="21600" y="11577"/>
                      <a:pt x="21470" y="11458"/>
                      <a:pt x="21213" y="1145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85" name="Shape 185"/>
              <p:cNvSpPr/>
              <p:nvPr/>
            </p:nvSpPr>
            <p:spPr>
              <a:xfrm>
                <a:off x="592908" y="72035"/>
                <a:ext cx="44769" cy="20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802" y="11979"/>
                    </a:moveTo>
                    <a:cubicBezTo>
                      <a:pt x="15493" y="11979"/>
                      <a:pt x="14427" y="10116"/>
                      <a:pt x="14427" y="7815"/>
                    </a:cubicBezTo>
                    <a:cubicBezTo>
                      <a:pt x="14427" y="5520"/>
                      <a:pt x="15493" y="3657"/>
                      <a:pt x="16802" y="3657"/>
                    </a:cubicBezTo>
                    <a:cubicBezTo>
                      <a:pt x="18118" y="3657"/>
                      <a:pt x="19185" y="5520"/>
                      <a:pt x="19185" y="7815"/>
                    </a:cubicBezTo>
                    <a:cubicBezTo>
                      <a:pt x="19185" y="10116"/>
                      <a:pt x="18118" y="11979"/>
                      <a:pt x="16802" y="11979"/>
                    </a:cubicBezTo>
                    <a:close/>
                    <a:moveTo>
                      <a:pt x="10799" y="0"/>
                    </a:moveTo>
                    <a:cubicBezTo>
                      <a:pt x="4837" y="0"/>
                      <a:pt x="0" y="4833"/>
                      <a:pt x="0" y="10803"/>
                    </a:cubicBezTo>
                    <a:cubicBezTo>
                      <a:pt x="0" y="16767"/>
                      <a:pt x="4837" y="21600"/>
                      <a:pt x="10799" y="21600"/>
                    </a:cubicBezTo>
                    <a:cubicBezTo>
                      <a:pt x="16761" y="21600"/>
                      <a:pt x="21600" y="16767"/>
                      <a:pt x="21600" y="10803"/>
                    </a:cubicBezTo>
                    <a:cubicBezTo>
                      <a:pt x="21600" y="4833"/>
                      <a:pt x="16761" y="0"/>
                      <a:pt x="10799" y="0"/>
                    </a:cubicBezTo>
                    <a:close/>
                  </a:path>
                </a:pathLst>
              </a:custGeom>
              <a:solidFill>
                <a:srgbClr val="1A21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49507007"/>
      </p:ext>
    </p:extLst>
  </p:cSld>
  <p:clrMapOvr>
    <a:masterClrMapping/>
  </p:clrMapOvr>
  <p:transition spd="med"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ide Solid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/>
          <p:nvPr/>
        </p:nvSpPr>
        <p:spPr>
          <a:xfrm>
            <a:off x="-10468" y="-5034"/>
            <a:ext cx="4397257" cy="6868068"/>
          </a:xfrm>
          <a:prstGeom prst="rect">
            <a:avLst/>
          </a:prstGeom>
          <a:solidFill>
            <a:srgbClr val="434F5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309563">
              <a:defRPr sz="3200"/>
            </a:pPr>
            <a:endParaRPr sz="1200" kern="0">
              <a:solidFill>
                <a:sysClr val="windowText" lastClr="000000"/>
              </a:solidFill>
              <a:sym typeface="Helvetica Light"/>
            </a:endParaRPr>
          </a:p>
        </p:txBody>
      </p:sp>
      <p:grpSp>
        <p:nvGrpSpPr>
          <p:cNvPr id="197" name="Group 197"/>
          <p:cNvGrpSpPr/>
          <p:nvPr/>
        </p:nvGrpSpPr>
        <p:grpSpPr>
          <a:xfrm>
            <a:off x="206257" y="6579295"/>
            <a:ext cx="652434" cy="198656"/>
            <a:chOff x="0" y="0"/>
            <a:chExt cx="1739821" cy="397311"/>
          </a:xfrm>
        </p:grpSpPr>
        <p:grpSp>
          <p:nvGrpSpPr>
            <p:cNvPr id="192" name="Group 192"/>
            <p:cNvGrpSpPr/>
            <p:nvPr/>
          </p:nvGrpSpPr>
          <p:grpSpPr>
            <a:xfrm>
              <a:off x="0" y="16976"/>
              <a:ext cx="378730" cy="275796"/>
              <a:chOff x="0" y="0"/>
              <a:chExt cx="378729" cy="275794"/>
            </a:xfrm>
          </p:grpSpPr>
          <p:sp>
            <p:nvSpPr>
              <p:cNvPr id="190" name="Shape 190"/>
              <p:cNvSpPr/>
              <p:nvPr/>
            </p:nvSpPr>
            <p:spPr>
              <a:xfrm>
                <a:off x="105200" y="0"/>
                <a:ext cx="273530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7316"/>
                    </a:moveTo>
                    <a:cubicBezTo>
                      <a:pt x="21600" y="19682"/>
                      <a:pt x="20404" y="21600"/>
                      <a:pt x="18928" y="21600"/>
                    </a:cubicBezTo>
                    <a:cubicBezTo>
                      <a:pt x="17453" y="21600"/>
                      <a:pt x="16257" y="19682"/>
                      <a:pt x="16257" y="17316"/>
                    </a:cubicBezTo>
                    <a:cubicBezTo>
                      <a:pt x="16257" y="12492"/>
                      <a:pt x="13809" y="8567"/>
                      <a:pt x="10800" y="8567"/>
                    </a:cubicBezTo>
                    <a:cubicBezTo>
                      <a:pt x="7791" y="8567"/>
                      <a:pt x="5343" y="12492"/>
                      <a:pt x="5343" y="17316"/>
                    </a:cubicBezTo>
                    <a:cubicBezTo>
                      <a:pt x="5343" y="19682"/>
                      <a:pt x="4147" y="21600"/>
                      <a:pt x="2672" y="21600"/>
                    </a:cubicBezTo>
                    <a:cubicBezTo>
                      <a:pt x="1197" y="21600"/>
                      <a:pt x="0" y="19682"/>
                      <a:pt x="0" y="17316"/>
                    </a:cubicBezTo>
                    <a:cubicBezTo>
                      <a:pt x="0" y="12691"/>
                      <a:pt x="1123" y="8343"/>
                      <a:pt x="3163" y="5072"/>
                    </a:cubicBezTo>
                    <a:cubicBezTo>
                      <a:pt x="5204" y="1801"/>
                      <a:pt x="7915" y="0"/>
                      <a:pt x="10800" y="0"/>
                    </a:cubicBezTo>
                    <a:cubicBezTo>
                      <a:pt x="13685" y="0"/>
                      <a:pt x="16397" y="1801"/>
                      <a:pt x="18437" y="5072"/>
                    </a:cubicBezTo>
                    <a:cubicBezTo>
                      <a:pt x="20477" y="8343"/>
                      <a:pt x="21600" y="12691"/>
                      <a:pt x="21600" y="17316"/>
                    </a:cubicBezTo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91" name="Shape 191"/>
              <p:cNvSpPr/>
              <p:nvPr/>
            </p:nvSpPr>
            <p:spPr>
              <a:xfrm>
                <a:off x="0" y="105200"/>
                <a:ext cx="273528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003" y="6600"/>
                    </a:moveTo>
                    <a:cubicBezTo>
                      <a:pt x="17003" y="3730"/>
                      <a:pt x="18459" y="1393"/>
                      <a:pt x="20250" y="1393"/>
                    </a:cubicBezTo>
                    <a:cubicBezTo>
                      <a:pt x="20499" y="1393"/>
                      <a:pt x="20740" y="1442"/>
                      <a:pt x="20972" y="1527"/>
                    </a:cubicBezTo>
                    <a:cubicBezTo>
                      <a:pt x="20482" y="594"/>
                      <a:pt x="19749" y="0"/>
                      <a:pt x="18928" y="0"/>
                    </a:cubicBezTo>
                    <a:cubicBezTo>
                      <a:pt x="17453" y="0"/>
                      <a:pt x="16257" y="1918"/>
                      <a:pt x="16257" y="4284"/>
                    </a:cubicBezTo>
                    <a:cubicBezTo>
                      <a:pt x="16257" y="6254"/>
                      <a:pt x="15844" y="8067"/>
                      <a:pt x="15156" y="9532"/>
                    </a:cubicBezTo>
                    <a:cubicBezTo>
                      <a:pt x="16156" y="9547"/>
                      <a:pt x="16966" y="10855"/>
                      <a:pt x="16966" y="12461"/>
                    </a:cubicBezTo>
                    <a:cubicBezTo>
                      <a:pt x="16966" y="14077"/>
                      <a:pt x="16146" y="15392"/>
                      <a:pt x="15138" y="15392"/>
                    </a:cubicBezTo>
                    <a:cubicBezTo>
                      <a:pt x="14130" y="15392"/>
                      <a:pt x="13310" y="14077"/>
                      <a:pt x="13310" y="12461"/>
                    </a:cubicBezTo>
                    <a:cubicBezTo>
                      <a:pt x="13310" y="12313"/>
                      <a:pt x="13319" y="12169"/>
                      <a:pt x="13333" y="12027"/>
                    </a:cubicBezTo>
                    <a:cubicBezTo>
                      <a:pt x="12575" y="12667"/>
                      <a:pt x="11714" y="13033"/>
                      <a:pt x="10800" y="13033"/>
                    </a:cubicBezTo>
                    <a:cubicBezTo>
                      <a:pt x="9907" y="13033"/>
                      <a:pt x="9065" y="12681"/>
                      <a:pt x="8321" y="12068"/>
                    </a:cubicBezTo>
                    <a:cubicBezTo>
                      <a:pt x="8331" y="12197"/>
                      <a:pt x="8339" y="12327"/>
                      <a:pt x="8339" y="12461"/>
                    </a:cubicBezTo>
                    <a:cubicBezTo>
                      <a:pt x="8339" y="14077"/>
                      <a:pt x="7519" y="15392"/>
                      <a:pt x="6511" y="15392"/>
                    </a:cubicBezTo>
                    <a:cubicBezTo>
                      <a:pt x="5503" y="15392"/>
                      <a:pt x="4683" y="14077"/>
                      <a:pt x="4683" y="12461"/>
                    </a:cubicBezTo>
                    <a:cubicBezTo>
                      <a:pt x="4683" y="10880"/>
                      <a:pt x="5468" y="9591"/>
                      <a:pt x="6446" y="9535"/>
                    </a:cubicBezTo>
                    <a:cubicBezTo>
                      <a:pt x="5757" y="8071"/>
                      <a:pt x="5343" y="6255"/>
                      <a:pt x="5343" y="4284"/>
                    </a:cubicBezTo>
                    <a:cubicBezTo>
                      <a:pt x="5343" y="1918"/>
                      <a:pt x="4147" y="0"/>
                      <a:pt x="2671" y="0"/>
                    </a:cubicBezTo>
                    <a:cubicBezTo>
                      <a:pt x="1843" y="0"/>
                      <a:pt x="1103" y="605"/>
                      <a:pt x="613" y="1554"/>
                    </a:cubicBezTo>
                    <a:cubicBezTo>
                      <a:pt x="865" y="1453"/>
                      <a:pt x="1127" y="1393"/>
                      <a:pt x="1399" y="1393"/>
                    </a:cubicBezTo>
                    <a:cubicBezTo>
                      <a:pt x="3190" y="1393"/>
                      <a:pt x="4646" y="3730"/>
                      <a:pt x="4646" y="6600"/>
                    </a:cubicBezTo>
                    <a:cubicBezTo>
                      <a:pt x="4646" y="9472"/>
                      <a:pt x="3190" y="11808"/>
                      <a:pt x="1399" y="11808"/>
                    </a:cubicBezTo>
                    <a:cubicBezTo>
                      <a:pt x="1284" y="11808"/>
                      <a:pt x="1171" y="11799"/>
                      <a:pt x="1060" y="11780"/>
                    </a:cubicBezTo>
                    <a:cubicBezTo>
                      <a:pt x="1581" y="13519"/>
                      <a:pt x="2287" y="15123"/>
                      <a:pt x="3163" y="16528"/>
                    </a:cubicBezTo>
                    <a:cubicBezTo>
                      <a:pt x="4357" y="18443"/>
                      <a:pt x="5783" y="19849"/>
                      <a:pt x="7337" y="20690"/>
                    </a:cubicBezTo>
                    <a:cubicBezTo>
                      <a:pt x="7583" y="17880"/>
                      <a:pt x="9088" y="15708"/>
                      <a:pt x="10908" y="15708"/>
                    </a:cubicBezTo>
                    <a:cubicBezTo>
                      <a:pt x="12703" y="15708"/>
                      <a:pt x="14192" y="17823"/>
                      <a:pt x="14467" y="20580"/>
                    </a:cubicBezTo>
                    <a:cubicBezTo>
                      <a:pt x="15943" y="19728"/>
                      <a:pt x="17295" y="18359"/>
                      <a:pt x="18437" y="16528"/>
                    </a:cubicBezTo>
                    <a:cubicBezTo>
                      <a:pt x="19312" y="15125"/>
                      <a:pt x="20017" y="13522"/>
                      <a:pt x="20539" y="11785"/>
                    </a:cubicBezTo>
                    <a:cubicBezTo>
                      <a:pt x="20444" y="11799"/>
                      <a:pt x="20348" y="11808"/>
                      <a:pt x="20250" y="11808"/>
                    </a:cubicBezTo>
                    <a:cubicBezTo>
                      <a:pt x="18459" y="11808"/>
                      <a:pt x="17003" y="9472"/>
                      <a:pt x="17003" y="6600"/>
                    </a:cubicBezTo>
                    <a:close/>
                    <a:moveTo>
                      <a:pt x="21563" y="3598"/>
                    </a:moveTo>
                    <a:cubicBezTo>
                      <a:pt x="21191" y="3178"/>
                      <a:pt x="20738" y="2930"/>
                      <a:pt x="20250" y="2930"/>
                    </a:cubicBezTo>
                    <a:cubicBezTo>
                      <a:pt x="18988" y="2930"/>
                      <a:pt x="17961" y="4577"/>
                      <a:pt x="17961" y="6600"/>
                    </a:cubicBezTo>
                    <a:cubicBezTo>
                      <a:pt x="17961" y="8625"/>
                      <a:pt x="18988" y="10271"/>
                      <a:pt x="20250" y="10271"/>
                    </a:cubicBezTo>
                    <a:cubicBezTo>
                      <a:pt x="20507" y="10271"/>
                      <a:pt x="20753" y="10200"/>
                      <a:pt x="20983" y="10075"/>
                    </a:cubicBezTo>
                    <a:cubicBezTo>
                      <a:pt x="21388" y="8239"/>
                      <a:pt x="21600" y="6288"/>
                      <a:pt x="21600" y="4284"/>
                    </a:cubicBezTo>
                    <a:cubicBezTo>
                      <a:pt x="21600" y="4049"/>
                      <a:pt x="21585" y="3822"/>
                      <a:pt x="21563" y="3598"/>
                    </a:cubicBezTo>
                    <a:close/>
                    <a:moveTo>
                      <a:pt x="3688" y="6600"/>
                    </a:moveTo>
                    <a:cubicBezTo>
                      <a:pt x="3688" y="4577"/>
                      <a:pt x="2661" y="2930"/>
                      <a:pt x="1399" y="2930"/>
                    </a:cubicBezTo>
                    <a:cubicBezTo>
                      <a:pt x="886" y="2930"/>
                      <a:pt x="413" y="3205"/>
                      <a:pt x="31" y="3664"/>
                    </a:cubicBezTo>
                    <a:cubicBezTo>
                      <a:pt x="13" y="3867"/>
                      <a:pt x="0" y="4073"/>
                      <a:pt x="0" y="4284"/>
                    </a:cubicBezTo>
                    <a:cubicBezTo>
                      <a:pt x="0" y="6276"/>
                      <a:pt x="210" y="8216"/>
                      <a:pt x="610" y="10042"/>
                    </a:cubicBezTo>
                    <a:cubicBezTo>
                      <a:pt x="856" y="10188"/>
                      <a:pt x="1121" y="10271"/>
                      <a:pt x="1399" y="10271"/>
                    </a:cubicBezTo>
                    <a:cubicBezTo>
                      <a:pt x="2661" y="10271"/>
                      <a:pt x="3688" y="8625"/>
                      <a:pt x="3688" y="6600"/>
                    </a:cubicBezTo>
                    <a:close/>
                    <a:moveTo>
                      <a:pt x="5642" y="12461"/>
                    </a:moveTo>
                    <a:cubicBezTo>
                      <a:pt x="5642" y="13229"/>
                      <a:pt x="6032" y="13855"/>
                      <a:pt x="6511" y="13855"/>
                    </a:cubicBezTo>
                    <a:cubicBezTo>
                      <a:pt x="6991" y="13855"/>
                      <a:pt x="7380" y="13229"/>
                      <a:pt x="7380" y="12461"/>
                    </a:cubicBezTo>
                    <a:cubicBezTo>
                      <a:pt x="7380" y="11693"/>
                      <a:pt x="6991" y="11067"/>
                      <a:pt x="6511" y="11067"/>
                    </a:cubicBezTo>
                    <a:cubicBezTo>
                      <a:pt x="6032" y="11067"/>
                      <a:pt x="5642" y="11693"/>
                      <a:pt x="5642" y="12461"/>
                    </a:cubicBezTo>
                    <a:close/>
                    <a:moveTo>
                      <a:pt x="15138" y="13855"/>
                    </a:moveTo>
                    <a:cubicBezTo>
                      <a:pt x="15617" y="13855"/>
                      <a:pt x="16007" y="13229"/>
                      <a:pt x="16007" y="12461"/>
                    </a:cubicBezTo>
                    <a:cubicBezTo>
                      <a:pt x="16007" y="11693"/>
                      <a:pt x="15617" y="11067"/>
                      <a:pt x="15138" y="11067"/>
                    </a:cubicBezTo>
                    <a:cubicBezTo>
                      <a:pt x="14659" y="11067"/>
                      <a:pt x="14269" y="11693"/>
                      <a:pt x="14269" y="12461"/>
                    </a:cubicBezTo>
                    <a:cubicBezTo>
                      <a:pt x="14269" y="13229"/>
                      <a:pt x="14659" y="13855"/>
                      <a:pt x="15138" y="13855"/>
                    </a:cubicBezTo>
                    <a:close/>
                    <a:moveTo>
                      <a:pt x="10908" y="17245"/>
                    </a:moveTo>
                    <a:cubicBezTo>
                      <a:pt x="9525" y="17245"/>
                      <a:pt x="8387" y="18952"/>
                      <a:pt x="8268" y="21121"/>
                    </a:cubicBezTo>
                    <a:cubicBezTo>
                      <a:pt x="9088" y="21435"/>
                      <a:pt x="9936" y="21600"/>
                      <a:pt x="10800" y="21600"/>
                    </a:cubicBezTo>
                    <a:cubicBezTo>
                      <a:pt x="11738" y="21600"/>
                      <a:pt x="12658" y="21406"/>
                      <a:pt x="13542" y="21036"/>
                    </a:cubicBezTo>
                    <a:cubicBezTo>
                      <a:pt x="13399" y="18908"/>
                      <a:pt x="12273" y="17245"/>
                      <a:pt x="10908" y="1724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196" name="Group 196"/>
            <p:cNvGrpSpPr/>
            <p:nvPr/>
          </p:nvGrpSpPr>
          <p:grpSpPr>
            <a:xfrm>
              <a:off x="451491" y="-1"/>
              <a:ext cx="1288331" cy="397313"/>
              <a:chOff x="0" y="0"/>
              <a:chExt cx="1288330" cy="397311"/>
            </a:xfrm>
          </p:grpSpPr>
          <p:sp>
            <p:nvSpPr>
              <p:cNvPr id="193" name="Shape 193"/>
              <p:cNvSpPr/>
              <p:nvPr/>
            </p:nvSpPr>
            <p:spPr>
              <a:xfrm>
                <a:off x="0" y="0"/>
                <a:ext cx="1288331" cy="267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09" y="0"/>
                    </a:moveTo>
                    <a:cubicBezTo>
                      <a:pt x="11534" y="0"/>
                      <a:pt x="11413" y="501"/>
                      <a:pt x="11413" y="1340"/>
                    </a:cubicBezTo>
                    <a:cubicBezTo>
                      <a:pt x="11413" y="2179"/>
                      <a:pt x="11534" y="2681"/>
                      <a:pt x="11709" y="2681"/>
                    </a:cubicBezTo>
                    <a:lnTo>
                      <a:pt x="12014" y="2681"/>
                    </a:lnTo>
                    <a:lnTo>
                      <a:pt x="12014" y="18319"/>
                    </a:lnTo>
                    <a:lnTo>
                      <a:pt x="11709" y="18319"/>
                    </a:lnTo>
                    <a:cubicBezTo>
                      <a:pt x="11534" y="18319"/>
                      <a:pt x="11413" y="18820"/>
                      <a:pt x="11413" y="19659"/>
                    </a:cubicBezTo>
                    <a:cubicBezTo>
                      <a:pt x="11413" y="20498"/>
                      <a:pt x="11534" y="21000"/>
                      <a:pt x="11709" y="21000"/>
                    </a:cubicBezTo>
                    <a:lnTo>
                      <a:pt x="12960" y="21000"/>
                    </a:lnTo>
                    <a:cubicBezTo>
                      <a:pt x="13134" y="21000"/>
                      <a:pt x="13256" y="20498"/>
                      <a:pt x="13256" y="19659"/>
                    </a:cubicBezTo>
                    <a:cubicBezTo>
                      <a:pt x="13256" y="18820"/>
                      <a:pt x="13134" y="18319"/>
                      <a:pt x="12960" y="18319"/>
                    </a:cubicBezTo>
                    <a:lnTo>
                      <a:pt x="12571" y="18319"/>
                    </a:lnTo>
                    <a:lnTo>
                      <a:pt x="12571" y="2681"/>
                    </a:lnTo>
                    <a:lnTo>
                      <a:pt x="13613" y="2681"/>
                    </a:lnTo>
                    <a:cubicBezTo>
                      <a:pt x="13871" y="2681"/>
                      <a:pt x="14055" y="3073"/>
                      <a:pt x="14179" y="3686"/>
                    </a:cubicBezTo>
                    <a:cubicBezTo>
                      <a:pt x="14303" y="4297"/>
                      <a:pt x="14368" y="5355"/>
                      <a:pt x="14368" y="6730"/>
                    </a:cubicBezTo>
                    <a:cubicBezTo>
                      <a:pt x="14368" y="8105"/>
                      <a:pt x="14303" y="9163"/>
                      <a:pt x="14179" y="9774"/>
                    </a:cubicBezTo>
                    <a:cubicBezTo>
                      <a:pt x="14055" y="10387"/>
                      <a:pt x="13871" y="10723"/>
                      <a:pt x="13613" y="10723"/>
                    </a:cubicBezTo>
                    <a:lnTo>
                      <a:pt x="13123" y="10723"/>
                    </a:lnTo>
                    <a:cubicBezTo>
                      <a:pt x="12948" y="10723"/>
                      <a:pt x="12826" y="11225"/>
                      <a:pt x="12826" y="12064"/>
                    </a:cubicBezTo>
                    <a:cubicBezTo>
                      <a:pt x="12826" y="12903"/>
                      <a:pt x="12948" y="13404"/>
                      <a:pt x="13123" y="13404"/>
                    </a:cubicBezTo>
                    <a:lnTo>
                      <a:pt x="13613" y="13404"/>
                    </a:lnTo>
                    <a:cubicBezTo>
                      <a:pt x="14043" y="13404"/>
                      <a:pt x="14378" y="12863"/>
                      <a:pt x="14612" y="11673"/>
                    </a:cubicBezTo>
                    <a:cubicBezTo>
                      <a:pt x="14842" y="10498"/>
                      <a:pt x="14960" y="8860"/>
                      <a:pt x="14960" y="6744"/>
                    </a:cubicBezTo>
                    <a:cubicBezTo>
                      <a:pt x="14960" y="4628"/>
                      <a:pt x="14842" y="2962"/>
                      <a:pt x="14612" y="1787"/>
                    </a:cubicBezTo>
                    <a:cubicBezTo>
                      <a:pt x="14378" y="597"/>
                      <a:pt x="14043" y="0"/>
                      <a:pt x="13613" y="0"/>
                    </a:cubicBezTo>
                    <a:lnTo>
                      <a:pt x="11709" y="0"/>
                    </a:lnTo>
                    <a:close/>
                    <a:moveTo>
                      <a:pt x="84" y="2052"/>
                    </a:moveTo>
                    <a:cubicBezTo>
                      <a:pt x="27" y="2052"/>
                      <a:pt x="0" y="2199"/>
                      <a:pt x="0" y="2471"/>
                    </a:cubicBezTo>
                    <a:cubicBezTo>
                      <a:pt x="0" y="2746"/>
                      <a:pt x="27" y="2876"/>
                      <a:pt x="84" y="2876"/>
                    </a:cubicBezTo>
                    <a:lnTo>
                      <a:pt x="482" y="2876"/>
                    </a:lnTo>
                    <a:cubicBezTo>
                      <a:pt x="539" y="2876"/>
                      <a:pt x="569" y="3009"/>
                      <a:pt x="569" y="3281"/>
                    </a:cubicBezTo>
                    <a:lnTo>
                      <a:pt x="569" y="19952"/>
                    </a:lnTo>
                    <a:cubicBezTo>
                      <a:pt x="569" y="20226"/>
                      <a:pt x="539" y="20357"/>
                      <a:pt x="482" y="20357"/>
                    </a:cubicBezTo>
                    <a:lnTo>
                      <a:pt x="84" y="20357"/>
                    </a:lnTo>
                    <a:cubicBezTo>
                      <a:pt x="27" y="20357"/>
                      <a:pt x="0" y="20490"/>
                      <a:pt x="0" y="20762"/>
                    </a:cubicBezTo>
                    <a:cubicBezTo>
                      <a:pt x="0" y="21036"/>
                      <a:pt x="27" y="21181"/>
                      <a:pt x="84" y="21181"/>
                    </a:cubicBezTo>
                    <a:lnTo>
                      <a:pt x="1335" y="21181"/>
                    </a:lnTo>
                    <a:cubicBezTo>
                      <a:pt x="1393" y="21181"/>
                      <a:pt x="1420" y="21036"/>
                      <a:pt x="1420" y="20762"/>
                    </a:cubicBezTo>
                    <a:cubicBezTo>
                      <a:pt x="1420" y="20490"/>
                      <a:pt x="1393" y="20357"/>
                      <a:pt x="1335" y="20357"/>
                    </a:cubicBezTo>
                    <a:lnTo>
                      <a:pt x="825" y="20357"/>
                    </a:lnTo>
                    <a:cubicBezTo>
                      <a:pt x="768" y="20357"/>
                      <a:pt x="737" y="20226"/>
                      <a:pt x="737" y="19952"/>
                    </a:cubicBezTo>
                    <a:lnTo>
                      <a:pt x="737" y="3965"/>
                    </a:lnTo>
                    <a:cubicBezTo>
                      <a:pt x="737" y="3820"/>
                      <a:pt x="744" y="3750"/>
                      <a:pt x="755" y="3742"/>
                    </a:cubicBezTo>
                    <a:cubicBezTo>
                      <a:pt x="766" y="3733"/>
                      <a:pt x="776" y="3753"/>
                      <a:pt x="784" y="3826"/>
                    </a:cubicBezTo>
                    <a:lnTo>
                      <a:pt x="2375" y="20762"/>
                    </a:lnTo>
                    <a:cubicBezTo>
                      <a:pt x="2401" y="21036"/>
                      <a:pt x="2443" y="21181"/>
                      <a:pt x="2500" y="21181"/>
                    </a:cubicBezTo>
                    <a:cubicBezTo>
                      <a:pt x="2557" y="21181"/>
                      <a:pt x="2598" y="21036"/>
                      <a:pt x="2625" y="20762"/>
                    </a:cubicBezTo>
                    <a:lnTo>
                      <a:pt x="4215" y="3826"/>
                    </a:lnTo>
                    <a:cubicBezTo>
                      <a:pt x="4223" y="3753"/>
                      <a:pt x="4233" y="3733"/>
                      <a:pt x="4245" y="3742"/>
                    </a:cubicBezTo>
                    <a:cubicBezTo>
                      <a:pt x="4256" y="3750"/>
                      <a:pt x="4259" y="3820"/>
                      <a:pt x="4259" y="3965"/>
                    </a:cubicBezTo>
                    <a:lnTo>
                      <a:pt x="4259" y="19952"/>
                    </a:lnTo>
                    <a:cubicBezTo>
                      <a:pt x="4259" y="20226"/>
                      <a:pt x="4231" y="20357"/>
                      <a:pt x="4175" y="20357"/>
                    </a:cubicBezTo>
                    <a:lnTo>
                      <a:pt x="3664" y="20357"/>
                    </a:lnTo>
                    <a:cubicBezTo>
                      <a:pt x="3607" y="20357"/>
                      <a:pt x="3580" y="20490"/>
                      <a:pt x="3580" y="20762"/>
                    </a:cubicBezTo>
                    <a:cubicBezTo>
                      <a:pt x="3580" y="21036"/>
                      <a:pt x="3607" y="21181"/>
                      <a:pt x="3664" y="21181"/>
                    </a:cubicBezTo>
                    <a:lnTo>
                      <a:pt x="4912" y="21181"/>
                    </a:lnTo>
                    <a:cubicBezTo>
                      <a:pt x="4969" y="21181"/>
                      <a:pt x="4999" y="21036"/>
                      <a:pt x="4999" y="20762"/>
                    </a:cubicBezTo>
                    <a:cubicBezTo>
                      <a:pt x="4999" y="20490"/>
                      <a:pt x="4969" y="20357"/>
                      <a:pt x="4912" y="20357"/>
                    </a:cubicBezTo>
                    <a:lnTo>
                      <a:pt x="4517" y="20357"/>
                    </a:lnTo>
                    <a:cubicBezTo>
                      <a:pt x="4460" y="20357"/>
                      <a:pt x="4430" y="20226"/>
                      <a:pt x="4430" y="19952"/>
                    </a:cubicBezTo>
                    <a:lnTo>
                      <a:pt x="4430" y="3281"/>
                    </a:lnTo>
                    <a:cubicBezTo>
                      <a:pt x="4430" y="3009"/>
                      <a:pt x="4460" y="2876"/>
                      <a:pt x="4517" y="2876"/>
                    </a:cubicBezTo>
                    <a:lnTo>
                      <a:pt x="4912" y="2876"/>
                    </a:lnTo>
                    <a:cubicBezTo>
                      <a:pt x="4969" y="2876"/>
                      <a:pt x="4999" y="2746"/>
                      <a:pt x="4999" y="2471"/>
                    </a:cubicBezTo>
                    <a:cubicBezTo>
                      <a:pt x="4999" y="2199"/>
                      <a:pt x="4969" y="2052"/>
                      <a:pt x="4912" y="2052"/>
                    </a:cubicBezTo>
                    <a:lnTo>
                      <a:pt x="4288" y="2052"/>
                    </a:lnTo>
                    <a:cubicBezTo>
                      <a:pt x="4246" y="2052"/>
                      <a:pt x="4216" y="2090"/>
                      <a:pt x="4195" y="2164"/>
                    </a:cubicBezTo>
                    <a:cubicBezTo>
                      <a:pt x="4174" y="2235"/>
                      <a:pt x="4157" y="2344"/>
                      <a:pt x="4146" y="2471"/>
                    </a:cubicBezTo>
                    <a:lnTo>
                      <a:pt x="2555" y="19408"/>
                    </a:lnTo>
                    <a:cubicBezTo>
                      <a:pt x="2517" y="19790"/>
                      <a:pt x="2479" y="19790"/>
                      <a:pt x="2442" y="19408"/>
                    </a:cubicBezTo>
                    <a:lnTo>
                      <a:pt x="851" y="2471"/>
                    </a:lnTo>
                    <a:cubicBezTo>
                      <a:pt x="839" y="2344"/>
                      <a:pt x="825" y="2235"/>
                      <a:pt x="804" y="2164"/>
                    </a:cubicBezTo>
                    <a:cubicBezTo>
                      <a:pt x="783" y="2090"/>
                      <a:pt x="753" y="2052"/>
                      <a:pt x="711" y="2052"/>
                    </a:cubicBezTo>
                    <a:lnTo>
                      <a:pt x="84" y="2052"/>
                    </a:lnTo>
                    <a:close/>
                    <a:moveTo>
                      <a:pt x="17277" y="5222"/>
                    </a:moveTo>
                    <a:cubicBezTo>
                      <a:pt x="17138" y="5222"/>
                      <a:pt x="17008" y="5330"/>
                      <a:pt x="16885" y="5557"/>
                    </a:cubicBezTo>
                    <a:cubicBezTo>
                      <a:pt x="16772" y="5765"/>
                      <a:pt x="16666" y="6030"/>
                      <a:pt x="16575" y="6325"/>
                    </a:cubicBezTo>
                    <a:cubicBezTo>
                      <a:pt x="16535" y="6450"/>
                      <a:pt x="16500" y="6511"/>
                      <a:pt x="16464" y="6646"/>
                    </a:cubicBezTo>
                    <a:cubicBezTo>
                      <a:pt x="16446" y="5920"/>
                      <a:pt x="16331" y="5362"/>
                      <a:pt x="16171" y="5362"/>
                    </a:cubicBezTo>
                    <a:lnTo>
                      <a:pt x="15602" y="5362"/>
                    </a:lnTo>
                    <a:cubicBezTo>
                      <a:pt x="15427" y="5362"/>
                      <a:pt x="15306" y="6087"/>
                      <a:pt x="15306" y="6925"/>
                    </a:cubicBezTo>
                    <a:cubicBezTo>
                      <a:pt x="15306" y="7764"/>
                      <a:pt x="15427" y="8489"/>
                      <a:pt x="15602" y="8489"/>
                    </a:cubicBezTo>
                    <a:lnTo>
                      <a:pt x="15915" y="8489"/>
                    </a:lnTo>
                    <a:lnTo>
                      <a:pt x="15915" y="18319"/>
                    </a:lnTo>
                    <a:lnTo>
                      <a:pt x="15602" y="18319"/>
                    </a:lnTo>
                    <a:cubicBezTo>
                      <a:pt x="15427" y="18319"/>
                      <a:pt x="15306" y="18820"/>
                      <a:pt x="15306" y="19659"/>
                    </a:cubicBezTo>
                    <a:cubicBezTo>
                      <a:pt x="15306" y="20498"/>
                      <a:pt x="15427" y="21000"/>
                      <a:pt x="15602" y="21000"/>
                    </a:cubicBezTo>
                    <a:lnTo>
                      <a:pt x="16795" y="21000"/>
                    </a:lnTo>
                    <a:cubicBezTo>
                      <a:pt x="16970" y="21000"/>
                      <a:pt x="17091" y="20498"/>
                      <a:pt x="17091" y="19659"/>
                    </a:cubicBezTo>
                    <a:cubicBezTo>
                      <a:pt x="17091" y="18820"/>
                      <a:pt x="16970" y="18319"/>
                      <a:pt x="16795" y="18319"/>
                    </a:cubicBezTo>
                    <a:lnTo>
                      <a:pt x="16473" y="18319"/>
                    </a:lnTo>
                    <a:lnTo>
                      <a:pt x="16473" y="11030"/>
                    </a:lnTo>
                    <a:cubicBezTo>
                      <a:pt x="16566" y="10507"/>
                      <a:pt x="16612" y="10028"/>
                      <a:pt x="16694" y="9592"/>
                    </a:cubicBezTo>
                    <a:cubicBezTo>
                      <a:pt x="16767" y="9192"/>
                      <a:pt x="16859" y="8819"/>
                      <a:pt x="16966" y="8489"/>
                    </a:cubicBezTo>
                    <a:cubicBezTo>
                      <a:pt x="17058" y="8210"/>
                      <a:pt x="17161" y="8070"/>
                      <a:pt x="17280" y="8070"/>
                    </a:cubicBezTo>
                    <a:cubicBezTo>
                      <a:pt x="17441" y="8070"/>
                      <a:pt x="17555" y="8252"/>
                      <a:pt x="17634" y="8615"/>
                    </a:cubicBezTo>
                    <a:cubicBezTo>
                      <a:pt x="17712" y="8970"/>
                      <a:pt x="17747" y="9386"/>
                      <a:pt x="17747" y="9927"/>
                    </a:cubicBezTo>
                    <a:cubicBezTo>
                      <a:pt x="17747" y="10766"/>
                      <a:pt x="17869" y="11352"/>
                      <a:pt x="18044" y="11352"/>
                    </a:cubicBezTo>
                    <a:cubicBezTo>
                      <a:pt x="18218" y="11352"/>
                      <a:pt x="18343" y="10766"/>
                      <a:pt x="18343" y="9927"/>
                    </a:cubicBezTo>
                    <a:cubicBezTo>
                      <a:pt x="18343" y="9289"/>
                      <a:pt x="18318" y="8677"/>
                      <a:pt x="18270" y="8112"/>
                    </a:cubicBezTo>
                    <a:cubicBezTo>
                      <a:pt x="18221" y="7535"/>
                      <a:pt x="18148" y="7015"/>
                      <a:pt x="18052" y="6576"/>
                    </a:cubicBezTo>
                    <a:cubicBezTo>
                      <a:pt x="17958" y="6147"/>
                      <a:pt x="17845" y="5808"/>
                      <a:pt x="17715" y="5571"/>
                    </a:cubicBezTo>
                    <a:cubicBezTo>
                      <a:pt x="17587" y="5335"/>
                      <a:pt x="17438" y="5222"/>
                      <a:pt x="17277" y="5222"/>
                    </a:cubicBezTo>
                    <a:close/>
                    <a:moveTo>
                      <a:pt x="19997" y="5362"/>
                    </a:moveTo>
                    <a:cubicBezTo>
                      <a:pt x="19767" y="5362"/>
                      <a:pt x="19548" y="5565"/>
                      <a:pt x="19350" y="5962"/>
                    </a:cubicBezTo>
                    <a:cubicBezTo>
                      <a:pt x="19151" y="6362"/>
                      <a:pt x="18980" y="6931"/>
                      <a:pt x="18839" y="7651"/>
                    </a:cubicBezTo>
                    <a:cubicBezTo>
                      <a:pt x="18699" y="8366"/>
                      <a:pt x="18589" y="9238"/>
                      <a:pt x="18511" y="10235"/>
                    </a:cubicBezTo>
                    <a:cubicBezTo>
                      <a:pt x="18434" y="11218"/>
                      <a:pt x="18395" y="12313"/>
                      <a:pt x="18395" y="13488"/>
                    </a:cubicBezTo>
                    <a:cubicBezTo>
                      <a:pt x="18395" y="14662"/>
                      <a:pt x="18434" y="15744"/>
                      <a:pt x="18511" y="16727"/>
                    </a:cubicBezTo>
                    <a:cubicBezTo>
                      <a:pt x="18589" y="17724"/>
                      <a:pt x="18699" y="18597"/>
                      <a:pt x="18839" y="19310"/>
                    </a:cubicBezTo>
                    <a:cubicBezTo>
                      <a:pt x="18980" y="20031"/>
                      <a:pt x="19150" y="20599"/>
                      <a:pt x="19350" y="21000"/>
                    </a:cubicBezTo>
                    <a:cubicBezTo>
                      <a:pt x="19547" y="21396"/>
                      <a:pt x="19765" y="21600"/>
                      <a:pt x="19997" y="21600"/>
                    </a:cubicBezTo>
                    <a:cubicBezTo>
                      <a:pt x="20229" y="21600"/>
                      <a:pt x="20448" y="21396"/>
                      <a:pt x="20645" y="21000"/>
                    </a:cubicBezTo>
                    <a:cubicBezTo>
                      <a:pt x="20845" y="20599"/>
                      <a:pt x="21016" y="20029"/>
                      <a:pt x="21156" y="19310"/>
                    </a:cubicBezTo>
                    <a:cubicBezTo>
                      <a:pt x="21296" y="18595"/>
                      <a:pt x="21406" y="17723"/>
                      <a:pt x="21484" y="16727"/>
                    </a:cubicBezTo>
                    <a:cubicBezTo>
                      <a:pt x="21561" y="15742"/>
                      <a:pt x="21600" y="14661"/>
                      <a:pt x="21600" y="13488"/>
                    </a:cubicBezTo>
                    <a:cubicBezTo>
                      <a:pt x="21600" y="12314"/>
                      <a:pt x="21561" y="11220"/>
                      <a:pt x="21484" y="10235"/>
                    </a:cubicBezTo>
                    <a:cubicBezTo>
                      <a:pt x="21406" y="9238"/>
                      <a:pt x="21296" y="8367"/>
                      <a:pt x="21156" y="7651"/>
                    </a:cubicBezTo>
                    <a:cubicBezTo>
                      <a:pt x="21015" y="6931"/>
                      <a:pt x="20844" y="6363"/>
                      <a:pt x="20645" y="5962"/>
                    </a:cubicBezTo>
                    <a:cubicBezTo>
                      <a:pt x="20447" y="5565"/>
                      <a:pt x="20228" y="5362"/>
                      <a:pt x="19997" y="5362"/>
                    </a:cubicBezTo>
                    <a:close/>
                    <a:moveTo>
                      <a:pt x="6312" y="7247"/>
                    </a:moveTo>
                    <a:cubicBezTo>
                      <a:pt x="6187" y="7247"/>
                      <a:pt x="6067" y="7329"/>
                      <a:pt x="5957" y="7484"/>
                    </a:cubicBezTo>
                    <a:cubicBezTo>
                      <a:pt x="5847" y="7638"/>
                      <a:pt x="5751" y="7829"/>
                      <a:pt x="5664" y="8056"/>
                    </a:cubicBezTo>
                    <a:cubicBezTo>
                      <a:pt x="5577" y="8285"/>
                      <a:pt x="5498" y="8541"/>
                      <a:pt x="5432" y="8824"/>
                    </a:cubicBezTo>
                    <a:cubicBezTo>
                      <a:pt x="5365" y="9106"/>
                      <a:pt x="5314" y="9365"/>
                      <a:pt x="5272" y="9620"/>
                    </a:cubicBezTo>
                    <a:cubicBezTo>
                      <a:pt x="5238" y="9838"/>
                      <a:pt x="5244" y="10029"/>
                      <a:pt x="5290" y="10193"/>
                    </a:cubicBezTo>
                    <a:cubicBezTo>
                      <a:pt x="5335" y="10356"/>
                      <a:pt x="5375" y="10327"/>
                      <a:pt x="5409" y="10109"/>
                    </a:cubicBezTo>
                    <a:cubicBezTo>
                      <a:pt x="5443" y="9891"/>
                      <a:pt x="5487" y="9663"/>
                      <a:pt x="5542" y="9425"/>
                    </a:cubicBezTo>
                    <a:cubicBezTo>
                      <a:pt x="5597" y="9190"/>
                      <a:pt x="5660" y="8983"/>
                      <a:pt x="5734" y="8782"/>
                    </a:cubicBezTo>
                    <a:cubicBezTo>
                      <a:pt x="5808" y="8583"/>
                      <a:pt x="5892" y="8404"/>
                      <a:pt x="5986" y="8266"/>
                    </a:cubicBezTo>
                    <a:cubicBezTo>
                      <a:pt x="6081" y="8129"/>
                      <a:pt x="6190" y="8070"/>
                      <a:pt x="6312" y="8070"/>
                    </a:cubicBezTo>
                    <a:cubicBezTo>
                      <a:pt x="6448" y="8070"/>
                      <a:pt x="6570" y="8159"/>
                      <a:pt x="6680" y="8350"/>
                    </a:cubicBezTo>
                    <a:cubicBezTo>
                      <a:pt x="6790" y="8540"/>
                      <a:pt x="6883" y="8807"/>
                      <a:pt x="6959" y="9145"/>
                    </a:cubicBezTo>
                    <a:cubicBezTo>
                      <a:pt x="7035" y="9481"/>
                      <a:pt x="7091" y="9871"/>
                      <a:pt x="7133" y="10318"/>
                    </a:cubicBezTo>
                    <a:cubicBezTo>
                      <a:pt x="7175" y="10766"/>
                      <a:pt x="7197" y="11247"/>
                      <a:pt x="7197" y="11756"/>
                    </a:cubicBezTo>
                    <a:lnTo>
                      <a:pt x="7197" y="16950"/>
                    </a:lnTo>
                    <a:cubicBezTo>
                      <a:pt x="7118" y="17642"/>
                      <a:pt x="7021" y="18263"/>
                      <a:pt x="6907" y="18807"/>
                    </a:cubicBezTo>
                    <a:cubicBezTo>
                      <a:pt x="6808" y="19282"/>
                      <a:pt x="6690" y="19705"/>
                      <a:pt x="6550" y="20078"/>
                    </a:cubicBezTo>
                    <a:cubicBezTo>
                      <a:pt x="6410" y="20451"/>
                      <a:pt x="6248" y="20637"/>
                      <a:pt x="6062" y="20637"/>
                    </a:cubicBezTo>
                    <a:cubicBezTo>
                      <a:pt x="5778" y="20637"/>
                      <a:pt x="5565" y="20296"/>
                      <a:pt x="5423" y="19631"/>
                    </a:cubicBezTo>
                    <a:cubicBezTo>
                      <a:pt x="5281" y="18966"/>
                      <a:pt x="5208" y="18115"/>
                      <a:pt x="5208" y="17076"/>
                    </a:cubicBezTo>
                    <a:cubicBezTo>
                      <a:pt x="5208" y="16567"/>
                      <a:pt x="5227" y="16102"/>
                      <a:pt x="5264" y="15666"/>
                    </a:cubicBezTo>
                    <a:cubicBezTo>
                      <a:pt x="5299" y="15230"/>
                      <a:pt x="5355" y="14844"/>
                      <a:pt x="5435" y="14535"/>
                    </a:cubicBezTo>
                    <a:cubicBezTo>
                      <a:pt x="5514" y="14224"/>
                      <a:pt x="5615" y="13990"/>
                      <a:pt x="5737" y="13809"/>
                    </a:cubicBezTo>
                    <a:cubicBezTo>
                      <a:pt x="5858" y="13628"/>
                      <a:pt x="6005" y="13530"/>
                      <a:pt x="6175" y="13530"/>
                    </a:cubicBezTo>
                    <a:lnTo>
                      <a:pt x="6770" y="13530"/>
                    </a:lnTo>
                    <a:cubicBezTo>
                      <a:pt x="6827" y="13530"/>
                      <a:pt x="6857" y="13398"/>
                      <a:pt x="6857" y="13125"/>
                    </a:cubicBezTo>
                    <a:cubicBezTo>
                      <a:pt x="6857" y="12852"/>
                      <a:pt x="6827" y="12706"/>
                      <a:pt x="6770" y="12706"/>
                    </a:cubicBezTo>
                    <a:lnTo>
                      <a:pt x="6175" y="12706"/>
                    </a:lnTo>
                    <a:cubicBezTo>
                      <a:pt x="5990" y="12706"/>
                      <a:pt x="5825" y="12828"/>
                      <a:pt x="5685" y="13055"/>
                    </a:cubicBezTo>
                    <a:cubicBezTo>
                      <a:pt x="5544" y="13284"/>
                      <a:pt x="5427" y="13585"/>
                      <a:pt x="5330" y="13976"/>
                    </a:cubicBezTo>
                    <a:cubicBezTo>
                      <a:pt x="5234" y="14369"/>
                      <a:pt x="5162" y="14831"/>
                      <a:pt x="5113" y="15359"/>
                    </a:cubicBezTo>
                    <a:cubicBezTo>
                      <a:pt x="5063" y="15886"/>
                      <a:pt x="5037" y="16457"/>
                      <a:pt x="5037" y="17076"/>
                    </a:cubicBezTo>
                    <a:cubicBezTo>
                      <a:pt x="5037" y="17696"/>
                      <a:pt x="5059" y="18280"/>
                      <a:pt x="5101" y="18807"/>
                    </a:cubicBezTo>
                    <a:cubicBezTo>
                      <a:pt x="5143" y="19336"/>
                      <a:pt x="5204" y="19784"/>
                      <a:pt x="5290" y="20176"/>
                    </a:cubicBezTo>
                    <a:cubicBezTo>
                      <a:pt x="5375" y="20567"/>
                      <a:pt x="5483" y="20882"/>
                      <a:pt x="5612" y="21111"/>
                    </a:cubicBezTo>
                    <a:cubicBezTo>
                      <a:pt x="5741" y="21339"/>
                      <a:pt x="5892" y="21446"/>
                      <a:pt x="6062" y="21446"/>
                    </a:cubicBezTo>
                    <a:cubicBezTo>
                      <a:pt x="6198" y="21446"/>
                      <a:pt x="6322" y="21363"/>
                      <a:pt x="6434" y="21181"/>
                    </a:cubicBezTo>
                    <a:cubicBezTo>
                      <a:pt x="6545" y="21000"/>
                      <a:pt x="6646" y="20781"/>
                      <a:pt x="6735" y="20525"/>
                    </a:cubicBezTo>
                    <a:cubicBezTo>
                      <a:pt x="6824" y="20271"/>
                      <a:pt x="6899" y="19997"/>
                      <a:pt x="6962" y="19715"/>
                    </a:cubicBezTo>
                    <a:cubicBezTo>
                      <a:pt x="7024" y="19434"/>
                      <a:pt x="7073" y="19181"/>
                      <a:pt x="7107" y="18961"/>
                    </a:cubicBezTo>
                    <a:cubicBezTo>
                      <a:pt x="7122" y="18871"/>
                      <a:pt x="7134" y="18831"/>
                      <a:pt x="7145" y="18821"/>
                    </a:cubicBezTo>
                    <a:cubicBezTo>
                      <a:pt x="7156" y="18812"/>
                      <a:pt x="7166" y="18826"/>
                      <a:pt x="7174" y="18863"/>
                    </a:cubicBezTo>
                    <a:cubicBezTo>
                      <a:pt x="7181" y="18900"/>
                      <a:pt x="7187" y="18944"/>
                      <a:pt x="7191" y="19017"/>
                    </a:cubicBezTo>
                    <a:cubicBezTo>
                      <a:pt x="7195" y="19089"/>
                      <a:pt x="7197" y="19166"/>
                      <a:pt x="7197" y="19240"/>
                    </a:cubicBezTo>
                    <a:lnTo>
                      <a:pt x="7197" y="20762"/>
                    </a:lnTo>
                    <a:cubicBezTo>
                      <a:pt x="7197" y="21036"/>
                      <a:pt x="7224" y="21181"/>
                      <a:pt x="7281" y="21181"/>
                    </a:cubicBezTo>
                    <a:lnTo>
                      <a:pt x="7850" y="21181"/>
                    </a:lnTo>
                    <a:cubicBezTo>
                      <a:pt x="7907" y="21181"/>
                      <a:pt x="7935" y="21036"/>
                      <a:pt x="7935" y="20762"/>
                    </a:cubicBezTo>
                    <a:cubicBezTo>
                      <a:pt x="7935" y="20490"/>
                      <a:pt x="7907" y="20357"/>
                      <a:pt x="7850" y="20357"/>
                    </a:cubicBezTo>
                    <a:lnTo>
                      <a:pt x="7453" y="20357"/>
                    </a:lnTo>
                    <a:cubicBezTo>
                      <a:pt x="7396" y="20357"/>
                      <a:pt x="7368" y="20226"/>
                      <a:pt x="7368" y="19952"/>
                    </a:cubicBezTo>
                    <a:lnTo>
                      <a:pt x="7368" y="11756"/>
                    </a:lnTo>
                    <a:cubicBezTo>
                      <a:pt x="7368" y="11136"/>
                      <a:pt x="7342" y="10558"/>
                      <a:pt x="7293" y="10011"/>
                    </a:cubicBezTo>
                    <a:cubicBezTo>
                      <a:pt x="7244" y="9465"/>
                      <a:pt x="7175" y="8983"/>
                      <a:pt x="7084" y="8573"/>
                    </a:cubicBezTo>
                    <a:cubicBezTo>
                      <a:pt x="6993" y="8163"/>
                      <a:pt x="6881" y="7833"/>
                      <a:pt x="6750" y="7596"/>
                    </a:cubicBezTo>
                    <a:cubicBezTo>
                      <a:pt x="6619" y="7359"/>
                      <a:pt x="6475" y="7247"/>
                      <a:pt x="6312" y="7247"/>
                    </a:cubicBezTo>
                    <a:close/>
                    <a:moveTo>
                      <a:pt x="20055" y="8042"/>
                    </a:moveTo>
                    <a:cubicBezTo>
                      <a:pt x="20212" y="8042"/>
                      <a:pt x="20353" y="8172"/>
                      <a:pt x="20476" y="8419"/>
                    </a:cubicBezTo>
                    <a:cubicBezTo>
                      <a:pt x="20599" y="8666"/>
                      <a:pt x="20701" y="8997"/>
                      <a:pt x="20787" y="9439"/>
                    </a:cubicBezTo>
                    <a:cubicBezTo>
                      <a:pt x="20873" y="9884"/>
                      <a:pt x="20942" y="10433"/>
                      <a:pt x="20990" y="11072"/>
                    </a:cubicBezTo>
                    <a:cubicBezTo>
                      <a:pt x="21040" y="11734"/>
                      <a:pt x="21066" y="12484"/>
                      <a:pt x="21066" y="13306"/>
                    </a:cubicBezTo>
                    <a:cubicBezTo>
                      <a:pt x="21066" y="14146"/>
                      <a:pt x="21040" y="14909"/>
                      <a:pt x="20990" y="15568"/>
                    </a:cubicBezTo>
                    <a:cubicBezTo>
                      <a:pt x="20942" y="16209"/>
                      <a:pt x="20873" y="16758"/>
                      <a:pt x="20787" y="17202"/>
                    </a:cubicBezTo>
                    <a:cubicBezTo>
                      <a:pt x="20702" y="17638"/>
                      <a:pt x="20599" y="17989"/>
                      <a:pt x="20479" y="18221"/>
                    </a:cubicBezTo>
                    <a:cubicBezTo>
                      <a:pt x="20356" y="18462"/>
                      <a:pt x="20213" y="18584"/>
                      <a:pt x="20055" y="18584"/>
                    </a:cubicBezTo>
                    <a:cubicBezTo>
                      <a:pt x="19898" y="18584"/>
                      <a:pt x="19755" y="18462"/>
                      <a:pt x="19632" y="18221"/>
                    </a:cubicBezTo>
                    <a:cubicBezTo>
                      <a:pt x="19512" y="17989"/>
                      <a:pt x="19409" y="17650"/>
                      <a:pt x="19324" y="17216"/>
                    </a:cubicBezTo>
                    <a:cubicBezTo>
                      <a:pt x="19237" y="16765"/>
                      <a:pt x="19170" y="16221"/>
                      <a:pt x="19121" y="15568"/>
                    </a:cubicBezTo>
                    <a:cubicBezTo>
                      <a:pt x="19071" y="14913"/>
                      <a:pt x="19045" y="14151"/>
                      <a:pt x="19045" y="13306"/>
                    </a:cubicBezTo>
                    <a:cubicBezTo>
                      <a:pt x="19045" y="12479"/>
                      <a:pt x="19071" y="11729"/>
                      <a:pt x="19121" y="11072"/>
                    </a:cubicBezTo>
                    <a:cubicBezTo>
                      <a:pt x="19170" y="10429"/>
                      <a:pt x="19238" y="9881"/>
                      <a:pt x="19324" y="9439"/>
                    </a:cubicBezTo>
                    <a:cubicBezTo>
                      <a:pt x="19410" y="8995"/>
                      <a:pt x="19511" y="8667"/>
                      <a:pt x="19635" y="8419"/>
                    </a:cubicBezTo>
                    <a:cubicBezTo>
                      <a:pt x="19757" y="8172"/>
                      <a:pt x="19899" y="8042"/>
                      <a:pt x="20055" y="80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94" name="Shape 194"/>
              <p:cNvSpPr/>
              <p:nvPr/>
            </p:nvSpPr>
            <p:spPr>
              <a:xfrm>
                <a:off x="376801" y="88659"/>
                <a:ext cx="283710" cy="3086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60" extrusionOk="0">
                    <a:moveTo>
                      <a:pt x="21213" y="11458"/>
                    </a:moveTo>
                    <a:lnTo>
                      <a:pt x="19665" y="11458"/>
                    </a:lnTo>
                    <a:cubicBezTo>
                      <a:pt x="19526" y="11458"/>
                      <a:pt x="19407" y="11423"/>
                      <a:pt x="19303" y="11352"/>
                    </a:cubicBezTo>
                    <a:cubicBezTo>
                      <a:pt x="19200" y="11281"/>
                      <a:pt x="19106" y="11198"/>
                      <a:pt x="19020" y="11103"/>
                    </a:cubicBezTo>
                    <a:lnTo>
                      <a:pt x="15331" y="6393"/>
                    </a:lnTo>
                    <a:cubicBezTo>
                      <a:pt x="15227" y="6251"/>
                      <a:pt x="15227" y="6109"/>
                      <a:pt x="15331" y="5967"/>
                    </a:cubicBezTo>
                    <a:lnTo>
                      <a:pt x="18242" y="2078"/>
                    </a:lnTo>
                    <a:cubicBezTo>
                      <a:pt x="18311" y="1983"/>
                      <a:pt x="18401" y="1899"/>
                      <a:pt x="18513" y="1828"/>
                    </a:cubicBezTo>
                    <a:cubicBezTo>
                      <a:pt x="18530" y="1817"/>
                      <a:pt x="18584" y="1790"/>
                      <a:pt x="18658" y="1754"/>
                    </a:cubicBezTo>
                    <a:cubicBezTo>
                      <a:pt x="19600" y="1650"/>
                      <a:pt x="20445" y="1250"/>
                      <a:pt x="21072" y="657"/>
                    </a:cubicBezTo>
                    <a:cubicBezTo>
                      <a:pt x="21234" y="504"/>
                      <a:pt x="21230" y="258"/>
                      <a:pt x="21064" y="110"/>
                    </a:cubicBezTo>
                    <a:cubicBezTo>
                      <a:pt x="20896" y="-39"/>
                      <a:pt x="20630" y="-36"/>
                      <a:pt x="20467" y="118"/>
                    </a:cubicBezTo>
                    <a:cubicBezTo>
                      <a:pt x="19916" y="637"/>
                      <a:pt x="19162" y="966"/>
                      <a:pt x="18322" y="1002"/>
                    </a:cubicBezTo>
                    <a:lnTo>
                      <a:pt x="17812" y="990"/>
                    </a:lnTo>
                    <a:cubicBezTo>
                      <a:pt x="17055" y="913"/>
                      <a:pt x="16380" y="594"/>
                      <a:pt x="15873" y="117"/>
                    </a:cubicBezTo>
                    <a:cubicBezTo>
                      <a:pt x="15710" y="-37"/>
                      <a:pt x="15443" y="-40"/>
                      <a:pt x="15276" y="110"/>
                    </a:cubicBezTo>
                    <a:cubicBezTo>
                      <a:pt x="15109" y="259"/>
                      <a:pt x="15106" y="504"/>
                      <a:pt x="15269" y="657"/>
                    </a:cubicBezTo>
                    <a:lnTo>
                      <a:pt x="15268" y="657"/>
                    </a:lnTo>
                    <a:cubicBezTo>
                      <a:pt x="15838" y="1195"/>
                      <a:pt x="16587" y="1573"/>
                      <a:pt x="17425" y="1717"/>
                    </a:cubicBezTo>
                    <a:cubicBezTo>
                      <a:pt x="17428" y="1728"/>
                      <a:pt x="17435" y="1739"/>
                      <a:pt x="17437" y="1751"/>
                    </a:cubicBezTo>
                    <a:cubicBezTo>
                      <a:pt x="17459" y="1838"/>
                      <a:pt x="17430" y="1972"/>
                      <a:pt x="17345" y="2067"/>
                    </a:cubicBezTo>
                    <a:lnTo>
                      <a:pt x="14867" y="5352"/>
                    </a:lnTo>
                    <a:cubicBezTo>
                      <a:pt x="14746" y="5525"/>
                      <a:pt x="14626" y="5525"/>
                      <a:pt x="14506" y="5352"/>
                    </a:cubicBezTo>
                    <a:lnTo>
                      <a:pt x="11411" y="1400"/>
                    </a:lnTo>
                    <a:cubicBezTo>
                      <a:pt x="11324" y="1305"/>
                      <a:pt x="11310" y="1221"/>
                      <a:pt x="11372" y="1150"/>
                    </a:cubicBezTo>
                    <a:cubicBezTo>
                      <a:pt x="11431" y="1079"/>
                      <a:pt x="11530" y="1045"/>
                      <a:pt x="11668" y="1045"/>
                    </a:cubicBezTo>
                    <a:lnTo>
                      <a:pt x="13732" y="1045"/>
                    </a:lnTo>
                    <a:cubicBezTo>
                      <a:pt x="13989" y="1045"/>
                      <a:pt x="14119" y="926"/>
                      <a:pt x="14119" y="690"/>
                    </a:cubicBezTo>
                    <a:cubicBezTo>
                      <a:pt x="14119" y="453"/>
                      <a:pt x="13989" y="335"/>
                      <a:pt x="13732" y="335"/>
                    </a:cubicBezTo>
                    <a:lnTo>
                      <a:pt x="8315" y="335"/>
                    </a:lnTo>
                    <a:cubicBezTo>
                      <a:pt x="8056" y="335"/>
                      <a:pt x="7928" y="453"/>
                      <a:pt x="7928" y="690"/>
                    </a:cubicBezTo>
                    <a:cubicBezTo>
                      <a:pt x="7928" y="926"/>
                      <a:pt x="8056" y="1045"/>
                      <a:pt x="8315" y="1045"/>
                    </a:cubicBezTo>
                    <a:lnTo>
                      <a:pt x="9863" y="1045"/>
                    </a:lnTo>
                    <a:cubicBezTo>
                      <a:pt x="10000" y="1045"/>
                      <a:pt x="10124" y="1079"/>
                      <a:pt x="10237" y="1150"/>
                    </a:cubicBezTo>
                    <a:cubicBezTo>
                      <a:pt x="10348" y="1221"/>
                      <a:pt x="10438" y="1305"/>
                      <a:pt x="10508" y="1400"/>
                    </a:cubicBezTo>
                    <a:lnTo>
                      <a:pt x="14066" y="5967"/>
                    </a:lnTo>
                    <a:cubicBezTo>
                      <a:pt x="14170" y="6109"/>
                      <a:pt x="14170" y="6251"/>
                      <a:pt x="14066" y="6393"/>
                    </a:cubicBezTo>
                    <a:lnTo>
                      <a:pt x="2579" y="20495"/>
                    </a:lnTo>
                    <a:cubicBezTo>
                      <a:pt x="2492" y="20590"/>
                      <a:pt x="2399" y="20674"/>
                      <a:pt x="2295" y="20745"/>
                    </a:cubicBezTo>
                    <a:cubicBezTo>
                      <a:pt x="2192" y="20816"/>
                      <a:pt x="2072" y="20850"/>
                      <a:pt x="1935" y="20850"/>
                    </a:cubicBezTo>
                    <a:lnTo>
                      <a:pt x="387" y="20850"/>
                    </a:lnTo>
                    <a:cubicBezTo>
                      <a:pt x="128" y="20850"/>
                      <a:pt x="0" y="20969"/>
                      <a:pt x="0" y="21205"/>
                    </a:cubicBezTo>
                    <a:cubicBezTo>
                      <a:pt x="0" y="21442"/>
                      <a:pt x="128" y="21560"/>
                      <a:pt x="387" y="21560"/>
                    </a:cubicBezTo>
                    <a:lnTo>
                      <a:pt x="5803" y="21560"/>
                    </a:lnTo>
                    <a:cubicBezTo>
                      <a:pt x="6061" y="21560"/>
                      <a:pt x="6190" y="21442"/>
                      <a:pt x="6190" y="21205"/>
                    </a:cubicBezTo>
                    <a:cubicBezTo>
                      <a:pt x="6190" y="20969"/>
                      <a:pt x="6061" y="20850"/>
                      <a:pt x="5803" y="20850"/>
                    </a:cubicBezTo>
                    <a:lnTo>
                      <a:pt x="3740" y="20850"/>
                    </a:lnTo>
                    <a:cubicBezTo>
                      <a:pt x="3602" y="20850"/>
                      <a:pt x="3504" y="20816"/>
                      <a:pt x="3442" y="20745"/>
                    </a:cubicBezTo>
                    <a:cubicBezTo>
                      <a:pt x="3382" y="20674"/>
                      <a:pt x="3395" y="20590"/>
                      <a:pt x="3481" y="20495"/>
                    </a:cubicBezTo>
                    <a:lnTo>
                      <a:pt x="14506" y="6985"/>
                    </a:lnTo>
                    <a:cubicBezTo>
                      <a:pt x="14626" y="6827"/>
                      <a:pt x="14746" y="6827"/>
                      <a:pt x="14867" y="6985"/>
                    </a:cubicBezTo>
                    <a:lnTo>
                      <a:pt x="18117" y="11103"/>
                    </a:lnTo>
                    <a:cubicBezTo>
                      <a:pt x="18204" y="11198"/>
                      <a:pt x="18216" y="11281"/>
                      <a:pt x="18156" y="11352"/>
                    </a:cubicBezTo>
                    <a:cubicBezTo>
                      <a:pt x="18095" y="11423"/>
                      <a:pt x="17996" y="11458"/>
                      <a:pt x="17859" y="11458"/>
                    </a:cubicBezTo>
                    <a:lnTo>
                      <a:pt x="15795" y="11458"/>
                    </a:lnTo>
                    <a:cubicBezTo>
                      <a:pt x="15537" y="11458"/>
                      <a:pt x="15409" y="11577"/>
                      <a:pt x="15409" y="11813"/>
                    </a:cubicBezTo>
                    <a:cubicBezTo>
                      <a:pt x="15409" y="12050"/>
                      <a:pt x="15537" y="12167"/>
                      <a:pt x="15795" y="12167"/>
                    </a:cubicBezTo>
                    <a:lnTo>
                      <a:pt x="21213" y="12167"/>
                    </a:lnTo>
                    <a:cubicBezTo>
                      <a:pt x="21470" y="12167"/>
                      <a:pt x="21600" y="12050"/>
                      <a:pt x="21600" y="11813"/>
                    </a:cubicBezTo>
                    <a:cubicBezTo>
                      <a:pt x="21600" y="11577"/>
                      <a:pt x="21470" y="11458"/>
                      <a:pt x="21213" y="1145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95" name="Shape 195"/>
              <p:cNvSpPr/>
              <p:nvPr/>
            </p:nvSpPr>
            <p:spPr>
              <a:xfrm>
                <a:off x="592908" y="72035"/>
                <a:ext cx="44769" cy="20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802" y="11979"/>
                    </a:moveTo>
                    <a:cubicBezTo>
                      <a:pt x="15493" y="11979"/>
                      <a:pt x="14427" y="10116"/>
                      <a:pt x="14427" y="7815"/>
                    </a:cubicBezTo>
                    <a:cubicBezTo>
                      <a:pt x="14427" y="5520"/>
                      <a:pt x="15493" y="3657"/>
                      <a:pt x="16802" y="3657"/>
                    </a:cubicBezTo>
                    <a:cubicBezTo>
                      <a:pt x="18118" y="3657"/>
                      <a:pt x="19185" y="5520"/>
                      <a:pt x="19185" y="7815"/>
                    </a:cubicBezTo>
                    <a:cubicBezTo>
                      <a:pt x="19185" y="10116"/>
                      <a:pt x="18118" y="11979"/>
                      <a:pt x="16802" y="11979"/>
                    </a:cubicBezTo>
                    <a:close/>
                    <a:moveTo>
                      <a:pt x="10799" y="0"/>
                    </a:moveTo>
                    <a:cubicBezTo>
                      <a:pt x="4837" y="0"/>
                      <a:pt x="0" y="4833"/>
                      <a:pt x="0" y="10803"/>
                    </a:cubicBezTo>
                    <a:cubicBezTo>
                      <a:pt x="0" y="16767"/>
                      <a:pt x="4837" y="21600"/>
                      <a:pt x="10799" y="21600"/>
                    </a:cubicBezTo>
                    <a:cubicBezTo>
                      <a:pt x="16761" y="21600"/>
                      <a:pt x="21600" y="16767"/>
                      <a:pt x="21600" y="10803"/>
                    </a:cubicBezTo>
                    <a:cubicBezTo>
                      <a:pt x="21600" y="4833"/>
                      <a:pt x="16761" y="0"/>
                      <a:pt x="107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  <p:sp>
        <p:nvSpPr>
          <p:cNvPr id="198" name="Shape 198"/>
          <p:cNvSpPr/>
          <p:nvPr/>
        </p:nvSpPr>
        <p:spPr>
          <a:xfrm>
            <a:off x="8660187" y="6553200"/>
            <a:ext cx="97069" cy="203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normAutofit/>
          </a:bodyPr>
          <a:lstStyle>
            <a:lvl1pPr>
              <a:defRPr sz="180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pPr algn="ctr" defTabSz="309563">
              <a:defRPr>
                <a:solidFill>
                  <a:srgbClr val="000000"/>
                </a:solidFill>
              </a:defRPr>
            </a:pPr>
            <a:r>
              <a:rPr sz="675" kern="0"/>
              <a:t>￼</a:t>
            </a:r>
          </a:p>
        </p:txBody>
      </p:sp>
      <p:grpSp>
        <p:nvGrpSpPr>
          <p:cNvPr id="201" name="Group 201">
            <a:hlinkClick r:id="" action="ppaction://hlinkshowjump?jump=previousslide"/>
          </p:cNvPr>
          <p:cNvGrpSpPr/>
          <p:nvPr/>
        </p:nvGrpSpPr>
        <p:grpSpPr>
          <a:xfrm>
            <a:off x="8488688" y="6575220"/>
            <a:ext cx="109845" cy="146460"/>
            <a:chOff x="0" y="0"/>
            <a:chExt cx="292918" cy="292918"/>
          </a:xfrm>
        </p:grpSpPr>
        <p:sp>
          <p:nvSpPr>
            <p:cNvPr id="199" name="Shape 199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222B31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200" name="Shape 200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22B3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204" name="Group 204">
            <a:hlinkClick r:id="" action="ppaction://hlinkshowjump?jump=nextslide"/>
          </p:cNvPr>
          <p:cNvGrpSpPr/>
          <p:nvPr/>
        </p:nvGrpSpPr>
        <p:grpSpPr>
          <a:xfrm flipH="1">
            <a:off x="8807776" y="6575220"/>
            <a:ext cx="109845" cy="146460"/>
            <a:chOff x="0" y="0"/>
            <a:chExt cx="292918" cy="292918"/>
          </a:xfrm>
        </p:grpSpPr>
        <p:sp>
          <p:nvSpPr>
            <p:cNvPr id="202" name="Shape 202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222B31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203" name="Shape 203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22B3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sp>
        <p:nvSpPr>
          <p:cNvPr id="205" name="Shape 205"/>
          <p:cNvSpPr>
            <a:spLocks noGrp="1"/>
          </p:cNvSpPr>
          <p:nvPr>
            <p:ph type="sldNum" sz="quarter" idx="2"/>
          </p:nvPr>
        </p:nvSpPr>
        <p:spPr>
          <a:xfrm>
            <a:off x="8639007" y="6616700"/>
            <a:ext cx="139430" cy="203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1283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206" name="Shape 206"/>
          <p:cNvSpPr>
            <a:spLocks noGrp="1"/>
          </p:cNvSpPr>
          <p:nvPr>
            <p:ph type="title"/>
          </p:nvPr>
        </p:nvSpPr>
        <p:spPr>
          <a:xfrm>
            <a:off x="744729" y="179682"/>
            <a:ext cx="7654543" cy="741978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FFFFFF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FFFFFF"/>
                </a:solidFill>
              </a:rP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985850669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>
            <a:spLocks noGrp="1"/>
          </p:cNvSpPr>
          <p:nvPr>
            <p:ph type="title"/>
          </p:nvPr>
        </p:nvSpPr>
        <p:spPr>
          <a:xfrm>
            <a:off x="744729" y="179682"/>
            <a:ext cx="7654543" cy="741978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212830"/>
                </a:solidFill>
              </a:rPr>
              <a:t>Title Text</a:t>
            </a:r>
          </a:p>
        </p:txBody>
      </p:sp>
      <p:sp>
        <p:nvSpPr>
          <p:cNvPr id="172" name="Shape 172"/>
          <p:cNvSpPr>
            <a:spLocks noGrp="1"/>
          </p:cNvSpPr>
          <p:nvPr>
            <p:ph type="body" idx="1"/>
          </p:nvPr>
        </p:nvSpPr>
        <p:spPr>
          <a:xfrm>
            <a:off x="744729" y="823065"/>
            <a:ext cx="6278404" cy="793751"/>
          </a:xfrm>
          <a:prstGeom prst="rect">
            <a:avLst/>
          </a:prstGeom>
        </p:spPr>
        <p:txBody>
          <a:bodyPr/>
          <a:lstStyle>
            <a:lvl1pPr algn="l"/>
            <a:lvl2pPr algn="l"/>
            <a:lvl3pPr algn="l"/>
            <a:lvl4pPr algn="l"/>
            <a:lvl5pPr algn="l"/>
          </a:lstStyle>
          <a:p>
            <a:pPr lvl="0">
              <a:defRPr sz="1800"/>
            </a:pPr>
            <a:r>
              <a:rPr sz="600"/>
              <a:t>Body Level One</a:t>
            </a:r>
          </a:p>
          <a:p>
            <a:pPr lvl="1">
              <a:defRPr sz="1800"/>
            </a:pPr>
            <a:r>
              <a:rPr sz="600"/>
              <a:t>Body Level Two</a:t>
            </a:r>
          </a:p>
          <a:p>
            <a:pPr lvl="2">
              <a:defRPr sz="1800"/>
            </a:pPr>
            <a:r>
              <a:rPr sz="600"/>
              <a:t>Body Level Three</a:t>
            </a:r>
          </a:p>
          <a:p>
            <a:pPr lvl="3">
              <a:defRPr sz="1800"/>
            </a:pPr>
            <a:r>
              <a:rPr sz="600"/>
              <a:t>Body Level Four</a:t>
            </a:r>
          </a:p>
          <a:p>
            <a:pPr lvl="4">
              <a:defRPr sz="1800"/>
            </a:pPr>
            <a:r>
              <a:rPr sz="600"/>
              <a:t>Body Level Five</a:t>
            </a:r>
          </a:p>
        </p:txBody>
      </p:sp>
      <p:grpSp>
        <p:nvGrpSpPr>
          <p:cNvPr id="175" name="Group 175">
            <a:hlinkClick r:id="" action="ppaction://hlinkshowjump?jump=previousslide"/>
          </p:cNvPr>
          <p:cNvGrpSpPr/>
          <p:nvPr/>
        </p:nvGrpSpPr>
        <p:grpSpPr>
          <a:xfrm>
            <a:off x="8488688" y="6575220"/>
            <a:ext cx="109845" cy="146460"/>
            <a:chOff x="0" y="0"/>
            <a:chExt cx="292918" cy="292918"/>
          </a:xfrm>
        </p:grpSpPr>
        <p:sp>
          <p:nvSpPr>
            <p:cNvPr id="173" name="Shape 173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174" name="Shape 174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178" name="Group 178">
            <a:hlinkClick r:id="" action="ppaction://hlinkshowjump?jump=nextslide"/>
          </p:cNvPr>
          <p:cNvGrpSpPr/>
          <p:nvPr/>
        </p:nvGrpSpPr>
        <p:grpSpPr>
          <a:xfrm flipH="1">
            <a:off x="8807776" y="6575220"/>
            <a:ext cx="109845" cy="146460"/>
            <a:chOff x="0" y="0"/>
            <a:chExt cx="292918" cy="292918"/>
          </a:xfrm>
        </p:grpSpPr>
        <p:sp>
          <p:nvSpPr>
            <p:cNvPr id="176" name="Shape 176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177" name="Shape 177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sp>
        <p:nvSpPr>
          <p:cNvPr id="179" name="Shape 179"/>
          <p:cNvSpPr>
            <a:spLocks noGrp="1"/>
          </p:cNvSpPr>
          <p:nvPr>
            <p:ph type="sldNum" sz="quarter" idx="2"/>
          </p:nvPr>
        </p:nvSpPr>
        <p:spPr>
          <a:xfrm>
            <a:off x="8639007" y="6578600"/>
            <a:ext cx="139430" cy="203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grpSp>
        <p:nvGrpSpPr>
          <p:cNvPr id="187" name="Group 187"/>
          <p:cNvGrpSpPr/>
          <p:nvPr/>
        </p:nvGrpSpPr>
        <p:grpSpPr>
          <a:xfrm>
            <a:off x="206257" y="6579295"/>
            <a:ext cx="652434" cy="198656"/>
            <a:chOff x="0" y="0"/>
            <a:chExt cx="1739821" cy="397311"/>
          </a:xfrm>
        </p:grpSpPr>
        <p:grpSp>
          <p:nvGrpSpPr>
            <p:cNvPr id="182" name="Group 182"/>
            <p:cNvGrpSpPr/>
            <p:nvPr/>
          </p:nvGrpSpPr>
          <p:grpSpPr>
            <a:xfrm>
              <a:off x="0" y="16976"/>
              <a:ext cx="378730" cy="275796"/>
              <a:chOff x="0" y="0"/>
              <a:chExt cx="378729" cy="275794"/>
            </a:xfrm>
          </p:grpSpPr>
          <p:sp>
            <p:nvSpPr>
              <p:cNvPr id="180" name="Shape 180"/>
              <p:cNvSpPr/>
              <p:nvPr/>
            </p:nvSpPr>
            <p:spPr>
              <a:xfrm>
                <a:off x="105200" y="0"/>
                <a:ext cx="273530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7316"/>
                    </a:moveTo>
                    <a:cubicBezTo>
                      <a:pt x="21600" y="19682"/>
                      <a:pt x="20404" y="21600"/>
                      <a:pt x="18928" y="21600"/>
                    </a:cubicBezTo>
                    <a:cubicBezTo>
                      <a:pt x="17453" y="21600"/>
                      <a:pt x="16257" y="19682"/>
                      <a:pt x="16257" y="17316"/>
                    </a:cubicBezTo>
                    <a:cubicBezTo>
                      <a:pt x="16257" y="12492"/>
                      <a:pt x="13809" y="8567"/>
                      <a:pt x="10800" y="8567"/>
                    </a:cubicBezTo>
                    <a:cubicBezTo>
                      <a:pt x="7791" y="8567"/>
                      <a:pt x="5343" y="12492"/>
                      <a:pt x="5343" y="17316"/>
                    </a:cubicBezTo>
                    <a:cubicBezTo>
                      <a:pt x="5343" y="19682"/>
                      <a:pt x="4147" y="21600"/>
                      <a:pt x="2672" y="21600"/>
                    </a:cubicBezTo>
                    <a:cubicBezTo>
                      <a:pt x="1197" y="21600"/>
                      <a:pt x="0" y="19682"/>
                      <a:pt x="0" y="17316"/>
                    </a:cubicBezTo>
                    <a:cubicBezTo>
                      <a:pt x="0" y="12691"/>
                      <a:pt x="1123" y="8343"/>
                      <a:pt x="3163" y="5072"/>
                    </a:cubicBezTo>
                    <a:cubicBezTo>
                      <a:pt x="5204" y="1801"/>
                      <a:pt x="7915" y="0"/>
                      <a:pt x="10800" y="0"/>
                    </a:cubicBezTo>
                    <a:cubicBezTo>
                      <a:pt x="13685" y="0"/>
                      <a:pt x="16397" y="1801"/>
                      <a:pt x="18437" y="5072"/>
                    </a:cubicBezTo>
                    <a:cubicBezTo>
                      <a:pt x="20477" y="8343"/>
                      <a:pt x="21600" y="12691"/>
                      <a:pt x="21600" y="17316"/>
                    </a:cubicBezTo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81" name="Shape 181"/>
              <p:cNvSpPr/>
              <p:nvPr/>
            </p:nvSpPr>
            <p:spPr>
              <a:xfrm>
                <a:off x="0" y="105200"/>
                <a:ext cx="273528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003" y="6600"/>
                    </a:moveTo>
                    <a:cubicBezTo>
                      <a:pt x="17003" y="3730"/>
                      <a:pt x="18459" y="1393"/>
                      <a:pt x="20250" y="1393"/>
                    </a:cubicBezTo>
                    <a:cubicBezTo>
                      <a:pt x="20499" y="1393"/>
                      <a:pt x="20740" y="1442"/>
                      <a:pt x="20972" y="1527"/>
                    </a:cubicBezTo>
                    <a:cubicBezTo>
                      <a:pt x="20482" y="594"/>
                      <a:pt x="19749" y="0"/>
                      <a:pt x="18928" y="0"/>
                    </a:cubicBezTo>
                    <a:cubicBezTo>
                      <a:pt x="17453" y="0"/>
                      <a:pt x="16257" y="1918"/>
                      <a:pt x="16257" y="4284"/>
                    </a:cubicBezTo>
                    <a:cubicBezTo>
                      <a:pt x="16257" y="6254"/>
                      <a:pt x="15844" y="8067"/>
                      <a:pt x="15156" y="9532"/>
                    </a:cubicBezTo>
                    <a:cubicBezTo>
                      <a:pt x="16156" y="9547"/>
                      <a:pt x="16966" y="10855"/>
                      <a:pt x="16966" y="12461"/>
                    </a:cubicBezTo>
                    <a:cubicBezTo>
                      <a:pt x="16966" y="14077"/>
                      <a:pt x="16146" y="15392"/>
                      <a:pt x="15138" y="15392"/>
                    </a:cubicBezTo>
                    <a:cubicBezTo>
                      <a:pt x="14130" y="15392"/>
                      <a:pt x="13310" y="14077"/>
                      <a:pt x="13310" y="12461"/>
                    </a:cubicBezTo>
                    <a:cubicBezTo>
                      <a:pt x="13310" y="12313"/>
                      <a:pt x="13319" y="12169"/>
                      <a:pt x="13333" y="12027"/>
                    </a:cubicBezTo>
                    <a:cubicBezTo>
                      <a:pt x="12575" y="12667"/>
                      <a:pt x="11714" y="13033"/>
                      <a:pt x="10800" y="13033"/>
                    </a:cubicBezTo>
                    <a:cubicBezTo>
                      <a:pt x="9907" y="13033"/>
                      <a:pt x="9065" y="12681"/>
                      <a:pt x="8321" y="12068"/>
                    </a:cubicBezTo>
                    <a:cubicBezTo>
                      <a:pt x="8331" y="12197"/>
                      <a:pt x="8339" y="12327"/>
                      <a:pt x="8339" y="12461"/>
                    </a:cubicBezTo>
                    <a:cubicBezTo>
                      <a:pt x="8339" y="14077"/>
                      <a:pt x="7519" y="15392"/>
                      <a:pt x="6511" y="15392"/>
                    </a:cubicBezTo>
                    <a:cubicBezTo>
                      <a:pt x="5503" y="15392"/>
                      <a:pt x="4683" y="14077"/>
                      <a:pt x="4683" y="12461"/>
                    </a:cubicBezTo>
                    <a:cubicBezTo>
                      <a:pt x="4683" y="10880"/>
                      <a:pt x="5468" y="9591"/>
                      <a:pt x="6446" y="9535"/>
                    </a:cubicBezTo>
                    <a:cubicBezTo>
                      <a:pt x="5757" y="8071"/>
                      <a:pt x="5343" y="6255"/>
                      <a:pt x="5343" y="4284"/>
                    </a:cubicBezTo>
                    <a:cubicBezTo>
                      <a:pt x="5343" y="1918"/>
                      <a:pt x="4147" y="0"/>
                      <a:pt x="2671" y="0"/>
                    </a:cubicBezTo>
                    <a:cubicBezTo>
                      <a:pt x="1843" y="0"/>
                      <a:pt x="1103" y="605"/>
                      <a:pt x="613" y="1554"/>
                    </a:cubicBezTo>
                    <a:cubicBezTo>
                      <a:pt x="865" y="1453"/>
                      <a:pt x="1127" y="1393"/>
                      <a:pt x="1399" y="1393"/>
                    </a:cubicBezTo>
                    <a:cubicBezTo>
                      <a:pt x="3190" y="1393"/>
                      <a:pt x="4646" y="3730"/>
                      <a:pt x="4646" y="6600"/>
                    </a:cubicBezTo>
                    <a:cubicBezTo>
                      <a:pt x="4646" y="9472"/>
                      <a:pt x="3190" y="11808"/>
                      <a:pt x="1399" y="11808"/>
                    </a:cubicBezTo>
                    <a:cubicBezTo>
                      <a:pt x="1284" y="11808"/>
                      <a:pt x="1171" y="11799"/>
                      <a:pt x="1060" y="11780"/>
                    </a:cubicBezTo>
                    <a:cubicBezTo>
                      <a:pt x="1581" y="13519"/>
                      <a:pt x="2287" y="15123"/>
                      <a:pt x="3163" y="16528"/>
                    </a:cubicBezTo>
                    <a:cubicBezTo>
                      <a:pt x="4357" y="18443"/>
                      <a:pt x="5783" y="19849"/>
                      <a:pt x="7337" y="20690"/>
                    </a:cubicBezTo>
                    <a:cubicBezTo>
                      <a:pt x="7583" y="17880"/>
                      <a:pt x="9088" y="15708"/>
                      <a:pt x="10908" y="15708"/>
                    </a:cubicBezTo>
                    <a:cubicBezTo>
                      <a:pt x="12703" y="15708"/>
                      <a:pt x="14192" y="17823"/>
                      <a:pt x="14467" y="20580"/>
                    </a:cubicBezTo>
                    <a:cubicBezTo>
                      <a:pt x="15943" y="19728"/>
                      <a:pt x="17295" y="18359"/>
                      <a:pt x="18437" y="16528"/>
                    </a:cubicBezTo>
                    <a:cubicBezTo>
                      <a:pt x="19312" y="15125"/>
                      <a:pt x="20017" y="13522"/>
                      <a:pt x="20539" y="11785"/>
                    </a:cubicBezTo>
                    <a:cubicBezTo>
                      <a:pt x="20444" y="11799"/>
                      <a:pt x="20348" y="11808"/>
                      <a:pt x="20250" y="11808"/>
                    </a:cubicBezTo>
                    <a:cubicBezTo>
                      <a:pt x="18459" y="11808"/>
                      <a:pt x="17003" y="9472"/>
                      <a:pt x="17003" y="6600"/>
                    </a:cubicBezTo>
                    <a:close/>
                    <a:moveTo>
                      <a:pt x="21563" y="3598"/>
                    </a:moveTo>
                    <a:cubicBezTo>
                      <a:pt x="21191" y="3178"/>
                      <a:pt x="20738" y="2930"/>
                      <a:pt x="20250" y="2930"/>
                    </a:cubicBezTo>
                    <a:cubicBezTo>
                      <a:pt x="18988" y="2930"/>
                      <a:pt x="17961" y="4577"/>
                      <a:pt x="17961" y="6600"/>
                    </a:cubicBezTo>
                    <a:cubicBezTo>
                      <a:pt x="17961" y="8625"/>
                      <a:pt x="18988" y="10271"/>
                      <a:pt x="20250" y="10271"/>
                    </a:cubicBezTo>
                    <a:cubicBezTo>
                      <a:pt x="20507" y="10271"/>
                      <a:pt x="20753" y="10200"/>
                      <a:pt x="20983" y="10075"/>
                    </a:cubicBezTo>
                    <a:cubicBezTo>
                      <a:pt x="21388" y="8239"/>
                      <a:pt x="21600" y="6288"/>
                      <a:pt x="21600" y="4284"/>
                    </a:cubicBezTo>
                    <a:cubicBezTo>
                      <a:pt x="21600" y="4049"/>
                      <a:pt x="21585" y="3822"/>
                      <a:pt x="21563" y="3598"/>
                    </a:cubicBezTo>
                    <a:close/>
                    <a:moveTo>
                      <a:pt x="3688" y="6600"/>
                    </a:moveTo>
                    <a:cubicBezTo>
                      <a:pt x="3688" y="4577"/>
                      <a:pt x="2661" y="2930"/>
                      <a:pt x="1399" y="2930"/>
                    </a:cubicBezTo>
                    <a:cubicBezTo>
                      <a:pt x="886" y="2930"/>
                      <a:pt x="413" y="3205"/>
                      <a:pt x="31" y="3664"/>
                    </a:cubicBezTo>
                    <a:cubicBezTo>
                      <a:pt x="13" y="3867"/>
                      <a:pt x="0" y="4073"/>
                      <a:pt x="0" y="4284"/>
                    </a:cubicBezTo>
                    <a:cubicBezTo>
                      <a:pt x="0" y="6276"/>
                      <a:pt x="210" y="8216"/>
                      <a:pt x="610" y="10042"/>
                    </a:cubicBezTo>
                    <a:cubicBezTo>
                      <a:pt x="856" y="10188"/>
                      <a:pt x="1121" y="10271"/>
                      <a:pt x="1399" y="10271"/>
                    </a:cubicBezTo>
                    <a:cubicBezTo>
                      <a:pt x="2661" y="10271"/>
                      <a:pt x="3688" y="8625"/>
                      <a:pt x="3688" y="6600"/>
                    </a:cubicBezTo>
                    <a:close/>
                    <a:moveTo>
                      <a:pt x="5642" y="12461"/>
                    </a:moveTo>
                    <a:cubicBezTo>
                      <a:pt x="5642" y="13229"/>
                      <a:pt x="6032" y="13855"/>
                      <a:pt x="6511" y="13855"/>
                    </a:cubicBezTo>
                    <a:cubicBezTo>
                      <a:pt x="6991" y="13855"/>
                      <a:pt x="7380" y="13229"/>
                      <a:pt x="7380" y="12461"/>
                    </a:cubicBezTo>
                    <a:cubicBezTo>
                      <a:pt x="7380" y="11693"/>
                      <a:pt x="6991" y="11067"/>
                      <a:pt x="6511" y="11067"/>
                    </a:cubicBezTo>
                    <a:cubicBezTo>
                      <a:pt x="6032" y="11067"/>
                      <a:pt x="5642" y="11693"/>
                      <a:pt x="5642" y="12461"/>
                    </a:cubicBezTo>
                    <a:close/>
                    <a:moveTo>
                      <a:pt x="15138" y="13855"/>
                    </a:moveTo>
                    <a:cubicBezTo>
                      <a:pt x="15617" y="13855"/>
                      <a:pt x="16007" y="13229"/>
                      <a:pt x="16007" y="12461"/>
                    </a:cubicBezTo>
                    <a:cubicBezTo>
                      <a:pt x="16007" y="11693"/>
                      <a:pt x="15617" y="11067"/>
                      <a:pt x="15138" y="11067"/>
                    </a:cubicBezTo>
                    <a:cubicBezTo>
                      <a:pt x="14659" y="11067"/>
                      <a:pt x="14269" y="11693"/>
                      <a:pt x="14269" y="12461"/>
                    </a:cubicBezTo>
                    <a:cubicBezTo>
                      <a:pt x="14269" y="13229"/>
                      <a:pt x="14659" y="13855"/>
                      <a:pt x="15138" y="13855"/>
                    </a:cubicBezTo>
                    <a:close/>
                    <a:moveTo>
                      <a:pt x="10908" y="17245"/>
                    </a:moveTo>
                    <a:cubicBezTo>
                      <a:pt x="9525" y="17245"/>
                      <a:pt x="8387" y="18952"/>
                      <a:pt x="8268" y="21121"/>
                    </a:cubicBezTo>
                    <a:cubicBezTo>
                      <a:pt x="9088" y="21435"/>
                      <a:pt x="9936" y="21600"/>
                      <a:pt x="10800" y="21600"/>
                    </a:cubicBezTo>
                    <a:cubicBezTo>
                      <a:pt x="11738" y="21600"/>
                      <a:pt x="12658" y="21406"/>
                      <a:pt x="13542" y="21036"/>
                    </a:cubicBezTo>
                    <a:cubicBezTo>
                      <a:pt x="13399" y="18908"/>
                      <a:pt x="12273" y="17245"/>
                      <a:pt x="10908" y="1724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186" name="Group 186"/>
            <p:cNvGrpSpPr/>
            <p:nvPr/>
          </p:nvGrpSpPr>
          <p:grpSpPr>
            <a:xfrm>
              <a:off x="451491" y="-1"/>
              <a:ext cx="1288331" cy="397313"/>
              <a:chOff x="0" y="0"/>
              <a:chExt cx="1288330" cy="397311"/>
            </a:xfrm>
          </p:grpSpPr>
          <p:sp>
            <p:nvSpPr>
              <p:cNvPr id="183" name="Shape 183"/>
              <p:cNvSpPr/>
              <p:nvPr/>
            </p:nvSpPr>
            <p:spPr>
              <a:xfrm>
                <a:off x="0" y="0"/>
                <a:ext cx="1288331" cy="267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09" y="0"/>
                    </a:moveTo>
                    <a:cubicBezTo>
                      <a:pt x="11534" y="0"/>
                      <a:pt x="11413" y="501"/>
                      <a:pt x="11413" y="1340"/>
                    </a:cubicBezTo>
                    <a:cubicBezTo>
                      <a:pt x="11413" y="2179"/>
                      <a:pt x="11534" y="2681"/>
                      <a:pt x="11709" y="2681"/>
                    </a:cubicBezTo>
                    <a:lnTo>
                      <a:pt x="12014" y="2681"/>
                    </a:lnTo>
                    <a:lnTo>
                      <a:pt x="12014" y="18319"/>
                    </a:lnTo>
                    <a:lnTo>
                      <a:pt x="11709" y="18319"/>
                    </a:lnTo>
                    <a:cubicBezTo>
                      <a:pt x="11534" y="18319"/>
                      <a:pt x="11413" y="18820"/>
                      <a:pt x="11413" y="19659"/>
                    </a:cubicBezTo>
                    <a:cubicBezTo>
                      <a:pt x="11413" y="20498"/>
                      <a:pt x="11534" y="21000"/>
                      <a:pt x="11709" y="21000"/>
                    </a:cubicBezTo>
                    <a:lnTo>
                      <a:pt x="12960" y="21000"/>
                    </a:lnTo>
                    <a:cubicBezTo>
                      <a:pt x="13134" y="21000"/>
                      <a:pt x="13256" y="20498"/>
                      <a:pt x="13256" y="19659"/>
                    </a:cubicBezTo>
                    <a:cubicBezTo>
                      <a:pt x="13256" y="18820"/>
                      <a:pt x="13134" y="18319"/>
                      <a:pt x="12960" y="18319"/>
                    </a:cubicBezTo>
                    <a:lnTo>
                      <a:pt x="12571" y="18319"/>
                    </a:lnTo>
                    <a:lnTo>
                      <a:pt x="12571" y="2681"/>
                    </a:lnTo>
                    <a:lnTo>
                      <a:pt x="13613" y="2681"/>
                    </a:lnTo>
                    <a:cubicBezTo>
                      <a:pt x="13871" y="2681"/>
                      <a:pt x="14055" y="3073"/>
                      <a:pt x="14179" y="3686"/>
                    </a:cubicBezTo>
                    <a:cubicBezTo>
                      <a:pt x="14303" y="4297"/>
                      <a:pt x="14368" y="5355"/>
                      <a:pt x="14368" y="6730"/>
                    </a:cubicBezTo>
                    <a:cubicBezTo>
                      <a:pt x="14368" y="8105"/>
                      <a:pt x="14303" y="9163"/>
                      <a:pt x="14179" y="9774"/>
                    </a:cubicBezTo>
                    <a:cubicBezTo>
                      <a:pt x="14055" y="10387"/>
                      <a:pt x="13871" y="10723"/>
                      <a:pt x="13613" y="10723"/>
                    </a:cubicBezTo>
                    <a:lnTo>
                      <a:pt x="13123" y="10723"/>
                    </a:lnTo>
                    <a:cubicBezTo>
                      <a:pt x="12948" y="10723"/>
                      <a:pt x="12826" y="11225"/>
                      <a:pt x="12826" y="12064"/>
                    </a:cubicBezTo>
                    <a:cubicBezTo>
                      <a:pt x="12826" y="12903"/>
                      <a:pt x="12948" y="13404"/>
                      <a:pt x="13123" y="13404"/>
                    </a:cubicBezTo>
                    <a:lnTo>
                      <a:pt x="13613" y="13404"/>
                    </a:lnTo>
                    <a:cubicBezTo>
                      <a:pt x="14043" y="13404"/>
                      <a:pt x="14378" y="12863"/>
                      <a:pt x="14612" y="11673"/>
                    </a:cubicBezTo>
                    <a:cubicBezTo>
                      <a:pt x="14842" y="10498"/>
                      <a:pt x="14960" y="8860"/>
                      <a:pt x="14960" y="6744"/>
                    </a:cubicBezTo>
                    <a:cubicBezTo>
                      <a:pt x="14960" y="4628"/>
                      <a:pt x="14842" y="2962"/>
                      <a:pt x="14612" y="1787"/>
                    </a:cubicBezTo>
                    <a:cubicBezTo>
                      <a:pt x="14378" y="597"/>
                      <a:pt x="14043" y="0"/>
                      <a:pt x="13613" y="0"/>
                    </a:cubicBezTo>
                    <a:lnTo>
                      <a:pt x="11709" y="0"/>
                    </a:lnTo>
                    <a:close/>
                    <a:moveTo>
                      <a:pt x="84" y="2052"/>
                    </a:moveTo>
                    <a:cubicBezTo>
                      <a:pt x="27" y="2052"/>
                      <a:pt x="0" y="2199"/>
                      <a:pt x="0" y="2471"/>
                    </a:cubicBezTo>
                    <a:cubicBezTo>
                      <a:pt x="0" y="2746"/>
                      <a:pt x="27" y="2876"/>
                      <a:pt x="84" y="2876"/>
                    </a:cubicBezTo>
                    <a:lnTo>
                      <a:pt x="482" y="2876"/>
                    </a:lnTo>
                    <a:cubicBezTo>
                      <a:pt x="539" y="2876"/>
                      <a:pt x="569" y="3009"/>
                      <a:pt x="569" y="3281"/>
                    </a:cubicBezTo>
                    <a:lnTo>
                      <a:pt x="569" y="19952"/>
                    </a:lnTo>
                    <a:cubicBezTo>
                      <a:pt x="569" y="20226"/>
                      <a:pt x="539" y="20357"/>
                      <a:pt x="482" y="20357"/>
                    </a:cubicBezTo>
                    <a:lnTo>
                      <a:pt x="84" y="20357"/>
                    </a:lnTo>
                    <a:cubicBezTo>
                      <a:pt x="27" y="20357"/>
                      <a:pt x="0" y="20490"/>
                      <a:pt x="0" y="20762"/>
                    </a:cubicBezTo>
                    <a:cubicBezTo>
                      <a:pt x="0" y="21036"/>
                      <a:pt x="27" y="21181"/>
                      <a:pt x="84" y="21181"/>
                    </a:cubicBezTo>
                    <a:lnTo>
                      <a:pt x="1335" y="21181"/>
                    </a:lnTo>
                    <a:cubicBezTo>
                      <a:pt x="1393" y="21181"/>
                      <a:pt x="1420" y="21036"/>
                      <a:pt x="1420" y="20762"/>
                    </a:cubicBezTo>
                    <a:cubicBezTo>
                      <a:pt x="1420" y="20490"/>
                      <a:pt x="1393" y="20357"/>
                      <a:pt x="1335" y="20357"/>
                    </a:cubicBezTo>
                    <a:lnTo>
                      <a:pt x="825" y="20357"/>
                    </a:lnTo>
                    <a:cubicBezTo>
                      <a:pt x="768" y="20357"/>
                      <a:pt x="737" y="20226"/>
                      <a:pt x="737" y="19952"/>
                    </a:cubicBezTo>
                    <a:lnTo>
                      <a:pt x="737" y="3965"/>
                    </a:lnTo>
                    <a:cubicBezTo>
                      <a:pt x="737" y="3820"/>
                      <a:pt x="744" y="3750"/>
                      <a:pt x="755" y="3742"/>
                    </a:cubicBezTo>
                    <a:cubicBezTo>
                      <a:pt x="766" y="3733"/>
                      <a:pt x="776" y="3753"/>
                      <a:pt x="784" y="3826"/>
                    </a:cubicBezTo>
                    <a:lnTo>
                      <a:pt x="2375" y="20762"/>
                    </a:lnTo>
                    <a:cubicBezTo>
                      <a:pt x="2401" y="21036"/>
                      <a:pt x="2443" y="21181"/>
                      <a:pt x="2500" y="21181"/>
                    </a:cubicBezTo>
                    <a:cubicBezTo>
                      <a:pt x="2557" y="21181"/>
                      <a:pt x="2598" y="21036"/>
                      <a:pt x="2625" y="20762"/>
                    </a:cubicBezTo>
                    <a:lnTo>
                      <a:pt x="4215" y="3826"/>
                    </a:lnTo>
                    <a:cubicBezTo>
                      <a:pt x="4223" y="3753"/>
                      <a:pt x="4233" y="3733"/>
                      <a:pt x="4245" y="3742"/>
                    </a:cubicBezTo>
                    <a:cubicBezTo>
                      <a:pt x="4256" y="3750"/>
                      <a:pt x="4259" y="3820"/>
                      <a:pt x="4259" y="3965"/>
                    </a:cubicBezTo>
                    <a:lnTo>
                      <a:pt x="4259" y="19952"/>
                    </a:lnTo>
                    <a:cubicBezTo>
                      <a:pt x="4259" y="20226"/>
                      <a:pt x="4231" y="20357"/>
                      <a:pt x="4175" y="20357"/>
                    </a:cubicBezTo>
                    <a:lnTo>
                      <a:pt x="3664" y="20357"/>
                    </a:lnTo>
                    <a:cubicBezTo>
                      <a:pt x="3607" y="20357"/>
                      <a:pt x="3580" y="20490"/>
                      <a:pt x="3580" y="20762"/>
                    </a:cubicBezTo>
                    <a:cubicBezTo>
                      <a:pt x="3580" y="21036"/>
                      <a:pt x="3607" y="21181"/>
                      <a:pt x="3664" y="21181"/>
                    </a:cubicBezTo>
                    <a:lnTo>
                      <a:pt x="4912" y="21181"/>
                    </a:lnTo>
                    <a:cubicBezTo>
                      <a:pt x="4969" y="21181"/>
                      <a:pt x="4999" y="21036"/>
                      <a:pt x="4999" y="20762"/>
                    </a:cubicBezTo>
                    <a:cubicBezTo>
                      <a:pt x="4999" y="20490"/>
                      <a:pt x="4969" y="20357"/>
                      <a:pt x="4912" y="20357"/>
                    </a:cubicBezTo>
                    <a:lnTo>
                      <a:pt x="4517" y="20357"/>
                    </a:lnTo>
                    <a:cubicBezTo>
                      <a:pt x="4460" y="20357"/>
                      <a:pt x="4430" y="20226"/>
                      <a:pt x="4430" y="19952"/>
                    </a:cubicBezTo>
                    <a:lnTo>
                      <a:pt x="4430" y="3281"/>
                    </a:lnTo>
                    <a:cubicBezTo>
                      <a:pt x="4430" y="3009"/>
                      <a:pt x="4460" y="2876"/>
                      <a:pt x="4517" y="2876"/>
                    </a:cubicBezTo>
                    <a:lnTo>
                      <a:pt x="4912" y="2876"/>
                    </a:lnTo>
                    <a:cubicBezTo>
                      <a:pt x="4969" y="2876"/>
                      <a:pt x="4999" y="2746"/>
                      <a:pt x="4999" y="2471"/>
                    </a:cubicBezTo>
                    <a:cubicBezTo>
                      <a:pt x="4999" y="2199"/>
                      <a:pt x="4969" y="2052"/>
                      <a:pt x="4912" y="2052"/>
                    </a:cubicBezTo>
                    <a:lnTo>
                      <a:pt x="4288" y="2052"/>
                    </a:lnTo>
                    <a:cubicBezTo>
                      <a:pt x="4246" y="2052"/>
                      <a:pt x="4216" y="2090"/>
                      <a:pt x="4195" y="2164"/>
                    </a:cubicBezTo>
                    <a:cubicBezTo>
                      <a:pt x="4174" y="2235"/>
                      <a:pt x="4157" y="2344"/>
                      <a:pt x="4146" y="2471"/>
                    </a:cubicBezTo>
                    <a:lnTo>
                      <a:pt x="2555" y="19408"/>
                    </a:lnTo>
                    <a:cubicBezTo>
                      <a:pt x="2517" y="19790"/>
                      <a:pt x="2479" y="19790"/>
                      <a:pt x="2442" y="19408"/>
                    </a:cubicBezTo>
                    <a:lnTo>
                      <a:pt x="851" y="2471"/>
                    </a:lnTo>
                    <a:cubicBezTo>
                      <a:pt x="839" y="2344"/>
                      <a:pt x="825" y="2235"/>
                      <a:pt x="804" y="2164"/>
                    </a:cubicBezTo>
                    <a:cubicBezTo>
                      <a:pt x="783" y="2090"/>
                      <a:pt x="753" y="2052"/>
                      <a:pt x="711" y="2052"/>
                    </a:cubicBezTo>
                    <a:lnTo>
                      <a:pt x="84" y="2052"/>
                    </a:lnTo>
                    <a:close/>
                    <a:moveTo>
                      <a:pt x="17277" y="5222"/>
                    </a:moveTo>
                    <a:cubicBezTo>
                      <a:pt x="17138" y="5222"/>
                      <a:pt x="17008" y="5330"/>
                      <a:pt x="16885" y="5557"/>
                    </a:cubicBezTo>
                    <a:cubicBezTo>
                      <a:pt x="16772" y="5765"/>
                      <a:pt x="16666" y="6030"/>
                      <a:pt x="16575" y="6325"/>
                    </a:cubicBezTo>
                    <a:cubicBezTo>
                      <a:pt x="16535" y="6450"/>
                      <a:pt x="16500" y="6511"/>
                      <a:pt x="16464" y="6646"/>
                    </a:cubicBezTo>
                    <a:cubicBezTo>
                      <a:pt x="16446" y="5920"/>
                      <a:pt x="16331" y="5362"/>
                      <a:pt x="16171" y="5362"/>
                    </a:cubicBezTo>
                    <a:lnTo>
                      <a:pt x="15602" y="5362"/>
                    </a:lnTo>
                    <a:cubicBezTo>
                      <a:pt x="15427" y="5362"/>
                      <a:pt x="15306" y="6087"/>
                      <a:pt x="15306" y="6925"/>
                    </a:cubicBezTo>
                    <a:cubicBezTo>
                      <a:pt x="15306" y="7764"/>
                      <a:pt x="15427" y="8489"/>
                      <a:pt x="15602" y="8489"/>
                    </a:cubicBezTo>
                    <a:lnTo>
                      <a:pt x="15915" y="8489"/>
                    </a:lnTo>
                    <a:lnTo>
                      <a:pt x="15915" y="18319"/>
                    </a:lnTo>
                    <a:lnTo>
                      <a:pt x="15602" y="18319"/>
                    </a:lnTo>
                    <a:cubicBezTo>
                      <a:pt x="15427" y="18319"/>
                      <a:pt x="15306" y="18820"/>
                      <a:pt x="15306" y="19659"/>
                    </a:cubicBezTo>
                    <a:cubicBezTo>
                      <a:pt x="15306" y="20498"/>
                      <a:pt x="15427" y="21000"/>
                      <a:pt x="15602" y="21000"/>
                    </a:cubicBezTo>
                    <a:lnTo>
                      <a:pt x="16795" y="21000"/>
                    </a:lnTo>
                    <a:cubicBezTo>
                      <a:pt x="16970" y="21000"/>
                      <a:pt x="17091" y="20498"/>
                      <a:pt x="17091" y="19659"/>
                    </a:cubicBezTo>
                    <a:cubicBezTo>
                      <a:pt x="17091" y="18820"/>
                      <a:pt x="16970" y="18319"/>
                      <a:pt x="16795" y="18319"/>
                    </a:cubicBezTo>
                    <a:lnTo>
                      <a:pt x="16473" y="18319"/>
                    </a:lnTo>
                    <a:lnTo>
                      <a:pt x="16473" y="11030"/>
                    </a:lnTo>
                    <a:cubicBezTo>
                      <a:pt x="16566" y="10507"/>
                      <a:pt x="16612" y="10028"/>
                      <a:pt x="16694" y="9592"/>
                    </a:cubicBezTo>
                    <a:cubicBezTo>
                      <a:pt x="16767" y="9192"/>
                      <a:pt x="16859" y="8819"/>
                      <a:pt x="16966" y="8489"/>
                    </a:cubicBezTo>
                    <a:cubicBezTo>
                      <a:pt x="17058" y="8210"/>
                      <a:pt x="17161" y="8070"/>
                      <a:pt x="17280" y="8070"/>
                    </a:cubicBezTo>
                    <a:cubicBezTo>
                      <a:pt x="17441" y="8070"/>
                      <a:pt x="17555" y="8252"/>
                      <a:pt x="17634" y="8615"/>
                    </a:cubicBezTo>
                    <a:cubicBezTo>
                      <a:pt x="17712" y="8970"/>
                      <a:pt x="17747" y="9386"/>
                      <a:pt x="17747" y="9927"/>
                    </a:cubicBezTo>
                    <a:cubicBezTo>
                      <a:pt x="17747" y="10766"/>
                      <a:pt x="17869" y="11352"/>
                      <a:pt x="18044" y="11352"/>
                    </a:cubicBezTo>
                    <a:cubicBezTo>
                      <a:pt x="18218" y="11352"/>
                      <a:pt x="18343" y="10766"/>
                      <a:pt x="18343" y="9927"/>
                    </a:cubicBezTo>
                    <a:cubicBezTo>
                      <a:pt x="18343" y="9289"/>
                      <a:pt x="18318" y="8677"/>
                      <a:pt x="18270" y="8112"/>
                    </a:cubicBezTo>
                    <a:cubicBezTo>
                      <a:pt x="18221" y="7535"/>
                      <a:pt x="18148" y="7015"/>
                      <a:pt x="18052" y="6576"/>
                    </a:cubicBezTo>
                    <a:cubicBezTo>
                      <a:pt x="17958" y="6147"/>
                      <a:pt x="17845" y="5808"/>
                      <a:pt x="17715" y="5571"/>
                    </a:cubicBezTo>
                    <a:cubicBezTo>
                      <a:pt x="17587" y="5335"/>
                      <a:pt x="17438" y="5222"/>
                      <a:pt x="17277" y="5222"/>
                    </a:cubicBezTo>
                    <a:close/>
                    <a:moveTo>
                      <a:pt x="19997" y="5362"/>
                    </a:moveTo>
                    <a:cubicBezTo>
                      <a:pt x="19767" y="5362"/>
                      <a:pt x="19548" y="5565"/>
                      <a:pt x="19350" y="5962"/>
                    </a:cubicBezTo>
                    <a:cubicBezTo>
                      <a:pt x="19151" y="6362"/>
                      <a:pt x="18980" y="6931"/>
                      <a:pt x="18839" y="7651"/>
                    </a:cubicBezTo>
                    <a:cubicBezTo>
                      <a:pt x="18699" y="8366"/>
                      <a:pt x="18589" y="9238"/>
                      <a:pt x="18511" y="10235"/>
                    </a:cubicBezTo>
                    <a:cubicBezTo>
                      <a:pt x="18434" y="11218"/>
                      <a:pt x="18395" y="12313"/>
                      <a:pt x="18395" y="13488"/>
                    </a:cubicBezTo>
                    <a:cubicBezTo>
                      <a:pt x="18395" y="14662"/>
                      <a:pt x="18434" y="15744"/>
                      <a:pt x="18511" y="16727"/>
                    </a:cubicBezTo>
                    <a:cubicBezTo>
                      <a:pt x="18589" y="17724"/>
                      <a:pt x="18699" y="18597"/>
                      <a:pt x="18839" y="19310"/>
                    </a:cubicBezTo>
                    <a:cubicBezTo>
                      <a:pt x="18980" y="20031"/>
                      <a:pt x="19150" y="20599"/>
                      <a:pt x="19350" y="21000"/>
                    </a:cubicBezTo>
                    <a:cubicBezTo>
                      <a:pt x="19547" y="21396"/>
                      <a:pt x="19765" y="21600"/>
                      <a:pt x="19997" y="21600"/>
                    </a:cubicBezTo>
                    <a:cubicBezTo>
                      <a:pt x="20229" y="21600"/>
                      <a:pt x="20448" y="21396"/>
                      <a:pt x="20645" y="21000"/>
                    </a:cubicBezTo>
                    <a:cubicBezTo>
                      <a:pt x="20845" y="20599"/>
                      <a:pt x="21016" y="20029"/>
                      <a:pt x="21156" y="19310"/>
                    </a:cubicBezTo>
                    <a:cubicBezTo>
                      <a:pt x="21296" y="18595"/>
                      <a:pt x="21406" y="17723"/>
                      <a:pt x="21484" y="16727"/>
                    </a:cubicBezTo>
                    <a:cubicBezTo>
                      <a:pt x="21561" y="15742"/>
                      <a:pt x="21600" y="14661"/>
                      <a:pt x="21600" y="13488"/>
                    </a:cubicBezTo>
                    <a:cubicBezTo>
                      <a:pt x="21600" y="12314"/>
                      <a:pt x="21561" y="11220"/>
                      <a:pt x="21484" y="10235"/>
                    </a:cubicBezTo>
                    <a:cubicBezTo>
                      <a:pt x="21406" y="9238"/>
                      <a:pt x="21296" y="8367"/>
                      <a:pt x="21156" y="7651"/>
                    </a:cubicBezTo>
                    <a:cubicBezTo>
                      <a:pt x="21015" y="6931"/>
                      <a:pt x="20844" y="6363"/>
                      <a:pt x="20645" y="5962"/>
                    </a:cubicBezTo>
                    <a:cubicBezTo>
                      <a:pt x="20447" y="5565"/>
                      <a:pt x="20228" y="5362"/>
                      <a:pt x="19997" y="5362"/>
                    </a:cubicBezTo>
                    <a:close/>
                    <a:moveTo>
                      <a:pt x="6312" y="7247"/>
                    </a:moveTo>
                    <a:cubicBezTo>
                      <a:pt x="6187" y="7247"/>
                      <a:pt x="6067" y="7329"/>
                      <a:pt x="5957" y="7484"/>
                    </a:cubicBezTo>
                    <a:cubicBezTo>
                      <a:pt x="5847" y="7638"/>
                      <a:pt x="5751" y="7829"/>
                      <a:pt x="5664" y="8056"/>
                    </a:cubicBezTo>
                    <a:cubicBezTo>
                      <a:pt x="5577" y="8285"/>
                      <a:pt x="5498" y="8541"/>
                      <a:pt x="5432" y="8824"/>
                    </a:cubicBezTo>
                    <a:cubicBezTo>
                      <a:pt x="5365" y="9106"/>
                      <a:pt x="5314" y="9365"/>
                      <a:pt x="5272" y="9620"/>
                    </a:cubicBezTo>
                    <a:cubicBezTo>
                      <a:pt x="5238" y="9838"/>
                      <a:pt x="5244" y="10029"/>
                      <a:pt x="5290" y="10193"/>
                    </a:cubicBezTo>
                    <a:cubicBezTo>
                      <a:pt x="5335" y="10356"/>
                      <a:pt x="5375" y="10327"/>
                      <a:pt x="5409" y="10109"/>
                    </a:cubicBezTo>
                    <a:cubicBezTo>
                      <a:pt x="5443" y="9891"/>
                      <a:pt x="5487" y="9663"/>
                      <a:pt x="5542" y="9425"/>
                    </a:cubicBezTo>
                    <a:cubicBezTo>
                      <a:pt x="5597" y="9190"/>
                      <a:pt x="5660" y="8983"/>
                      <a:pt x="5734" y="8782"/>
                    </a:cubicBezTo>
                    <a:cubicBezTo>
                      <a:pt x="5808" y="8583"/>
                      <a:pt x="5892" y="8404"/>
                      <a:pt x="5986" y="8266"/>
                    </a:cubicBezTo>
                    <a:cubicBezTo>
                      <a:pt x="6081" y="8129"/>
                      <a:pt x="6190" y="8070"/>
                      <a:pt x="6312" y="8070"/>
                    </a:cubicBezTo>
                    <a:cubicBezTo>
                      <a:pt x="6448" y="8070"/>
                      <a:pt x="6570" y="8159"/>
                      <a:pt x="6680" y="8350"/>
                    </a:cubicBezTo>
                    <a:cubicBezTo>
                      <a:pt x="6790" y="8540"/>
                      <a:pt x="6883" y="8807"/>
                      <a:pt x="6959" y="9145"/>
                    </a:cubicBezTo>
                    <a:cubicBezTo>
                      <a:pt x="7035" y="9481"/>
                      <a:pt x="7091" y="9871"/>
                      <a:pt x="7133" y="10318"/>
                    </a:cubicBezTo>
                    <a:cubicBezTo>
                      <a:pt x="7175" y="10766"/>
                      <a:pt x="7197" y="11247"/>
                      <a:pt x="7197" y="11756"/>
                    </a:cubicBezTo>
                    <a:lnTo>
                      <a:pt x="7197" y="16950"/>
                    </a:lnTo>
                    <a:cubicBezTo>
                      <a:pt x="7118" y="17642"/>
                      <a:pt x="7021" y="18263"/>
                      <a:pt x="6907" y="18807"/>
                    </a:cubicBezTo>
                    <a:cubicBezTo>
                      <a:pt x="6808" y="19282"/>
                      <a:pt x="6690" y="19705"/>
                      <a:pt x="6550" y="20078"/>
                    </a:cubicBezTo>
                    <a:cubicBezTo>
                      <a:pt x="6410" y="20451"/>
                      <a:pt x="6248" y="20637"/>
                      <a:pt x="6062" y="20637"/>
                    </a:cubicBezTo>
                    <a:cubicBezTo>
                      <a:pt x="5778" y="20637"/>
                      <a:pt x="5565" y="20296"/>
                      <a:pt x="5423" y="19631"/>
                    </a:cubicBezTo>
                    <a:cubicBezTo>
                      <a:pt x="5281" y="18966"/>
                      <a:pt x="5208" y="18115"/>
                      <a:pt x="5208" y="17076"/>
                    </a:cubicBezTo>
                    <a:cubicBezTo>
                      <a:pt x="5208" y="16567"/>
                      <a:pt x="5227" y="16102"/>
                      <a:pt x="5264" y="15666"/>
                    </a:cubicBezTo>
                    <a:cubicBezTo>
                      <a:pt x="5299" y="15230"/>
                      <a:pt x="5355" y="14844"/>
                      <a:pt x="5435" y="14535"/>
                    </a:cubicBezTo>
                    <a:cubicBezTo>
                      <a:pt x="5514" y="14224"/>
                      <a:pt x="5615" y="13990"/>
                      <a:pt x="5737" y="13809"/>
                    </a:cubicBezTo>
                    <a:cubicBezTo>
                      <a:pt x="5858" y="13628"/>
                      <a:pt x="6005" y="13530"/>
                      <a:pt x="6175" y="13530"/>
                    </a:cubicBezTo>
                    <a:lnTo>
                      <a:pt x="6770" y="13530"/>
                    </a:lnTo>
                    <a:cubicBezTo>
                      <a:pt x="6827" y="13530"/>
                      <a:pt x="6857" y="13398"/>
                      <a:pt x="6857" y="13125"/>
                    </a:cubicBezTo>
                    <a:cubicBezTo>
                      <a:pt x="6857" y="12852"/>
                      <a:pt x="6827" y="12706"/>
                      <a:pt x="6770" y="12706"/>
                    </a:cubicBezTo>
                    <a:lnTo>
                      <a:pt x="6175" y="12706"/>
                    </a:lnTo>
                    <a:cubicBezTo>
                      <a:pt x="5990" y="12706"/>
                      <a:pt x="5825" y="12828"/>
                      <a:pt x="5685" y="13055"/>
                    </a:cubicBezTo>
                    <a:cubicBezTo>
                      <a:pt x="5544" y="13284"/>
                      <a:pt x="5427" y="13585"/>
                      <a:pt x="5330" y="13976"/>
                    </a:cubicBezTo>
                    <a:cubicBezTo>
                      <a:pt x="5234" y="14369"/>
                      <a:pt x="5162" y="14831"/>
                      <a:pt x="5113" y="15359"/>
                    </a:cubicBezTo>
                    <a:cubicBezTo>
                      <a:pt x="5063" y="15886"/>
                      <a:pt x="5037" y="16457"/>
                      <a:pt x="5037" y="17076"/>
                    </a:cubicBezTo>
                    <a:cubicBezTo>
                      <a:pt x="5037" y="17696"/>
                      <a:pt x="5059" y="18280"/>
                      <a:pt x="5101" y="18807"/>
                    </a:cubicBezTo>
                    <a:cubicBezTo>
                      <a:pt x="5143" y="19336"/>
                      <a:pt x="5204" y="19784"/>
                      <a:pt x="5290" y="20176"/>
                    </a:cubicBezTo>
                    <a:cubicBezTo>
                      <a:pt x="5375" y="20567"/>
                      <a:pt x="5483" y="20882"/>
                      <a:pt x="5612" y="21111"/>
                    </a:cubicBezTo>
                    <a:cubicBezTo>
                      <a:pt x="5741" y="21339"/>
                      <a:pt x="5892" y="21446"/>
                      <a:pt x="6062" y="21446"/>
                    </a:cubicBezTo>
                    <a:cubicBezTo>
                      <a:pt x="6198" y="21446"/>
                      <a:pt x="6322" y="21363"/>
                      <a:pt x="6434" y="21181"/>
                    </a:cubicBezTo>
                    <a:cubicBezTo>
                      <a:pt x="6545" y="21000"/>
                      <a:pt x="6646" y="20781"/>
                      <a:pt x="6735" y="20525"/>
                    </a:cubicBezTo>
                    <a:cubicBezTo>
                      <a:pt x="6824" y="20271"/>
                      <a:pt x="6899" y="19997"/>
                      <a:pt x="6962" y="19715"/>
                    </a:cubicBezTo>
                    <a:cubicBezTo>
                      <a:pt x="7024" y="19434"/>
                      <a:pt x="7073" y="19181"/>
                      <a:pt x="7107" y="18961"/>
                    </a:cubicBezTo>
                    <a:cubicBezTo>
                      <a:pt x="7122" y="18871"/>
                      <a:pt x="7134" y="18831"/>
                      <a:pt x="7145" y="18821"/>
                    </a:cubicBezTo>
                    <a:cubicBezTo>
                      <a:pt x="7156" y="18812"/>
                      <a:pt x="7166" y="18826"/>
                      <a:pt x="7174" y="18863"/>
                    </a:cubicBezTo>
                    <a:cubicBezTo>
                      <a:pt x="7181" y="18900"/>
                      <a:pt x="7187" y="18944"/>
                      <a:pt x="7191" y="19017"/>
                    </a:cubicBezTo>
                    <a:cubicBezTo>
                      <a:pt x="7195" y="19089"/>
                      <a:pt x="7197" y="19166"/>
                      <a:pt x="7197" y="19240"/>
                    </a:cubicBezTo>
                    <a:lnTo>
                      <a:pt x="7197" y="20762"/>
                    </a:lnTo>
                    <a:cubicBezTo>
                      <a:pt x="7197" y="21036"/>
                      <a:pt x="7224" y="21181"/>
                      <a:pt x="7281" y="21181"/>
                    </a:cubicBezTo>
                    <a:lnTo>
                      <a:pt x="7850" y="21181"/>
                    </a:lnTo>
                    <a:cubicBezTo>
                      <a:pt x="7907" y="21181"/>
                      <a:pt x="7935" y="21036"/>
                      <a:pt x="7935" y="20762"/>
                    </a:cubicBezTo>
                    <a:cubicBezTo>
                      <a:pt x="7935" y="20490"/>
                      <a:pt x="7907" y="20357"/>
                      <a:pt x="7850" y="20357"/>
                    </a:cubicBezTo>
                    <a:lnTo>
                      <a:pt x="7453" y="20357"/>
                    </a:lnTo>
                    <a:cubicBezTo>
                      <a:pt x="7396" y="20357"/>
                      <a:pt x="7368" y="20226"/>
                      <a:pt x="7368" y="19952"/>
                    </a:cubicBezTo>
                    <a:lnTo>
                      <a:pt x="7368" y="11756"/>
                    </a:lnTo>
                    <a:cubicBezTo>
                      <a:pt x="7368" y="11136"/>
                      <a:pt x="7342" y="10558"/>
                      <a:pt x="7293" y="10011"/>
                    </a:cubicBezTo>
                    <a:cubicBezTo>
                      <a:pt x="7244" y="9465"/>
                      <a:pt x="7175" y="8983"/>
                      <a:pt x="7084" y="8573"/>
                    </a:cubicBezTo>
                    <a:cubicBezTo>
                      <a:pt x="6993" y="8163"/>
                      <a:pt x="6881" y="7833"/>
                      <a:pt x="6750" y="7596"/>
                    </a:cubicBezTo>
                    <a:cubicBezTo>
                      <a:pt x="6619" y="7359"/>
                      <a:pt x="6475" y="7247"/>
                      <a:pt x="6312" y="7247"/>
                    </a:cubicBezTo>
                    <a:close/>
                    <a:moveTo>
                      <a:pt x="20055" y="8042"/>
                    </a:moveTo>
                    <a:cubicBezTo>
                      <a:pt x="20212" y="8042"/>
                      <a:pt x="20353" y="8172"/>
                      <a:pt x="20476" y="8419"/>
                    </a:cubicBezTo>
                    <a:cubicBezTo>
                      <a:pt x="20599" y="8666"/>
                      <a:pt x="20701" y="8997"/>
                      <a:pt x="20787" y="9439"/>
                    </a:cubicBezTo>
                    <a:cubicBezTo>
                      <a:pt x="20873" y="9884"/>
                      <a:pt x="20942" y="10433"/>
                      <a:pt x="20990" y="11072"/>
                    </a:cubicBezTo>
                    <a:cubicBezTo>
                      <a:pt x="21040" y="11734"/>
                      <a:pt x="21066" y="12484"/>
                      <a:pt x="21066" y="13306"/>
                    </a:cubicBezTo>
                    <a:cubicBezTo>
                      <a:pt x="21066" y="14146"/>
                      <a:pt x="21040" y="14909"/>
                      <a:pt x="20990" y="15568"/>
                    </a:cubicBezTo>
                    <a:cubicBezTo>
                      <a:pt x="20942" y="16209"/>
                      <a:pt x="20873" y="16758"/>
                      <a:pt x="20787" y="17202"/>
                    </a:cubicBezTo>
                    <a:cubicBezTo>
                      <a:pt x="20702" y="17638"/>
                      <a:pt x="20599" y="17989"/>
                      <a:pt x="20479" y="18221"/>
                    </a:cubicBezTo>
                    <a:cubicBezTo>
                      <a:pt x="20356" y="18462"/>
                      <a:pt x="20213" y="18584"/>
                      <a:pt x="20055" y="18584"/>
                    </a:cubicBezTo>
                    <a:cubicBezTo>
                      <a:pt x="19898" y="18584"/>
                      <a:pt x="19755" y="18462"/>
                      <a:pt x="19632" y="18221"/>
                    </a:cubicBezTo>
                    <a:cubicBezTo>
                      <a:pt x="19512" y="17989"/>
                      <a:pt x="19409" y="17650"/>
                      <a:pt x="19324" y="17216"/>
                    </a:cubicBezTo>
                    <a:cubicBezTo>
                      <a:pt x="19237" y="16765"/>
                      <a:pt x="19170" y="16221"/>
                      <a:pt x="19121" y="15568"/>
                    </a:cubicBezTo>
                    <a:cubicBezTo>
                      <a:pt x="19071" y="14913"/>
                      <a:pt x="19045" y="14151"/>
                      <a:pt x="19045" y="13306"/>
                    </a:cubicBezTo>
                    <a:cubicBezTo>
                      <a:pt x="19045" y="12479"/>
                      <a:pt x="19071" y="11729"/>
                      <a:pt x="19121" y="11072"/>
                    </a:cubicBezTo>
                    <a:cubicBezTo>
                      <a:pt x="19170" y="10429"/>
                      <a:pt x="19238" y="9881"/>
                      <a:pt x="19324" y="9439"/>
                    </a:cubicBezTo>
                    <a:cubicBezTo>
                      <a:pt x="19410" y="8995"/>
                      <a:pt x="19511" y="8667"/>
                      <a:pt x="19635" y="8419"/>
                    </a:cubicBezTo>
                    <a:cubicBezTo>
                      <a:pt x="19757" y="8172"/>
                      <a:pt x="19899" y="8042"/>
                      <a:pt x="20055" y="8042"/>
                    </a:cubicBezTo>
                    <a:close/>
                  </a:path>
                </a:pathLst>
              </a:custGeom>
              <a:solidFill>
                <a:srgbClr val="1A21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84" name="Shape 184"/>
              <p:cNvSpPr/>
              <p:nvPr/>
            </p:nvSpPr>
            <p:spPr>
              <a:xfrm>
                <a:off x="376801" y="88659"/>
                <a:ext cx="283710" cy="3086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60" extrusionOk="0">
                    <a:moveTo>
                      <a:pt x="21213" y="11458"/>
                    </a:moveTo>
                    <a:lnTo>
                      <a:pt x="19665" y="11458"/>
                    </a:lnTo>
                    <a:cubicBezTo>
                      <a:pt x="19526" y="11458"/>
                      <a:pt x="19407" y="11423"/>
                      <a:pt x="19303" y="11352"/>
                    </a:cubicBezTo>
                    <a:cubicBezTo>
                      <a:pt x="19200" y="11281"/>
                      <a:pt x="19106" y="11198"/>
                      <a:pt x="19020" y="11103"/>
                    </a:cubicBezTo>
                    <a:lnTo>
                      <a:pt x="15331" y="6393"/>
                    </a:lnTo>
                    <a:cubicBezTo>
                      <a:pt x="15227" y="6251"/>
                      <a:pt x="15227" y="6109"/>
                      <a:pt x="15331" y="5967"/>
                    </a:cubicBezTo>
                    <a:lnTo>
                      <a:pt x="18242" y="2078"/>
                    </a:lnTo>
                    <a:cubicBezTo>
                      <a:pt x="18311" y="1983"/>
                      <a:pt x="18401" y="1899"/>
                      <a:pt x="18513" y="1828"/>
                    </a:cubicBezTo>
                    <a:cubicBezTo>
                      <a:pt x="18530" y="1817"/>
                      <a:pt x="18584" y="1790"/>
                      <a:pt x="18658" y="1754"/>
                    </a:cubicBezTo>
                    <a:cubicBezTo>
                      <a:pt x="19600" y="1650"/>
                      <a:pt x="20445" y="1250"/>
                      <a:pt x="21072" y="657"/>
                    </a:cubicBezTo>
                    <a:cubicBezTo>
                      <a:pt x="21234" y="504"/>
                      <a:pt x="21230" y="258"/>
                      <a:pt x="21064" y="110"/>
                    </a:cubicBezTo>
                    <a:cubicBezTo>
                      <a:pt x="20896" y="-39"/>
                      <a:pt x="20630" y="-36"/>
                      <a:pt x="20467" y="118"/>
                    </a:cubicBezTo>
                    <a:cubicBezTo>
                      <a:pt x="19916" y="637"/>
                      <a:pt x="19162" y="966"/>
                      <a:pt x="18322" y="1002"/>
                    </a:cubicBezTo>
                    <a:lnTo>
                      <a:pt x="17812" y="990"/>
                    </a:lnTo>
                    <a:cubicBezTo>
                      <a:pt x="17055" y="913"/>
                      <a:pt x="16380" y="594"/>
                      <a:pt x="15873" y="117"/>
                    </a:cubicBezTo>
                    <a:cubicBezTo>
                      <a:pt x="15710" y="-37"/>
                      <a:pt x="15443" y="-40"/>
                      <a:pt x="15276" y="110"/>
                    </a:cubicBezTo>
                    <a:cubicBezTo>
                      <a:pt x="15109" y="259"/>
                      <a:pt x="15106" y="504"/>
                      <a:pt x="15269" y="657"/>
                    </a:cubicBezTo>
                    <a:lnTo>
                      <a:pt x="15268" y="657"/>
                    </a:lnTo>
                    <a:cubicBezTo>
                      <a:pt x="15838" y="1195"/>
                      <a:pt x="16587" y="1573"/>
                      <a:pt x="17425" y="1717"/>
                    </a:cubicBezTo>
                    <a:cubicBezTo>
                      <a:pt x="17428" y="1728"/>
                      <a:pt x="17435" y="1739"/>
                      <a:pt x="17437" y="1751"/>
                    </a:cubicBezTo>
                    <a:cubicBezTo>
                      <a:pt x="17459" y="1838"/>
                      <a:pt x="17430" y="1972"/>
                      <a:pt x="17345" y="2067"/>
                    </a:cubicBezTo>
                    <a:lnTo>
                      <a:pt x="14867" y="5352"/>
                    </a:lnTo>
                    <a:cubicBezTo>
                      <a:pt x="14746" y="5525"/>
                      <a:pt x="14626" y="5525"/>
                      <a:pt x="14506" y="5352"/>
                    </a:cubicBezTo>
                    <a:lnTo>
                      <a:pt x="11411" y="1400"/>
                    </a:lnTo>
                    <a:cubicBezTo>
                      <a:pt x="11324" y="1305"/>
                      <a:pt x="11310" y="1221"/>
                      <a:pt x="11372" y="1150"/>
                    </a:cubicBezTo>
                    <a:cubicBezTo>
                      <a:pt x="11431" y="1079"/>
                      <a:pt x="11530" y="1045"/>
                      <a:pt x="11668" y="1045"/>
                    </a:cubicBezTo>
                    <a:lnTo>
                      <a:pt x="13732" y="1045"/>
                    </a:lnTo>
                    <a:cubicBezTo>
                      <a:pt x="13989" y="1045"/>
                      <a:pt x="14119" y="926"/>
                      <a:pt x="14119" y="690"/>
                    </a:cubicBezTo>
                    <a:cubicBezTo>
                      <a:pt x="14119" y="453"/>
                      <a:pt x="13989" y="335"/>
                      <a:pt x="13732" y="335"/>
                    </a:cubicBezTo>
                    <a:lnTo>
                      <a:pt x="8315" y="335"/>
                    </a:lnTo>
                    <a:cubicBezTo>
                      <a:pt x="8056" y="335"/>
                      <a:pt x="7928" y="453"/>
                      <a:pt x="7928" y="690"/>
                    </a:cubicBezTo>
                    <a:cubicBezTo>
                      <a:pt x="7928" y="926"/>
                      <a:pt x="8056" y="1045"/>
                      <a:pt x="8315" y="1045"/>
                    </a:cubicBezTo>
                    <a:lnTo>
                      <a:pt x="9863" y="1045"/>
                    </a:lnTo>
                    <a:cubicBezTo>
                      <a:pt x="10000" y="1045"/>
                      <a:pt x="10124" y="1079"/>
                      <a:pt x="10237" y="1150"/>
                    </a:cubicBezTo>
                    <a:cubicBezTo>
                      <a:pt x="10348" y="1221"/>
                      <a:pt x="10438" y="1305"/>
                      <a:pt x="10508" y="1400"/>
                    </a:cubicBezTo>
                    <a:lnTo>
                      <a:pt x="14066" y="5967"/>
                    </a:lnTo>
                    <a:cubicBezTo>
                      <a:pt x="14170" y="6109"/>
                      <a:pt x="14170" y="6251"/>
                      <a:pt x="14066" y="6393"/>
                    </a:cubicBezTo>
                    <a:lnTo>
                      <a:pt x="2579" y="20495"/>
                    </a:lnTo>
                    <a:cubicBezTo>
                      <a:pt x="2492" y="20590"/>
                      <a:pt x="2399" y="20674"/>
                      <a:pt x="2295" y="20745"/>
                    </a:cubicBezTo>
                    <a:cubicBezTo>
                      <a:pt x="2192" y="20816"/>
                      <a:pt x="2072" y="20850"/>
                      <a:pt x="1935" y="20850"/>
                    </a:cubicBezTo>
                    <a:lnTo>
                      <a:pt x="387" y="20850"/>
                    </a:lnTo>
                    <a:cubicBezTo>
                      <a:pt x="128" y="20850"/>
                      <a:pt x="0" y="20969"/>
                      <a:pt x="0" y="21205"/>
                    </a:cubicBezTo>
                    <a:cubicBezTo>
                      <a:pt x="0" y="21442"/>
                      <a:pt x="128" y="21560"/>
                      <a:pt x="387" y="21560"/>
                    </a:cubicBezTo>
                    <a:lnTo>
                      <a:pt x="5803" y="21560"/>
                    </a:lnTo>
                    <a:cubicBezTo>
                      <a:pt x="6061" y="21560"/>
                      <a:pt x="6190" y="21442"/>
                      <a:pt x="6190" y="21205"/>
                    </a:cubicBezTo>
                    <a:cubicBezTo>
                      <a:pt x="6190" y="20969"/>
                      <a:pt x="6061" y="20850"/>
                      <a:pt x="5803" y="20850"/>
                    </a:cubicBezTo>
                    <a:lnTo>
                      <a:pt x="3740" y="20850"/>
                    </a:lnTo>
                    <a:cubicBezTo>
                      <a:pt x="3602" y="20850"/>
                      <a:pt x="3504" y="20816"/>
                      <a:pt x="3442" y="20745"/>
                    </a:cubicBezTo>
                    <a:cubicBezTo>
                      <a:pt x="3382" y="20674"/>
                      <a:pt x="3395" y="20590"/>
                      <a:pt x="3481" y="20495"/>
                    </a:cubicBezTo>
                    <a:lnTo>
                      <a:pt x="14506" y="6985"/>
                    </a:lnTo>
                    <a:cubicBezTo>
                      <a:pt x="14626" y="6827"/>
                      <a:pt x="14746" y="6827"/>
                      <a:pt x="14867" y="6985"/>
                    </a:cubicBezTo>
                    <a:lnTo>
                      <a:pt x="18117" y="11103"/>
                    </a:lnTo>
                    <a:cubicBezTo>
                      <a:pt x="18204" y="11198"/>
                      <a:pt x="18216" y="11281"/>
                      <a:pt x="18156" y="11352"/>
                    </a:cubicBezTo>
                    <a:cubicBezTo>
                      <a:pt x="18095" y="11423"/>
                      <a:pt x="17996" y="11458"/>
                      <a:pt x="17859" y="11458"/>
                    </a:cubicBezTo>
                    <a:lnTo>
                      <a:pt x="15795" y="11458"/>
                    </a:lnTo>
                    <a:cubicBezTo>
                      <a:pt x="15537" y="11458"/>
                      <a:pt x="15409" y="11577"/>
                      <a:pt x="15409" y="11813"/>
                    </a:cubicBezTo>
                    <a:cubicBezTo>
                      <a:pt x="15409" y="12050"/>
                      <a:pt x="15537" y="12167"/>
                      <a:pt x="15795" y="12167"/>
                    </a:cubicBezTo>
                    <a:lnTo>
                      <a:pt x="21213" y="12167"/>
                    </a:lnTo>
                    <a:cubicBezTo>
                      <a:pt x="21470" y="12167"/>
                      <a:pt x="21600" y="12050"/>
                      <a:pt x="21600" y="11813"/>
                    </a:cubicBezTo>
                    <a:cubicBezTo>
                      <a:pt x="21600" y="11577"/>
                      <a:pt x="21470" y="11458"/>
                      <a:pt x="21213" y="1145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85" name="Shape 185"/>
              <p:cNvSpPr/>
              <p:nvPr/>
            </p:nvSpPr>
            <p:spPr>
              <a:xfrm>
                <a:off x="592908" y="72035"/>
                <a:ext cx="44769" cy="20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802" y="11979"/>
                    </a:moveTo>
                    <a:cubicBezTo>
                      <a:pt x="15493" y="11979"/>
                      <a:pt x="14427" y="10116"/>
                      <a:pt x="14427" y="7815"/>
                    </a:cubicBezTo>
                    <a:cubicBezTo>
                      <a:pt x="14427" y="5520"/>
                      <a:pt x="15493" y="3657"/>
                      <a:pt x="16802" y="3657"/>
                    </a:cubicBezTo>
                    <a:cubicBezTo>
                      <a:pt x="18118" y="3657"/>
                      <a:pt x="19185" y="5520"/>
                      <a:pt x="19185" y="7815"/>
                    </a:cubicBezTo>
                    <a:cubicBezTo>
                      <a:pt x="19185" y="10116"/>
                      <a:pt x="18118" y="11979"/>
                      <a:pt x="16802" y="11979"/>
                    </a:cubicBezTo>
                    <a:close/>
                    <a:moveTo>
                      <a:pt x="10799" y="0"/>
                    </a:moveTo>
                    <a:cubicBezTo>
                      <a:pt x="4837" y="0"/>
                      <a:pt x="0" y="4833"/>
                      <a:pt x="0" y="10803"/>
                    </a:cubicBezTo>
                    <a:cubicBezTo>
                      <a:pt x="0" y="16767"/>
                      <a:pt x="4837" y="21600"/>
                      <a:pt x="10799" y="21600"/>
                    </a:cubicBezTo>
                    <a:cubicBezTo>
                      <a:pt x="16761" y="21600"/>
                      <a:pt x="21600" y="16767"/>
                      <a:pt x="21600" y="10803"/>
                    </a:cubicBezTo>
                    <a:cubicBezTo>
                      <a:pt x="21600" y="4833"/>
                      <a:pt x="16761" y="0"/>
                      <a:pt x="10799" y="0"/>
                    </a:cubicBezTo>
                    <a:close/>
                  </a:path>
                </a:pathLst>
              </a:custGeom>
              <a:solidFill>
                <a:srgbClr val="1A21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10652740"/>
      </p:ext>
    </p:extLst>
  </p:cSld>
  <p:clrMapOvr>
    <a:masterClrMapping/>
  </p:clrMapOvr>
  <p:transition spd="med"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ide Solid Color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" name="Group 215"/>
          <p:cNvGrpSpPr/>
          <p:nvPr/>
        </p:nvGrpSpPr>
        <p:grpSpPr>
          <a:xfrm>
            <a:off x="206257" y="6579295"/>
            <a:ext cx="652434" cy="198656"/>
            <a:chOff x="0" y="0"/>
            <a:chExt cx="1739821" cy="397311"/>
          </a:xfrm>
        </p:grpSpPr>
        <p:grpSp>
          <p:nvGrpSpPr>
            <p:cNvPr id="210" name="Group 210"/>
            <p:cNvGrpSpPr/>
            <p:nvPr/>
          </p:nvGrpSpPr>
          <p:grpSpPr>
            <a:xfrm>
              <a:off x="0" y="16976"/>
              <a:ext cx="378730" cy="275796"/>
              <a:chOff x="0" y="0"/>
              <a:chExt cx="378729" cy="275794"/>
            </a:xfrm>
          </p:grpSpPr>
          <p:sp>
            <p:nvSpPr>
              <p:cNvPr id="208" name="Shape 208"/>
              <p:cNvSpPr/>
              <p:nvPr/>
            </p:nvSpPr>
            <p:spPr>
              <a:xfrm>
                <a:off x="105200" y="0"/>
                <a:ext cx="273530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7316"/>
                    </a:moveTo>
                    <a:cubicBezTo>
                      <a:pt x="21600" y="19682"/>
                      <a:pt x="20404" y="21600"/>
                      <a:pt x="18928" y="21600"/>
                    </a:cubicBezTo>
                    <a:cubicBezTo>
                      <a:pt x="17453" y="21600"/>
                      <a:pt x="16257" y="19682"/>
                      <a:pt x="16257" y="17316"/>
                    </a:cubicBezTo>
                    <a:cubicBezTo>
                      <a:pt x="16257" y="12492"/>
                      <a:pt x="13809" y="8567"/>
                      <a:pt x="10800" y="8567"/>
                    </a:cubicBezTo>
                    <a:cubicBezTo>
                      <a:pt x="7791" y="8567"/>
                      <a:pt x="5343" y="12492"/>
                      <a:pt x="5343" y="17316"/>
                    </a:cubicBezTo>
                    <a:cubicBezTo>
                      <a:pt x="5343" y="19682"/>
                      <a:pt x="4147" y="21600"/>
                      <a:pt x="2672" y="21600"/>
                    </a:cubicBezTo>
                    <a:cubicBezTo>
                      <a:pt x="1197" y="21600"/>
                      <a:pt x="0" y="19682"/>
                      <a:pt x="0" y="17316"/>
                    </a:cubicBezTo>
                    <a:cubicBezTo>
                      <a:pt x="0" y="12691"/>
                      <a:pt x="1123" y="8343"/>
                      <a:pt x="3163" y="5072"/>
                    </a:cubicBezTo>
                    <a:cubicBezTo>
                      <a:pt x="5204" y="1801"/>
                      <a:pt x="7915" y="0"/>
                      <a:pt x="10800" y="0"/>
                    </a:cubicBezTo>
                    <a:cubicBezTo>
                      <a:pt x="13685" y="0"/>
                      <a:pt x="16397" y="1801"/>
                      <a:pt x="18437" y="5072"/>
                    </a:cubicBezTo>
                    <a:cubicBezTo>
                      <a:pt x="20477" y="8343"/>
                      <a:pt x="21600" y="12691"/>
                      <a:pt x="21600" y="17316"/>
                    </a:cubicBezTo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209" name="Shape 209"/>
              <p:cNvSpPr/>
              <p:nvPr/>
            </p:nvSpPr>
            <p:spPr>
              <a:xfrm>
                <a:off x="0" y="105200"/>
                <a:ext cx="273528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003" y="6600"/>
                    </a:moveTo>
                    <a:cubicBezTo>
                      <a:pt x="17003" y="3730"/>
                      <a:pt x="18459" y="1393"/>
                      <a:pt x="20250" y="1393"/>
                    </a:cubicBezTo>
                    <a:cubicBezTo>
                      <a:pt x="20499" y="1393"/>
                      <a:pt x="20740" y="1442"/>
                      <a:pt x="20972" y="1527"/>
                    </a:cubicBezTo>
                    <a:cubicBezTo>
                      <a:pt x="20482" y="594"/>
                      <a:pt x="19749" y="0"/>
                      <a:pt x="18928" y="0"/>
                    </a:cubicBezTo>
                    <a:cubicBezTo>
                      <a:pt x="17453" y="0"/>
                      <a:pt x="16257" y="1918"/>
                      <a:pt x="16257" y="4284"/>
                    </a:cubicBezTo>
                    <a:cubicBezTo>
                      <a:pt x="16257" y="6254"/>
                      <a:pt x="15844" y="8067"/>
                      <a:pt x="15156" y="9532"/>
                    </a:cubicBezTo>
                    <a:cubicBezTo>
                      <a:pt x="16156" y="9547"/>
                      <a:pt x="16966" y="10855"/>
                      <a:pt x="16966" y="12461"/>
                    </a:cubicBezTo>
                    <a:cubicBezTo>
                      <a:pt x="16966" y="14077"/>
                      <a:pt x="16146" y="15392"/>
                      <a:pt x="15138" y="15392"/>
                    </a:cubicBezTo>
                    <a:cubicBezTo>
                      <a:pt x="14130" y="15392"/>
                      <a:pt x="13310" y="14077"/>
                      <a:pt x="13310" y="12461"/>
                    </a:cubicBezTo>
                    <a:cubicBezTo>
                      <a:pt x="13310" y="12313"/>
                      <a:pt x="13319" y="12169"/>
                      <a:pt x="13333" y="12027"/>
                    </a:cubicBezTo>
                    <a:cubicBezTo>
                      <a:pt x="12575" y="12667"/>
                      <a:pt x="11714" y="13033"/>
                      <a:pt x="10800" y="13033"/>
                    </a:cubicBezTo>
                    <a:cubicBezTo>
                      <a:pt x="9907" y="13033"/>
                      <a:pt x="9065" y="12681"/>
                      <a:pt x="8321" y="12068"/>
                    </a:cubicBezTo>
                    <a:cubicBezTo>
                      <a:pt x="8331" y="12197"/>
                      <a:pt x="8339" y="12327"/>
                      <a:pt x="8339" y="12461"/>
                    </a:cubicBezTo>
                    <a:cubicBezTo>
                      <a:pt x="8339" y="14077"/>
                      <a:pt x="7519" y="15392"/>
                      <a:pt x="6511" y="15392"/>
                    </a:cubicBezTo>
                    <a:cubicBezTo>
                      <a:pt x="5503" y="15392"/>
                      <a:pt x="4683" y="14077"/>
                      <a:pt x="4683" y="12461"/>
                    </a:cubicBezTo>
                    <a:cubicBezTo>
                      <a:pt x="4683" y="10880"/>
                      <a:pt x="5468" y="9591"/>
                      <a:pt x="6446" y="9535"/>
                    </a:cubicBezTo>
                    <a:cubicBezTo>
                      <a:pt x="5757" y="8071"/>
                      <a:pt x="5343" y="6255"/>
                      <a:pt x="5343" y="4284"/>
                    </a:cubicBezTo>
                    <a:cubicBezTo>
                      <a:pt x="5343" y="1918"/>
                      <a:pt x="4147" y="0"/>
                      <a:pt x="2671" y="0"/>
                    </a:cubicBezTo>
                    <a:cubicBezTo>
                      <a:pt x="1843" y="0"/>
                      <a:pt x="1103" y="605"/>
                      <a:pt x="613" y="1554"/>
                    </a:cubicBezTo>
                    <a:cubicBezTo>
                      <a:pt x="865" y="1453"/>
                      <a:pt x="1127" y="1393"/>
                      <a:pt x="1399" y="1393"/>
                    </a:cubicBezTo>
                    <a:cubicBezTo>
                      <a:pt x="3190" y="1393"/>
                      <a:pt x="4646" y="3730"/>
                      <a:pt x="4646" y="6600"/>
                    </a:cubicBezTo>
                    <a:cubicBezTo>
                      <a:pt x="4646" y="9472"/>
                      <a:pt x="3190" y="11808"/>
                      <a:pt x="1399" y="11808"/>
                    </a:cubicBezTo>
                    <a:cubicBezTo>
                      <a:pt x="1284" y="11808"/>
                      <a:pt x="1171" y="11799"/>
                      <a:pt x="1060" y="11780"/>
                    </a:cubicBezTo>
                    <a:cubicBezTo>
                      <a:pt x="1581" y="13519"/>
                      <a:pt x="2287" y="15123"/>
                      <a:pt x="3163" y="16528"/>
                    </a:cubicBezTo>
                    <a:cubicBezTo>
                      <a:pt x="4357" y="18443"/>
                      <a:pt x="5783" y="19849"/>
                      <a:pt x="7337" y="20690"/>
                    </a:cubicBezTo>
                    <a:cubicBezTo>
                      <a:pt x="7583" y="17880"/>
                      <a:pt x="9088" y="15708"/>
                      <a:pt x="10908" y="15708"/>
                    </a:cubicBezTo>
                    <a:cubicBezTo>
                      <a:pt x="12703" y="15708"/>
                      <a:pt x="14192" y="17823"/>
                      <a:pt x="14467" y="20580"/>
                    </a:cubicBezTo>
                    <a:cubicBezTo>
                      <a:pt x="15943" y="19728"/>
                      <a:pt x="17295" y="18359"/>
                      <a:pt x="18437" y="16528"/>
                    </a:cubicBezTo>
                    <a:cubicBezTo>
                      <a:pt x="19312" y="15125"/>
                      <a:pt x="20017" y="13522"/>
                      <a:pt x="20539" y="11785"/>
                    </a:cubicBezTo>
                    <a:cubicBezTo>
                      <a:pt x="20444" y="11799"/>
                      <a:pt x="20348" y="11808"/>
                      <a:pt x="20250" y="11808"/>
                    </a:cubicBezTo>
                    <a:cubicBezTo>
                      <a:pt x="18459" y="11808"/>
                      <a:pt x="17003" y="9472"/>
                      <a:pt x="17003" y="6600"/>
                    </a:cubicBezTo>
                    <a:close/>
                    <a:moveTo>
                      <a:pt x="21563" y="3598"/>
                    </a:moveTo>
                    <a:cubicBezTo>
                      <a:pt x="21191" y="3178"/>
                      <a:pt x="20738" y="2930"/>
                      <a:pt x="20250" y="2930"/>
                    </a:cubicBezTo>
                    <a:cubicBezTo>
                      <a:pt x="18988" y="2930"/>
                      <a:pt x="17961" y="4577"/>
                      <a:pt x="17961" y="6600"/>
                    </a:cubicBezTo>
                    <a:cubicBezTo>
                      <a:pt x="17961" y="8625"/>
                      <a:pt x="18988" y="10271"/>
                      <a:pt x="20250" y="10271"/>
                    </a:cubicBezTo>
                    <a:cubicBezTo>
                      <a:pt x="20507" y="10271"/>
                      <a:pt x="20753" y="10200"/>
                      <a:pt x="20983" y="10075"/>
                    </a:cubicBezTo>
                    <a:cubicBezTo>
                      <a:pt x="21388" y="8239"/>
                      <a:pt x="21600" y="6288"/>
                      <a:pt x="21600" y="4284"/>
                    </a:cubicBezTo>
                    <a:cubicBezTo>
                      <a:pt x="21600" y="4049"/>
                      <a:pt x="21585" y="3822"/>
                      <a:pt x="21563" y="3598"/>
                    </a:cubicBezTo>
                    <a:close/>
                    <a:moveTo>
                      <a:pt x="3688" y="6600"/>
                    </a:moveTo>
                    <a:cubicBezTo>
                      <a:pt x="3688" y="4577"/>
                      <a:pt x="2661" y="2930"/>
                      <a:pt x="1399" y="2930"/>
                    </a:cubicBezTo>
                    <a:cubicBezTo>
                      <a:pt x="886" y="2930"/>
                      <a:pt x="413" y="3205"/>
                      <a:pt x="31" y="3664"/>
                    </a:cubicBezTo>
                    <a:cubicBezTo>
                      <a:pt x="13" y="3867"/>
                      <a:pt x="0" y="4073"/>
                      <a:pt x="0" y="4284"/>
                    </a:cubicBezTo>
                    <a:cubicBezTo>
                      <a:pt x="0" y="6276"/>
                      <a:pt x="210" y="8216"/>
                      <a:pt x="610" y="10042"/>
                    </a:cubicBezTo>
                    <a:cubicBezTo>
                      <a:pt x="856" y="10188"/>
                      <a:pt x="1121" y="10271"/>
                      <a:pt x="1399" y="10271"/>
                    </a:cubicBezTo>
                    <a:cubicBezTo>
                      <a:pt x="2661" y="10271"/>
                      <a:pt x="3688" y="8625"/>
                      <a:pt x="3688" y="6600"/>
                    </a:cubicBezTo>
                    <a:close/>
                    <a:moveTo>
                      <a:pt x="5642" y="12461"/>
                    </a:moveTo>
                    <a:cubicBezTo>
                      <a:pt x="5642" y="13229"/>
                      <a:pt x="6032" y="13855"/>
                      <a:pt x="6511" y="13855"/>
                    </a:cubicBezTo>
                    <a:cubicBezTo>
                      <a:pt x="6991" y="13855"/>
                      <a:pt x="7380" y="13229"/>
                      <a:pt x="7380" y="12461"/>
                    </a:cubicBezTo>
                    <a:cubicBezTo>
                      <a:pt x="7380" y="11693"/>
                      <a:pt x="6991" y="11067"/>
                      <a:pt x="6511" y="11067"/>
                    </a:cubicBezTo>
                    <a:cubicBezTo>
                      <a:pt x="6032" y="11067"/>
                      <a:pt x="5642" y="11693"/>
                      <a:pt x="5642" y="12461"/>
                    </a:cubicBezTo>
                    <a:close/>
                    <a:moveTo>
                      <a:pt x="15138" y="13855"/>
                    </a:moveTo>
                    <a:cubicBezTo>
                      <a:pt x="15617" y="13855"/>
                      <a:pt x="16007" y="13229"/>
                      <a:pt x="16007" y="12461"/>
                    </a:cubicBezTo>
                    <a:cubicBezTo>
                      <a:pt x="16007" y="11693"/>
                      <a:pt x="15617" y="11067"/>
                      <a:pt x="15138" y="11067"/>
                    </a:cubicBezTo>
                    <a:cubicBezTo>
                      <a:pt x="14659" y="11067"/>
                      <a:pt x="14269" y="11693"/>
                      <a:pt x="14269" y="12461"/>
                    </a:cubicBezTo>
                    <a:cubicBezTo>
                      <a:pt x="14269" y="13229"/>
                      <a:pt x="14659" y="13855"/>
                      <a:pt x="15138" y="13855"/>
                    </a:cubicBezTo>
                    <a:close/>
                    <a:moveTo>
                      <a:pt x="10908" y="17245"/>
                    </a:moveTo>
                    <a:cubicBezTo>
                      <a:pt x="9525" y="17245"/>
                      <a:pt x="8387" y="18952"/>
                      <a:pt x="8268" y="21121"/>
                    </a:cubicBezTo>
                    <a:cubicBezTo>
                      <a:pt x="9088" y="21435"/>
                      <a:pt x="9936" y="21600"/>
                      <a:pt x="10800" y="21600"/>
                    </a:cubicBezTo>
                    <a:cubicBezTo>
                      <a:pt x="11738" y="21600"/>
                      <a:pt x="12658" y="21406"/>
                      <a:pt x="13542" y="21036"/>
                    </a:cubicBezTo>
                    <a:cubicBezTo>
                      <a:pt x="13399" y="18908"/>
                      <a:pt x="12273" y="17245"/>
                      <a:pt x="10908" y="1724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214" name="Group 214"/>
            <p:cNvGrpSpPr/>
            <p:nvPr/>
          </p:nvGrpSpPr>
          <p:grpSpPr>
            <a:xfrm>
              <a:off x="451491" y="-1"/>
              <a:ext cx="1288331" cy="397313"/>
              <a:chOff x="0" y="0"/>
              <a:chExt cx="1288330" cy="397311"/>
            </a:xfrm>
          </p:grpSpPr>
          <p:sp>
            <p:nvSpPr>
              <p:cNvPr id="211" name="Shape 211"/>
              <p:cNvSpPr/>
              <p:nvPr/>
            </p:nvSpPr>
            <p:spPr>
              <a:xfrm>
                <a:off x="0" y="0"/>
                <a:ext cx="1288331" cy="267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09" y="0"/>
                    </a:moveTo>
                    <a:cubicBezTo>
                      <a:pt x="11534" y="0"/>
                      <a:pt x="11413" y="501"/>
                      <a:pt x="11413" y="1340"/>
                    </a:cubicBezTo>
                    <a:cubicBezTo>
                      <a:pt x="11413" y="2179"/>
                      <a:pt x="11534" y="2681"/>
                      <a:pt x="11709" y="2681"/>
                    </a:cubicBezTo>
                    <a:lnTo>
                      <a:pt x="12014" y="2681"/>
                    </a:lnTo>
                    <a:lnTo>
                      <a:pt x="12014" y="18319"/>
                    </a:lnTo>
                    <a:lnTo>
                      <a:pt x="11709" y="18319"/>
                    </a:lnTo>
                    <a:cubicBezTo>
                      <a:pt x="11534" y="18319"/>
                      <a:pt x="11413" y="18820"/>
                      <a:pt x="11413" y="19659"/>
                    </a:cubicBezTo>
                    <a:cubicBezTo>
                      <a:pt x="11413" y="20498"/>
                      <a:pt x="11534" y="21000"/>
                      <a:pt x="11709" y="21000"/>
                    </a:cubicBezTo>
                    <a:lnTo>
                      <a:pt x="12960" y="21000"/>
                    </a:lnTo>
                    <a:cubicBezTo>
                      <a:pt x="13134" y="21000"/>
                      <a:pt x="13256" y="20498"/>
                      <a:pt x="13256" y="19659"/>
                    </a:cubicBezTo>
                    <a:cubicBezTo>
                      <a:pt x="13256" y="18820"/>
                      <a:pt x="13134" y="18319"/>
                      <a:pt x="12960" y="18319"/>
                    </a:cubicBezTo>
                    <a:lnTo>
                      <a:pt x="12571" y="18319"/>
                    </a:lnTo>
                    <a:lnTo>
                      <a:pt x="12571" y="2681"/>
                    </a:lnTo>
                    <a:lnTo>
                      <a:pt x="13613" y="2681"/>
                    </a:lnTo>
                    <a:cubicBezTo>
                      <a:pt x="13871" y="2681"/>
                      <a:pt x="14055" y="3073"/>
                      <a:pt x="14179" y="3686"/>
                    </a:cubicBezTo>
                    <a:cubicBezTo>
                      <a:pt x="14303" y="4297"/>
                      <a:pt x="14368" y="5355"/>
                      <a:pt x="14368" y="6730"/>
                    </a:cubicBezTo>
                    <a:cubicBezTo>
                      <a:pt x="14368" y="8105"/>
                      <a:pt x="14303" y="9163"/>
                      <a:pt x="14179" y="9774"/>
                    </a:cubicBezTo>
                    <a:cubicBezTo>
                      <a:pt x="14055" y="10387"/>
                      <a:pt x="13871" y="10723"/>
                      <a:pt x="13613" y="10723"/>
                    </a:cubicBezTo>
                    <a:lnTo>
                      <a:pt x="13123" y="10723"/>
                    </a:lnTo>
                    <a:cubicBezTo>
                      <a:pt x="12948" y="10723"/>
                      <a:pt x="12826" y="11225"/>
                      <a:pt x="12826" y="12064"/>
                    </a:cubicBezTo>
                    <a:cubicBezTo>
                      <a:pt x="12826" y="12903"/>
                      <a:pt x="12948" y="13404"/>
                      <a:pt x="13123" y="13404"/>
                    </a:cubicBezTo>
                    <a:lnTo>
                      <a:pt x="13613" y="13404"/>
                    </a:lnTo>
                    <a:cubicBezTo>
                      <a:pt x="14043" y="13404"/>
                      <a:pt x="14378" y="12863"/>
                      <a:pt x="14612" y="11673"/>
                    </a:cubicBezTo>
                    <a:cubicBezTo>
                      <a:pt x="14842" y="10498"/>
                      <a:pt x="14960" y="8860"/>
                      <a:pt x="14960" y="6744"/>
                    </a:cubicBezTo>
                    <a:cubicBezTo>
                      <a:pt x="14960" y="4628"/>
                      <a:pt x="14842" y="2962"/>
                      <a:pt x="14612" y="1787"/>
                    </a:cubicBezTo>
                    <a:cubicBezTo>
                      <a:pt x="14378" y="597"/>
                      <a:pt x="14043" y="0"/>
                      <a:pt x="13613" y="0"/>
                    </a:cubicBezTo>
                    <a:lnTo>
                      <a:pt x="11709" y="0"/>
                    </a:lnTo>
                    <a:close/>
                    <a:moveTo>
                      <a:pt x="84" y="2052"/>
                    </a:moveTo>
                    <a:cubicBezTo>
                      <a:pt x="27" y="2052"/>
                      <a:pt x="0" y="2199"/>
                      <a:pt x="0" y="2471"/>
                    </a:cubicBezTo>
                    <a:cubicBezTo>
                      <a:pt x="0" y="2746"/>
                      <a:pt x="27" y="2876"/>
                      <a:pt x="84" y="2876"/>
                    </a:cubicBezTo>
                    <a:lnTo>
                      <a:pt x="482" y="2876"/>
                    </a:lnTo>
                    <a:cubicBezTo>
                      <a:pt x="539" y="2876"/>
                      <a:pt x="569" y="3009"/>
                      <a:pt x="569" y="3281"/>
                    </a:cubicBezTo>
                    <a:lnTo>
                      <a:pt x="569" y="19952"/>
                    </a:lnTo>
                    <a:cubicBezTo>
                      <a:pt x="569" y="20226"/>
                      <a:pt x="539" y="20357"/>
                      <a:pt x="482" y="20357"/>
                    </a:cubicBezTo>
                    <a:lnTo>
                      <a:pt x="84" y="20357"/>
                    </a:lnTo>
                    <a:cubicBezTo>
                      <a:pt x="27" y="20357"/>
                      <a:pt x="0" y="20490"/>
                      <a:pt x="0" y="20762"/>
                    </a:cubicBezTo>
                    <a:cubicBezTo>
                      <a:pt x="0" y="21036"/>
                      <a:pt x="27" y="21181"/>
                      <a:pt x="84" y="21181"/>
                    </a:cubicBezTo>
                    <a:lnTo>
                      <a:pt x="1335" y="21181"/>
                    </a:lnTo>
                    <a:cubicBezTo>
                      <a:pt x="1393" y="21181"/>
                      <a:pt x="1420" y="21036"/>
                      <a:pt x="1420" y="20762"/>
                    </a:cubicBezTo>
                    <a:cubicBezTo>
                      <a:pt x="1420" y="20490"/>
                      <a:pt x="1393" y="20357"/>
                      <a:pt x="1335" y="20357"/>
                    </a:cubicBezTo>
                    <a:lnTo>
                      <a:pt x="825" y="20357"/>
                    </a:lnTo>
                    <a:cubicBezTo>
                      <a:pt x="768" y="20357"/>
                      <a:pt x="737" y="20226"/>
                      <a:pt x="737" y="19952"/>
                    </a:cubicBezTo>
                    <a:lnTo>
                      <a:pt x="737" y="3965"/>
                    </a:lnTo>
                    <a:cubicBezTo>
                      <a:pt x="737" y="3820"/>
                      <a:pt x="744" y="3750"/>
                      <a:pt x="755" y="3742"/>
                    </a:cubicBezTo>
                    <a:cubicBezTo>
                      <a:pt x="766" y="3733"/>
                      <a:pt x="776" y="3753"/>
                      <a:pt x="784" y="3826"/>
                    </a:cubicBezTo>
                    <a:lnTo>
                      <a:pt x="2375" y="20762"/>
                    </a:lnTo>
                    <a:cubicBezTo>
                      <a:pt x="2401" y="21036"/>
                      <a:pt x="2443" y="21181"/>
                      <a:pt x="2500" y="21181"/>
                    </a:cubicBezTo>
                    <a:cubicBezTo>
                      <a:pt x="2557" y="21181"/>
                      <a:pt x="2598" y="21036"/>
                      <a:pt x="2625" y="20762"/>
                    </a:cubicBezTo>
                    <a:lnTo>
                      <a:pt x="4215" y="3826"/>
                    </a:lnTo>
                    <a:cubicBezTo>
                      <a:pt x="4223" y="3753"/>
                      <a:pt x="4233" y="3733"/>
                      <a:pt x="4245" y="3742"/>
                    </a:cubicBezTo>
                    <a:cubicBezTo>
                      <a:pt x="4256" y="3750"/>
                      <a:pt x="4259" y="3820"/>
                      <a:pt x="4259" y="3965"/>
                    </a:cubicBezTo>
                    <a:lnTo>
                      <a:pt x="4259" y="19952"/>
                    </a:lnTo>
                    <a:cubicBezTo>
                      <a:pt x="4259" y="20226"/>
                      <a:pt x="4231" y="20357"/>
                      <a:pt x="4175" y="20357"/>
                    </a:cubicBezTo>
                    <a:lnTo>
                      <a:pt x="3664" y="20357"/>
                    </a:lnTo>
                    <a:cubicBezTo>
                      <a:pt x="3607" y="20357"/>
                      <a:pt x="3580" y="20490"/>
                      <a:pt x="3580" y="20762"/>
                    </a:cubicBezTo>
                    <a:cubicBezTo>
                      <a:pt x="3580" y="21036"/>
                      <a:pt x="3607" y="21181"/>
                      <a:pt x="3664" y="21181"/>
                    </a:cubicBezTo>
                    <a:lnTo>
                      <a:pt x="4912" y="21181"/>
                    </a:lnTo>
                    <a:cubicBezTo>
                      <a:pt x="4969" y="21181"/>
                      <a:pt x="4999" y="21036"/>
                      <a:pt x="4999" y="20762"/>
                    </a:cubicBezTo>
                    <a:cubicBezTo>
                      <a:pt x="4999" y="20490"/>
                      <a:pt x="4969" y="20357"/>
                      <a:pt x="4912" y="20357"/>
                    </a:cubicBezTo>
                    <a:lnTo>
                      <a:pt x="4517" y="20357"/>
                    </a:lnTo>
                    <a:cubicBezTo>
                      <a:pt x="4460" y="20357"/>
                      <a:pt x="4430" y="20226"/>
                      <a:pt x="4430" y="19952"/>
                    </a:cubicBezTo>
                    <a:lnTo>
                      <a:pt x="4430" y="3281"/>
                    </a:lnTo>
                    <a:cubicBezTo>
                      <a:pt x="4430" y="3009"/>
                      <a:pt x="4460" y="2876"/>
                      <a:pt x="4517" y="2876"/>
                    </a:cubicBezTo>
                    <a:lnTo>
                      <a:pt x="4912" y="2876"/>
                    </a:lnTo>
                    <a:cubicBezTo>
                      <a:pt x="4969" y="2876"/>
                      <a:pt x="4999" y="2746"/>
                      <a:pt x="4999" y="2471"/>
                    </a:cubicBezTo>
                    <a:cubicBezTo>
                      <a:pt x="4999" y="2199"/>
                      <a:pt x="4969" y="2052"/>
                      <a:pt x="4912" y="2052"/>
                    </a:cubicBezTo>
                    <a:lnTo>
                      <a:pt x="4288" y="2052"/>
                    </a:lnTo>
                    <a:cubicBezTo>
                      <a:pt x="4246" y="2052"/>
                      <a:pt x="4216" y="2090"/>
                      <a:pt x="4195" y="2164"/>
                    </a:cubicBezTo>
                    <a:cubicBezTo>
                      <a:pt x="4174" y="2235"/>
                      <a:pt x="4157" y="2344"/>
                      <a:pt x="4146" y="2471"/>
                    </a:cubicBezTo>
                    <a:lnTo>
                      <a:pt x="2555" y="19408"/>
                    </a:lnTo>
                    <a:cubicBezTo>
                      <a:pt x="2517" y="19790"/>
                      <a:pt x="2479" y="19790"/>
                      <a:pt x="2442" y="19408"/>
                    </a:cubicBezTo>
                    <a:lnTo>
                      <a:pt x="851" y="2471"/>
                    </a:lnTo>
                    <a:cubicBezTo>
                      <a:pt x="839" y="2344"/>
                      <a:pt x="825" y="2235"/>
                      <a:pt x="804" y="2164"/>
                    </a:cubicBezTo>
                    <a:cubicBezTo>
                      <a:pt x="783" y="2090"/>
                      <a:pt x="753" y="2052"/>
                      <a:pt x="711" y="2052"/>
                    </a:cubicBezTo>
                    <a:lnTo>
                      <a:pt x="84" y="2052"/>
                    </a:lnTo>
                    <a:close/>
                    <a:moveTo>
                      <a:pt x="17277" y="5222"/>
                    </a:moveTo>
                    <a:cubicBezTo>
                      <a:pt x="17138" y="5222"/>
                      <a:pt x="17008" y="5330"/>
                      <a:pt x="16885" y="5557"/>
                    </a:cubicBezTo>
                    <a:cubicBezTo>
                      <a:pt x="16772" y="5765"/>
                      <a:pt x="16666" y="6030"/>
                      <a:pt x="16575" y="6325"/>
                    </a:cubicBezTo>
                    <a:cubicBezTo>
                      <a:pt x="16535" y="6450"/>
                      <a:pt x="16500" y="6511"/>
                      <a:pt x="16464" y="6646"/>
                    </a:cubicBezTo>
                    <a:cubicBezTo>
                      <a:pt x="16446" y="5920"/>
                      <a:pt x="16331" y="5362"/>
                      <a:pt x="16171" y="5362"/>
                    </a:cubicBezTo>
                    <a:lnTo>
                      <a:pt x="15602" y="5362"/>
                    </a:lnTo>
                    <a:cubicBezTo>
                      <a:pt x="15427" y="5362"/>
                      <a:pt x="15306" y="6087"/>
                      <a:pt x="15306" y="6925"/>
                    </a:cubicBezTo>
                    <a:cubicBezTo>
                      <a:pt x="15306" y="7764"/>
                      <a:pt x="15427" y="8489"/>
                      <a:pt x="15602" y="8489"/>
                    </a:cubicBezTo>
                    <a:lnTo>
                      <a:pt x="15915" y="8489"/>
                    </a:lnTo>
                    <a:lnTo>
                      <a:pt x="15915" y="18319"/>
                    </a:lnTo>
                    <a:lnTo>
                      <a:pt x="15602" y="18319"/>
                    </a:lnTo>
                    <a:cubicBezTo>
                      <a:pt x="15427" y="18319"/>
                      <a:pt x="15306" y="18820"/>
                      <a:pt x="15306" y="19659"/>
                    </a:cubicBezTo>
                    <a:cubicBezTo>
                      <a:pt x="15306" y="20498"/>
                      <a:pt x="15427" y="21000"/>
                      <a:pt x="15602" y="21000"/>
                    </a:cubicBezTo>
                    <a:lnTo>
                      <a:pt x="16795" y="21000"/>
                    </a:lnTo>
                    <a:cubicBezTo>
                      <a:pt x="16970" y="21000"/>
                      <a:pt x="17091" y="20498"/>
                      <a:pt x="17091" y="19659"/>
                    </a:cubicBezTo>
                    <a:cubicBezTo>
                      <a:pt x="17091" y="18820"/>
                      <a:pt x="16970" y="18319"/>
                      <a:pt x="16795" y="18319"/>
                    </a:cubicBezTo>
                    <a:lnTo>
                      <a:pt x="16473" y="18319"/>
                    </a:lnTo>
                    <a:lnTo>
                      <a:pt x="16473" y="11030"/>
                    </a:lnTo>
                    <a:cubicBezTo>
                      <a:pt x="16566" y="10507"/>
                      <a:pt x="16612" y="10028"/>
                      <a:pt x="16694" y="9592"/>
                    </a:cubicBezTo>
                    <a:cubicBezTo>
                      <a:pt x="16767" y="9192"/>
                      <a:pt x="16859" y="8819"/>
                      <a:pt x="16966" y="8489"/>
                    </a:cubicBezTo>
                    <a:cubicBezTo>
                      <a:pt x="17058" y="8210"/>
                      <a:pt x="17161" y="8070"/>
                      <a:pt x="17280" y="8070"/>
                    </a:cubicBezTo>
                    <a:cubicBezTo>
                      <a:pt x="17441" y="8070"/>
                      <a:pt x="17555" y="8252"/>
                      <a:pt x="17634" y="8615"/>
                    </a:cubicBezTo>
                    <a:cubicBezTo>
                      <a:pt x="17712" y="8970"/>
                      <a:pt x="17747" y="9386"/>
                      <a:pt x="17747" y="9927"/>
                    </a:cubicBezTo>
                    <a:cubicBezTo>
                      <a:pt x="17747" y="10766"/>
                      <a:pt x="17869" y="11352"/>
                      <a:pt x="18044" y="11352"/>
                    </a:cubicBezTo>
                    <a:cubicBezTo>
                      <a:pt x="18218" y="11352"/>
                      <a:pt x="18343" y="10766"/>
                      <a:pt x="18343" y="9927"/>
                    </a:cubicBezTo>
                    <a:cubicBezTo>
                      <a:pt x="18343" y="9289"/>
                      <a:pt x="18318" y="8677"/>
                      <a:pt x="18270" y="8112"/>
                    </a:cubicBezTo>
                    <a:cubicBezTo>
                      <a:pt x="18221" y="7535"/>
                      <a:pt x="18148" y="7015"/>
                      <a:pt x="18052" y="6576"/>
                    </a:cubicBezTo>
                    <a:cubicBezTo>
                      <a:pt x="17958" y="6147"/>
                      <a:pt x="17845" y="5808"/>
                      <a:pt x="17715" y="5571"/>
                    </a:cubicBezTo>
                    <a:cubicBezTo>
                      <a:pt x="17587" y="5335"/>
                      <a:pt x="17438" y="5222"/>
                      <a:pt x="17277" y="5222"/>
                    </a:cubicBezTo>
                    <a:close/>
                    <a:moveTo>
                      <a:pt x="19997" y="5362"/>
                    </a:moveTo>
                    <a:cubicBezTo>
                      <a:pt x="19767" y="5362"/>
                      <a:pt x="19548" y="5565"/>
                      <a:pt x="19350" y="5962"/>
                    </a:cubicBezTo>
                    <a:cubicBezTo>
                      <a:pt x="19151" y="6362"/>
                      <a:pt x="18980" y="6931"/>
                      <a:pt x="18839" y="7651"/>
                    </a:cubicBezTo>
                    <a:cubicBezTo>
                      <a:pt x="18699" y="8366"/>
                      <a:pt x="18589" y="9238"/>
                      <a:pt x="18511" y="10235"/>
                    </a:cubicBezTo>
                    <a:cubicBezTo>
                      <a:pt x="18434" y="11218"/>
                      <a:pt x="18395" y="12313"/>
                      <a:pt x="18395" y="13488"/>
                    </a:cubicBezTo>
                    <a:cubicBezTo>
                      <a:pt x="18395" y="14662"/>
                      <a:pt x="18434" y="15744"/>
                      <a:pt x="18511" y="16727"/>
                    </a:cubicBezTo>
                    <a:cubicBezTo>
                      <a:pt x="18589" y="17724"/>
                      <a:pt x="18699" y="18597"/>
                      <a:pt x="18839" y="19310"/>
                    </a:cubicBezTo>
                    <a:cubicBezTo>
                      <a:pt x="18980" y="20031"/>
                      <a:pt x="19150" y="20599"/>
                      <a:pt x="19350" y="21000"/>
                    </a:cubicBezTo>
                    <a:cubicBezTo>
                      <a:pt x="19547" y="21396"/>
                      <a:pt x="19765" y="21600"/>
                      <a:pt x="19997" y="21600"/>
                    </a:cubicBezTo>
                    <a:cubicBezTo>
                      <a:pt x="20229" y="21600"/>
                      <a:pt x="20448" y="21396"/>
                      <a:pt x="20645" y="21000"/>
                    </a:cubicBezTo>
                    <a:cubicBezTo>
                      <a:pt x="20845" y="20599"/>
                      <a:pt x="21016" y="20029"/>
                      <a:pt x="21156" y="19310"/>
                    </a:cubicBezTo>
                    <a:cubicBezTo>
                      <a:pt x="21296" y="18595"/>
                      <a:pt x="21406" y="17723"/>
                      <a:pt x="21484" y="16727"/>
                    </a:cubicBezTo>
                    <a:cubicBezTo>
                      <a:pt x="21561" y="15742"/>
                      <a:pt x="21600" y="14661"/>
                      <a:pt x="21600" y="13488"/>
                    </a:cubicBezTo>
                    <a:cubicBezTo>
                      <a:pt x="21600" y="12314"/>
                      <a:pt x="21561" y="11220"/>
                      <a:pt x="21484" y="10235"/>
                    </a:cubicBezTo>
                    <a:cubicBezTo>
                      <a:pt x="21406" y="9238"/>
                      <a:pt x="21296" y="8367"/>
                      <a:pt x="21156" y="7651"/>
                    </a:cubicBezTo>
                    <a:cubicBezTo>
                      <a:pt x="21015" y="6931"/>
                      <a:pt x="20844" y="6363"/>
                      <a:pt x="20645" y="5962"/>
                    </a:cubicBezTo>
                    <a:cubicBezTo>
                      <a:pt x="20447" y="5565"/>
                      <a:pt x="20228" y="5362"/>
                      <a:pt x="19997" y="5362"/>
                    </a:cubicBezTo>
                    <a:close/>
                    <a:moveTo>
                      <a:pt x="6312" y="7247"/>
                    </a:moveTo>
                    <a:cubicBezTo>
                      <a:pt x="6187" y="7247"/>
                      <a:pt x="6067" y="7329"/>
                      <a:pt x="5957" y="7484"/>
                    </a:cubicBezTo>
                    <a:cubicBezTo>
                      <a:pt x="5847" y="7638"/>
                      <a:pt x="5751" y="7829"/>
                      <a:pt x="5664" y="8056"/>
                    </a:cubicBezTo>
                    <a:cubicBezTo>
                      <a:pt x="5577" y="8285"/>
                      <a:pt x="5498" y="8541"/>
                      <a:pt x="5432" y="8824"/>
                    </a:cubicBezTo>
                    <a:cubicBezTo>
                      <a:pt x="5365" y="9106"/>
                      <a:pt x="5314" y="9365"/>
                      <a:pt x="5272" y="9620"/>
                    </a:cubicBezTo>
                    <a:cubicBezTo>
                      <a:pt x="5238" y="9838"/>
                      <a:pt x="5244" y="10029"/>
                      <a:pt x="5290" y="10193"/>
                    </a:cubicBezTo>
                    <a:cubicBezTo>
                      <a:pt x="5335" y="10356"/>
                      <a:pt x="5375" y="10327"/>
                      <a:pt x="5409" y="10109"/>
                    </a:cubicBezTo>
                    <a:cubicBezTo>
                      <a:pt x="5443" y="9891"/>
                      <a:pt x="5487" y="9663"/>
                      <a:pt x="5542" y="9425"/>
                    </a:cubicBezTo>
                    <a:cubicBezTo>
                      <a:pt x="5597" y="9190"/>
                      <a:pt x="5660" y="8983"/>
                      <a:pt x="5734" y="8782"/>
                    </a:cubicBezTo>
                    <a:cubicBezTo>
                      <a:pt x="5808" y="8583"/>
                      <a:pt x="5892" y="8404"/>
                      <a:pt x="5986" y="8266"/>
                    </a:cubicBezTo>
                    <a:cubicBezTo>
                      <a:pt x="6081" y="8129"/>
                      <a:pt x="6190" y="8070"/>
                      <a:pt x="6312" y="8070"/>
                    </a:cubicBezTo>
                    <a:cubicBezTo>
                      <a:pt x="6448" y="8070"/>
                      <a:pt x="6570" y="8159"/>
                      <a:pt x="6680" y="8350"/>
                    </a:cubicBezTo>
                    <a:cubicBezTo>
                      <a:pt x="6790" y="8540"/>
                      <a:pt x="6883" y="8807"/>
                      <a:pt x="6959" y="9145"/>
                    </a:cubicBezTo>
                    <a:cubicBezTo>
                      <a:pt x="7035" y="9481"/>
                      <a:pt x="7091" y="9871"/>
                      <a:pt x="7133" y="10318"/>
                    </a:cubicBezTo>
                    <a:cubicBezTo>
                      <a:pt x="7175" y="10766"/>
                      <a:pt x="7197" y="11247"/>
                      <a:pt x="7197" y="11756"/>
                    </a:cubicBezTo>
                    <a:lnTo>
                      <a:pt x="7197" y="16950"/>
                    </a:lnTo>
                    <a:cubicBezTo>
                      <a:pt x="7118" y="17642"/>
                      <a:pt x="7021" y="18263"/>
                      <a:pt x="6907" y="18807"/>
                    </a:cubicBezTo>
                    <a:cubicBezTo>
                      <a:pt x="6808" y="19282"/>
                      <a:pt x="6690" y="19705"/>
                      <a:pt x="6550" y="20078"/>
                    </a:cubicBezTo>
                    <a:cubicBezTo>
                      <a:pt x="6410" y="20451"/>
                      <a:pt x="6248" y="20637"/>
                      <a:pt x="6062" y="20637"/>
                    </a:cubicBezTo>
                    <a:cubicBezTo>
                      <a:pt x="5778" y="20637"/>
                      <a:pt x="5565" y="20296"/>
                      <a:pt x="5423" y="19631"/>
                    </a:cubicBezTo>
                    <a:cubicBezTo>
                      <a:pt x="5281" y="18966"/>
                      <a:pt x="5208" y="18115"/>
                      <a:pt x="5208" y="17076"/>
                    </a:cubicBezTo>
                    <a:cubicBezTo>
                      <a:pt x="5208" y="16567"/>
                      <a:pt x="5227" y="16102"/>
                      <a:pt x="5264" y="15666"/>
                    </a:cubicBezTo>
                    <a:cubicBezTo>
                      <a:pt x="5299" y="15230"/>
                      <a:pt x="5355" y="14844"/>
                      <a:pt x="5435" y="14535"/>
                    </a:cubicBezTo>
                    <a:cubicBezTo>
                      <a:pt x="5514" y="14224"/>
                      <a:pt x="5615" y="13990"/>
                      <a:pt x="5737" y="13809"/>
                    </a:cubicBezTo>
                    <a:cubicBezTo>
                      <a:pt x="5858" y="13628"/>
                      <a:pt x="6005" y="13530"/>
                      <a:pt x="6175" y="13530"/>
                    </a:cubicBezTo>
                    <a:lnTo>
                      <a:pt x="6770" y="13530"/>
                    </a:lnTo>
                    <a:cubicBezTo>
                      <a:pt x="6827" y="13530"/>
                      <a:pt x="6857" y="13398"/>
                      <a:pt x="6857" y="13125"/>
                    </a:cubicBezTo>
                    <a:cubicBezTo>
                      <a:pt x="6857" y="12852"/>
                      <a:pt x="6827" y="12706"/>
                      <a:pt x="6770" y="12706"/>
                    </a:cubicBezTo>
                    <a:lnTo>
                      <a:pt x="6175" y="12706"/>
                    </a:lnTo>
                    <a:cubicBezTo>
                      <a:pt x="5990" y="12706"/>
                      <a:pt x="5825" y="12828"/>
                      <a:pt x="5685" y="13055"/>
                    </a:cubicBezTo>
                    <a:cubicBezTo>
                      <a:pt x="5544" y="13284"/>
                      <a:pt x="5427" y="13585"/>
                      <a:pt x="5330" y="13976"/>
                    </a:cubicBezTo>
                    <a:cubicBezTo>
                      <a:pt x="5234" y="14369"/>
                      <a:pt x="5162" y="14831"/>
                      <a:pt x="5113" y="15359"/>
                    </a:cubicBezTo>
                    <a:cubicBezTo>
                      <a:pt x="5063" y="15886"/>
                      <a:pt x="5037" y="16457"/>
                      <a:pt x="5037" y="17076"/>
                    </a:cubicBezTo>
                    <a:cubicBezTo>
                      <a:pt x="5037" y="17696"/>
                      <a:pt x="5059" y="18280"/>
                      <a:pt x="5101" y="18807"/>
                    </a:cubicBezTo>
                    <a:cubicBezTo>
                      <a:pt x="5143" y="19336"/>
                      <a:pt x="5204" y="19784"/>
                      <a:pt x="5290" y="20176"/>
                    </a:cubicBezTo>
                    <a:cubicBezTo>
                      <a:pt x="5375" y="20567"/>
                      <a:pt x="5483" y="20882"/>
                      <a:pt x="5612" y="21111"/>
                    </a:cubicBezTo>
                    <a:cubicBezTo>
                      <a:pt x="5741" y="21339"/>
                      <a:pt x="5892" y="21446"/>
                      <a:pt x="6062" y="21446"/>
                    </a:cubicBezTo>
                    <a:cubicBezTo>
                      <a:pt x="6198" y="21446"/>
                      <a:pt x="6322" y="21363"/>
                      <a:pt x="6434" y="21181"/>
                    </a:cubicBezTo>
                    <a:cubicBezTo>
                      <a:pt x="6545" y="21000"/>
                      <a:pt x="6646" y="20781"/>
                      <a:pt x="6735" y="20525"/>
                    </a:cubicBezTo>
                    <a:cubicBezTo>
                      <a:pt x="6824" y="20271"/>
                      <a:pt x="6899" y="19997"/>
                      <a:pt x="6962" y="19715"/>
                    </a:cubicBezTo>
                    <a:cubicBezTo>
                      <a:pt x="7024" y="19434"/>
                      <a:pt x="7073" y="19181"/>
                      <a:pt x="7107" y="18961"/>
                    </a:cubicBezTo>
                    <a:cubicBezTo>
                      <a:pt x="7122" y="18871"/>
                      <a:pt x="7134" y="18831"/>
                      <a:pt x="7145" y="18821"/>
                    </a:cubicBezTo>
                    <a:cubicBezTo>
                      <a:pt x="7156" y="18812"/>
                      <a:pt x="7166" y="18826"/>
                      <a:pt x="7174" y="18863"/>
                    </a:cubicBezTo>
                    <a:cubicBezTo>
                      <a:pt x="7181" y="18900"/>
                      <a:pt x="7187" y="18944"/>
                      <a:pt x="7191" y="19017"/>
                    </a:cubicBezTo>
                    <a:cubicBezTo>
                      <a:pt x="7195" y="19089"/>
                      <a:pt x="7197" y="19166"/>
                      <a:pt x="7197" y="19240"/>
                    </a:cubicBezTo>
                    <a:lnTo>
                      <a:pt x="7197" y="20762"/>
                    </a:lnTo>
                    <a:cubicBezTo>
                      <a:pt x="7197" y="21036"/>
                      <a:pt x="7224" y="21181"/>
                      <a:pt x="7281" y="21181"/>
                    </a:cubicBezTo>
                    <a:lnTo>
                      <a:pt x="7850" y="21181"/>
                    </a:lnTo>
                    <a:cubicBezTo>
                      <a:pt x="7907" y="21181"/>
                      <a:pt x="7935" y="21036"/>
                      <a:pt x="7935" y="20762"/>
                    </a:cubicBezTo>
                    <a:cubicBezTo>
                      <a:pt x="7935" y="20490"/>
                      <a:pt x="7907" y="20357"/>
                      <a:pt x="7850" y="20357"/>
                    </a:cubicBezTo>
                    <a:lnTo>
                      <a:pt x="7453" y="20357"/>
                    </a:lnTo>
                    <a:cubicBezTo>
                      <a:pt x="7396" y="20357"/>
                      <a:pt x="7368" y="20226"/>
                      <a:pt x="7368" y="19952"/>
                    </a:cubicBezTo>
                    <a:lnTo>
                      <a:pt x="7368" y="11756"/>
                    </a:lnTo>
                    <a:cubicBezTo>
                      <a:pt x="7368" y="11136"/>
                      <a:pt x="7342" y="10558"/>
                      <a:pt x="7293" y="10011"/>
                    </a:cubicBezTo>
                    <a:cubicBezTo>
                      <a:pt x="7244" y="9465"/>
                      <a:pt x="7175" y="8983"/>
                      <a:pt x="7084" y="8573"/>
                    </a:cubicBezTo>
                    <a:cubicBezTo>
                      <a:pt x="6993" y="8163"/>
                      <a:pt x="6881" y="7833"/>
                      <a:pt x="6750" y="7596"/>
                    </a:cubicBezTo>
                    <a:cubicBezTo>
                      <a:pt x="6619" y="7359"/>
                      <a:pt x="6475" y="7247"/>
                      <a:pt x="6312" y="7247"/>
                    </a:cubicBezTo>
                    <a:close/>
                    <a:moveTo>
                      <a:pt x="20055" y="8042"/>
                    </a:moveTo>
                    <a:cubicBezTo>
                      <a:pt x="20212" y="8042"/>
                      <a:pt x="20353" y="8172"/>
                      <a:pt x="20476" y="8419"/>
                    </a:cubicBezTo>
                    <a:cubicBezTo>
                      <a:pt x="20599" y="8666"/>
                      <a:pt x="20701" y="8997"/>
                      <a:pt x="20787" y="9439"/>
                    </a:cubicBezTo>
                    <a:cubicBezTo>
                      <a:pt x="20873" y="9884"/>
                      <a:pt x="20942" y="10433"/>
                      <a:pt x="20990" y="11072"/>
                    </a:cubicBezTo>
                    <a:cubicBezTo>
                      <a:pt x="21040" y="11734"/>
                      <a:pt x="21066" y="12484"/>
                      <a:pt x="21066" y="13306"/>
                    </a:cubicBezTo>
                    <a:cubicBezTo>
                      <a:pt x="21066" y="14146"/>
                      <a:pt x="21040" y="14909"/>
                      <a:pt x="20990" y="15568"/>
                    </a:cubicBezTo>
                    <a:cubicBezTo>
                      <a:pt x="20942" y="16209"/>
                      <a:pt x="20873" y="16758"/>
                      <a:pt x="20787" y="17202"/>
                    </a:cubicBezTo>
                    <a:cubicBezTo>
                      <a:pt x="20702" y="17638"/>
                      <a:pt x="20599" y="17989"/>
                      <a:pt x="20479" y="18221"/>
                    </a:cubicBezTo>
                    <a:cubicBezTo>
                      <a:pt x="20356" y="18462"/>
                      <a:pt x="20213" y="18584"/>
                      <a:pt x="20055" y="18584"/>
                    </a:cubicBezTo>
                    <a:cubicBezTo>
                      <a:pt x="19898" y="18584"/>
                      <a:pt x="19755" y="18462"/>
                      <a:pt x="19632" y="18221"/>
                    </a:cubicBezTo>
                    <a:cubicBezTo>
                      <a:pt x="19512" y="17989"/>
                      <a:pt x="19409" y="17650"/>
                      <a:pt x="19324" y="17216"/>
                    </a:cubicBezTo>
                    <a:cubicBezTo>
                      <a:pt x="19237" y="16765"/>
                      <a:pt x="19170" y="16221"/>
                      <a:pt x="19121" y="15568"/>
                    </a:cubicBezTo>
                    <a:cubicBezTo>
                      <a:pt x="19071" y="14913"/>
                      <a:pt x="19045" y="14151"/>
                      <a:pt x="19045" y="13306"/>
                    </a:cubicBezTo>
                    <a:cubicBezTo>
                      <a:pt x="19045" y="12479"/>
                      <a:pt x="19071" y="11729"/>
                      <a:pt x="19121" y="11072"/>
                    </a:cubicBezTo>
                    <a:cubicBezTo>
                      <a:pt x="19170" y="10429"/>
                      <a:pt x="19238" y="9881"/>
                      <a:pt x="19324" y="9439"/>
                    </a:cubicBezTo>
                    <a:cubicBezTo>
                      <a:pt x="19410" y="8995"/>
                      <a:pt x="19511" y="8667"/>
                      <a:pt x="19635" y="8419"/>
                    </a:cubicBezTo>
                    <a:cubicBezTo>
                      <a:pt x="19757" y="8172"/>
                      <a:pt x="19899" y="8042"/>
                      <a:pt x="20055" y="80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212" name="Shape 212"/>
              <p:cNvSpPr/>
              <p:nvPr/>
            </p:nvSpPr>
            <p:spPr>
              <a:xfrm>
                <a:off x="376801" y="88659"/>
                <a:ext cx="283710" cy="3086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60" extrusionOk="0">
                    <a:moveTo>
                      <a:pt x="21213" y="11458"/>
                    </a:moveTo>
                    <a:lnTo>
                      <a:pt x="19665" y="11458"/>
                    </a:lnTo>
                    <a:cubicBezTo>
                      <a:pt x="19526" y="11458"/>
                      <a:pt x="19407" y="11423"/>
                      <a:pt x="19303" y="11352"/>
                    </a:cubicBezTo>
                    <a:cubicBezTo>
                      <a:pt x="19200" y="11281"/>
                      <a:pt x="19106" y="11198"/>
                      <a:pt x="19020" y="11103"/>
                    </a:cubicBezTo>
                    <a:lnTo>
                      <a:pt x="15331" y="6393"/>
                    </a:lnTo>
                    <a:cubicBezTo>
                      <a:pt x="15227" y="6251"/>
                      <a:pt x="15227" y="6109"/>
                      <a:pt x="15331" y="5967"/>
                    </a:cubicBezTo>
                    <a:lnTo>
                      <a:pt x="18242" y="2078"/>
                    </a:lnTo>
                    <a:cubicBezTo>
                      <a:pt x="18311" y="1983"/>
                      <a:pt x="18401" y="1899"/>
                      <a:pt x="18513" y="1828"/>
                    </a:cubicBezTo>
                    <a:cubicBezTo>
                      <a:pt x="18530" y="1817"/>
                      <a:pt x="18584" y="1790"/>
                      <a:pt x="18658" y="1754"/>
                    </a:cubicBezTo>
                    <a:cubicBezTo>
                      <a:pt x="19600" y="1650"/>
                      <a:pt x="20445" y="1250"/>
                      <a:pt x="21072" y="657"/>
                    </a:cubicBezTo>
                    <a:cubicBezTo>
                      <a:pt x="21234" y="504"/>
                      <a:pt x="21230" y="258"/>
                      <a:pt x="21064" y="110"/>
                    </a:cubicBezTo>
                    <a:cubicBezTo>
                      <a:pt x="20896" y="-39"/>
                      <a:pt x="20630" y="-36"/>
                      <a:pt x="20467" y="118"/>
                    </a:cubicBezTo>
                    <a:cubicBezTo>
                      <a:pt x="19916" y="637"/>
                      <a:pt x="19162" y="966"/>
                      <a:pt x="18322" y="1002"/>
                    </a:cubicBezTo>
                    <a:lnTo>
                      <a:pt x="17812" y="990"/>
                    </a:lnTo>
                    <a:cubicBezTo>
                      <a:pt x="17055" y="913"/>
                      <a:pt x="16380" y="594"/>
                      <a:pt x="15873" y="117"/>
                    </a:cubicBezTo>
                    <a:cubicBezTo>
                      <a:pt x="15710" y="-37"/>
                      <a:pt x="15443" y="-40"/>
                      <a:pt x="15276" y="110"/>
                    </a:cubicBezTo>
                    <a:cubicBezTo>
                      <a:pt x="15109" y="259"/>
                      <a:pt x="15106" y="504"/>
                      <a:pt x="15269" y="657"/>
                    </a:cubicBezTo>
                    <a:lnTo>
                      <a:pt x="15268" y="657"/>
                    </a:lnTo>
                    <a:cubicBezTo>
                      <a:pt x="15838" y="1195"/>
                      <a:pt x="16587" y="1573"/>
                      <a:pt x="17425" y="1717"/>
                    </a:cubicBezTo>
                    <a:cubicBezTo>
                      <a:pt x="17428" y="1728"/>
                      <a:pt x="17435" y="1739"/>
                      <a:pt x="17437" y="1751"/>
                    </a:cubicBezTo>
                    <a:cubicBezTo>
                      <a:pt x="17459" y="1838"/>
                      <a:pt x="17430" y="1972"/>
                      <a:pt x="17345" y="2067"/>
                    </a:cubicBezTo>
                    <a:lnTo>
                      <a:pt x="14867" y="5352"/>
                    </a:lnTo>
                    <a:cubicBezTo>
                      <a:pt x="14746" y="5525"/>
                      <a:pt x="14626" y="5525"/>
                      <a:pt x="14506" y="5352"/>
                    </a:cubicBezTo>
                    <a:lnTo>
                      <a:pt x="11411" y="1400"/>
                    </a:lnTo>
                    <a:cubicBezTo>
                      <a:pt x="11324" y="1305"/>
                      <a:pt x="11310" y="1221"/>
                      <a:pt x="11372" y="1150"/>
                    </a:cubicBezTo>
                    <a:cubicBezTo>
                      <a:pt x="11431" y="1079"/>
                      <a:pt x="11530" y="1045"/>
                      <a:pt x="11668" y="1045"/>
                    </a:cubicBezTo>
                    <a:lnTo>
                      <a:pt x="13732" y="1045"/>
                    </a:lnTo>
                    <a:cubicBezTo>
                      <a:pt x="13989" y="1045"/>
                      <a:pt x="14119" y="926"/>
                      <a:pt x="14119" y="690"/>
                    </a:cubicBezTo>
                    <a:cubicBezTo>
                      <a:pt x="14119" y="453"/>
                      <a:pt x="13989" y="335"/>
                      <a:pt x="13732" y="335"/>
                    </a:cubicBezTo>
                    <a:lnTo>
                      <a:pt x="8315" y="335"/>
                    </a:lnTo>
                    <a:cubicBezTo>
                      <a:pt x="8056" y="335"/>
                      <a:pt x="7928" y="453"/>
                      <a:pt x="7928" y="690"/>
                    </a:cubicBezTo>
                    <a:cubicBezTo>
                      <a:pt x="7928" y="926"/>
                      <a:pt x="8056" y="1045"/>
                      <a:pt x="8315" y="1045"/>
                    </a:cubicBezTo>
                    <a:lnTo>
                      <a:pt x="9863" y="1045"/>
                    </a:lnTo>
                    <a:cubicBezTo>
                      <a:pt x="10000" y="1045"/>
                      <a:pt x="10124" y="1079"/>
                      <a:pt x="10237" y="1150"/>
                    </a:cubicBezTo>
                    <a:cubicBezTo>
                      <a:pt x="10348" y="1221"/>
                      <a:pt x="10438" y="1305"/>
                      <a:pt x="10508" y="1400"/>
                    </a:cubicBezTo>
                    <a:lnTo>
                      <a:pt x="14066" y="5967"/>
                    </a:lnTo>
                    <a:cubicBezTo>
                      <a:pt x="14170" y="6109"/>
                      <a:pt x="14170" y="6251"/>
                      <a:pt x="14066" y="6393"/>
                    </a:cubicBezTo>
                    <a:lnTo>
                      <a:pt x="2579" y="20495"/>
                    </a:lnTo>
                    <a:cubicBezTo>
                      <a:pt x="2492" y="20590"/>
                      <a:pt x="2399" y="20674"/>
                      <a:pt x="2295" y="20745"/>
                    </a:cubicBezTo>
                    <a:cubicBezTo>
                      <a:pt x="2192" y="20816"/>
                      <a:pt x="2072" y="20850"/>
                      <a:pt x="1935" y="20850"/>
                    </a:cubicBezTo>
                    <a:lnTo>
                      <a:pt x="387" y="20850"/>
                    </a:lnTo>
                    <a:cubicBezTo>
                      <a:pt x="128" y="20850"/>
                      <a:pt x="0" y="20969"/>
                      <a:pt x="0" y="21205"/>
                    </a:cubicBezTo>
                    <a:cubicBezTo>
                      <a:pt x="0" y="21442"/>
                      <a:pt x="128" y="21560"/>
                      <a:pt x="387" y="21560"/>
                    </a:cubicBezTo>
                    <a:lnTo>
                      <a:pt x="5803" y="21560"/>
                    </a:lnTo>
                    <a:cubicBezTo>
                      <a:pt x="6061" y="21560"/>
                      <a:pt x="6190" y="21442"/>
                      <a:pt x="6190" y="21205"/>
                    </a:cubicBezTo>
                    <a:cubicBezTo>
                      <a:pt x="6190" y="20969"/>
                      <a:pt x="6061" y="20850"/>
                      <a:pt x="5803" y="20850"/>
                    </a:cubicBezTo>
                    <a:lnTo>
                      <a:pt x="3740" y="20850"/>
                    </a:lnTo>
                    <a:cubicBezTo>
                      <a:pt x="3602" y="20850"/>
                      <a:pt x="3504" y="20816"/>
                      <a:pt x="3442" y="20745"/>
                    </a:cubicBezTo>
                    <a:cubicBezTo>
                      <a:pt x="3382" y="20674"/>
                      <a:pt x="3395" y="20590"/>
                      <a:pt x="3481" y="20495"/>
                    </a:cubicBezTo>
                    <a:lnTo>
                      <a:pt x="14506" y="6985"/>
                    </a:lnTo>
                    <a:cubicBezTo>
                      <a:pt x="14626" y="6827"/>
                      <a:pt x="14746" y="6827"/>
                      <a:pt x="14867" y="6985"/>
                    </a:cubicBezTo>
                    <a:lnTo>
                      <a:pt x="18117" y="11103"/>
                    </a:lnTo>
                    <a:cubicBezTo>
                      <a:pt x="18204" y="11198"/>
                      <a:pt x="18216" y="11281"/>
                      <a:pt x="18156" y="11352"/>
                    </a:cubicBezTo>
                    <a:cubicBezTo>
                      <a:pt x="18095" y="11423"/>
                      <a:pt x="17996" y="11458"/>
                      <a:pt x="17859" y="11458"/>
                    </a:cubicBezTo>
                    <a:lnTo>
                      <a:pt x="15795" y="11458"/>
                    </a:lnTo>
                    <a:cubicBezTo>
                      <a:pt x="15537" y="11458"/>
                      <a:pt x="15409" y="11577"/>
                      <a:pt x="15409" y="11813"/>
                    </a:cubicBezTo>
                    <a:cubicBezTo>
                      <a:pt x="15409" y="12050"/>
                      <a:pt x="15537" y="12167"/>
                      <a:pt x="15795" y="12167"/>
                    </a:cubicBezTo>
                    <a:lnTo>
                      <a:pt x="21213" y="12167"/>
                    </a:lnTo>
                    <a:cubicBezTo>
                      <a:pt x="21470" y="12167"/>
                      <a:pt x="21600" y="12050"/>
                      <a:pt x="21600" y="11813"/>
                    </a:cubicBezTo>
                    <a:cubicBezTo>
                      <a:pt x="21600" y="11577"/>
                      <a:pt x="21470" y="11458"/>
                      <a:pt x="21213" y="1145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213" name="Shape 213"/>
              <p:cNvSpPr/>
              <p:nvPr/>
            </p:nvSpPr>
            <p:spPr>
              <a:xfrm>
                <a:off x="592908" y="72035"/>
                <a:ext cx="44769" cy="20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802" y="11979"/>
                    </a:moveTo>
                    <a:cubicBezTo>
                      <a:pt x="15493" y="11979"/>
                      <a:pt x="14427" y="10116"/>
                      <a:pt x="14427" y="7815"/>
                    </a:cubicBezTo>
                    <a:cubicBezTo>
                      <a:pt x="14427" y="5520"/>
                      <a:pt x="15493" y="3657"/>
                      <a:pt x="16802" y="3657"/>
                    </a:cubicBezTo>
                    <a:cubicBezTo>
                      <a:pt x="18118" y="3657"/>
                      <a:pt x="19185" y="5520"/>
                      <a:pt x="19185" y="7815"/>
                    </a:cubicBezTo>
                    <a:cubicBezTo>
                      <a:pt x="19185" y="10116"/>
                      <a:pt x="18118" y="11979"/>
                      <a:pt x="16802" y="11979"/>
                    </a:cubicBezTo>
                    <a:close/>
                    <a:moveTo>
                      <a:pt x="10799" y="0"/>
                    </a:moveTo>
                    <a:cubicBezTo>
                      <a:pt x="4837" y="0"/>
                      <a:pt x="0" y="4833"/>
                      <a:pt x="0" y="10803"/>
                    </a:cubicBezTo>
                    <a:cubicBezTo>
                      <a:pt x="0" y="16767"/>
                      <a:pt x="4837" y="21600"/>
                      <a:pt x="10799" y="21600"/>
                    </a:cubicBezTo>
                    <a:cubicBezTo>
                      <a:pt x="16761" y="21600"/>
                      <a:pt x="21600" y="16767"/>
                      <a:pt x="21600" y="10803"/>
                    </a:cubicBezTo>
                    <a:cubicBezTo>
                      <a:pt x="21600" y="4833"/>
                      <a:pt x="16761" y="0"/>
                      <a:pt x="107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  <p:sp>
        <p:nvSpPr>
          <p:cNvPr id="216" name="Shape 216"/>
          <p:cNvSpPr/>
          <p:nvPr/>
        </p:nvSpPr>
        <p:spPr>
          <a:xfrm>
            <a:off x="8660187" y="6540500"/>
            <a:ext cx="97069" cy="203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normAutofit/>
          </a:bodyPr>
          <a:lstStyle>
            <a:lvl1pPr>
              <a:defRPr sz="180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pPr algn="ctr" defTabSz="309563">
              <a:defRPr>
                <a:solidFill>
                  <a:srgbClr val="000000"/>
                </a:solidFill>
              </a:defRPr>
            </a:pPr>
            <a:r>
              <a:rPr sz="675" kern="0"/>
              <a:t>￼</a:t>
            </a:r>
          </a:p>
        </p:txBody>
      </p:sp>
      <p:grpSp>
        <p:nvGrpSpPr>
          <p:cNvPr id="219" name="Group 219">
            <a:hlinkClick r:id="" action="ppaction://hlinkshowjump?jump=previousslide"/>
          </p:cNvPr>
          <p:cNvGrpSpPr/>
          <p:nvPr/>
        </p:nvGrpSpPr>
        <p:grpSpPr>
          <a:xfrm>
            <a:off x="8488688" y="6575220"/>
            <a:ext cx="109845" cy="146460"/>
            <a:chOff x="0" y="0"/>
            <a:chExt cx="292918" cy="292918"/>
          </a:xfrm>
        </p:grpSpPr>
        <p:sp>
          <p:nvSpPr>
            <p:cNvPr id="217" name="Shape 217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222B31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218" name="Shape 218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22B3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222" name="Group 222">
            <a:hlinkClick r:id="" action="ppaction://hlinkshowjump?jump=nextslide"/>
          </p:cNvPr>
          <p:cNvGrpSpPr/>
          <p:nvPr/>
        </p:nvGrpSpPr>
        <p:grpSpPr>
          <a:xfrm flipH="1">
            <a:off x="8807776" y="6575220"/>
            <a:ext cx="109845" cy="146460"/>
            <a:chOff x="0" y="0"/>
            <a:chExt cx="292918" cy="292918"/>
          </a:xfrm>
        </p:grpSpPr>
        <p:sp>
          <p:nvSpPr>
            <p:cNvPr id="220" name="Shape 220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222B31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221" name="Shape 221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22B3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sp>
        <p:nvSpPr>
          <p:cNvPr id="223" name="Shape 223"/>
          <p:cNvSpPr>
            <a:spLocks noGrp="1"/>
          </p:cNvSpPr>
          <p:nvPr>
            <p:ph type="sldNum" sz="quarter" idx="2"/>
          </p:nvPr>
        </p:nvSpPr>
        <p:spPr>
          <a:xfrm>
            <a:off x="8639007" y="6578600"/>
            <a:ext cx="139430" cy="203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1283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  <p:sp>
        <p:nvSpPr>
          <p:cNvPr id="224" name="Shape 224"/>
          <p:cNvSpPr>
            <a:spLocks noGrp="1"/>
          </p:cNvSpPr>
          <p:nvPr>
            <p:ph type="body" idx="1"/>
          </p:nvPr>
        </p:nvSpPr>
        <p:spPr>
          <a:xfrm>
            <a:off x="5639822" y="814683"/>
            <a:ext cx="2806019" cy="79375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212830"/>
                </a:solidFill>
              </a:defRPr>
            </a:lvl1pPr>
            <a:lvl2pPr algn="l">
              <a:defRPr>
                <a:solidFill>
                  <a:srgbClr val="212830"/>
                </a:solidFill>
              </a:defRPr>
            </a:lvl2pPr>
            <a:lvl3pPr algn="l">
              <a:defRPr>
                <a:solidFill>
                  <a:srgbClr val="212830"/>
                </a:solidFill>
              </a:defRPr>
            </a:lvl3pPr>
            <a:lvl4pPr algn="l">
              <a:defRPr>
                <a:solidFill>
                  <a:srgbClr val="212830"/>
                </a:solidFill>
              </a:defRPr>
            </a:lvl4pPr>
            <a:lvl5pPr algn="l">
              <a:defRPr>
                <a:solidFill>
                  <a:srgbClr val="212830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212830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212830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212830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212830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212830"/>
                </a:solidFill>
              </a:rPr>
              <a:t>Body Level Five</a:t>
            </a:r>
          </a:p>
        </p:txBody>
      </p:sp>
      <p:sp>
        <p:nvSpPr>
          <p:cNvPr id="225" name="Shape 225"/>
          <p:cNvSpPr>
            <a:spLocks noGrp="1"/>
          </p:cNvSpPr>
          <p:nvPr>
            <p:ph type="title"/>
          </p:nvPr>
        </p:nvSpPr>
        <p:spPr>
          <a:xfrm>
            <a:off x="744729" y="179682"/>
            <a:ext cx="7654543" cy="741978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FFFFFF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FFFFFF"/>
                </a:solidFill>
              </a:rP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866025979"/>
      </p:ext>
    </p:extLst>
  </p:cSld>
  <p:clrMapOvr>
    <a:masterClrMapping/>
  </p:clrMapOvr>
  <p:transition spd="med"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 8">
    <p:bg>
      <p:bgPr>
        <a:solidFill>
          <a:srgbClr val="2128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/>
          </p:cNvSpPr>
          <p:nvPr>
            <p:ph type="title"/>
          </p:nvPr>
        </p:nvSpPr>
        <p:spPr>
          <a:xfrm>
            <a:off x="744729" y="2412612"/>
            <a:ext cx="7654543" cy="482535"/>
          </a:xfrm>
          <a:prstGeom prst="rect">
            <a:avLst/>
          </a:prstGeom>
        </p:spPr>
        <p:txBody>
          <a:bodyPr/>
          <a:lstStyle>
            <a:lvl1pPr>
              <a:defRPr sz="1875">
                <a:solidFill>
                  <a:srgbClr val="FFFFFF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1875" b="1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228" name="Shape 228"/>
          <p:cNvSpPr>
            <a:spLocks noGrp="1"/>
          </p:cNvSpPr>
          <p:nvPr>
            <p:ph type="body" idx="1"/>
          </p:nvPr>
        </p:nvSpPr>
        <p:spPr>
          <a:xfrm>
            <a:off x="1432799" y="2796868"/>
            <a:ext cx="6278404" cy="79375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  <a:lvl2pPr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2pPr>
            <a:lvl3pPr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3pPr>
            <a:lvl4pPr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4pPr>
            <a:lvl5pPr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948016556"/>
      </p:ext>
    </p:extLst>
  </p:cSld>
  <p:clrMapOvr>
    <a:masterClrMapping/>
  </p:clrMapOvr>
  <p:transition spd="med"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0" name="Table 230"/>
          <p:cNvGraphicFramePr/>
          <p:nvPr/>
        </p:nvGraphicFramePr>
        <p:xfrm>
          <a:off x="1143000" y="1590118"/>
          <a:ext cx="6918824" cy="4316112"/>
        </p:xfrm>
        <a:graphic>
          <a:graphicData uri="http://schemas.openxmlformats.org/drawingml/2006/table">
            <a:tbl>
              <a:tblPr firstRow="1" firstCol="1" bandRow="1"/>
              <a:tblGrid>
                <a:gridCol w="1729706"/>
                <a:gridCol w="1729706"/>
                <a:gridCol w="1729706"/>
                <a:gridCol w="1729706"/>
              </a:tblGrid>
              <a:tr h="479568"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</a:tr>
              <a:tr h="479568"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</a:tr>
              <a:tr h="479568"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</a:tr>
              <a:tr h="479568"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</a:tr>
              <a:tr h="479568"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</a:tr>
              <a:tr h="479568"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</a:tr>
              <a:tr h="479568"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</a:tr>
              <a:tr h="479568"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</a:tr>
              <a:tr h="479568"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</a:tr>
            </a:tbl>
          </a:graphicData>
        </a:graphic>
      </p:graphicFrame>
      <p:sp>
        <p:nvSpPr>
          <p:cNvPr id="231" name="Shape 231"/>
          <p:cNvSpPr/>
          <p:nvPr/>
        </p:nvSpPr>
        <p:spPr>
          <a:xfrm>
            <a:off x="744729" y="179682"/>
            <a:ext cx="7654543" cy="7419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>
            <a:lvl1pPr>
              <a:defRPr sz="9000" b="1">
                <a:solidFill>
                  <a:srgbClr val="F3854C"/>
                </a:solidFill>
                <a:latin typeface="BebasNeueBold"/>
                <a:ea typeface="BebasNeueBold"/>
                <a:cs typeface="BebasNeueBold"/>
                <a:sym typeface="BebasNeueBold"/>
              </a:defRPr>
            </a:lvl1pPr>
          </a:lstStyle>
          <a:p>
            <a:pPr algn="ctr" defTabSz="309563">
              <a:defRPr sz="1800" b="0">
                <a:solidFill>
                  <a:srgbClr val="000000"/>
                </a:solidFill>
              </a:defRPr>
            </a:pPr>
            <a:r>
              <a:rPr sz="675" kern="0"/>
              <a:t>Title Text</a:t>
            </a:r>
          </a:p>
        </p:txBody>
      </p:sp>
      <p:sp>
        <p:nvSpPr>
          <p:cNvPr id="232" name="Shape 232"/>
          <p:cNvSpPr/>
          <p:nvPr/>
        </p:nvSpPr>
        <p:spPr>
          <a:xfrm>
            <a:off x="1432799" y="823065"/>
            <a:ext cx="6278404" cy="793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>
            <a:lvl1pPr>
              <a:defRPr sz="1600">
                <a:latin typeface="Roboto Light"/>
                <a:ea typeface="Roboto Light"/>
                <a:cs typeface="Roboto Light"/>
                <a:sym typeface="Roboto Light"/>
              </a:defRPr>
            </a:lvl1pPr>
            <a:lvl2pPr>
              <a:defRPr sz="1600">
                <a:latin typeface="Roboto Light"/>
                <a:ea typeface="Roboto Light"/>
                <a:cs typeface="Roboto Light"/>
                <a:sym typeface="Roboto Light"/>
              </a:defRPr>
            </a:lvl2pPr>
            <a:lvl3pPr>
              <a:defRPr sz="1600">
                <a:latin typeface="Roboto Light"/>
                <a:ea typeface="Roboto Light"/>
                <a:cs typeface="Roboto Light"/>
                <a:sym typeface="Roboto Light"/>
              </a:defRPr>
            </a:lvl3pPr>
            <a:lvl4pPr>
              <a:defRPr sz="1600">
                <a:latin typeface="Roboto Light"/>
                <a:ea typeface="Roboto Light"/>
                <a:cs typeface="Roboto Light"/>
                <a:sym typeface="Roboto Light"/>
              </a:defRPr>
            </a:lvl4pPr>
            <a:lvl5pPr>
              <a:defRPr sz="1600">
                <a:latin typeface="Roboto Light"/>
                <a:ea typeface="Roboto Light"/>
                <a:cs typeface="Roboto Light"/>
                <a:sym typeface="Roboto Light"/>
              </a:defRPr>
            </a:lvl5pPr>
          </a:lstStyle>
          <a:p>
            <a:pPr algn="ctr" defTabSz="309563">
              <a:defRPr sz="1800"/>
            </a:pPr>
            <a:r>
              <a:rPr sz="675" kern="0">
                <a:solidFill>
                  <a:sysClr val="windowText" lastClr="000000"/>
                </a:solidFill>
              </a:rPr>
              <a:t>Body Level One</a:t>
            </a:r>
          </a:p>
          <a:p>
            <a:pPr marL="0" lvl="1" indent="85725" algn="ctr" defTabSz="309563">
              <a:defRPr sz="1800"/>
            </a:pPr>
            <a:r>
              <a:rPr sz="675" kern="0">
                <a:solidFill>
                  <a:sysClr val="windowText" lastClr="000000"/>
                </a:solidFill>
              </a:rPr>
              <a:t>Body Level Two</a:t>
            </a:r>
          </a:p>
          <a:p>
            <a:pPr marL="0" lvl="2" indent="171450" algn="ctr" defTabSz="309563">
              <a:defRPr sz="1800"/>
            </a:pPr>
            <a:r>
              <a:rPr sz="675" kern="0">
                <a:solidFill>
                  <a:sysClr val="windowText" lastClr="000000"/>
                </a:solidFill>
              </a:rPr>
              <a:t>Body Level Three</a:t>
            </a:r>
          </a:p>
          <a:p>
            <a:pPr marL="0" lvl="3" indent="257175" algn="ctr" defTabSz="309563">
              <a:defRPr sz="1800"/>
            </a:pPr>
            <a:r>
              <a:rPr sz="675" kern="0">
                <a:solidFill>
                  <a:sysClr val="windowText" lastClr="000000"/>
                </a:solidFill>
              </a:rPr>
              <a:t>Body Level Four</a:t>
            </a:r>
          </a:p>
          <a:p>
            <a:pPr marL="0" lvl="4" indent="342900" algn="ctr" defTabSz="309563">
              <a:defRPr sz="1800"/>
            </a:pPr>
            <a:r>
              <a:rPr sz="675" kern="0">
                <a:solidFill>
                  <a:sysClr val="windowText" lastClr="000000"/>
                </a:solidFill>
              </a:rPr>
              <a:t>Body Level Five</a:t>
            </a:r>
          </a:p>
        </p:txBody>
      </p:sp>
      <p:sp>
        <p:nvSpPr>
          <p:cNvPr id="233" name="Shape 233"/>
          <p:cNvSpPr/>
          <p:nvPr/>
        </p:nvSpPr>
        <p:spPr>
          <a:xfrm>
            <a:off x="8604997" y="6540500"/>
            <a:ext cx="207449" cy="203200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normAutofit/>
          </a:bodyPr>
          <a:lstStyle/>
          <a:p>
            <a:pPr algn="ctr" defTabSz="309563">
              <a:defRPr sz="180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endParaRPr sz="675" kern="0">
              <a:solidFill>
                <a:srgbClr val="FFFFFF"/>
              </a:solidFill>
              <a:latin typeface="Roboto Regular"/>
              <a:ea typeface="Roboto Regular"/>
              <a:cs typeface="Roboto Regular"/>
              <a:sym typeface="Roboto Regular"/>
            </a:endParaRPr>
          </a:p>
        </p:txBody>
      </p:sp>
      <p:grpSp>
        <p:nvGrpSpPr>
          <p:cNvPr id="236" name="Group 236">
            <a:hlinkClick r:id="" action="ppaction://hlinkshowjump?jump=previousslide"/>
          </p:cNvPr>
          <p:cNvGrpSpPr/>
          <p:nvPr/>
        </p:nvGrpSpPr>
        <p:grpSpPr>
          <a:xfrm>
            <a:off x="8488688" y="6575220"/>
            <a:ext cx="109845" cy="146460"/>
            <a:chOff x="0" y="0"/>
            <a:chExt cx="292918" cy="292918"/>
          </a:xfrm>
        </p:grpSpPr>
        <p:sp>
          <p:nvSpPr>
            <p:cNvPr id="234" name="Shape 234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235" name="Shape 235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239" name="Group 239">
            <a:hlinkClick r:id="" action="ppaction://hlinkshowjump?jump=nextslide"/>
          </p:cNvPr>
          <p:cNvGrpSpPr/>
          <p:nvPr/>
        </p:nvGrpSpPr>
        <p:grpSpPr>
          <a:xfrm flipH="1">
            <a:off x="8807776" y="6575220"/>
            <a:ext cx="109845" cy="146460"/>
            <a:chOff x="0" y="0"/>
            <a:chExt cx="292918" cy="292918"/>
          </a:xfrm>
        </p:grpSpPr>
        <p:sp>
          <p:nvSpPr>
            <p:cNvPr id="237" name="Shape 237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238" name="Shape 238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247" name="Group 247"/>
          <p:cNvGrpSpPr/>
          <p:nvPr/>
        </p:nvGrpSpPr>
        <p:grpSpPr>
          <a:xfrm>
            <a:off x="206257" y="6579295"/>
            <a:ext cx="652434" cy="198656"/>
            <a:chOff x="0" y="0"/>
            <a:chExt cx="1739821" cy="397311"/>
          </a:xfrm>
        </p:grpSpPr>
        <p:grpSp>
          <p:nvGrpSpPr>
            <p:cNvPr id="242" name="Group 242"/>
            <p:cNvGrpSpPr/>
            <p:nvPr/>
          </p:nvGrpSpPr>
          <p:grpSpPr>
            <a:xfrm>
              <a:off x="0" y="16976"/>
              <a:ext cx="378730" cy="275796"/>
              <a:chOff x="0" y="0"/>
              <a:chExt cx="378729" cy="275794"/>
            </a:xfrm>
          </p:grpSpPr>
          <p:sp>
            <p:nvSpPr>
              <p:cNvPr id="240" name="Shape 240"/>
              <p:cNvSpPr/>
              <p:nvPr/>
            </p:nvSpPr>
            <p:spPr>
              <a:xfrm>
                <a:off x="105200" y="0"/>
                <a:ext cx="273530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7316"/>
                    </a:moveTo>
                    <a:cubicBezTo>
                      <a:pt x="21600" y="19682"/>
                      <a:pt x="20404" y="21600"/>
                      <a:pt x="18928" y="21600"/>
                    </a:cubicBezTo>
                    <a:cubicBezTo>
                      <a:pt x="17453" y="21600"/>
                      <a:pt x="16257" y="19682"/>
                      <a:pt x="16257" y="17316"/>
                    </a:cubicBezTo>
                    <a:cubicBezTo>
                      <a:pt x="16257" y="12492"/>
                      <a:pt x="13809" y="8567"/>
                      <a:pt x="10800" y="8567"/>
                    </a:cubicBezTo>
                    <a:cubicBezTo>
                      <a:pt x="7791" y="8567"/>
                      <a:pt x="5343" y="12492"/>
                      <a:pt x="5343" y="17316"/>
                    </a:cubicBezTo>
                    <a:cubicBezTo>
                      <a:pt x="5343" y="19682"/>
                      <a:pt x="4147" y="21600"/>
                      <a:pt x="2672" y="21600"/>
                    </a:cubicBezTo>
                    <a:cubicBezTo>
                      <a:pt x="1197" y="21600"/>
                      <a:pt x="0" y="19682"/>
                      <a:pt x="0" y="17316"/>
                    </a:cubicBezTo>
                    <a:cubicBezTo>
                      <a:pt x="0" y="12691"/>
                      <a:pt x="1123" y="8343"/>
                      <a:pt x="3163" y="5072"/>
                    </a:cubicBezTo>
                    <a:cubicBezTo>
                      <a:pt x="5204" y="1801"/>
                      <a:pt x="7915" y="0"/>
                      <a:pt x="10800" y="0"/>
                    </a:cubicBezTo>
                    <a:cubicBezTo>
                      <a:pt x="13685" y="0"/>
                      <a:pt x="16397" y="1801"/>
                      <a:pt x="18437" y="5072"/>
                    </a:cubicBezTo>
                    <a:cubicBezTo>
                      <a:pt x="20477" y="8343"/>
                      <a:pt x="21600" y="12691"/>
                      <a:pt x="21600" y="17316"/>
                    </a:cubicBezTo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241" name="Shape 241"/>
              <p:cNvSpPr/>
              <p:nvPr/>
            </p:nvSpPr>
            <p:spPr>
              <a:xfrm>
                <a:off x="0" y="105200"/>
                <a:ext cx="273528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003" y="6600"/>
                    </a:moveTo>
                    <a:cubicBezTo>
                      <a:pt x="17003" y="3730"/>
                      <a:pt x="18459" y="1393"/>
                      <a:pt x="20250" y="1393"/>
                    </a:cubicBezTo>
                    <a:cubicBezTo>
                      <a:pt x="20499" y="1393"/>
                      <a:pt x="20740" y="1442"/>
                      <a:pt x="20972" y="1527"/>
                    </a:cubicBezTo>
                    <a:cubicBezTo>
                      <a:pt x="20482" y="594"/>
                      <a:pt x="19749" y="0"/>
                      <a:pt x="18928" y="0"/>
                    </a:cubicBezTo>
                    <a:cubicBezTo>
                      <a:pt x="17453" y="0"/>
                      <a:pt x="16257" y="1918"/>
                      <a:pt x="16257" y="4284"/>
                    </a:cubicBezTo>
                    <a:cubicBezTo>
                      <a:pt x="16257" y="6254"/>
                      <a:pt x="15844" y="8067"/>
                      <a:pt x="15156" y="9532"/>
                    </a:cubicBezTo>
                    <a:cubicBezTo>
                      <a:pt x="16156" y="9547"/>
                      <a:pt x="16966" y="10855"/>
                      <a:pt x="16966" y="12461"/>
                    </a:cubicBezTo>
                    <a:cubicBezTo>
                      <a:pt x="16966" y="14077"/>
                      <a:pt x="16146" y="15392"/>
                      <a:pt x="15138" y="15392"/>
                    </a:cubicBezTo>
                    <a:cubicBezTo>
                      <a:pt x="14130" y="15392"/>
                      <a:pt x="13310" y="14077"/>
                      <a:pt x="13310" y="12461"/>
                    </a:cubicBezTo>
                    <a:cubicBezTo>
                      <a:pt x="13310" y="12313"/>
                      <a:pt x="13319" y="12169"/>
                      <a:pt x="13333" y="12027"/>
                    </a:cubicBezTo>
                    <a:cubicBezTo>
                      <a:pt x="12575" y="12667"/>
                      <a:pt x="11714" y="13033"/>
                      <a:pt x="10800" y="13033"/>
                    </a:cubicBezTo>
                    <a:cubicBezTo>
                      <a:pt x="9907" y="13033"/>
                      <a:pt x="9065" y="12681"/>
                      <a:pt x="8321" y="12068"/>
                    </a:cubicBezTo>
                    <a:cubicBezTo>
                      <a:pt x="8331" y="12197"/>
                      <a:pt x="8339" y="12327"/>
                      <a:pt x="8339" y="12461"/>
                    </a:cubicBezTo>
                    <a:cubicBezTo>
                      <a:pt x="8339" y="14077"/>
                      <a:pt x="7519" y="15392"/>
                      <a:pt x="6511" y="15392"/>
                    </a:cubicBezTo>
                    <a:cubicBezTo>
                      <a:pt x="5503" y="15392"/>
                      <a:pt x="4683" y="14077"/>
                      <a:pt x="4683" y="12461"/>
                    </a:cubicBezTo>
                    <a:cubicBezTo>
                      <a:pt x="4683" y="10880"/>
                      <a:pt x="5468" y="9591"/>
                      <a:pt x="6446" y="9535"/>
                    </a:cubicBezTo>
                    <a:cubicBezTo>
                      <a:pt x="5757" y="8071"/>
                      <a:pt x="5343" y="6255"/>
                      <a:pt x="5343" y="4284"/>
                    </a:cubicBezTo>
                    <a:cubicBezTo>
                      <a:pt x="5343" y="1918"/>
                      <a:pt x="4147" y="0"/>
                      <a:pt x="2671" y="0"/>
                    </a:cubicBezTo>
                    <a:cubicBezTo>
                      <a:pt x="1843" y="0"/>
                      <a:pt x="1103" y="605"/>
                      <a:pt x="613" y="1554"/>
                    </a:cubicBezTo>
                    <a:cubicBezTo>
                      <a:pt x="865" y="1453"/>
                      <a:pt x="1127" y="1393"/>
                      <a:pt x="1399" y="1393"/>
                    </a:cubicBezTo>
                    <a:cubicBezTo>
                      <a:pt x="3190" y="1393"/>
                      <a:pt x="4646" y="3730"/>
                      <a:pt x="4646" y="6600"/>
                    </a:cubicBezTo>
                    <a:cubicBezTo>
                      <a:pt x="4646" y="9472"/>
                      <a:pt x="3190" y="11808"/>
                      <a:pt x="1399" y="11808"/>
                    </a:cubicBezTo>
                    <a:cubicBezTo>
                      <a:pt x="1284" y="11808"/>
                      <a:pt x="1171" y="11799"/>
                      <a:pt x="1060" y="11780"/>
                    </a:cubicBezTo>
                    <a:cubicBezTo>
                      <a:pt x="1581" y="13519"/>
                      <a:pt x="2287" y="15123"/>
                      <a:pt x="3163" y="16528"/>
                    </a:cubicBezTo>
                    <a:cubicBezTo>
                      <a:pt x="4357" y="18443"/>
                      <a:pt x="5783" y="19849"/>
                      <a:pt x="7337" y="20690"/>
                    </a:cubicBezTo>
                    <a:cubicBezTo>
                      <a:pt x="7583" y="17880"/>
                      <a:pt x="9088" y="15708"/>
                      <a:pt x="10908" y="15708"/>
                    </a:cubicBezTo>
                    <a:cubicBezTo>
                      <a:pt x="12703" y="15708"/>
                      <a:pt x="14192" y="17823"/>
                      <a:pt x="14467" y="20580"/>
                    </a:cubicBezTo>
                    <a:cubicBezTo>
                      <a:pt x="15943" y="19728"/>
                      <a:pt x="17295" y="18359"/>
                      <a:pt x="18437" y="16528"/>
                    </a:cubicBezTo>
                    <a:cubicBezTo>
                      <a:pt x="19312" y="15125"/>
                      <a:pt x="20017" y="13522"/>
                      <a:pt x="20539" y="11785"/>
                    </a:cubicBezTo>
                    <a:cubicBezTo>
                      <a:pt x="20444" y="11799"/>
                      <a:pt x="20348" y="11808"/>
                      <a:pt x="20250" y="11808"/>
                    </a:cubicBezTo>
                    <a:cubicBezTo>
                      <a:pt x="18459" y="11808"/>
                      <a:pt x="17003" y="9472"/>
                      <a:pt x="17003" y="6600"/>
                    </a:cubicBezTo>
                    <a:close/>
                    <a:moveTo>
                      <a:pt x="21563" y="3598"/>
                    </a:moveTo>
                    <a:cubicBezTo>
                      <a:pt x="21191" y="3178"/>
                      <a:pt x="20738" y="2930"/>
                      <a:pt x="20250" y="2930"/>
                    </a:cubicBezTo>
                    <a:cubicBezTo>
                      <a:pt x="18988" y="2930"/>
                      <a:pt x="17961" y="4577"/>
                      <a:pt x="17961" y="6600"/>
                    </a:cubicBezTo>
                    <a:cubicBezTo>
                      <a:pt x="17961" y="8625"/>
                      <a:pt x="18988" y="10271"/>
                      <a:pt x="20250" y="10271"/>
                    </a:cubicBezTo>
                    <a:cubicBezTo>
                      <a:pt x="20507" y="10271"/>
                      <a:pt x="20753" y="10200"/>
                      <a:pt x="20983" y="10075"/>
                    </a:cubicBezTo>
                    <a:cubicBezTo>
                      <a:pt x="21388" y="8239"/>
                      <a:pt x="21600" y="6288"/>
                      <a:pt x="21600" y="4284"/>
                    </a:cubicBezTo>
                    <a:cubicBezTo>
                      <a:pt x="21600" y="4049"/>
                      <a:pt x="21585" y="3822"/>
                      <a:pt x="21563" y="3598"/>
                    </a:cubicBezTo>
                    <a:close/>
                    <a:moveTo>
                      <a:pt x="3688" y="6600"/>
                    </a:moveTo>
                    <a:cubicBezTo>
                      <a:pt x="3688" y="4577"/>
                      <a:pt x="2661" y="2930"/>
                      <a:pt x="1399" y="2930"/>
                    </a:cubicBezTo>
                    <a:cubicBezTo>
                      <a:pt x="886" y="2930"/>
                      <a:pt x="413" y="3205"/>
                      <a:pt x="31" y="3664"/>
                    </a:cubicBezTo>
                    <a:cubicBezTo>
                      <a:pt x="13" y="3867"/>
                      <a:pt x="0" y="4073"/>
                      <a:pt x="0" y="4284"/>
                    </a:cubicBezTo>
                    <a:cubicBezTo>
                      <a:pt x="0" y="6276"/>
                      <a:pt x="210" y="8216"/>
                      <a:pt x="610" y="10042"/>
                    </a:cubicBezTo>
                    <a:cubicBezTo>
                      <a:pt x="856" y="10188"/>
                      <a:pt x="1121" y="10271"/>
                      <a:pt x="1399" y="10271"/>
                    </a:cubicBezTo>
                    <a:cubicBezTo>
                      <a:pt x="2661" y="10271"/>
                      <a:pt x="3688" y="8625"/>
                      <a:pt x="3688" y="6600"/>
                    </a:cubicBezTo>
                    <a:close/>
                    <a:moveTo>
                      <a:pt x="5642" y="12461"/>
                    </a:moveTo>
                    <a:cubicBezTo>
                      <a:pt x="5642" y="13229"/>
                      <a:pt x="6032" y="13855"/>
                      <a:pt x="6511" y="13855"/>
                    </a:cubicBezTo>
                    <a:cubicBezTo>
                      <a:pt x="6991" y="13855"/>
                      <a:pt x="7380" y="13229"/>
                      <a:pt x="7380" y="12461"/>
                    </a:cubicBezTo>
                    <a:cubicBezTo>
                      <a:pt x="7380" y="11693"/>
                      <a:pt x="6991" y="11067"/>
                      <a:pt x="6511" y="11067"/>
                    </a:cubicBezTo>
                    <a:cubicBezTo>
                      <a:pt x="6032" y="11067"/>
                      <a:pt x="5642" y="11693"/>
                      <a:pt x="5642" y="12461"/>
                    </a:cubicBezTo>
                    <a:close/>
                    <a:moveTo>
                      <a:pt x="15138" y="13855"/>
                    </a:moveTo>
                    <a:cubicBezTo>
                      <a:pt x="15617" y="13855"/>
                      <a:pt x="16007" y="13229"/>
                      <a:pt x="16007" y="12461"/>
                    </a:cubicBezTo>
                    <a:cubicBezTo>
                      <a:pt x="16007" y="11693"/>
                      <a:pt x="15617" y="11067"/>
                      <a:pt x="15138" y="11067"/>
                    </a:cubicBezTo>
                    <a:cubicBezTo>
                      <a:pt x="14659" y="11067"/>
                      <a:pt x="14269" y="11693"/>
                      <a:pt x="14269" y="12461"/>
                    </a:cubicBezTo>
                    <a:cubicBezTo>
                      <a:pt x="14269" y="13229"/>
                      <a:pt x="14659" y="13855"/>
                      <a:pt x="15138" y="13855"/>
                    </a:cubicBezTo>
                    <a:close/>
                    <a:moveTo>
                      <a:pt x="10908" y="17245"/>
                    </a:moveTo>
                    <a:cubicBezTo>
                      <a:pt x="9525" y="17245"/>
                      <a:pt x="8387" y="18952"/>
                      <a:pt x="8268" y="21121"/>
                    </a:cubicBezTo>
                    <a:cubicBezTo>
                      <a:pt x="9088" y="21435"/>
                      <a:pt x="9936" y="21600"/>
                      <a:pt x="10800" y="21600"/>
                    </a:cubicBezTo>
                    <a:cubicBezTo>
                      <a:pt x="11738" y="21600"/>
                      <a:pt x="12658" y="21406"/>
                      <a:pt x="13542" y="21036"/>
                    </a:cubicBezTo>
                    <a:cubicBezTo>
                      <a:pt x="13399" y="18908"/>
                      <a:pt x="12273" y="17245"/>
                      <a:pt x="10908" y="1724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246" name="Group 246"/>
            <p:cNvGrpSpPr/>
            <p:nvPr/>
          </p:nvGrpSpPr>
          <p:grpSpPr>
            <a:xfrm>
              <a:off x="451491" y="-1"/>
              <a:ext cx="1288331" cy="397313"/>
              <a:chOff x="0" y="0"/>
              <a:chExt cx="1288330" cy="397311"/>
            </a:xfrm>
          </p:grpSpPr>
          <p:sp>
            <p:nvSpPr>
              <p:cNvPr id="243" name="Shape 243"/>
              <p:cNvSpPr/>
              <p:nvPr/>
            </p:nvSpPr>
            <p:spPr>
              <a:xfrm>
                <a:off x="0" y="0"/>
                <a:ext cx="1288331" cy="267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09" y="0"/>
                    </a:moveTo>
                    <a:cubicBezTo>
                      <a:pt x="11534" y="0"/>
                      <a:pt x="11413" y="501"/>
                      <a:pt x="11413" y="1340"/>
                    </a:cubicBezTo>
                    <a:cubicBezTo>
                      <a:pt x="11413" y="2179"/>
                      <a:pt x="11534" y="2681"/>
                      <a:pt x="11709" y="2681"/>
                    </a:cubicBezTo>
                    <a:lnTo>
                      <a:pt x="12014" y="2681"/>
                    </a:lnTo>
                    <a:lnTo>
                      <a:pt x="12014" y="18319"/>
                    </a:lnTo>
                    <a:lnTo>
                      <a:pt x="11709" y="18319"/>
                    </a:lnTo>
                    <a:cubicBezTo>
                      <a:pt x="11534" y="18319"/>
                      <a:pt x="11413" y="18820"/>
                      <a:pt x="11413" y="19659"/>
                    </a:cubicBezTo>
                    <a:cubicBezTo>
                      <a:pt x="11413" y="20498"/>
                      <a:pt x="11534" y="21000"/>
                      <a:pt x="11709" y="21000"/>
                    </a:cubicBezTo>
                    <a:lnTo>
                      <a:pt x="12960" y="21000"/>
                    </a:lnTo>
                    <a:cubicBezTo>
                      <a:pt x="13134" y="21000"/>
                      <a:pt x="13256" y="20498"/>
                      <a:pt x="13256" y="19659"/>
                    </a:cubicBezTo>
                    <a:cubicBezTo>
                      <a:pt x="13256" y="18820"/>
                      <a:pt x="13134" y="18319"/>
                      <a:pt x="12960" y="18319"/>
                    </a:cubicBezTo>
                    <a:lnTo>
                      <a:pt x="12571" y="18319"/>
                    </a:lnTo>
                    <a:lnTo>
                      <a:pt x="12571" y="2681"/>
                    </a:lnTo>
                    <a:lnTo>
                      <a:pt x="13613" y="2681"/>
                    </a:lnTo>
                    <a:cubicBezTo>
                      <a:pt x="13871" y="2681"/>
                      <a:pt x="14055" y="3073"/>
                      <a:pt x="14179" y="3686"/>
                    </a:cubicBezTo>
                    <a:cubicBezTo>
                      <a:pt x="14303" y="4297"/>
                      <a:pt x="14368" y="5355"/>
                      <a:pt x="14368" y="6730"/>
                    </a:cubicBezTo>
                    <a:cubicBezTo>
                      <a:pt x="14368" y="8105"/>
                      <a:pt x="14303" y="9163"/>
                      <a:pt x="14179" y="9774"/>
                    </a:cubicBezTo>
                    <a:cubicBezTo>
                      <a:pt x="14055" y="10387"/>
                      <a:pt x="13871" y="10723"/>
                      <a:pt x="13613" y="10723"/>
                    </a:cubicBezTo>
                    <a:lnTo>
                      <a:pt x="13123" y="10723"/>
                    </a:lnTo>
                    <a:cubicBezTo>
                      <a:pt x="12948" y="10723"/>
                      <a:pt x="12826" y="11225"/>
                      <a:pt x="12826" y="12064"/>
                    </a:cubicBezTo>
                    <a:cubicBezTo>
                      <a:pt x="12826" y="12903"/>
                      <a:pt x="12948" y="13404"/>
                      <a:pt x="13123" y="13404"/>
                    </a:cubicBezTo>
                    <a:lnTo>
                      <a:pt x="13613" y="13404"/>
                    </a:lnTo>
                    <a:cubicBezTo>
                      <a:pt x="14043" y="13404"/>
                      <a:pt x="14378" y="12863"/>
                      <a:pt x="14612" y="11673"/>
                    </a:cubicBezTo>
                    <a:cubicBezTo>
                      <a:pt x="14842" y="10498"/>
                      <a:pt x="14960" y="8860"/>
                      <a:pt x="14960" y="6744"/>
                    </a:cubicBezTo>
                    <a:cubicBezTo>
                      <a:pt x="14960" y="4628"/>
                      <a:pt x="14842" y="2962"/>
                      <a:pt x="14612" y="1787"/>
                    </a:cubicBezTo>
                    <a:cubicBezTo>
                      <a:pt x="14378" y="597"/>
                      <a:pt x="14043" y="0"/>
                      <a:pt x="13613" y="0"/>
                    </a:cubicBezTo>
                    <a:lnTo>
                      <a:pt x="11709" y="0"/>
                    </a:lnTo>
                    <a:close/>
                    <a:moveTo>
                      <a:pt x="84" y="2052"/>
                    </a:moveTo>
                    <a:cubicBezTo>
                      <a:pt x="27" y="2052"/>
                      <a:pt x="0" y="2199"/>
                      <a:pt x="0" y="2471"/>
                    </a:cubicBezTo>
                    <a:cubicBezTo>
                      <a:pt x="0" y="2746"/>
                      <a:pt x="27" y="2876"/>
                      <a:pt x="84" y="2876"/>
                    </a:cubicBezTo>
                    <a:lnTo>
                      <a:pt x="482" y="2876"/>
                    </a:lnTo>
                    <a:cubicBezTo>
                      <a:pt x="539" y="2876"/>
                      <a:pt x="569" y="3009"/>
                      <a:pt x="569" y="3281"/>
                    </a:cubicBezTo>
                    <a:lnTo>
                      <a:pt x="569" y="19952"/>
                    </a:lnTo>
                    <a:cubicBezTo>
                      <a:pt x="569" y="20226"/>
                      <a:pt x="539" y="20357"/>
                      <a:pt x="482" y="20357"/>
                    </a:cubicBezTo>
                    <a:lnTo>
                      <a:pt x="84" y="20357"/>
                    </a:lnTo>
                    <a:cubicBezTo>
                      <a:pt x="27" y="20357"/>
                      <a:pt x="0" y="20490"/>
                      <a:pt x="0" y="20762"/>
                    </a:cubicBezTo>
                    <a:cubicBezTo>
                      <a:pt x="0" y="21036"/>
                      <a:pt x="27" y="21181"/>
                      <a:pt x="84" y="21181"/>
                    </a:cubicBezTo>
                    <a:lnTo>
                      <a:pt x="1335" y="21181"/>
                    </a:lnTo>
                    <a:cubicBezTo>
                      <a:pt x="1393" y="21181"/>
                      <a:pt x="1420" y="21036"/>
                      <a:pt x="1420" y="20762"/>
                    </a:cubicBezTo>
                    <a:cubicBezTo>
                      <a:pt x="1420" y="20490"/>
                      <a:pt x="1393" y="20357"/>
                      <a:pt x="1335" y="20357"/>
                    </a:cubicBezTo>
                    <a:lnTo>
                      <a:pt x="825" y="20357"/>
                    </a:lnTo>
                    <a:cubicBezTo>
                      <a:pt x="768" y="20357"/>
                      <a:pt x="737" y="20226"/>
                      <a:pt x="737" y="19952"/>
                    </a:cubicBezTo>
                    <a:lnTo>
                      <a:pt x="737" y="3965"/>
                    </a:lnTo>
                    <a:cubicBezTo>
                      <a:pt x="737" y="3820"/>
                      <a:pt x="744" y="3750"/>
                      <a:pt x="755" y="3742"/>
                    </a:cubicBezTo>
                    <a:cubicBezTo>
                      <a:pt x="766" y="3733"/>
                      <a:pt x="776" y="3753"/>
                      <a:pt x="784" y="3826"/>
                    </a:cubicBezTo>
                    <a:lnTo>
                      <a:pt x="2375" y="20762"/>
                    </a:lnTo>
                    <a:cubicBezTo>
                      <a:pt x="2401" y="21036"/>
                      <a:pt x="2443" y="21181"/>
                      <a:pt x="2500" y="21181"/>
                    </a:cubicBezTo>
                    <a:cubicBezTo>
                      <a:pt x="2557" y="21181"/>
                      <a:pt x="2598" y="21036"/>
                      <a:pt x="2625" y="20762"/>
                    </a:cubicBezTo>
                    <a:lnTo>
                      <a:pt x="4215" y="3826"/>
                    </a:lnTo>
                    <a:cubicBezTo>
                      <a:pt x="4223" y="3753"/>
                      <a:pt x="4233" y="3733"/>
                      <a:pt x="4245" y="3742"/>
                    </a:cubicBezTo>
                    <a:cubicBezTo>
                      <a:pt x="4256" y="3750"/>
                      <a:pt x="4259" y="3820"/>
                      <a:pt x="4259" y="3965"/>
                    </a:cubicBezTo>
                    <a:lnTo>
                      <a:pt x="4259" y="19952"/>
                    </a:lnTo>
                    <a:cubicBezTo>
                      <a:pt x="4259" y="20226"/>
                      <a:pt x="4231" y="20357"/>
                      <a:pt x="4175" y="20357"/>
                    </a:cubicBezTo>
                    <a:lnTo>
                      <a:pt x="3664" y="20357"/>
                    </a:lnTo>
                    <a:cubicBezTo>
                      <a:pt x="3607" y="20357"/>
                      <a:pt x="3580" y="20490"/>
                      <a:pt x="3580" y="20762"/>
                    </a:cubicBezTo>
                    <a:cubicBezTo>
                      <a:pt x="3580" y="21036"/>
                      <a:pt x="3607" y="21181"/>
                      <a:pt x="3664" y="21181"/>
                    </a:cubicBezTo>
                    <a:lnTo>
                      <a:pt x="4912" y="21181"/>
                    </a:lnTo>
                    <a:cubicBezTo>
                      <a:pt x="4969" y="21181"/>
                      <a:pt x="4999" y="21036"/>
                      <a:pt x="4999" y="20762"/>
                    </a:cubicBezTo>
                    <a:cubicBezTo>
                      <a:pt x="4999" y="20490"/>
                      <a:pt x="4969" y="20357"/>
                      <a:pt x="4912" y="20357"/>
                    </a:cubicBezTo>
                    <a:lnTo>
                      <a:pt x="4517" y="20357"/>
                    </a:lnTo>
                    <a:cubicBezTo>
                      <a:pt x="4460" y="20357"/>
                      <a:pt x="4430" y="20226"/>
                      <a:pt x="4430" y="19952"/>
                    </a:cubicBezTo>
                    <a:lnTo>
                      <a:pt x="4430" y="3281"/>
                    </a:lnTo>
                    <a:cubicBezTo>
                      <a:pt x="4430" y="3009"/>
                      <a:pt x="4460" y="2876"/>
                      <a:pt x="4517" y="2876"/>
                    </a:cubicBezTo>
                    <a:lnTo>
                      <a:pt x="4912" y="2876"/>
                    </a:lnTo>
                    <a:cubicBezTo>
                      <a:pt x="4969" y="2876"/>
                      <a:pt x="4999" y="2746"/>
                      <a:pt x="4999" y="2471"/>
                    </a:cubicBezTo>
                    <a:cubicBezTo>
                      <a:pt x="4999" y="2199"/>
                      <a:pt x="4969" y="2052"/>
                      <a:pt x="4912" y="2052"/>
                    </a:cubicBezTo>
                    <a:lnTo>
                      <a:pt x="4288" y="2052"/>
                    </a:lnTo>
                    <a:cubicBezTo>
                      <a:pt x="4246" y="2052"/>
                      <a:pt x="4216" y="2090"/>
                      <a:pt x="4195" y="2164"/>
                    </a:cubicBezTo>
                    <a:cubicBezTo>
                      <a:pt x="4174" y="2235"/>
                      <a:pt x="4157" y="2344"/>
                      <a:pt x="4146" y="2471"/>
                    </a:cubicBezTo>
                    <a:lnTo>
                      <a:pt x="2555" y="19408"/>
                    </a:lnTo>
                    <a:cubicBezTo>
                      <a:pt x="2517" y="19790"/>
                      <a:pt x="2479" y="19790"/>
                      <a:pt x="2442" y="19408"/>
                    </a:cubicBezTo>
                    <a:lnTo>
                      <a:pt x="851" y="2471"/>
                    </a:lnTo>
                    <a:cubicBezTo>
                      <a:pt x="839" y="2344"/>
                      <a:pt x="825" y="2235"/>
                      <a:pt x="804" y="2164"/>
                    </a:cubicBezTo>
                    <a:cubicBezTo>
                      <a:pt x="783" y="2090"/>
                      <a:pt x="753" y="2052"/>
                      <a:pt x="711" y="2052"/>
                    </a:cubicBezTo>
                    <a:lnTo>
                      <a:pt x="84" y="2052"/>
                    </a:lnTo>
                    <a:close/>
                    <a:moveTo>
                      <a:pt x="17277" y="5222"/>
                    </a:moveTo>
                    <a:cubicBezTo>
                      <a:pt x="17138" y="5222"/>
                      <a:pt x="17008" y="5330"/>
                      <a:pt x="16885" y="5557"/>
                    </a:cubicBezTo>
                    <a:cubicBezTo>
                      <a:pt x="16772" y="5765"/>
                      <a:pt x="16666" y="6030"/>
                      <a:pt x="16575" y="6325"/>
                    </a:cubicBezTo>
                    <a:cubicBezTo>
                      <a:pt x="16535" y="6450"/>
                      <a:pt x="16500" y="6511"/>
                      <a:pt x="16464" y="6646"/>
                    </a:cubicBezTo>
                    <a:cubicBezTo>
                      <a:pt x="16446" y="5920"/>
                      <a:pt x="16331" y="5362"/>
                      <a:pt x="16171" y="5362"/>
                    </a:cubicBezTo>
                    <a:lnTo>
                      <a:pt x="15602" y="5362"/>
                    </a:lnTo>
                    <a:cubicBezTo>
                      <a:pt x="15427" y="5362"/>
                      <a:pt x="15306" y="6087"/>
                      <a:pt x="15306" y="6925"/>
                    </a:cubicBezTo>
                    <a:cubicBezTo>
                      <a:pt x="15306" y="7764"/>
                      <a:pt x="15427" y="8489"/>
                      <a:pt x="15602" y="8489"/>
                    </a:cubicBezTo>
                    <a:lnTo>
                      <a:pt x="15915" y="8489"/>
                    </a:lnTo>
                    <a:lnTo>
                      <a:pt x="15915" y="18319"/>
                    </a:lnTo>
                    <a:lnTo>
                      <a:pt x="15602" y="18319"/>
                    </a:lnTo>
                    <a:cubicBezTo>
                      <a:pt x="15427" y="18319"/>
                      <a:pt x="15306" y="18820"/>
                      <a:pt x="15306" y="19659"/>
                    </a:cubicBezTo>
                    <a:cubicBezTo>
                      <a:pt x="15306" y="20498"/>
                      <a:pt x="15427" y="21000"/>
                      <a:pt x="15602" y="21000"/>
                    </a:cubicBezTo>
                    <a:lnTo>
                      <a:pt x="16795" y="21000"/>
                    </a:lnTo>
                    <a:cubicBezTo>
                      <a:pt x="16970" y="21000"/>
                      <a:pt x="17091" y="20498"/>
                      <a:pt x="17091" y="19659"/>
                    </a:cubicBezTo>
                    <a:cubicBezTo>
                      <a:pt x="17091" y="18820"/>
                      <a:pt x="16970" y="18319"/>
                      <a:pt x="16795" y="18319"/>
                    </a:cubicBezTo>
                    <a:lnTo>
                      <a:pt x="16473" y="18319"/>
                    </a:lnTo>
                    <a:lnTo>
                      <a:pt x="16473" y="11030"/>
                    </a:lnTo>
                    <a:cubicBezTo>
                      <a:pt x="16566" y="10507"/>
                      <a:pt x="16612" y="10028"/>
                      <a:pt x="16694" y="9592"/>
                    </a:cubicBezTo>
                    <a:cubicBezTo>
                      <a:pt x="16767" y="9192"/>
                      <a:pt x="16859" y="8819"/>
                      <a:pt x="16966" y="8489"/>
                    </a:cubicBezTo>
                    <a:cubicBezTo>
                      <a:pt x="17058" y="8210"/>
                      <a:pt x="17161" y="8070"/>
                      <a:pt x="17280" y="8070"/>
                    </a:cubicBezTo>
                    <a:cubicBezTo>
                      <a:pt x="17441" y="8070"/>
                      <a:pt x="17555" y="8252"/>
                      <a:pt x="17634" y="8615"/>
                    </a:cubicBezTo>
                    <a:cubicBezTo>
                      <a:pt x="17712" y="8970"/>
                      <a:pt x="17747" y="9386"/>
                      <a:pt x="17747" y="9927"/>
                    </a:cubicBezTo>
                    <a:cubicBezTo>
                      <a:pt x="17747" y="10766"/>
                      <a:pt x="17869" y="11352"/>
                      <a:pt x="18044" y="11352"/>
                    </a:cubicBezTo>
                    <a:cubicBezTo>
                      <a:pt x="18218" y="11352"/>
                      <a:pt x="18343" y="10766"/>
                      <a:pt x="18343" y="9927"/>
                    </a:cubicBezTo>
                    <a:cubicBezTo>
                      <a:pt x="18343" y="9289"/>
                      <a:pt x="18318" y="8677"/>
                      <a:pt x="18270" y="8112"/>
                    </a:cubicBezTo>
                    <a:cubicBezTo>
                      <a:pt x="18221" y="7535"/>
                      <a:pt x="18148" y="7015"/>
                      <a:pt x="18052" y="6576"/>
                    </a:cubicBezTo>
                    <a:cubicBezTo>
                      <a:pt x="17958" y="6147"/>
                      <a:pt x="17845" y="5808"/>
                      <a:pt x="17715" y="5571"/>
                    </a:cubicBezTo>
                    <a:cubicBezTo>
                      <a:pt x="17587" y="5335"/>
                      <a:pt x="17438" y="5222"/>
                      <a:pt x="17277" y="5222"/>
                    </a:cubicBezTo>
                    <a:close/>
                    <a:moveTo>
                      <a:pt x="19997" y="5362"/>
                    </a:moveTo>
                    <a:cubicBezTo>
                      <a:pt x="19767" y="5362"/>
                      <a:pt x="19548" y="5565"/>
                      <a:pt x="19350" y="5962"/>
                    </a:cubicBezTo>
                    <a:cubicBezTo>
                      <a:pt x="19151" y="6362"/>
                      <a:pt x="18980" y="6931"/>
                      <a:pt x="18839" y="7651"/>
                    </a:cubicBezTo>
                    <a:cubicBezTo>
                      <a:pt x="18699" y="8366"/>
                      <a:pt x="18589" y="9238"/>
                      <a:pt x="18511" y="10235"/>
                    </a:cubicBezTo>
                    <a:cubicBezTo>
                      <a:pt x="18434" y="11218"/>
                      <a:pt x="18395" y="12313"/>
                      <a:pt x="18395" y="13488"/>
                    </a:cubicBezTo>
                    <a:cubicBezTo>
                      <a:pt x="18395" y="14662"/>
                      <a:pt x="18434" y="15744"/>
                      <a:pt x="18511" y="16727"/>
                    </a:cubicBezTo>
                    <a:cubicBezTo>
                      <a:pt x="18589" y="17724"/>
                      <a:pt x="18699" y="18597"/>
                      <a:pt x="18839" y="19310"/>
                    </a:cubicBezTo>
                    <a:cubicBezTo>
                      <a:pt x="18980" y="20031"/>
                      <a:pt x="19150" y="20599"/>
                      <a:pt x="19350" y="21000"/>
                    </a:cubicBezTo>
                    <a:cubicBezTo>
                      <a:pt x="19547" y="21396"/>
                      <a:pt x="19765" y="21600"/>
                      <a:pt x="19997" y="21600"/>
                    </a:cubicBezTo>
                    <a:cubicBezTo>
                      <a:pt x="20229" y="21600"/>
                      <a:pt x="20448" y="21396"/>
                      <a:pt x="20645" y="21000"/>
                    </a:cubicBezTo>
                    <a:cubicBezTo>
                      <a:pt x="20845" y="20599"/>
                      <a:pt x="21016" y="20029"/>
                      <a:pt x="21156" y="19310"/>
                    </a:cubicBezTo>
                    <a:cubicBezTo>
                      <a:pt x="21296" y="18595"/>
                      <a:pt x="21406" y="17723"/>
                      <a:pt x="21484" y="16727"/>
                    </a:cubicBezTo>
                    <a:cubicBezTo>
                      <a:pt x="21561" y="15742"/>
                      <a:pt x="21600" y="14661"/>
                      <a:pt x="21600" y="13488"/>
                    </a:cubicBezTo>
                    <a:cubicBezTo>
                      <a:pt x="21600" y="12314"/>
                      <a:pt x="21561" y="11220"/>
                      <a:pt x="21484" y="10235"/>
                    </a:cubicBezTo>
                    <a:cubicBezTo>
                      <a:pt x="21406" y="9238"/>
                      <a:pt x="21296" y="8367"/>
                      <a:pt x="21156" y="7651"/>
                    </a:cubicBezTo>
                    <a:cubicBezTo>
                      <a:pt x="21015" y="6931"/>
                      <a:pt x="20844" y="6363"/>
                      <a:pt x="20645" y="5962"/>
                    </a:cubicBezTo>
                    <a:cubicBezTo>
                      <a:pt x="20447" y="5565"/>
                      <a:pt x="20228" y="5362"/>
                      <a:pt x="19997" y="5362"/>
                    </a:cubicBezTo>
                    <a:close/>
                    <a:moveTo>
                      <a:pt x="6312" y="7247"/>
                    </a:moveTo>
                    <a:cubicBezTo>
                      <a:pt x="6187" y="7247"/>
                      <a:pt x="6067" y="7329"/>
                      <a:pt x="5957" y="7484"/>
                    </a:cubicBezTo>
                    <a:cubicBezTo>
                      <a:pt x="5847" y="7638"/>
                      <a:pt x="5751" y="7829"/>
                      <a:pt x="5664" y="8056"/>
                    </a:cubicBezTo>
                    <a:cubicBezTo>
                      <a:pt x="5577" y="8285"/>
                      <a:pt x="5498" y="8541"/>
                      <a:pt x="5432" y="8824"/>
                    </a:cubicBezTo>
                    <a:cubicBezTo>
                      <a:pt x="5365" y="9106"/>
                      <a:pt x="5314" y="9365"/>
                      <a:pt x="5272" y="9620"/>
                    </a:cubicBezTo>
                    <a:cubicBezTo>
                      <a:pt x="5238" y="9838"/>
                      <a:pt x="5244" y="10029"/>
                      <a:pt x="5290" y="10193"/>
                    </a:cubicBezTo>
                    <a:cubicBezTo>
                      <a:pt x="5335" y="10356"/>
                      <a:pt x="5375" y="10327"/>
                      <a:pt x="5409" y="10109"/>
                    </a:cubicBezTo>
                    <a:cubicBezTo>
                      <a:pt x="5443" y="9891"/>
                      <a:pt x="5487" y="9663"/>
                      <a:pt x="5542" y="9425"/>
                    </a:cubicBezTo>
                    <a:cubicBezTo>
                      <a:pt x="5597" y="9190"/>
                      <a:pt x="5660" y="8983"/>
                      <a:pt x="5734" y="8782"/>
                    </a:cubicBezTo>
                    <a:cubicBezTo>
                      <a:pt x="5808" y="8583"/>
                      <a:pt x="5892" y="8404"/>
                      <a:pt x="5986" y="8266"/>
                    </a:cubicBezTo>
                    <a:cubicBezTo>
                      <a:pt x="6081" y="8129"/>
                      <a:pt x="6190" y="8070"/>
                      <a:pt x="6312" y="8070"/>
                    </a:cubicBezTo>
                    <a:cubicBezTo>
                      <a:pt x="6448" y="8070"/>
                      <a:pt x="6570" y="8159"/>
                      <a:pt x="6680" y="8350"/>
                    </a:cubicBezTo>
                    <a:cubicBezTo>
                      <a:pt x="6790" y="8540"/>
                      <a:pt x="6883" y="8807"/>
                      <a:pt x="6959" y="9145"/>
                    </a:cubicBezTo>
                    <a:cubicBezTo>
                      <a:pt x="7035" y="9481"/>
                      <a:pt x="7091" y="9871"/>
                      <a:pt x="7133" y="10318"/>
                    </a:cubicBezTo>
                    <a:cubicBezTo>
                      <a:pt x="7175" y="10766"/>
                      <a:pt x="7197" y="11247"/>
                      <a:pt x="7197" y="11756"/>
                    </a:cubicBezTo>
                    <a:lnTo>
                      <a:pt x="7197" y="16950"/>
                    </a:lnTo>
                    <a:cubicBezTo>
                      <a:pt x="7118" y="17642"/>
                      <a:pt x="7021" y="18263"/>
                      <a:pt x="6907" y="18807"/>
                    </a:cubicBezTo>
                    <a:cubicBezTo>
                      <a:pt x="6808" y="19282"/>
                      <a:pt x="6690" y="19705"/>
                      <a:pt x="6550" y="20078"/>
                    </a:cubicBezTo>
                    <a:cubicBezTo>
                      <a:pt x="6410" y="20451"/>
                      <a:pt x="6248" y="20637"/>
                      <a:pt x="6062" y="20637"/>
                    </a:cubicBezTo>
                    <a:cubicBezTo>
                      <a:pt x="5778" y="20637"/>
                      <a:pt x="5565" y="20296"/>
                      <a:pt x="5423" y="19631"/>
                    </a:cubicBezTo>
                    <a:cubicBezTo>
                      <a:pt x="5281" y="18966"/>
                      <a:pt x="5208" y="18115"/>
                      <a:pt x="5208" y="17076"/>
                    </a:cubicBezTo>
                    <a:cubicBezTo>
                      <a:pt x="5208" y="16567"/>
                      <a:pt x="5227" y="16102"/>
                      <a:pt x="5264" y="15666"/>
                    </a:cubicBezTo>
                    <a:cubicBezTo>
                      <a:pt x="5299" y="15230"/>
                      <a:pt x="5355" y="14844"/>
                      <a:pt x="5435" y="14535"/>
                    </a:cubicBezTo>
                    <a:cubicBezTo>
                      <a:pt x="5514" y="14224"/>
                      <a:pt x="5615" y="13990"/>
                      <a:pt x="5737" y="13809"/>
                    </a:cubicBezTo>
                    <a:cubicBezTo>
                      <a:pt x="5858" y="13628"/>
                      <a:pt x="6005" y="13530"/>
                      <a:pt x="6175" y="13530"/>
                    </a:cubicBezTo>
                    <a:lnTo>
                      <a:pt x="6770" y="13530"/>
                    </a:lnTo>
                    <a:cubicBezTo>
                      <a:pt x="6827" y="13530"/>
                      <a:pt x="6857" y="13398"/>
                      <a:pt x="6857" y="13125"/>
                    </a:cubicBezTo>
                    <a:cubicBezTo>
                      <a:pt x="6857" y="12852"/>
                      <a:pt x="6827" y="12706"/>
                      <a:pt x="6770" y="12706"/>
                    </a:cubicBezTo>
                    <a:lnTo>
                      <a:pt x="6175" y="12706"/>
                    </a:lnTo>
                    <a:cubicBezTo>
                      <a:pt x="5990" y="12706"/>
                      <a:pt x="5825" y="12828"/>
                      <a:pt x="5685" y="13055"/>
                    </a:cubicBezTo>
                    <a:cubicBezTo>
                      <a:pt x="5544" y="13284"/>
                      <a:pt x="5427" y="13585"/>
                      <a:pt x="5330" y="13976"/>
                    </a:cubicBezTo>
                    <a:cubicBezTo>
                      <a:pt x="5234" y="14369"/>
                      <a:pt x="5162" y="14831"/>
                      <a:pt x="5113" y="15359"/>
                    </a:cubicBezTo>
                    <a:cubicBezTo>
                      <a:pt x="5063" y="15886"/>
                      <a:pt x="5037" y="16457"/>
                      <a:pt x="5037" y="17076"/>
                    </a:cubicBezTo>
                    <a:cubicBezTo>
                      <a:pt x="5037" y="17696"/>
                      <a:pt x="5059" y="18280"/>
                      <a:pt x="5101" y="18807"/>
                    </a:cubicBezTo>
                    <a:cubicBezTo>
                      <a:pt x="5143" y="19336"/>
                      <a:pt x="5204" y="19784"/>
                      <a:pt x="5290" y="20176"/>
                    </a:cubicBezTo>
                    <a:cubicBezTo>
                      <a:pt x="5375" y="20567"/>
                      <a:pt x="5483" y="20882"/>
                      <a:pt x="5612" y="21111"/>
                    </a:cubicBezTo>
                    <a:cubicBezTo>
                      <a:pt x="5741" y="21339"/>
                      <a:pt x="5892" y="21446"/>
                      <a:pt x="6062" y="21446"/>
                    </a:cubicBezTo>
                    <a:cubicBezTo>
                      <a:pt x="6198" y="21446"/>
                      <a:pt x="6322" y="21363"/>
                      <a:pt x="6434" y="21181"/>
                    </a:cubicBezTo>
                    <a:cubicBezTo>
                      <a:pt x="6545" y="21000"/>
                      <a:pt x="6646" y="20781"/>
                      <a:pt x="6735" y="20525"/>
                    </a:cubicBezTo>
                    <a:cubicBezTo>
                      <a:pt x="6824" y="20271"/>
                      <a:pt x="6899" y="19997"/>
                      <a:pt x="6962" y="19715"/>
                    </a:cubicBezTo>
                    <a:cubicBezTo>
                      <a:pt x="7024" y="19434"/>
                      <a:pt x="7073" y="19181"/>
                      <a:pt x="7107" y="18961"/>
                    </a:cubicBezTo>
                    <a:cubicBezTo>
                      <a:pt x="7122" y="18871"/>
                      <a:pt x="7134" y="18831"/>
                      <a:pt x="7145" y="18821"/>
                    </a:cubicBezTo>
                    <a:cubicBezTo>
                      <a:pt x="7156" y="18812"/>
                      <a:pt x="7166" y="18826"/>
                      <a:pt x="7174" y="18863"/>
                    </a:cubicBezTo>
                    <a:cubicBezTo>
                      <a:pt x="7181" y="18900"/>
                      <a:pt x="7187" y="18944"/>
                      <a:pt x="7191" y="19017"/>
                    </a:cubicBezTo>
                    <a:cubicBezTo>
                      <a:pt x="7195" y="19089"/>
                      <a:pt x="7197" y="19166"/>
                      <a:pt x="7197" y="19240"/>
                    </a:cubicBezTo>
                    <a:lnTo>
                      <a:pt x="7197" y="20762"/>
                    </a:lnTo>
                    <a:cubicBezTo>
                      <a:pt x="7197" y="21036"/>
                      <a:pt x="7224" y="21181"/>
                      <a:pt x="7281" y="21181"/>
                    </a:cubicBezTo>
                    <a:lnTo>
                      <a:pt x="7850" y="21181"/>
                    </a:lnTo>
                    <a:cubicBezTo>
                      <a:pt x="7907" y="21181"/>
                      <a:pt x="7935" y="21036"/>
                      <a:pt x="7935" y="20762"/>
                    </a:cubicBezTo>
                    <a:cubicBezTo>
                      <a:pt x="7935" y="20490"/>
                      <a:pt x="7907" y="20357"/>
                      <a:pt x="7850" y="20357"/>
                    </a:cubicBezTo>
                    <a:lnTo>
                      <a:pt x="7453" y="20357"/>
                    </a:lnTo>
                    <a:cubicBezTo>
                      <a:pt x="7396" y="20357"/>
                      <a:pt x="7368" y="20226"/>
                      <a:pt x="7368" y="19952"/>
                    </a:cubicBezTo>
                    <a:lnTo>
                      <a:pt x="7368" y="11756"/>
                    </a:lnTo>
                    <a:cubicBezTo>
                      <a:pt x="7368" y="11136"/>
                      <a:pt x="7342" y="10558"/>
                      <a:pt x="7293" y="10011"/>
                    </a:cubicBezTo>
                    <a:cubicBezTo>
                      <a:pt x="7244" y="9465"/>
                      <a:pt x="7175" y="8983"/>
                      <a:pt x="7084" y="8573"/>
                    </a:cubicBezTo>
                    <a:cubicBezTo>
                      <a:pt x="6993" y="8163"/>
                      <a:pt x="6881" y="7833"/>
                      <a:pt x="6750" y="7596"/>
                    </a:cubicBezTo>
                    <a:cubicBezTo>
                      <a:pt x="6619" y="7359"/>
                      <a:pt x="6475" y="7247"/>
                      <a:pt x="6312" y="7247"/>
                    </a:cubicBezTo>
                    <a:close/>
                    <a:moveTo>
                      <a:pt x="20055" y="8042"/>
                    </a:moveTo>
                    <a:cubicBezTo>
                      <a:pt x="20212" y="8042"/>
                      <a:pt x="20353" y="8172"/>
                      <a:pt x="20476" y="8419"/>
                    </a:cubicBezTo>
                    <a:cubicBezTo>
                      <a:pt x="20599" y="8666"/>
                      <a:pt x="20701" y="8997"/>
                      <a:pt x="20787" y="9439"/>
                    </a:cubicBezTo>
                    <a:cubicBezTo>
                      <a:pt x="20873" y="9884"/>
                      <a:pt x="20942" y="10433"/>
                      <a:pt x="20990" y="11072"/>
                    </a:cubicBezTo>
                    <a:cubicBezTo>
                      <a:pt x="21040" y="11734"/>
                      <a:pt x="21066" y="12484"/>
                      <a:pt x="21066" y="13306"/>
                    </a:cubicBezTo>
                    <a:cubicBezTo>
                      <a:pt x="21066" y="14146"/>
                      <a:pt x="21040" y="14909"/>
                      <a:pt x="20990" y="15568"/>
                    </a:cubicBezTo>
                    <a:cubicBezTo>
                      <a:pt x="20942" y="16209"/>
                      <a:pt x="20873" y="16758"/>
                      <a:pt x="20787" y="17202"/>
                    </a:cubicBezTo>
                    <a:cubicBezTo>
                      <a:pt x="20702" y="17638"/>
                      <a:pt x="20599" y="17989"/>
                      <a:pt x="20479" y="18221"/>
                    </a:cubicBezTo>
                    <a:cubicBezTo>
                      <a:pt x="20356" y="18462"/>
                      <a:pt x="20213" y="18584"/>
                      <a:pt x="20055" y="18584"/>
                    </a:cubicBezTo>
                    <a:cubicBezTo>
                      <a:pt x="19898" y="18584"/>
                      <a:pt x="19755" y="18462"/>
                      <a:pt x="19632" y="18221"/>
                    </a:cubicBezTo>
                    <a:cubicBezTo>
                      <a:pt x="19512" y="17989"/>
                      <a:pt x="19409" y="17650"/>
                      <a:pt x="19324" y="17216"/>
                    </a:cubicBezTo>
                    <a:cubicBezTo>
                      <a:pt x="19237" y="16765"/>
                      <a:pt x="19170" y="16221"/>
                      <a:pt x="19121" y="15568"/>
                    </a:cubicBezTo>
                    <a:cubicBezTo>
                      <a:pt x="19071" y="14913"/>
                      <a:pt x="19045" y="14151"/>
                      <a:pt x="19045" y="13306"/>
                    </a:cubicBezTo>
                    <a:cubicBezTo>
                      <a:pt x="19045" y="12479"/>
                      <a:pt x="19071" y="11729"/>
                      <a:pt x="19121" y="11072"/>
                    </a:cubicBezTo>
                    <a:cubicBezTo>
                      <a:pt x="19170" y="10429"/>
                      <a:pt x="19238" y="9881"/>
                      <a:pt x="19324" y="9439"/>
                    </a:cubicBezTo>
                    <a:cubicBezTo>
                      <a:pt x="19410" y="8995"/>
                      <a:pt x="19511" y="8667"/>
                      <a:pt x="19635" y="8419"/>
                    </a:cubicBezTo>
                    <a:cubicBezTo>
                      <a:pt x="19757" y="8172"/>
                      <a:pt x="19899" y="8042"/>
                      <a:pt x="20055" y="80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244" name="Shape 244"/>
              <p:cNvSpPr/>
              <p:nvPr/>
            </p:nvSpPr>
            <p:spPr>
              <a:xfrm>
                <a:off x="376801" y="88659"/>
                <a:ext cx="283710" cy="3086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60" extrusionOk="0">
                    <a:moveTo>
                      <a:pt x="21213" y="11458"/>
                    </a:moveTo>
                    <a:lnTo>
                      <a:pt x="19665" y="11458"/>
                    </a:lnTo>
                    <a:cubicBezTo>
                      <a:pt x="19526" y="11458"/>
                      <a:pt x="19407" y="11423"/>
                      <a:pt x="19303" y="11352"/>
                    </a:cubicBezTo>
                    <a:cubicBezTo>
                      <a:pt x="19200" y="11281"/>
                      <a:pt x="19106" y="11198"/>
                      <a:pt x="19020" y="11103"/>
                    </a:cubicBezTo>
                    <a:lnTo>
                      <a:pt x="15331" y="6393"/>
                    </a:lnTo>
                    <a:cubicBezTo>
                      <a:pt x="15227" y="6251"/>
                      <a:pt x="15227" y="6109"/>
                      <a:pt x="15331" y="5967"/>
                    </a:cubicBezTo>
                    <a:lnTo>
                      <a:pt x="18242" y="2078"/>
                    </a:lnTo>
                    <a:cubicBezTo>
                      <a:pt x="18311" y="1983"/>
                      <a:pt x="18401" y="1899"/>
                      <a:pt x="18513" y="1828"/>
                    </a:cubicBezTo>
                    <a:cubicBezTo>
                      <a:pt x="18530" y="1817"/>
                      <a:pt x="18584" y="1790"/>
                      <a:pt x="18658" y="1754"/>
                    </a:cubicBezTo>
                    <a:cubicBezTo>
                      <a:pt x="19600" y="1650"/>
                      <a:pt x="20445" y="1250"/>
                      <a:pt x="21072" y="657"/>
                    </a:cubicBezTo>
                    <a:cubicBezTo>
                      <a:pt x="21234" y="504"/>
                      <a:pt x="21230" y="258"/>
                      <a:pt x="21064" y="110"/>
                    </a:cubicBezTo>
                    <a:cubicBezTo>
                      <a:pt x="20896" y="-39"/>
                      <a:pt x="20630" y="-36"/>
                      <a:pt x="20467" y="118"/>
                    </a:cubicBezTo>
                    <a:cubicBezTo>
                      <a:pt x="19916" y="637"/>
                      <a:pt x="19162" y="966"/>
                      <a:pt x="18322" y="1002"/>
                    </a:cubicBezTo>
                    <a:lnTo>
                      <a:pt x="17812" y="990"/>
                    </a:lnTo>
                    <a:cubicBezTo>
                      <a:pt x="17055" y="913"/>
                      <a:pt x="16380" y="594"/>
                      <a:pt x="15873" y="117"/>
                    </a:cubicBezTo>
                    <a:cubicBezTo>
                      <a:pt x="15710" y="-37"/>
                      <a:pt x="15443" y="-40"/>
                      <a:pt x="15276" y="110"/>
                    </a:cubicBezTo>
                    <a:cubicBezTo>
                      <a:pt x="15109" y="259"/>
                      <a:pt x="15106" y="504"/>
                      <a:pt x="15269" y="657"/>
                    </a:cubicBezTo>
                    <a:lnTo>
                      <a:pt x="15268" y="657"/>
                    </a:lnTo>
                    <a:cubicBezTo>
                      <a:pt x="15838" y="1195"/>
                      <a:pt x="16587" y="1573"/>
                      <a:pt x="17425" y="1717"/>
                    </a:cubicBezTo>
                    <a:cubicBezTo>
                      <a:pt x="17428" y="1728"/>
                      <a:pt x="17435" y="1739"/>
                      <a:pt x="17437" y="1751"/>
                    </a:cubicBezTo>
                    <a:cubicBezTo>
                      <a:pt x="17459" y="1838"/>
                      <a:pt x="17430" y="1972"/>
                      <a:pt x="17345" y="2067"/>
                    </a:cubicBezTo>
                    <a:lnTo>
                      <a:pt x="14867" y="5352"/>
                    </a:lnTo>
                    <a:cubicBezTo>
                      <a:pt x="14746" y="5525"/>
                      <a:pt x="14626" y="5525"/>
                      <a:pt x="14506" y="5352"/>
                    </a:cubicBezTo>
                    <a:lnTo>
                      <a:pt x="11411" y="1400"/>
                    </a:lnTo>
                    <a:cubicBezTo>
                      <a:pt x="11324" y="1305"/>
                      <a:pt x="11310" y="1221"/>
                      <a:pt x="11372" y="1150"/>
                    </a:cubicBezTo>
                    <a:cubicBezTo>
                      <a:pt x="11431" y="1079"/>
                      <a:pt x="11530" y="1045"/>
                      <a:pt x="11668" y="1045"/>
                    </a:cubicBezTo>
                    <a:lnTo>
                      <a:pt x="13732" y="1045"/>
                    </a:lnTo>
                    <a:cubicBezTo>
                      <a:pt x="13989" y="1045"/>
                      <a:pt x="14119" y="926"/>
                      <a:pt x="14119" y="690"/>
                    </a:cubicBezTo>
                    <a:cubicBezTo>
                      <a:pt x="14119" y="453"/>
                      <a:pt x="13989" y="335"/>
                      <a:pt x="13732" y="335"/>
                    </a:cubicBezTo>
                    <a:lnTo>
                      <a:pt x="8315" y="335"/>
                    </a:lnTo>
                    <a:cubicBezTo>
                      <a:pt x="8056" y="335"/>
                      <a:pt x="7928" y="453"/>
                      <a:pt x="7928" y="690"/>
                    </a:cubicBezTo>
                    <a:cubicBezTo>
                      <a:pt x="7928" y="926"/>
                      <a:pt x="8056" y="1045"/>
                      <a:pt x="8315" y="1045"/>
                    </a:cubicBezTo>
                    <a:lnTo>
                      <a:pt x="9863" y="1045"/>
                    </a:lnTo>
                    <a:cubicBezTo>
                      <a:pt x="10000" y="1045"/>
                      <a:pt x="10124" y="1079"/>
                      <a:pt x="10237" y="1150"/>
                    </a:cubicBezTo>
                    <a:cubicBezTo>
                      <a:pt x="10348" y="1221"/>
                      <a:pt x="10438" y="1305"/>
                      <a:pt x="10508" y="1400"/>
                    </a:cubicBezTo>
                    <a:lnTo>
                      <a:pt x="14066" y="5967"/>
                    </a:lnTo>
                    <a:cubicBezTo>
                      <a:pt x="14170" y="6109"/>
                      <a:pt x="14170" y="6251"/>
                      <a:pt x="14066" y="6393"/>
                    </a:cubicBezTo>
                    <a:lnTo>
                      <a:pt x="2579" y="20495"/>
                    </a:lnTo>
                    <a:cubicBezTo>
                      <a:pt x="2492" y="20590"/>
                      <a:pt x="2399" y="20674"/>
                      <a:pt x="2295" y="20745"/>
                    </a:cubicBezTo>
                    <a:cubicBezTo>
                      <a:pt x="2192" y="20816"/>
                      <a:pt x="2072" y="20850"/>
                      <a:pt x="1935" y="20850"/>
                    </a:cubicBezTo>
                    <a:lnTo>
                      <a:pt x="387" y="20850"/>
                    </a:lnTo>
                    <a:cubicBezTo>
                      <a:pt x="128" y="20850"/>
                      <a:pt x="0" y="20969"/>
                      <a:pt x="0" y="21205"/>
                    </a:cubicBezTo>
                    <a:cubicBezTo>
                      <a:pt x="0" y="21442"/>
                      <a:pt x="128" y="21560"/>
                      <a:pt x="387" y="21560"/>
                    </a:cubicBezTo>
                    <a:lnTo>
                      <a:pt x="5803" y="21560"/>
                    </a:lnTo>
                    <a:cubicBezTo>
                      <a:pt x="6061" y="21560"/>
                      <a:pt x="6190" y="21442"/>
                      <a:pt x="6190" y="21205"/>
                    </a:cubicBezTo>
                    <a:cubicBezTo>
                      <a:pt x="6190" y="20969"/>
                      <a:pt x="6061" y="20850"/>
                      <a:pt x="5803" y="20850"/>
                    </a:cubicBezTo>
                    <a:lnTo>
                      <a:pt x="3740" y="20850"/>
                    </a:lnTo>
                    <a:cubicBezTo>
                      <a:pt x="3602" y="20850"/>
                      <a:pt x="3504" y="20816"/>
                      <a:pt x="3442" y="20745"/>
                    </a:cubicBezTo>
                    <a:cubicBezTo>
                      <a:pt x="3382" y="20674"/>
                      <a:pt x="3395" y="20590"/>
                      <a:pt x="3481" y="20495"/>
                    </a:cubicBezTo>
                    <a:lnTo>
                      <a:pt x="14506" y="6985"/>
                    </a:lnTo>
                    <a:cubicBezTo>
                      <a:pt x="14626" y="6827"/>
                      <a:pt x="14746" y="6827"/>
                      <a:pt x="14867" y="6985"/>
                    </a:cubicBezTo>
                    <a:lnTo>
                      <a:pt x="18117" y="11103"/>
                    </a:lnTo>
                    <a:cubicBezTo>
                      <a:pt x="18204" y="11198"/>
                      <a:pt x="18216" y="11281"/>
                      <a:pt x="18156" y="11352"/>
                    </a:cubicBezTo>
                    <a:cubicBezTo>
                      <a:pt x="18095" y="11423"/>
                      <a:pt x="17996" y="11458"/>
                      <a:pt x="17859" y="11458"/>
                    </a:cubicBezTo>
                    <a:lnTo>
                      <a:pt x="15795" y="11458"/>
                    </a:lnTo>
                    <a:cubicBezTo>
                      <a:pt x="15537" y="11458"/>
                      <a:pt x="15409" y="11577"/>
                      <a:pt x="15409" y="11813"/>
                    </a:cubicBezTo>
                    <a:cubicBezTo>
                      <a:pt x="15409" y="12050"/>
                      <a:pt x="15537" y="12167"/>
                      <a:pt x="15795" y="12167"/>
                    </a:cubicBezTo>
                    <a:lnTo>
                      <a:pt x="21213" y="12167"/>
                    </a:lnTo>
                    <a:cubicBezTo>
                      <a:pt x="21470" y="12167"/>
                      <a:pt x="21600" y="12050"/>
                      <a:pt x="21600" y="11813"/>
                    </a:cubicBezTo>
                    <a:cubicBezTo>
                      <a:pt x="21600" y="11577"/>
                      <a:pt x="21470" y="11458"/>
                      <a:pt x="21213" y="1145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245" name="Shape 245"/>
              <p:cNvSpPr/>
              <p:nvPr/>
            </p:nvSpPr>
            <p:spPr>
              <a:xfrm>
                <a:off x="592908" y="72035"/>
                <a:ext cx="44769" cy="20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802" y="11979"/>
                    </a:moveTo>
                    <a:cubicBezTo>
                      <a:pt x="15493" y="11979"/>
                      <a:pt x="14427" y="10116"/>
                      <a:pt x="14427" y="7815"/>
                    </a:cubicBezTo>
                    <a:cubicBezTo>
                      <a:pt x="14427" y="5520"/>
                      <a:pt x="15493" y="3657"/>
                      <a:pt x="16802" y="3657"/>
                    </a:cubicBezTo>
                    <a:cubicBezTo>
                      <a:pt x="18118" y="3657"/>
                      <a:pt x="19185" y="5520"/>
                      <a:pt x="19185" y="7815"/>
                    </a:cubicBezTo>
                    <a:cubicBezTo>
                      <a:pt x="19185" y="10116"/>
                      <a:pt x="18118" y="11979"/>
                      <a:pt x="16802" y="11979"/>
                    </a:cubicBezTo>
                    <a:close/>
                    <a:moveTo>
                      <a:pt x="10799" y="0"/>
                    </a:moveTo>
                    <a:cubicBezTo>
                      <a:pt x="4837" y="0"/>
                      <a:pt x="0" y="4833"/>
                      <a:pt x="0" y="10803"/>
                    </a:cubicBezTo>
                    <a:cubicBezTo>
                      <a:pt x="0" y="16767"/>
                      <a:pt x="4837" y="21600"/>
                      <a:pt x="10799" y="21600"/>
                    </a:cubicBezTo>
                    <a:cubicBezTo>
                      <a:pt x="16761" y="21600"/>
                      <a:pt x="21600" y="16767"/>
                      <a:pt x="21600" y="10803"/>
                    </a:cubicBezTo>
                    <a:cubicBezTo>
                      <a:pt x="21600" y="4833"/>
                      <a:pt x="16761" y="0"/>
                      <a:pt x="107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66675748"/>
      </p:ext>
    </p:extLst>
  </p:cSld>
  <p:clrMapOvr>
    <a:masterClrMapping/>
  </p:clrMapOvr>
  <p:transition spd="med"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4686213"/>
      </p:ext>
    </p:extLst>
  </p:cSld>
  <p:clrMapOvr>
    <a:masterClrMapping/>
  </p:clrMapOvr>
  <p:transition spd="med"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idx="3"/>
          </p:nvPr>
        </p:nvSpPr>
        <p:spPr>
          <a:xfrm>
            <a:off x="666750" y="889000"/>
            <a:ext cx="7810500" cy="5073650"/>
          </a:xfrm>
          <a:prstGeom prst="rect">
            <a:avLst/>
          </a:prstGeom>
        </p:spPr>
        <p:txBody>
          <a:bodyPr anchor="ctr"/>
          <a:lstStyle/>
          <a:p>
            <a:pPr lvl="0" defTabSz="342900">
              <a:defRPr sz="5600"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8491500"/>
      </p:ext>
    </p:extLst>
  </p:cSld>
  <p:clrMapOvr>
    <a:masterClrMapping/>
  </p:clrMapOvr>
  <p:transition spd="med"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 &amp; Footer (Light Versi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00"/>
              <a:t>Body Level One</a:t>
            </a:r>
          </a:p>
          <a:p>
            <a:pPr lvl="1">
              <a:defRPr sz="1800"/>
            </a:pPr>
            <a:r>
              <a:rPr sz="600"/>
              <a:t>Body Level Two</a:t>
            </a:r>
          </a:p>
          <a:p>
            <a:pPr lvl="2">
              <a:defRPr sz="1800"/>
            </a:pPr>
            <a:r>
              <a:rPr sz="600"/>
              <a:t>Body Level Three</a:t>
            </a:r>
          </a:p>
          <a:p>
            <a:pPr lvl="3">
              <a:defRPr sz="1800"/>
            </a:pPr>
            <a:r>
              <a:rPr sz="600"/>
              <a:t>Body Level Four</a:t>
            </a:r>
          </a:p>
          <a:p>
            <a:pPr lvl="4">
              <a:defRPr sz="1800"/>
            </a:pPr>
            <a:r>
              <a:rPr sz="600"/>
              <a:t>Body Level Five</a:t>
            </a:r>
          </a:p>
        </p:txBody>
      </p:sp>
      <p:sp>
        <p:nvSpPr>
          <p:cNvPr id="24" name="Shape 24"/>
          <p:cNvSpPr>
            <a:spLocks noGrp="1"/>
          </p:cNvSpPr>
          <p:nvPr>
            <p:ph type="sldNum" sz="quarter" idx="2"/>
          </p:nvPr>
        </p:nvSpPr>
        <p:spPr>
          <a:xfrm>
            <a:off x="8639007" y="6578600"/>
            <a:ext cx="139430" cy="2032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05152"/>
      </p:ext>
    </p:extLst>
  </p:cSld>
  <p:clrMapOvr>
    <a:masterClrMapping/>
  </p:clrMapOvr>
  <p:transition spd="med"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3"/>
          <p:cNvGrpSpPr/>
          <p:nvPr/>
        </p:nvGrpSpPr>
        <p:grpSpPr>
          <a:xfrm>
            <a:off x="206257" y="6579295"/>
            <a:ext cx="652434" cy="198656"/>
            <a:chOff x="0" y="0"/>
            <a:chExt cx="1739821" cy="397311"/>
          </a:xfrm>
        </p:grpSpPr>
        <p:grpSp>
          <p:nvGrpSpPr>
            <p:cNvPr id="28" name="Group 28"/>
            <p:cNvGrpSpPr/>
            <p:nvPr/>
          </p:nvGrpSpPr>
          <p:grpSpPr>
            <a:xfrm>
              <a:off x="0" y="16976"/>
              <a:ext cx="378730" cy="275796"/>
              <a:chOff x="0" y="0"/>
              <a:chExt cx="378729" cy="275794"/>
            </a:xfrm>
          </p:grpSpPr>
          <p:sp>
            <p:nvSpPr>
              <p:cNvPr id="26" name="Shape 26"/>
              <p:cNvSpPr/>
              <p:nvPr/>
            </p:nvSpPr>
            <p:spPr>
              <a:xfrm>
                <a:off x="105200" y="0"/>
                <a:ext cx="273530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7316"/>
                    </a:moveTo>
                    <a:cubicBezTo>
                      <a:pt x="21600" y="19682"/>
                      <a:pt x="20404" y="21600"/>
                      <a:pt x="18928" y="21600"/>
                    </a:cubicBezTo>
                    <a:cubicBezTo>
                      <a:pt x="17453" y="21600"/>
                      <a:pt x="16257" y="19682"/>
                      <a:pt x="16257" y="17316"/>
                    </a:cubicBezTo>
                    <a:cubicBezTo>
                      <a:pt x="16257" y="12492"/>
                      <a:pt x="13809" y="8567"/>
                      <a:pt x="10800" y="8567"/>
                    </a:cubicBezTo>
                    <a:cubicBezTo>
                      <a:pt x="7791" y="8567"/>
                      <a:pt x="5343" y="12492"/>
                      <a:pt x="5343" y="17316"/>
                    </a:cubicBezTo>
                    <a:cubicBezTo>
                      <a:pt x="5343" y="19682"/>
                      <a:pt x="4147" y="21600"/>
                      <a:pt x="2672" y="21600"/>
                    </a:cubicBezTo>
                    <a:cubicBezTo>
                      <a:pt x="1197" y="21600"/>
                      <a:pt x="0" y="19682"/>
                      <a:pt x="0" y="17316"/>
                    </a:cubicBezTo>
                    <a:cubicBezTo>
                      <a:pt x="0" y="12691"/>
                      <a:pt x="1123" y="8343"/>
                      <a:pt x="3163" y="5072"/>
                    </a:cubicBezTo>
                    <a:cubicBezTo>
                      <a:pt x="5204" y="1801"/>
                      <a:pt x="7915" y="0"/>
                      <a:pt x="10800" y="0"/>
                    </a:cubicBezTo>
                    <a:cubicBezTo>
                      <a:pt x="13685" y="0"/>
                      <a:pt x="16397" y="1801"/>
                      <a:pt x="18437" y="5072"/>
                    </a:cubicBezTo>
                    <a:cubicBezTo>
                      <a:pt x="20477" y="8343"/>
                      <a:pt x="21600" y="12691"/>
                      <a:pt x="21600" y="17316"/>
                    </a:cubicBezTo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27" name="Shape 27"/>
              <p:cNvSpPr/>
              <p:nvPr/>
            </p:nvSpPr>
            <p:spPr>
              <a:xfrm>
                <a:off x="0" y="105200"/>
                <a:ext cx="273528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003" y="6600"/>
                    </a:moveTo>
                    <a:cubicBezTo>
                      <a:pt x="17003" y="3730"/>
                      <a:pt x="18459" y="1393"/>
                      <a:pt x="20250" y="1393"/>
                    </a:cubicBezTo>
                    <a:cubicBezTo>
                      <a:pt x="20499" y="1393"/>
                      <a:pt x="20740" y="1442"/>
                      <a:pt x="20972" y="1527"/>
                    </a:cubicBezTo>
                    <a:cubicBezTo>
                      <a:pt x="20482" y="594"/>
                      <a:pt x="19749" y="0"/>
                      <a:pt x="18928" y="0"/>
                    </a:cubicBezTo>
                    <a:cubicBezTo>
                      <a:pt x="17453" y="0"/>
                      <a:pt x="16257" y="1918"/>
                      <a:pt x="16257" y="4284"/>
                    </a:cubicBezTo>
                    <a:cubicBezTo>
                      <a:pt x="16257" y="6254"/>
                      <a:pt x="15844" y="8067"/>
                      <a:pt x="15156" y="9532"/>
                    </a:cubicBezTo>
                    <a:cubicBezTo>
                      <a:pt x="16156" y="9547"/>
                      <a:pt x="16966" y="10855"/>
                      <a:pt x="16966" y="12461"/>
                    </a:cubicBezTo>
                    <a:cubicBezTo>
                      <a:pt x="16966" y="14077"/>
                      <a:pt x="16146" y="15392"/>
                      <a:pt x="15138" y="15392"/>
                    </a:cubicBezTo>
                    <a:cubicBezTo>
                      <a:pt x="14130" y="15392"/>
                      <a:pt x="13310" y="14077"/>
                      <a:pt x="13310" y="12461"/>
                    </a:cubicBezTo>
                    <a:cubicBezTo>
                      <a:pt x="13310" y="12313"/>
                      <a:pt x="13319" y="12169"/>
                      <a:pt x="13333" y="12027"/>
                    </a:cubicBezTo>
                    <a:cubicBezTo>
                      <a:pt x="12575" y="12667"/>
                      <a:pt x="11714" y="13033"/>
                      <a:pt x="10800" y="13033"/>
                    </a:cubicBezTo>
                    <a:cubicBezTo>
                      <a:pt x="9907" y="13033"/>
                      <a:pt x="9065" y="12681"/>
                      <a:pt x="8321" y="12068"/>
                    </a:cubicBezTo>
                    <a:cubicBezTo>
                      <a:pt x="8331" y="12197"/>
                      <a:pt x="8339" y="12327"/>
                      <a:pt x="8339" y="12461"/>
                    </a:cubicBezTo>
                    <a:cubicBezTo>
                      <a:pt x="8339" y="14077"/>
                      <a:pt x="7519" y="15392"/>
                      <a:pt x="6511" y="15392"/>
                    </a:cubicBezTo>
                    <a:cubicBezTo>
                      <a:pt x="5503" y="15392"/>
                      <a:pt x="4683" y="14077"/>
                      <a:pt x="4683" y="12461"/>
                    </a:cubicBezTo>
                    <a:cubicBezTo>
                      <a:pt x="4683" y="10880"/>
                      <a:pt x="5468" y="9591"/>
                      <a:pt x="6446" y="9535"/>
                    </a:cubicBezTo>
                    <a:cubicBezTo>
                      <a:pt x="5757" y="8071"/>
                      <a:pt x="5343" y="6255"/>
                      <a:pt x="5343" y="4284"/>
                    </a:cubicBezTo>
                    <a:cubicBezTo>
                      <a:pt x="5343" y="1918"/>
                      <a:pt x="4147" y="0"/>
                      <a:pt x="2671" y="0"/>
                    </a:cubicBezTo>
                    <a:cubicBezTo>
                      <a:pt x="1843" y="0"/>
                      <a:pt x="1103" y="605"/>
                      <a:pt x="613" y="1554"/>
                    </a:cubicBezTo>
                    <a:cubicBezTo>
                      <a:pt x="865" y="1453"/>
                      <a:pt x="1127" y="1393"/>
                      <a:pt x="1399" y="1393"/>
                    </a:cubicBezTo>
                    <a:cubicBezTo>
                      <a:pt x="3190" y="1393"/>
                      <a:pt x="4646" y="3730"/>
                      <a:pt x="4646" y="6600"/>
                    </a:cubicBezTo>
                    <a:cubicBezTo>
                      <a:pt x="4646" y="9472"/>
                      <a:pt x="3190" y="11808"/>
                      <a:pt x="1399" y="11808"/>
                    </a:cubicBezTo>
                    <a:cubicBezTo>
                      <a:pt x="1284" y="11808"/>
                      <a:pt x="1171" y="11799"/>
                      <a:pt x="1060" y="11780"/>
                    </a:cubicBezTo>
                    <a:cubicBezTo>
                      <a:pt x="1581" y="13519"/>
                      <a:pt x="2287" y="15123"/>
                      <a:pt x="3163" y="16528"/>
                    </a:cubicBezTo>
                    <a:cubicBezTo>
                      <a:pt x="4357" y="18443"/>
                      <a:pt x="5783" y="19849"/>
                      <a:pt x="7337" y="20690"/>
                    </a:cubicBezTo>
                    <a:cubicBezTo>
                      <a:pt x="7583" y="17880"/>
                      <a:pt x="9088" y="15708"/>
                      <a:pt x="10908" y="15708"/>
                    </a:cubicBezTo>
                    <a:cubicBezTo>
                      <a:pt x="12703" y="15708"/>
                      <a:pt x="14192" y="17823"/>
                      <a:pt x="14467" y="20580"/>
                    </a:cubicBezTo>
                    <a:cubicBezTo>
                      <a:pt x="15943" y="19728"/>
                      <a:pt x="17295" y="18359"/>
                      <a:pt x="18437" y="16528"/>
                    </a:cubicBezTo>
                    <a:cubicBezTo>
                      <a:pt x="19312" y="15125"/>
                      <a:pt x="20017" y="13522"/>
                      <a:pt x="20539" y="11785"/>
                    </a:cubicBezTo>
                    <a:cubicBezTo>
                      <a:pt x="20444" y="11799"/>
                      <a:pt x="20348" y="11808"/>
                      <a:pt x="20250" y="11808"/>
                    </a:cubicBezTo>
                    <a:cubicBezTo>
                      <a:pt x="18459" y="11808"/>
                      <a:pt x="17003" y="9472"/>
                      <a:pt x="17003" y="6600"/>
                    </a:cubicBezTo>
                    <a:close/>
                    <a:moveTo>
                      <a:pt x="21563" y="3598"/>
                    </a:moveTo>
                    <a:cubicBezTo>
                      <a:pt x="21191" y="3178"/>
                      <a:pt x="20738" y="2930"/>
                      <a:pt x="20250" y="2930"/>
                    </a:cubicBezTo>
                    <a:cubicBezTo>
                      <a:pt x="18988" y="2930"/>
                      <a:pt x="17961" y="4577"/>
                      <a:pt x="17961" y="6600"/>
                    </a:cubicBezTo>
                    <a:cubicBezTo>
                      <a:pt x="17961" y="8625"/>
                      <a:pt x="18988" y="10271"/>
                      <a:pt x="20250" y="10271"/>
                    </a:cubicBezTo>
                    <a:cubicBezTo>
                      <a:pt x="20507" y="10271"/>
                      <a:pt x="20753" y="10200"/>
                      <a:pt x="20983" y="10075"/>
                    </a:cubicBezTo>
                    <a:cubicBezTo>
                      <a:pt x="21388" y="8239"/>
                      <a:pt x="21600" y="6288"/>
                      <a:pt x="21600" y="4284"/>
                    </a:cubicBezTo>
                    <a:cubicBezTo>
                      <a:pt x="21600" y="4049"/>
                      <a:pt x="21585" y="3822"/>
                      <a:pt x="21563" y="3598"/>
                    </a:cubicBezTo>
                    <a:close/>
                    <a:moveTo>
                      <a:pt x="3688" y="6600"/>
                    </a:moveTo>
                    <a:cubicBezTo>
                      <a:pt x="3688" y="4577"/>
                      <a:pt x="2661" y="2930"/>
                      <a:pt x="1399" y="2930"/>
                    </a:cubicBezTo>
                    <a:cubicBezTo>
                      <a:pt x="886" y="2930"/>
                      <a:pt x="413" y="3205"/>
                      <a:pt x="31" y="3664"/>
                    </a:cubicBezTo>
                    <a:cubicBezTo>
                      <a:pt x="13" y="3867"/>
                      <a:pt x="0" y="4073"/>
                      <a:pt x="0" y="4284"/>
                    </a:cubicBezTo>
                    <a:cubicBezTo>
                      <a:pt x="0" y="6276"/>
                      <a:pt x="210" y="8216"/>
                      <a:pt x="610" y="10042"/>
                    </a:cubicBezTo>
                    <a:cubicBezTo>
                      <a:pt x="856" y="10188"/>
                      <a:pt x="1121" y="10271"/>
                      <a:pt x="1399" y="10271"/>
                    </a:cubicBezTo>
                    <a:cubicBezTo>
                      <a:pt x="2661" y="10271"/>
                      <a:pt x="3688" y="8625"/>
                      <a:pt x="3688" y="6600"/>
                    </a:cubicBezTo>
                    <a:close/>
                    <a:moveTo>
                      <a:pt x="5642" y="12461"/>
                    </a:moveTo>
                    <a:cubicBezTo>
                      <a:pt x="5642" y="13229"/>
                      <a:pt x="6032" y="13855"/>
                      <a:pt x="6511" y="13855"/>
                    </a:cubicBezTo>
                    <a:cubicBezTo>
                      <a:pt x="6991" y="13855"/>
                      <a:pt x="7380" y="13229"/>
                      <a:pt x="7380" y="12461"/>
                    </a:cubicBezTo>
                    <a:cubicBezTo>
                      <a:pt x="7380" y="11693"/>
                      <a:pt x="6991" y="11067"/>
                      <a:pt x="6511" y="11067"/>
                    </a:cubicBezTo>
                    <a:cubicBezTo>
                      <a:pt x="6032" y="11067"/>
                      <a:pt x="5642" y="11693"/>
                      <a:pt x="5642" y="12461"/>
                    </a:cubicBezTo>
                    <a:close/>
                    <a:moveTo>
                      <a:pt x="15138" y="13855"/>
                    </a:moveTo>
                    <a:cubicBezTo>
                      <a:pt x="15617" y="13855"/>
                      <a:pt x="16007" y="13229"/>
                      <a:pt x="16007" y="12461"/>
                    </a:cubicBezTo>
                    <a:cubicBezTo>
                      <a:pt x="16007" y="11693"/>
                      <a:pt x="15617" y="11067"/>
                      <a:pt x="15138" y="11067"/>
                    </a:cubicBezTo>
                    <a:cubicBezTo>
                      <a:pt x="14659" y="11067"/>
                      <a:pt x="14269" y="11693"/>
                      <a:pt x="14269" y="12461"/>
                    </a:cubicBezTo>
                    <a:cubicBezTo>
                      <a:pt x="14269" y="13229"/>
                      <a:pt x="14659" y="13855"/>
                      <a:pt x="15138" y="13855"/>
                    </a:cubicBezTo>
                    <a:close/>
                    <a:moveTo>
                      <a:pt x="10908" y="17245"/>
                    </a:moveTo>
                    <a:cubicBezTo>
                      <a:pt x="9525" y="17245"/>
                      <a:pt x="8387" y="18952"/>
                      <a:pt x="8268" y="21121"/>
                    </a:cubicBezTo>
                    <a:cubicBezTo>
                      <a:pt x="9088" y="21435"/>
                      <a:pt x="9936" y="21600"/>
                      <a:pt x="10800" y="21600"/>
                    </a:cubicBezTo>
                    <a:cubicBezTo>
                      <a:pt x="11738" y="21600"/>
                      <a:pt x="12658" y="21406"/>
                      <a:pt x="13542" y="21036"/>
                    </a:cubicBezTo>
                    <a:cubicBezTo>
                      <a:pt x="13399" y="18908"/>
                      <a:pt x="12273" y="17245"/>
                      <a:pt x="10908" y="1724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32" name="Group 32"/>
            <p:cNvGrpSpPr/>
            <p:nvPr/>
          </p:nvGrpSpPr>
          <p:grpSpPr>
            <a:xfrm>
              <a:off x="451491" y="-1"/>
              <a:ext cx="1288331" cy="397313"/>
              <a:chOff x="0" y="0"/>
              <a:chExt cx="1288330" cy="397311"/>
            </a:xfrm>
          </p:grpSpPr>
          <p:sp>
            <p:nvSpPr>
              <p:cNvPr id="29" name="Shape 29"/>
              <p:cNvSpPr/>
              <p:nvPr/>
            </p:nvSpPr>
            <p:spPr>
              <a:xfrm>
                <a:off x="0" y="0"/>
                <a:ext cx="1288331" cy="267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09" y="0"/>
                    </a:moveTo>
                    <a:cubicBezTo>
                      <a:pt x="11534" y="0"/>
                      <a:pt x="11413" y="501"/>
                      <a:pt x="11413" y="1340"/>
                    </a:cubicBezTo>
                    <a:cubicBezTo>
                      <a:pt x="11413" y="2179"/>
                      <a:pt x="11534" y="2681"/>
                      <a:pt x="11709" y="2681"/>
                    </a:cubicBezTo>
                    <a:lnTo>
                      <a:pt x="12014" y="2681"/>
                    </a:lnTo>
                    <a:lnTo>
                      <a:pt x="12014" y="18319"/>
                    </a:lnTo>
                    <a:lnTo>
                      <a:pt x="11709" y="18319"/>
                    </a:lnTo>
                    <a:cubicBezTo>
                      <a:pt x="11534" y="18319"/>
                      <a:pt x="11413" y="18820"/>
                      <a:pt x="11413" y="19659"/>
                    </a:cubicBezTo>
                    <a:cubicBezTo>
                      <a:pt x="11413" y="20498"/>
                      <a:pt x="11534" y="21000"/>
                      <a:pt x="11709" y="21000"/>
                    </a:cubicBezTo>
                    <a:lnTo>
                      <a:pt x="12960" y="21000"/>
                    </a:lnTo>
                    <a:cubicBezTo>
                      <a:pt x="13134" y="21000"/>
                      <a:pt x="13256" y="20498"/>
                      <a:pt x="13256" y="19659"/>
                    </a:cubicBezTo>
                    <a:cubicBezTo>
                      <a:pt x="13256" y="18820"/>
                      <a:pt x="13134" y="18319"/>
                      <a:pt x="12960" y="18319"/>
                    </a:cubicBezTo>
                    <a:lnTo>
                      <a:pt x="12571" y="18319"/>
                    </a:lnTo>
                    <a:lnTo>
                      <a:pt x="12571" y="2681"/>
                    </a:lnTo>
                    <a:lnTo>
                      <a:pt x="13613" y="2681"/>
                    </a:lnTo>
                    <a:cubicBezTo>
                      <a:pt x="13871" y="2681"/>
                      <a:pt x="14055" y="3073"/>
                      <a:pt x="14179" y="3686"/>
                    </a:cubicBezTo>
                    <a:cubicBezTo>
                      <a:pt x="14303" y="4297"/>
                      <a:pt x="14368" y="5355"/>
                      <a:pt x="14368" y="6730"/>
                    </a:cubicBezTo>
                    <a:cubicBezTo>
                      <a:pt x="14368" y="8105"/>
                      <a:pt x="14303" y="9163"/>
                      <a:pt x="14179" y="9774"/>
                    </a:cubicBezTo>
                    <a:cubicBezTo>
                      <a:pt x="14055" y="10387"/>
                      <a:pt x="13871" y="10723"/>
                      <a:pt x="13613" y="10723"/>
                    </a:cubicBezTo>
                    <a:lnTo>
                      <a:pt x="13123" y="10723"/>
                    </a:lnTo>
                    <a:cubicBezTo>
                      <a:pt x="12948" y="10723"/>
                      <a:pt x="12826" y="11225"/>
                      <a:pt x="12826" y="12064"/>
                    </a:cubicBezTo>
                    <a:cubicBezTo>
                      <a:pt x="12826" y="12903"/>
                      <a:pt x="12948" y="13404"/>
                      <a:pt x="13123" y="13404"/>
                    </a:cubicBezTo>
                    <a:lnTo>
                      <a:pt x="13613" y="13404"/>
                    </a:lnTo>
                    <a:cubicBezTo>
                      <a:pt x="14043" y="13404"/>
                      <a:pt x="14378" y="12863"/>
                      <a:pt x="14612" y="11673"/>
                    </a:cubicBezTo>
                    <a:cubicBezTo>
                      <a:pt x="14842" y="10498"/>
                      <a:pt x="14960" y="8860"/>
                      <a:pt x="14960" y="6744"/>
                    </a:cubicBezTo>
                    <a:cubicBezTo>
                      <a:pt x="14960" y="4628"/>
                      <a:pt x="14842" y="2962"/>
                      <a:pt x="14612" y="1787"/>
                    </a:cubicBezTo>
                    <a:cubicBezTo>
                      <a:pt x="14378" y="597"/>
                      <a:pt x="14043" y="0"/>
                      <a:pt x="13613" y="0"/>
                    </a:cubicBezTo>
                    <a:lnTo>
                      <a:pt x="11709" y="0"/>
                    </a:lnTo>
                    <a:close/>
                    <a:moveTo>
                      <a:pt x="84" y="2052"/>
                    </a:moveTo>
                    <a:cubicBezTo>
                      <a:pt x="27" y="2052"/>
                      <a:pt x="0" y="2199"/>
                      <a:pt x="0" y="2471"/>
                    </a:cubicBezTo>
                    <a:cubicBezTo>
                      <a:pt x="0" y="2746"/>
                      <a:pt x="27" y="2876"/>
                      <a:pt x="84" y="2876"/>
                    </a:cubicBezTo>
                    <a:lnTo>
                      <a:pt x="482" y="2876"/>
                    </a:lnTo>
                    <a:cubicBezTo>
                      <a:pt x="539" y="2876"/>
                      <a:pt x="569" y="3009"/>
                      <a:pt x="569" y="3281"/>
                    </a:cubicBezTo>
                    <a:lnTo>
                      <a:pt x="569" y="19952"/>
                    </a:lnTo>
                    <a:cubicBezTo>
                      <a:pt x="569" y="20226"/>
                      <a:pt x="539" y="20357"/>
                      <a:pt x="482" y="20357"/>
                    </a:cubicBezTo>
                    <a:lnTo>
                      <a:pt x="84" y="20357"/>
                    </a:lnTo>
                    <a:cubicBezTo>
                      <a:pt x="27" y="20357"/>
                      <a:pt x="0" y="20490"/>
                      <a:pt x="0" y="20762"/>
                    </a:cubicBezTo>
                    <a:cubicBezTo>
                      <a:pt x="0" y="21036"/>
                      <a:pt x="27" y="21181"/>
                      <a:pt x="84" y="21181"/>
                    </a:cubicBezTo>
                    <a:lnTo>
                      <a:pt x="1335" y="21181"/>
                    </a:lnTo>
                    <a:cubicBezTo>
                      <a:pt x="1393" y="21181"/>
                      <a:pt x="1420" y="21036"/>
                      <a:pt x="1420" y="20762"/>
                    </a:cubicBezTo>
                    <a:cubicBezTo>
                      <a:pt x="1420" y="20490"/>
                      <a:pt x="1393" y="20357"/>
                      <a:pt x="1335" y="20357"/>
                    </a:cubicBezTo>
                    <a:lnTo>
                      <a:pt x="825" y="20357"/>
                    </a:lnTo>
                    <a:cubicBezTo>
                      <a:pt x="768" y="20357"/>
                      <a:pt x="737" y="20226"/>
                      <a:pt x="737" y="19952"/>
                    </a:cubicBezTo>
                    <a:lnTo>
                      <a:pt x="737" y="3965"/>
                    </a:lnTo>
                    <a:cubicBezTo>
                      <a:pt x="737" y="3820"/>
                      <a:pt x="744" y="3750"/>
                      <a:pt x="755" y="3742"/>
                    </a:cubicBezTo>
                    <a:cubicBezTo>
                      <a:pt x="766" y="3733"/>
                      <a:pt x="776" y="3753"/>
                      <a:pt x="784" y="3826"/>
                    </a:cubicBezTo>
                    <a:lnTo>
                      <a:pt x="2375" y="20762"/>
                    </a:lnTo>
                    <a:cubicBezTo>
                      <a:pt x="2401" y="21036"/>
                      <a:pt x="2443" y="21181"/>
                      <a:pt x="2500" y="21181"/>
                    </a:cubicBezTo>
                    <a:cubicBezTo>
                      <a:pt x="2557" y="21181"/>
                      <a:pt x="2598" y="21036"/>
                      <a:pt x="2625" y="20762"/>
                    </a:cubicBezTo>
                    <a:lnTo>
                      <a:pt x="4215" y="3826"/>
                    </a:lnTo>
                    <a:cubicBezTo>
                      <a:pt x="4223" y="3753"/>
                      <a:pt x="4233" y="3733"/>
                      <a:pt x="4245" y="3742"/>
                    </a:cubicBezTo>
                    <a:cubicBezTo>
                      <a:pt x="4256" y="3750"/>
                      <a:pt x="4259" y="3820"/>
                      <a:pt x="4259" y="3965"/>
                    </a:cubicBezTo>
                    <a:lnTo>
                      <a:pt x="4259" y="19952"/>
                    </a:lnTo>
                    <a:cubicBezTo>
                      <a:pt x="4259" y="20226"/>
                      <a:pt x="4231" y="20357"/>
                      <a:pt x="4175" y="20357"/>
                    </a:cubicBezTo>
                    <a:lnTo>
                      <a:pt x="3664" y="20357"/>
                    </a:lnTo>
                    <a:cubicBezTo>
                      <a:pt x="3607" y="20357"/>
                      <a:pt x="3580" y="20490"/>
                      <a:pt x="3580" y="20762"/>
                    </a:cubicBezTo>
                    <a:cubicBezTo>
                      <a:pt x="3580" y="21036"/>
                      <a:pt x="3607" y="21181"/>
                      <a:pt x="3664" y="21181"/>
                    </a:cubicBezTo>
                    <a:lnTo>
                      <a:pt x="4912" y="21181"/>
                    </a:lnTo>
                    <a:cubicBezTo>
                      <a:pt x="4969" y="21181"/>
                      <a:pt x="4999" y="21036"/>
                      <a:pt x="4999" y="20762"/>
                    </a:cubicBezTo>
                    <a:cubicBezTo>
                      <a:pt x="4999" y="20490"/>
                      <a:pt x="4969" y="20357"/>
                      <a:pt x="4912" y="20357"/>
                    </a:cubicBezTo>
                    <a:lnTo>
                      <a:pt x="4517" y="20357"/>
                    </a:lnTo>
                    <a:cubicBezTo>
                      <a:pt x="4460" y="20357"/>
                      <a:pt x="4430" y="20226"/>
                      <a:pt x="4430" y="19952"/>
                    </a:cubicBezTo>
                    <a:lnTo>
                      <a:pt x="4430" y="3281"/>
                    </a:lnTo>
                    <a:cubicBezTo>
                      <a:pt x="4430" y="3009"/>
                      <a:pt x="4460" y="2876"/>
                      <a:pt x="4517" y="2876"/>
                    </a:cubicBezTo>
                    <a:lnTo>
                      <a:pt x="4912" y="2876"/>
                    </a:lnTo>
                    <a:cubicBezTo>
                      <a:pt x="4969" y="2876"/>
                      <a:pt x="4999" y="2746"/>
                      <a:pt x="4999" y="2471"/>
                    </a:cubicBezTo>
                    <a:cubicBezTo>
                      <a:pt x="4999" y="2199"/>
                      <a:pt x="4969" y="2052"/>
                      <a:pt x="4912" y="2052"/>
                    </a:cubicBezTo>
                    <a:lnTo>
                      <a:pt x="4288" y="2052"/>
                    </a:lnTo>
                    <a:cubicBezTo>
                      <a:pt x="4246" y="2052"/>
                      <a:pt x="4216" y="2090"/>
                      <a:pt x="4195" y="2164"/>
                    </a:cubicBezTo>
                    <a:cubicBezTo>
                      <a:pt x="4174" y="2235"/>
                      <a:pt x="4157" y="2344"/>
                      <a:pt x="4146" y="2471"/>
                    </a:cubicBezTo>
                    <a:lnTo>
                      <a:pt x="2555" y="19408"/>
                    </a:lnTo>
                    <a:cubicBezTo>
                      <a:pt x="2517" y="19790"/>
                      <a:pt x="2479" y="19790"/>
                      <a:pt x="2442" y="19408"/>
                    </a:cubicBezTo>
                    <a:lnTo>
                      <a:pt x="851" y="2471"/>
                    </a:lnTo>
                    <a:cubicBezTo>
                      <a:pt x="839" y="2344"/>
                      <a:pt x="825" y="2235"/>
                      <a:pt x="804" y="2164"/>
                    </a:cubicBezTo>
                    <a:cubicBezTo>
                      <a:pt x="783" y="2090"/>
                      <a:pt x="753" y="2052"/>
                      <a:pt x="711" y="2052"/>
                    </a:cubicBezTo>
                    <a:lnTo>
                      <a:pt x="84" y="2052"/>
                    </a:lnTo>
                    <a:close/>
                    <a:moveTo>
                      <a:pt x="17277" y="5222"/>
                    </a:moveTo>
                    <a:cubicBezTo>
                      <a:pt x="17138" y="5222"/>
                      <a:pt x="17008" y="5330"/>
                      <a:pt x="16885" y="5557"/>
                    </a:cubicBezTo>
                    <a:cubicBezTo>
                      <a:pt x="16772" y="5765"/>
                      <a:pt x="16666" y="6030"/>
                      <a:pt x="16575" y="6325"/>
                    </a:cubicBezTo>
                    <a:cubicBezTo>
                      <a:pt x="16535" y="6450"/>
                      <a:pt x="16500" y="6511"/>
                      <a:pt x="16464" y="6646"/>
                    </a:cubicBezTo>
                    <a:cubicBezTo>
                      <a:pt x="16446" y="5920"/>
                      <a:pt x="16331" y="5362"/>
                      <a:pt x="16171" y="5362"/>
                    </a:cubicBezTo>
                    <a:lnTo>
                      <a:pt x="15602" y="5362"/>
                    </a:lnTo>
                    <a:cubicBezTo>
                      <a:pt x="15427" y="5362"/>
                      <a:pt x="15306" y="6087"/>
                      <a:pt x="15306" y="6925"/>
                    </a:cubicBezTo>
                    <a:cubicBezTo>
                      <a:pt x="15306" y="7764"/>
                      <a:pt x="15427" y="8489"/>
                      <a:pt x="15602" y="8489"/>
                    </a:cubicBezTo>
                    <a:lnTo>
                      <a:pt x="15915" y="8489"/>
                    </a:lnTo>
                    <a:lnTo>
                      <a:pt x="15915" y="18319"/>
                    </a:lnTo>
                    <a:lnTo>
                      <a:pt x="15602" y="18319"/>
                    </a:lnTo>
                    <a:cubicBezTo>
                      <a:pt x="15427" y="18319"/>
                      <a:pt x="15306" y="18820"/>
                      <a:pt x="15306" y="19659"/>
                    </a:cubicBezTo>
                    <a:cubicBezTo>
                      <a:pt x="15306" y="20498"/>
                      <a:pt x="15427" y="21000"/>
                      <a:pt x="15602" y="21000"/>
                    </a:cubicBezTo>
                    <a:lnTo>
                      <a:pt x="16795" y="21000"/>
                    </a:lnTo>
                    <a:cubicBezTo>
                      <a:pt x="16970" y="21000"/>
                      <a:pt x="17091" y="20498"/>
                      <a:pt x="17091" y="19659"/>
                    </a:cubicBezTo>
                    <a:cubicBezTo>
                      <a:pt x="17091" y="18820"/>
                      <a:pt x="16970" y="18319"/>
                      <a:pt x="16795" y="18319"/>
                    </a:cubicBezTo>
                    <a:lnTo>
                      <a:pt x="16473" y="18319"/>
                    </a:lnTo>
                    <a:lnTo>
                      <a:pt x="16473" y="11030"/>
                    </a:lnTo>
                    <a:cubicBezTo>
                      <a:pt x="16566" y="10507"/>
                      <a:pt x="16612" y="10028"/>
                      <a:pt x="16694" y="9592"/>
                    </a:cubicBezTo>
                    <a:cubicBezTo>
                      <a:pt x="16767" y="9192"/>
                      <a:pt x="16859" y="8819"/>
                      <a:pt x="16966" y="8489"/>
                    </a:cubicBezTo>
                    <a:cubicBezTo>
                      <a:pt x="17058" y="8210"/>
                      <a:pt x="17161" y="8070"/>
                      <a:pt x="17280" y="8070"/>
                    </a:cubicBezTo>
                    <a:cubicBezTo>
                      <a:pt x="17441" y="8070"/>
                      <a:pt x="17555" y="8252"/>
                      <a:pt x="17634" y="8615"/>
                    </a:cubicBezTo>
                    <a:cubicBezTo>
                      <a:pt x="17712" y="8970"/>
                      <a:pt x="17747" y="9386"/>
                      <a:pt x="17747" y="9927"/>
                    </a:cubicBezTo>
                    <a:cubicBezTo>
                      <a:pt x="17747" y="10766"/>
                      <a:pt x="17869" y="11352"/>
                      <a:pt x="18044" y="11352"/>
                    </a:cubicBezTo>
                    <a:cubicBezTo>
                      <a:pt x="18218" y="11352"/>
                      <a:pt x="18343" y="10766"/>
                      <a:pt x="18343" y="9927"/>
                    </a:cubicBezTo>
                    <a:cubicBezTo>
                      <a:pt x="18343" y="9289"/>
                      <a:pt x="18318" y="8677"/>
                      <a:pt x="18270" y="8112"/>
                    </a:cubicBezTo>
                    <a:cubicBezTo>
                      <a:pt x="18221" y="7535"/>
                      <a:pt x="18148" y="7015"/>
                      <a:pt x="18052" y="6576"/>
                    </a:cubicBezTo>
                    <a:cubicBezTo>
                      <a:pt x="17958" y="6147"/>
                      <a:pt x="17845" y="5808"/>
                      <a:pt x="17715" y="5571"/>
                    </a:cubicBezTo>
                    <a:cubicBezTo>
                      <a:pt x="17587" y="5335"/>
                      <a:pt x="17438" y="5222"/>
                      <a:pt x="17277" y="5222"/>
                    </a:cubicBezTo>
                    <a:close/>
                    <a:moveTo>
                      <a:pt x="19997" y="5362"/>
                    </a:moveTo>
                    <a:cubicBezTo>
                      <a:pt x="19767" y="5362"/>
                      <a:pt x="19548" y="5565"/>
                      <a:pt x="19350" y="5962"/>
                    </a:cubicBezTo>
                    <a:cubicBezTo>
                      <a:pt x="19151" y="6362"/>
                      <a:pt x="18980" y="6931"/>
                      <a:pt x="18839" y="7651"/>
                    </a:cubicBezTo>
                    <a:cubicBezTo>
                      <a:pt x="18699" y="8366"/>
                      <a:pt x="18589" y="9238"/>
                      <a:pt x="18511" y="10235"/>
                    </a:cubicBezTo>
                    <a:cubicBezTo>
                      <a:pt x="18434" y="11218"/>
                      <a:pt x="18395" y="12313"/>
                      <a:pt x="18395" y="13488"/>
                    </a:cubicBezTo>
                    <a:cubicBezTo>
                      <a:pt x="18395" y="14662"/>
                      <a:pt x="18434" y="15744"/>
                      <a:pt x="18511" y="16727"/>
                    </a:cubicBezTo>
                    <a:cubicBezTo>
                      <a:pt x="18589" y="17724"/>
                      <a:pt x="18699" y="18597"/>
                      <a:pt x="18839" y="19310"/>
                    </a:cubicBezTo>
                    <a:cubicBezTo>
                      <a:pt x="18980" y="20031"/>
                      <a:pt x="19150" y="20599"/>
                      <a:pt x="19350" y="21000"/>
                    </a:cubicBezTo>
                    <a:cubicBezTo>
                      <a:pt x="19547" y="21396"/>
                      <a:pt x="19765" y="21600"/>
                      <a:pt x="19997" y="21600"/>
                    </a:cubicBezTo>
                    <a:cubicBezTo>
                      <a:pt x="20229" y="21600"/>
                      <a:pt x="20448" y="21396"/>
                      <a:pt x="20645" y="21000"/>
                    </a:cubicBezTo>
                    <a:cubicBezTo>
                      <a:pt x="20845" y="20599"/>
                      <a:pt x="21016" y="20029"/>
                      <a:pt x="21156" y="19310"/>
                    </a:cubicBezTo>
                    <a:cubicBezTo>
                      <a:pt x="21296" y="18595"/>
                      <a:pt x="21406" y="17723"/>
                      <a:pt x="21484" y="16727"/>
                    </a:cubicBezTo>
                    <a:cubicBezTo>
                      <a:pt x="21561" y="15742"/>
                      <a:pt x="21600" y="14661"/>
                      <a:pt x="21600" y="13488"/>
                    </a:cubicBezTo>
                    <a:cubicBezTo>
                      <a:pt x="21600" y="12314"/>
                      <a:pt x="21561" y="11220"/>
                      <a:pt x="21484" y="10235"/>
                    </a:cubicBezTo>
                    <a:cubicBezTo>
                      <a:pt x="21406" y="9238"/>
                      <a:pt x="21296" y="8367"/>
                      <a:pt x="21156" y="7651"/>
                    </a:cubicBezTo>
                    <a:cubicBezTo>
                      <a:pt x="21015" y="6931"/>
                      <a:pt x="20844" y="6363"/>
                      <a:pt x="20645" y="5962"/>
                    </a:cubicBezTo>
                    <a:cubicBezTo>
                      <a:pt x="20447" y="5565"/>
                      <a:pt x="20228" y="5362"/>
                      <a:pt x="19997" y="5362"/>
                    </a:cubicBezTo>
                    <a:close/>
                    <a:moveTo>
                      <a:pt x="6312" y="7247"/>
                    </a:moveTo>
                    <a:cubicBezTo>
                      <a:pt x="6187" y="7247"/>
                      <a:pt x="6067" y="7329"/>
                      <a:pt x="5957" y="7484"/>
                    </a:cubicBezTo>
                    <a:cubicBezTo>
                      <a:pt x="5847" y="7638"/>
                      <a:pt x="5751" y="7829"/>
                      <a:pt x="5664" y="8056"/>
                    </a:cubicBezTo>
                    <a:cubicBezTo>
                      <a:pt x="5577" y="8285"/>
                      <a:pt x="5498" y="8541"/>
                      <a:pt x="5432" y="8824"/>
                    </a:cubicBezTo>
                    <a:cubicBezTo>
                      <a:pt x="5365" y="9106"/>
                      <a:pt x="5314" y="9365"/>
                      <a:pt x="5272" y="9620"/>
                    </a:cubicBezTo>
                    <a:cubicBezTo>
                      <a:pt x="5238" y="9838"/>
                      <a:pt x="5244" y="10029"/>
                      <a:pt x="5290" y="10193"/>
                    </a:cubicBezTo>
                    <a:cubicBezTo>
                      <a:pt x="5335" y="10356"/>
                      <a:pt x="5375" y="10327"/>
                      <a:pt x="5409" y="10109"/>
                    </a:cubicBezTo>
                    <a:cubicBezTo>
                      <a:pt x="5443" y="9891"/>
                      <a:pt x="5487" y="9663"/>
                      <a:pt x="5542" y="9425"/>
                    </a:cubicBezTo>
                    <a:cubicBezTo>
                      <a:pt x="5597" y="9190"/>
                      <a:pt x="5660" y="8983"/>
                      <a:pt x="5734" y="8782"/>
                    </a:cubicBezTo>
                    <a:cubicBezTo>
                      <a:pt x="5808" y="8583"/>
                      <a:pt x="5892" y="8404"/>
                      <a:pt x="5986" y="8266"/>
                    </a:cubicBezTo>
                    <a:cubicBezTo>
                      <a:pt x="6081" y="8129"/>
                      <a:pt x="6190" y="8070"/>
                      <a:pt x="6312" y="8070"/>
                    </a:cubicBezTo>
                    <a:cubicBezTo>
                      <a:pt x="6448" y="8070"/>
                      <a:pt x="6570" y="8159"/>
                      <a:pt x="6680" y="8350"/>
                    </a:cubicBezTo>
                    <a:cubicBezTo>
                      <a:pt x="6790" y="8540"/>
                      <a:pt x="6883" y="8807"/>
                      <a:pt x="6959" y="9145"/>
                    </a:cubicBezTo>
                    <a:cubicBezTo>
                      <a:pt x="7035" y="9481"/>
                      <a:pt x="7091" y="9871"/>
                      <a:pt x="7133" y="10318"/>
                    </a:cubicBezTo>
                    <a:cubicBezTo>
                      <a:pt x="7175" y="10766"/>
                      <a:pt x="7197" y="11247"/>
                      <a:pt x="7197" y="11756"/>
                    </a:cubicBezTo>
                    <a:lnTo>
                      <a:pt x="7197" y="16950"/>
                    </a:lnTo>
                    <a:cubicBezTo>
                      <a:pt x="7118" y="17642"/>
                      <a:pt x="7021" y="18263"/>
                      <a:pt x="6907" y="18807"/>
                    </a:cubicBezTo>
                    <a:cubicBezTo>
                      <a:pt x="6808" y="19282"/>
                      <a:pt x="6690" y="19705"/>
                      <a:pt x="6550" y="20078"/>
                    </a:cubicBezTo>
                    <a:cubicBezTo>
                      <a:pt x="6410" y="20451"/>
                      <a:pt x="6248" y="20637"/>
                      <a:pt x="6062" y="20637"/>
                    </a:cubicBezTo>
                    <a:cubicBezTo>
                      <a:pt x="5778" y="20637"/>
                      <a:pt x="5565" y="20296"/>
                      <a:pt x="5423" y="19631"/>
                    </a:cubicBezTo>
                    <a:cubicBezTo>
                      <a:pt x="5281" y="18966"/>
                      <a:pt x="5208" y="18115"/>
                      <a:pt x="5208" y="17076"/>
                    </a:cubicBezTo>
                    <a:cubicBezTo>
                      <a:pt x="5208" y="16567"/>
                      <a:pt x="5227" y="16102"/>
                      <a:pt x="5264" y="15666"/>
                    </a:cubicBezTo>
                    <a:cubicBezTo>
                      <a:pt x="5299" y="15230"/>
                      <a:pt x="5355" y="14844"/>
                      <a:pt x="5435" y="14535"/>
                    </a:cubicBezTo>
                    <a:cubicBezTo>
                      <a:pt x="5514" y="14224"/>
                      <a:pt x="5615" y="13990"/>
                      <a:pt x="5737" y="13809"/>
                    </a:cubicBezTo>
                    <a:cubicBezTo>
                      <a:pt x="5858" y="13628"/>
                      <a:pt x="6005" y="13530"/>
                      <a:pt x="6175" y="13530"/>
                    </a:cubicBezTo>
                    <a:lnTo>
                      <a:pt x="6770" y="13530"/>
                    </a:lnTo>
                    <a:cubicBezTo>
                      <a:pt x="6827" y="13530"/>
                      <a:pt x="6857" y="13398"/>
                      <a:pt x="6857" y="13125"/>
                    </a:cubicBezTo>
                    <a:cubicBezTo>
                      <a:pt x="6857" y="12852"/>
                      <a:pt x="6827" y="12706"/>
                      <a:pt x="6770" y="12706"/>
                    </a:cubicBezTo>
                    <a:lnTo>
                      <a:pt x="6175" y="12706"/>
                    </a:lnTo>
                    <a:cubicBezTo>
                      <a:pt x="5990" y="12706"/>
                      <a:pt x="5825" y="12828"/>
                      <a:pt x="5685" y="13055"/>
                    </a:cubicBezTo>
                    <a:cubicBezTo>
                      <a:pt x="5544" y="13284"/>
                      <a:pt x="5427" y="13585"/>
                      <a:pt x="5330" y="13976"/>
                    </a:cubicBezTo>
                    <a:cubicBezTo>
                      <a:pt x="5234" y="14369"/>
                      <a:pt x="5162" y="14831"/>
                      <a:pt x="5113" y="15359"/>
                    </a:cubicBezTo>
                    <a:cubicBezTo>
                      <a:pt x="5063" y="15886"/>
                      <a:pt x="5037" y="16457"/>
                      <a:pt x="5037" y="17076"/>
                    </a:cubicBezTo>
                    <a:cubicBezTo>
                      <a:pt x="5037" y="17696"/>
                      <a:pt x="5059" y="18280"/>
                      <a:pt x="5101" y="18807"/>
                    </a:cubicBezTo>
                    <a:cubicBezTo>
                      <a:pt x="5143" y="19336"/>
                      <a:pt x="5204" y="19784"/>
                      <a:pt x="5290" y="20176"/>
                    </a:cubicBezTo>
                    <a:cubicBezTo>
                      <a:pt x="5375" y="20567"/>
                      <a:pt x="5483" y="20882"/>
                      <a:pt x="5612" y="21111"/>
                    </a:cubicBezTo>
                    <a:cubicBezTo>
                      <a:pt x="5741" y="21339"/>
                      <a:pt x="5892" y="21446"/>
                      <a:pt x="6062" y="21446"/>
                    </a:cubicBezTo>
                    <a:cubicBezTo>
                      <a:pt x="6198" y="21446"/>
                      <a:pt x="6322" y="21363"/>
                      <a:pt x="6434" y="21181"/>
                    </a:cubicBezTo>
                    <a:cubicBezTo>
                      <a:pt x="6545" y="21000"/>
                      <a:pt x="6646" y="20781"/>
                      <a:pt x="6735" y="20525"/>
                    </a:cubicBezTo>
                    <a:cubicBezTo>
                      <a:pt x="6824" y="20271"/>
                      <a:pt x="6899" y="19997"/>
                      <a:pt x="6962" y="19715"/>
                    </a:cubicBezTo>
                    <a:cubicBezTo>
                      <a:pt x="7024" y="19434"/>
                      <a:pt x="7073" y="19181"/>
                      <a:pt x="7107" y="18961"/>
                    </a:cubicBezTo>
                    <a:cubicBezTo>
                      <a:pt x="7122" y="18871"/>
                      <a:pt x="7134" y="18831"/>
                      <a:pt x="7145" y="18821"/>
                    </a:cubicBezTo>
                    <a:cubicBezTo>
                      <a:pt x="7156" y="18812"/>
                      <a:pt x="7166" y="18826"/>
                      <a:pt x="7174" y="18863"/>
                    </a:cubicBezTo>
                    <a:cubicBezTo>
                      <a:pt x="7181" y="18900"/>
                      <a:pt x="7187" y="18944"/>
                      <a:pt x="7191" y="19017"/>
                    </a:cubicBezTo>
                    <a:cubicBezTo>
                      <a:pt x="7195" y="19089"/>
                      <a:pt x="7197" y="19166"/>
                      <a:pt x="7197" y="19240"/>
                    </a:cubicBezTo>
                    <a:lnTo>
                      <a:pt x="7197" y="20762"/>
                    </a:lnTo>
                    <a:cubicBezTo>
                      <a:pt x="7197" y="21036"/>
                      <a:pt x="7224" y="21181"/>
                      <a:pt x="7281" y="21181"/>
                    </a:cubicBezTo>
                    <a:lnTo>
                      <a:pt x="7850" y="21181"/>
                    </a:lnTo>
                    <a:cubicBezTo>
                      <a:pt x="7907" y="21181"/>
                      <a:pt x="7935" y="21036"/>
                      <a:pt x="7935" y="20762"/>
                    </a:cubicBezTo>
                    <a:cubicBezTo>
                      <a:pt x="7935" y="20490"/>
                      <a:pt x="7907" y="20357"/>
                      <a:pt x="7850" y="20357"/>
                    </a:cubicBezTo>
                    <a:lnTo>
                      <a:pt x="7453" y="20357"/>
                    </a:lnTo>
                    <a:cubicBezTo>
                      <a:pt x="7396" y="20357"/>
                      <a:pt x="7368" y="20226"/>
                      <a:pt x="7368" y="19952"/>
                    </a:cubicBezTo>
                    <a:lnTo>
                      <a:pt x="7368" y="11756"/>
                    </a:lnTo>
                    <a:cubicBezTo>
                      <a:pt x="7368" y="11136"/>
                      <a:pt x="7342" y="10558"/>
                      <a:pt x="7293" y="10011"/>
                    </a:cubicBezTo>
                    <a:cubicBezTo>
                      <a:pt x="7244" y="9465"/>
                      <a:pt x="7175" y="8983"/>
                      <a:pt x="7084" y="8573"/>
                    </a:cubicBezTo>
                    <a:cubicBezTo>
                      <a:pt x="6993" y="8163"/>
                      <a:pt x="6881" y="7833"/>
                      <a:pt x="6750" y="7596"/>
                    </a:cubicBezTo>
                    <a:cubicBezTo>
                      <a:pt x="6619" y="7359"/>
                      <a:pt x="6475" y="7247"/>
                      <a:pt x="6312" y="7247"/>
                    </a:cubicBezTo>
                    <a:close/>
                    <a:moveTo>
                      <a:pt x="20055" y="8042"/>
                    </a:moveTo>
                    <a:cubicBezTo>
                      <a:pt x="20212" y="8042"/>
                      <a:pt x="20353" y="8172"/>
                      <a:pt x="20476" y="8419"/>
                    </a:cubicBezTo>
                    <a:cubicBezTo>
                      <a:pt x="20599" y="8666"/>
                      <a:pt x="20701" y="8997"/>
                      <a:pt x="20787" y="9439"/>
                    </a:cubicBezTo>
                    <a:cubicBezTo>
                      <a:pt x="20873" y="9884"/>
                      <a:pt x="20942" y="10433"/>
                      <a:pt x="20990" y="11072"/>
                    </a:cubicBezTo>
                    <a:cubicBezTo>
                      <a:pt x="21040" y="11734"/>
                      <a:pt x="21066" y="12484"/>
                      <a:pt x="21066" y="13306"/>
                    </a:cubicBezTo>
                    <a:cubicBezTo>
                      <a:pt x="21066" y="14146"/>
                      <a:pt x="21040" y="14909"/>
                      <a:pt x="20990" y="15568"/>
                    </a:cubicBezTo>
                    <a:cubicBezTo>
                      <a:pt x="20942" y="16209"/>
                      <a:pt x="20873" y="16758"/>
                      <a:pt x="20787" y="17202"/>
                    </a:cubicBezTo>
                    <a:cubicBezTo>
                      <a:pt x="20702" y="17638"/>
                      <a:pt x="20599" y="17989"/>
                      <a:pt x="20479" y="18221"/>
                    </a:cubicBezTo>
                    <a:cubicBezTo>
                      <a:pt x="20356" y="18462"/>
                      <a:pt x="20213" y="18584"/>
                      <a:pt x="20055" y="18584"/>
                    </a:cubicBezTo>
                    <a:cubicBezTo>
                      <a:pt x="19898" y="18584"/>
                      <a:pt x="19755" y="18462"/>
                      <a:pt x="19632" y="18221"/>
                    </a:cubicBezTo>
                    <a:cubicBezTo>
                      <a:pt x="19512" y="17989"/>
                      <a:pt x="19409" y="17650"/>
                      <a:pt x="19324" y="17216"/>
                    </a:cubicBezTo>
                    <a:cubicBezTo>
                      <a:pt x="19237" y="16765"/>
                      <a:pt x="19170" y="16221"/>
                      <a:pt x="19121" y="15568"/>
                    </a:cubicBezTo>
                    <a:cubicBezTo>
                      <a:pt x="19071" y="14913"/>
                      <a:pt x="19045" y="14151"/>
                      <a:pt x="19045" y="13306"/>
                    </a:cubicBezTo>
                    <a:cubicBezTo>
                      <a:pt x="19045" y="12479"/>
                      <a:pt x="19071" y="11729"/>
                      <a:pt x="19121" y="11072"/>
                    </a:cubicBezTo>
                    <a:cubicBezTo>
                      <a:pt x="19170" y="10429"/>
                      <a:pt x="19238" y="9881"/>
                      <a:pt x="19324" y="9439"/>
                    </a:cubicBezTo>
                    <a:cubicBezTo>
                      <a:pt x="19410" y="8995"/>
                      <a:pt x="19511" y="8667"/>
                      <a:pt x="19635" y="8419"/>
                    </a:cubicBezTo>
                    <a:cubicBezTo>
                      <a:pt x="19757" y="8172"/>
                      <a:pt x="19899" y="8042"/>
                      <a:pt x="20055" y="80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30" name="Shape 30"/>
              <p:cNvSpPr/>
              <p:nvPr/>
            </p:nvSpPr>
            <p:spPr>
              <a:xfrm>
                <a:off x="376801" y="88659"/>
                <a:ext cx="283710" cy="3086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60" extrusionOk="0">
                    <a:moveTo>
                      <a:pt x="21213" y="11458"/>
                    </a:moveTo>
                    <a:lnTo>
                      <a:pt x="19665" y="11458"/>
                    </a:lnTo>
                    <a:cubicBezTo>
                      <a:pt x="19526" y="11458"/>
                      <a:pt x="19407" y="11423"/>
                      <a:pt x="19303" y="11352"/>
                    </a:cubicBezTo>
                    <a:cubicBezTo>
                      <a:pt x="19200" y="11281"/>
                      <a:pt x="19106" y="11198"/>
                      <a:pt x="19020" y="11103"/>
                    </a:cubicBezTo>
                    <a:lnTo>
                      <a:pt x="15331" y="6393"/>
                    </a:lnTo>
                    <a:cubicBezTo>
                      <a:pt x="15227" y="6251"/>
                      <a:pt x="15227" y="6109"/>
                      <a:pt x="15331" y="5967"/>
                    </a:cubicBezTo>
                    <a:lnTo>
                      <a:pt x="18242" y="2078"/>
                    </a:lnTo>
                    <a:cubicBezTo>
                      <a:pt x="18311" y="1983"/>
                      <a:pt x="18401" y="1899"/>
                      <a:pt x="18513" y="1828"/>
                    </a:cubicBezTo>
                    <a:cubicBezTo>
                      <a:pt x="18530" y="1817"/>
                      <a:pt x="18584" y="1790"/>
                      <a:pt x="18658" y="1754"/>
                    </a:cubicBezTo>
                    <a:cubicBezTo>
                      <a:pt x="19600" y="1650"/>
                      <a:pt x="20445" y="1250"/>
                      <a:pt x="21072" y="657"/>
                    </a:cubicBezTo>
                    <a:cubicBezTo>
                      <a:pt x="21234" y="504"/>
                      <a:pt x="21230" y="258"/>
                      <a:pt x="21064" y="110"/>
                    </a:cubicBezTo>
                    <a:cubicBezTo>
                      <a:pt x="20896" y="-39"/>
                      <a:pt x="20630" y="-36"/>
                      <a:pt x="20467" y="118"/>
                    </a:cubicBezTo>
                    <a:cubicBezTo>
                      <a:pt x="19916" y="637"/>
                      <a:pt x="19162" y="966"/>
                      <a:pt x="18322" y="1002"/>
                    </a:cubicBezTo>
                    <a:lnTo>
                      <a:pt x="17812" y="990"/>
                    </a:lnTo>
                    <a:cubicBezTo>
                      <a:pt x="17055" y="913"/>
                      <a:pt x="16380" y="594"/>
                      <a:pt x="15873" y="117"/>
                    </a:cubicBezTo>
                    <a:cubicBezTo>
                      <a:pt x="15710" y="-37"/>
                      <a:pt x="15443" y="-40"/>
                      <a:pt x="15276" y="110"/>
                    </a:cubicBezTo>
                    <a:cubicBezTo>
                      <a:pt x="15109" y="259"/>
                      <a:pt x="15106" y="504"/>
                      <a:pt x="15269" y="657"/>
                    </a:cubicBezTo>
                    <a:lnTo>
                      <a:pt x="15268" y="657"/>
                    </a:lnTo>
                    <a:cubicBezTo>
                      <a:pt x="15838" y="1195"/>
                      <a:pt x="16587" y="1573"/>
                      <a:pt x="17425" y="1717"/>
                    </a:cubicBezTo>
                    <a:cubicBezTo>
                      <a:pt x="17428" y="1728"/>
                      <a:pt x="17435" y="1739"/>
                      <a:pt x="17437" y="1751"/>
                    </a:cubicBezTo>
                    <a:cubicBezTo>
                      <a:pt x="17459" y="1838"/>
                      <a:pt x="17430" y="1972"/>
                      <a:pt x="17345" y="2067"/>
                    </a:cubicBezTo>
                    <a:lnTo>
                      <a:pt x="14867" y="5352"/>
                    </a:lnTo>
                    <a:cubicBezTo>
                      <a:pt x="14746" y="5525"/>
                      <a:pt x="14626" y="5525"/>
                      <a:pt x="14506" y="5352"/>
                    </a:cubicBezTo>
                    <a:lnTo>
                      <a:pt x="11411" y="1400"/>
                    </a:lnTo>
                    <a:cubicBezTo>
                      <a:pt x="11324" y="1305"/>
                      <a:pt x="11310" y="1221"/>
                      <a:pt x="11372" y="1150"/>
                    </a:cubicBezTo>
                    <a:cubicBezTo>
                      <a:pt x="11431" y="1079"/>
                      <a:pt x="11530" y="1045"/>
                      <a:pt x="11668" y="1045"/>
                    </a:cubicBezTo>
                    <a:lnTo>
                      <a:pt x="13732" y="1045"/>
                    </a:lnTo>
                    <a:cubicBezTo>
                      <a:pt x="13989" y="1045"/>
                      <a:pt x="14119" y="926"/>
                      <a:pt x="14119" y="690"/>
                    </a:cubicBezTo>
                    <a:cubicBezTo>
                      <a:pt x="14119" y="453"/>
                      <a:pt x="13989" y="335"/>
                      <a:pt x="13732" y="335"/>
                    </a:cubicBezTo>
                    <a:lnTo>
                      <a:pt x="8315" y="335"/>
                    </a:lnTo>
                    <a:cubicBezTo>
                      <a:pt x="8056" y="335"/>
                      <a:pt x="7928" y="453"/>
                      <a:pt x="7928" y="690"/>
                    </a:cubicBezTo>
                    <a:cubicBezTo>
                      <a:pt x="7928" y="926"/>
                      <a:pt x="8056" y="1045"/>
                      <a:pt x="8315" y="1045"/>
                    </a:cubicBezTo>
                    <a:lnTo>
                      <a:pt x="9863" y="1045"/>
                    </a:lnTo>
                    <a:cubicBezTo>
                      <a:pt x="10000" y="1045"/>
                      <a:pt x="10124" y="1079"/>
                      <a:pt x="10237" y="1150"/>
                    </a:cubicBezTo>
                    <a:cubicBezTo>
                      <a:pt x="10348" y="1221"/>
                      <a:pt x="10438" y="1305"/>
                      <a:pt x="10508" y="1400"/>
                    </a:cubicBezTo>
                    <a:lnTo>
                      <a:pt x="14066" y="5967"/>
                    </a:lnTo>
                    <a:cubicBezTo>
                      <a:pt x="14170" y="6109"/>
                      <a:pt x="14170" y="6251"/>
                      <a:pt x="14066" y="6393"/>
                    </a:cubicBezTo>
                    <a:lnTo>
                      <a:pt x="2579" y="20495"/>
                    </a:lnTo>
                    <a:cubicBezTo>
                      <a:pt x="2492" y="20590"/>
                      <a:pt x="2399" y="20674"/>
                      <a:pt x="2295" y="20745"/>
                    </a:cubicBezTo>
                    <a:cubicBezTo>
                      <a:pt x="2192" y="20816"/>
                      <a:pt x="2072" y="20850"/>
                      <a:pt x="1935" y="20850"/>
                    </a:cubicBezTo>
                    <a:lnTo>
                      <a:pt x="387" y="20850"/>
                    </a:lnTo>
                    <a:cubicBezTo>
                      <a:pt x="128" y="20850"/>
                      <a:pt x="0" y="20969"/>
                      <a:pt x="0" y="21205"/>
                    </a:cubicBezTo>
                    <a:cubicBezTo>
                      <a:pt x="0" y="21442"/>
                      <a:pt x="128" y="21560"/>
                      <a:pt x="387" y="21560"/>
                    </a:cubicBezTo>
                    <a:lnTo>
                      <a:pt x="5803" y="21560"/>
                    </a:lnTo>
                    <a:cubicBezTo>
                      <a:pt x="6061" y="21560"/>
                      <a:pt x="6190" y="21442"/>
                      <a:pt x="6190" y="21205"/>
                    </a:cubicBezTo>
                    <a:cubicBezTo>
                      <a:pt x="6190" y="20969"/>
                      <a:pt x="6061" y="20850"/>
                      <a:pt x="5803" y="20850"/>
                    </a:cubicBezTo>
                    <a:lnTo>
                      <a:pt x="3740" y="20850"/>
                    </a:lnTo>
                    <a:cubicBezTo>
                      <a:pt x="3602" y="20850"/>
                      <a:pt x="3504" y="20816"/>
                      <a:pt x="3442" y="20745"/>
                    </a:cubicBezTo>
                    <a:cubicBezTo>
                      <a:pt x="3382" y="20674"/>
                      <a:pt x="3395" y="20590"/>
                      <a:pt x="3481" y="20495"/>
                    </a:cubicBezTo>
                    <a:lnTo>
                      <a:pt x="14506" y="6985"/>
                    </a:lnTo>
                    <a:cubicBezTo>
                      <a:pt x="14626" y="6827"/>
                      <a:pt x="14746" y="6827"/>
                      <a:pt x="14867" y="6985"/>
                    </a:cubicBezTo>
                    <a:lnTo>
                      <a:pt x="18117" y="11103"/>
                    </a:lnTo>
                    <a:cubicBezTo>
                      <a:pt x="18204" y="11198"/>
                      <a:pt x="18216" y="11281"/>
                      <a:pt x="18156" y="11352"/>
                    </a:cubicBezTo>
                    <a:cubicBezTo>
                      <a:pt x="18095" y="11423"/>
                      <a:pt x="17996" y="11458"/>
                      <a:pt x="17859" y="11458"/>
                    </a:cubicBezTo>
                    <a:lnTo>
                      <a:pt x="15795" y="11458"/>
                    </a:lnTo>
                    <a:cubicBezTo>
                      <a:pt x="15537" y="11458"/>
                      <a:pt x="15409" y="11577"/>
                      <a:pt x="15409" y="11813"/>
                    </a:cubicBezTo>
                    <a:cubicBezTo>
                      <a:pt x="15409" y="12050"/>
                      <a:pt x="15537" y="12167"/>
                      <a:pt x="15795" y="12167"/>
                    </a:cubicBezTo>
                    <a:lnTo>
                      <a:pt x="21213" y="12167"/>
                    </a:lnTo>
                    <a:cubicBezTo>
                      <a:pt x="21470" y="12167"/>
                      <a:pt x="21600" y="12050"/>
                      <a:pt x="21600" y="11813"/>
                    </a:cubicBezTo>
                    <a:cubicBezTo>
                      <a:pt x="21600" y="11577"/>
                      <a:pt x="21470" y="11458"/>
                      <a:pt x="21213" y="11458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31" name="Shape 31"/>
              <p:cNvSpPr/>
              <p:nvPr/>
            </p:nvSpPr>
            <p:spPr>
              <a:xfrm>
                <a:off x="592908" y="72035"/>
                <a:ext cx="44769" cy="20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802" y="11979"/>
                    </a:moveTo>
                    <a:cubicBezTo>
                      <a:pt x="15493" y="11979"/>
                      <a:pt x="14427" y="10116"/>
                      <a:pt x="14427" y="7815"/>
                    </a:cubicBezTo>
                    <a:cubicBezTo>
                      <a:pt x="14427" y="5520"/>
                      <a:pt x="15493" y="3657"/>
                      <a:pt x="16802" y="3657"/>
                    </a:cubicBezTo>
                    <a:cubicBezTo>
                      <a:pt x="18118" y="3657"/>
                      <a:pt x="19185" y="5520"/>
                      <a:pt x="19185" y="7815"/>
                    </a:cubicBezTo>
                    <a:cubicBezTo>
                      <a:pt x="19185" y="10116"/>
                      <a:pt x="18118" y="11979"/>
                      <a:pt x="16802" y="11979"/>
                    </a:cubicBezTo>
                    <a:close/>
                    <a:moveTo>
                      <a:pt x="10799" y="0"/>
                    </a:moveTo>
                    <a:cubicBezTo>
                      <a:pt x="4837" y="0"/>
                      <a:pt x="0" y="4833"/>
                      <a:pt x="0" y="10803"/>
                    </a:cubicBezTo>
                    <a:cubicBezTo>
                      <a:pt x="0" y="16767"/>
                      <a:pt x="4837" y="21600"/>
                      <a:pt x="10799" y="21600"/>
                    </a:cubicBezTo>
                    <a:cubicBezTo>
                      <a:pt x="16761" y="21600"/>
                      <a:pt x="21600" y="16767"/>
                      <a:pt x="21600" y="10803"/>
                    </a:cubicBezTo>
                    <a:cubicBezTo>
                      <a:pt x="21600" y="4833"/>
                      <a:pt x="16761" y="0"/>
                      <a:pt x="107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  <p:sp>
        <p:nvSpPr>
          <p:cNvPr id="34" name="Shape 34"/>
          <p:cNvSpPr>
            <a:spLocks noGrp="1"/>
          </p:cNvSpPr>
          <p:nvPr>
            <p:ph type="title"/>
          </p:nvPr>
        </p:nvSpPr>
        <p:spPr>
          <a:xfrm>
            <a:off x="744729" y="179682"/>
            <a:ext cx="7654543" cy="74197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35" name="Shape 3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  <a:lvl2pPr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2pPr>
            <a:lvl3pPr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3pPr>
            <a:lvl4pPr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4pPr>
            <a:lvl5pPr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Five</a:t>
            </a:r>
          </a:p>
        </p:txBody>
      </p:sp>
      <p:sp>
        <p:nvSpPr>
          <p:cNvPr id="36" name="Shape 36"/>
          <p:cNvSpPr>
            <a:spLocks noGrp="1"/>
          </p:cNvSpPr>
          <p:nvPr>
            <p:ph type="sldNum" sz="quarter" idx="2"/>
          </p:nvPr>
        </p:nvSpPr>
        <p:spPr>
          <a:xfrm>
            <a:off x="8639007" y="6578600"/>
            <a:ext cx="139430" cy="203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grpSp>
        <p:nvGrpSpPr>
          <p:cNvPr id="39" name="Group 39">
            <a:hlinkClick r:id="" action="ppaction://hlinkshowjump?jump=previousslide"/>
          </p:cNvPr>
          <p:cNvGrpSpPr/>
          <p:nvPr/>
        </p:nvGrpSpPr>
        <p:grpSpPr>
          <a:xfrm>
            <a:off x="8488688" y="6575220"/>
            <a:ext cx="109845" cy="146460"/>
            <a:chOff x="0" y="0"/>
            <a:chExt cx="292918" cy="292918"/>
          </a:xfrm>
        </p:grpSpPr>
        <p:sp>
          <p:nvSpPr>
            <p:cNvPr id="37" name="Shape 37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38" name="Shape 38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42" name="Group 42">
            <a:hlinkClick r:id="" action="ppaction://hlinkshowjump?jump=nextslide"/>
          </p:cNvPr>
          <p:cNvGrpSpPr/>
          <p:nvPr/>
        </p:nvGrpSpPr>
        <p:grpSpPr>
          <a:xfrm flipH="1">
            <a:off x="8807776" y="6575220"/>
            <a:ext cx="109845" cy="146460"/>
            <a:chOff x="0" y="0"/>
            <a:chExt cx="292918" cy="292918"/>
          </a:xfrm>
        </p:grpSpPr>
        <p:sp>
          <p:nvSpPr>
            <p:cNvPr id="40" name="Shape 40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41" name="Shape 41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5798689"/>
      </p:ext>
    </p:extLst>
  </p:cSld>
  <p:clrMapOvr>
    <a:masterClrMapping/>
  </p:clrMapOvr>
  <p:transition spd="med"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1"/>
          <p:cNvGrpSpPr/>
          <p:nvPr/>
        </p:nvGrpSpPr>
        <p:grpSpPr>
          <a:xfrm>
            <a:off x="206257" y="6579295"/>
            <a:ext cx="652434" cy="198656"/>
            <a:chOff x="0" y="0"/>
            <a:chExt cx="1739821" cy="397311"/>
          </a:xfrm>
        </p:grpSpPr>
        <p:grpSp>
          <p:nvGrpSpPr>
            <p:cNvPr id="46" name="Group 46"/>
            <p:cNvGrpSpPr/>
            <p:nvPr/>
          </p:nvGrpSpPr>
          <p:grpSpPr>
            <a:xfrm>
              <a:off x="0" y="16976"/>
              <a:ext cx="378730" cy="275796"/>
              <a:chOff x="0" y="0"/>
              <a:chExt cx="378729" cy="275794"/>
            </a:xfrm>
          </p:grpSpPr>
          <p:sp>
            <p:nvSpPr>
              <p:cNvPr id="44" name="Shape 44"/>
              <p:cNvSpPr/>
              <p:nvPr/>
            </p:nvSpPr>
            <p:spPr>
              <a:xfrm>
                <a:off x="105200" y="0"/>
                <a:ext cx="273530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7316"/>
                    </a:moveTo>
                    <a:cubicBezTo>
                      <a:pt x="21600" y="19682"/>
                      <a:pt x="20404" y="21600"/>
                      <a:pt x="18928" y="21600"/>
                    </a:cubicBezTo>
                    <a:cubicBezTo>
                      <a:pt x="17453" y="21600"/>
                      <a:pt x="16257" y="19682"/>
                      <a:pt x="16257" y="17316"/>
                    </a:cubicBezTo>
                    <a:cubicBezTo>
                      <a:pt x="16257" y="12492"/>
                      <a:pt x="13809" y="8567"/>
                      <a:pt x="10800" y="8567"/>
                    </a:cubicBezTo>
                    <a:cubicBezTo>
                      <a:pt x="7791" y="8567"/>
                      <a:pt x="5343" y="12492"/>
                      <a:pt x="5343" y="17316"/>
                    </a:cubicBezTo>
                    <a:cubicBezTo>
                      <a:pt x="5343" y="19682"/>
                      <a:pt x="4147" y="21600"/>
                      <a:pt x="2672" y="21600"/>
                    </a:cubicBezTo>
                    <a:cubicBezTo>
                      <a:pt x="1197" y="21600"/>
                      <a:pt x="0" y="19682"/>
                      <a:pt x="0" y="17316"/>
                    </a:cubicBezTo>
                    <a:cubicBezTo>
                      <a:pt x="0" y="12691"/>
                      <a:pt x="1123" y="8343"/>
                      <a:pt x="3163" y="5072"/>
                    </a:cubicBezTo>
                    <a:cubicBezTo>
                      <a:pt x="5204" y="1801"/>
                      <a:pt x="7915" y="0"/>
                      <a:pt x="10800" y="0"/>
                    </a:cubicBezTo>
                    <a:cubicBezTo>
                      <a:pt x="13685" y="0"/>
                      <a:pt x="16397" y="1801"/>
                      <a:pt x="18437" y="5072"/>
                    </a:cubicBezTo>
                    <a:cubicBezTo>
                      <a:pt x="20477" y="8343"/>
                      <a:pt x="21600" y="12691"/>
                      <a:pt x="21600" y="17316"/>
                    </a:cubicBezTo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45" name="Shape 45"/>
              <p:cNvSpPr/>
              <p:nvPr/>
            </p:nvSpPr>
            <p:spPr>
              <a:xfrm>
                <a:off x="0" y="105200"/>
                <a:ext cx="273528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003" y="6600"/>
                    </a:moveTo>
                    <a:cubicBezTo>
                      <a:pt x="17003" y="3730"/>
                      <a:pt x="18459" y="1393"/>
                      <a:pt x="20250" y="1393"/>
                    </a:cubicBezTo>
                    <a:cubicBezTo>
                      <a:pt x="20499" y="1393"/>
                      <a:pt x="20740" y="1442"/>
                      <a:pt x="20972" y="1527"/>
                    </a:cubicBezTo>
                    <a:cubicBezTo>
                      <a:pt x="20482" y="594"/>
                      <a:pt x="19749" y="0"/>
                      <a:pt x="18928" y="0"/>
                    </a:cubicBezTo>
                    <a:cubicBezTo>
                      <a:pt x="17453" y="0"/>
                      <a:pt x="16257" y="1918"/>
                      <a:pt x="16257" y="4284"/>
                    </a:cubicBezTo>
                    <a:cubicBezTo>
                      <a:pt x="16257" y="6254"/>
                      <a:pt x="15844" y="8067"/>
                      <a:pt x="15156" y="9532"/>
                    </a:cubicBezTo>
                    <a:cubicBezTo>
                      <a:pt x="16156" y="9547"/>
                      <a:pt x="16966" y="10855"/>
                      <a:pt x="16966" y="12461"/>
                    </a:cubicBezTo>
                    <a:cubicBezTo>
                      <a:pt x="16966" y="14077"/>
                      <a:pt x="16146" y="15392"/>
                      <a:pt x="15138" y="15392"/>
                    </a:cubicBezTo>
                    <a:cubicBezTo>
                      <a:pt x="14130" y="15392"/>
                      <a:pt x="13310" y="14077"/>
                      <a:pt x="13310" y="12461"/>
                    </a:cubicBezTo>
                    <a:cubicBezTo>
                      <a:pt x="13310" y="12313"/>
                      <a:pt x="13319" y="12169"/>
                      <a:pt x="13333" y="12027"/>
                    </a:cubicBezTo>
                    <a:cubicBezTo>
                      <a:pt x="12575" y="12667"/>
                      <a:pt x="11714" y="13033"/>
                      <a:pt x="10800" y="13033"/>
                    </a:cubicBezTo>
                    <a:cubicBezTo>
                      <a:pt x="9907" y="13033"/>
                      <a:pt x="9065" y="12681"/>
                      <a:pt x="8321" y="12068"/>
                    </a:cubicBezTo>
                    <a:cubicBezTo>
                      <a:pt x="8331" y="12197"/>
                      <a:pt x="8339" y="12327"/>
                      <a:pt x="8339" y="12461"/>
                    </a:cubicBezTo>
                    <a:cubicBezTo>
                      <a:pt x="8339" y="14077"/>
                      <a:pt x="7519" y="15392"/>
                      <a:pt x="6511" y="15392"/>
                    </a:cubicBezTo>
                    <a:cubicBezTo>
                      <a:pt x="5503" y="15392"/>
                      <a:pt x="4683" y="14077"/>
                      <a:pt x="4683" y="12461"/>
                    </a:cubicBezTo>
                    <a:cubicBezTo>
                      <a:pt x="4683" y="10880"/>
                      <a:pt x="5468" y="9591"/>
                      <a:pt x="6446" y="9535"/>
                    </a:cubicBezTo>
                    <a:cubicBezTo>
                      <a:pt x="5757" y="8071"/>
                      <a:pt x="5343" y="6255"/>
                      <a:pt x="5343" y="4284"/>
                    </a:cubicBezTo>
                    <a:cubicBezTo>
                      <a:pt x="5343" y="1918"/>
                      <a:pt x="4147" y="0"/>
                      <a:pt x="2671" y="0"/>
                    </a:cubicBezTo>
                    <a:cubicBezTo>
                      <a:pt x="1843" y="0"/>
                      <a:pt x="1103" y="605"/>
                      <a:pt x="613" y="1554"/>
                    </a:cubicBezTo>
                    <a:cubicBezTo>
                      <a:pt x="865" y="1453"/>
                      <a:pt x="1127" y="1393"/>
                      <a:pt x="1399" y="1393"/>
                    </a:cubicBezTo>
                    <a:cubicBezTo>
                      <a:pt x="3190" y="1393"/>
                      <a:pt x="4646" y="3730"/>
                      <a:pt x="4646" y="6600"/>
                    </a:cubicBezTo>
                    <a:cubicBezTo>
                      <a:pt x="4646" y="9472"/>
                      <a:pt x="3190" y="11808"/>
                      <a:pt x="1399" y="11808"/>
                    </a:cubicBezTo>
                    <a:cubicBezTo>
                      <a:pt x="1284" y="11808"/>
                      <a:pt x="1171" y="11799"/>
                      <a:pt x="1060" y="11780"/>
                    </a:cubicBezTo>
                    <a:cubicBezTo>
                      <a:pt x="1581" y="13519"/>
                      <a:pt x="2287" y="15123"/>
                      <a:pt x="3163" y="16528"/>
                    </a:cubicBezTo>
                    <a:cubicBezTo>
                      <a:pt x="4357" y="18443"/>
                      <a:pt x="5783" y="19849"/>
                      <a:pt x="7337" y="20690"/>
                    </a:cubicBezTo>
                    <a:cubicBezTo>
                      <a:pt x="7583" y="17880"/>
                      <a:pt x="9088" y="15708"/>
                      <a:pt x="10908" y="15708"/>
                    </a:cubicBezTo>
                    <a:cubicBezTo>
                      <a:pt x="12703" y="15708"/>
                      <a:pt x="14192" y="17823"/>
                      <a:pt x="14467" y="20580"/>
                    </a:cubicBezTo>
                    <a:cubicBezTo>
                      <a:pt x="15943" y="19728"/>
                      <a:pt x="17295" y="18359"/>
                      <a:pt x="18437" y="16528"/>
                    </a:cubicBezTo>
                    <a:cubicBezTo>
                      <a:pt x="19312" y="15125"/>
                      <a:pt x="20017" y="13522"/>
                      <a:pt x="20539" y="11785"/>
                    </a:cubicBezTo>
                    <a:cubicBezTo>
                      <a:pt x="20444" y="11799"/>
                      <a:pt x="20348" y="11808"/>
                      <a:pt x="20250" y="11808"/>
                    </a:cubicBezTo>
                    <a:cubicBezTo>
                      <a:pt x="18459" y="11808"/>
                      <a:pt x="17003" y="9472"/>
                      <a:pt x="17003" y="6600"/>
                    </a:cubicBezTo>
                    <a:close/>
                    <a:moveTo>
                      <a:pt x="21563" y="3598"/>
                    </a:moveTo>
                    <a:cubicBezTo>
                      <a:pt x="21191" y="3178"/>
                      <a:pt x="20738" y="2930"/>
                      <a:pt x="20250" y="2930"/>
                    </a:cubicBezTo>
                    <a:cubicBezTo>
                      <a:pt x="18988" y="2930"/>
                      <a:pt x="17961" y="4577"/>
                      <a:pt x="17961" y="6600"/>
                    </a:cubicBezTo>
                    <a:cubicBezTo>
                      <a:pt x="17961" y="8625"/>
                      <a:pt x="18988" y="10271"/>
                      <a:pt x="20250" y="10271"/>
                    </a:cubicBezTo>
                    <a:cubicBezTo>
                      <a:pt x="20507" y="10271"/>
                      <a:pt x="20753" y="10200"/>
                      <a:pt x="20983" y="10075"/>
                    </a:cubicBezTo>
                    <a:cubicBezTo>
                      <a:pt x="21388" y="8239"/>
                      <a:pt x="21600" y="6288"/>
                      <a:pt x="21600" y="4284"/>
                    </a:cubicBezTo>
                    <a:cubicBezTo>
                      <a:pt x="21600" y="4049"/>
                      <a:pt x="21585" y="3822"/>
                      <a:pt x="21563" y="3598"/>
                    </a:cubicBezTo>
                    <a:close/>
                    <a:moveTo>
                      <a:pt x="3688" y="6600"/>
                    </a:moveTo>
                    <a:cubicBezTo>
                      <a:pt x="3688" y="4577"/>
                      <a:pt x="2661" y="2930"/>
                      <a:pt x="1399" y="2930"/>
                    </a:cubicBezTo>
                    <a:cubicBezTo>
                      <a:pt x="886" y="2930"/>
                      <a:pt x="413" y="3205"/>
                      <a:pt x="31" y="3664"/>
                    </a:cubicBezTo>
                    <a:cubicBezTo>
                      <a:pt x="13" y="3867"/>
                      <a:pt x="0" y="4073"/>
                      <a:pt x="0" y="4284"/>
                    </a:cubicBezTo>
                    <a:cubicBezTo>
                      <a:pt x="0" y="6276"/>
                      <a:pt x="210" y="8216"/>
                      <a:pt x="610" y="10042"/>
                    </a:cubicBezTo>
                    <a:cubicBezTo>
                      <a:pt x="856" y="10188"/>
                      <a:pt x="1121" y="10271"/>
                      <a:pt x="1399" y="10271"/>
                    </a:cubicBezTo>
                    <a:cubicBezTo>
                      <a:pt x="2661" y="10271"/>
                      <a:pt x="3688" y="8625"/>
                      <a:pt x="3688" y="6600"/>
                    </a:cubicBezTo>
                    <a:close/>
                    <a:moveTo>
                      <a:pt x="5642" y="12461"/>
                    </a:moveTo>
                    <a:cubicBezTo>
                      <a:pt x="5642" y="13229"/>
                      <a:pt x="6032" y="13855"/>
                      <a:pt x="6511" y="13855"/>
                    </a:cubicBezTo>
                    <a:cubicBezTo>
                      <a:pt x="6991" y="13855"/>
                      <a:pt x="7380" y="13229"/>
                      <a:pt x="7380" y="12461"/>
                    </a:cubicBezTo>
                    <a:cubicBezTo>
                      <a:pt x="7380" y="11693"/>
                      <a:pt x="6991" y="11067"/>
                      <a:pt x="6511" y="11067"/>
                    </a:cubicBezTo>
                    <a:cubicBezTo>
                      <a:pt x="6032" y="11067"/>
                      <a:pt x="5642" y="11693"/>
                      <a:pt x="5642" y="12461"/>
                    </a:cubicBezTo>
                    <a:close/>
                    <a:moveTo>
                      <a:pt x="15138" y="13855"/>
                    </a:moveTo>
                    <a:cubicBezTo>
                      <a:pt x="15617" y="13855"/>
                      <a:pt x="16007" y="13229"/>
                      <a:pt x="16007" y="12461"/>
                    </a:cubicBezTo>
                    <a:cubicBezTo>
                      <a:pt x="16007" y="11693"/>
                      <a:pt x="15617" y="11067"/>
                      <a:pt x="15138" y="11067"/>
                    </a:cubicBezTo>
                    <a:cubicBezTo>
                      <a:pt x="14659" y="11067"/>
                      <a:pt x="14269" y="11693"/>
                      <a:pt x="14269" y="12461"/>
                    </a:cubicBezTo>
                    <a:cubicBezTo>
                      <a:pt x="14269" y="13229"/>
                      <a:pt x="14659" y="13855"/>
                      <a:pt x="15138" y="13855"/>
                    </a:cubicBezTo>
                    <a:close/>
                    <a:moveTo>
                      <a:pt x="10908" y="17245"/>
                    </a:moveTo>
                    <a:cubicBezTo>
                      <a:pt x="9525" y="17245"/>
                      <a:pt x="8387" y="18952"/>
                      <a:pt x="8268" y="21121"/>
                    </a:cubicBezTo>
                    <a:cubicBezTo>
                      <a:pt x="9088" y="21435"/>
                      <a:pt x="9936" y="21600"/>
                      <a:pt x="10800" y="21600"/>
                    </a:cubicBezTo>
                    <a:cubicBezTo>
                      <a:pt x="11738" y="21600"/>
                      <a:pt x="12658" y="21406"/>
                      <a:pt x="13542" y="21036"/>
                    </a:cubicBezTo>
                    <a:cubicBezTo>
                      <a:pt x="13399" y="18908"/>
                      <a:pt x="12273" y="17245"/>
                      <a:pt x="10908" y="1724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50" name="Group 50"/>
            <p:cNvGrpSpPr/>
            <p:nvPr/>
          </p:nvGrpSpPr>
          <p:grpSpPr>
            <a:xfrm>
              <a:off x="451491" y="-1"/>
              <a:ext cx="1288331" cy="397313"/>
              <a:chOff x="0" y="0"/>
              <a:chExt cx="1288330" cy="397311"/>
            </a:xfrm>
          </p:grpSpPr>
          <p:sp>
            <p:nvSpPr>
              <p:cNvPr id="47" name="Shape 47"/>
              <p:cNvSpPr/>
              <p:nvPr/>
            </p:nvSpPr>
            <p:spPr>
              <a:xfrm>
                <a:off x="0" y="0"/>
                <a:ext cx="1288331" cy="267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09" y="0"/>
                    </a:moveTo>
                    <a:cubicBezTo>
                      <a:pt x="11534" y="0"/>
                      <a:pt x="11413" y="501"/>
                      <a:pt x="11413" y="1340"/>
                    </a:cubicBezTo>
                    <a:cubicBezTo>
                      <a:pt x="11413" y="2179"/>
                      <a:pt x="11534" y="2681"/>
                      <a:pt x="11709" y="2681"/>
                    </a:cubicBezTo>
                    <a:lnTo>
                      <a:pt x="12014" y="2681"/>
                    </a:lnTo>
                    <a:lnTo>
                      <a:pt x="12014" y="18319"/>
                    </a:lnTo>
                    <a:lnTo>
                      <a:pt x="11709" y="18319"/>
                    </a:lnTo>
                    <a:cubicBezTo>
                      <a:pt x="11534" y="18319"/>
                      <a:pt x="11413" y="18820"/>
                      <a:pt x="11413" y="19659"/>
                    </a:cubicBezTo>
                    <a:cubicBezTo>
                      <a:pt x="11413" y="20498"/>
                      <a:pt x="11534" y="21000"/>
                      <a:pt x="11709" y="21000"/>
                    </a:cubicBezTo>
                    <a:lnTo>
                      <a:pt x="12960" y="21000"/>
                    </a:lnTo>
                    <a:cubicBezTo>
                      <a:pt x="13134" y="21000"/>
                      <a:pt x="13256" y="20498"/>
                      <a:pt x="13256" y="19659"/>
                    </a:cubicBezTo>
                    <a:cubicBezTo>
                      <a:pt x="13256" y="18820"/>
                      <a:pt x="13134" y="18319"/>
                      <a:pt x="12960" y="18319"/>
                    </a:cubicBezTo>
                    <a:lnTo>
                      <a:pt x="12571" y="18319"/>
                    </a:lnTo>
                    <a:lnTo>
                      <a:pt x="12571" y="2681"/>
                    </a:lnTo>
                    <a:lnTo>
                      <a:pt x="13613" y="2681"/>
                    </a:lnTo>
                    <a:cubicBezTo>
                      <a:pt x="13871" y="2681"/>
                      <a:pt x="14055" y="3073"/>
                      <a:pt x="14179" y="3686"/>
                    </a:cubicBezTo>
                    <a:cubicBezTo>
                      <a:pt x="14303" y="4297"/>
                      <a:pt x="14368" y="5355"/>
                      <a:pt x="14368" y="6730"/>
                    </a:cubicBezTo>
                    <a:cubicBezTo>
                      <a:pt x="14368" y="8105"/>
                      <a:pt x="14303" y="9163"/>
                      <a:pt x="14179" y="9774"/>
                    </a:cubicBezTo>
                    <a:cubicBezTo>
                      <a:pt x="14055" y="10387"/>
                      <a:pt x="13871" y="10723"/>
                      <a:pt x="13613" y="10723"/>
                    </a:cubicBezTo>
                    <a:lnTo>
                      <a:pt x="13123" y="10723"/>
                    </a:lnTo>
                    <a:cubicBezTo>
                      <a:pt x="12948" y="10723"/>
                      <a:pt x="12826" y="11225"/>
                      <a:pt x="12826" y="12064"/>
                    </a:cubicBezTo>
                    <a:cubicBezTo>
                      <a:pt x="12826" y="12903"/>
                      <a:pt x="12948" y="13404"/>
                      <a:pt x="13123" y="13404"/>
                    </a:cubicBezTo>
                    <a:lnTo>
                      <a:pt x="13613" y="13404"/>
                    </a:lnTo>
                    <a:cubicBezTo>
                      <a:pt x="14043" y="13404"/>
                      <a:pt x="14378" y="12863"/>
                      <a:pt x="14612" y="11673"/>
                    </a:cubicBezTo>
                    <a:cubicBezTo>
                      <a:pt x="14842" y="10498"/>
                      <a:pt x="14960" y="8860"/>
                      <a:pt x="14960" y="6744"/>
                    </a:cubicBezTo>
                    <a:cubicBezTo>
                      <a:pt x="14960" y="4628"/>
                      <a:pt x="14842" y="2962"/>
                      <a:pt x="14612" y="1787"/>
                    </a:cubicBezTo>
                    <a:cubicBezTo>
                      <a:pt x="14378" y="597"/>
                      <a:pt x="14043" y="0"/>
                      <a:pt x="13613" y="0"/>
                    </a:cubicBezTo>
                    <a:lnTo>
                      <a:pt x="11709" y="0"/>
                    </a:lnTo>
                    <a:close/>
                    <a:moveTo>
                      <a:pt x="84" y="2052"/>
                    </a:moveTo>
                    <a:cubicBezTo>
                      <a:pt x="27" y="2052"/>
                      <a:pt x="0" y="2199"/>
                      <a:pt x="0" y="2471"/>
                    </a:cubicBezTo>
                    <a:cubicBezTo>
                      <a:pt x="0" y="2746"/>
                      <a:pt x="27" y="2876"/>
                      <a:pt x="84" y="2876"/>
                    </a:cubicBezTo>
                    <a:lnTo>
                      <a:pt x="482" y="2876"/>
                    </a:lnTo>
                    <a:cubicBezTo>
                      <a:pt x="539" y="2876"/>
                      <a:pt x="569" y="3009"/>
                      <a:pt x="569" y="3281"/>
                    </a:cubicBezTo>
                    <a:lnTo>
                      <a:pt x="569" y="19952"/>
                    </a:lnTo>
                    <a:cubicBezTo>
                      <a:pt x="569" y="20226"/>
                      <a:pt x="539" y="20357"/>
                      <a:pt x="482" y="20357"/>
                    </a:cubicBezTo>
                    <a:lnTo>
                      <a:pt x="84" y="20357"/>
                    </a:lnTo>
                    <a:cubicBezTo>
                      <a:pt x="27" y="20357"/>
                      <a:pt x="0" y="20490"/>
                      <a:pt x="0" y="20762"/>
                    </a:cubicBezTo>
                    <a:cubicBezTo>
                      <a:pt x="0" y="21036"/>
                      <a:pt x="27" y="21181"/>
                      <a:pt x="84" y="21181"/>
                    </a:cubicBezTo>
                    <a:lnTo>
                      <a:pt x="1335" y="21181"/>
                    </a:lnTo>
                    <a:cubicBezTo>
                      <a:pt x="1393" y="21181"/>
                      <a:pt x="1420" y="21036"/>
                      <a:pt x="1420" y="20762"/>
                    </a:cubicBezTo>
                    <a:cubicBezTo>
                      <a:pt x="1420" y="20490"/>
                      <a:pt x="1393" y="20357"/>
                      <a:pt x="1335" y="20357"/>
                    </a:cubicBezTo>
                    <a:lnTo>
                      <a:pt x="825" y="20357"/>
                    </a:lnTo>
                    <a:cubicBezTo>
                      <a:pt x="768" y="20357"/>
                      <a:pt x="737" y="20226"/>
                      <a:pt x="737" y="19952"/>
                    </a:cubicBezTo>
                    <a:lnTo>
                      <a:pt x="737" y="3965"/>
                    </a:lnTo>
                    <a:cubicBezTo>
                      <a:pt x="737" y="3820"/>
                      <a:pt x="744" y="3750"/>
                      <a:pt x="755" y="3742"/>
                    </a:cubicBezTo>
                    <a:cubicBezTo>
                      <a:pt x="766" y="3733"/>
                      <a:pt x="776" y="3753"/>
                      <a:pt x="784" y="3826"/>
                    </a:cubicBezTo>
                    <a:lnTo>
                      <a:pt x="2375" y="20762"/>
                    </a:lnTo>
                    <a:cubicBezTo>
                      <a:pt x="2401" y="21036"/>
                      <a:pt x="2443" y="21181"/>
                      <a:pt x="2500" y="21181"/>
                    </a:cubicBezTo>
                    <a:cubicBezTo>
                      <a:pt x="2557" y="21181"/>
                      <a:pt x="2598" y="21036"/>
                      <a:pt x="2625" y="20762"/>
                    </a:cubicBezTo>
                    <a:lnTo>
                      <a:pt x="4215" y="3826"/>
                    </a:lnTo>
                    <a:cubicBezTo>
                      <a:pt x="4223" y="3753"/>
                      <a:pt x="4233" y="3733"/>
                      <a:pt x="4245" y="3742"/>
                    </a:cubicBezTo>
                    <a:cubicBezTo>
                      <a:pt x="4256" y="3750"/>
                      <a:pt x="4259" y="3820"/>
                      <a:pt x="4259" y="3965"/>
                    </a:cubicBezTo>
                    <a:lnTo>
                      <a:pt x="4259" y="19952"/>
                    </a:lnTo>
                    <a:cubicBezTo>
                      <a:pt x="4259" y="20226"/>
                      <a:pt x="4231" y="20357"/>
                      <a:pt x="4175" y="20357"/>
                    </a:cubicBezTo>
                    <a:lnTo>
                      <a:pt x="3664" y="20357"/>
                    </a:lnTo>
                    <a:cubicBezTo>
                      <a:pt x="3607" y="20357"/>
                      <a:pt x="3580" y="20490"/>
                      <a:pt x="3580" y="20762"/>
                    </a:cubicBezTo>
                    <a:cubicBezTo>
                      <a:pt x="3580" y="21036"/>
                      <a:pt x="3607" y="21181"/>
                      <a:pt x="3664" y="21181"/>
                    </a:cubicBezTo>
                    <a:lnTo>
                      <a:pt x="4912" y="21181"/>
                    </a:lnTo>
                    <a:cubicBezTo>
                      <a:pt x="4969" y="21181"/>
                      <a:pt x="4999" y="21036"/>
                      <a:pt x="4999" y="20762"/>
                    </a:cubicBezTo>
                    <a:cubicBezTo>
                      <a:pt x="4999" y="20490"/>
                      <a:pt x="4969" y="20357"/>
                      <a:pt x="4912" y="20357"/>
                    </a:cubicBezTo>
                    <a:lnTo>
                      <a:pt x="4517" y="20357"/>
                    </a:lnTo>
                    <a:cubicBezTo>
                      <a:pt x="4460" y="20357"/>
                      <a:pt x="4430" y="20226"/>
                      <a:pt x="4430" y="19952"/>
                    </a:cubicBezTo>
                    <a:lnTo>
                      <a:pt x="4430" y="3281"/>
                    </a:lnTo>
                    <a:cubicBezTo>
                      <a:pt x="4430" y="3009"/>
                      <a:pt x="4460" y="2876"/>
                      <a:pt x="4517" y="2876"/>
                    </a:cubicBezTo>
                    <a:lnTo>
                      <a:pt x="4912" y="2876"/>
                    </a:lnTo>
                    <a:cubicBezTo>
                      <a:pt x="4969" y="2876"/>
                      <a:pt x="4999" y="2746"/>
                      <a:pt x="4999" y="2471"/>
                    </a:cubicBezTo>
                    <a:cubicBezTo>
                      <a:pt x="4999" y="2199"/>
                      <a:pt x="4969" y="2052"/>
                      <a:pt x="4912" y="2052"/>
                    </a:cubicBezTo>
                    <a:lnTo>
                      <a:pt x="4288" y="2052"/>
                    </a:lnTo>
                    <a:cubicBezTo>
                      <a:pt x="4246" y="2052"/>
                      <a:pt x="4216" y="2090"/>
                      <a:pt x="4195" y="2164"/>
                    </a:cubicBezTo>
                    <a:cubicBezTo>
                      <a:pt x="4174" y="2235"/>
                      <a:pt x="4157" y="2344"/>
                      <a:pt x="4146" y="2471"/>
                    </a:cubicBezTo>
                    <a:lnTo>
                      <a:pt x="2555" y="19408"/>
                    </a:lnTo>
                    <a:cubicBezTo>
                      <a:pt x="2517" y="19790"/>
                      <a:pt x="2479" y="19790"/>
                      <a:pt x="2442" y="19408"/>
                    </a:cubicBezTo>
                    <a:lnTo>
                      <a:pt x="851" y="2471"/>
                    </a:lnTo>
                    <a:cubicBezTo>
                      <a:pt x="839" y="2344"/>
                      <a:pt x="825" y="2235"/>
                      <a:pt x="804" y="2164"/>
                    </a:cubicBezTo>
                    <a:cubicBezTo>
                      <a:pt x="783" y="2090"/>
                      <a:pt x="753" y="2052"/>
                      <a:pt x="711" y="2052"/>
                    </a:cubicBezTo>
                    <a:lnTo>
                      <a:pt x="84" y="2052"/>
                    </a:lnTo>
                    <a:close/>
                    <a:moveTo>
                      <a:pt x="17277" y="5222"/>
                    </a:moveTo>
                    <a:cubicBezTo>
                      <a:pt x="17138" y="5222"/>
                      <a:pt x="17008" y="5330"/>
                      <a:pt x="16885" y="5557"/>
                    </a:cubicBezTo>
                    <a:cubicBezTo>
                      <a:pt x="16772" y="5765"/>
                      <a:pt x="16666" y="6030"/>
                      <a:pt x="16575" y="6325"/>
                    </a:cubicBezTo>
                    <a:cubicBezTo>
                      <a:pt x="16535" y="6450"/>
                      <a:pt x="16500" y="6511"/>
                      <a:pt x="16464" y="6646"/>
                    </a:cubicBezTo>
                    <a:cubicBezTo>
                      <a:pt x="16446" y="5920"/>
                      <a:pt x="16331" y="5362"/>
                      <a:pt x="16171" y="5362"/>
                    </a:cubicBezTo>
                    <a:lnTo>
                      <a:pt x="15602" y="5362"/>
                    </a:lnTo>
                    <a:cubicBezTo>
                      <a:pt x="15427" y="5362"/>
                      <a:pt x="15306" y="6087"/>
                      <a:pt x="15306" y="6925"/>
                    </a:cubicBezTo>
                    <a:cubicBezTo>
                      <a:pt x="15306" y="7764"/>
                      <a:pt x="15427" y="8489"/>
                      <a:pt x="15602" y="8489"/>
                    </a:cubicBezTo>
                    <a:lnTo>
                      <a:pt x="15915" y="8489"/>
                    </a:lnTo>
                    <a:lnTo>
                      <a:pt x="15915" y="18319"/>
                    </a:lnTo>
                    <a:lnTo>
                      <a:pt x="15602" y="18319"/>
                    </a:lnTo>
                    <a:cubicBezTo>
                      <a:pt x="15427" y="18319"/>
                      <a:pt x="15306" y="18820"/>
                      <a:pt x="15306" y="19659"/>
                    </a:cubicBezTo>
                    <a:cubicBezTo>
                      <a:pt x="15306" y="20498"/>
                      <a:pt x="15427" y="21000"/>
                      <a:pt x="15602" y="21000"/>
                    </a:cubicBezTo>
                    <a:lnTo>
                      <a:pt x="16795" y="21000"/>
                    </a:lnTo>
                    <a:cubicBezTo>
                      <a:pt x="16970" y="21000"/>
                      <a:pt x="17091" y="20498"/>
                      <a:pt x="17091" y="19659"/>
                    </a:cubicBezTo>
                    <a:cubicBezTo>
                      <a:pt x="17091" y="18820"/>
                      <a:pt x="16970" y="18319"/>
                      <a:pt x="16795" y="18319"/>
                    </a:cubicBezTo>
                    <a:lnTo>
                      <a:pt x="16473" y="18319"/>
                    </a:lnTo>
                    <a:lnTo>
                      <a:pt x="16473" y="11030"/>
                    </a:lnTo>
                    <a:cubicBezTo>
                      <a:pt x="16566" y="10507"/>
                      <a:pt x="16612" y="10028"/>
                      <a:pt x="16694" y="9592"/>
                    </a:cubicBezTo>
                    <a:cubicBezTo>
                      <a:pt x="16767" y="9192"/>
                      <a:pt x="16859" y="8819"/>
                      <a:pt x="16966" y="8489"/>
                    </a:cubicBezTo>
                    <a:cubicBezTo>
                      <a:pt x="17058" y="8210"/>
                      <a:pt x="17161" y="8070"/>
                      <a:pt x="17280" y="8070"/>
                    </a:cubicBezTo>
                    <a:cubicBezTo>
                      <a:pt x="17441" y="8070"/>
                      <a:pt x="17555" y="8252"/>
                      <a:pt x="17634" y="8615"/>
                    </a:cubicBezTo>
                    <a:cubicBezTo>
                      <a:pt x="17712" y="8970"/>
                      <a:pt x="17747" y="9386"/>
                      <a:pt x="17747" y="9927"/>
                    </a:cubicBezTo>
                    <a:cubicBezTo>
                      <a:pt x="17747" y="10766"/>
                      <a:pt x="17869" y="11352"/>
                      <a:pt x="18044" y="11352"/>
                    </a:cubicBezTo>
                    <a:cubicBezTo>
                      <a:pt x="18218" y="11352"/>
                      <a:pt x="18343" y="10766"/>
                      <a:pt x="18343" y="9927"/>
                    </a:cubicBezTo>
                    <a:cubicBezTo>
                      <a:pt x="18343" y="9289"/>
                      <a:pt x="18318" y="8677"/>
                      <a:pt x="18270" y="8112"/>
                    </a:cubicBezTo>
                    <a:cubicBezTo>
                      <a:pt x="18221" y="7535"/>
                      <a:pt x="18148" y="7015"/>
                      <a:pt x="18052" y="6576"/>
                    </a:cubicBezTo>
                    <a:cubicBezTo>
                      <a:pt x="17958" y="6147"/>
                      <a:pt x="17845" y="5808"/>
                      <a:pt x="17715" y="5571"/>
                    </a:cubicBezTo>
                    <a:cubicBezTo>
                      <a:pt x="17587" y="5335"/>
                      <a:pt x="17438" y="5222"/>
                      <a:pt x="17277" y="5222"/>
                    </a:cubicBezTo>
                    <a:close/>
                    <a:moveTo>
                      <a:pt x="19997" y="5362"/>
                    </a:moveTo>
                    <a:cubicBezTo>
                      <a:pt x="19767" y="5362"/>
                      <a:pt x="19548" y="5565"/>
                      <a:pt x="19350" y="5962"/>
                    </a:cubicBezTo>
                    <a:cubicBezTo>
                      <a:pt x="19151" y="6362"/>
                      <a:pt x="18980" y="6931"/>
                      <a:pt x="18839" y="7651"/>
                    </a:cubicBezTo>
                    <a:cubicBezTo>
                      <a:pt x="18699" y="8366"/>
                      <a:pt x="18589" y="9238"/>
                      <a:pt x="18511" y="10235"/>
                    </a:cubicBezTo>
                    <a:cubicBezTo>
                      <a:pt x="18434" y="11218"/>
                      <a:pt x="18395" y="12313"/>
                      <a:pt x="18395" y="13488"/>
                    </a:cubicBezTo>
                    <a:cubicBezTo>
                      <a:pt x="18395" y="14662"/>
                      <a:pt x="18434" y="15744"/>
                      <a:pt x="18511" y="16727"/>
                    </a:cubicBezTo>
                    <a:cubicBezTo>
                      <a:pt x="18589" y="17724"/>
                      <a:pt x="18699" y="18597"/>
                      <a:pt x="18839" y="19310"/>
                    </a:cubicBezTo>
                    <a:cubicBezTo>
                      <a:pt x="18980" y="20031"/>
                      <a:pt x="19150" y="20599"/>
                      <a:pt x="19350" y="21000"/>
                    </a:cubicBezTo>
                    <a:cubicBezTo>
                      <a:pt x="19547" y="21396"/>
                      <a:pt x="19765" y="21600"/>
                      <a:pt x="19997" y="21600"/>
                    </a:cubicBezTo>
                    <a:cubicBezTo>
                      <a:pt x="20229" y="21600"/>
                      <a:pt x="20448" y="21396"/>
                      <a:pt x="20645" y="21000"/>
                    </a:cubicBezTo>
                    <a:cubicBezTo>
                      <a:pt x="20845" y="20599"/>
                      <a:pt x="21016" y="20029"/>
                      <a:pt x="21156" y="19310"/>
                    </a:cubicBezTo>
                    <a:cubicBezTo>
                      <a:pt x="21296" y="18595"/>
                      <a:pt x="21406" y="17723"/>
                      <a:pt x="21484" y="16727"/>
                    </a:cubicBezTo>
                    <a:cubicBezTo>
                      <a:pt x="21561" y="15742"/>
                      <a:pt x="21600" y="14661"/>
                      <a:pt x="21600" y="13488"/>
                    </a:cubicBezTo>
                    <a:cubicBezTo>
                      <a:pt x="21600" y="12314"/>
                      <a:pt x="21561" y="11220"/>
                      <a:pt x="21484" y="10235"/>
                    </a:cubicBezTo>
                    <a:cubicBezTo>
                      <a:pt x="21406" y="9238"/>
                      <a:pt x="21296" y="8367"/>
                      <a:pt x="21156" y="7651"/>
                    </a:cubicBezTo>
                    <a:cubicBezTo>
                      <a:pt x="21015" y="6931"/>
                      <a:pt x="20844" y="6363"/>
                      <a:pt x="20645" y="5962"/>
                    </a:cubicBezTo>
                    <a:cubicBezTo>
                      <a:pt x="20447" y="5565"/>
                      <a:pt x="20228" y="5362"/>
                      <a:pt x="19997" y="5362"/>
                    </a:cubicBezTo>
                    <a:close/>
                    <a:moveTo>
                      <a:pt x="6312" y="7247"/>
                    </a:moveTo>
                    <a:cubicBezTo>
                      <a:pt x="6187" y="7247"/>
                      <a:pt x="6067" y="7329"/>
                      <a:pt x="5957" y="7484"/>
                    </a:cubicBezTo>
                    <a:cubicBezTo>
                      <a:pt x="5847" y="7638"/>
                      <a:pt x="5751" y="7829"/>
                      <a:pt x="5664" y="8056"/>
                    </a:cubicBezTo>
                    <a:cubicBezTo>
                      <a:pt x="5577" y="8285"/>
                      <a:pt x="5498" y="8541"/>
                      <a:pt x="5432" y="8824"/>
                    </a:cubicBezTo>
                    <a:cubicBezTo>
                      <a:pt x="5365" y="9106"/>
                      <a:pt x="5314" y="9365"/>
                      <a:pt x="5272" y="9620"/>
                    </a:cubicBezTo>
                    <a:cubicBezTo>
                      <a:pt x="5238" y="9838"/>
                      <a:pt x="5244" y="10029"/>
                      <a:pt x="5290" y="10193"/>
                    </a:cubicBezTo>
                    <a:cubicBezTo>
                      <a:pt x="5335" y="10356"/>
                      <a:pt x="5375" y="10327"/>
                      <a:pt x="5409" y="10109"/>
                    </a:cubicBezTo>
                    <a:cubicBezTo>
                      <a:pt x="5443" y="9891"/>
                      <a:pt x="5487" y="9663"/>
                      <a:pt x="5542" y="9425"/>
                    </a:cubicBezTo>
                    <a:cubicBezTo>
                      <a:pt x="5597" y="9190"/>
                      <a:pt x="5660" y="8983"/>
                      <a:pt x="5734" y="8782"/>
                    </a:cubicBezTo>
                    <a:cubicBezTo>
                      <a:pt x="5808" y="8583"/>
                      <a:pt x="5892" y="8404"/>
                      <a:pt x="5986" y="8266"/>
                    </a:cubicBezTo>
                    <a:cubicBezTo>
                      <a:pt x="6081" y="8129"/>
                      <a:pt x="6190" y="8070"/>
                      <a:pt x="6312" y="8070"/>
                    </a:cubicBezTo>
                    <a:cubicBezTo>
                      <a:pt x="6448" y="8070"/>
                      <a:pt x="6570" y="8159"/>
                      <a:pt x="6680" y="8350"/>
                    </a:cubicBezTo>
                    <a:cubicBezTo>
                      <a:pt x="6790" y="8540"/>
                      <a:pt x="6883" y="8807"/>
                      <a:pt x="6959" y="9145"/>
                    </a:cubicBezTo>
                    <a:cubicBezTo>
                      <a:pt x="7035" y="9481"/>
                      <a:pt x="7091" y="9871"/>
                      <a:pt x="7133" y="10318"/>
                    </a:cubicBezTo>
                    <a:cubicBezTo>
                      <a:pt x="7175" y="10766"/>
                      <a:pt x="7197" y="11247"/>
                      <a:pt x="7197" y="11756"/>
                    </a:cubicBezTo>
                    <a:lnTo>
                      <a:pt x="7197" y="16950"/>
                    </a:lnTo>
                    <a:cubicBezTo>
                      <a:pt x="7118" y="17642"/>
                      <a:pt x="7021" y="18263"/>
                      <a:pt x="6907" y="18807"/>
                    </a:cubicBezTo>
                    <a:cubicBezTo>
                      <a:pt x="6808" y="19282"/>
                      <a:pt x="6690" y="19705"/>
                      <a:pt x="6550" y="20078"/>
                    </a:cubicBezTo>
                    <a:cubicBezTo>
                      <a:pt x="6410" y="20451"/>
                      <a:pt x="6248" y="20637"/>
                      <a:pt x="6062" y="20637"/>
                    </a:cubicBezTo>
                    <a:cubicBezTo>
                      <a:pt x="5778" y="20637"/>
                      <a:pt x="5565" y="20296"/>
                      <a:pt x="5423" y="19631"/>
                    </a:cubicBezTo>
                    <a:cubicBezTo>
                      <a:pt x="5281" y="18966"/>
                      <a:pt x="5208" y="18115"/>
                      <a:pt x="5208" y="17076"/>
                    </a:cubicBezTo>
                    <a:cubicBezTo>
                      <a:pt x="5208" y="16567"/>
                      <a:pt x="5227" y="16102"/>
                      <a:pt x="5264" y="15666"/>
                    </a:cubicBezTo>
                    <a:cubicBezTo>
                      <a:pt x="5299" y="15230"/>
                      <a:pt x="5355" y="14844"/>
                      <a:pt x="5435" y="14535"/>
                    </a:cubicBezTo>
                    <a:cubicBezTo>
                      <a:pt x="5514" y="14224"/>
                      <a:pt x="5615" y="13990"/>
                      <a:pt x="5737" y="13809"/>
                    </a:cubicBezTo>
                    <a:cubicBezTo>
                      <a:pt x="5858" y="13628"/>
                      <a:pt x="6005" y="13530"/>
                      <a:pt x="6175" y="13530"/>
                    </a:cubicBezTo>
                    <a:lnTo>
                      <a:pt x="6770" y="13530"/>
                    </a:lnTo>
                    <a:cubicBezTo>
                      <a:pt x="6827" y="13530"/>
                      <a:pt x="6857" y="13398"/>
                      <a:pt x="6857" y="13125"/>
                    </a:cubicBezTo>
                    <a:cubicBezTo>
                      <a:pt x="6857" y="12852"/>
                      <a:pt x="6827" y="12706"/>
                      <a:pt x="6770" y="12706"/>
                    </a:cubicBezTo>
                    <a:lnTo>
                      <a:pt x="6175" y="12706"/>
                    </a:lnTo>
                    <a:cubicBezTo>
                      <a:pt x="5990" y="12706"/>
                      <a:pt x="5825" y="12828"/>
                      <a:pt x="5685" y="13055"/>
                    </a:cubicBezTo>
                    <a:cubicBezTo>
                      <a:pt x="5544" y="13284"/>
                      <a:pt x="5427" y="13585"/>
                      <a:pt x="5330" y="13976"/>
                    </a:cubicBezTo>
                    <a:cubicBezTo>
                      <a:pt x="5234" y="14369"/>
                      <a:pt x="5162" y="14831"/>
                      <a:pt x="5113" y="15359"/>
                    </a:cubicBezTo>
                    <a:cubicBezTo>
                      <a:pt x="5063" y="15886"/>
                      <a:pt x="5037" y="16457"/>
                      <a:pt x="5037" y="17076"/>
                    </a:cubicBezTo>
                    <a:cubicBezTo>
                      <a:pt x="5037" y="17696"/>
                      <a:pt x="5059" y="18280"/>
                      <a:pt x="5101" y="18807"/>
                    </a:cubicBezTo>
                    <a:cubicBezTo>
                      <a:pt x="5143" y="19336"/>
                      <a:pt x="5204" y="19784"/>
                      <a:pt x="5290" y="20176"/>
                    </a:cubicBezTo>
                    <a:cubicBezTo>
                      <a:pt x="5375" y="20567"/>
                      <a:pt x="5483" y="20882"/>
                      <a:pt x="5612" y="21111"/>
                    </a:cubicBezTo>
                    <a:cubicBezTo>
                      <a:pt x="5741" y="21339"/>
                      <a:pt x="5892" y="21446"/>
                      <a:pt x="6062" y="21446"/>
                    </a:cubicBezTo>
                    <a:cubicBezTo>
                      <a:pt x="6198" y="21446"/>
                      <a:pt x="6322" y="21363"/>
                      <a:pt x="6434" y="21181"/>
                    </a:cubicBezTo>
                    <a:cubicBezTo>
                      <a:pt x="6545" y="21000"/>
                      <a:pt x="6646" y="20781"/>
                      <a:pt x="6735" y="20525"/>
                    </a:cubicBezTo>
                    <a:cubicBezTo>
                      <a:pt x="6824" y="20271"/>
                      <a:pt x="6899" y="19997"/>
                      <a:pt x="6962" y="19715"/>
                    </a:cubicBezTo>
                    <a:cubicBezTo>
                      <a:pt x="7024" y="19434"/>
                      <a:pt x="7073" y="19181"/>
                      <a:pt x="7107" y="18961"/>
                    </a:cubicBezTo>
                    <a:cubicBezTo>
                      <a:pt x="7122" y="18871"/>
                      <a:pt x="7134" y="18831"/>
                      <a:pt x="7145" y="18821"/>
                    </a:cubicBezTo>
                    <a:cubicBezTo>
                      <a:pt x="7156" y="18812"/>
                      <a:pt x="7166" y="18826"/>
                      <a:pt x="7174" y="18863"/>
                    </a:cubicBezTo>
                    <a:cubicBezTo>
                      <a:pt x="7181" y="18900"/>
                      <a:pt x="7187" y="18944"/>
                      <a:pt x="7191" y="19017"/>
                    </a:cubicBezTo>
                    <a:cubicBezTo>
                      <a:pt x="7195" y="19089"/>
                      <a:pt x="7197" y="19166"/>
                      <a:pt x="7197" y="19240"/>
                    </a:cubicBezTo>
                    <a:lnTo>
                      <a:pt x="7197" y="20762"/>
                    </a:lnTo>
                    <a:cubicBezTo>
                      <a:pt x="7197" y="21036"/>
                      <a:pt x="7224" y="21181"/>
                      <a:pt x="7281" y="21181"/>
                    </a:cubicBezTo>
                    <a:lnTo>
                      <a:pt x="7850" y="21181"/>
                    </a:lnTo>
                    <a:cubicBezTo>
                      <a:pt x="7907" y="21181"/>
                      <a:pt x="7935" y="21036"/>
                      <a:pt x="7935" y="20762"/>
                    </a:cubicBezTo>
                    <a:cubicBezTo>
                      <a:pt x="7935" y="20490"/>
                      <a:pt x="7907" y="20357"/>
                      <a:pt x="7850" y="20357"/>
                    </a:cubicBezTo>
                    <a:lnTo>
                      <a:pt x="7453" y="20357"/>
                    </a:lnTo>
                    <a:cubicBezTo>
                      <a:pt x="7396" y="20357"/>
                      <a:pt x="7368" y="20226"/>
                      <a:pt x="7368" y="19952"/>
                    </a:cubicBezTo>
                    <a:lnTo>
                      <a:pt x="7368" y="11756"/>
                    </a:lnTo>
                    <a:cubicBezTo>
                      <a:pt x="7368" y="11136"/>
                      <a:pt x="7342" y="10558"/>
                      <a:pt x="7293" y="10011"/>
                    </a:cubicBezTo>
                    <a:cubicBezTo>
                      <a:pt x="7244" y="9465"/>
                      <a:pt x="7175" y="8983"/>
                      <a:pt x="7084" y="8573"/>
                    </a:cubicBezTo>
                    <a:cubicBezTo>
                      <a:pt x="6993" y="8163"/>
                      <a:pt x="6881" y="7833"/>
                      <a:pt x="6750" y="7596"/>
                    </a:cubicBezTo>
                    <a:cubicBezTo>
                      <a:pt x="6619" y="7359"/>
                      <a:pt x="6475" y="7247"/>
                      <a:pt x="6312" y="7247"/>
                    </a:cubicBezTo>
                    <a:close/>
                    <a:moveTo>
                      <a:pt x="20055" y="8042"/>
                    </a:moveTo>
                    <a:cubicBezTo>
                      <a:pt x="20212" y="8042"/>
                      <a:pt x="20353" y="8172"/>
                      <a:pt x="20476" y="8419"/>
                    </a:cubicBezTo>
                    <a:cubicBezTo>
                      <a:pt x="20599" y="8666"/>
                      <a:pt x="20701" y="8997"/>
                      <a:pt x="20787" y="9439"/>
                    </a:cubicBezTo>
                    <a:cubicBezTo>
                      <a:pt x="20873" y="9884"/>
                      <a:pt x="20942" y="10433"/>
                      <a:pt x="20990" y="11072"/>
                    </a:cubicBezTo>
                    <a:cubicBezTo>
                      <a:pt x="21040" y="11734"/>
                      <a:pt x="21066" y="12484"/>
                      <a:pt x="21066" y="13306"/>
                    </a:cubicBezTo>
                    <a:cubicBezTo>
                      <a:pt x="21066" y="14146"/>
                      <a:pt x="21040" y="14909"/>
                      <a:pt x="20990" y="15568"/>
                    </a:cubicBezTo>
                    <a:cubicBezTo>
                      <a:pt x="20942" y="16209"/>
                      <a:pt x="20873" y="16758"/>
                      <a:pt x="20787" y="17202"/>
                    </a:cubicBezTo>
                    <a:cubicBezTo>
                      <a:pt x="20702" y="17638"/>
                      <a:pt x="20599" y="17989"/>
                      <a:pt x="20479" y="18221"/>
                    </a:cubicBezTo>
                    <a:cubicBezTo>
                      <a:pt x="20356" y="18462"/>
                      <a:pt x="20213" y="18584"/>
                      <a:pt x="20055" y="18584"/>
                    </a:cubicBezTo>
                    <a:cubicBezTo>
                      <a:pt x="19898" y="18584"/>
                      <a:pt x="19755" y="18462"/>
                      <a:pt x="19632" y="18221"/>
                    </a:cubicBezTo>
                    <a:cubicBezTo>
                      <a:pt x="19512" y="17989"/>
                      <a:pt x="19409" y="17650"/>
                      <a:pt x="19324" y="17216"/>
                    </a:cubicBezTo>
                    <a:cubicBezTo>
                      <a:pt x="19237" y="16765"/>
                      <a:pt x="19170" y="16221"/>
                      <a:pt x="19121" y="15568"/>
                    </a:cubicBezTo>
                    <a:cubicBezTo>
                      <a:pt x="19071" y="14913"/>
                      <a:pt x="19045" y="14151"/>
                      <a:pt x="19045" y="13306"/>
                    </a:cubicBezTo>
                    <a:cubicBezTo>
                      <a:pt x="19045" y="12479"/>
                      <a:pt x="19071" y="11729"/>
                      <a:pt x="19121" y="11072"/>
                    </a:cubicBezTo>
                    <a:cubicBezTo>
                      <a:pt x="19170" y="10429"/>
                      <a:pt x="19238" y="9881"/>
                      <a:pt x="19324" y="9439"/>
                    </a:cubicBezTo>
                    <a:cubicBezTo>
                      <a:pt x="19410" y="8995"/>
                      <a:pt x="19511" y="8667"/>
                      <a:pt x="19635" y="8419"/>
                    </a:cubicBezTo>
                    <a:cubicBezTo>
                      <a:pt x="19757" y="8172"/>
                      <a:pt x="19899" y="8042"/>
                      <a:pt x="20055" y="80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48" name="Shape 48"/>
              <p:cNvSpPr/>
              <p:nvPr/>
            </p:nvSpPr>
            <p:spPr>
              <a:xfrm>
                <a:off x="376801" y="88659"/>
                <a:ext cx="283710" cy="3086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60" extrusionOk="0">
                    <a:moveTo>
                      <a:pt x="21213" y="11458"/>
                    </a:moveTo>
                    <a:lnTo>
                      <a:pt x="19665" y="11458"/>
                    </a:lnTo>
                    <a:cubicBezTo>
                      <a:pt x="19526" y="11458"/>
                      <a:pt x="19407" y="11423"/>
                      <a:pt x="19303" y="11352"/>
                    </a:cubicBezTo>
                    <a:cubicBezTo>
                      <a:pt x="19200" y="11281"/>
                      <a:pt x="19106" y="11198"/>
                      <a:pt x="19020" y="11103"/>
                    </a:cubicBezTo>
                    <a:lnTo>
                      <a:pt x="15331" y="6393"/>
                    </a:lnTo>
                    <a:cubicBezTo>
                      <a:pt x="15227" y="6251"/>
                      <a:pt x="15227" y="6109"/>
                      <a:pt x="15331" y="5967"/>
                    </a:cubicBezTo>
                    <a:lnTo>
                      <a:pt x="18242" y="2078"/>
                    </a:lnTo>
                    <a:cubicBezTo>
                      <a:pt x="18311" y="1983"/>
                      <a:pt x="18401" y="1899"/>
                      <a:pt x="18513" y="1828"/>
                    </a:cubicBezTo>
                    <a:cubicBezTo>
                      <a:pt x="18530" y="1817"/>
                      <a:pt x="18584" y="1790"/>
                      <a:pt x="18658" y="1754"/>
                    </a:cubicBezTo>
                    <a:cubicBezTo>
                      <a:pt x="19600" y="1650"/>
                      <a:pt x="20445" y="1250"/>
                      <a:pt x="21072" y="657"/>
                    </a:cubicBezTo>
                    <a:cubicBezTo>
                      <a:pt x="21234" y="504"/>
                      <a:pt x="21230" y="258"/>
                      <a:pt x="21064" y="110"/>
                    </a:cubicBezTo>
                    <a:cubicBezTo>
                      <a:pt x="20896" y="-39"/>
                      <a:pt x="20630" y="-36"/>
                      <a:pt x="20467" y="118"/>
                    </a:cubicBezTo>
                    <a:cubicBezTo>
                      <a:pt x="19916" y="637"/>
                      <a:pt x="19162" y="966"/>
                      <a:pt x="18322" y="1002"/>
                    </a:cubicBezTo>
                    <a:lnTo>
                      <a:pt x="17812" y="990"/>
                    </a:lnTo>
                    <a:cubicBezTo>
                      <a:pt x="17055" y="913"/>
                      <a:pt x="16380" y="594"/>
                      <a:pt x="15873" y="117"/>
                    </a:cubicBezTo>
                    <a:cubicBezTo>
                      <a:pt x="15710" y="-37"/>
                      <a:pt x="15443" y="-40"/>
                      <a:pt x="15276" y="110"/>
                    </a:cubicBezTo>
                    <a:cubicBezTo>
                      <a:pt x="15109" y="259"/>
                      <a:pt x="15106" y="504"/>
                      <a:pt x="15269" y="657"/>
                    </a:cubicBezTo>
                    <a:lnTo>
                      <a:pt x="15268" y="657"/>
                    </a:lnTo>
                    <a:cubicBezTo>
                      <a:pt x="15838" y="1195"/>
                      <a:pt x="16587" y="1573"/>
                      <a:pt x="17425" y="1717"/>
                    </a:cubicBezTo>
                    <a:cubicBezTo>
                      <a:pt x="17428" y="1728"/>
                      <a:pt x="17435" y="1739"/>
                      <a:pt x="17437" y="1751"/>
                    </a:cubicBezTo>
                    <a:cubicBezTo>
                      <a:pt x="17459" y="1838"/>
                      <a:pt x="17430" y="1972"/>
                      <a:pt x="17345" y="2067"/>
                    </a:cubicBezTo>
                    <a:lnTo>
                      <a:pt x="14867" y="5352"/>
                    </a:lnTo>
                    <a:cubicBezTo>
                      <a:pt x="14746" y="5525"/>
                      <a:pt x="14626" y="5525"/>
                      <a:pt x="14506" y="5352"/>
                    </a:cubicBezTo>
                    <a:lnTo>
                      <a:pt x="11411" y="1400"/>
                    </a:lnTo>
                    <a:cubicBezTo>
                      <a:pt x="11324" y="1305"/>
                      <a:pt x="11310" y="1221"/>
                      <a:pt x="11372" y="1150"/>
                    </a:cubicBezTo>
                    <a:cubicBezTo>
                      <a:pt x="11431" y="1079"/>
                      <a:pt x="11530" y="1045"/>
                      <a:pt x="11668" y="1045"/>
                    </a:cubicBezTo>
                    <a:lnTo>
                      <a:pt x="13732" y="1045"/>
                    </a:lnTo>
                    <a:cubicBezTo>
                      <a:pt x="13989" y="1045"/>
                      <a:pt x="14119" y="926"/>
                      <a:pt x="14119" y="690"/>
                    </a:cubicBezTo>
                    <a:cubicBezTo>
                      <a:pt x="14119" y="453"/>
                      <a:pt x="13989" y="335"/>
                      <a:pt x="13732" y="335"/>
                    </a:cubicBezTo>
                    <a:lnTo>
                      <a:pt x="8315" y="335"/>
                    </a:lnTo>
                    <a:cubicBezTo>
                      <a:pt x="8056" y="335"/>
                      <a:pt x="7928" y="453"/>
                      <a:pt x="7928" y="690"/>
                    </a:cubicBezTo>
                    <a:cubicBezTo>
                      <a:pt x="7928" y="926"/>
                      <a:pt x="8056" y="1045"/>
                      <a:pt x="8315" y="1045"/>
                    </a:cubicBezTo>
                    <a:lnTo>
                      <a:pt x="9863" y="1045"/>
                    </a:lnTo>
                    <a:cubicBezTo>
                      <a:pt x="10000" y="1045"/>
                      <a:pt x="10124" y="1079"/>
                      <a:pt x="10237" y="1150"/>
                    </a:cubicBezTo>
                    <a:cubicBezTo>
                      <a:pt x="10348" y="1221"/>
                      <a:pt x="10438" y="1305"/>
                      <a:pt x="10508" y="1400"/>
                    </a:cubicBezTo>
                    <a:lnTo>
                      <a:pt x="14066" y="5967"/>
                    </a:lnTo>
                    <a:cubicBezTo>
                      <a:pt x="14170" y="6109"/>
                      <a:pt x="14170" y="6251"/>
                      <a:pt x="14066" y="6393"/>
                    </a:cubicBezTo>
                    <a:lnTo>
                      <a:pt x="2579" y="20495"/>
                    </a:lnTo>
                    <a:cubicBezTo>
                      <a:pt x="2492" y="20590"/>
                      <a:pt x="2399" y="20674"/>
                      <a:pt x="2295" y="20745"/>
                    </a:cubicBezTo>
                    <a:cubicBezTo>
                      <a:pt x="2192" y="20816"/>
                      <a:pt x="2072" y="20850"/>
                      <a:pt x="1935" y="20850"/>
                    </a:cubicBezTo>
                    <a:lnTo>
                      <a:pt x="387" y="20850"/>
                    </a:lnTo>
                    <a:cubicBezTo>
                      <a:pt x="128" y="20850"/>
                      <a:pt x="0" y="20969"/>
                      <a:pt x="0" y="21205"/>
                    </a:cubicBezTo>
                    <a:cubicBezTo>
                      <a:pt x="0" y="21442"/>
                      <a:pt x="128" y="21560"/>
                      <a:pt x="387" y="21560"/>
                    </a:cubicBezTo>
                    <a:lnTo>
                      <a:pt x="5803" y="21560"/>
                    </a:lnTo>
                    <a:cubicBezTo>
                      <a:pt x="6061" y="21560"/>
                      <a:pt x="6190" y="21442"/>
                      <a:pt x="6190" y="21205"/>
                    </a:cubicBezTo>
                    <a:cubicBezTo>
                      <a:pt x="6190" y="20969"/>
                      <a:pt x="6061" y="20850"/>
                      <a:pt x="5803" y="20850"/>
                    </a:cubicBezTo>
                    <a:lnTo>
                      <a:pt x="3740" y="20850"/>
                    </a:lnTo>
                    <a:cubicBezTo>
                      <a:pt x="3602" y="20850"/>
                      <a:pt x="3504" y="20816"/>
                      <a:pt x="3442" y="20745"/>
                    </a:cubicBezTo>
                    <a:cubicBezTo>
                      <a:pt x="3382" y="20674"/>
                      <a:pt x="3395" y="20590"/>
                      <a:pt x="3481" y="20495"/>
                    </a:cubicBezTo>
                    <a:lnTo>
                      <a:pt x="14506" y="6985"/>
                    </a:lnTo>
                    <a:cubicBezTo>
                      <a:pt x="14626" y="6827"/>
                      <a:pt x="14746" y="6827"/>
                      <a:pt x="14867" y="6985"/>
                    </a:cubicBezTo>
                    <a:lnTo>
                      <a:pt x="18117" y="11103"/>
                    </a:lnTo>
                    <a:cubicBezTo>
                      <a:pt x="18204" y="11198"/>
                      <a:pt x="18216" y="11281"/>
                      <a:pt x="18156" y="11352"/>
                    </a:cubicBezTo>
                    <a:cubicBezTo>
                      <a:pt x="18095" y="11423"/>
                      <a:pt x="17996" y="11458"/>
                      <a:pt x="17859" y="11458"/>
                    </a:cubicBezTo>
                    <a:lnTo>
                      <a:pt x="15795" y="11458"/>
                    </a:lnTo>
                    <a:cubicBezTo>
                      <a:pt x="15537" y="11458"/>
                      <a:pt x="15409" y="11577"/>
                      <a:pt x="15409" y="11813"/>
                    </a:cubicBezTo>
                    <a:cubicBezTo>
                      <a:pt x="15409" y="12050"/>
                      <a:pt x="15537" y="12167"/>
                      <a:pt x="15795" y="12167"/>
                    </a:cubicBezTo>
                    <a:lnTo>
                      <a:pt x="21213" y="12167"/>
                    </a:lnTo>
                    <a:cubicBezTo>
                      <a:pt x="21470" y="12167"/>
                      <a:pt x="21600" y="12050"/>
                      <a:pt x="21600" y="11813"/>
                    </a:cubicBezTo>
                    <a:cubicBezTo>
                      <a:pt x="21600" y="11577"/>
                      <a:pt x="21470" y="11458"/>
                      <a:pt x="21213" y="1145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49" name="Shape 49"/>
              <p:cNvSpPr/>
              <p:nvPr/>
            </p:nvSpPr>
            <p:spPr>
              <a:xfrm>
                <a:off x="592908" y="72035"/>
                <a:ext cx="44769" cy="20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802" y="11979"/>
                    </a:moveTo>
                    <a:cubicBezTo>
                      <a:pt x="15493" y="11979"/>
                      <a:pt x="14427" y="10116"/>
                      <a:pt x="14427" y="7815"/>
                    </a:cubicBezTo>
                    <a:cubicBezTo>
                      <a:pt x="14427" y="5520"/>
                      <a:pt x="15493" y="3657"/>
                      <a:pt x="16802" y="3657"/>
                    </a:cubicBezTo>
                    <a:cubicBezTo>
                      <a:pt x="18118" y="3657"/>
                      <a:pt x="19185" y="5520"/>
                      <a:pt x="19185" y="7815"/>
                    </a:cubicBezTo>
                    <a:cubicBezTo>
                      <a:pt x="19185" y="10116"/>
                      <a:pt x="18118" y="11979"/>
                      <a:pt x="16802" y="11979"/>
                    </a:cubicBezTo>
                    <a:close/>
                    <a:moveTo>
                      <a:pt x="10799" y="0"/>
                    </a:moveTo>
                    <a:cubicBezTo>
                      <a:pt x="4837" y="0"/>
                      <a:pt x="0" y="4833"/>
                      <a:pt x="0" y="10803"/>
                    </a:cubicBezTo>
                    <a:cubicBezTo>
                      <a:pt x="0" y="16767"/>
                      <a:pt x="4837" y="21600"/>
                      <a:pt x="10799" y="21600"/>
                    </a:cubicBezTo>
                    <a:cubicBezTo>
                      <a:pt x="16761" y="21600"/>
                      <a:pt x="21600" y="16767"/>
                      <a:pt x="21600" y="10803"/>
                    </a:cubicBezTo>
                    <a:cubicBezTo>
                      <a:pt x="21600" y="4833"/>
                      <a:pt x="16761" y="0"/>
                      <a:pt x="107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  <p:sp>
        <p:nvSpPr>
          <p:cNvPr id="52" name="Shape 52"/>
          <p:cNvSpPr>
            <a:spLocks noGrp="1"/>
          </p:cNvSpPr>
          <p:nvPr>
            <p:ph type="title"/>
          </p:nvPr>
        </p:nvSpPr>
        <p:spPr>
          <a:xfrm>
            <a:off x="744729" y="179682"/>
            <a:ext cx="7654543" cy="741978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212830"/>
                </a:solidFill>
              </a:rPr>
              <a:t>Title Text</a:t>
            </a:r>
          </a:p>
        </p:txBody>
      </p:sp>
      <p:sp>
        <p:nvSpPr>
          <p:cNvPr id="53" name="Shape 5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00"/>
              <a:t>Body Level One</a:t>
            </a:r>
          </a:p>
          <a:p>
            <a:pPr lvl="1">
              <a:defRPr sz="1800"/>
            </a:pPr>
            <a:r>
              <a:rPr sz="600"/>
              <a:t>Body Level Two</a:t>
            </a:r>
          </a:p>
          <a:p>
            <a:pPr lvl="2">
              <a:defRPr sz="1800"/>
            </a:pPr>
            <a:r>
              <a:rPr sz="600"/>
              <a:t>Body Level Three</a:t>
            </a:r>
          </a:p>
          <a:p>
            <a:pPr lvl="3">
              <a:defRPr sz="1800"/>
            </a:pPr>
            <a:r>
              <a:rPr sz="600"/>
              <a:t>Body Level Four</a:t>
            </a:r>
          </a:p>
          <a:p>
            <a:pPr lvl="4">
              <a:defRPr sz="1800"/>
            </a:pPr>
            <a:r>
              <a:rPr sz="600"/>
              <a:t>Body Level Five</a:t>
            </a:r>
          </a:p>
        </p:txBody>
      </p:sp>
      <p:sp>
        <p:nvSpPr>
          <p:cNvPr id="54" name="Shape 54"/>
          <p:cNvSpPr>
            <a:spLocks noGrp="1"/>
          </p:cNvSpPr>
          <p:nvPr>
            <p:ph type="sldNum" sz="quarter" idx="2"/>
          </p:nvPr>
        </p:nvSpPr>
        <p:spPr>
          <a:xfrm>
            <a:off x="8639007" y="6578600"/>
            <a:ext cx="139430" cy="203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grpSp>
        <p:nvGrpSpPr>
          <p:cNvPr id="57" name="Group 57">
            <a:hlinkClick r:id="" action="ppaction://hlinkshowjump?jump=previousslide"/>
          </p:cNvPr>
          <p:cNvGrpSpPr/>
          <p:nvPr/>
        </p:nvGrpSpPr>
        <p:grpSpPr>
          <a:xfrm>
            <a:off x="8488688" y="6575220"/>
            <a:ext cx="109845" cy="146460"/>
            <a:chOff x="0" y="0"/>
            <a:chExt cx="292918" cy="292918"/>
          </a:xfrm>
        </p:grpSpPr>
        <p:sp>
          <p:nvSpPr>
            <p:cNvPr id="55" name="Shape 55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56" name="Shape 56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60" name="Group 60">
            <a:hlinkClick r:id="" action="ppaction://hlinkshowjump?jump=nextslide"/>
          </p:cNvPr>
          <p:cNvGrpSpPr/>
          <p:nvPr/>
        </p:nvGrpSpPr>
        <p:grpSpPr>
          <a:xfrm flipH="1">
            <a:off x="8807776" y="6575220"/>
            <a:ext cx="109845" cy="146460"/>
            <a:chOff x="0" y="0"/>
            <a:chExt cx="292918" cy="292918"/>
          </a:xfrm>
        </p:grpSpPr>
        <p:sp>
          <p:nvSpPr>
            <p:cNvPr id="58" name="Shape 58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59" name="Shape 59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1772756"/>
      </p:ext>
    </p:extLst>
  </p:cSld>
  <p:clrMapOvr>
    <a:masterClrMapping/>
  </p:clrMapOvr>
  <p:transition spd="med"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/>
          </p:cNvSpPr>
          <p:nvPr>
            <p:ph type="title"/>
          </p:nvPr>
        </p:nvSpPr>
        <p:spPr>
          <a:xfrm>
            <a:off x="744729" y="2710434"/>
            <a:ext cx="7654543" cy="741978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212830"/>
                </a:solidFill>
              </a:rPr>
              <a:t>Title Text</a:t>
            </a:r>
          </a:p>
        </p:txBody>
      </p:sp>
      <p:sp>
        <p:nvSpPr>
          <p:cNvPr id="63" name="Shape 63"/>
          <p:cNvSpPr>
            <a:spLocks noGrp="1"/>
          </p:cNvSpPr>
          <p:nvPr>
            <p:ph type="body" idx="1"/>
          </p:nvPr>
        </p:nvSpPr>
        <p:spPr>
          <a:xfrm>
            <a:off x="744729" y="3353817"/>
            <a:ext cx="6278404" cy="793751"/>
          </a:xfrm>
          <a:prstGeom prst="rect">
            <a:avLst/>
          </a:prstGeom>
        </p:spPr>
        <p:txBody>
          <a:bodyPr/>
          <a:lstStyle>
            <a:lvl1pPr algn="l"/>
            <a:lvl2pPr algn="l"/>
            <a:lvl3pPr algn="l"/>
            <a:lvl4pPr algn="l"/>
            <a:lvl5pPr algn="l"/>
          </a:lstStyle>
          <a:p>
            <a:pPr lvl="0">
              <a:defRPr sz="1800"/>
            </a:pPr>
            <a:r>
              <a:rPr sz="600"/>
              <a:t>Body Level One</a:t>
            </a:r>
          </a:p>
          <a:p>
            <a:pPr lvl="1">
              <a:defRPr sz="1800"/>
            </a:pPr>
            <a:r>
              <a:rPr sz="600"/>
              <a:t>Body Level Two</a:t>
            </a:r>
          </a:p>
          <a:p>
            <a:pPr lvl="2">
              <a:defRPr sz="1800"/>
            </a:pPr>
            <a:r>
              <a:rPr sz="600"/>
              <a:t>Body Level Three</a:t>
            </a:r>
          </a:p>
          <a:p>
            <a:pPr lvl="3">
              <a:defRPr sz="1800"/>
            </a:pPr>
            <a:r>
              <a:rPr sz="600"/>
              <a:t>Body Level Four</a:t>
            </a:r>
          </a:p>
          <a:p>
            <a:pPr lvl="4">
              <a:defRPr sz="1800"/>
            </a:pPr>
            <a:r>
              <a:rPr sz="6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367807174"/>
      </p:ext>
    </p:extLst>
  </p:cSld>
  <p:clrMapOvr>
    <a:masterClrMapping/>
  </p:clrMapOvr>
  <p:transition spd="med"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2"/>
          <p:cNvGrpSpPr/>
          <p:nvPr/>
        </p:nvGrpSpPr>
        <p:grpSpPr>
          <a:xfrm>
            <a:off x="206257" y="6579295"/>
            <a:ext cx="652434" cy="198656"/>
            <a:chOff x="0" y="0"/>
            <a:chExt cx="1739821" cy="397311"/>
          </a:xfrm>
        </p:grpSpPr>
        <p:grpSp>
          <p:nvGrpSpPr>
            <p:cNvPr id="67" name="Group 67"/>
            <p:cNvGrpSpPr/>
            <p:nvPr/>
          </p:nvGrpSpPr>
          <p:grpSpPr>
            <a:xfrm>
              <a:off x="0" y="16976"/>
              <a:ext cx="378730" cy="275796"/>
              <a:chOff x="0" y="0"/>
              <a:chExt cx="378729" cy="275794"/>
            </a:xfrm>
          </p:grpSpPr>
          <p:sp>
            <p:nvSpPr>
              <p:cNvPr id="65" name="Shape 65"/>
              <p:cNvSpPr/>
              <p:nvPr/>
            </p:nvSpPr>
            <p:spPr>
              <a:xfrm>
                <a:off x="105200" y="0"/>
                <a:ext cx="273530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7316"/>
                    </a:moveTo>
                    <a:cubicBezTo>
                      <a:pt x="21600" y="19682"/>
                      <a:pt x="20404" y="21600"/>
                      <a:pt x="18928" y="21600"/>
                    </a:cubicBezTo>
                    <a:cubicBezTo>
                      <a:pt x="17453" y="21600"/>
                      <a:pt x="16257" y="19682"/>
                      <a:pt x="16257" y="17316"/>
                    </a:cubicBezTo>
                    <a:cubicBezTo>
                      <a:pt x="16257" y="12492"/>
                      <a:pt x="13809" y="8567"/>
                      <a:pt x="10800" y="8567"/>
                    </a:cubicBezTo>
                    <a:cubicBezTo>
                      <a:pt x="7791" y="8567"/>
                      <a:pt x="5343" y="12492"/>
                      <a:pt x="5343" y="17316"/>
                    </a:cubicBezTo>
                    <a:cubicBezTo>
                      <a:pt x="5343" y="19682"/>
                      <a:pt x="4147" y="21600"/>
                      <a:pt x="2672" y="21600"/>
                    </a:cubicBezTo>
                    <a:cubicBezTo>
                      <a:pt x="1197" y="21600"/>
                      <a:pt x="0" y="19682"/>
                      <a:pt x="0" y="17316"/>
                    </a:cubicBezTo>
                    <a:cubicBezTo>
                      <a:pt x="0" y="12691"/>
                      <a:pt x="1123" y="8343"/>
                      <a:pt x="3163" y="5072"/>
                    </a:cubicBezTo>
                    <a:cubicBezTo>
                      <a:pt x="5204" y="1801"/>
                      <a:pt x="7915" y="0"/>
                      <a:pt x="10800" y="0"/>
                    </a:cubicBezTo>
                    <a:cubicBezTo>
                      <a:pt x="13685" y="0"/>
                      <a:pt x="16397" y="1801"/>
                      <a:pt x="18437" y="5072"/>
                    </a:cubicBezTo>
                    <a:cubicBezTo>
                      <a:pt x="20477" y="8343"/>
                      <a:pt x="21600" y="12691"/>
                      <a:pt x="21600" y="17316"/>
                    </a:cubicBezTo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66" name="Shape 66"/>
              <p:cNvSpPr/>
              <p:nvPr/>
            </p:nvSpPr>
            <p:spPr>
              <a:xfrm>
                <a:off x="0" y="105200"/>
                <a:ext cx="273528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003" y="6600"/>
                    </a:moveTo>
                    <a:cubicBezTo>
                      <a:pt x="17003" y="3730"/>
                      <a:pt x="18459" y="1393"/>
                      <a:pt x="20250" y="1393"/>
                    </a:cubicBezTo>
                    <a:cubicBezTo>
                      <a:pt x="20499" y="1393"/>
                      <a:pt x="20740" y="1442"/>
                      <a:pt x="20972" y="1527"/>
                    </a:cubicBezTo>
                    <a:cubicBezTo>
                      <a:pt x="20482" y="594"/>
                      <a:pt x="19749" y="0"/>
                      <a:pt x="18928" y="0"/>
                    </a:cubicBezTo>
                    <a:cubicBezTo>
                      <a:pt x="17453" y="0"/>
                      <a:pt x="16257" y="1918"/>
                      <a:pt x="16257" y="4284"/>
                    </a:cubicBezTo>
                    <a:cubicBezTo>
                      <a:pt x="16257" y="6254"/>
                      <a:pt x="15844" y="8067"/>
                      <a:pt x="15156" y="9532"/>
                    </a:cubicBezTo>
                    <a:cubicBezTo>
                      <a:pt x="16156" y="9547"/>
                      <a:pt x="16966" y="10855"/>
                      <a:pt x="16966" y="12461"/>
                    </a:cubicBezTo>
                    <a:cubicBezTo>
                      <a:pt x="16966" y="14077"/>
                      <a:pt x="16146" y="15392"/>
                      <a:pt x="15138" y="15392"/>
                    </a:cubicBezTo>
                    <a:cubicBezTo>
                      <a:pt x="14130" y="15392"/>
                      <a:pt x="13310" y="14077"/>
                      <a:pt x="13310" y="12461"/>
                    </a:cubicBezTo>
                    <a:cubicBezTo>
                      <a:pt x="13310" y="12313"/>
                      <a:pt x="13319" y="12169"/>
                      <a:pt x="13333" y="12027"/>
                    </a:cubicBezTo>
                    <a:cubicBezTo>
                      <a:pt x="12575" y="12667"/>
                      <a:pt x="11714" y="13033"/>
                      <a:pt x="10800" y="13033"/>
                    </a:cubicBezTo>
                    <a:cubicBezTo>
                      <a:pt x="9907" y="13033"/>
                      <a:pt x="9065" y="12681"/>
                      <a:pt x="8321" y="12068"/>
                    </a:cubicBezTo>
                    <a:cubicBezTo>
                      <a:pt x="8331" y="12197"/>
                      <a:pt x="8339" y="12327"/>
                      <a:pt x="8339" y="12461"/>
                    </a:cubicBezTo>
                    <a:cubicBezTo>
                      <a:pt x="8339" y="14077"/>
                      <a:pt x="7519" y="15392"/>
                      <a:pt x="6511" y="15392"/>
                    </a:cubicBezTo>
                    <a:cubicBezTo>
                      <a:pt x="5503" y="15392"/>
                      <a:pt x="4683" y="14077"/>
                      <a:pt x="4683" y="12461"/>
                    </a:cubicBezTo>
                    <a:cubicBezTo>
                      <a:pt x="4683" y="10880"/>
                      <a:pt x="5468" y="9591"/>
                      <a:pt x="6446" y="9535"/>
                    </a:cubicBezTo>
                    <a:cubicBezTo>
                      <a:pt x="5757" y="8071"/>
                      <a:pt x="5343" y="6255"/>
                      <a:pt x="5343" y="4284"/>
                    </a:cubicBezTo>
                    <a:cubicBezTo>
                      <a:pt x="5343" y="1918"/>
                      <a:pt x="4147" y="0"/>
                      <a:pt x="2671" y="0"/>
                    </a:cubicBezTo>
                    <a:cubicBezTo>
                      <a:pt x="1843" y="0"/>
                      <a:pt x="1103" y="605"/>
                      <a:pt x="613" y="1554"/>
                    </a:cubicBezTo>
                    <a:cubicBezTo>
                      <a:pt x="865" y="1453"/>
                      <a:pt x="1127" y="1393"/>
                      <a:pt x="1399" y="1393"/>
                    </a:cubicBezTo>
                    <a:cubicBezTo>
                      <a:pt x="3190" y="1393"/>
                      <a:pt x="4646" y="3730"/>
                      <a:pt x="4646" y="6600"/>
                    </a:cubicBezTo>
                    <a:cubicBezTo>
                      <a:pt x="4646" y="9472"/>
                      <a:pt x="3190" y="11808"/>
                      <a:pt x="1399" y="11808"/>
                    </a:cubicBezTo>
                    <a:cubicBezTo>
                      <a:pt x="1284" y="11808"/>
                      <a:pt x="1171" y="11799"/>
                      <a:pt x="1060" y="11780"/>
                    </a:cubicBezTo>
                    <a:cubicBezTo>
                      <a:pt x="1581" y="13519"/>
                      <a:pt x="2287" y="15123"/>
                      <a:pt x="3163" y="16528"/>
                    </a:cubicBezTo>
                    <a:cubicBezTo>
                      <a:pt x="4357" y="18443"/>
                      <a:pt x="5783" y="19849"/>
                      <a:pt x="7337" y="20690"/>
                    </a:cubicBezTo>
                    <a:cubicBezTo>
                      <a:pt x="7583" y="17880"/>
                      <a:pt x="9088" y="15708"/>
                      <a:pt x="10908" y="15708"/>
                    </a:cubicBezTo>
                    <a:cubicBezTo>
                      <a:pt x="12703" y="15708"/>
                      <a:pt x="14192" y="17823"/>
                      <a:pt x="14467" y="20580"/>
                    </a:cubicBezTo>
                    <a:cubicBezTo>
                      <a:pt x="15943" y="19728"/>
                      <a:pt x="17295" y="18359"/>
                      <a:pt x="18437" y="16528"/>
                    </a:cubicBezTo>
                    <a:cubicBezTo>
                      <a:pt x="19312" y="15125"/>
                      <a:pt x="20017" y="13522"/>
                      <a:pt x="20539" y="11785"/>
                    </a:cubicBezTo>
                    <a:cubicBezTo>
                      <a:pt x="20444" y="11799"/>
                      <a:pt x="20348" y="11808"/>
                      <a:pt x="20250" y="11808"/>
                    </a:cubicBezTo>
                    <a:cubicBezTo>
                      <a:pt x="18459" y="11808"/>
                      <a:pt x="17003" y="9472"/>
                      <a:pt x="17003" y="6600"/>
                    </a:cubicBezTo>
                    <a:close/>
                    <a:moveTo>
                      <a:pt x="21563" y="3598"/>
                    </a:moveTo>
                    <a:cubicBezTo>
                      <a:pt x="21191" y="3178"/>
                      <a:pt x="20738" y="2930"/>
                      <a:pt x="20250" y="2930"/>
                    </a:cubicBezTo>
                    <a:cubicBezTo>
                      <a:pt x="18988" y="2930"/>
                      <a:pt x="17961" y="4577"/>
                      <a:pt x="17961" y="6600"/>
                    </a:cubicBezTo>
                    <a:cubicBezTo>
                      <a:pt x="17961" y="8625"/>
                      <a:pt x="18988" y="10271"/>
                      <a:pt x="20250" y="10271"/>
                    </a:cubicBezTo>
                    <a:cubicBezTo>
                      <a:pt x="20507" y="10271"/>
                      <a:pt x="20753" y="10200"/>
                      <a:pt x="20983" y="10075"/>
                    </a:cubicBezTo>
                    <a:cubicBezTo>
                      <a:pt x="21388" y="8239"/>
                      <a:pt x="21600" y="6288"/>
                      <a:pt x="21600" y="4284"/>
                    </a:cubicBezTo>
                    <a:cubicBezTo>
                      <a:pt x="21600" y="4049"/>
                      <a:pt x="21585" y="3822"/>
                      <a:pt x="21563" y="3598"/>
                    </a:cubicBezTo>
                    <a:close/>
                    <a:moveTo>
                      <a:pt x="3688" y="6600"/>
                    </a:moveTo>
                    <a:cubicBezTo>
                      <a:pt x="3688" y="4577"/>
                      <a:pt x="2661" y="2930"/>
                      <a:pt x="1399" y="2930"/>
                    </a:cubicBezTo>
                    <a:cubicBezTo>
                      <a:pt x="886" y="2930"/>
                      <a:pt x="413" y="3205"/>
                      <a:pt x="31" y="3664"/>
                    </a:cubicBezTo>
                    <a:cubicBezTo>
                      <a:pt x="13" y="3867"/>
                      <a:pt x="0" y="4073"/>
                      <a:pt x="0" y="4284"/>
                    </a:cubicBezTo>
                    <a:cubicBezTo>
                      <a:pt x="0" y="6276"/>
                      <a:pt x="210" y="8216"/>
                      <a:pt x="610" y="10042"/>
                    </a:cubicBezTo>
                    <a:cubicBezTo>
                      <a:pt x="856" y="10188"/>
                      <a:pt x="1121" y="10271"/>
                      <a:pt x="1399" y="10271"/>
                    </a:cubicBezTo>
                    <a:cubicBezTo>
                      <a:pt x="2661" y="10271"/>
                      <a:pt x="3688" y="8625"/>
                      <a:pt x="3688" y="6600"/>
                    </a:cubicBezTo>
                    <a:close/>
                    <a:moveTo>
                      <a:pt x="5642" y="12461"/>
                    </a:moveTo>
                    <a:cubicBezTo>
                      <a:pt x="5642" y="13229"/>
                      <a:pt x="6032" y="13855"/>
                      <a:pt x="6511" y="13855"/>
                    </a:cubicBezTo>
                    <a:cubicBezTo>
                      <a:pt x="6991" y="13855"/>
                      <a:pt x="7380" y="13229"/>
                      <a:pt x="7380" y="12461"/>
                    </a:cubicBezTo>
                    <a:cubicBezTo>
                      <a:pt x="7380" y="11693"/>
                      <a:pt x="6991" y="11067"/>
                      <a:pt x="6511" y="11067"/>
                    </a:cubicBezTo>
                    <a:cubicBezTo>
                      <a:pt x="6032" y="11067"/>
                      <a:pt x="5642" y="11693"/>
                      <a:pt x="5642" y="12461"/>
                    </a:cubicBezTo>
                    <a:close/>
                    <a:moveTo>
                      <a:pt x="15138" y="13855"/>
                    </a:moveTo>
                    <a:cubicBezTo>
                      <a:pt x="15617" y="13855"/>
                      <a:pt x="16007" y="13229"/>
                      <a:pt x="16007" y="12461"/>
                    </a:cubicBezTo>
                    <a:cubicBezTo>
                      <a:pt x="16007" y="11693"/>
                      <a:pt x="15617" y="11067"/>
                      <a:pt x="15138" y="11067"/>
                    </a:cubicBezTo>
                    <a:cubicBezTo>
                      <a:pt x="14659" y="11067"/>
                      <a:pt x="14269" y="11693"/>
                      <a:pt x="14269" y="12461"/>
                    </a:cubicBezTo>
                    <a:cubicBezTo>
                      <a:pt x="14269" y="13229"/>
                      <a:pt x="14659" y="13855"/>
                      <a:pt x="15138" y="13855"/>
                    </a:cubicBezTo>
                    <a:close/>
                    <a:moveTo>
                      <a:pt x="10908" y="17245"/>
                    </a:moveTo>
                    <a:cubicBezTo>
                      <a:pt x="9525" y="17245"/>
                      <a:pt x="8387" y="18952"/>
                      <a:pt x="8268" y="21121"/>
                    </a:cubicBezTo>
                    <a:cubicBezTo>
                      <a:pt x="9088" y="21435"/>
                      <a:pt x="9936" y="21600"/>
                      <a:pt x="10800" y="21600"/>
                    </a:cubicBezTo>
                    <a:cubicBezTo>
                      <a:pt x="11738" y="21600"/>
                      <a:pt x="12658" y="21406"/>
                      <a:pt x="13542" y="21036"/>
                    </a:cubicBezTo>
                    <a:cubicBezTo>
                      <a:pt x="13399" y="18908"/>
                      <a:pt x="12273" y="17245"/>
                      <a:pt x="10908" y="1724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71" name="Group 71"/>
            <p:cNvGrpSpPr/>
            <p:nvPr/>
          </p:nvGrpSpPr>
          <p:grpSpPr>
            <a:xfrm>
              <a:off x="451491" y="-1"/>
              <a:ext cx="1288331" cy="397313"/>
              <a:chOff x="0" y="0"/>
              <a:chExt cx="1288330" cy="397311"/>
            </a:xfrm>
          </p:grpSpPr>
          <p:sp>
            <p:nvSpPr>
              <p:cNvPr id="68" name="Shape 68"/>
              <p:cNvSpPr/>
              <p:nvPr/>
            </p:nvSpPr>
            <p:spPr>
              <a:xfrm>
                <a:off x="0" y="0"/>
                <a:ext cx="1288331" cy="267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09" y="0"/>
                    </a:moveTo>
                    <a:cubicBezTo>
                      <a:pt x="11534" y="0"/>
                      <a:pt x="11413" y="501"/>
                      <a:pt x="11413" y="1340"/>
                    </a:cubicBezTo>
                    <a:cubicBezTo>
                      <a:pt x="11413" y="2179"/>
                      <a:pt x="11534" y="2681"/>
                      <a:pt x="11709" y="2681"/>
                    </a:cubicBezTo>
                    <a:lnTo>
                      <a:pt x="12014" y="2681"/>
                    </a:lnTo>
                    <a:lnTo>
                      <a:pt x="12014" y="18319"/>
                    </a:lnTo>
                    <a:lnTo>
                      <a:pt x="11709" y="18319"/>
                    </a:lnTo>
                    <a:cubicBezTo>
                      <a:pt x="11534" y="18319"/>
                      <a:pt x="11413" y="18820"/>
                      <a:pt x="11413" y="19659"/>
                    </a:cubicBezTo>
                    <a:cubicBezTo>
                      <a:pt x="11413" y="20498"/>
                      <a:pt x="11534" y="21000"/>
                      <a:pt x="11709" y="21000"/>
                    </a:cubicBezTo>
                    <a:lnTo>
                      <a:pt x="12960" y="21000"/>
                    </a:lnTo>
                    <a:cubicBezTo>
                      <a:pt x="13134" y="21000"/>
                      <a:pt x="13256" y="20498"/>
                      <a:pt x="13256" y="19659"/>
                    </a:cubicBezTo>
                    <a:cubicBezTo>
                      <a:pt x="13256" y="18820"/>
                      <a:pt x="13134" y="18319"/>
                      <a:pt x="12960" y="18319"/>
                    </a:cubicBezTo>
                    <a:lnTo>
                      <a:pt x="12571" y="18319"/>
                    </a:lnTo>
                    <a:lnTo>
                      <a:pt x="12571" y="2681"/>
                    </a:lnTo>
                    <a:lnTo>
                      <a:pt x="13613" y="2681"/>
                    </a:lnTo>
                    <a:cubicBezTo>
                      <a:pt x="13871" y="2681"/>
                      <a:pt x="14055" y="3073"/>
                      <a:pt x="14179" y="3686"/>
                    </a:cubicBezTo>
                    <a:cubicBezTo>
                      <a:pt x="14303" y="4297"/>
                      <a:pt x="14368" y="5355"/>
                      <a:pt x="14368" y="6730"/>
                    </a:cubicBezTo>
                    <a:cubicBezTo>
                      <a:pt x="14368" y="8105"/>
                      <a:pt x="14303" y="9163"/>
                      <a:pt x="14179" y="9774"/>
                    </a:cubicBezTo>
                    <a:cubicBezTo>
                      <a:pt x="14055" y="10387"/>
                      <a:pt x="13871" y="10723"/>
                      <a:pt x="13613" y="10723"/>
                    </a:cubicBezTo>
                    <a:lnTo>
                      <a:pt x="13123" y="10723"/>
                    </a:lnTo>
                    <a:cubicBezTo>
                      <a:pt x="12948" y="10723"/>
                      <a:pt x="12826" y="11225"/>
                      <a:pt x="12826" y="12064"/>
                    </a:cubicBezTo>
                    <a:cubicBezTo>
                      <a:pt x="12826" y="12903"/>
                      <a:pt x="12948" y="13404"/>
                      <a:pt x="13123" y="13404"/>
                    </a:cubicBezTo>
                    <a:lnTo>
                      <a:pt x="13613" y="13404"/>
                    </a:lnTo>
                    <a:cubicBezTo>
                      <a:pt x="14043" y="13404"/>
                      <a:pt x="14378" y="12863"/>
                      <a:pt x="14612" y="11673"/>
                    </a:cubicBezTo>
                    <a:cubicBezTo>
                      <a:pt x="14842" y="10498"/>
                      <a:pt x="14960" y="8860"/>
                      <a:pt x="14960" y="6744"/>
                    </a:cubicBezTo>
                    <a:cubicBezTo>
                      <a:pt x="14960" y="4628"/>
                      <a:pt x="14842" y="2962"/>
                      <a:pt x="14612" y="1787"/>
                    </a:cubicBezTo>
                    <a:cubicBezTo>
                      <a:pt x="14378" y="597"/>
                      <a:pt x="14043" y="0"/>
                      <a:pt x="13613" y="0"/>
                    </a:cubicBezTo>
                    <a:lnTo>
                      <a:pt x="11709" y="0"/>
                    </a:lnTo>
                    <a:close/>
                    <a:moveTo>
                      <a:pt x="84" y="2052"/>
                    </a:moveTo>
                    <a:cubicBezTo>
                      <a:pt x="27" y="2052"/>
                      <a:pt x="0" y="2199"/>
                      <a:pt x="0" y="2471"/>
                    </a:cubicBezTo>
                    <a:cubicBezTo>
                      <a:pt x="0" y="2746"/>
                      <a:pt x="27" y="2876"/>
                      <a:pt x="84" y="2876"/>
                    </a:cubicBezTo>
                    <a:lnTo>
                      <a:pt x="482" y="2876"/>
                    </a:lnTo>
                    <a:cubicBezTo>
                      <a:pt x="539" y="2876"/>
                      <a:pt x="569" y="3009"/>
                      <a:pt x="569" y="3281"/>
                    </a:cubicBezTo>
                    <a:lnTo>
                      <a:pt x="569" y="19952"/>
                    </a:lnTo>
                    <a:cubicBezTo>
                      <a:pt x="569" y="20226"/>
                      <a:pt x="539" y="20357"/>
                      <a:pt x="482" y="20357"/>
                    </a:cubicBezTo>
                    <a:lnTo>
                      <a:pt x="84" y="20357"/>
                    </a:lnTo>
                    <a:cubicBezTo>
                      <a:pt x="27" y="20357"/>
                      <a:pt x="0" y="20490"/>
                      <a:pt x="0" y="20762"/>
                    </a:cubicBezTo>
                    <a:cubicBezTo>
                      <a:pt x="0" y="21036"/>
                      <a:pt x="27" y="21181"/>
                      <a:pt x="84" y="21181"/>
                    </a:cubicBezTo>
                    <a:lnTo>
                      <a:pt x="1335" y="21181"/>
                    </a:lnTo>
                    <a:cubicBezTo>
                      <a:pt x="1393" y="21181"/>
                      <a:pt x="1420" y="21036"/>
                      <a:pt x="1420" y="20762"/>
                    </a:cubicBezTo>
                    <a:cubicBezTo>
                      <a:pt x="1420" y="20490"/>
                      <a:pt x="1393" y="20357"/>
                      <a:pt x="1335" y="20357"/>
                    </a:cubicBezTo>
                    <a:lnTo>
                      <a:pt x="825" y="20357"/>
                    </a:lnTo>
                    <a:cubicBezTo>
                      <a:pt x="768" y="20357"/>
                      <a:pt x="737" y="20226"/>
                      <a:pt x="737" y="19952"/>
                    </a:cubicBezTo>
                    <a:lnTo>
                      <a:pt x="737" y="3965"/>
                    </a:lnTo>
                    <a:cubicBezTo>
                      <a:pt x="737" y="3820"/>
                      <a:pt x="744" y="3750"/>
                      <a:pt x="755" y="3742"/>
                    </a:cubicBezTo>
                    <a:cubicBezTo>
                      <a:pt x="766" y="3733"/>
                      <a:pt x="776" y="3753"/>
                      <a:pt x="784" y="3826"/>
                    </a:cubicBezTo>
                    <a:lnTo>
                      <a:pt x="2375" y="20762"/>
                    </a:lnTo>
                    <a:cubicBezTo>
                      <a:pt x="2401" y="21036"/>
                      <a:pt x="2443" y="21181"/>
                      <a:pt x="2500" y="21181"/>
                    </a:cubicBezTo>
                    <a:cubicBezTo>
                      <a:pt x="2557" y="21181"/>
                      <a:pt x="2598" y="21036"/>
                      <a:pt x="2625" y="20762"/>
                    </a:cubicBezTo>
                    <a:lnTo>
                      <a:pt x="4215" y="3826"/>
                    </a:lnTo>
                    <a:cubicBezTo>
                      <a:pt x="4223" y="3753"/>
                      <a:pt x="4233" y="3733"/>
                      <a:pt x="4245" y="3742"/>
                    </a:cubicBezTo>
                    <a:cubicBezTo>
                      <a:pt x="4256" y="3750"/>
                      <a:pt x="4259" y="3820"/>
                      <a:pt x="4259" y="3965"/>
                    </a:cubicBezTo>
                    <a:lnTo>
                      <a:pt x="4259" y="19952"/>
                    </a:lnTo>
                    <a:cubicBezTo>
                      <a:pt x="4259" y="20226"/>
                      <a:pt x="4231" y="20357"/>
                      <a:pt x="4175" y="20357"/>
                    </a:cubicBezTo>
                    <a:lnTo>
                      <a:pt x="3664" y="20357"/>
                    </a:lnTo>
                    <a:cubicBezTo>
                      <a:pt x="3607" y="20357"/>
                      <a:pt x="3580" y="20490"/>
                      <a:pt x="3580" y="20762"/>
                    </a:cubicBezTo>
                    <a:cubicBezTo>
                      <a:pt x="3580" y="21036"/>
                      <a:pt x="3607" y="21181"/>
                      <a:pt x="3664" y="21181"/>
                    </a:cubicBezTo>
                    <a:lnTo>
                      <a:pt x="4912" y="21181"/>
                    </a:lnTo>
                    <a:cubicBezTo>
                      <a:pt x="4969" y="21181"/>
                      <a:pt x="4999" y="21036"/>
                      <a:pt x="4999" y="20762"/>
                    </a:cubicBezTo>
                    <a:cubicBezTo>
                      <a:pt x="4999" y="20490"/>
                      <a:pt x="4969" y="20357"/>
                      <a:pt x="4912" y="20357"/>
                    </a:cubicBezTo>
                    <a:lnTo>
                      <a:pt x="4517" y="20357"/>
                    </a:lnTo>
                    <a:cubicBezTo>
                      <a:pt x="4460" y="20357"/>
                      <a:pt x="4430" y="20226"/>
                      <a:pt x="4430" y="19952"/>
                    </a:cubicBezTo>
                    <a:lnTo>
                      <a:pt x="4430" y="3281"/>
                    </a:lnTo>
                    <a:cubicBezTo>
                      <a:pt x="4430" y="3009"/>
                      <a:pt x="4460" y="2876"/>
                      <a:pt x="4517" y="2876"/>
                    </a:cubicBezTo>
                    <a:lnTo>
                      <a:pt x="4912" y="2876"/>
                    </a:lnTo>
                    <a:cubicBezTo>
                      <a:pt x="4969" y="2876"/>
                      <a:pt x="4999" y="2746"/>
                      <a:pt x="4999" y="2471"/>
                    </a:cubicBezTo>
                    <a:cubicBezTo>
                      <a:pt x="4999" y="2199"/>
                      <a:pt x="4969" y="2052"/>
                      <a:pt x="4912" y="2052"/>
                    </a:cubicBezTo>
                    <a:lnTo>
                      <a:pt x="4288" y="2052"/>
                    </a:lnTo>
                    <a:cubicBezTo>
                      <a:pt x="4246" y="2052"/>
                      <a:pt x="4216" y="2090"/>
                      <a:pt x="4195" y="2164"/>
                    </a:cubicBezTo>
                    <a:cubicBezTo>
                      <a:pt x="4174" y="2235"/>
                      <a:pt x="4157" y="2344"/>
                      <a:pt x="4146" y="2471"/>
                    </a:cubicBezTo>
                    <a:lnTo>
                      <a:pt x="2555" y="19408"/>
                    </a:lnTo>
                    <a:cubicBezTo>
                      <a:pt x="2517" y="19790"/>
                      <a:pt x="2479" y="19790"/>
                      <a:pt x="2442" y="19408"/>
                    </a:cubicBezTo>
                    <a:lnTo>
                      <a:pt x="851" y="2471"/>
                    </a:lnTo>
                    <a:cubicBezTo>
                      <a:pt x="839" y="2344"/>
                      <a:pt x="825" y="2235"/>
                      <a:pt x="804" y="2164"/>
                    </a:cubicBezTo>
                    <a:cubicBezTo>
                      <a:pt x="783" y="2090"/>
                      <a:pt x="753" y="2052"/>
                      <a:pt x="711" y="2052"/>
                    </a:cubicBezTo>
                    <a:lnTo>
                      <a:pt x="84" y="2052"/>
                    </a:lnTo>
                    <a:close/>
                    <a:moveTo>
                      <a:pt x="17277" y="5222"/>
                    </a:moveTo>
                    <a:cubicBezTo>
                      <a:pt x="17138" y="5222"/>
                      <a:pt x="17008" y="5330"/>
                      <a:pt x="16885" y="5557"/>
                    </a:cubicBezTo>
                    <a:cubicBezTo>
                      <a:pt x="16772" y="5765"/>
                      <a:pt x="16666" y="6030"/>
                      <a:pt x="16575" y="6325"/>
                    </a:cubicBezTo>
                    <a:cubicBezTo>
                      <a:pt x="16535" y="6450"/>
                      <a:pt x="16500" y="6511"/>
                      <a:pt x="16464" y="6646"/>
                    </a:cubicBezTo>
                    <a:cubicBezTo>
                      <a:pt x="16446" y="5920"/>
                      <a:pt x="16331" y="5362"/>
                      <a:pt x="16171" y="5362"/>
                    </a:cubicBezTo>
                    <a:lnTo>
                      <a:pt x="15602" y="5362"/>
                    </a:lnTo>
                    <a:cubicBezTo>
                      <a:pt x="15427" y="5362"/>
                      <a:pt x="15306" y="6087"/>
                      <a:pt x="15306" y="6925"/>
                    </a:cubicBezTo>
                    <a:cubicBezTo>
                      <a:pt x="15306" y="7764"/>
                      <a:pt x="15427" y="8489"/>
                      <a:pt x="15602" y="8489"/>
                    </a:cubicBezTo>
                    <a:lnTo>
                      <a:pt x="15915" y="8489"/>
                    </a:lnTo>
                    <a:lnTo>
                      <a:pt x="15915" y="18319"/>
                    </a:lnTo>
                    <a:lnTo>
                      <a:pt x="15602" y="18319"/>
                    </a:lnTo>
                    <a:cubicBezTo>
                      <a:pt x="15427" y="18319"/>
                      <a:pt x="15306" y="18820"/>
                      <a:pt x="15306" y="19659"/>
                    </a:cubicBezTo>
                    <a:cubicBezTo>
                      <a:pt x="15306" y="20498"/>
                      <a:pt x="15427" y="21000"/>
                      <a:pt x="15602" y="21000"/>
                    </a:cubicBezTo>
                    <a:lnTo>
                      <a:pt x="16795" y="21000"/>
                    </a:lnTo>
                    <a:cubicBezTo>
                      <a:pt x="16970" y="21000"/>
                      <a:pt x="17091" y="20498"/>
                      <a:pt x="17091" y="19659"/>
                    </a:cubicBezTo>
                    <a:cubicBezTo>
                      <a:pt x="17091" y="18820"/>
                      <a:pt x="16970" y="18319"/>
                      <a:pt x="16795" y="18319"/>
                    </a:cubicBezTo>
                    <a:lnTo>
                      <a:pt x="16473" y="18319"/>
                    </a:lnTo>
                    <a:lnTo>
                      <a:pt x="16473" y="11030"/>
                    </a:lnTo>
                    <a:cubicBezTo>
                      <a:pt x="16566" y="10507"/>
                      <a:pt x="16612" y="10028"/>
                      <a:pt x="16694" y="9592"/>
                    </a:cubicBezTo>
                    <a:cubicBezTo>
                      <a:pt x="16767" y="9192"/>
                      <a:pt x="16859" y="8819"/>
                      <a:pt x="16966" y="8489"/>
                    </a:cubicBezTo>
                    <a:cubicBezTo>
                      <a:pt x="17058" y="8210"/>
                      <a:pt x="17161" y="8070"/>
                      <a:pt x="17280" y="8070"/>
                    </a:cubicBezTo>
                    <a:cubicBezTo>
                      <a:pt x="17441" y="8070"/>
                      <a:pt x="17555" y="8252"/>
                      <a:pt x="17634" y="8615"/>
                    </a:cubicBezTo>
                    <a:cubicBezTo>
                      <a:pt x="17712" y="8970"/>
                      <a:pt x="17747" y="9386"/>
                      <a:pt x="17747" y="9927"/>
                    </a:cubicBezTo>
                    <a:cubicBezTo>
                      <a:pt x="17747" y="10766"/>
                      <a:pt x="17869" y="11352"/>
                      <a:pt x="18044" y="11352"/>
                    </a:cubicBezTo>
                    <a:cubicBezTo>
                      <a:pt x="18218" y="11352"/>
                      <a:pt x="18343" y="10766"/>
                      <a:pt x="18343" y="9927"/>
                    </a:cubicBezTo>
                    <a:cubicBezTo>
                      <a:pt x="18343" y="9289"/>
                      <a:pt x="18318" y="8677"/>
                      <a:pt x="18270" y="8112"/>
                    </a:cubicBezTo>
                    <a:cubicBezTo>
                      <a:pt x="18221" y="7535"/>
                      <a:pt x="18148" y="7015"/>
                      <a:pt x="18052" y="6576"/>
                    </a:cubicBezTo>
                    <a:cubicBezTo>
                      <a:pt x="17958" y="6147"/>
                      <a:pt x="17845" y="5808"/>
                      <a:pt x="17715" y="5571"/>
                    </a:cubicBezTo>
                    <a:cubicBezTo>
                      <a:pt x="17587" y="5335"/>
                      <a:pt x="17438" y="5222"/>
                      <a:pt x="17277" y="5222"/>
                    </a:cubicBezTo>
                    <a:close/>
                    <a:moveTo>
                      <a:pt x="19997" y="5362"/>
                    </a:moveTo>
                    <a:cubicBezTo>
                      <a:pt x="19767" y="5362"/>
                      <a:pt x="19548" y="5565"/>
                      <a:pt x="19350" y="5962"/>
                    </a:cubicBezTo>
                    <a:cubicBezTo>
                      <a:pt x="19151" y="6362"/>
                      <a:pt x="18980" y="6931"/>
                      <a:pt x="18839" y="7651"/>
                    </a:cubicBezTo>
                    <a:cubicBezTo>
                      <a:pt x="18699" y="8366"/>
                      <a:pt x="18589" y="9238"/>
                      <a:pt x="18511" y="10235"/>
                    </a:cubicBezTo>
                    <a:cubicBezTo>
                      <a:pt x="18434" y="11218"/>
                      <a:pt x="18395" y="12313"/>
                      <a:pt x="18395" y="13488"/>
                    </a:cubicBezTo>
                    <a:cubicBezTo>
                      <a:pt x="18395" y="14662"/>
                      <a:pt x="18434" y="15744"/>
                      <a:pt x="18511" y="16727"/>
                    </a:cubicBezTo>
                    <a:cubicBezTo>
                      <a:pt x="18589" y="17724"/>
                      <a:pt x="18699" y="18597"/>
                      <a:pt x="18839" y="19310"/>
                    </a:cubicBezTo>
                    <a:cubicBezTo>
                      <a:pt x="18980" y="20031"/>
                      <a:pt x="19150" y="20599"/>
                      <a:pt x="19350" y="21000"/>
                    </a:cubicBezTo>
                    <a:cubicBezTo>
                      <a:pt x="19547" y="21396"/>
                      <a:pt x="19765" y="21600"/>
                      <a:pt x="19997" y="21600"/>
                    </a:cubicBezTo>
                    <a:cubicBezTo>
                      <a:pt x="20229" y="21600"/>
                      <a:pt x="20448" y="21396"/>
                      <a:pt x="20645" y="21000"/>
                    </a:cubicBezTo>
                    <a:cubicBezTo>
                      <a:pt x="20845" y="20599"/>
                      <a:pt x="21016" y="20029"/>
                      <a:pt x="21156" y="19310"/>
                    </a:cubicBezTo>
                    <a:cubicBezTo>
                      <a:pt x="21296" y="18595"/>
                      <a:pt x="21406" y="17723"/>
                      <a:pt x="21484" y="16727"/>
                    </a:cubicBezTo>
                    <a:cubicBezTo>
                      <a:pt x="21561" y="15742"/>
                      <a:pt x="21600" y="14661"/>
                      <a:pt x="21600" y="13488"/>
                    </a:cubicBezTo>
                    <a:cubicBezTo>
                      <a:pt x="21600" y="12314"/>
                      <a:pt x="21561" y="11220"/>
                      <a:pt x="21484" y="10235"/>
                    </a:cubicBezTo>
                    <a:cubicBezTo>
                      <a:pt x="21406" y="9238"/>
                      <a:pt x="21296" y="8367"/>
                      <a:pt x="21156" y="7651"/>
                    </a:cubicBezTo>
                    <a:cubicBezTo>
                      <a:pt x="21015" y="6931"/>
                      <a:pt x="20844" y="6363"/>
                      <a:pt x="20645" y="5962"/>
                    </a:cubicBezTo>
                    <a:cubicBezTo>
                      <a:pt x="20447" y="5565"/>
                      <a:pt x="20228" y="5362"/>
                      <a:pt x="19997" y="5362"/>
                    </a:cubicBezTo>
                    <a:close/>
                    <a:moveTo>
                      <a:pt x="6312" y="7247"/>
                    </a:moveTo>
                    <a:cubicBezTo>
                      <a:pt x="6187" y="7247"/>
                      <a:pt x="6067" y="7329"/>
                      <a:pt x="5957" y="7484"/>
                    </a:cubicBezTo>
                    <a:cubicBezTo>
                      <a:pt x="5847" y="7638"/>
                      <a:pt x="5751" y="7829"/>
                      <a:pt x="5664" y="8056"/>
                    </a:cubicBezTo>
                    <a:cubicBezTo>
                      <a:pt x="5577" y="8285"/>
                      <a:pt x="5498" y="8541"/>
                      <a:pt x="5432" y="8824"/>
                    </a:cubicBezTo>
                    <a:cubicBezTo>
                      <a:pt x="5365" y="9106"/>
                      <a:pt x="5314" y="9365"/>
                      <a:pt x="5272" y="9620"/>
                    </a:cubicBezTo>
                    <a:cubicBezTo>
                      <a:pt x="5238" y="9838"/>
                      <a:pt x="5244" y="10029"/>
                      <a:pt x="5290" y="10193"/>
                    </a:cubicBezTo>
                    <a:cubicBezTo>
                      <a:pt x="5335" y="10356"/>
                      <a:pt x="5375" y="10327"/>
                      <a:pt x="5409" y="10109"/>
                    </a:cubicBezTo>
                    <a:cubicBezTo>
                      <a:pt x="5443" y="9891"/>
                      <a:pt x="5487" y="9663"/>
                      <a:pt x="5542" y="9425"/>
                    </a:cubicBezTo>
                    <a:cubicBezTo>
                      <a:pt x="5597" y="9190"/>
                      <a:pt x="5660" y="8983"/>
                      <a:pt x="5734" y="8782"/>
                    </a:cubicBezTo>
                    <a:cubicBezTo>
                      <a:pt x="5808" y="8583"/>
                      <a:pt x="5892" y="8404"/>
                      <a:pt x="5986" y="8266"/>
                    </a:cubicBezTo>
                    <a:cubicBezTo>
                      <a:pt x="6081" y="8129"/>
                      <a:pt x="6190" y="8070"/>
                      <a:pt x="6312" y="8070"/>
                    </a:cubicBezTo>
                    <a:cubicBezTo>
                      <a:pt x="6448" y="8070"/>
                      <a:pt x="6570" y="8159"/>
                      <a:pt x="6680" y="8350"/>
                    </a:cubicBezTo>
                    <a:cubicBezTo>
                      <a:pt x="6790" y="8540"/>
                      <a:pt x="6883" y="8807"/>
                      <a:pt x="6959" y="9145"/>
                    </a:cubicBezTo>
                    <a:cubicBezTo>
                      <a:pt x="7035" y="9481"/>
                      <a:pt x="7091" y="9871"/>
                      <a:pt x="7133" y="10318"/>
                    </a:cubicBezTo>
                    <a:cubicBezTo>
                      <a:pt x="7175" y="10766"/>
                      <a:pt x="7197" y="11247"/>
                      <a:pt x="7197" y="11756"/>
                    </a:cubicBezTo>
                    <a:lnTo>
                      <a:pt x="7197" y="16950"/>
                    </a:lnTo>
                    <a:cubicBezTo>
                      <a:pt x="7118" y="17642"/>
                      <a:pt x="7021" y="18263"/>
                      <a:pt x="6907" y="18807"/>
                    </a:cubicBezTo>
                    <a:cubicBezTo>
                      <a:pt x="6808" y="19282"/>
                      <a:pt x="6690" y="19705"/>
                      <a:pt x="6550" y="20078"/>
                    </a:cubicBezTo>
                    <a:cubicBezTo>
                      <a:pt x="6410" y="20451"/>
                      <a:pt x="6248" y="20637"/>
                      <a:pt x="6062" y="20637"/>
                    </a:cubicBezTo>
                    <a:cubicBezTo>
                      <a:pt x="5778" y="20637"/>
                      <a:pt x="5565" y="20296"/>
                      <a:pt x="5423" y="19631"/>
                    </a:cubicBezTo>
                    <a:cubicBezTo>
                      <a:pt x="5281" y="18966"/>
                      <a:pt x="5208" y="18115"/>
                      <a:pt x="5208" y="17076"/>
                    </a:cubicBezTo>
                    <a:cubicBezTo>
                      <a:pt x="5208" y="16567"/>
                      <a:pt x="5227" y="16102"/>
                      <a:pt x="5264" y="15666"/>
                    </a:cubicBezTo>
                    <a:cubicBezTo>
                      <a:pt x="5299" y="15230"/>
                      <a:pt x="5355" y="14844"/>
                      <a:pt x="5435" y="14535"/>
                    </a:cubicBezTo>
                    <a:cubicBezTo>
                      <a:pt x="5514" y="14224"/>
                      <a:pt x="5615" y="13990"/>
                      <a:pt x="5737" y="13809"/>
                    </a:cubicBezTo>
                    <a:cubicBezTo>
                      <a:pt x="5858" y="13628"/>
                      <a:pt x="6005" y="13530"/>
                      <a:pt x="6175" y="13530"/>
                    </a:cubicBezTo>
                    <a:lnTo>
                      <a:pt x="6770" y="13530"/>
                    </a:lnTo>
                    <a:cubicBezTo>
                      <a:pt x="6827" y="13530"/>
                      <a:pt x="6857" y="13398"/>
                      <a:pt x="6857" y="13125"/>
                    </a:cubicBezTo>
                    <a:cubicBezTo>
                      <a:pt x="6857" y="12852"/>
                      <a:pt x="6827" y="12706"/>
                      <a:pt x="6770" y="12706"/>
                    </a:cubicBezTo>
                    <a:lnTo>
                      <a:pt x="6175" y="12706"/>
                    </a:lnTo>
                    <a:cubicBezTo>
                      <a:pt x="5990" y="12706"/>
                      <a:pt x="5825" y="12828"/>
                      <a:pt x="5685" y="13055"/>
                    </a:cubicBezTo>
                    <a:cubicBezTo>
                      <a:pt x="5544" y="13284"/>
                      <a:pt x="5427" y="13585"/>
                      <a:pt x="5330" y="13976"/>
                    </a:cubicBezTo>
                    <a:cubicBezTo>
                      <a:pt x="5234" y="14369"/>
                      <a:pt x="5162" y="14831"/>
                      <a:pt x="5113" y="15359"/>
                    </a:cubicBezTo>
                    <a:cubicBezTo>
                      <a:pt x="5063" y="15886"/>
                      <a:pt x="5037" y="16457"/>
                      <a:pt x="5037" y="17076"/>
                    </a:cubicBezTo>
                    <a:cubicBezTo>
                      <a:pt x="5037" y="17696"/>
                      <a:pt x="5059" y="18280"/>
                      <a:pt x="5101" y="18807"/>
                    </a:cubicBezTo>
                    <a:cubicBezTo>
                      <a:pt x="5143" y="19336"/>
                      <a:pt x="5204" y="19784"/>
                      <a:pt x="5290" y="20176"/>
                    </a:cubicBezTo>
                    <a:cubicBezTo>
                      <a:pt x="5375" y="20567"/>
                      <a:pt x="5483" y="20882"/>
                      <a:pt x="5612" y="21111"/>
                    </a:cubicBezTo>
                    <a:cubicBezTo>
                      <a:pt x="5741" y="21339"/>
                      <a:pt x="5892" y="21446"/>
                      <a:pt x="6062" y="21446"/>
                    </a:cubicBezTo>
                    <a:cubicBezTo>
                      <a:pt x="6198" y="21446"/>
                      <a:pt x="6322" y="21363"/>
                      <a:pt x="6434" y="21181"/>
                    </a:cubicBezTo>
                    <a:cubicBezTo>
                      <a:pt x="6545" y="21000"/>
                      <a:pt x="6646" y="20781"/>
                      <a:pt x="6735" y="20525"/>
                    </a:cubicBezTo>
                    <a:cubicBezTo>
                      <a:pt x="6824" y="20271"/>
                      <a:pt x="6899" y="19997"/>
                      <a:pt x="6962" y="19715"/>
                    </a:cubicBezTo>
                    <a:cubicBezTo>
                      <a:pt x="7024" y="19434"/>
                      <a:pt x="7073" y="19181"/>
                      <a:pt x="7107" y="18961"/>
                    </a:cubicBezTo>
                    <a:cubicBezTo>
                      <a:pt x="7122" y="18871"/>
                      <a:pt x="7134" y="18831"/>
                      <a:pt x="7145" y="18821"/>
                    </a:cubicBezTo>
                    <a:cubicBezTo>
                      <a:pt x="7156" y="18812"/>
                      <a:pt x="7166" y="18826"/>
                      <a:pt x="7174" y="18863"/>
                    </a:cubicBezTo>
                    <a:cubicBezTo>
                      <a:pt x="7181" y="18900"/>
                      <a:pt x="7187" y="18944"/>
                      <a:pt x="7191" y="19017"/>
                    </a:cubicBezTo>
                    <a:cubicBezTo>
                      <a:pt x="7195" y="19089"/>
                      <a:pt x="7197" y="19166"/>
                      <a:pt x="7197" y="19240"/>
                    </a:cubicBezTo>
                    <a:lnTo>
                      <a:pt x="7197" y="20762"/>
                    </a:lnTo>
                    <a:cubicBezTo>
                      <a:pt x="7197" y="21036"/>
                      <a:pt x="7224" y="21181"/>
                      <a:pt x="7281" y="21181"/>
                    </a:cubicBezTo>
                    <a:lnTo>
                      <a:pt x="7850" y="21181"/>
                    </a:lnTo>
                    <a:cubicBezTo>
                      <a:pt x="7907" y="21181"/>
                      <a:pt x="7935" y="21036"/>
                      <a:pt x="7935" y="20762"/>
                    </a:cubicBezTo>
                    <a:cubicBezTo>
                      <a:pt x="7935" y="20490"/>
                      <a:pt x="7907" y="20357"/>
                      <a:pt x="7850" y="20357"/>
                    </a:cubicBezTo>
                    <a:lnTo>
                      <a:pt x="7453" y="20357"/>
                    </a:lnTo>
                    <a:cubicBezTo>
                      <a:pt x="7396" y="20357"/>
                      <a:pt x="7368" y="20226"/>
                      <a:pt x="7368" y="19952"/>
                    </a:cubicBezTo>
                    <a:lnTo>
                      <a:pt x="7368" y="11756"/>
                    </a:lnTo>
                    <a:cubicBezTo>
                      <a:pt x="7368" y="11136"/>
                      <a:pt x="7342" y="10558"/>
                      <a:pt x="7293" y="10011"/>
                    </a:cubicBezTo>
                    <a:cubicBezTo>
                      <a:pt x="7244" y="9465"/>
                      <a:pt x="7175" y="8983"/>
                      <a:pt x="7084" y="8573"/>
                    </a:cubicBezTo>
                    <a:cubicBezTo>
                      <a:pt x="6993" y="8163"/>
                      <a:pt x="6881" y="7833"/>
                      <a:pt x="6750" y="7596"/>
                    </a:cubicBezTo>
                    <a:cubicBezTo>
                      <a:pt x="6619" y="7359"/>
                      <a:pt x="6475" y="7247"/>
                      <a:pt x="6312" y="7247"/>
                    </a:cubicBezTo>
                    <a:close/>
                    <a:moveTo>
                      <a:pt x="20055" y="8042"/>
                    </a:moveTo>
                    <a:cubicBezTo>
                      <a:pt x="20212" y="8042"/>
                      <a:pt x="20353" y="8172"/>
                      <a:pt x="20476" y="8419"/>
                    </a:cubicBezTo>
                    <a:cubicBezTo>
                      <a:pt x="20599" y="8666"/>
                      <a:pt x="20701" y="8997"/>
                      <a:pt x="20787" y="9439"/>
                    </a:cubicBezTo>
                    <a:cubicBezTo>
                      <a:pt x="20873" y="9884"/>
                      <a:pt x="20942" y="10433"/>
                      <a:pt x="20990" y="11072"/>
                    </a:cubicBezTo>
                    <a:cubicBezTo>
                      <a:pt x="21040" y="11734"/>
                      <a:pt x="21066" y="12484"/>
                      <a:pt x="21066" y="13306"/>
                    </a:cubicBezTo>
                    <a:cubicBezTo>
                      <a:pt x="21066" y="14146"/>
                      <a:pt x="21040" y="14909"/>
                      <a:pt x="20990" y="15568"/>
                    </a:cubicBezTo>
                    <a:cubicBezTo>
                      <a:pt x="20942" y="16209"/>
                      <a:pt x="20873" y="16758"/>
                      <a:pt x="20787" y="17202"/>
                    </a:cubicBezTo>
                    <a:cubicBezTo>
                      <a:pt x="20702" y="17638"/>
                      <a:pt x="20599" y="17989"/>
                      <a:pt x="20479" y="18221"/>
                    </a:cubicBezTo>
                    <a:cubicBezTo>
                      <a:pt x="20356" y="18462"/>
                      <a:pt x="20213" y="18584"/>
                      <a:pt x="20055" y="18584"/>
                    </a:cubicBezTo>
                    <a:cubicBezTo>
                      <a:pt x="19898" y="18584"/>
                      <a:pt x="19755" y="18462"/>
                      <a:pt x="19632" y="18221"/>
                    </a:cubicBezTo>
                    <a:cubicBezTo>
                      <a:pt x="19512" y="17989"/>
                      <a:pt x="19409" y="17650"/>
                      <a:pt x="19324" y="17216"/>
                    </a:cubicBezTo>
                    <a:cubicBezTo>
                      <a:pt x="19237" y="16765"/>
                      <a:pt x="19170" y="16221"/>
                      <a:pt x="19121" y="15568"/>
                    </a:cubicBezTo>
                    <a:cubicBezTo>
                      <a:pt x="19071" y="14913"/>
                      <a:pt x="19045" y="14151"/>
                      <a:pt x="19045" y="13306"/>
                    </a:cubicBezTo>
                    <a:cubicBezTo>
                      <a:pt x="19045" y="12479"/>
                      <a:pt x="19071" y="11729"/>
                      <a:pt x="19121" y="11072"/>
                    </a:cubicBezTo>
                    <a:cubicBezTo>
                      <a:pt x="19170" y="10429"/>
                      <a:pt x="19238" y="9881"/>
                      <a:pt x="19324" y="9439"/>
                    </a:cubicBezTo>
                    <a:cubicBezTo>
                      <a:pt x="19410" y="8995"/>
                      <a:pt x="19511" y="8667"/>
                      <a:pt x="19635" y="8419"/>
                    </a:cubicBezTo>
                    <a:cubicBezTo>
                      <a:pt x="19757" y="8172"/>
                      <a:pt x="19899" y="8042"/>
                      <a:pt x="20055" y="8042"/>
                    </a:cubicBezTo>
                    <a:close/>
                  </a:path>
                </a:pathLst>
              </a:custGeom>
              <a:solidFill>
                <a:srgbClr val="1A21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69" name="Shape 69"/>
              <p:cNvSpPr/>
              <p:nvPr/>
            </p:nvSpPr>
            <p:spPr>
              <a:xfrm>
                <a:off x="376801" y="88659"/>
                <a:ext cx="283710" cy="3086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60" extrusionOk="0">
                    <a:moveTo>
                      <a:pt x="21213" y="11458"/>
                    </a:moveTo>
                    <a:lnTo>
                      <a:pt x="19665" y="11458"/>
                    </a:lnTo>
                    <a:cubicBezTo>
                      <a:pt x="19526" y="11458"/>
                      <a:pt x="19407" y="11423"/>
                      <a:pt x="19303" y="11352"/>
                    </a:cubicBezTo>
                    <a:cubicBezTo>
                      <a:pt x="19200" y="11281"/>
                      <a:pt x="19106" y="11198"/>
                      <a:pt x="19020" y="11103"/>
                    </a:cubicBezTo>
                    <a:lnTo>
                      <a:pt x="15331" y="6393"/>
                    </a:lnTo>
                    <a:cubicBezTo>
                      <a:pt x="15227" y="6251"/>
                      <a:pt x="15227" y="6109"/>
                      <a:pt x="15331" y="5967"/>
                    </a:cubicBezTo>
                    <a:lnTo>
                      <a:pt x="18242" y="2078"/>
                    </a:lnTo>
                    <a:cubicBezTo>
                      <a:pt x="18311" y="1983"/>
                      <a:pt x="18401" y="1899"/>
                      <a:pt x="18513" y="1828"/>
                    </a:cubicBezTo>
                    <a:cubicBezTo>
                      <a:pt x="18530" y="1817"/>
                      <a:pt x="18584" y="1790"/>
                      <a:pt x="18658" y="1754"/>
                    </a:cubicBezTo>
                    <a:cubicBezTo>
                      <a:pt x="19600" y="1650"/>
                      <a:pt x="20445" y="1250"/>
                      <a:pt x="21072" y="657"/>
                    </a:cubicBezTo>
                    <a:cubicBezTo>
                      <a:pt x="21234" y="504"/>
                      <a:pt x="21230" y="258"/>
                      <a:pt x="21064" y="110"/>
                    </a:cubicBezTo>
                    <a:cubicBezTo>
                      <a:pt x="20896" y="-39"/>
                      <a:pt x="20630" y="-36"/>
                      <a:pt x="20467" y="118"/>
                    </a:cubicBezTo>
                    <a:cubicBezTo>
                      <a:pt x="19916" y="637"/>
                      <a:pt x="19162" y="966"/>
                      <a:pt x="18322" y="1002"/>
                    </a:cubicBezTo>
                    <a:lnTo>
                      <a:pt x="17812" y="990"/>
                    </a:lnTo>
                    <a:cubicBezTo>
                      <a:pt x="17055" y="913"/>
                      <a:pt x="16380" y="594"/>
                      <a:pt x="15873" y="117"/>
                    </a:cubicBezTo>
                    <a:cubicBezTo>
                      <a:pt x="15710" y="-37"/>
                      <a:pt x="15443" y="-40"/>
                      <a:pt x="15276" y="110"/>
                    </a:cubicBezTo>
                    <a:cubicBezTo>
                      <a:pt x="15109" y="259"/>
                      <a:pt x="15106" y="504"/>
                      <a:pt x="15269" y="657"/>
                    </a:cubicBezTo>
                    <a:lnTo>
                      <a:pt x="15268" y="657"/>
                    </a:lnTo>
                    <a:cubicBezTo>
                      <a:pt x="15838" y="1195"/>
                      <a:pt x="16587" y="1573"/>
                      <a:pt x="17425" y="1717"/>
                    </a:cubicBezTo>
                    <a:cubicBezTo>
                      <a:pt x="17428" y="1728"/>
                      <a:pt x="17435" y="1739"/>
                      <a:pt x="17437" y="1751"/>
                    </a:cubicBezTo>
                    <a:cubicBezTo>
                      <a:pt x="17459" y="1838"/>
                      <a:pt x="17430" y="1972"/>
                      <a:pt x="17345" y="2067"/>
                    </a:cubicBezTo>
                    <a:lnTo>
                      <a:pt x="14867" y="5352"/>
                    </a:lnTo>
                    <a:cubicBezTo>
                      <a:pt x="14746" y="5525"/>
                      <a:pt x="14626" y="5525"/>
                      <a:pt x="14506" y="5352"/>
                    </a:cubicBezTo>
                    <a:lnTo>
                      <a:pt x="11411" y="1400"/>
                    </a:lnTo>
                    <a:cubicBezTo>
                      <a:pt x="11324" y="1305"/>
                      <a:pt x="11310" y="1221"/>
                      <a:pt x="11372" y="1150"/>
                    </a:cubicBezTo>
                    <a:cubicBezTo>
                      <a:pt x="11431" y="1079"/>
                      <a:pt x="11530" y="1045"/>
                      <a:pt x="11668" y="1045"/>
                    </a:cubicBezTo>
                    <a:lnTo>
                      <a:pt x="13732" y="1045"/>
                    </a:lnTo>
                    <a:cubicBezTo>
                      <a:pt x="13989" y="1045"/>
                      <a:pt x="14119" y="926"/>
                      <a:pt x="14119" y="690"/>
                    </a:cubicBezTo>
                    <a:cubicBezTo>
                      <a:pt x="14119" y="453"/>
                      <a:pt x="13989" y="335"/>
                      <a:pt x="13732" y="335"/>
                    </a:cubicBezTo>
                    <a:lnTo>
                      <a:pt x="8315" y="335"/>
                    </a:lnTo>
                    <a:cubicBezTo>
                      <a:pt x="8056" y="335"/>
                      <a:pt x="7928" y="453"/>
                      <a:pt x="7928" y="690"/>
                    </a:cubicBezTo>
                    <a:cubicBezTo>
                      <a:pt x="7928" y="926"/>
                      <a:pt x="8056" y="1045"/>
                      <a:pt x="8315" y="1045"/>
                    </a:cubicBezTo>
                    <a:lnTo>
                      <a:pt x="9863" y="1045"/>
                    </a:lnTo>
                    <a:cubicBezTo>
                      <a:pt x="10000" y="1045"/>
                      <a:pt x="10124" y="1079"/>
                      <a:pt x="10237" y="1150"/>
                    </a:cubicBezTo>
                    <a:cubicBezTo>
                      <a:pt x="10348" y="1221"/>
                      <a:pt x="10438" y="1305"/>
                      <a:pt x="10508" y="1400"/>
                    </a:cubicBezTo>
                    <a:lnTo>
                      <a:pt x="14066" y="5967"/>
                    </a:lnTo>
                    <a:cubicBezTo>
                      <a:pt x="14170" y="6109"/>
                      <a:pt x="14170" y="6251"/>
                      <a:pt x="14066" y="6393"/>
                    </a:cubicBezTo>
                    <a:lnTo>
                      <a:pt x="2579" y="20495"/>
                    </a:lnTo>
                    <a:cubicBezTo>
                      <a:pt x="2492" y="20590"/>
                      <a:pt x="2399" y="20674"/>
                      <a:pt x="2295" y="20745"/>
                    </a:cubicBezTo>
                    <a:cubicBezTo>
                      <a:pt x="2192" y="20816"/>
                      <a:pt x="2072" y="20850"/>
                      <a:pt x="1935" y="20850"/>
                    </a:cubicBezTo>
                    <a:lnTo>
                      <a:pt x="387" y="20850"/>
                    </a:lnTo>
                    <a:cubicBezTo>
                      <a:pt x="128" y="20850"/>
                      <a:pt x="0" y="20969"/>
                      <a:pt x="0" y="21205"/>
                    </a:cubicBezTo>
                    <a:cubicBezTo>
                      <a:pt x="0" y="21442"/>
                      <a:pt x="128" y="21560"/>
                      <a:pt x="387" y="21560"/>
                    </a:cubicBezTo>
                    <a:lnTo>
                      <a:pt x="5803" y="21560"/>
                    </a:lnTo>
                    <a:cubicBezTo>
                      <a:pt x="6061" y="21560"/>
                      <a:pt x="6190" y="21442"/>
                      <a:pt x="6190" y="21205"/>
                    </a:cubicBezTo>
                    <a:cubicBezTo>
                      <a:pt x="6190" y="20969"/>
                      <a:pt x="6061" y="20850"/>
                      <a:pt x="5803" y="20850"/>
                    </a:cubicBezTo>
                    <a:lnTo>
                      <a:pt x="3740" y="20850"/>
                    </a:lnTo>
                    <a:cubicBezTo>
                      <a:pt x="3602" y="20850"/>
                      <a:pt x="3504" y="20816"/>
                      <a:pt x="3442" y="20745"/>
                    </a:cubicBezTo>
                    <a:cubicBezTo>
                      <a:pt x="3382" y="20674"/>
                      <a:pt x="3395" y="20590"/>
                      <a:pt x="3481" y="20495"/>
                    </a:cubicBezTo>
                    <a:lnTo>
                      <a:pt x="14506" y="6985"/>
                    </a:lnTo>
                    <a:cubicBezTo>
                      <a:pt x="14626" y="6827"/>
                      <a:pt x="14746" y="6827"/>
                      <a:pt x="14867" y="6985"/>
                    </a:cubicBezTo>
                    <a:lnTo>
                      <a:pt x="18117" y="11103"/>
                    </a:lnTo>
                    <a:cubicBezTo>
                      <a:pt x="18204" y="11198"/>
                      <a:pt x="18216" y="11281"/>
                      <a:pt x="18156" y="11352"/>
                    </a:cubicBezTo>
                    <a:cubicBezTo>
                      <a:pt x="18095" y="11423"/>
                      <a:pt x="17996" y="11458"/>
                      <a:pt x="17859" y="11458"/>
                    </a:cubicBezTo>
                    <a:lnTo>
                      <a:pt x="15795" y="11458"/>
                    </a:lnTo>
                    <a:cubicBezTo>
                      <a:pt x="15537" y="11458"/>
                      <a:pt x="15409" y="11577"/>
                      <a:pt x="15409" y="11813"/>
                    </a:cubicBezTo>
                    <a:cubicBezTo>
                      <a:pt x="15409" y="12050"/>
                      <a:pt x="15537" y="12167"/>
                      <a:pt x="15795" y="12167"/>
                    </a:cubicBezTo>
                    <a:lnTo>
                      <a:pt x="21213" y="12167"/>
                    </a:lnTo>
                    <a:cubicBezTo>
                      <a:pt x="21470" y="12167"/>
                      <a:pt x="21600" y="12050"/>
                      <a:pt x="21600" y="11813"/>
                    </a:cubicBezTo>
                    <a:cubicBezTo>
                      <a:pt x="21600" y="11577"/>
                      <a:pt x="21470" y="11458"/>
                      <a:pt x="21213" y="1145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70" name="Shape 70"/>
              <p:cNvSpPr/>
              <p:nvPr/>
            </p:nvSpPr>
            <p:spPr>
              <a:xfrm>
                <a:off x="592908" y="72035"/>
                <a:ext cx="44769" cy="20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802" y="11979"/>
                    </a:moveTo>
                    <a:cubicBezTo>
                      <a:pt x="15493" y="11979"/>
                      <a:pt x="14427" y="10116"/>
                      <a:pt x="14427" y="7815"/>
                    </a:cubicBezTo>
                    <a:cubicBezTo>
                      <a:pt x="14427" y="5520"/>
                      <a:pt x="15493" y="3657"/>
                      <a:pt x="16802" y="3657"/>
                    </a:cubicBezTo>
                    <a:cubicBezTo>
                      <a:pt x="18118" y="3657"/>
                      <a:pt x="19185" y="5520"/>
                      <a:pt x="19185" y="7815"/>
                    </a:cubicBezTo>
                    <a:cubicBezTo>
                      <a:pt x="19185" y="10116"/>
                      <a:pt x="18118" y="11979"/>
                      <a:pt x="16802" y="11979"/>
                    </a:cubicBezTo>
                    <a:close/>
                    <a:moveTo>
                      <a:pt x="10799" y="0"/>
                    </a:moveTo>
                    <a:cubicBezTo>
                      <a:pt x="4837" y="0"/>
                      <a:pt x="0" y="4833"/>
                      <a:pt x="0" y="10803"/>
                    </a:cubicBezTo>
                    <a:cubicBezTo>
                      <a:pt x="0" y="16767"/>
                      <a:pt x="4837" y="21600"/>
                      <a:pt x="10799" y="21600"/>
                    </a:cubicBezTo>
                    <a:cubicBezTo>
                      <a:pt x="16761" y="21600"/>
                      <a:pt x="21600" y="16767"/>
                      <a:pt x="21600" y="10803"/>
                    </a:cubicBezTo>
                    <a:cubicBezTo>
                      <a:pt x="21600" y="4833"/>
                      <a:pt x="16761" y="0"/>
                      <a:pt x="10799" y="0"/>
                    </a:cubicBezTo>
                    <a:close/>
                  </a:path>
                </a:pathLst>
              </a:custGeom>
              <a:solidFill>
                <a:srgbClr val="1A21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  <p:sp>
        <p:nvSpPr>
          <p:cNvPr id="73" name="Shape 73"/>
          <p:cNvSpPr>
            <a:spLocks noGrp="1"/>
          </p:cNvSpPr>
          <p:nvPr>
            <p:ph type="title"/>
          </p:nvPr>
        </p:nvSpPr>
        <p:spPr>
          <a:xfrm>
            <a:off x="744729" y="179682"/>
            <a:ext cx="7654543" cy="741978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212830"/>
                </a:solidFill>
              </a:rPr>
              <a:t>Title Text</a:t>
            </a:r>
          </a:p>
        </p:txBody>
      </p:sp>
      <p:sp>
        <p:nvSpPr>
          <p:cNvPr id="74" name="Shape 74"/>
          <p:cNvSpPr>
            <a:spLocks noGrp="1"/>
          </p:cNvSpPr>
          <p:nvPr>
            <p:ph type="body" idx="1"/>
          </p:nvPr>
        </p:nvSpPr>
        <p:spPr>
          <a:xfrm>
            <a:off x="744729" y="823065"/>
            <a:ext cx="6278404" cy="793751"/>
          </a:xfrm>
          <a:prstGeom prst="rect">
            <a:avLst/>
          </a:prstGeom>
        </p:spPr>
        <p:txBody>
          <a:bodyPr/>
          <a:lstStyle>
            <a:lvl1pPr algn="l"/>
            <a:lvl2pPr algn="l"/>
            <a:lvl3pPr algn="l"/>
            <a:lvl4pPr algn="l"/>
            <a:lvl5pPr algn="l"/>
          </a:lstStyle>
          <a:p>
            <a:pPr lvl="0">
              <a:defRPr sz="1800"/>
            </a:pPr>
            <a:r>
              <a:rPr sz="600"/>
              <a:t>Body Level One</a:t>
            </a:r>
          </a:p>
          <a:p>
            <a:pPr lvl="1">
              <a:defRPr sz="1800"/>
            </a:pPr>
            <a:r>
              <a:rPr sz="600"/>
              <a:t>Body Level Two</a:t>
            </a:r>
          </a:p>
          <a:p>
            <a:pPr lvl="2">
              <a:defRPr sz="1800"/>
            </a:pPr>
            <a:r>
              <a:rPr sz="600"/>
              <a:t>Body Level Three</a:t>
            </a:r>
          </a:p>
          <a:p>
            <a:pPr lvl="3">
              <a:defRPr sz="1800"/>
            </a:pPr>
            <a:r>
              <a:rPr sz="600"/>
              <a:t>Body Level Four</a:t>
            </a:r>
          </a:p>
          <a:p>
            <a:pPr lvl="4">
              <a:defRPr sz="1800"/>
            </a:pPr>
            <a:r>
              <a:rPr sz="600"/>
              <a:t>Body Level Five</a:t>
            </a:r>
          </a:p>
        </p:txBody>
      </p:sp>
      <p:sp>
        <p:nvSpPr>
          <p:cNvPr id="75" name="Shape 75"/>
          <p:cNvSpPr>
            <a:spLocks noGrp="1"/>
          </p:cNvSpPr>
          <p:nvPr>
            <p:ph type="sldNum" sz="quarter" idx="2"/>
          </p:nvPr>
        </p:nvSpPr>
        <p:spPr>
          <a:xfrm>
            <a:off x="8639007" y="6578600"/>
            <a:ext cx="139430" cy="2032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grpSp>
        <p:nvGrpSpPr>
          <p:cNvPr id="78" name="Group 78">
            <a:hlinkClick r:id="" action="ppaction://hlinkshowjump?jump=previousslide"/>
          </p:cNvPr>
          <p:cNvGrpSpPr/>
          <p:nvPr/>
        </p:nvGrpSpPr>
        <p:grpSpPr>
          <a:xfrm>
            <a:off x="8488688" y="6575220"/>
            <a:ext cx="109845" cy="146460"/>
            <a:chOff x="0" y="0"/>
            <a:chExt cx="292918" cy="292918"/>
          </a:xfrm>
        </p:grpSpPr>
        <p:sp>
          <p:nvSpPr>
            <p:cNvPr id="76" name="Shape 76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222B31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77" name="Shape 77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22B3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81" name="Group 81">
            <a:hlinkClick r:id="" action="ppaction://hlinkshowjump?jump=nextslide"/>
          </p:cNvPr>
          <p:cNvGrpSpPr/>
          <p:nvPr/>
        </p:nvGrpSpPr>
        <p:grpSpPr>
          <a:xfrm flipH="1">
            <a:off x="8807776" y="6575220"/>
            <a:ext cx="109845" cy="146460"/>
            <a:chOff x="0" y="0"/>
            <a:chExt cx="292918" cy="292918"/>
          </a:xfrm>
        </p:grpSpPr>
        <p:sp>
          <p:nvSpPr>
            <p:cNvPr id="79" name="Shape 79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222B31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80" name="Shape 80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22B3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491865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ide Solid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/>
          <p:nvPr/>
        </p:nvSpPr>
        <p:spPr>
          <a:xfrm>
            <a:off x="-10468" y="-5034"/>
            <a:ext cx="4397257" cy="6868068"/>
          </a:xfrm>
          <a:prstGeom prst="rect">
            <a:avLst/>
          </a:prstGeom>
          <a:solidFill>
            <a:srgbClr val="434F5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309563">
              <a:defRPr sz="3200"/>
            </a:pPr>
            <a:endParaRPr sz="1200" kern="0">
              <a:solidFill>
                <a:sysClr val="windowText" lastClr="000000"/>
              </a:solidFill>
              <a:sym typeface="Helvetica Light"/>
            </a:endParaRPr>
          </a:p>
        </p:txBody>
      </p:sp>
      <p:grpSp>
        <p:nvGrpSpPr>
          <p:cNvPr id="197" name="Group 197"/>
          <p:cNvGrpSpPr/>
          <p:nvPr/>
        </p:nvGrpSpPr>
        <p:grpSpPr>
          <a:xfrm>
            <a:off x="206257" y="6579295"/>
            <a:ext cx="652434" cy="198656"/>
            <a:chOff x="0" y="0"/>
            <a:chExt cx="1739821" cy="397311"/>
          </a:xfrm>
        </p:grpSpPr>
        <p:grpSp>
          <p:nvGrpSpPr>
            <p:cNvPr id="192" name="Group 192"/>
            <p:cNvGrpSpPr/>
            <p:nvPr/>
          </p:nvGrpSpPr>
          <p:grpSpPr>
            <a:xfrm>
              <a:off x="0" y="16976"/>
              <a:ext cx="378730" cy="275796"/>
              <a:chOff x="0" y="0"/>
              <a:chExt cx="378729" cy="275794"/>
            </a:xfrm>
          </p:grpSpPr>
          <p:sp>
            <p:nvSpPr>
              <p:cNvPr id="190" name="Shape 190"/>
              <p:cNvSpPr/>
              <p:nvPr/>
            </p:nvSpPr>
            <p:spPr>
              <a:xfrm>
                <a:off x="105200" y="0"/>
                <a:ext cx="273530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7316"/>
                    </a:moveTo>
                    <a:cubicBezTo>
                      <a:pt x="21600" y="19682"/>
                      <a:pt x="20404" y="21600"/>
                      <a:pt x="18928" y="21600"/>
                    </a:cubicBezTo>
                    <a:cubicBezTo>
                      <a:pt x="17453" y="21600"/>
                      <a:pt x="16257" y="19682"/>
                      <a:pt x="16257" y="17316"/>
                    </a:cubicBezTo>
                    <a:cubicBezTo>
                      <a:pt x="16257" y="12492"/>
                      <a:pt x="13809" y="8567"/>
                      <a:pt x="10800" y="8567"/>
                    </a:cubicBezTo>
                    <a:cubicBezTo>
                      <a:pt x="7791" y="8567"/>
                      <a:pt x="5343" y="12492"/>
                      <a:pt x="5343" y="17316"/>
                    </a:cubicBezTo>
                    <a:cubicBezTo>
                      <a:pt x="5343" y="19682"/>
                      <a:pt x="4147" y="21600"/>
                      <a:pt x="2672" y="21600"/>
                    </a:cubicBezTo>
                    <a:cubicBezTo>
                      <a:pt x="1197" y="21600"/>
                      <a:pt x="0" y="19682"/>
                      <a:pt x="0" y="17316"/>
                    </a:cubicBezTo>
                    <a:cubicBezTo>
                      <a:pt x="0" y="12691"/>
                      <a:pt x="1123" y="8343"/>
                      <a:pt x="3163" y="5072"/>
                    </a:cubicBezTo>
                    <a:cubicBezTo>
                      <a:pt x="5204" y="1801"/>
                      <a:pt x="7915" y="0"/>
                      <a:pt x="10800" y="0"/>
                    </a:cubicBezTo>
                    <a:cubicBezTo>
                      <a:pt x="13685" y="0"/>
                      <a:pt x="16397" y="1801"/>
                      <a:pt x="18437" y="5072"/>
                    </a:cubicBezTo>
                    <a:cubicBezTo>
                      <a:pt x="20477" y="8343"/>
                      <a:pt x="21600" y="12691"/>
                      <a:pt x="21600" y="17316"/>
                    </a:cubicBezTo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91" name="Shape 191"/>
              <p:cNvSpPr/>
              <p:nvPr/>
            </p:nvSpPr>
            <p:spPr>
              <a:xfrm>
                <a:off x="0" y="105200"/>
                <a:ext cx="273528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003" y="6600"/>
                    </a:moveTo>
                    <a:cubicBezTo>
                      <a:pt x="17003" y="3730"/>
                      <a:pt x="18459" y="1393"/>
                      <a:pt x="20250" y="1393"/>
                    </a:cubicBezTo>
                    <a:cubicBezTo>
                      <a:pt x="20499" y="1393"/>
                      <a:pt x="20740" y="1442"/>
                      <a:pt x="20972" y="1527"/>
                    </a:cubicBezTo>
                    <a:cubicBezTo>
                      <a:pt x="20482" y="594"/>
                      <a:pt x="19749" y="0"/>
                      <a:pt x="18928" y="0"/>
                    </a:cubicBezTo>
                    <a:cubicBezTo>
                      <a:pt x="17453" y="0"/>
                      <a:pt x="16257" y="1918"/>
                      <a:pt x="16257" y="4284"/>
                    </a:cubicBezTo>
                    <a:cubicBezTo>
                      <a:pt x="16257" y="6254"/>
                      <a:pt x="15844" y="8067"/>
                      <a:pt x="15156" y="9532"/>
                    </a:cubicBezTo>
                    <a:cubicBezTo>
                      <a:pt x="16156" y="9547"/>
                      <a:pt x="16966" y="10855"/>
                      <a:pt x="16966" y="12461"/>
                    </a:cubicBezTo>
                    <a:cubicBezTo>
                      <a:pt x="16966" y="14077"/>
                      <a:pt x="16146" y="15392"/>
                      <a:pt x="15138" y="15392"/>
                    </a:cubicBezTo>
                    <a:cubicBezTo>
                      <a:pt x="14130" y="15392"/>
                      <a:pt x="13310" y="14077"/>
                      <a:pt x="13310" y="12461"/>
                    </a:cubicBezTo>
                    <a:cubicBezTo>
                      <a:pt x="13310" y="12313"/>
                      <a:pt x="13319" y="12169"/>
                      <a:pt x="13333" y="12027"/>
                    </a:cubicBezTo>
                    <a:cubicBezTo>
                      <a:pt x="12575" y="12667"/>
                      <a:pt x="11714" y="13033"/>
                      <a:pt x="10800" y="13033"/>
                    </a:cubicBezTo>
                    <a:cubicBezTo>
                      <a:pt x="9907" y="13033"/>
                      <a:pt x="9065" y="12681"/>
                      <a:pt x="8321" y="12068"/>
                    </a:cubicBezTo>
                    <a:cubicBezTo>
                      <a:pt x="8331" y="12197"/>
                      <a:pt x="8339" y="12327"/>
                      <a:pt x="8339" y="12461"/>
                    </a:cubicBezTo>
                    <a:cubicBezTo>
                      <a:pt x="8339" y="14077"/>
                      <a:pt x="7519" y="15392"/>
                      <a:pt x="6511" y="15392"/>
                    </a:cubicBezTo>
                    <a:cubicBezTo>
                      <a:pt x="5503" y="15392"/>
                      <a:pt x="4683" y="14077"/>
                      <a:pt x="4683" y="12461"/>
                    </a:cubicBezTo>
                    <a:cubicBezTo>
                      <a:pt x="4683" y="10880"/>
                      <a:pt x="5468" y="9591"/>
                      <a:pt x="6446" y="9535"/>
                    </a:cubicBezTo>
                    <a:cubicBezTo>
                      <a:pt x="5757" y="8071"/>
                      <a:pt x="5343" y="6255"/>
                      <a:pt x="5343" y="4284"/>
                    </a:cubicBezTo>
                    <a:cubicBezTo>
                      <a:pt x="5343" y="1918"/>
                      <a:pt x="4147" y="0"/>
                      <a:pt x="2671" y="0"/>
                    </a:cubicBezTo>
                    <a:cubicBezTo>
                      <a:pt x="1843" y="0"/>
                      <a:pt x="1103" y="605"/>
                      <a:pt x="613" y="1554"/>
                    </a:cubicBezTo>
                    <a:cubicBezTo>
                      <a:pt x="865" y="1453"/>
                      <a:pt x="1127" y="1393"/>
                      <a:pt x="1399" y="1393"/>
                    </a:cubicBezTo>
                    <a:cubicBezTo>
                      <a:pt x="3190" y="1393"/>
                      <a:pt x="4646" y="3730"/>
                      <a:pt x="4646" y="6600"/>
                    </a:cubicBezTo>
                    <a:cubicBezTo>
                      <a:pt x="4646" y="9472"/>
                      <a:pt x="3190" y="11808"/>
                      <a:pt x="1399" y="11808"/>
                    </a:cubicBezTo>
                    <a:cubicBezTo>
                      <a:pt x="1284" y="11808"/>
                      <a:pt x="1171" y="11799"/>
                      <a:pt x="1060" y="11780"/>
                    </a:cubicBezTo>
                    <a:cubicBezTo>
                      <a:pt x="1581" y="13519"/>
                      <a:pt x="2287" y="15123"/>
                      <a:pt x="3163" y="16528"/>
                    </a:cubicBezTo>
                    <a:cubicBezTo>
                      <a:pt x="4357" y="18443"/>
                      <a:pt x="5783" y="19849"/>
                      <a:pt x="7337" y="20690"/>
                    </a:cubicBezTo>
                    <a:cubicBezTo>
                      <a:pt x="7583" y="17880"/>
                      <a:pt x="9088" y="15708"/>
                      <a:pt x="10908" y="15708"/>
                    </a:cubicBezTo>
                    <a:cubicBezTo>
                      <a:pt x="12703" y="15708"/>
                      <a:pt x="14192" y="17823"/>
                      <a:pt x="14467" y="20580"/>
                    </a:cubicBezTo>
                    <a:cubicBezTo>
                      <a:pt x="15943" y="19728"/>
                      <a:pt x="17295" y="18359"/>
                      <a:pt x="18437" y="16528"/>
                    </a:cubicBezTo>
                    <a:cubicBezTo>
                      <a:pt x="19312" y="15125"/>
                      <a:pt x="20017" y="13522"/>
                      <a:pt x="20539" y="11785"/>
                    </a:cubicBezTo>
                    <a:cubicBezTo>
                      <a:pt x="20444" y="11799"/>
                      <a:pt x="20348" y="11808"/>
                      <a:pt x="20250" y="11808"/>
                    </a:cubicBezTo>
                    <a:cubicBezTo>
                      <a:pt x="18459" y="11808"/>
                      <a:pt x="17003" y="9472"/>
                      <a:pt x="17003" y="6600"/>
                    </a:cubicBezTo>
                    <a:close/>
                    <a:moveTo>
                      <a:pt x="21563" y="3598"/>
                    </a:moveTo>
                    <a:cubicBezTo>
                      <a:pt x="21191" y="3178"/>
                      <a:pt x="20738" y="2930"/>
                      <a:pt x="20250" y="2930"/>
                    </a:cubicBezTo>
                    <a:cubicBezTo>
                      <a:pt x="18988" y="2930"/>
                      <a:pt x="17961" y="4577"/>
                      <a:pt x="17961" y="6600"/>
                    </a:cubicBezTo>
                    <a:cubicBezTo>
                      <a:pt x="17961" y="8625"/>
                      <a:pt x="18988" y="10271"/>
                      <a:pt x="20250" y="10271"/>
                    </a:cubicBezTo>
                    <a:cubicBezTo>
                      <a:pt x="20507" y="10271"/>
                      <a:pt x="20753" y="10200"/>
                      <a:pt x="20983" y="10075"/>
                    </a:cubicBezTo>
                    <a:cubicBezTo>
                      <a:pt x="21388" y="8239"/>
                      <a:pt x="21600" y="6288"/>
                      <a:pt x="21600" y="4284"/>
                    </a:cubicBezTo>
                    <a:cubicBezTo>
                      <a:pt x="21600" y="4049"/>
                      <a:pt x="21585" y="3822"/>
                      <a:pt x="21563" y="3598"/>
                    </a:cubicBezTo>
                    <a:close/>
                    <a:moveTo>
                      <a:pt x="3688" y="6600"/>
                    </a:moveTo>
                    <a:cubicBezTo>
                      <a:pt x="3688" y="4577"/>
                      <a:pt x="2661" y="2930"/>
                      <a:pt x="1399" y="2930"/>
                    </a:cubicBezTo>
                    <a:cubicBezTo>
                      <a:pt x="886" y="2930"/>
                      <a:pt x="413" y="3205"/>
                      <a:pt x="31" y="3664"/>
                    </a:cubicBezTo>
                    <a:cubicBezTo>
                      <a:pt x="13" y="3867"/>
                      <a:pt x="0" y="4073"/>
                      <a:pt x="0" y="4284"/>
                    </a:cubicBezTo>
                    <a:cubicBezTo>
                      <a:pt x="0" y="6276"/>
                      <a:pt x="210" y="8216"/>
                      <a:pt x="610" y="10042"/>
                    </a:cubicBezTo>
                    <a:cubicBezTo>
                      <a:pt x="856" y="10188"/>
                      <a:pt x="1121" y="10271"/>
                      <a:pt x="1399" y="10271"/>
                    </a:cubicBezTo>
                    <a:cubicBezTo>
                      <a:pt x="2661" y="10271"/>
                      <a:pt x="3688" y="8625"/>
                      <a:pt x="3688" y="6600"/>
                    </a:cubicBezTo>
                    <a:close/>
                    <a:moveTo>
                      <a:pt x="5642" y="12461"/>
                    </a:moveTo>
                    <a:cubicBezTo>
                      <a:pt x="5642" y="13229"/>
                      <a:pt x="6032" y="13855"/>
                      <a:pt x="6511" y="13855"/>
                    </a:cubicBezTo>
                    <a:cubicBezTo>
                      <a:pt x="6991" y="13855"/>
                      <a:pt x="7380" y="13229"/>
                      <a:pt x="7380" y="12461"/>
                    </a:cubicBezTo>
                    <a:cubicBezTo>
                      <a:pt x="7380" y="11693"/>
                      <a:pt x="6991" y="11067"/>
                      <a:pt x="6511" y="11067"/>
                    </a:cubicBezTo>
                    <a:cubicBezTo>
                      <a:pt x="6032" y="11067"/>
                      <a:pt x="5642" y="11693"/>
                      <a:pt x="5642" y="12461"/>
                    </a:cubicBezTo>
                    <a:close/>
                    <a:moveTo>
                      <a:pt x="15138" y="13855"/>
                    </a:moveTo>
                    <a:cubicBezTo>
                      <a:pt x="15617" y="13855"/>
                      <a:pt x="16007" y="13229"/>
                      <a:pt x="16007" y="12461"/>
                    </a:cubicBezTo>
                    <a:cubicBezTo>
                      <a:pt x="16007" y="11693"/>
                      <a:pt x="15617" y="11067"/>
                      <a:pt x="15138" y="11067"/>
                    </a:cubicBezTo>
                    <a:cubicBezTo>
                      <a:pt x="14659" y="11067"/>
                      <a:pt x="14269" y="11693"/>
                      <a:pt x="14269" y="12461"/>
                    </a:cubicBezTo>
                    <a:cubicBezTo>
                      <a:pt x="14269" y="13229"/>
                      <a:pt x="14659" y="13855"/>
                      <a:pt x="15138" y="13855"/>
                    </a:cubicBezTo>
                    <a:close/>
                    <a:moveTo>
                      <a:pt x="10908" y="17245"/>
                    </a:moveTo>
                    <a:cubicBezTo>
                      <a:pt x="9525" y="17245"/>
                      <a:pt x="8387" y="18952"/>
                      <a:pt x="8268" y="21121"/>
                    </a:cubicBezTo>
                    <a:cubicBezTo>
                      <a:pt x="9088" y="21435"/>
                      <a:pt x="9936" y="21600"/>
                      <a:pt x="10800" y="21600"/>
                    </a:cubicBezTo>
                    <a:cubicBezTo>
                      <a:pt x="11738" y="21600"/>
                      <a:pt x="12658" y="21406"/>
                      <a:pt x="13542" y="21036"/>
                    </a:cubicBezTo>
                    <a:cubicBezTo>
                      <a:pt x="13399" y="18908"/>
                      <a:pt x="12273" y="17245"/>
                      <a:pt x="10908" y="1724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196" name="Group 196"/>
            <p:cNvGrpSpPr/>
            <p:nvPr/>
          </p:nvGrpSpPr>
          <p:grpSpPr>
            <a:xfrm>
              <a:off x="451491" y="-1"/>
              <a:ext cx="1288331" cy="397313"/>
              <a:chOff x="0" y="0"/>
              <a:chExt cx="1288330" cy="397311"/>
            </a:xfrm>
          </p:grpSpPr>
          <p:sp>
            <p:nvSpPr>
              <p:cNvPr id="193" name="Shape 193"/>
              <p:cNvSpPr/>
              <p:nvPr/>
            </p:nvSpPr>
            <p:spPr>
              <a:xfrm>
                <a:off x="0" y="0"/>
                <a:ext cx="1288331" cy="267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09" y="0"/>
                    </a:moveTo>
                    <a:cubicBezTo>
                      <a:pt x="11534" y="0"/>
                      <a:pt x="11413" y="501"/>
                      <a:pt x="11413" y="1340"/>
                    </a:cubicBezTo>
                    <a:cubicBezTo>
                      <a:pt x="11413" y="2179"/>
                      <a:pt x="11534" y="2681"/>
                      <a:pt x="11709" y="2681"/>
                    </a:cubicBezTo>
                    <a:lnTo>
                      <a:pt x="12014" y="2681"/>
                    </a:lnTo>
                    <a:lnTo>
                      <a:pt x="12014" y="18319"/>
                    </a:lnTo>
                    <a:lnTo>
                      <a:pt x="11709" y="18319"/>
                    </a:lnTo>
                    <a:cubicBezTo>
                      <a:pt x="11534" y="18319"/>
                      <a:pt x="11413" y="18820"/>
                      <a:pt x="11413" y="19659"/>
                    </a:cubicBezTo>
                    <a:cubicBezTo>
                      <a:pt x="11413" y="20498"/>
                      <a:pt x="11534" y="21000"/>
                      <a:pt x="11709" y="21000"/>
                    </a:cubicBezTo>
                    <a:lnTo>
                      <a:pt x="12960" y="21000"/>
                    </a:lnTo>
                    <a:cubicBezTo>
                      <a:pt x="13134" y="21000"/>
                      <a:pt x="13256" y="20498"/>
                      <a:pt x="13256" y="19659"/>
                    </a:cubicBezTo>
                    <a:cubicBezTo>
                      <a:pt x="13256" y="18820"/>
                      <a:pt x="13134" y="18319"/>
                      <a:pt x="12960" y="18319"/>
                    </a:cubicBezTo>
                    <a:lnTo>
                      <a:pt x="12571" y="18319"/>
                    </a:lnTo>
                    <a:lnTo>
                      <a:pt x="12571" y="2681"/>
                    </a:lnTo>
                    <a:lnTo>
                      <a:pt x="13613" y="2681"/>
                    </a:lnTo>
                    <a:cubicBezTo>
                      <a:pt x="13871" y="2681"/>
                      <a:pt x="14055" y="3073"/>
                      <a:pt x="14179" y="3686"/>
                    </a:cubicBezTo>
                    <a:cubicBezTo>
                      <a:pt x="14303" y="4297"/>
                      <a:pt x="14368" y="5355"/>
                      <a:pt x="14368" y="6730"/>
                    </a:cubicBezTo>
                    <a:cubicBezTo>
                      <a:pt x="14368" y="8105"/>
                      <a:pt x="14303" y="9163"/>
                      <a:pt x="14179" y="9774"/>
                    </a:cubicBezTo>
                    <a:cubicBezTo>
                      <a:pt x="14055" y="10387"/>
                      <a:pt x="13871" y="10723"/>
                      <a:pt x="13613" y="10723"/>
                    </a:cubicBezTo>
                    <a:lnTo>
                      <a:pt x="13123" y="10723"/>
                    </a:lnTo>
                    <a:cubicBezTo>
                      <a:pt x="12948" y="10723"/>
                      <a:pt x="12826" y="11225"/>
                      <a:pt x="12826" y="12064"/>
                    </a:cubicBezTo>
                    <a:cubicBezTo>
                      <a:pt x="12826" y="12903"/>
                      <a:pt x="12948" y="13404"/>
                      <a:pt x="13123" y="13404"/>
                    </a:cubicBezTo>
                    <a:lnTo>
                      <a:pt x="13613" y="13404"/>
                    </a:lnTo>
                    <a:cubicBezTo>
                      <a:pt x="14043" y="13404"/>
                      <a:pt x="14378" y="12863"/>
                      <a:pt x="14612" y="11673"/>
                    </a:cubicBezTo>
                    <a:cubicBezTo>
                      <a:pt x="14842" y="10498"/>
                      <a:pt x="14960" y="8860"/>
                      <a:pt x="14960" y="6744"/>
                    </a:cubicBezTo>
                    <a:cubicBezTo>
                      <a:pt x="14960" y="4628"/>
                      <a:pt x="14842" y="2962"/>
                      <a:pt x="14612" y="1787"/>
                    </a:cubicBezTo>
                    <a:cubicBezTo>
                      <a:pt x="14378" y="597"/>
                      <a:pt x="14043" y="0"/>
                      <a:pt x="13613" y="0"/>
                    </a:cubicBezTo>
                    <a:lnTo>
                      <a:pt x="11709" y="0"/>
                    </a:lnTo>
                    <a:close/>
                    <a:moveTo>
                      <a:pt x="84" y="2052"/>
                    </a:moveTo>
                    <a:cubicBezTo>
                      <a:pt x="27" y="2052"/>
                      <a:pt x="0" y="2199"/>
                      <a:pt x="0" y="2471"/>
                    </a:cubicBezTo>
                    <a:cubicBezTo>
                      <a:pt x="0" y="2746"/>
                      <a:pt x="27" y="2876"/>
                      <a:pt x="84" y="2876"/>
                    </a:cubicBezTo>
                    <a:lnTo>
                      <a:pt x="482" y="2876"/>
                    </a:lnTo>
                    <a:cubicBezTo>
                      <a:pt x="539" y="2876"/>
                      <a:pt x="569" y="3009"/>
                      <a:pt x="569" y="3281"/>
                    </a:cubicBezTo>
                    <a:lnTo>
                      <a:pt x="569" y="19952"/>
                    </a:lnTo>
                    <a:cubicBezTo>
                      <a:pt x="569" y="20226"/>
                      <a:pt x="539" y="20357"/>
                      <a:pt x="482" y="20357"/>
                    </a:cubicBezTo>
                    <a:lnTo>
                      <a:pt x="84" y="20357"/>
                    </a:lnTo>
                    <a:cubicBezTo>
                      <a:pt x="27" y="20357"/>
                      <a:pt x="0" y="20490"/>
                      <a:pt x="0" y="20762"/>
                    </a:cubicBezTo>
                    <a:cubicBezTo>
                      <a:pt x="0" y="21036"/>
                      <a:pt x="27" y="21181"/>
                      <a:pt x="84" y="21181"/>
                    </a:cubicBezTo>
                    <a:lnTo>
                      <a:pt x="1335" y="21181"/>
                    </a:lnTo>
                    <a:cubicBezTo>
                      <a:pt x="1393" y="21181"/>
                      <a:pt x="1420" y="21036"/>
                      <a:pt x="1420" y="20762"/>
                    </a:cubicBezTo>
                    <a:cubicBezTo>
                      <a:pt x="1420" y="20490"/>
                      <a:pt x="1393" y="20357"/>
                      <a:pt x="1335" y="20357"/>
                    </a:cubicBezTo>
                    <a:lnTo>
                      <a:pt x="825" y="20357"/>
                    </a:lnTo>
                    <a:cubicBezTo>
                      <a:pt x="768" y="20357"/>
                      <a:pt x="737" y="20226"/>
                      <a:pt x="737" y="19952"/>
                    </a:cubicBezTo>
                    <a:lnTo>
                      <a:pt x="737" y="3965"/>
                    </a:lnTo>
                    <a:cubicBezTo>
                      <a:pt x="737" y="3820"/>
                      <a:pt x="744" y="3750"/>
                      <a:pt x="755" y="3742"/>
                    </a:cubicBezTo>
                    <a:cubicBezTo>
                      <a:pt x="766" y="3733"/>
                      <a:pt x="776" y="3753"/>
                      <a:pt x="784" y="3826"/>
                    </a:cubicBezTo>
                    <a:lnTo>
                      <a:pt x="2375" y="20762"/>
                    </a:lnTo>
                    <a:cubicBezTo>
                      <a:pt x="2401" y="21036"/>
                      <a:pt x="2443" y="21181"/>
                      <a:pt x="2500" y="21181"/>
                    </a:cubicBezTo>
                    <a:cubicBezTo>
                      <a:pt x="2557" y="21181"/>
                      <a:pt x="2598" y="21036"/>
                      <a:pt x="2625" y="20762"/>
                    </a:cubicBezTo>
                    <a:lnTo>
                      <a:pt x="4215" y="3826"/>
                    </a:lnTo>
                    <a:cubicBezTo>
                      <a:pt x="4223" y="3753"/>
                      <a:pt x="4233" y="3733"/>
                      <a:pt x="4245" y="3742"/>
                    </a:cubicBezTo>
                    <a:cubicBezTo>
                      <a:pt x="4256" y="3750"/>
                      <a:pt x="4259" y="3820"/>
                      <a:pt x="4259" y="3965"/>
                    </a:cubicBezTo>
                    <a:lnTo>
                      <a:pt x="4259" y="19952"/>
                    </a:lnTo>
                    <a:cubicBezTo>
                      <a:pt x="4259" y="20226"/>
                      <a:pt x="4231" y="20357"/>
                      <a:pt x="4175" y="20357"/>
                    </a:cubicBezTo>
                    <a:lnTo>
                      <a:pt x="3664" y="20357"/>
                    </a:lnTo>
                    <a:cubicBezTo>
                      <a:pt x="3607" y="20357"/>
                      <a:pt x="3580" y="20490"/>
                      <a:pt x="3580" y="20762"/>
                    </a:cubicBezTo>
                    <a:cubicBezTo>
                      <a:pt x="3580" y="21036"/>
                      <a:pt x="3607" y="21181"/>
                      <a:pt x="3664" y="21181"/>
                    </a:cubicBezTo>
                    <a:lnTo>
                      <a:pt x="4912" y="21181"/>
                    </a:lnTo>
                    <a:cubicBezTo>
                      <a:pt x="4969" y="21181"/>
                      <a:pt x="4999" y="21036"/>
                      <a:pt x="4999" y="20762"/>
                    </a:cubicBezTo>
                    <a:cubicBezTo>
                      <a:pt x="4999" y="20490"/>
                      <a:pt x="4969" y="20357"/>
                      <a:pt x="4912" y="20357"/>
                    </a:cubicBezTo>
                    <a:lnTo>
                      <a:pt x="4517" y="20357"/>
                    </a:lnTo>
                    <a:cubicBezTo>
                      <a:pt x="4460" y="20357"/>
                      <a:pt x="4430" y="20226"/>
                      <a:pt x="4430" y="19952"/>
                    </a:cubicBezTo>
                    <a:lnTo>
                      <a:pt x="4430" y="3281"/>
                    </a:lnTo>
                    <a:cubicBezTo>
                      <a:pt x="4430" y="3009"/>
                      <a:pt x="4460" y="2876"/>
                      <a:pt x="4517" y="2876"/>
                    </a:cubicBezTo>
                    <a:lnTo>
                      <a:pt x="4912" y="2876"/>
                    </a:lnTo>
                    <a:cubicBezTo>
                      <a:pt x="4969" y="2876"/>
                      <a:pt x="4999" y="2746"/>
                      <a:pt x="4999" y="2471"/>
                    </a:cubicBezTo>
                    <a:cubicBezTo>
                      <a:pt x="4999" y="2199"/>
                      <a:pt x="4969" y="2052"/>
                      <a:pt x="4912" y="2052"/>
                    </a:cubicBezTo>
                    <a:lnTo>
                      <a:pt x="4288" y="2052"/>
                    </a:lnTo>
                    <a:cubicBezTo>
                      <a:pt x="4246" y="2052"/>
                      <a:pt x="4216" y="2090"/>
                      <a:pt x="4195" y="2164"/>
                    </a:cubicBezTo>
                    <a:cubicBezTo>
                      <a:pt x="4174" y="2235"/>
                      <a:pt x="4157" y="2344"/>
                      <a:pt x="4146" y="2471"/>
                    </a:cubicBezTo>
                    <a:lnTo>
                      <a:pt x="2555" y="19408"/>
                    </a:lnTo>
                    <a:cubicBezTo>
                      <a:pt x="2517" y="19790"/>
                      <a:pt x="2479" y="19790"/>
                      <a:pt x="2442" y="19408"/>
                    </a:cubicBezTo>
                    <a:lnTo>
                      <a:pt x="851" y="2471"/>
                    </a:lnTo>
                    <a:cubicBezTo>
                      <a:pt x="839" y="2344"/>
                      <a:pt x="825" y="2235"/>
                      <a:pt x="804" y="2164"/>
                    </a:cubicBezTo>
                    <a:cubicBezTo>
                      <a:pt x="783" y="2090"/>
                      <a:pt x="753" y="2052"/>
                      <a:pt x="711" y="2052"/>
                    </a:cubicBezTo>
                    <a:lnTo>
                      <a:pt x="84" y="2052"/>
                    </a:lnTo>
                    <a:close/>
                    <a:moveTo>
                      <a:pt x="17277" y="5222"/>
                    </a:moveTo>
                    <a:cubicBezTo>
                      <a:pt x="17138" y="5222"/>
                      <a:pt x="17008" y="5330"/>
                      <a:pt x="16885" y="5557"/>
                    </a:cubicBezTo>
                    <a:cubicBezTo>
                      <a:pt x="16772" y="5765"/>
                      <a:pt x="16666" y="6030"/>
                      <a:pt x="16575" y="6325"/>
                    </a:cubicBezTo>
                    <a:cubicBezTo>
                      <a:pt x="16535" y="6450"/>
                      <a:pt x="16500" y="6511"/>
                      <a:pt x="16464" y="6646"/>
                    </a:cubicBezTo>
                    <a:cubicBezTo>
                      <a:pt x="16446" y="5920"/>
                      <a:pt x="16331" y="5362"/>
                      <a:pt x="16171" y="5362"/>
                    </a:cubicBezTo>
                    <a:lnTo>
                      <a:pt x="15602" y="5362"/>
                    </a:lnTo>
                    <a:cubicBezTo>
                      <a:pt x="15427" y="5362"/>
                      <a:pt x="15306" y="6087"/>
                      <a:pt x="15306" y="6925"/>
                    </a:cubicBezTo>
                    <a:cubicBezTo>
                      <a:pt x="15306" y="7764"/>
                      <a:pt x="15427" y="8489"/>
                      <a:pt x="15602" y="8489"/>
                    </a:cubicBezTo>
                    <a:lnTo>
                      <a:pt x="15915" y="8489"/>
                    </a:lnTo>
                    <a:lnTo>
                      <a:pt x="15915" y="18319"/>
                    </a:lnTo>
                    <a:lnTo>
                      <a:pt x="15602" y="18319"/>
                    </a:lnTo>
                    <a:cubicBezTo>
                      <a:pt x="15427" y="18319"/>
                      <a:pt x="15306" y="18820"/>
                      <a:pt x="15306" y="19659"/>
                    </a:cubicBezTo>
                    <a:cubicBezTo>
                      <a:pt x="15306" y="20498"/>
                      <a:pt x="15427" y="21000"/>
                      <a:pt x="15602" y="21000"/>
                    </a:cubicBezTo>
                    <a:lnTo>
                      <a:pt x="16795" y="21000"/>
                    </a:lnTo>
                    <a:cubicBezTo>
                      <a:pt x="16970" y="21000"/>
                      <a:pt x="17091" y="20498"/>
                      <a:pt x="17091" y="19659"/>
                    </a:cubicBezTo>
                    <a:cubicBezTo>
                      <a:pt x="17091" y="18820"/>
                      <a:pt x="16970" y="18319"/>
                      <a:pt x="16795" y="18319"/>
                    </a:cubicBezTo>
                    <a:lnTo>
                      <a:pt x="16473" y="18319"/>
                    </a:lnTo>
                    <a:lnTo>
                      <a:pt x="16473" y="11030"/>
                    </a:lnTo>
                    <a:cubicBezTo>
                      <a:pt x="16566" y="10507"/>
                      <a:pt x="16612" y="10028"/>
                      <a:pt x="16694" y="9592"/>
                    </a:cubicBezTo>
                    <a:cubicBezTo>
                      <a:pt x="16767" y="9192"/>
                      <a:pt x="16859" y="8819"/>
                      <a:pt x="16966" y="8489"/>
                    </a:cubicBezTo>
                    <a:cubicBezTo>
                      <a:pt x="17058" y="8210"/>
                      <a:pt x="17161" y="8070"/>
                      <a:pt x="17280" y="8070"/>
                    </a:cubicBezTo>
                    <a:cubicBezTo>
                      <a:pt x="17441" y="8070"/>
                      <a:pt x="17555" y="8252"/>
                      <a:pt x="17634" y="8615"/>
                    </a:cubicBezTo>
                    <a:cubicBezTo>
                      <a:pt x="17712" y="8970"/>
                      <a:pt x="17747" y="9386"/>
                      <a:pt x="17747" y="9927"/>
                    </a:cubicBezTo>
                    <a:cubicBezTo>
                      <a:pt x="17747" y="10766"/>
                      <a:pt x="17869" y="11352"/>
                      <a:pt x="18044" y="11352"/>
                    </a:cubicBezTo>
                    <a:cubicBezTo>
                      <a:pt x="18218" y="11352"/>
                      <a:pt x="18343" y="10766"/>
                      <a:pt x="18343" y="9927"/>
                    </a:cubicBezTo>
                    <a:cubicBezTo>
                      <a:pt x="18343" y="9289"/>
                      <a:pt x="18318" y="8677"/>
                      <a:pt x="18270" y="8112"/>
                    </a:cubicBezTo>
                    <a:cubicBezTo>
                      <a:pt x="18221" y="7535"/>
                      <a:pt x="18148" y="7015"/>
                      <a:pt x="18052" y="6576"/>
                    </a:cubicBezTo>
                    <a:cubicBezTo>
                      <a:pt x="17958" y="6147"/>
                      <a:pt x="17845" y="5808"/>
                      <a:pt x="17715" y="5571"/>
                    </a:cubicBezTo>
                    <a:cubicBezTo>
                      <a:pt x="17587" y="5335"/>
                      <a:pt x="17438" y="5222"/>
                      <a:pt x="17277" y="5222"/>
                    </a:cubicBezTo>
                    <a:close/>
                    <a:moveTo>
                      <a:pt x="19997" y="5362"/>
                    </a:moveTo>
                    <a:cubicBezTo>
                      <a:pt x="19767" y="5362"/>
                      <a:pt x="19548" y="5565"/>
                      <a:pt x="19350" y="5962"/>
                    </a:cubicBezTo>
                    <a:cubicBezTo>
                      <a:pt x="19151" y="6362"/>
                      <a:pt x="18980" y="6931"/>
                      <a:pt x="18839" y="7651"/>
                    </a:cubicBezTo>
                    <a:cubicBezTo>
                      <a:pt x="18699" y="8366"/>
                      <a:pt x="18589" y="9238"/>
                      <a:pt x="18511" y="10235"/>
                    </a:cubicBezTo>
                    <a:cubicBezTo>
                      <a:pt x="18434" y="11218"/>
                      <a:pt x="18395" y="12313"/>
                      <a:pt x="18395" y="13488"/>
                    </a:cubicBezTo>
                    <a:cubicBezTo>
                      <a:pt x="18395" y="14662"/>
                      <a:pt x="18434" y="15744"/>
                      <a:pt x="18511" y="16727"/>
                    </a:cubicBezTo>
                    <a:cubicBezTo>
                      <a:pt x="18589" y="17724"/>
                      <a:pt x="18699" y="18597"/>
                      <a:pt x="18839" y="19310"/>
                    </a:cubicBezTo>
                    <a:cubicBezTo>
                      <a:pt x="18980" y="20031"/>
                      <a:pt x="19150" y="20599"/>
                      <a:pt x="19350" y="21000"/>
                    </a:cubicBezTo>
                    <a:cubicBezTo>
                      <a:pt x="19547" y="21396"/>
                      <a:pt x="19765" y="21600"/>
                      <a:pt x="19997" y="21600"/>
                    </a:cubicBezTo>
                    <a:cubicBezTo>
                      <a:pt x="20229" y="21600"/>
                      <a:pt x="20448" y="21396"/>
                      <a:pt x="20645" y="21000"/>
                    </a:cubicBezTo>
                    <a:cubicBezTo>
                      <a:pt x="20845" y="20599"/>
                      <a:pt x="21016" y="20029"/>
                      <a:pt x="21156" y="19310"/>
                    </a:cubicBezTo>
                    <a:cubicBezTo>
                      <a:pt x="21296" y="18595"/>
                      <a:pt x="21406" y="17723"/>
                      <a:pt x="21484" y="16727"/>
                    </a:cubicBezTo>
                    <a:cubicBezTo>
                      <a:pt x="21561" y="15742"/>
                      <a:pt x="21600" y="14661"/>
                      <a:pt x="21600" y="13488"/>
                    </a:cubicBezTo>
                    <a:cubicBezTo>
                      <a:pt x="21600" y="12314"/>
                      <a:pt x="21561" y="11220"/>
                      <a:pt x="21484" y="10235"/>
                    </a:cubicBezTo>
                    <a:cubicBezTo>
                      <a:pt x="21406" y="9238"/>
                      <a:pt x="21296" y="8367"/>
                      <a:pt x="21156" y="7651"/>
                    </a:cubicBezTo>
                    <a:cubicBezTo>
                      <a:pt x="21015" y="6931"/>
                      <a:pt x="20844" y="6363"/>
                      <a:pt x="20645" y="5962"/>
                    </a:cubicBezTo>
                    <a:cubicBezTo>
                      <a:pt x="20447" y="5565"/>
                      <a:pt x="20228" y="5362"/>
                      <a:pt x="19997" y="5362"/>
                    </a:cubicBezTo>
                    <a:close/>
                    <a:moveTo>
                      <a:pt x="6312" y="7247"/>
                    </a:moveTo>
                    <a:cubicBezTo>
                      <a:pt x="6187" y="7247"/>
                      <a:pt x="6067" y="7329"/>
                      <a:pt x="5957" y="7484"/>
                    </a:cubicBezTo>
                    <a:cubicBezTo>
                      <a:pt x="5847" y="7638"/>
                      <a:pt x="5751" y="7829"/>
                      <a:pt x="5664" y="8056"/>
                    </a:cubicBezTo>
                    <a:cubicBezTo>
                      <a:pt x="5577" y="8285"/>
                      <a:pt x="5498" y="8541"/>
                      <a:pt x="5432" y="8824"/>
                    </a:cubicBezTo>
                    <a:cubicBezTo>
                      <a:pt x="5365" y="9106"/>
                      <a:pt x="5314" y="9365"/>
                      <a:pt x="5272" y="9620"/>
                    </a:cubicBezTo>
                    <a:cubicBezTo>
                      <a:pt x="5238" y="9838"/>
                      <a:pt x="5244" y="10029"/>
                      <a:pt x="5290" y="10193"/>
                    </a:cubicBezTo>
                    <a:cubicBezTo>
                      <a:pt x="5335" y="10356"/>
                      <a:pt x="5375" y="10327"/>
                      <a:pt x="5409" y="10109"/>
                    </a:cubicBezTo>
                    <a:cubicBezTo>
                      <a:pt x="5443" y="9891"/>
                      <a:pt x="5487" y="9663"/>
                      <a:pt x="5542" y="9425"/>
                    </a:cubicBezTo>
                    <a:cubicBezTo>
                      <a:pt x="5597" y="9190"/>
                      <a:pt x="5660" y="8983"/>
                      <a:pt x="5734" y="8782"/>
                    </a:cubicBezTo>
                    <a:cubicBezTo>
                      <a:pt x="5808" y="8583"/>
                      <a:pt x="5892" y="8404"/>
                      <a:pt x="5986" y="8266"/>
                    </a:cubicBezTo>
                    <a:cubicBezTo>
                      <a:pt x="6081" y="8129"/>
                      <a:pt x="6190" y="8070"/>
                      <a:pt x="6312" y="8070"/>
                    </a:cubicBezTo>
                    <a:cubicBezTo>
                      <a:pt x="6448" y="8070"/>
                      <a:pt x="6570" y="8159"/>
                      <a:pt x="6680" y="8350"/>
                    </a:cubicBezTo>
                    <a:cubicBezTo>
                      <a:pt x="6790" y="8540"/>
                      <a:pt x="6883" y="8807"/>
                      <a:pt x="6959" y="9145"/>
                    </a:cubicBezTo>
                    <a:cubicBezTo>
                      <a:pt x="7035" y="9481"/>
                      <a:pt x="7091" y="9871"/>
                      <a:pt x="7133" y="10318"/>
                    </a:cubicBezTo>
                    <a:cubicBezTo>
                      <a:pt x="7175" y="10766"/>
                      <a:pt x="7197" y="11247"/>
                      <a:pt x="7197" y="11756"/>
                    </a:cubicBezTo>
                    <a:lnTo>
                      <a:pt x="7197" y="16950"/>
                    </a:lnTo>
                    <a:cubicBezTo>
                      <a:pt x="7118" y="17642"/>
                      <a:pt x="7021" y="18263"/>
                      <a:pt x="6907" y="18807"/>
                    </a:cubicBezTo>
                    <a:cubicBezTo>
                      <a:pt x="6808" y="19282"/>
                      <a:pt x="6690" y="19705"/>
                      <a:pt x="6550" y="20078"/>
                    </a:cubicBezTo>
                    <a:cubicBezTo>
                      <a:pt x="6410" y="20451"/>
                      <a:pt x="6248" y="20637"/>
                      <a:pt x="6062" y="20637"/>
                    </a:cubicBezTo>
                    <a:cubicBezTo>
                      <a:pt x="5778" y="20637"/>
                      <a:pt x="5565" y="20296"/>
                      <a:pt x="5423" y="19631"/>
                    </a:cubicBezTo>
                    <a:cubicBezTo>
                      <a:pt x="5281" y="18966"/>
                      <a:pt x="5208" y="18115"/>
                      <a:pt x="5208" y="17076"/>
                    </a:cubicBezTo>
                    <a:cubicBezTo>
                      <a:pt x="5208" y="16567"/>
                      <a:pt x="5227" y="16102"/>
                      <a:pt x="5264" y="15666"/>
                    </a:cubicBezTo>
                    <a:cubicBezTo>
                      <a:pt x="5299" y="15230"/>
                      <a:pt x="5355" y="14844"/>
                      <a:pt x="5435" y="14535"/>
                    </a:cubicBezTo>
                    <a:cubicBezTo>
                      <a:pt x="5514" y="14224"/>
                      <a:pt x="5615" y="13990"/>
                      <a:pt x="5737" y="13809"/>
                    </a:cubicBezTo>
                    <a:cubicBezTo>
                      <a:pt x="5858" y="13628"/>
                      <a:pt x="6005" y="13530"/>
                      <a:pt x="6175" y="13530"/>
                    </a:cubicBezTo>
                    <a:lnTo>
                      <a:pt x="6770" y="13530"/>
                    </a:lnTo>
                    <a:cubicBezTo>
                      <a:pt x="6827" y="13530"/>
                      <a:pt x="6857" y="13398"/>
                      <a:pt x="6857" y="13125"/>
                    </a:cubicBezTo>
                    <a:cubicBezTo>
                      <a:pt x="6857" y="12852"/>
                      <a:pt x="6827" y="12706"/>
                      <a:pt x="6770" y="12706"/>
                    </a:cubicBezTo>
                    <a:lnTo>
                      <a:pt x="6175" y="12706"/>
                    </a:lnTo>
                    <a:cubicBezTo>
                      <a:pt x="5990" y="12706"/>
                      <a:pt x="5825" y="12828"/>
                      <a:pt x="5685" y="13055"/>
                    </a:cubicBezTo>
                    <a:cubicBezTo>
                      <a:pt x="5544" y="13284"/>
                      <a:pt x="5427" y="13585"/>
                      <a:pt x="5330" y="13976"/>
                    </a:cubicBezTo>
                    <a:cubicBezTo>
                      <a:pt x="5234" y="14369"/>
                      <a:pt x="5162" y="14831"/>
                      <a:pt x="5113" y="15359"/>
                    </a:cubicBezTo>
                    <a:cubicBezTo>
                      <a:pt x="5063" y="15886"/>
                      <a:pt x="5037" y="16457"/>
                      <a:pt x="5037" y="17076"/>
                    </a:cubicBezTo>
                    <a:cubicBezTo>
                      <a:pt x="5037" y="17696"/>
                      <a:pt x="5059" y="18280"/>
                      <a:pt x="5101" y="18807"/>
                    </a:cubicBezTo>
                    <a:cubicBezTo>
                      <a:pt x="5143" y="19336"/>
                      <a:pt x="5204" y="19784"/>
                      <a:pt x="5290" y="20176"/>
                    </a:cubicBezTo>
                    <a:cubicBezTo>
                      <a:pt x="5375" y="20567"/>
                      <a:pt x="5483" y="20882"/>
                      <a:pt x="5612" y="21111"/>
                    </a:cubicBezTo>
                    <a:cubicBezTo>
                      <a:pt x="5741" y="21339"/>
                      <a:pt x="5892" y="21446"/>
                      <a:pt x="6062" y="21446"/>
                    </a:cubicBezTo>
                    <a:cubicBezTo>
                      <a:pt x="6198" y="21446"/>
                      <a:pt x="6322" y="21363"/>
                      <a:pt x="6434" y="21181"/>
                    </a:cubicBezTo>
                    <a:cubicBezTo>
                      <a:pt x="6545" y="21000"/>
                      <a:pt x="6646" y="20781"/>
                      <a:pt x="6735" y="20525"/>
                    </a:cubicBezTo>
                    <a:cubicBezTo>
                      <a:pt x="6824" y="20271"/>
                      <a:pt x="6899" y="19997"/>
                      <a:pt x="6962" y="19715"/>
                    </a:cubicBezTo>
                    <a:cubicBezTo>
                      <a:pt x="7024" y="19434"/>
                      <a:pt x="7073" y="19181"/>
                      <a:pt x="7107" y="18961"/>
                    </a:cubicBezTo>
                    <a:cubicBezTo>
                      <a:pt x="7122" y="18871"/>
                      <a:pt x="7134" y="18831"/>
                      <a:pt x="7145" y="18821"/>
                    </a:cubicBezTo>
                    <a:cubicBezTo>
                      <a:pt x="7156" y="18812"/>
                      <a:pt x="7166" y="18826"/>
                      <a:pt x="7174" y="18863"/>
                    </a:cubicBezTo>
                    <a:cubicBezTo>
                      <a:pt x="7181" y="18900"/>
                      <a:pt x="7187" y="18944"/>
                      <a:pt x="7191" y="19017"/>
                    </a:cubicBezTo>
                    <a:cubicBezTo>
                      <a:pt x="7195" y="19089"/>
                      <a:pt x="7197" y="19166"/>
                      <a:pt x="7197" y="19240"/>
                    </a:cubicBezTo>
                    <a:lnTo>
                      <a:pt x="7197" y="20762"/>
                    </a:lnTo>
                    <a:cubicBezTo>
                      <a:pt x="7197" y="21036"/>
                      <a:pt x="7224" y="21181"/>
                      <a:pt x="7281" y="21181"/>
                    </a:cubicBezTo>
                    <a:lnTo>
                      <a:pt x="7850" y="21181"/>
                    </a:lnTo>
                    <a:cubicBezTo>
                      <a:pt x="7907" y="21181"/>
                      <a:pt x="7935" y="21036"/>
                      <a:pt x="7935" y="20762"/>
                    </a:cubicBezTo>
                    <a:cubicBezTo>
                      <a:pt x="7935" y="20490"/>
                      <a:pt x="7907" y="20357"/>
                      <a:pt x="7850" y="20357"/>
                    </a:cubicBezTo>
                    <a:lnTo>
                      <a:pt x="7453" y="20357"/>
                    </a:lnTo>
                    <a:cubicBezTo>
                      <a:pt x="7396" y="20357"/>
                      <a:pt x="7368" y="20226"/>
                      <a:pt x="7368" y="19952"/>
                    </a:cubicBezTo>
                    <a:lnTo>
                      <a:pt x="7368" y="11756"/>
                    </a:lnTo>
                    <a:cubicBezTo>
                      <a:pt x="7368" y="11136"/>
                      <a:pt x="7342" y="10558"/>
                      <a:pt x="7293" y="10011"/>
                    </a:cubicBezTo>
                    <a:cubicBezTo>
                      <a:pt x="7244" y="9465"/>
                      <a:pt x="7175" y="8983"/>
                      <a:pt x="7084" y="8573"/>
                    </a:cubicBezTo>
                    <a:cubicBezTo>
                      <a:pt x="6993" y="8163"/>
                      <a:pt x="6881" y="7833"/>
                      <a:pt x="6750" y="7596"/>
                    </a:cubicBezTo>
                    <a:cubicBezTo>
                      <a:pt x="6619" y="7359"/>
                      <a:pt x="6475" y="7247"/>
                      <a:pt x="6312" y="7247"/>
                    </a:cubicBezTo>
                    <a:close/>
                    <a:moveTo>
                      <a:pt x="20055" y="8042"/>
                    </a:moveTo>
                    <a:cubicBezTo>
                      <a:pt x="20212" y="8042"/>
                      <a:pt x="20353" y="8172"/>
                      <a:pt x="20476" y="8419"/>
                    </a:cubicBezTo>
                    <a:cubicBezTo>
                      <a:pt x="20599" y="8666"/>
                      <a:pt x="20701" y="8997"/>
                      <a:pt x="20787" y="9439"/>
                    </a:cubicBezTo>
                    <a:cubicBezTo>
                      <a:pt x="20873" y="9884"/>
                      <a:pt x="20942" y="10433"/>
                      <a:pt x="20990" y="11072"/>
                    </a:cubicBezTo>
                    <a:cubicBezTo>
                      <a:pt x="21040" y="11734"/>
                      <a:pt x="21066" y="12484"/>
                      <a:pt x="21066" y="13306"/>
                    </a:cubicBezTo>
                    <a:cubicBezTo>
                      <a:pt x="21066" y="14146"/>
                      <a:pt x="21040" y="14909"/>
                      <a:pt x="20990" y="15568"/>
                    </a:cubicBezTo>
                    <a:cubicBezTo>
                      <a:pt x="20942" y="16209"/>
                      <a:pt x="20873" y="16758"/>
                      <a:pt x="20787" y="17202"/>
                    </a:cubicBezTo>
                    <a:cubicBezTo>
                      <a:pt x="20702" y="17638"/>
                      <a:pt x="20599" y="17989"/>
                      <a:pt x="20479" y="18221"/>
                    </a:cubicBezTo>
                    <a:cubicBezTo>
                      <a:pt x="20356" y="18462"/>
                      <a:pt x="20213" y="18584"/>
                      <a:pt x="20055" y="18584"/>
                    </a:cubicBezTo>
                    <a:cubicBezTo>
                      <a:pt x="19898" y="18584"/>
                      <a:pt x="19755" y="18462"/>
                      <a:pt x="19632" y="18221"/>
                    </a:cubicBezTo>
                    <a:cubicBezTo>
                      <a:pt x="19512" y="17989"/>
                      <a:pt x="19409" y="17650"/>
                      <a:pt x="19324" y="17216"/>
                    </a:cubicBezTo>
                    <a:cubicBezTo>
                      <a:pt x="19237" y="16765"/>
                      <a:pt x="19170" y="16221"/>
                      <a:pt x="19121" y="15568"/>
                    </a:cubicBezTo>
                    <a:cubicBezTo>
                      <a:pt x="19071" y="14913"/>
                      <a:pt x="19045" y="14151"/>
                      <a:pt x="19045" y="13306"/>
                    </a:cubicBezTo>
                    <a:cubicBezTo>
                      <a:pt x="19045" y="12479"/>
                      <a:pt x="19071" y="11729"/>
                      <a:pt x="19121" y="11072"/>
                    </a:cubicBezTo>
                    <a:cubicBezTo>
                      <a:pt x="19170" y="10429"/>
                      <a:pt x="19238" y="9881"/>
                      <a:pt x="19324" y="9439"/>
                    </a:cubicBezTo>
                    <a:cubicBezTo>
                      <a:pt x="19410" y="8995"/>
                      <a:pt x="19511" y="8667"/>
                      <a:pt x="19635" y="8419"/>
                    </a:cubicBezTo>
                    <a:cubicBezTo>
                      <a:pt x="19757" y="8172"/>
                      <a:pt x="19899" y="8042"/>
                      <a:pt x="20055" y="80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94" name="Shape 194"/>
              <p:cNvSpPr/>
              <p:nvPr/>
            </p:nvSpPr>
            <p:spPr>
              <a:xfrm>
                <a:off x="376801" y="88659"/>
                <a:ext cx="283710" cy="3086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60" extrusionOk="0">
                    <a:moveTo>
                      <a:pt x="21213" y="11458"/>
                    </a:moveTo>
                    <a:lnTo>
                      <a:pt x="19665" y="11458"/>
                    </a:lnTo>
                    <a:cubicBezTo>
                      <a:pt x="19526" y="11458"/>
                      <a:pt x="19407" y="11423"/>
                      <a:pt x="19303" y="11352"/>
                    </a:cubicBezTo>
                    <a:cubicBezTo>
                      <a:pt x="19200" y="11281"/>
                      <a:pt x="19106" y="11198"/>
                      <a:pt x="19020" y="11103"/>
                    </a:cubicBezTo>
                    <a:lnTo>
                      <a:pt x="15331" y="6393"/>
                    </a:lnTo>
                    <a:cubicBezTo>
                      <a:pt x="15227" y="6251"/>
                      <a:pt x="15227" y="6109"/>
                      <a:pt x="15331" y="5967"/>
                    </a:cubicBezTo>
                    <a:lnTo>
                      <a:pt x="18242" y="2078"/>
                    </a:lnTo>
                    <a:cubicBezTo>
                      <a:pt x="18311" y="1983"/>
                      <a:pt x="18401" y="1899"/>
                      <a:pt x="18513" y="1828"/>
                    </a:cubicBezTo>
                    <a:cubicBezTo>
                      <a:pt x="18530" y="1817"/>
                      <a:pt x="18584" y="1790"/>
                      <a:pt x="18658" y="1754"/>
                    </a:cubicBezTo>
                    <a:cubicBezTo>
                      <a:pt x="19600" y="1650"/>
                      <a:pt x="20445" y="1250"/>
                      <a:pt x="21072" y="657"/>
                    </a:cubicBezTo>
                    <a:cubicBezTo>
                      <a:pt x="21234" y="504"/>
                      <a:pt x="21230" y="258"/>
                      <a:pt x="21064" y="110"/>
                    </a:cubicBezTo>
                    <a:cubicBezTo>
                      <a:pt x="20896" y="-39"/>
                      <a:pt x="20630" y="-36"/>
                      <a:pt x="20467" y="118"/>
                    </a:cubicBezTo>
                    <a:cubicBezTo>
                      <a:pt x="19916" y="637"/>
                      <a:pt x="19162" y="966"/>
                      <a:pt x="18322" y="1002"/>
                    </a:cubicBezTo>
                    <a:lnTo>
                      <a:pt x="17812" y="990"/>
                    </a:lnTo>
                    <a:cubicBezTo>
                      <a:pt x="17055" y="913"/>
                      <a:pt x="16380" y="594"/>
                      <a:pt x="15873" y="117"/>
                    </a:cubicBezTo>
                    <a:cubicBezTo>
                      <a:pt x="15710" y="-37"/>
                      <a:pt x="15443" y="-40"/>
                      <a:pt x="15276" y="110"/>
                    </a:cubicBezTo>
                    <a:cubicBezTo>
                      <a:pt x="15109" y="259"/>
                      <a:pt x="15106" y="504"/>
                      <a:pt x="15269" y="657"/>
                    </a:cubicBezTo>
                    <a:lnTo>
                      <a:pt x="15268" y="657"/>
                    </a:lnTo>
                    <a:cubicBezTo>
                      <a:pt x="15838" y="1195"/>
                      <a:pt x="16587" y="1573"/>
                      <a:pt x="17425" y="1717"/>
                    </a:cubicBezTo>
                    <a:cubicBezTo>
                      <a:pt x="17428" y="1728"/>
                      <a:pt x="17435" y="1739"/>
                      <a:pt x="17437" y="1751"/>
                    </a:cubicBezTo>
                    <a:cubicBezTo>
                      <a:pt x="17459" y="1838"/>
                      <a:pt x="17430" y="1972"/>
                      <a:pt x="17345" y="2067"/>
                    </a:cubicBezTo>
                    <a:lnTo>
                      <a:pt x="14867" y="5352"/>
                    </a:lnTo>
                    <a:cubicBezTo>
                      <a:pt x="14746" y="5525"/>
                      <a:pt x="14626" y="5525"/>
                      <a:pt x="14506" y="5352"/>
                    </a:cubicBezTo>
                    <a:lnTo>
                      <a:pt x="11411" y="1400"/>
                    </a:lnTo>
                    <a:cubicBezTo>
                      <a:pt x="11324" y="1305"/>
                      <a:pt x="11310" y="1221"/>
                      <a:pt x="11372" y="1150"/>
                    </a:cubicBezTo>
                    <a:cubicBezTo>
                      <a:pt x="11431" y="1079"/>
                      <a:pt x="11530" y="1045"/>
                      <a:pt x="11668" y="1045"/>
                    </a:cubicBezTo>
                    <a:lnTo>
                      <a:pt x="13732" y="1045"/>
                    </a:lnTo>
                    <a:cubicBezTo>
                      <a:pt x="13989" y="1045"/>
                      <a:pt x="14119" y="926"/>
                      <a:pt x="14119" y="690"/>
                    </a:cubicBezTo>
                    <a:cubicBezTo>
                      <a:pt x="14119" y="453"/>
                      <a:pt x="13989" y="335"/>
                      <a:pt x="13732" y="335"/>
                    </a:cubicBezTo>
                    <a:lnTo>
                      <a:pt x="8315" y="335"/>
                    </a:lnTo>
                    <a:cubicBezTo>
                      <a:pt x="8056" y="335"/>
                      <a:pt x="7928" y="453"/>
                      <a:pt x="7928" y="690"/>
                    </a:cubicBezTo>
                    <a:cubicBezTo>
                      <a:pt x="7928" y="926"/>
                      <a:pt x="8056" y="1045"/>
                      <a:pt x="8315" y="1045"/>
                    </a:cubicBezTo>
                    <a:lnTo>
                      <a:pt x="9863" y="1045"/>
                    </a:lnTo>
                    <a:cubicBezTo>
                      <a:pt x="10000" y="1045"/>
                      <a:pt x="10124" y="1079"/>
                      <a:pt x="10237" y="1150"/>
                    </a:cubicBezTo>
                    <a:cubicBezTo>
                      <a:pt x="10348" y="1221"/>
                      <a:pt x="10438" y="1305"/>
                      <a:pt x="10508" y="1400"/>
                    </a:cubicBezTo>
                    <a:lnTo>
                      <a:pt x="14066" y="5967"/>
                    </a:lnTo>
                    <a:cubicBezTo>
                      <a:pt x="14170" y="6109"/>
                      <a:pt x="14170" y="6251"/>
                      <a:pt x="14066" y="6393"/>
                    </a:cubicBezTo>
                    <a:lnTo>
                      <a:pt x="2579" y="20495"/>
                    </a:lnTo>
                    <a:cubicBezTo>
                      <a:pt x="2492" y="20590"/>
                      <a:pt x="2399" y="20674"/>
                      <a:pt x="2295" y="20745"/>
                    </a:cubicBezTo>
                    <a:cubicBezTo>
                      <a:pt x="2192" y="20816"/>
                      <a:pt x="2072" y="20850"/>
                      <a:pt x="1935" y="20850"/>
                    </a:cubicBezTo>
                    <a:lnTo>
                      <a:pt x="387" y="20850"/>
                    </a:lnTo>
                    <a:cubicBezTo>
                      <a:pt x="128" y="20850"/>
                      <a:pt x="0" y="20969"/>
                      <a:pt x="0" y="21205"/>
                    </a:cubicBezTo>
                    <a:cubicBezTo>
                      <a:pt x="0" y="21442"/>
                      <a:pt x="128" y="21560"/>
                      <a:pt x="387" y="21560"/>
                    </a:cubicBezTo>
                    <a:lnTo>
                      <a:pt x="5803" y="21560"/>
                    </a:lnTo>
                    <a:cubicBezTo>
                      <a:pt x="6061" y="21560"/>
                      <a:pt x="6190" y="21442"/>
                      <a:pt x="6190" y="21205"/>
                    </a:cubicBezTo>
                    <a:cubicBezTo>
                      <a:pt x="6190" y="20969"/>
                      <a:pt x="6061" y="20850"/>
                      <a:pt x="5803" y="20850"/>
                    </a:cubicBezTo>
                    <a:lnTo>
                      <a:pt x="3740" y="20850"/>
                    </a:lnTo>
                    <a:cubicBezTo>
                      <a:pt x="3602" y="20850"/>
                      <a:pt x="3504" y="20816"/>
                      <a:pt x="3442" y="20745"/>
                    </a:cubicBezTo>
                    <a:cubicBezTo>
                      <a:pt x="3382" y="20674"/>
                      <a:pt x="3395" y="20590"/>
                      <a:pt x="3481" y="20495"/>
                    </a:cubicBezTo>
                    <a:lnTo>
                      <a:pt x="14506" y="6985"/>
                    </a:lnTo>
                    <a:cubicBezTo>
                      <a:pt x="14626" y="6827"/>
                      <a:pt x="14746" y="6827"/>
                      <a:pt x="14867" y="6985"/>
                    </a:cubicBezTo>
                    <a:lnTo>
                      <a:pt x="18117" y="11103"/>
                    </a:lnTo>
                    <a:cubicBezTo>
                      <a:pt x="18204" y="11198"/>
                      <a:pt x="18216" y="11281"/>
                      <a:pt x="18156" y="11352"/>
                    </a:cubicBezTo>
                    <a:cubicBezTo>
                      <a:pt x="18095" y="11423"/>
                      <a:pt x="17996" y="11458"/>
                      <a:pt x="17859" y="11458"/>
                    </a:cubicBezTo>
                    <a:lnTo>
                      <a:pt x="15795" y="11458"/>
                    </a:lnTo>
                    <a:cubicBezTo>
                      <a:pt x="15537" y="11458"/>
                      <a:pt x="15409" y="11577"/>
                      <a:pt x="15409" y="11813"/>
                    </a:cubicBezTo>
                    <a:cubicBezTo>
                      <a:pt x="15409" y="12050"/>
                      <a:pt x="15537" y="12167"/>
                      <a:pt x="15795" y="12167"/>
                    </a:cubicBezTo>
                    <a:lnTo>
                      <a:pt x="21213" y="12167"/>
                    </a:lnTo>
                    <a:cubicBezTo>
                      <a:pt x="21470" y="12167"/>
                      <a:pt x="21600" y="12050"/>
                      <a:pt x="21600" y="11813"/>
                    </a:cubicBezTo>
                    <a:cubicBezTo>
                      <a:pt x="21600" y="11577"/>
                      <a:pt x="21470" y="11458"/>
                      <a:pt x="21213" y="1145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95" name="Shape 195"/>
              <p:cNvSpPr/>
              <p:nvPr/>
            </p:nvSpPr>
            <p:spPr>
              <a:xfrm>
                <a:off x="592908" y="72035"/>
                <a:ext cx="44769" cy="20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802" y="11979"/>
                    </a:moveTo>
                    <a:cubicBezTo>
                      <a:pt x="15493" y="11979"/>
                      <a:pt x="14427" y="10116"/>
                      <a:pt x="14427" y="7815"/>
                    </a:cubicBezTo>
                    <a:cubicBezTo>
                      <a:pt x="14427" y="5520"/>
                      <a:pt x="15493" y="3657"/>
                      <a:pt x="16802" y="3657"/>
                    </a:cubicBezTo>
                    <a:cubicBezTo>
                      <a:pt x="18118" y="3657"/>
                      <a:pt x="19185" y="5520"/>
                      <a:pt x="19185" y="7815"/>
                    </a:cubicBezTo>
                    <a:cubicBezTo>
                      <a:pt x="19185" y="10116"/>
                      <a:pt x="18118" y="11979"/>
                      <a:pt x="16802" y="11979"/>
                    </a:cubicBezTo>
                    <a:close/>
                    <a:moveTo>
                      <a:pt x="10799" y="0"/>
                    </a:moveTo>
                    <a:cubicBezTo>
                      <a:pt x="4837" y="0"/>
                      <a:pt x="0" y="4833"/>
                      <a:pt x="0" y="10803"/>
                    </a:cubicBezTo>
                    <a:cubicBezTo>
                      <a:pt x="0" y="16767"/>
                      <a:pt x="4837" y="21600"/>
                      <a:pt x="10799" y="21600"/>
                    </a:cubicBezTo>
                    <a:cubicBezTo>
                      <a:pt x="16761" y="21600"/>
                      <a:pt x="21600" y="16767"/>
                      <a:pt x="21600" y="10803"/>
                    </a:cubicBezTo>
                    <a:cubicBezTo>
                      <a:pt x="21600" y="4833"/>
                      <a:pt x="16761" y="0"/>
                      <a:pt x="107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  <p:sp>
        <p:nvSpPr>
          <p:cNvPr id="198" name="Shape 198"/>
          <p:cNvSpPr/>
          <p:nvPr/>
        </p:nvSpPr>
        <p:spPr>
          <a:xfrm>
            <a:off x="8660187" y="6553200"/>
            <a:ext cx="97069" cy="203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normAutofit/>
          </a:bodyPr>
          <a:lstStyle>
            <a:lvl1pPr>
              <a:defRPr sz="180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pPr algn="ctr" defTabSz="309563">
              <a:defRPr>
                <a:solidFill>
                  <a:srgbClr val="000000"/>
                </a:solidFill>
              </a:defRPr>
            </a:pPr>
            <a:r>
              <a:rPr sz="675" kern="0"/>
              <a:t>￼</a:t>
            </a:r>
          </a:p>
        </p:txBody>
      </p:sp>
      <p:grpSp>
        <p:nvGrpSpPr>
          <p:cNvPr id="201" name="Group 201">
            <a:hlinkClick r:id="" action="ppaction://hlinkshowjump?jump=previousslide"/>
          </p:cNvPr>
          <p:cNvGrpSpPr/>
          <p:nvPr/>
        </p:nvGrpSpPr>
        <p:grpSpPr>
          <a:xfrm>
            <a:off x="8488688" y="6575220"/>
            <a:ext cx="109845" cy="146460"/>
            <a:chOff x="0" y="0"/>
            <a:chExt cx="292918" cy="292918"/>
          </a:xfrm>
        </p:grpSpPr>
        <p:sp>
          <p:nvSpPr>
            <p:cNvPr id="199" name="Shape 199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222B31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200" name="Shape 200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22B3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204" name="Group 204">
            <a:hlinkClick r:id="" action="ppaction://hlinkshowjump?jump=nextslide"/>
          </p:cNvPr>
          <p:cNvGrpSpPr/>
          <p:nvPr/>
        </p:nvGrpSpPr>
        <p:grpSpPr>
          <a:xfrm flipH="1">
            <a:off x="8807776" y="6575220"/>
            <a:ext cx="109845" cy="146460"/>
            <a:chOff x="0" y="0"/>
            <a:chExt cx="292918" cy="292918"/>
          </a:xfrm>
        </p:grpSpPr>
        <p:sp>
          <p:nvSpPr>
            <p:cNvPr id="202" name="Shape 202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222B31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203" name="Shape 203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22B3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sp>
        <p:nvSpPr>
          <p:cNvPr id="205" name="Shape 205"/>
          <p:cNvSpPr>
            <a:spLocks noGrp="1"/>
          </p:cNvSpPr>
          <p:nvPr>
            <p:ph type="sldNum" sz="quarter" idx="2"/>
          </p:nvPr>
        </p:nvSpPr>
        <p:spPr>
          <a:xfrm>
            <a:off x="8639007" y="6616700"/>
            <a:ext cx="139430" cy="203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1283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206" name="Shape 206"/>
          <p:cNvSpPr>
            <a:spLocks noGrp="1"/>
          </p:cNvSpPr>
          <p:nvPr>
            <p:ph type="title"/>
          </p:nvPr>
        </p:nvSpPr>
        <p:spPr>
          <a:xfrm>
            <a:off x="744729" y="179682"/>
            <a:ext cx="7654543" cy="741978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FFFFFF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FFFFFF"/>
                </a:solidFill>
              </a:rP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1385007923"/>
      </p:ext>
    </p:extLst>
  </p:cSld>
  <p:clrMapOvr>
    <a:masterClrMapping/>
  </p:clrMapOvr>
  <p:transition spd="med"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title"/>
          </p:nvPr>
        </p:nvSpPr>
        <p:spPr>
          <a:xfrm>
            <a:off x="744729" y="179682"/>
            <a:ext cx="7654543" cy="741978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212830"/>
                </a:solidFill>
              </a:rPr>
              <a:t>Title Text</a:t>
            </a:r>
          </a:p>
        </p:txBody>
      </p:sp>
      <p:sp>
        <p:nvSpPr>
          <p:cNvPr id="84" name="Shape 84"/>
          <p:cNvSpPr>
            <a:spLocks noGrp="1"/>
          </p:cNvSpPr>
          <p:nvPr>
            <p:ph type="body" idx="1"/>
          </p:nvPr>
        </p:nvSpPr>
        <p:spPr>
          <a:xfrm>
            <a:off x="744729" y="823065"/>
            <a:ext cx="6278404" cy="793751"/>
          </a:xfrm>
          <a:prstGeom prst="rect">
            <a:avLst/>
          </a:prstGeom>
        </p:spPr>
        <p:txBody>
          <a:bodyPr/>
          <a:lstStyle>
            <a:lvl1pPr algn="l"/>
            <a:lvl2pPr algn="l"/>
            <a:lvl3pPr algn="l"/>
            <a:lvl4pPr algn="l"/>
            <a:lvl5pPr algn="l"/>
          </a:lstStyle>
          <a:p>
            <a:pPr lvl="0">
              <a:defRPr sz="1800"/>
            </a:pPr>
            <a:r>
              <a:rPr sz="600"/>
              <a:t>Body Level One</a:t>
            </a:r>
          </a:p>
          <a:p>
            <a:pPr lvl="1">
              <a:defRPr sz="1800"/>
            </a:pPr>
            <a:r>
              <a:rPr sz="600"/>
              <a:t>Body Level Two</a:t>
            </a:r>
          </a:p>
          <a:p>
            <a:pPr lvl="2">
              <a:defRPr sz="1800"/>
            </a:pPr>
            <a:r>
              <a:rPr sz="600"/>
              <a:t>Body Level Three</a:t>
            </a:r>
          </a:p>
          <a:p>
            <a:pPr lvl="3">
              <a:defRPr sz="1800"/>
            </a:pPr>
            <a:r>
              <a:rPr sz="600"/>
              <a:t>Body Level Four</a:t>
            </a:r>
          </a:p>
          <a:p>
            <a:pPr lvl="4">
              <a:defRPr sz="1800"/>
            </a:pPr>
            <a:r>
              <a:rPr sz="6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453955703"/>
      </p:ext>
    </p:extLst>
  </p:cSld>
  <p:clrMapOvr>
    <a:masterClrMapping/>
  </p:clrMapOvr>
  <p:transition spd="med"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" name="Group 93"/>
          <p:cNvGrpSpPr/>
          <p:nvPr/>
        </p:nvGrpSpPr>
        <p:grpSpPr>
          <a:xfrm>
            <a:off x="206257" y="6579295"/>
            <a:ext cx="652434" cy="198656"/>
            <a:chOff x="0" y="0"/>
            <a:chExt cx="1739821" cy="397311"/>
          </a:xfrm>
        </p:grpSpPr>
        <p:grpSp>
          <p:nvGrpSpPr>
            <p:cNvPr id="88" name="Group 88"/>
            <p:cNvGrpSpPr/>
            <p:nvPr/>
          </p:nvGrpSpPr>
          <p:grpSpPr>
            <a:xfrm>
              <a:off x="0" y="16976"/>
              <a:ext cx="378730" cy="275796"/>
              <a:chOff x="0" y="0"/>
              <a:chExt cx="378729" cy="275794"/>
            </a:xfrm>
          </p:grpSpPr>
          <p:sp>
            <p:nvSpPr>
              <p:cNvPr id="86" name="Shape 86"/>
              <p:cNvSpPr/>
              <p:nvPr/>
            </p:nvSpPr>
            <p:spPr>
              <a:xfrm>
                <a:off x="105200" y="0"/>
                <a:ext cx="273530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7316"/>
                    </a:moveTo>
                    <a:cubicBezTo>
                      <a:pt x="21600" y="19682"/>
                      <a:pt x="20404" y="21600"/>
                      <a:pt x="18928" y="21600"/>
                    </a:cubicBezTo>
                    <a:cubicBezTo>
                      <a:pt x="17453" y="21600"/>
                      <a:pt x="16257" y="19682"/>
                      <a:pt x="16257" y="17316"/>
                    </a:cubicBezTo>
                    <a:cubicBezTo>
                      <a:pt x="16257" y="12492"/>
                      <a:pt x="13809" y="8567"/>
                      <a:pt x="10800" y="8567"/>
                    </a:cubicBezTo>
                    <a:cubicBezTo>
                      <a:pt x="7791" y="8567"/>
                      <a:pt x="5343" y="12492"/>
                      <a:pt x="5343" y="17316"/>
                    </a:cubicBezTo>
                    <a:cubicBezTo>
                      <a:pt x="5343" y="19682"/>
                      <a:pt x="4147" y="21600"/>
                      <a:pt x="2672" y="21600"/>
                    </a:cubicBezTo>
                    <a:cubicBezTo>
                      <a:pt x="1197" y="21600"/>
                      <a:pt x="0" y="19682"/>
                      <a:pt x="0" y="17316"/>
                    </a:cubicBezTo>
                    <a:cubicBezTo>
                      <a:pt x="0" y="12691"/>
                      <a:pt x="1123" y="8343"/>
                      <a:pt x="3163" y="5072"/>
                    </a:cubicBezTo>
                    <a:cubicBezTo>
                      <a:pt x="5204" y="1801"/>
                      <a:pt x="7915" y="0"/>
                      <a:pt x="10800" y="0"/>
                    </a:cubicBezTo>
                    <a:cubicBezTo>
                      <a:pt x="13685" y="0"/>
                      <a:pt x="16397" y="1801"/>
                      <a:pt x="18437" y="5072"/>
                    </a:cubicBezTo>
                    <a:cubicBezTo>
                      <a:pt x="20477" y="8343"/>
                      <a:pt x="21600" y="12691"/>
                      <a:pt x="21600" y="17316"/>
                    </a:cubicBezTo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87" name="Shape 87"/>
              <p:cNvSpPr/>
              <p:nvPr/>
            </p:nvSpPr>
            <p:spPr>
              <a:xfrm>
                <a:off x="0" y="105200"/>
                <a:ext cx="273528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003" y="6600"/>
                    </a:moveTo>
                    <a:cubicBezTo>
                      <a:pt x="17003" y="3730"/>
                      <a:pt x="18459" y="1393"/>
                      <a:pt x="20250" y="1393"/>
                    </a:cubicBezTo>
                    <a:cubicBezTo>
                      <a:pt x="20499" y="1393"/>
                      <a:pt x="20740" y="1442"/>
                      <a:pt x="20972" y="1527"/>
                    </a:cubicBezTo>
                    <a:cubicBezTo>
                      <a:pt x="20482" y="594"/>
                      <a:pt x="19749" y="0"/>
                      <a:pt x="18928" y="0"/>
                    </a:cubicBezTo>
                    <a:cubicBezTo>
                      <a:pt x="17453" y="0"/>
                      <a:pt x="16257" y="1918"/>
                      <a:pt x="16257" y="4284"/>
                    </a:cubicBezTo>
                    <a:cubicBezTo>
                      <a:pt x="16257" y="6254"/>
                      <a:pt x="15844" y="8067"/>
                      <a:pt x="15156" y="9532"/>
                    </a:cubicBezTo>
                    <a:cubicBezTo>
                      <a:pt x="16156" y="9547"/>
                      <a:pt x="16966" y="10855"/>
                      <a:pt x="16966" y="12461"/>
                    </a:cubicBezTo>
                    <a:cubicBezTo>
                      <a:pt x="16966" y="14077"/>
                      <a:pt x="16146" y="15392"/>
                      <a:pt x="15138" y="15392"/>
                    </a:cubicBezTo>
                    <a:cubicBezTo>
                      <a:pt x="14130" y="15392"/>
                      <a:pt x="13310" y="14077"/>
                      <a:pt x="13310" y="12461"/>
                    </a:cubicBezTo>
                    <a:cubicBezTo>
                      <a:pt x="13310" y="12313"/>
                      <a:pt x="13319" y="12169"/>
                      <a:pt x="13333" y="12027"/>
                    </a:cubicBezTo>
                    <a:cubicBezTo>
                      <a:pt x="12575" y="12667"/>
                      <a:pt x="11714" y="13033"/>
                      <a:pt x="10800" y="13033"/>
                    </a:cubicBezTo>
                    <a:cubicBezTo>
                      <a:pt x="9907" y="13033"/>
                      <a:pt x="9065" y="12681"/>
                      <a:pt x="8321" y="12068"/>
                    </a:cubicBezTo>
                    <a:cubicBezTo>
                      <a:pt x="8331" y="12197"/>
                      <a:pt x="8339" y="12327"/>
                      <a:pt x="8339" y="12461"/>
                    </a:cubicBezTo>
                    <a:cubicBezTo>
                      <a:pt x="8339" y="14077"/>
                      <a:pt x="7519" y="15392"/>
                      <a:pt x="6511" y="15392"/>
                    </a:cubicBezTo>
                    <a:cubicBezTo>
                      <a:pt x="5503" y="15392"/>
                      <a:pt x="4683" y="14077"/>
                      <a:pt x="4683" y="12461"/>
                    </a:cubicBezTo>
                    <a:cubicBezTo>
                      <a:pt x="4683" y="10880"/>
                      <a:pt x="5468" y="9591"/>
                      <a:pt x="6446" y="9535"/>
                    </a:cubicBezTo>
                    <a:cubicBezTo>
                      <a:pt x="5757" y="8071"/>
                      <a:pt x="5343" y="6255"/>
                      <a:pt x="5343" y="4284"/>
                    </a:cubicBezTo>
                    <a:cubicBezTo>
                      <a:pt x="5343" y="1918"/>
                      <a:pt x="4147" y="0"/>
                      <a:pt x="2671" y="0"/>
                    </a:cubicBezTo>
                    <a:cubicBezTo>
                      <a:pt x="1843" y="0"/>
                      <a:pt x="1103" y="605"/>
                      <a:pt x="613" y="1554"/>
                    </a:cubicBezTo>
                    <a:cubicBezTo>
                      <a:pt x="865" y="1453"/>
                      <a:pt x="1127" y="1393"/>
                      <a:pt x="1399" y="1393"/>
                    </a:cubicBezTo>
                    <a:cubicBezTo>
                      <a:pt x="3190" y="1393"/>
                      <a:pt x="4646" y="3730"/>
                      <a:pt x="4646" y="6600"/>
                    </a:cubicBezTo>
                    <a:cubicBezTo>
                      <a:pt x="4646" y="9472"/>
                      <a:pt x="3190" y="11808"/>
                      <a:pt x="1399" y="11808"/>
                    </a:cubicBezTo>
                    <a:cubicBezTo>
                      <a:pt x="1284" y="11808"/>
                      <a:pt x="1171" y="11799"/>
                      <a:pt x="1060" y="11780"/>
                    </a:cubicBezTo>
                    <a:cubicBezTo>
                      <a:pt x="1581" y="13519"/>
                      <a:pt x="2287" y="15123"/>
                      <a:pt x="3163" y="16528"/>
                    </a:cubicBezTo>
                    <a:cubicBezTo>
                      <a:pt x="4357" y="18443"/>
                      <a:pt x="5783" y="19849"/>
                      <a:pt x="7337" y="20690"/>
                    </a:cubicBezTo>
                    <a:cubicBezTo>
                      <a:pt x="7583" y="17880"/>
                      <a:pt x="9088" y="15708"/>
                      <a:pt x="10908" y="15708"/>
                    </a:cubicBezTo>
                    <a:cubicBezTo>
                      <a:pt x="12703" y="15708"/>
                      <a:pt x="14192" y="17823"/>
                      <a:pt x="14467" y="20580"/>
                    </a:cubicBezTo>
                    <a:cubicBezTo>
                      <a:pt x="15943" y="19728"/>
                      <a:pt x="17295" y="18359"/>
                      <a:pt x="18437" y="16528"/>
                    </a:cubicBezTo>
                    <a:cubicBezTo>
                      <a:pt x="19312" y="15125"/>
                      <a:pt x="20017" y="13522"/>
                      <a:pt x="20539" y="11785"/>
                    </a:cubicBezTo>
                    <a:cubicBezTo>
                      <a:pt x="20444" y="11799"/>
                      <a:pt x="20348" y="11808"/>
                      <a:pt x="20250" y="11808"/>
                    </a:cubicBezTo>
                    <a:cubicBezTo>
                      <a:pt x="18459" y="11808"/>
                      <a:pt x="17003" y="9472"/>
                      <a:pt x="17003" y="6600"/>
                    </a:cubicBezTo>
                    <a:close/>
                    <a:moveTo>
                      <a:pt x="21563" y="3598"/>
                    </a:moveTo>
                    <a:cubicBezTo>
                      <a:pt x="21191" y="3178"/>
                      <a:pt x="20738" y="2930"/>
                      <a:pt x="20250" y="2930"/>
                    </a:cubicBezTo>
                    <a:cubicBezTo>
                      <a:pt x="18988" y="2930"/>
                      <a:pt x="17961" y="4577"/>
                      <a:pt x="17961" y="6600"/>
                    </a:cubicBezTo>
                    <a:cubicBezTo>
                      <a:pt x="17961" y="8625"/>
                      <a:pt x="18988" y="10271"/>
                      <a:pt x="20250" y="10271"/>
                    </a:cubicBezTo>
                    <a:cubicBezTo>
                      <a:pt x="20507" y="10271"/>
                      <a:pt x="20753" y="10200"/>
                      <a:pt x="20983" y="10075"/>
                    </a:cubicBezTo>
                    <a:cubicBezTo>
                      <a:pt x="21388" y="8239"/>
                      <a:pt x="21600" y="6288"/>
                      <a:pt x="21600" y="4284"/>
                    </a:cubicBezTo>
                    <a:cubicBezTo>
                      <a:pt x="21600" y="4049"/>
                      <a:pt x="21585" y="3822"/>
                      <a:pt x="21563" y="3598"/>
                    </a:cubicBezTo>
                    <a:close/>
                    <a:moveTo>
                      <a:pt x="3688" y="6600"/>
                    </a:moveTo>
                    <a:cubicBezTo>
                      <a:pt x="3688" y="4577"/>
                      <a:pt x="2661" y="2930"/>
                      <a:pt x="1399" y="2930"/>
                    </a:cubicBezTo>
                    <a:cubicBezTo>
                      <a:pt x="886" y="2930"/>
                      <a:pt x="413" y="3205"/>
                      <a:pt x="31" y="3664"/>
                    </a:cubicBezTo>
                    <a:cubicBezTo>
                      <a:pt x="13" y="3867"/>
                      <a:pt x="0" y="4073"/>
                      <a:pt x="0" y="4284"/>
                    </a:cubicBezTo>
                    <a:cubicBezTo>
                      <a:pt x="0" y="6276"/>
                      <a:pt x="210" y="8216"/>
                      <a:pt x="610" y="10042"/>
                    </a:cubicBezTo>
                    <a:cubicBezTo>
                      <a:pt x="856" y="10188"/>
                      <a:pt x="1121" y="10271"/>
                      <a:pt x="1399" y="10271"/>
                    </a:cubicBezTo>
                    <a:cubicBezTo>
                      <a:pt x="2661" y="10271"/>
                      <a:pt x="3688" y="8625"/>
                      <a:pt x="3688" y="6600"/>
                    </a:cubicBezTo>
                    <a:close/>
                    <a:moveTo>
                      <a:pt x="5642" y="12461"/>
                    </a:moveTo>
                    <a:cubicBezTo>
                      <a:pt x="5642" y="13229"/>
                      <a:pt x="6032" y="13855"/>
                      <a:pt x="6511" y="13855"/>
                    </a:cubicBezTo>
                    <a:cubicBezTo>
                      <a:pt x="6991" y="13855"/>
                      <a:pt x="7380" y="13229"/>
                      <a:pt x="7380" y="12461"/>
                    </a:cubicBezTo>
                    <a:cubicBezTo>
                      <a:pt x="7380" y="11693"/>
                      <a:pt x="6991" y="11067"/>
                      <a:pt x="6511" y="11067"/>
                    </a:cubicBezTo>
                    <a:cubicBezTo>
                      <a:pt x="6032" y="11067"/>
                      <a:pt x="5642" y="11693"/>
                      <a:pt x="5642" y="12461"/>
                    </a:cubicBezTo>
                    <a:close/>
                    <a:moveTo>
                      <a:pt x="15138" y="13855"/>
                    </a:moveTo>
                    <a:cubicBezTo>
                      <a:pt x="15617" y="13855"/>
                      <a:pt x="16007" y="13229"/>
                      <a:pt x="16007" y="12461"/>
                    </a:cubicBezTo>
                    <a:cubicBezTo>
                      <a:pt x="16007" y="11693"/>
                      <a:pt x="15617" y="11067"/>
                      <a:pt x="15138" y="11067"/>
                    </a:cubicBezTo>
                    <a:cubicBezTo>
                      <a:pt x="14659" y="11067"/>
                      <a:pt x="14269" y="11693"/>
                      <a:pt x="14269" y="12461"/>
                    </a:cubicBezTo>
                    <a:cubicBezTo>
                      <a:pt x="14269" y="13229"/>
                      <a:pt x="14659" y="13855"/>
                      <a:pt x="15138" y="13855"/>
                    </a:cubicBezTo>
                    <a:close/>
                    <a:moveTo>
                      <a:pt x="10908" y="17245"/>
                    </a:moveTo>
                    <a:cubicBezTo>
                      <a:pt x="9525" y="17245"/>
                      <a:pt x="8387" y="18952"/>
                      <a:pt x="8268" y="21121"/>
                    </a:cubicBezTo>
                    <a:cubicBezTo>
                      <a:pt x="9088" y="21435"/>
                      <a:pt x="9936" y="21600"/>
                      <a:pt x="10800" y="21600"/>
                    </a:cubicBezTo>
                    <a:cubicBezTo>
                      <a:pt x="11738" y="21600"/>
                      <a:pt x="12658" y="21406"/>
                      <a:pt x="13542" y="21036"/>
                    </a:cubicBezTo>
                    <a:cubicBezTo>
                      <a:pt x="13399" y="18908"/>
                      <a:pt x="12273" y="17245"/>
                      <a:pt x="10908" y="1724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92" name="Group 92"/>
            <p:cNvGrpSpPr/>
            <p:nvPr/>
          </p:nvGrpSpPr>
          <p:grpSpPr>
            <a:xfrm>
              <a:off x="451491" y="-1"/>
              <a:ext cx="1288331" cy="397313"/>
              <a:chOff x="0" y="0"/>
              <a:chExt cx="1288330" cy="397311"/>
            </a:xfrm>
          </p:grpSpPr>
          <p:sp>
            <p:nvSpPr>
              <p:cNvPr id="89" name="Shape 89"/>
              <p:cNvSpPr/>
              <p:nvPr/>
            </p:nvSpPr>
            <p:spPr>
              <a:xfrm>
                <a:off x="0" y="0"/>
                <a:ext cx="1288331" cy="267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09" y="0"/>
                    </a:moveTo>
                    <a:cubicBezTo>
                      <a:pt x="11534" y="0"/>
                      <a:pt x="11413" y="501"/>
                      <a:pt x="11413" y="1340"/>
                    </a:cubicBezTo>
                    <a:cubicBezTo>
                      <a:pt x="11413" y="2179"/>
                      <a:pt x="11534" y="2681"/>
                      <a:pt x="11709" y="2681"/>
                    </a:cubicBezTo>
                    <a:lnTo>
                      <a:pt x="12014" y="2681"/>
                    </a:lnTo>
                    <a:lnTo>
                      <a:pt x="12014" y="18319"/>
                    </a:lnTo>
                    <a:lnTo>
                      <a:pt x="11709" y="18319"/>
                    </a:lnTo>
                    <a:cubicBezTo>
                      <a:pt x="11534" y="18319"/>
                      <a:pt x="11413" y="18820"/>
                      <a:pt x="11413" y="19659"/>
                    </a:cubicBezTo>
                    <a:cubicBezTo>
                      <a:pt x="11413" y="20498"/>
                      <a:pt x="11534" y="21000"/>
                      <a:pt x="11709" y="21000"/>
                    </a:cubicBezTo>
                    <a:lnTo>
                      <a:pt x="12960" y="21000"/>
                    </a:lnTo>
                    <a:cubicBezTo>
                      <a:pt x="13134" y="21000"/>
                      <a:pt x="13256" y="20498"/>
                      <a:pt x="13256" y="19659"/>
                    </a:cubicBezTo>
                    <a:cubicBezTo>
                      <a:pt x="13256" y="18820"/>
                      <a:pt x="13134" y="18319"/>
                      <a:pt x="12960" y="18319"/>
                    </a:cubicBezTo>
                    <a:lnTo>
                      <a:pt x="12571" y="18319"/>
                    </a:lnTo>
                    <a:lnTo>
                      <a:pt x="12571" y="2681"/>
                    </a:lnTo>
                    <a:lnTo>
                      <a:pt x="13613" y="2681"/>
                    </a:lnTo>
                    <a:cubicBezTo>
                      <a:pt x="13871" y="2681"/>
                      <a:pt x="14055" y="3073"/>
                      <a:pt x="14179" y="3686"/>
                    </a:cubicBezTo>
                    <a:cubicBezTo>
                      <a:pt x="14303" y="4297"/>
                      <a:pt x="14368" y="5355"/>
                      <a:pt x="14368" y="6730"/>
                    </a:cubicBezTo>
                    <a:cubicBezTo>
                      <a:pt x="14368" y="8105"/>
                      <a:pt x="14303" y="9163"/>
                      <a:pt x="14179" y="9774"/>
                    </a:cubicBezTo>
                    <a:cubicBezTo>
                      <a:pt x="14055" y="10387"/>
                      <a:pt x="13871" y="10723"/>
                      <a:pt x="13613" y="10723"/>
                    </a:cubicBezTo>
                    <a:lnTo>
                      <a:pt x="13123" y="10723"/>
                    </a:lnTo>
                    <a:cubicBezTo>
                      <a:pt x="12948" y="10723"/>
                      <a:pt x="12826" y="11225"/>
                      <a:pt x="12826" y="12064"/>
                    </a:cubicBezTo>
                    <a:cubicBezTo>
                      <a:pt x="12826" y="12903"/>
                      <a:pt x="12948" y="13404"/>
                      <a:pt x="13123" y="13404"/>
                    </a:cubicBezTo>
                    <a:lnTo>
                      <a:pt x="13613" y="13404"/>
                    </a:lnTo>
                    <a:cubicBezTo>
                      <a:pt x="14043" y="13404"/>
                      <a:pt x="14378" y="12863"/>
                      <a:pt x="14612" y="11673"/>
                    </a:cubicBezTo>
                    <a:cubicBezTo>
                      <a:pt x="14842" y="10498"/>
                      <a:pt x="14960" y="8860"/>
                      <a:pt x="14960" y="6744"/>
                    </a:cubicBezTo>
                    <a:cubicBezTo>
                      <a:pt x="14960" y="4628"/>
                      <a:pt x="14842" y="2962"/>
                      <a:pt x="14612" y="1787"/>
                    </a:cubicBezTo>
                    <a:cubicBezTo>
                      <a:pt x="14378" y="597"/>
                      <a:pt x="14043" y="0"/>
                      <a:pt x="13613" y="0"/>
                    </a:cubicBezTo>
                    <a:lnTo>
                      <a:pt x="11709" y="0"/>
                    </a:lnTo>
                    <a:close/>
                    <a:moveTo>
                      <a:pt x="84" y="2052"/>
                    </a:moveTo>
                    <a:cubicBezTo>
                      <a:pt x="27" y="2052"/>
                      <a:pt x="0" y="2199"/>
                      <a:pt x="0" y="2471"/>
                    </a:cubicBezTo>
                    <a:cubicBezTo>
                      <a:pt x="0" y="2746"/>
                      <a:pt x="27" y="2876"/>
                      <a:pt x="84" y="2876"/>
                    </a:cubicBezTo>
                    <a:lnTo>
                      <a:pt x="482" y="2876"/>
                    </a:lnTo>
                    <a:cubicBezTo>
                      <a:pt x="539" y="2876"/>
                      <a:pt x="569" y="3009"/>
                      <a:pt x="569" y="3281"/>
                    </a:cubicBezTo>
                    <a:lnTo>
                      <a:pt x="569" y="19952"/>
                    </a:lnTo>
                    <a:cubicBezTo>
                      <a:pt x="569" y="20226"/>
                      <a:pt x="539" y="20357"/>
                      <a:pt x="482" y="20357"/>
                    </a:cubicBezTo>
                    <a:lnTo>
                      <a:pt x="84" y="20357"/>
                    </a:lnTo>
                    <a:cubicBezTo>
                      <a:pt x="27" y="20357"/>
                      <a:pt x="0" y="20490"/>
                      <a:pt x="0" y="20762"/>
                    </a:cubicBezTo>
                    <a:cubicBezTo>
                      <a:pt x="0" y="21036"/>
                      <a:pt x="27" y="21181"/>
                      <a:pt x="84" y="21181"/>
                    </a:cubicBezTo>
                    <a:lnTo>
                      <a:pt x="1335" y="21181"/>
                    </a:lnTo>
                    <a:cubicBezTo>
                      <a:pt x="1393" y="21181"/>
                      <a:pt x="1420" y="21036"/>
                      <a:pt x="1420" y="20762"/>
                    </a:cubicBezTo>
                    <a:cubicBezTo>
                      <a:pt x="1420" y="20490"/>
                      <a:pt x="1393" y="20357"/>
                      <a:pt x="1335" y="20357"/>
                    </a:cubicBezTo>
                    <a:lnTo>
                      <a:pt x="825" y="20357"/>
                    </a:lnTo>
                    <a:cubicBezTo>
                      <a:pt x="768" y="20357"/>
                      <a:pt x="737" y="20226"/>
                      <a:pt x="737" y="19952"/>
                    </a:cubicBezTo>
                    <a:lnTo>
                      <a:pt x="737" y="3965"/>
                    </a:lnTo>
                    <a:cubicBezTo>
                      <a:pt x="737" y="3820"/>
                      <a:pt x="744" y="3750"/>
                      <a:pt x="755" y="3742"/>
                    </a:cubicBezTo>
                    <a:cubicBezTo>
                      <a:pt x="766" y="3733"/>
                      <a:pt x="776" y="3753"/>
                      <a:pt x="784" y="3826"/>
                    </a:cubicBezTo>
                    <a:lnTo>
                      <a:pt x="2375" y="20762"/>
                    </a:lnTo>
                    <a:cubicBezTo>
                      <a:pt x="2401" y="21036"/>
                      <a:pt x="2443" y="21181"/>
                      <a:pt x="2500" y="21181"/>
                    </a:cubicBezTo>
                    <a:cubicBezTo>
                      <a:pt x="2557" y="21181"/>
                      <a:pt x="2598" y="21036"/>
                      <a:pt x="2625" y="20762"/>
                    </a:cubicBezTo>
                    <a:lnTo>
                      <a:pt x="4215" y="3826"/>
                    </a:lnTo>
                    <a:cubicBezTo>
                      <a:pt x="4223" y="3753"/>
                      <a:pt x="4233" y="3733"/>
                      <a:pt x="4245" y="3742"/>
                    </a:cubicBezTo>
                    <a:cubicBezTo>
                      <a:pt x="4256" y="3750"/>
                      <a:pt x="4259" y="3820"/>
                      <a:pt x="4259" y="3965"/>
                    </a:cubicBezTo>
                    <a:lnTo>
                      <a:pt x="4259" y="19952"/>
                    </a:lnTo>
                    <a:cubicBezTo>
                      <a:pt x="4259" y="20226"/>
                      <a:pt x="4231" y="20357"/>
                      <a:pt x="4175" y="20357"/>
                    </a:cubicBezTo>
                    <a:lnTo>
                      <a:pt x="3664" y="20357"/>
                    </a:lnTo>
                    <a:cubicBezTo>
                      <a:pt x="3607" y="20357"/>
                      <a:pt x="3580" y="20490"/>
                      <a:pt x="3580" y="20762"/>
                    </a:cubicBezTo>
                    <a:cubicBezTo>
                      <a:pt x="3580" y="21036"/>
                      <a:pt x="3607" y="21181"/>
                      <a:pt x="3664" y="21181"/>
                    </a:cubicBezTo>
                    <a:lnTo>
                      <a:pt x="4912" y="21181"/>
                    </a:lnTo>
                    <a:cubicBezTo>
                      <a:pt x="4969" y="21181"/>
                      <a:pt x="4999" y="21036"/>
                      <a:pt x="4999" y="20762"/>
                    </a:cubicBezTo>
                    <a:cubicBezTo>
                      <a:pt x="4999" y="20490"/>
                      <a:pt x="4969" y="20357"/>
                      <a:pt x="4912" y="20357"/>
                    </a:cubicBezTo>
                    <a:lnTo>
                      <a:pt x="4517" y="20357"/>
                    </a:lnTo>
                    <a:cubicBezTo>
                      <a:pt x="4460" y="20357"/>
                      <a:pt x="4430" y="20226"/>
                      <a:pt x="4430" y="19952"/>
                    </a:cubicBezTo>
                    <a:lnTo>
                      <a:pt x="4430" y="3281"/>
                    </a:lnTo>
                    <a:cubicBezTo>
                      <a:pt x="4430" y="3009"/>
                      <a:pt x="4460" y="2876"/>
                      <a:pt x="4517" y="2876"/>
                    </a:cubicBezTo>
                    <a:lnTo>
                      <a:pt x="4912" y="2876"/>
                    </a:lnTo>
                    <a:cubicBezTo>
                      <a:pt x="4969" y="2876"/>
                      <a:pt x="4999" y="2746"/>
                      <a:pt x="4999" y="2471"/>
                    </a:cubicBezTo>
                    <a:cubicBezTo>
                      <a:pt x="4999" y="2199"/>
                      <a:pt x="4969" y="2052"/>
                      <a:pt x="4912" y="2052"/>
                    </a:cubicBezTo>
                    <a:lnTo>
                      <a:pt x="4288" y="2052"/>
                    </a:lnTo>
                    <a:cubicBezTo>
                      <a:pt x="4246" y="2052"/>
                      <a:pt x="4216" y="2090"/>
                      <a:pt x="4195" y="2164"/>
                    </a:cubicBezTo>
                    <a:cubicBezTo>
                      <a:pt x="4174" y="2235"/>
                      <a:pt x="4157" y="2344"/>
                      <a:pt x="4146" y="2471"/>
                    </a:cubicBezTo>
                    <a:lnTo>
                      <a:pt x="2555" y="19408"/>
                    </a:lnTo>
                    <a:cubicBezTo>
                      <a:pt x="2517" y="19790"/>
                      <a:pt x="2479" y="19790"/>
                      <a:pt x="2442" y="19408"/>
                    </a:cubicBezTo>
                    <a:lnTo>
                      <a:pt x="851" y="2471"/>
                    </a:lnTo>
                    <a:cubicBezTo>
                      <a:pt x="839" y="2344"/>
                      <a:pt x="825" y="2235"/>
                      <a:pt x="804" y="2164"/>
                    </a:cubicBezTo>
                    <a:cubicBezTo>
                      <a:pt x="783" y="2090"/>
                      <a:pt x="753" y="2052"/>
                      <a:pt x="711" y="2052"/>
                    </a:cubicBezTo>
                    <a:lnTo>
                      <a:pt x="84" y="2052"/>
                    </a:lnTo>
                    <a:close/>
                    <a:moveTo>
                      <a:pt x="17277" y="5222"/>
                    </a:moveTo>
                    <a:cubicBezTo>
                      <a:pt x="17138" y="5222"/>
                      <a:pt x="17008" y="5330"/>
                      <a:pt x="16885" y="5557"/>
                    </a:cubicBezTo>
                    <a:cubicBezTo>
                      <a:pt x="16772" y="5765"/>
                      <a:pt x="16666" y="6030"/>
                      <a:pt x="16575" y="6325"/>
                    </a:cubicBezTo>
                    <a:cubicBezTo>
                      <a:pt x="16535" y="6450"/>
                      <a:pt x="16500" y="6511"/>
                      <a:pt x="16464" y="6646"/>
                    </a:cubicBezTo>
                    <a:cubicBezTo>
                      <a:pt x="16446" y="5920"/>
                      <a:pt x="16331" y="5362"/>
                      <a:pt x="16171" y="5362"/>
                    </a:cubicBezTo>
                    <a:lnTo>
                      <a:pt x="15602" y="5362"/>
                    </a:lnTo>
                    <a:cubicBezTo>
                      <a:pt x="15427" y="5362"/>
                      <a:pt x="15306" y="6087"/>
                      <a:pt x="15306" y="6925"/>
                    </a:cubicBezTo>
                    <a:cubicBezTo>
                      <a:pt x="15306" y="7764"/>
                      <a:pt x="15427" y="8489"/>
                      <a:pt x="15602" y="8489"/>
                    </a:cubicBezTo>
                    <a:lnTo>
                      <a:pt x="15915" y="8489"/>
                    </a:lnTo>
                    <a:lnTo>
                      <a:pt x="15915" y="18319"/>
                    </a:lnTo>
                    <a:lnTo>
                      <a:pt x="15602" y="18319"/>
                    </a:lnTo>
                    <a:cubicBezTo>
                      <a:pt x="15427" y="18319"/>
                      <a:pt x="15306" y="18820"/>
                      <a:pt x="15306" y="19659"/>
                    </a:cubicBezTo>
                    <a:cubicBezTo>
                      <a:pt x="15306" y="20498"/>
                      <a:pt x="15427" y="21000"/>
                      <a:pt x="15602" y="21000"/>
                    </a:cubicBezTo>
                    <a:lnTo>
                      <a:pt x="16795" y="21000"/>
                    </a:lnTo>
                    <a:cubicBezTo>
                      <a:pt x="16970" y="21000"/>
                      <a:pt x="17091" y="20498"/>
                      <a:pt x="17091" y="19659"/>
                    </a:cubicBezTo>
                    <a:cubicBezTo>
                      <a:pt x="17091" y="18820"/>
                      <a:pt x="16970" y="18319"/>
                      <a:pt x="16795" y="18319"/>
                    </a:cubicBezTo>
                    <a:lnTo>
                      <a:pt x="16473" y="18319"/>
                    </a:lnTo>
                    <a:lnTo>
                      <a:pt x="16473" y="11030"/>
                    </a:lnTo>
                    <a:cubicBezTo>
                      <a:pt x="16566" y="10507"/>
                      <a:pt x="16612" y="10028"/>
                      <a:pt x="16694" y="9592"/>
                    </a:cubicBezTo>
                    <a:cubicBezTo>
                      <a:pt x="16767" y="9192"/>
                      <a:pt x="16859" y="8819"/>
                      <a:pt x="16966" y="8489"/>
                    </a:cubicBezTo>
                    <a:cubicBezTo>
                      <a:pt x="17058" y="8210"/>
                      <a:pt x="17161" y="8070"/>
                      <a:pt x="17280" y="8070"/>
                    </a:cubicBezTo>
                    <a:cubicBezTo>
                      <a:pt x="17441" y="8070"/>
                      <a:pt x="17555" y="8252"/>
                      <a:pt x="17634" y="8615"/>
                    </a:cubicBezTo>
                    <a:cubicBezTo>
                      <a:pt x="17712" y="8970"/>
                      <a:pt x="17747" y="9386"/>
                      <a:pt x="17747" y="9927"/>
                    </a:cubicBezTo>
                    <a:cubicBezTo>
                      <a:pt x="17747" y="10766"/>
                      <a:pt x="17869" y="11352"/>
                      <a:pt x="18044" y="11352"/>
                    </a:cubicBezTo>
                    <a:cubicBezTo>
                      <a:pt x="18218" y="11352"/>
                      <a:pt x="18343" y="10766"/>
                      <a:pt x="18343" y="9927"/>
                    </a:cubicBezTo>
                    <a:cubicBezTo>
                      <a:pt x="18343" y="9289"/>
                      <a:pt x="18318" y="8677"/>
                      <a:pt x="18270" y="8112"/>
                    </a:cubicBezTo>
                    <a:cubicBezTo>
                      <a:pt x="18221" y="7535"/>
                      <a:pt x="18148" y="7015"/>
                      <a:pt x="18052" y="6576"/>
                    </a:cubicBezTo>
                    <a:cubicBezTo>
                      <a:pt x="17958" y="6147"/>
                      <a:pt x="17845" y="5808"/>
                      <a:pt x="17715" y="5571"/>
                    </a:cubicBezTo>
                    <a:cubicBezTo>
                      <a:pt x="17587" y="5335"/>
                      <a:pt x="17438" y="5222"/>
                      <a:pt x="17277" y="5222"/>
                    </a:cubicBezTo>
                    <a:close/>
                    <a:moveTo>
                      <a:pt x="19997" y="5362"/>
                    </a:moveTo>
                    <a:cubicBezTo>
                      <a:pt x="19767" y="5362"/>
                      <a:pt x="19548" y="5565"/>
                      <a:pt x="19350" y="5962"/>
                    </a:cubicBezTo>
                    <a:cubicBezTo>
                      <a:pt x="19151" y="6362"/>
                      <a:pt x="18980" y="6931"/>
                      <a:pt x="18839" y="7651"/>
                    </a:cubicBezTo>
                    <a:cubicBezTo>
                      <a:pt x="18699" y="8366"/>
                      <a:pt x="18589" y="9238"/>
                      <a:pt x="18511" y="10235"/>
                    </a:cubicBezTo>
                    <a:cubicBezTo>
                      <a:pt x="18434" y="11218"/>
                      <a:pt x="18395" y="12313"/>
                      <a:pt x="18395" y="13488"/>
                    </a:cubicBezTo>
                    <a:cubicBezTo>
                      <a:pt x="18395" y="14662"/>
                      <a:pt x="18434" y="15744"/>
                      <a:pt x="18511" y="16727"/>
                    </a:cubicBezTo>
                    <a:cubicBezTo>
                      <a:pt x="18589" y="17724"/>
                      <a:pt x="18699" y="18597"/>
                      <a:pt x="18839" y="19310"/>
                    </a:cubicBezTo>
                    <a:cubicBezTo>
                      <a:pt x="18980" y="20031"/>
                      <a:pt x="19150" y="20599"/>
                      <a:pt x="19350" y="21000"/>
                    </a:cubicBezTo>
                    <a:cubicBezTo>
                      <a:pt x="19547" y="21396"/>
                      <a:pt x="19765" y="21600"/>
                      <a:pt x="19997" y="21600"/>
                    </a:cubicBezTo>
                    <a:cubicBezTo>
                      <a:pt x="20229" y="21600"/>
                      <a:pt x="20448" y="21396"/>
                      <a:pt x="20645" y="21000"/>
                    </a:cubicBezTo>
                    <a:cubicBezTo>
                      <a:pt x="20845" y="20599"/>
                      <a:pt x="21016" y="20029"/>
                      <a:pt x="21156" y="19310"/>
                    </a:cubicBezTo>
                    <a:cubicBezTo>
                      <a:pt x="21296" y="18595"/>
                      <a:pt x="21406" y="17723"/>
                      <a:pt x="21484" y="16727"/>
                    </a:cubicBezTo>
                    <a:cubicBezTo>
                      <a:pt x="21561" y="15742"/>
                      <a:pt x="21600" y="14661"/>
                      <a:pt x="21600" y="13488"/>
                    </a:cubicBezTo>
                    <a:cubicBezTo>
                      <a:pt x="21600" y="12314"/>
                      <a:pt x="21561" y="11220"/>
                      <a:pt x="21484" y="10235"/>
                    </a:cubicBezTo>
                    <a:cubicBezTo>
                      <a:pt x="21406" y="9238"/>
                      <a:pt x="21296" y="8367"/>
                      <a:pt x="21156" y="7651"/>
                    </a:cubicBezTo>
                    <a:cubicBezTo>
                      <a:pt x="21015" y="6931"/>
                      <a:pt x="20844" y="6363"/>
                      <a:pt x="20645" y="5962"/>
                    </a:cubicBezTo>
                    <a:cubicBezTo>
                      <a:pt x="20447" y="5565"/>
                      <a:pt x="20228" y="5362"/>
                      <a:pt x="19997" y="5362"/>
                    </a:cubicBezTo>
                    <a:close/>
                    <a:moveTo>
                      <a:pt x="6312" y="7247"/>
                    </a:moveTo>
                    <a:cubicBezTo>
                      <a:pt x="6187" y="7247"/>
                      <a:pt x="6067" y="7329"/>
                      <a:pt x="5957" y="7484"/>
                    </a:cubicBezTo>
                    <a:cubicBezTo>
                      <a:pt x="5847" y="7638"/>
                      <a:pt x="5751" y="7829"/>
                      <a:pt x="5664" y="8056"/>
                    </a:cubicBezTo>
                    <a:cubicBezTo>
                      <a:pt x="5577" y="8285"/>
                      <a:pt x="5498" y="8541"/>
                      <a:pt x="5432" y="8824"/>
                    </a:cubicBezTo>
                    <a:cubicBezTo>
                      <a:pt x="5365" y="9106"/>
                      <a:pt x="5314" y="9365"/>
                      <a:pt x="5272" y="9620"/>
                    </a:cubicBezTo>
                    <a:cubicBezTo>
                      <a:pt x="5238" y="9838"/>
                      <a:pt x="5244" y="10029"/>
                      <a:pt x="5290" y="10193"/>
                    </a:cubicBezTo>
                    <a:cubicBezTo>
                      <a:pt x="5335" y="10356"/>
                      <a:pt x="5375" y="10327"/>
                      <a:pt x="5409" y="10109"/>
                    </a:cubicBezTo>
                    <a:cubicBezTo>
                      <a:pt x="5443" y="9891"/>
                      <a:pt x="5487" y="9663"/>
                      <a:pt x="5542" y="9425"/>
                    </a:cubicBezTo>
                    <a:cubicBezTo>
                      <a:pt x="5597" y="9190"/>
                      <a:pt x="5660" y="8983"/>
                      <a:pt x="5734" y="8782"/>
                    </a:cubicBezTo>
                    <a:cubicBezTo>
                      <a:pt x="5808" y="8583"/>
                      <a:pt x="5892" y="8404"/>
                      <a:pt x="5986" y="8266"/>
                    </a:cubicBezTo>
                    <a:cubicBezTo>
                      <a:pt x="6081" y="8129"/>
                      <a:pt x="6190" y="8070"/>
                      <a:pt x="6312" y="8070"/>
                    </a:cubicBezTo>
                    <a:cubicBezTo>
                      <a:pt x="6448" y="8070"/>
                      <a:pt x="6570" y="8159"/>
                      <a:pt x="6680" y="8350"/>
                    </a:cubicBezTo>
                    <a:cubicBezTo>
                      <a:pt x="6790" y="8540"/>
                      <a:pt x="6883" y="8807"/>
                      <a:pt x="6959" y="9145"/>
                    </a:cubicBezTo>
                    <a:cubicBezTo>
                      <a:pt x="7035" y="9481"/>
                      <a:pt x="7091" y="9871"/>
                      <a:pt x="7133" y="10318"/>
                    </a:cubicBezTo>
                    <a:cubicBezTo>
                      <a:pt x="7175" y="10766"/>
                      <a:pt x="7197" y="11247"/>
                      <a:pt x="7197" y="11756"/>
                    </a:cubicBezTo>
                    <a:lnTo>
                      <a:pt x="7197" y="16950"/>
                    </a:lnTo>
                    <a:cubicBezTo>
                      <a:pt x="7118" y="17642"/>
                      <a:pt x="7021" y="18263"/>
                      <a:pt x="6907" y="18807"/>
                    </a:cubicBezTo>
                    <a:cubicBezTo>
                      <a:pt x="6808" y="19282"/>
                      <a:pt x="6690" y="19705"/>
                      <a:pt x="6550" y="20078"/>
                    </a:cubicBezTo>
                    <a:cubicBezTo>
                      <a:pt x="6410" y="20451"/>
                      <a:pt x="6248" y="20637"/>
                      <a:pt x="6062" y="20637"/>
                    </a:cubicBezTo>
                    <a:cubicBezTo>
                      <a:pt x="5778" y="20637"/>
                      <a:pt x="5565" y="20296"/>
                      <a:pt x="5423" y="19631"/>
                    </a:cubicBezTo>
                    <a:cubicBezTo>
                      <a:pt x="5281" y="18966"/>
                      <a:pt x="5208" y="18115"/>
                      <a:pt x="5208" y="17076"/>
                    </a:cubicBezTo>
                    <a:cubicBezTo>
                      <a:pt x="5208" y="16567"/>
                      <a:pt x="5227" y="16102"/>
                      <a:pt x="5264" y="15666"/>
                    </a:cubicBezTo>
                    <a:cubicBezTo>
                      <a:pt x="5299" y="15230"/>
                      <a:pt x="5355" y="14844"/>
                      <a:pt x="5435" y="14535"/>
                    </a:cubicBezTo>
                    <a:cubicBezTo>
                      <a:pt x="5514" y="14224"/>
                      <a:pt x="5615" y="13990"/>
                      <a:pt x="5737" y="13809"/>
                    </a:cubicBezTo>
                    <a:cubicBezTo>
                      <a:pt x="5858" y="13628"/>
                      <a:pt x="6005" y="13530"/>
                      <a:pt x="6175" y="13530"/>
                    </a:cubicBezTo>
                    <a:lnTo>
                      <a:pt x="6770" y="13530"/>
                    </a:lnTo>
                    <a:cubicBezTo>
                      <a:pt x="6827" y="13530"/>
                      <a:pt x="6857" y="13398"/>
                      <a:pt x="6857" y="13125"/>
                    </a:cubicBezTo>
                    <a:cubicBezTo>
                      <a:pt x="6857" y="12852"/>
                      <a:pt x="6827" y="12706"/>
                      <a:pt x="6770" y="12706"/>
                    </a:cubicBezTo>
                    <a:lnTo>
                      <a:pt x="6175" y="12706"/>
                    </a:lnTo>
                    <a:cubicBezTo>
                      <a:pt x="5990" y="12706"/>
                      <a:pt x="5825" y="12828"/>
                      <a:pt x="5685" y="13055"/>
                    </a:cubicBezTo>
                    <a:cubicBezTo>
                      <a:pt x="5544" y="13284"/>
                      <a:pt x="5427" y="13585"/>
                      <a:pt x="5330" y="13976"/>
                    </a:cubicBezTo>
                    <a:cubicBezTo>
                      <a:pt x="5234" y="14369"/>
                      <a:pt x="5162" y="14831"/>
                      <a:pt x="5113" y="15359"/>
                    </a:cubicBezTo>
                    <a:cubicBezTo>
                      <a:pt x="5063" y="15886"/>
                      <a:pt x="5037" y="16457"/>
                      <a:pt x="5037" y="17076"/>
                    </a:cubicBezTo>
                    <a:cubicBezTo>
                      <a:pt x="5037" y="17696"/>
                      <a:pt x="5059" y="18280"/>
                      <a:pt x="5101" y="18807"/>
                    </a:cubicBezTo>
                    <a:cubicBezTo>
                      <a:pt x="5143" y="19336"/>
                      <a:pt x="5204" y="19784"/>
                      <a:pt x="5290" y="20176"/>
                    </a:cubicBezTo>
                    <a:cubicBezTo>
                      <a:pt x="5375" y="20567"/>
                      <a:pt x="5483" y="20882"/>
                      <a:pt x="5612" y="21111"/>
                    </a:cubicBezTo>
                    <a:cubicBezTo>
                      <a:pt x="5741" y="21339"/>
                      <a:pt x="5892" y="21446"/>
                      <a:pt x="6062" y="21446"/>
                    </a:cubicBezTo>
                    <a:cubicBezTo>
                      <a:pt x="6198" y="21446"/>
                      <a:pt x="6322" y="21363"/>
                      <a:pt x="6434" y="21181"/>
                    </a:cubicBezTo>
                    <a:cubicBezTo>
                      <a:pt x="6545" y="21000"/>
                      <a:pt x="6646" y="20781"/>
                      <a:pt x="6735" y="20525"/>
                    </a:cubicBezTo>
                    <a:cubicBezTo>
                      <a:pt x="6824" y="20271"/>
                      <a:pt x="6899" y="19997"/>
                      <a:pt x="6962" y="19715"/>
                    </a:cubicBezTo>
                    <a:cubicBezTo>
                      <a:pt x="7024" y="19434"/>
                      <a:pt x="7073" y="19181"/>
                      <a:pt x="7107" y="18961"/>
                    </a:cubicBezTo>
                    <a:cubicBezTo>
                      <a:pt x="7122" y="18871"/>
                      <a:pt x="7134" y="18831"/>
                      <a:pt x="7145" y="18821"/>
                    </a:cubicBezTo>
                    <a:cubicBezTo>
                      <a:pt x="7156" y="18812"/>
                      <a:pt x="7166" y="18826"/>
                      <a:pt x="7174" y="18863"/>
                    </a:cubicBezTo>
                    <a:cubicBezTo>
                      <a:pt x="7181" y="18900"/>
                      <a:pt x="7187" y="18944"/>
                      <a:pt x="7191" y="19017"/>
                    </a:cubicBezTo>
                    <a:cubicBezTo>
                      <a:pt x="7195" y="19089"/>
                      <a:pt x="7197" y="19166"/>
                      <a:pt x="7197" y="19240"/>
                    </a:cubicBezTo>
                    <a:lnTo>
                      <a:pt x="7197" y="20762"/>
                    </a:lnTo>
                    <a:cubicBezTo>
                      <a:pt x="7197" y="21036"/>
                      <a:pt x="7224" y="21181"/>
                      <a:pt x="7281" y="21181"/>
                    </a:cubicBezTo>
                    <a:lnTo>
                      <a:pt x="7850" y="21181"/>
                    </a:lnTo>
                    <a:cubicBezTo>
                      <a:pt x="7907" y="21181"/>
                      <a:pt x="7935" y="21036"/>
                      <a:pt x="7935" y="20762"/>
                    </a:cubicBezTo>
                    <a:cubicBezTo>
                      <a:pt x="7935" y="20490"/>
                      <a:pt x="7907" y="20357"/>
                      <a:pt x="7850" y="20357"/>
                    </a:cubicBezTo>
                    <a:lnTo>
                      <a:pt x="7453" y="20357"/>
                    </a:lnTo>
                    <a:cubicBezTo>
                      <a:pt x="7396" y="20357"/>
                      <a:pt x="7368" y="20226"/>
                      <a:pt x="7368" y="19952"/>
                    </a:cubicBezTo>
                    <a:lnTo>
                      <a:pt x="7368" y="11756"/>
                    </a:lnTo>
                    <a:cubicBezTo>
                      <a:pt x="7368" y="11136"/>
                      <a:pt x="7342" y="10558"/>
                      <a:pt x="7293" y="10011"/>
                    </a:cubicBezTo>
                    <a:cubicBezTo>
                      <a:pt x="7244" y="9465"/>
                      <a:pt x="7175" y="8983"/>
                      <a:pt x="7084" y="8573"/>
                    </a:cubicBezTo>
                    <a:cubicBezTo>
                      <a:pt x="6993" y="8163"/>
                      <a:pt x="6881" y="7833"/>
                      <a:pt x="6750" y="7596"/>
                    </a:cubicBezTo>
                    <a:cubicBezTo>
                      <a:pt x="6619" y="7359"/>
                      <a:pt x="6475" y="7247"/>
                      <a:pt x="6312" y="7247"/>
                    </a:cubicBezTo>
                    <a:close/>
                    <a:moveTo>
                      <a:pt x="20055" y="8042"/>
                    </a:moveTo>
                    <a:cubicBezTo>
                      <a:pt x="20212" y="8042"/>
                      <a:pt x="20353" y="8172"/>
                      <a:pt x="20476" y="8419"/>
                    </a:cubicBezTo>
                    <a:cubicBezTo>
                      <a:pt x="20599" y="8666"/>
                      <a:pt x="20701" y="8997"/>
                      <a:pt x="20787" y="9439"/>
                    </a:cubicBezTo>
                    <a:cubicBezTo>
                      <a:pt x="20873" y="9884"/>
                      <a:pt x="20942" y="10433"/>
                      <a:pt x="20990" y="11072"/>
                    </a:cubicBezTo>
                    <a:cubicBezTo>
                      <a:pt x="21040" y="11734"/>
                      <a:pt x="21066" y="12484"/>
                      <a:pt x="21066" y="13306"/>
                    </a:cubicBezTo>
                    <a:cubicBezTo>
                      <a:pt x="21066" y="14146"/>
                      <a:pt x="21040" y="14909"/>
                      <a:pt x="20990" y="15568"/>
                    </a:cubicBezTo>
                    <a:cubicBezTo>
                      <a:pt x="20942" y="16209"/>
                      <a:pt x="20873" y="16758"/>
                      <a:pt x="20787" y="17202"/>
                    </a:cubicBezTo>
                    <a:cubicBezTo>
                      <a:pt x="20702" y="17638"/>
                      <a:pt x="20599" y="17989"/>
                      <a:pt x="20479" y="18221"/>
                    </a:cubicBezTo>
                    <a:cubicBezTo>
                      <a:pt x="20356" y="18462"/>
                      <a:pt x="20213" y="18584"/>
                      <a:pt x="20055" y="18584"/>
                    </a:cubicBezTo>
                    <a:cubicBezTo>
                      <a:pt x="19898" y="18584"/>
                      <a:pt x="19755" y="18462"/>
                      <a:pt x="19632" y="18221"/>
                    </a:cubicBezTo>
                    <a:cubicBezTo>
                      <a:pt x="19512" y="17989"/>
                      <a:pt x="19409" y="17650"/>
                      <a:pt x="19324" y="17216"/>
                    </a:cubicBezTo>
                    <a:cubicBezTo>
                      <a:pt x="19237" y="16765"/>
                      <a:pt x="19170" y="16221"/>
                      <a:pt x="19121" y="15568"/>
                    </a:cubicBezTo>
                    <a:cubicBezTo>
                      <a:pt x="19071" y="14913"/>
                      <a:pt x="19045" y="14151"/>
                      <a:pt x="19045" y="13306"/>
                    </a:cubicBezTo>
                    <a:cubicBezTo>
                      <a:pt x="19045" y="12479"/>
                      <a:pt x="19071" y="11729"/>
                      <a:pt x="19121" y="11072"/>
                    </a:cubicBezTo>
                    <a:cubicBezTo>
                      <a:pt x="19170" y="10429"/>
                      <a:pt x="19238" y="9881"/>
                      <a:pt x="19324" y="9439"/>
                    </a:cubicBezTo>
                    <a:cubicBezTo>
                      <a:pt x="19410" y="8995"/>
                      <a:pt x="19511" y="8667"/>
                      <a:pt x="19635" y="8419"/>
                    </a:cubicBezTo>
                    <a:cubicBezTo>
                      <a:pt x="19757" y="8172"/>
                      <a:pt x="19899" y="8042"/>
                      <a:pt x="20055" y="80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90" name="Shape 90"/>
              <p:cNvSpPr/>
              <p:nvPr/>
            </p:nvSpPr>
            <p:spPr>
              <a:xfrm>
                <a:off x="376801" y="88659"/>
                <a:ext cx="283710" cy="3086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60" extrusionOk="0">
                    <a:moveTo>
                      <a:pt x="21213" y="11458"/>
                    </a:moveTo>
                    <a:lnTo>
                      <a:pt x="19665" y="11458"/>
                    </a:lnTo>
                    <a:cubicBezTo>
                      <a:pt x="19526" y="11458"/>
                      <a:pt x="19407" y="11423"/>
                      <a:pt x="19303" y="11352"/>
                    </a:cubicBezTo>
                    <a:cubicBezTo>
                      <a:pt x="19200" y="11281"/>
                      <a:pt x="19106" y="11198"/>
                      <a:pt x="19020" y="11103"/>
                    </a:cubicBezTo>
                    <a:lnTo>
                      <a:pt x="15331" y="6393"/>
                    </a:lnTo>
                    <a:cubicBezTo>
                      <a:pt x="15227" y="6251"/>
                      <a:pt x="15227" y="6109"/>
                      <a:pt x="15331" y="5967"/>
                    </a:cubicBezTo>
                    <a:lnTo>
                      <a:pt x="18242" y="2078"/>
                    </a:lnTo>
                    <a:cubicBezTo>
                      <a:pt x="18311" y="1983"/>
                      <a:pt x="18401" y="1899"/>
                      <a:pt x="18513" y="1828"/>
                    </a:cubicBezTo>
                    <a:cubicBezTo>
                      <a:pt x="18530" y="1817"/>
                      <a:pt x="18584" y="1790"/>
                      <a:pt x="18658" y="1754"/>
                    </a:cubicBezTo>
                    <a:cubicBezTo>
                      <a:pt x="19600" y="1650"/>
                      <a:pt x="20445" y="1250"/>
                      <a:pt x="21072" y="657"/>
                    </a:cubicBezTo>
                    <a:cubicBezTo>
                      <a:pt x="21234" y="504"/>
                      <a:pt x="21230" y="258"/>
                      <a:pt x="21064" y="110"/>
                    </a:cubicBezTo>
                    <a:cubicBezTo>
                      <a:pt x="20896" y="-39"/>
                      <a:pt x="20630" y="-36"/>
                      <a:pt x="20467" y="118"/>
                    </a:cubicBezTo>
                    <a:cubicBezTo>
                      <a:pt x="19916" y="637"/>
                      <a:pt x="19162" y="966"/>
                      <a:pt x="18322" y="1002"/>
                    </a:cubicBezTo>
                    <a:lnTo>
                      <a:pt x="17812" y="990"/>
                    </a:lnTo>
                    <a:cubicBezTo>
                      <a:pt x="17055" y="913"/>
                      <a:pt x="16380" y="594"/>
                      <a:pt x="15873" y="117"/>
                    </a:cubicBezTo>
                    <a:cubicBezTo>
                      <a:pt x="15710" y="-37"/>
                      <a:pt x="15443" y="-40"/>
                      <a:pt x="15276" y="110"/>
                    </a:cubicBezTo>
                    <a:cubicBezTo>
                      <a:pt x="15109" y="259"/>
                      <a:pt x="15106" y="504"/>
                      <a:pt x="15269" y="657"/>
                    </a:cubicBezTo>
                    <a:lnTo>
                      <a:pt x="15268" y="657"/>
                    </a:lnTo>
                    <a:cubicBezTo>
                      <a:pt x="15838" y="1195"/>
                      <a:pt x="16587" y="1573"/>
                      <a:pt x="17425" y="1717"/>
                    </a:cubicBezTo>
                    <a:cubicBezTo>
                      <a:pt x="17428" y="1728"/>
                      <a:pt x="17435" y="1739"/>
                      <a:pt x="17437" y="1751"/>
                    </a:cubicBezTo>
                    <a:cubicBezTo>
                      <a:pt x="17459" y="1838"/>
                      <a:pt x="17430" y="1972"/>
                      <a:pt x="17345" y="2067"/>
                    </a:cubicBezTo>
                    <a:lnTo>
                      <a:pt x="14867" y="5352"/>
                    </a:lnTo>
                    <a:cubicBezTo>
                      <a:pt x="14746" y="5525"/>
                      <a:pt x="14626" y="5525"/>
                      <a:pt x="14506" y="5352"/>
                    </a:cubicBezTo>
                    <a:lnTo>
                      <a:pt x="11411" y="1400"/>
                    </a:lnTo>
                    <a:cubicBezTo>
                      <a:pt x="11324" y="1305"/>
                      <a:pt x="11310" y="1221"/>
                      <a:pt x="11372" y="1150"/>
                    </a:cubicBezTo>
                    <a:cubicBezTo>
                      <a:pt x="11431" y="1079"/>
                      <a:pt x="11530" y="1045"/>
                      <a:pt x="11668" y="1045"/>
                    </a:cubicBezTo>
                    <a:lnTo>
                      <a:pt x="13732" y="1045"/>
                    </a:lnTo>
                    <a:cubicBezTo>
                      <a:pt x="13989" y="1045"/>
                      <a:pt x="14119" y="926"/>
                      <a:pt x="14119" y="690"/>
                    </a:cubicBezTo>
                    <a:cubicBezTo>
                      <a:pt x="14119" y="453"/>
                      <a:pt x="13989" y="335"/>
                      <a:pt x="13732" y="335"/>
                    </a:cubicBezTo>
                    <a:lnTo>
                      <a:pt x="8315" y="335"/>
                    </a:lnTo>
                    <a:cubicBezTo>
                      <a:pt x="8056" y="335"/>
                      <a:pt x="7928" y="453"/>
                      <a:pt x="7928" y="690"/>
                    </a:cubicBezTo>
                    <a:cubicBezTo>
                      <a:pt x="7928" y="926"/>
                      <a:pt x="8056" y="1045"/>
                      <a:pt x="8315" y="1045"/>
                    </a:cubicBezTo>
                    <a:lnTo>
                      <a:pt x="9863" y="1045"/>
                    </a:lnTo>
                    <a:cubicBezTo>
                      <a:pt x="10000" y="1045"/>
                      <a:pt x="10124" y="1079"/>
                      <a:pt x="10237" y="1150"/>
                    </a:cubicBezTo>
                    <a:cubicBezTo>
                      <a:pt x="10348" y="1221"/>
                      <a:pt x="10438" y="1305"/>
                      <a:pt x="10508" y="1400"/>
                    </a:cubicBezTo>
                    <a:lnTo>
                      <a:pt x="14066" y="5967"/>
                    </a:lnTo>
                    <a:cubicBezTo>
                      <a:pt x="14170" y="6109"/>
                      <a:pt x="14170" y="6251"/>
                      <a:pt x="14066" y="6393"/>
                    </a:cubicBezTo>
                    <a:lnTo>
                      <a:pt x="2579" y="20495"/>
                    </a:lnTo>
                    <a:cubicBezTo>
                      <a:pt x="2492" y="20590"/>
                      <a:pt x="2399" y="20674"/>
                      <a:pt x="2295" y="20745"/>
                    </a:cubicBezTo>
                    <a:cubicBezTo>
                      <a:pt x="2192" y="20816"/>
                      <a:pt x="2072" y="20850"/>
                      <a:pt x="1935" y="20850"/>
                    </a:cubicBezTo>
                    <a:lnTo>
                      <a:pt x="387" y="20850"/>
                    </a:lnTo>
                    <a:cubicBezTo>
                      <a:pt x="128" y="20850"/>
                      <a:pt x="0" y="20969"/>
                      <a:pt x="0" y="21205"/>
                    </a:cubicBezTo>
                    <a:cubicBezTo>
                      <a:pt x="0" y="21442"/>
                      <a:pt x="128" y="21560"/>
                      <a:pt x="387" y="21560"/>
                    </a:cubicBezTo>
                    <a:lnTo>
                      <a:pt x="5803" y="21560"/>
                    </a:lnTo>
                    <a:cubicBezTo>
                      <a:pt x="6061" y="21560"/>
                      <a:pt x="6190" y="21442"/>
                      <a:pt x="6190" y="21205"/>
                    </a:cubicBezTo>
                    <a:cubicBezTo>
                      <a:pt x="6190" y="20969"/>
                      <a:pt x="6061" y="20850"/>
                      <a:pt x="5803" y="20850"/>
                    </a:cubicBezTo>
                    <a:lnTo>
                      <a:pt x="3740" y="20850"/>
                    </a:lnTo>
                    <a:cubicBezTo>
                      <a:pt x="3602" y="20850"/>
                      <a:pt x="3504" y="20816"/>
                      <a:pt x="3442" y="20745"/>
                    </a:cubicBezTo>
                    <a:cubicBezTo>
                      <a:pt x="3382" y="20674"/>
                      <a:pt x="3395" y="20590"/>
                      <a:pt x="3481" y="20495"/>
                    </a:cubicBezTo>
                    <a:lnTo>
                      <a:pt x="14506" y="6985"/>
                    </a:lnTo>
                    <a:cubicBezTo>
                      <a:pt x="14626" y="6827"/>
                      <a:pt x="14746" y="6827"/>
                      <a:pt x="14867" y="6985"/>
                    </a:cubicBezTo>
                    <a:lnTo>
                      <a:pt x="18117" y="11103"/>
                    </a:lnTo>
                    <a:cubicBezTo>
                      <a:pt x="18204" y="11198"/>
                      <a:pt x="18216" y="11281"/>
                      <a:pt x="18156" y="11352"/>
                    </a:cubicBezTo>
                    <a:cubicBezTo>
                      <a:pt x="18095" y="11423"/>
                      <a:pt x="17996" y="11458"/>
                      <a:pt x="17859" y="11458"/>
                    </a:cubicBezTo>
                    <a:lnTo>
                      <a:pt x="15795" y="11458"/>
                    </a:lnTo>
                    <a:cubicBezTo>
                      <a:pt x="15537" y="11458"/>
                      <a:pt x="15409" y="11577"/>
                      <a:pt x="15409" y="11813"/>
                    </a:cubicBezTo>
                    <a:cubicBezTo>
                      <a:pt x="15409" y="12050"/>
                      <a:pt x="15537" y="12167"/>
                      <a:pt x="15795" y="12167"/>
                    </a:cubicBezTo>
                    <a:lnTo>
                      <a:pt x="21213" y="12167"/>
                    </a:lnTo>
                    <a:cubicBezTo>
                      <a:pt x="21470" y="12167"/>
                      <a:pt x="21600" y="12050"/>
                      <a:pt x="21600" y="11813"/>
                    </a:cubicBezTo>
                    <a:cubicBezTo>
                      <a:pt x="21600" y="11577"/>
                      <a:pt x="21470" y="11458"/>
                      <a:pt x="21213" y="1145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91" name="Shape 91"/>
              <p:cNvSpPr/>
              <p:nvPr/>
            </p:nvSpPr>
            <p:spPr>
              <a:xfrm>
                <a:off x="592908" y="72035"/>
                <a:ext cx="44769" cy="20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802" y="11979"/>
                    </a:moveTo>
                    <a:cubicBezTo>
                      <a:pt x="15493" y="11979"/>
                      <a:pt x="14427" y="10116"/>
                      <a:pt x="14427" y="7815"/>
                    </a:cubicBezTo>
                    <a:cubicBezTo>
                      <a:pt x="14427" y="5520"/>
                      <a:pt x="15493" y="3657"/>
                      <a:pt x="16802" y="3657"/>
                    </a:cubicBezTo>
                    <a:cubicBezTo>
                      <a:pt x="18118" y="3657"/>
                      <a:pt x="19185" y="5520"/>
                      <a:pt x="19185" y="7815"/>
                    </a:cubicBezTo>
                    <a:cubicBezTo>
                      <a:pt x="19185" y="10116"/>
                      <a:pt x="18118" y="11979"/>
                      <a:pt x="16802" y="11979"/>
                    </a:cubicBezTo>
                    <a:close/>
                    <a:moveTo>
                      <a:pt x="10799" y="0"/>
                    </a:moveTo>
                    <a:cubicBezTo>
                      <a:pt x="4837" y="0"/>
                      <a:pt x="0" y="4833"/>
                      <a:pt x="0" y="10803"/>
                    </a:cubicBezTo>
                    <a:cubicBezTo>
                      <a:pt x="0" y="16767"/>
                      <a:pt x="4837" y="21600"/>
                      <a:pt x="10799" y="21600"/>
                    </a:cubicBezTo>
                    <a:cubicBezTo>
                      <a:pt x="16761" y="21600"/>
                      <a:pt x="21600" y="16767"/>
                      <a:pt x="21600" y="10803"/>
                    </a:cubicBezTo>
                    <a:cubicBezTo>
                      <a:pt x="21600" y="4833"/>
                      <a:pt x="16761" y="0"/>
                      <a:pt x="107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  <p:sp>
        <p:nvSpPr>
          <p:cNvPr id="94" name="Shape 94"/>
          <p:cNvSpPr>
            <a:spLocks noGrp="1"/>
          </p:cNvSpPr>
          <p:nvPr>
            <p:ph type="title"/>
          </p:nvPr>
        </p:nvSpPr>
        <p:spPr>
          <a:xfrm>
            <a:off x="744729" y="179682"/>
            <a:ext cx="7654543" cy="741978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212830"/>
                </a:solidFill>
              </a:rPr>
              <a:t>Title Text</a:t>
            </a:r>
          </a:p>
        </p:txBody>
      </p:sp>
      <p:sp>
        <p:nvSpPr>
          <p:cNvPr id="95" name="Shape 95"/>
          <p:cNvSpPr>
            <a:spLocks noGrp="1"/>
          </p:cNvSpPr>
          <p:nvPr>
            <p:ph type="body" idx="1"/>
          </p:nvPr>
        </p:nvSpPr>
        <p:spPr>
          <a:xfrm>
            <a:off x="744729" y="823065"/>
            <a:ext cx="6278404" cy="793751"/>
          </a:xfrm>
          <a:prstGeom prst="rect">
            <a:avLst/>
          </a:prstGeom>
        </p:spPr>
        <p:txBody>
          <a:bodyPr/>
          <a:lstStyle>
            <a:lvl1pPr algn="l"/>
            <a:lvl2pPr algn="l"/>
            <a:lvl3pPr algn="l"/>
            <a:lvl4pPr algn="l"/>
            <a:lvl5pPr algn="l"/>
          </a:lstStyle>
          <a:p>
            <a:pPr lvl="0">
              <a:defRPr sz="1800"/>
            </a:pPr>
            <a:r>
              <a:rPr sz="600"/>
              <a:t>Body Level One</a:t>
            </a:r>
          </a:p>
          <a:p>
            <a:pPr lvl="1">
              <a:defRPr sz="1800"/>
            </a:pPr>
            <a:r>
              <a:rPr sz="600"/>
              <a:t>Body Level Two</a:t>
            </a:r>
          </a:p>
          <a:p>
            <a:pPr lvl="2">
              <a:defRPr sz="1800"/>
            </a:pPr>
            <a:r>
              <a:rPr sz="600"/>
              <a:t>Body Level Three</a:t>
            </a:r>
          </a:p>
          <a:p>
            <a:pPr lvl="3">
              <a:defRPr sz="1800"/>
            </a:pPr>
            <a:r>
              <a:rPr sz="600"/>
              <a:t>Body Level Four</a:t>
            </a:r>
          </a:p>
          <a:p>
            <a:pPr lvl="4">
              <a:defRPr sz="1800"/>
            </a:pPr>
            <a:r>
              <a:rPr sz="600"/>
              <a:t>Body Level Five</a:t>
            </a:r>
          </a:p>
        </p:txBody>
      </p:sp>
      <p:sp>
        <p:nvSpPr>
          <p:cNvPr id="96" name="Shape 96"/>
          <p:cNvSpPr>
            <a:spLocks noGrp="1"/>
          </p:cNvSpPr>
          <p:nvPr>
            <p:ph type="sldNum" sz="quarter" idx="2"/>
          </p:nvPr>
        </p:nvSpPr>
        <p:spPr>
          <a:xfrm>
            <a:off x="8639007" y="6578600"/>
            <a:ext cx="139430" cy="203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grpSp>
        <p:nvGrpSpPr>
          <p:cNvPr id="99" name="Group 99">
            <a:hlinkClick r:id="" action="ppaction://hlinkshowjump?jump=previousslide"/>
          </p:cNvPr>
          <p:cNvGrpSpPr/>
          <p:nvPr/>
        </p:nvGrpSpPr>
        <p:grpSpPr>
          <a:xfrm>
            <a:off x="8488688" y="6575220"/>
            <a:ext cx="109845" cy="146460"/>
            <a:chOff x="0" y="0"/>
            <a:chExt cx="292918" cy="292918"/>
          </a:xfrm>
        </p:grpSpPr>
        <p:sp>
          <p:nvSpPr>
            <p:cNvPr id="97" name="Shape 97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98" name="Shape 98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102" name="Group 102">
            <a:hlinkClick r:id="" action="ppaction://hlinkshowjump?jump=nextslide"/>
          </p:cNvPr>
          <p:cNvGrpSpPr/>
          <p:nvPr/>
        </p:nvGrpSpPr>
        <p:grpSpPr>
          <a:xfrm flipH="1">
            <a:off x="8807776" y="6575220"/>
            <a:ext cx="109845" cy="146460"/>
            <a:chOff x="0" y="0"/>
            <a:chExt cx="292918" cy="292918"/>
          </a:xfrm>
        </p:grpSpPr>
        <p:sp>
          <p:nvSpPr>
            <p:cNvPr id="100" name="Shape 100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101" name="Shape 101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1748361"/>
      </p:ext>
    </p:extLst>
  </p:cSld>
  <p:clrMapOvr>
    <a:masterClrMapping/>
  </p:clrMapOvr>
  <p:transition spd="med"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/>
          </p:cNvSpPr>
          <p:nvPr>
            <p:ph type="title"/>
          </p:nvPr>
        </p:nvSpPr>
        <p:spPr>
          <a:xfrm>
            <a:off x="744729" y="179682"/>
            <a:ext cx="7654543" cy="741978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212830"/>
                </a:solidFill>
              </a:rPr>
              <a:t>Title Text</a:t>
            </a:r>
          </a:p>
        </p:txBody>
      </p:sp>
      <p:sp>
        <p:nvSpPr>
          <p:cNvPr id="105" name="Shape 105"/>
          <p:cNvSpPr>
            <a:spLocks noGrp="1"/>
          </p:cNvSpPr>
          <p:nvPr>
            <p:ph type="body" idx="1"/>
          </p:nvPr>
        </p:nvSpPr>
        <p:spPr>
          <a:xfrm>
            <a:off x="1432799" y="823065"/>
            <a:ext cx="6278404" cy="793751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00"/>
              <a:t>Body Level One</a:t>
            </a:r>
          </a:p>
          <a:p>
            <a:pPr lvl="1">
              <a:defRPr sz="1800"/>
            </a:pPr>
            <a:r>
              <a:rPr sz="600"/>
              <a:t>Body Level Two</a:t>
            </a:r>
          </a:p>
          <a:p>
            <a:pPr lvl="2">
              <a:defRPr sz="1800"/>
            </a:pPr>
            <a:r>
              <a:rPr sz="600"/>
              <a:t>Body Level Three</a:t>
            </a:r>
          </a:p>
          <a:p>
            <a:pPr lvl="3">
              <a:defRPr sz="1800"/>
            </a:pPr>
            <a:r>
              <a:rPr sz="600"/>
              <a:t>Body Level Four</a:t>
            </a:r>
          </a:p>
          <a:p>
            <a:pPr lvl="4">
              <a:defRPr sz="1800"/>
            </a:pPr>
            <a:r>
              <a:rPr sz="6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740038244"/>
      </p:ext>
    </p:extLst>
  </p:cSld>
  <p:clrMapOvr>
    <a:masterClrMapping/>
  </p:clrMapOvr>
  <p:transition spd="med"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 5">
    <p:bg>
      <p:bgPr>
        <a:solidFill>
          <a:srgbClr val="2128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/>
          </p:cNvSpPr>
          <p:nvPr>
            <p:ph type="title"/>
          </p:nvPr>
        </p:nvSpPr>
        <p:spPr>
          <a:xfrm>
            <a:off x="744729" y="3280407"/>
            <a:ext cx="7654543" cy="741978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FFFFFF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108" name="Shape 108"/>
          <p:cNvSpPr>
            <a:spLocks noGrp="1"/>
          </p:cNvSpPr>
          <p:nvPr>
            <p:ph type="body" idx="1"/>
          </p:nvPr>
        </p:nvSpPr>
        <p:spPr>
          <a:xfrm>
            <a:off x="744729" y="3923790"/>
            <a:ext cx="6278404" cy="79375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  <a:lvl2pPr algn="l"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2pPr>
            <a:lvl3pPr algn="l"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3pPr>
            <a:lvl4pPr algn="l"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4pPr>
            <a:lvl5pPr algn="l"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718566493"/>
      </p:ext>
    </p:extLst>
  </p:cSld>
  <p:clrMapOvr>
    <a:masterClrMapping/>
  </p:clrMapOvr>
  <p:transition spd="med"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 10">
    <p:bg>
      <p:bgPr>
        <a:solidFill>
          <a:srgbClr val="2128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title"/>
          </p:nvPr>
        </p:nvSpPr>
        <p:spPr>
          <a:xfrm>
            <a:off x="744729" y="147420"/>
            <a:ext cx="7654543" cy="741978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FFFFFF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111" name="Shape 111"/>
          <p:cNvSpPr>
            <a:spLocks noGrp="1"/>
          </p:cNvSpPr>
          <p:nvPr>
            <p:ph type="body" idx="1"/>
          </p:nvPr>
        </p:nvSpPr>
        <p:spPr>
          <a:xfrm>
            <a:off x="5235908" y="418040"/>
            <a:ext cx="3497942" cy="79375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  <a:lvl2pPr algn="l"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2pPr>
            <a:lvl3pPr algn="l"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3pPr>
            <a:lvl4pPr algn="l"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4pPr>
            <a:lvl5pPr algn="l"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41941074"/>
      </p:ext>
    </p:extLst>
  </p:cSld>
  <p:clrMapOvr>
    <a:masterClrMapping/>
  </p:clrMapOvr>
  <p:transition spd="med"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Only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>
            <a:spLocks noGrp="1"/>
          </p:cNvSpPr>
          <p:nvPr>
            <p:ph type="title"/>
          </p:nvPr>
        </p:nvSpPr>
        <p:spPr>
          <a:xfrm>
            <a:off x="744729" y="179682"/>
            <a:ext cx="7654543" cy="741978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212830"/>
                </a:solidFill>
              </a:rPr>
              <a:t>Title Text</a:t>
            </a:r>
          </a:p>
        </p:txBody>
      </p:sp>
      <p:sp>
        <p:nvSpPr>
          <p:cNvPr id="114" name="Shape 11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00"/>
              <a:t>Body Level One</a:t>
            </a:r>
          </a:p>
          <a:p>
            <a:pPr lvl="1">
              <a:defRPr sz="1800"/>
            </a:pPr>
            <a:r>
              <a:rPr sz="600"/>
              <a:t>Body Level Two</a:t>
            </a:r>
          </a:p>
          <a:p>
            <a:pPr lvl="2">
              <a:defRPr sz="1800"/>
            </a:pPr>
            <a:r>
              <a:rPr sz="600"/>
              <a:t>Body Level Three</a:t>
            </a:r>
          </a:p>
          <a:p>
            <a:pPr lvl="3">
              <a:defRPr sz="1800"/>
            </a:pPr>
            <a:r>
              <a:rPr sz="600"/>
              <a:t>Body Level Four</a:t>
            </a:r>
          </a:p>
          <a:p>
            <a:pPr lvl="4">
              <a:defRPr sz="1800"/>
            </a:pPr>
            <a:r>
              <a:rPr sz="6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255851814"/>
      </p:ext>
    </p:extLst>
  </p:cSld>
  <p:clrMapOvr>
    <a:masterClrMapping/>
  </p:clrMapOvr>
  <p:transition spd="med"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744729" y="179682"/>
            <a:ext cx="7654543" cy="741978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212830"/>
                </a:solidFill>
              </a:rPr>
              <a:t>Title Text</a:t>
            </a:r>
          </a:p>
        </p:txBody>
      </p:sp>
      <p:sp>
        <p:nvSpPr>
          <p:cNvPr id="117" name="Shape 11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00"/>
              <a:t>Body Level One</a:t>
            </a:r>
          </a:p>
          <a:p>
            <a:pPr lvl="1">
              <a:defRPr sz="1800"/>
            </a:pPr>
            <a:r>
              <a:rPr sz="600"/>
              <a:t>Body Level Two</a:t>
            </a:r>
          </a:p>
          <a:p>
            <a:pPr lvl="2">
              <a:defRPr sz="1800"/>
            </a:pPr>
            <a:r>
              <a:rPr sz="600"/>
              <a:t>Body Level Three</a:t>
            </a:r>
          </a:p>
          <a:p>
            <a:pPr lvl="3">
              <a:defRPr sz="1800"/>
            </a:pPr>
            <a:r>
              <a:rPr sz="600"/>
              <a:t>Body Level Four</a:t>
            </a:r>
          </a:p>
          <a:p>
            <a:pPr lvl="4">
              <a:defRPr sz="1800"/>
            </a:pPr>
            <a:r>
              <a:rPr sz="600"/>
              <a:t>Body Level Five</a:t>
            </a:r>
          </a:p>
        </p:txBody>
      </p:sp>
      <p:sp>
        <p:nvSpPr>
          <p:cNvPr id="118" name="Shape 118"/>
          <p:cNvSpPr>
            <a:spLocks noGrp="1"/>
          </p:cNvSpPr>
          <p:nvPr>
            <p:ph type="sldNum" sz="quarter" idx="2"/>
          </p:nvPr>
        </p:nvSpPr>
        <p:spPr>
          <a:xfrm>
            <a:off x="8639007" y="6578600"/>
            <a:ext cx="139430" cy="203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grpSp>
        <p:nvGrpSpPr>
          <p:cNvPr id="121" name="Group 121">
            <a:hlinkClick r:id="" action="ppaction://hlinkshowjump?jump=previousslide"/>
          </p:cNvPr>
          <p:cNvGrpSpPr/>
          <p:nvPr/>
        </p:nvGrpSpPr>
        <p:grpSpPr>
          <a:xfrm>
            <a:off x="8488688" y="6575220"/>
            <a:ext cx="109845" cy="146460"/>
            <a:chOff x="0" y="0"/>
            <a:chExt cx="292918" cy="292918"/>
          </a:xfrm>
        </p:grpSpPr>
        <p:sp>
          <p:nvSpPr>
            <p:cNvPr id="119" name="Shape 119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120" name="Shape 120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124" name="Group 124">
            <a:hlinkClick r:id="" action="ppaction://hlinkshowjump?jump=nextslide"/>
          </p:cNvPr>
          <p:cNvGrpSpPr/>
          <p:nvPr/>
        </p:nvGrpSpPr>
        <p:grpSpPr>
          <a:xfrm flipH="1">
            <a:off x="8807776" y="6575220"/>
            <a:ext cx="109845" cy="146460"/>
            <a:chOff x="0" y="0"/>
            <a:chExt cx="292918" cy="292918"/>
          </a:xfrm>
        </p:grpSpPr>
        <p:sp>
          <p:nvSpPr>
            <p:cNvPr id="122" name="Shape 122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123" name="Shape 123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132" name="Group 132"/>
          <p:cNvGrpSpPr/>
          <p:nvPr/>
        </p:nvGrpSpPr>
        <p:grpSpPr>
          <a:xfrm>
            <a:off x="206257" y="6579295"/>
            <a:ext cx="652434" cy="198656"/>
            <a:chOff x="0" y="0"/>
            <a:chExt cx="1739821" cy="397311"/>
          </a:xfrm>
        </p:grpSpPr>
        <p:grpSp>
          <p:nvGrpSpPr>
            <p:cNvPr id="127" name="Group 127"/>
            <p:cNvGrpSpPr/>
            <p:nvPr/>
          </p:nvGrpSpPr>
          <p:grpSpPr>
            <a:xfrm>
              <a:off x="0" y="16976"/>
              <a:ext cx="378730" cy="275796"/>
              <a:chOff x="0" y="0"/>
              <a:chExt cx="378729" cy="275794"/>
            </a:xfrm>
          </p:grpSpPr>
          <p:sp>
            <p:nvSpPr>
              <p:cNvPr id="125" name="Shape 125"/>
              <p:cNvSpPr/>
              <p:nvPr/>
            </p:nvSpPr>
            <p:spPr>
              <a:xfrm>
                <a:off x="105200" y="0"/>
                <a:ext cx="273530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7316"/>
                    </a:moveTo>
                    <a:cubicBezTo>
                      <a:pt x="21600" y="19682"/>
                      <a:pt x="20404" y="21600"/>
                      <a:pt x="18928" y="21600"/>
                    </a:cubicBezTo>
                    <a:cubicBezTo>
                      <a:pt x="17453" y="21600"/>
                      <a:pt x="16257" y="19682"/>
                      <a:pt x="16257" y="17316"/>
                    </a:cubicBezTo>
                    <a:cubicBezTo>
                      <a:pt x="16257" y="12492"/>
                      <a:pt x="13809" y="8567"/>
                      <a:pt x="10800" y="8567"/>
                    </a:cubicBezTo>
                    <a:cubicBezTo>
                      <a:pt x="7791" y="8567"/>
                      <a:pt x="5343" y="12492"/>
                      <a:pt x="5343" y="17316"/>
                    </a:cubicBezTo>
                    <a:cubicBezTo>
                      <a:pt x="5343" y="19682"/>
                      <a:pt x="4147" y="21600"/>
                      <a:pt x="2672" y="21600"/>
                    </a:cubicBezTo>
                    <a:cubicBezTo>
                      <a:pt x="1197" y="21600"/>
                      <a:pt x="0" y="19682"/>
                      <a:pt x="0" y="17316"/>
                    </a:cubicBezTo>
                    <a:cubicBezTo>
                      <a:pt x="0" y="12691"/>
                      <a:pt x="1123" y="8343"/>
                      <a:pt x="3163" y="5072"/>
                    </a:cubicBezTo>
                    <a:cubicBezTo>
                      <a:pt x="5204" y="1801"/>
                      <a:pt x="7915" y="0"/>
                      <a:pt x="10800" y="0"/>
                    </a:cubicBezTo>
                    <a:cubicBezTo>
                      <a:pt x="13685" y="0"/>
                      <a:pt x="16397" y="1801"/>
                      <a:pt x="18437" y="5072"/>
                    </a:cubicBezTo>
                    <a:cubicBezTo>
                      <a:pt x="20477" y="8343"/>
                      <a:pt x="21600" y="12691"/>
                      <a:pt x="21600" y="17316"/>
                    </a:cubicBezTo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26" name="Shape 126"/>
              <p:cNvSpPr/>
              <p:nvPr/>
            </p:nvSpPr>
            <p:spPr>
              <a:xfrm>
                <a:off x="0" y="105200"/>
                <a:ext cx="273528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003" y="6600"/>
                    </a:moveTo>
                    <a:cubicBezTo>
                      <a:pt x="17003" y="3730"/>
                      <a:pt x="18459" y="1393"/>
                      <a:pt x="20250" y="1393"/>
                    </a:cubicBezTo>
                    <a:cubicBezTo>
                      <a:pt x="20499" y="1393"/>
                      <a:pt x="20740" y="1442"/>
                      <a:pt x="20972" y="1527"/>
                    </a:cubicBezTo>
                    <a:cubicBezTo>
                      <a:pt x="20482" y="594"/>
                      <a:pt x="19749" y="0"/>
                      <a:pt x="18928" y="0"/>
                    </a:cubicBezTo>
                    <a:cubicBezTo>
                      <a:pt x="17453" y="0"/>
                      <a:pt x="16257" y="1918"/>
                      <a:pt x="16257" y="4284"/>
                    </a:cubicBezTo>
                    <a:cubicBezTo>
                      <a:pt x="16257" y="6254"/>
                      <a:pt x="15844" y="8067"/>
                      <a:pt x="15156" y="9532"/>
                    </a:cubicBezTo>
                    <a:cubicBezTo>
                      <a:pt x="16156" y="9547"/>
                      <a:pt x="16966" y="10855"/>
                      <a:pt x="16966" y="12461"/>
                    </a:cubicBezTo>
                    <a:cubicBezTo>
                      <a:pt x="16966" y="14077"/>
                      <a:pt x="16146" y="15392"/>
                      <a:pt x="15138" y="15392"/>
                    </a:cubicBezTo>
                    <a:cubicBezTo>
                      <a:pt x="14130" y="15392"/>
                      <a:pt x="13310" y="14077"/>
                      <a:pt x="13310" y="12461"/>
                    </a:cubicBezTo>
                    <a:cubicBezTo>
                      <a:pt x="13310" y="12313"/>
                      <a:pt x="13319" y="12169"/>
                      <a:pt x="13333" y="12027"/>
                    </a:cubicBezTo>
                    <a:cubicBezTo>
                      <a:pt x="12575" y="12667"/>
                      <a:pt x="11714" y="13033"/>
                      <a:pt x="10800" y="13033"/>
                    </a:cubicBezTo>
                    <a:cubicBezTo>
                      <a:pt x="9907" y="13033"/>
                      <a:pt x="9065" y="12681"/>
                      <a:pt x="8321" y="12068"/>
                    </a:cubicBezTo>
                    <a:cubicBezTo>
                      <a:pt x="8331" y="12197"/>
                      <a:pt x="8339" y="12327"/>
                      <a:pt x="8339" y="12461"/>
                    </a:cubicBezTo>
                    <a:cubicBezTo>
                      <a:pt x="8339" y="14077"/>
                      <a:pt x="7519" y="15392"/>
                      <a:pt x="6511" y="15392"/>
                    </a:cubicBezTo>
                    <a:cubicBezTo>
                      <a:pt x="5503" y="15392"/>
                      <a:pt x="4683" y="14077"/>
                      <a:pt x="4683" y="12461"/>
                    </a:cubicBezTo>
                    <a:cubicBezTo>
                      <a:pt x="4683" y="10880"/>
                      <a:pt x="5468" y="9591"/>
                      <a:pt x="6446" y="9535"/>
                    </a:cubicBezTo>
                    <a:cubicBezTo>
                      <a:pt x="5757" y="8071"/>
                      <a:pt x="5343" y="6255"/>
                      <a:pt x="5343" y="4284"/>
                    </a:cubicBezTo>
                    <a:cubicBezTo>
                      <a:pt x="5343" y="1918"/>
                      <a:pt x="4147" y="0"/>
                      <a:pt x="2671" y="0"/>
                    </a:cubicBezTo>
                    <a:cubicBezTo>
                      <a:pt x="1843" y="0"/>
                      <a:pt x="1103" y="605"/>
                      <a:pt x="613" y="1554"/>
                    </a:cubicBezTo>
                    <a:cubicBezTo>
                      <a:pt x="865" y="1453"/>
                      <a:pt x="1127" y="1393"/>
                      <a:pt x="1399" y="1393"/>
                    </a:cubicBezTo>
                    <a:cubicBezTo>
                      <a:pt x="3190" y="1393"/>
                      <a:pt x="4646" y="3730"/>
                      <a:pt x="4646" y="6600"/>
                    </a:cubicBezTo>
                    <a:cubicBezTo>
                      <a:pt x="4646" y="9472"/>
                      <a:pt x="3190" y="11808"/>
                      <a:pt x="1399" y="11808"/>
                    </a:cubicBezTo>
                    <a:cubicBezTo>
                      <a:pt x="1284" y="11808"/>
                      <a:pt x="1171" y="11799"/>
                      <a:pt x="1060" y="11780"/>
                    </a:cubicBezTo>
                    <a:cubicBezTo>
                      <a:pt x="1581" y="13519"/>
                      <a:pt x="2287" y="15123"/>
                      <a:pt x="3163" y="16528"/>
                    </a:cubicBezTo>
                    <a:cubicBezTo>
                      <a:pt x="4357" y="18443"/>
                      <a:pt x="5783" y="19849"/>
                      <a:pt x="7337" y="20690"/>
                    </a:cubicBezTo>
                    <a:cubicBezTo>
                      <a:pt x="7583" y="17880"/>
                      <a:pt x="9088" y="15708"/>
                      <a:pt x="10908" y="15708"/>
                    </a:cubicBezTo>
                    <a:cubicBezTo>
                      <a:pt x="12703" y="15708"/>
                      <a:pt x="14192" y="17823"/>
                      <a:pt x="14467" y="20580"/>
                    </a:cubicBezTo>
                    <a:cubicBezTo>
                      <a:pt x="15943" y="19728"/>
                      <a:pt x="17295" y="18359"/>
                      <a:pt x="18437" y="16528"/>
                    </a:cubicBezTo>
                    <a:cubicBezTo>
                      <a:pt x="19312" y="15125"/>
                      <a:pt x="20017" y="13522"/>
                      <a:pt x="20539" y="11785"/>
                    </a:cubicBezTo>
                    <a:cubicBezTo>
                      <a:pt x="20444" y="11799"/>
                      <a:pt x="20348" y="11808"/>
                      <a:pt x="20250" y="11808"/>
                    </a:cubicBezTo>
                    <a:cubicBezTo>
                      <a:pt x="18459" y="11808"/>
                      <a:pt x="17003" y="9472"/>
                      <a:pt x="17003" y="6600"/>
                    </a:cubicBezTo>
                    <a:close/>
                    <a:moveTo>
                      <a:pt x="21563" y="3598"/>
                    </a:moveTo>
                    <a:cubicBezTo>
                      <a:pt x="21191" y="3178"/>
                      <a:pt x="20738" y="2930"/>
                      <a:pt x="20250" y="2930"/>
                    </a:cubicBezTo>
                    <a:cubicBezTo>
                      <a:pt x="18988" y="2930"/>
                      <a:pt x="17961" y="4577"/>
                      <a:pt x="17961" y="6600"/>
                    </a:cubicBezTo>
                    <a:cubicBezTo>
                      <a:pt x="17961" y="8625"/>
                      <a:pt x="18988" y="10271"/>
                      <a:pt x="20250" y="10271"/>
                    </a:cubicBezTo>
                    <a:cubicBezTo>
                      <a:pt x="20507" y="10271"/>
                      <a:pt x="20753" y="10200"/>
                      <a:pt x="20983" y="10075"/>
                    </a:cubicBezTo>
                    <a:cubicBezTo>
                      <a:pt x="21388" y="8239"/>
                      <a:pt x="21600" y="6288"/>
                      <a:pt x="21600" y="4284"/>
                    </a:cubicBezTo>
                    <a:cubicBezTo>
                      <a:pt x="21600" y="4049"/>
                      <a:pt x="21585" y="3822"/>
                      <a:pt x="21563" y="3598"/>
                    </a:cubicBezTo>
                    <a:close/>
                    <a:moveTo>
                      <a:pt x="3688" y="6600"/>
                    </a:moveTo>
                    <a:cubicBezTo>
                      <a:pt x="3688" y="4577"/>
                      <a:pt x="2661" y="2930"/>
                      <a:pt x="1399" y="2930"/>
                    </a:cubicBezTo>
                    <a:cubicBezTo>
                      <a:pt x="886" y="2930"/>
                      <a:pt x="413" y="3205"/>
                      <a:pt x="31" y="3664"/>
                    </a:cubicBezTo>
                    <a:cubicBezTo>
                      <a:pt x="13" y="3867"/>
                      <a:pt x="0" y="4073"/>
                      <a:pt x="0" y="4284"/>
                    </a:cubicBezTo>
                    <a:cubicBezTo>
                      <a:pt x="0" y="6276"/>
                      <a:pt x="210" y="8216"/>
                      <a:pt x="610" y="10042"/>
                    </a:cubicBezTo>
                    <a:cubicBezTo>
                      <a:pt x="856" y="10188"/>
                      <a:pt x="1121" y="10271"/>
                      <a:pt x="1399" y="10271"/>
                    </a:cubicBezTo>
                    <a:cubicBezTo>
                      <a:pt x="2661" y="10271"/>
                      <a:pt x="3688" y="8625"/>
                      <a:pt x="3688" y="6600"/>
                    </a:cubicBezTo>
                    <a:close/>
                    <a:moveTo>
                      <a:pt x="5642" y="12461"/>
                    </a:moveTo>
                    <a:cubicBezTo>
                      <a:pt x="5642" y="13229"/>
                      <a:pt x="6032" y="13855"/>
                      <a:pt x="6511" y="13855"/>
                    </a:cubicBezTo>
                    <a:cubicBezTo>
                      <a:pt x="6991" y="13855"/>
                      <a:pt x="7380" y="13229"/>
                      <a:pt x="7380" y="12461"/>
                    </a:cubicBezTo>
                    <a:cubicBezTo>
                      <a:pt x="7380" y="11693"/>
                      <a:pt x="6991" y="11067"/>
                      <a:pt x="6511" y="11067"/>
                    </a:cubicBezTo>
                    <a:cubicBezTo>
                      <a:pt x="6032" y="11067"/>
                      <a:pt x="5642" y="11693"/>
                      <a:pt x="5642" y="12461"/>
                    </a:cubicBezTo>
                    <a:close/>
                    <a:moveTo>
                      <a:pt x="15138" y="13855"/>
                    </a:moveTo>
                    <a:cubicBezTo>
                      <a:pt x="15617" y="13855"/>
                      <a:pt x="16007" y="13229"/>
                      <a:pt x="16007" y="12461"/>
                    </a:cubicBezTo>
                    <a:cubicBezTo>
                      <a:pt x="16007" y="11693"/>
                      <a:pt x="15617" y="11067"/>
                      <a:pt x="15138" y="11067"/>
                    </a:cubicBezTo>
                    <a:cubicBezTo>
                      <a:pt x="14659" y="11067"/>
                      <a:pt x="14269" y="11693"/>
                      <a:pt x="14269" y="12461"/>
                    </a:cubicBezTo>
                    <a:cubicBezTo>
                      <a:pt x="14269" y="13229"/>
                      <a:pt x="14659" y="13855"/>
                      <a:pt x="15138" y="13855"/>
                    </a:cubicBezTo>
                    <a:close/>
                    <a:moveTo>
                      <a:pt x="10908" y="17245"/>
                    </a:moveTo>
                    <a:cubicBezTo>
                      <a:pt x="9525" y="17245"/>
                      <a:pt x="8387" y="18952"/>
                      <a:pt x="8268" y="21121"/>
                    </a:cubicBezTo>
                    <a:cubicBezTo>
                      <a:pt x="9088" y="21435"/>
                      <a:pt x="9936" y="21600"/>
                      <a:pt x="10800" y="21600"/>
                    </a:cubicBezTo>
                    <a:cubicBezTo>
                      <a:pt x="11738" y="21600"/>
                      <a:pt x="12658" y="21406"/>
                      <a:pt x="13542" y="21036"/>
                    </a:cubicBezTo>
                    <a:cubicBezTo>
                      <a:pt x="13399" y="18908"/>
                      <a:pt x="12273" y="17245"/>
                      <a:pt x="10908" y="1724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131" name="Group 131"/>
            <p:cNvGrpSpPr/>
            <p:nvPr/>
          </p:nvGrpSpPr>
          <p:grpSpPr>
            <a:xfrm>
              <a:off x="451491" y="-1"/>
              <a:ext cx="1288331" cy="397313"/>
              <a:chOff x="0" y="0"/>
              <a:chExt cx="1288330" cy="397311"/>
            </a:xfrm>
          </p:grpSpPr>
          <p:sp>
            <p:nvSpPr>
              <p:cNvPr id="128" name="Shape 128"/>
              <p:cNvSpPr/>
              <p:nvPr/>
            </p:nvSpPr>
            <p:spPr>
              <a:xfrm>
                <a:off x="0" y="0"/>
                <a:ext cx="1288331" cy="267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09" y="0"/>
                    </a:moveTo>
                    <a:cubicBezTo>
                      <a:pt x="11534" y="0"/>
                      <a:pt x="11413" y="501"/>
                      <a:pt x="11413" y="1340"/>
                    </a:cubicBezTo>
                    <a:cubicBezTo>
                      <a:pt x="11413" y="2179"/>
                      <a:pt x="11534" y="2681"/>
                      <a:pt x="11709" y="2681"/>
                    </a:cubicBezTo>
                    <a:lnTo>
                      <a:pt x="12014" y="2681"/>
                    </a:lnTo>
                    <a:lnTo>
                      <a:pt x="12014" y="18319"/>
                    </a:lnTo>
                    <a:lnTo>
                      <a:pt x="11709" y="18319"/>
                    </a:lnTo>
                    <a:cubicBezTo>
                      <a:pt x="11534" y="18319"/>
                      <a:pt x="11413" y="18820"/>
                      <a:pt x="11413" y="19659"/>
                    </a:cubicBezTo>
                    <a:cubicBezTo>
                      <a:pt x="11413" y="20498"/>
                      <a:pt x="11534" y="21000"/>
                      <a:pt x="11709" y="21000"/>
                    </a:cubicBezTo>
                    <a:lnTo>
                      <a:pt x="12960" y="21000"/>
                    </a:lnTo>
                    <a:cubicBezTo>
                      <a:pt x="13134" y="21000"/>
                      <a:pt x="13256" y="20498"/>
                      <a:pt x="13256" y="19659"/>
                    </a:cubicBezTo>
                    <a:cubicBezTo>
                      <a:pt x="13256" y="18820"/>
                      <a:pt x="13134" y="18319"/>
                      <a:pt x="12960" y="18319"/>
                    </a:cubicBezTo>
                    <a:lnTo>
                      <a:pt x="12571" y="18319"/>
                    </a:lnTo>
                    <a:lnTo>
                      <a:pt x="12571" y="2681"/>
                    </a:lnTo>
                    <a:lnTo>
                      <a:pt x="13613" y="2681"/>
                    </a:lnTo>
                    <a:cubicBezTo>
                      <a:pt x="13871" y="2681"/>
                      <a:pt x="14055" y="3073"/>
                      <a:pt x="14179" y="3686"/>
                    </a:cubicBezTo>
                    <a:cubicBezTo>
                      <a:pt x="14303" y="4297"/>
                      <a:pt x="14368" y="5355"/>
                      <a:pt x="14368" y="6730"/>
                    </a:cubicBezTo>
                    <a:cubicBezTo>
                      <a:pt x="14368" y="8105"/>
                      <a:pt x="14303" y="9163"/>
                      <a:pt x="14179" y="9774"/>
                    </a:cubicBezTo>
                    <a:cubicBezTo>
                      <a:pt x="14055" y="10387"/>
                      <a:pt x="13871" y="10723"/>
                      <a:pt x="13613" y="10723"/>
                    </a:cubicBezTo>
                    <a:lnTo>
                      <a:pt x="13123" y="10723"/>
                    </a:lnTo>
                    <a:cubicBezTo>
                      <a:pt x="12948" y="10723"/>
                      <a:pt x="12826" y="11225"/>
                      <a:pt x="12826" y="12064"/>
                    </a:cubicBezTo>
                    <a:cubicBezTo>
                      <a:pt x="12826" y="12903"/>
                      <a:pt x="12948" y="13404"/>
                      <a:pt x="13123" y="13404"/>
                    </a:cubicBezTo>
                    <a:lnTo>
                      <a:pt x="13613" y="13404"/>
                    </a:lnTo>
                    <a:cubicBezTo>
                      <a:pt x="14043" y="13404"/>
                      <a:pt x="14378" y="12863"/>
                      <a:pt x="14612" y="11673"/>
                    </a:cubicBezTo>
                    <a:cubicBezTo>
                      <a:pt x="14842" y="10498"/>
                      <a:pt x="14960" y="8860"/>
                      <a:pt x="14960" y="6744"/>
                    </a:cubicBezTo>
                    <a:cubicBezTo>
                      <a:pt x="14960" y="4628"/>
                      <a:pt x="14842" y="2962"/>
                      <a:pt x="14612" y="1787"/>
                    </a:cubicBezTo>
                    <a:cubicBezTo>
                      <a:pt x="14378" y="597"/>
                      <a:pt x="14043" y="0"/>
                      <a:pt x="13613" y="0"/>
                    </a:cubicBezTo>
                    <a:lnTo>
                      <a:pt x="11709" y="0"/>
                    </a:lnTo>
                    <a:close/>
                    <a:moveTo>
                      <a:pt x="84" y="2052"/>
                    </a:moveTo>
                    <a:cubicBezTo>
                      <a:pt x="27" y="2052"/>
                      <a:pt x="0" y="2199"/>
                      <a:pt x="0" y="2471"/>
                    </a:cubicBezTo>
                    <a:cubicBezTo>
                      <a:pt x="0" y="2746"/>
                      <a:pt x="27" y="2876"/>
                      <a:pt x="84" y="2876"/>
                    </a:cubicBezTo>
                    <a:lnTo>
                      <a:pt x="482" y="2876"/>
                    </a:lnTo>
                    <a:cubicBezTo>
                      <a:pt x="539" y="2876"/>
                      <a:pt x="569" y="3009"/>
                      <a:pt x="569" y="3281"/>
                    </a:cubicBezTo>
                    <a:lnTo>
                      <a:pt x="569" y="19952"/>
                    </a:lnTo>
                    <a:cubicBezTo>
                      <a:pt x="569" y="20226"/>
                      <a:pt x="539" y="20357"/>
                      <a:pt x="482" y="20357"/>
                    </a:cubicBezTo>
                    <a:lnTo>
                      <a:pt x="84" y="20357"/>
                    </a:lnTo>
                    <a:cubicBezTo>
                      <a:pt x="27" y="20357"/>
                      <a:pt x="0" y="20490"/>
                      <a:pt x="0" y="20762"/>
                    </a:cubicBezTo>
                    <a:cubicBezTo>
                      <a:pt x="0" y="21036"/>
                      <a:pt x="27" y="21181"/>
                      <a:pt x="84" y="21181"/>
                    </a:cubicBezTo>
                    <a:lnTo>
                      <a:pt x="1335" y="21181"/>
                    </a:lnTo>
                    <a:cubicBezTo>
                      <a:pt x="1393" y="21181"/>
                      <a:pt x="1420" y="21036"/>
                      <a:pt x="1420" y="20762"/>
                    </a:cubicBezTo>
                    <a:cubicBezTo>
                      <a:pt x="1420" y="20490"/>
                      <a:pt x="1393" y="20357"/>
                      <a:pt x="1335" y="20357"/>
                    </a:cubicBezTo>
                    <a:lnTo>
                      <a:pt x="825" y="20357"/>
                    </a:lnTo>
                    <a:cubicBezTo>
                      <a:pt x="768" y="20357"/>
                      <a:pt x="737" y="20226"/>
                      <a:pt x="737" y="19952"/>
                    </a:cubicBezTo>
                    <a:lnTo>
                      <a:pt x="737" y="3965"/>
                    </a:lnTo>
                    <a:cubicBezTo>
                      <a:pt x="737" y="3820"/>
                      <a:pt x="744" y="3750"/>
                      <a:pt x="755" y="3742"/>
                    </a:cubicBezTo>
                    <a:cubicBezTo>
                      <a:pt x="766" y="3733"/>
                      <a:pt x="776" y="3753"/>
                      <a:pt x="784" y="3826"/>
                    </a:cubicBezTo>
                    <a:lnTo>
                      <a:pt x="2375" y="20762"/>
                    </a:lnTo>
                    <a:cubicBezTo>
                      <a:pt x="2401" y="21036"/>
                      <a:pt x="2443" y="21181"/>
                      <a:pt x="2500" y="21181"/>
                    </a:cubicBezTo>
                    <a:cubicBezTo>
                      <a:pt x="2557" y="21181"/>
                      <a:pt x="2598" y="21036"/>
                      <a:pt x="2625" y="20762"/>
                    </a:cubicBezTo>
                    <a:lnTo>
                      <a:pt x="4215" y="3826"/>
                    </a:lnTo>
                    <a:cubicBezTo>
                      <a:pt x="4223" y="3753"/>
                      <a:pt x="4233" y="3733"/>
                      <a:pt x="4245" y="3742"/>
                    </a:cubicBezTo>
                    <a:cubicBezTo>
                      <a:pt x="4256" y="3750"/>
                      <a:pt x="4259" y="3820"/>
                      <a:pt x="4259" y="3965"/>
                    </a:cubicBezTo>
                    <a:lnTo>
                      <a:pt x="4259" y="19952"/>
                    </a:lnTo>
                    <a:cubicBezTo>
                      <a:pt x="4259" y="20226"/>
                      <a:pt x="4231" y="20357"/>
                      <a:pt x="4175" y="20357"/>
                    </a:cubicBezTo>
                    <a:lnTo>
                      <a:pt x="3664" y="20357"/>
                    </a:lnTo>
                    <a:cubicBezTo>
                      <a:pt x="3607" y="20357"/>
                      <a:pt x="3580" y="20490"/>
                      <a:pt x="3580" y="20762"/>
                    </a:cubicBezTo>
                    <a:cubicBezTo>
                      <a:pt x="3580" y="21036"/>
                      <a:pt x="3607" y="21181"/>
                      <a:pt x="3664" y="21181"/>
                    </a:cubicBezTo>
                    <a:lnTo>
                      <a:pt x="4912" y="21181"/>
                    </a:lnTo>
                    <a:cubicBezTo>
                      <a:pt x="4969" y="21181"/>
                      <a:pt x="4999" y="21036"/>
                      <a:pt x="4999" y="20762"/>
                    </a:cubicBezTo>
                    <a:cubicBezTo>
                      <a:pt x="4999" y="20490"/>
                      <a:pt x="4969" y="20357"/>
                      <a:pt x="4912" y="20357"/>
                    </a:cubicBezTo>
                    <a:lnTo>
                      <a:pt x="4517" y="20357"/>
                    </a:lnTo>
                    <a:cubicBezTo>
                      <a:pt x="4460" y="20357"/>
                      <a:pt x="4430" y="20226"/>
                      <a:pt x="4430" y="19952"/>
                    </a:cubicBezTo>
                    <a:lnTo>
                      <a:pt x="4430" y="3281"/>
                    </a:lnTo>
                    <a:cubicBezTo>
                      <a:pt x="4430" y="3009"/>
                      <a:pt x="4460" y="2876"/>
                      <a:pt x="4517" y="2876"/>
                    </a:cubicBezTo>
                    <a:lnTo>
                      <a:pt x="4912" y="2876"/>
                    </a:lnTo>
                    <a:cubicBezTo>
                      <a:pt x="4969" y="2876"/>
                      <a:pt x="4999" y="2746"/>
                      <a:pt x="4999" y="2471"/>
                    </a:cubicBezTo>
                    <a:cubicBezTo>
                      <a:pt x="4999" y="2199"/>
                      <a:pt x="4969" y="2052"/>
                      <a:pt x="4912" y="2052"/>
                    </a:cubicBezTo>
                    <a:lnTo>
                      <a:pt x="4288" y="2052"/>
                    </a:lnTo>
                    <a:cubicBezTo>
                      <a:pt x="4246" y="2052"/>
                      <a:pt x="4216" y="2090"/>
                      <a:pt x="4195" y="2164"/>
                    </a:cubicBezTo>
                    <a:cubicBezTo>
                      <a:pt x="4174" y="2235"/>
                      <a:pt x="4157" y="2344"/>
                      <a:pt x="4146" y="2471"/>
                    </a:cubicBezTo>
                    <a:lnTo>
                      <a:pt x="2555" y="19408"/>
                    </a:lnTo>
                    <a:cubicBezTo>
                      <a:pt x="2517" y="19790"/>
                      <a:pt x="2479" y="19790"/>
                      <a:pt x="2442" y="19408"/>
                    </a:cubicBezTo>
                    <a:lnTo>
                      <a:pt x="851" y="2471"/>
                    </a:lnTo>
                    <a:cubicBezTo>
                      <a:pt x="839" y="2344"/>
                      <a:pt x="825" y="2235"/>
                      <a:pt x="804" y="2164"/>
                    </a:cubicBezTo>
                    <a:cubicBezTo>
                      <a:pt x="783" y="2090"/>
                      <a:pt x="753" y="2052"/>
                      <a:pt x="711" y="2052"/>
                    </a:cubicBezTo>
                    <a:lnTo>
                      <a:pt x="84" y="2052"/>
                    </a:lnTo>
                    <a:close/>
                    <a:moveTo>
                      <a:pt x="17277" y="5222"/>
                    </a:moveTo>
                    <a:cubicBezTo>
                      <a:pt x="17138" y="5222"/>
                      <a:pt x="17008" y="5330"/>
                      <a:pt x="16885" y="5557"/>
                    </a:cubicBezTo>
                    <a:cubicBezTo>
                      <a:pt x="16772" y="5765"/>
                      <a:pt x="16666" y="6030"/>
                      <a:pt x="16575" y="6325"/>
                    </a:cubicBezTo>
                    <a:cubicBezTo>
                      <a:pt x="16535" y="6450"/>
                      <a:pt x="16500" y="6511"/>
                      <a:pt x="16464" y="6646"/>
                    </a:cubicBezTo>
                    <a:cubicBezTo>
                      <a:pt x="16446" y="5920"/>
                      <a:pt x="16331" y="5362"/>
                      <a:pt x="16171" y="5362"/>
                    </a:cubicBezTo>
                    <a:lnTo>
                      <a:pt x="15602" y="5362"/>
                    </a:lnTo>
                    <a:cubicBezTo>
                      <a:pt x="15427" y="5362"/>
                      <a:pt x="15306" y="6087"/>
                      <a:pt x="15306" y="6925"/>
                    </a:cubicBezTo>
                    <a:cubicBezTo>
                      <a:pt x="15306" y="7764"/>
                      <a:pt x="15427" y="8489"/>
                      <a:pt x="15602" y="8489"/>
                    </a:cubicBezTo>
                    <a:lnTo>
                      <a:pt x="15915" y="8489"/>
                    </a:lnTo>
                    <a:lnTo>
                      <a:pt x="15915" y="18319"/>
                    </a:lnTo>
                    <a:lnTo>
                      <a:pt x="15602" y="18319"/>
                    </a:lnTo>
                    <a:cubicBezTo>
                      <a:pt x="15427" y="18319"/>
                      <a:pt x="15306" y="18820"/>
                      <a:pt x="15306" y="19659"/>
                    </a:cubicBezTo>
                    <a:cubicBezTo>
                      <a:pt x="15306" y="20498"/>
                      <a:pt x="15427" y="21000"/>
                      <a:pt x="15602" y="21000"/>
                    </a:cubicBezTo>
                    <a:lnTo>
                      <a:pt x="16795" y="21000"/>
                    </a:lnTo>
                    <a:cubicBezTo>
                      <a:pt x="16970" y="21000"/>
                      <a:pt x="17091" y="20498"/>
                      <a:pt x="17091" y="19659"/>
                    </a:cubicBezTo>
                    <a:cubicBezTo>
                      <a:pt x="17091" y="18820"/>
                      <a:pt x="16970" y="18319"/>
                      <a:pt x="16795" y="18319"/>
                    </a:cubicBezTo>
                    <a:lnTo>
                      <a:pt x="16473" y="18319"/>
                    </a:lnTo>
                    <a:lnTo>
                      <a:pt x="16473" y="11030"/>
                    </a:lnTo>
                    <a:cubicBezTo>
                      <a:pt x="16566" y="10507"/>
                      <a:pt x="16612" y="10028"/>
                      <a:pt x="16694" y="9592"/>
                    </a:cubicBezTo>
                    <a:cubicBezTo>
                      <a:pt x="16767" y="9192"/>
                      <a:pt x="16859" y="8819"/>
                      <a:pt x="16966" y="8489"/>
                    </a:cubicBezTo>
                    <a:cubicBezTo>
                      <a:pt x="17058" y="8210"/>
                      <a:pt x="17161" y="8070"/>
                      <a:pt x="17280" y="8070"/>
                    </a:cubicBezTo>
                    <a:cubicBezTo>
                      <a:pt x="17441" y="8070"/>
                      <a:pt x="17555" y="8252"/>
                      <a:pt x="17634" y="8615"/>
                    </a:cubicBezTo>
                    <a:cubicBezTo>
                      <a:pt x="17712" y="8970"/>
                      <a:pt x="17747" y="9386"/>
                      <a:pt x="17747" y="9927"/>
                    </a:cubicBezTo>
                    <a:cubicBezTo>
                      <a:pt x="17747" y="10766"/>
                      <a:pt x="17869" y="11352"/>
                      <a:pt x="18044" y="11352"/>
                    </a:cubicBezTo>
                    <a:cubicBezTo>
                      <a:pt x="18218" y="11352"/>
                      <a:pt x="18343" y="10766"/>
                      <a:pt x="18343" y="9927"/>
                    </a:cubicBezTo>
                    <a:cubicBezTo>
                      <a:pt x="18343" y="9289"/>
                      <a:pt x="18318" y="8677"/>
                      <a:pt x="18270" y="8112"/>
                    </a:cubicBezTo>
                    <a:cubicBezTo>
                      <a:pt x="18221" y="7535"/>
                      <a:pt x="18148" y="7015"/>
                      <a:pt x="18052" y="6576"/>
                    </a:cubicBezTo>
                    <a:cubicBezTo>
                      <a:pt x="17958" y="6147"/>
                      <a:pt x="17845" y="5808"/>
                      <a:pt x="17715" y="5571"/>
                    </a:cubicBezTo>
                    <a:cubicBezTo>
                      <a:pt x="17587" y="5335"/>
                      <a:pt x="17438" y="5222"/>
                      <a:pt x="17277" y="5222"/>
                    </a:cubicBezTo>
                    <a:close/>
                    <a:moveTo>
                      <a:pt x="19997" y="5362"/>
                    </a:moveTo>
                    <a:cubicBezTo>
                      <a:pt x="19767" y="5362"/>
                      <a:pt x="19548" y="5565"/>
                      <a:pt x="19350" y="5962"/>
                    </a:cubicBezTo>
                    <a:cubicBezTo>
                      <a:pt x="19151" y="6362"/>
                      <a:pt x="18980" y="6931"/>
                      <a:pt x="18839" y="7651"/>
                    </a:cubicBezTo>
                    <a:cubicBezTo>
                      <a:pt x="18699" y="8366"/>
                      <a:pt x="18589" y="9238"/>
                      <a:pt x="18511" y="10235"/>
                    </a:cubicBezTo>
                    <a:cubicBezTo>
                      <a:pt x="18434" y="11218"/>
                      <a:pt x="18395" y="12313"/>
                      <a:pt x="18395" y="13488"/>
                    </a:cubicBezTo>
                    <a:cubicBezTo>
                      <a:pt x="18395" y="14662"/>
                      <a:pt x="18434" y="15744"/>
                      <a:pt x="18511" y="16727"/>
                    </a:cubicBezTo>
                    <a:cubicBezTo>
                      <a:pt x="18589" y="17724"/>
                      <a:pt x="18699" y="18597"/>
                      <a:pt x="18839" y="19310"/>
                    </a:cubicBezTo>
                    <a:cubicBezTo>
                      <a:pt x="18980" y="20031"/>
                      <a:pt x="19150" y="20599"/>
                      <a:pt x="19350" y="21000"/>
                    </a:cubicBezTo>
                    <a:cubicBezTo>
                      <a:pt x="19547" y="21396"/>
                      <a:pt x="19765" y="21600"/>
                      <a:pt x="19997" y="21600"/>
                    </a:cubicBezTo>
                    <a:cubicBezTo>
                      <a:pt x="20229" y="21600"/>
                      <a:pt x="20448" y="21396"/>
                      <a:pt x="20645" y="21000"/>
                    </a:cubicBezTo>
                    <a:cubicBezTo>
                      <a:pt x="20845" y="20599"/>
                      <a:pt x="21016" y="20029"/>
                      <a:pt x="21156" y="19310"/>
                    </a:cubicBezTo>
                    <a:cubicBezTo>
                      <a:pt x="21296" y="18595"/>
                      <a:pt x="21406" y="17723"/>
                      <a:pt x="21484" y="16727"/>
                    </a:cubicBezTo>
                    <a:cubicBezTo>
                      <a:pt x="21561" y="15742"/>
                      <a:pt x="21600" y="14661"/>
                      <a:pt x="21600" y="13488"/>
                    </a:cubicBezTo>
                    <a:cubicBezTo>
                      <a:pt x="21600" y="12314"/>
                      <a:pt x="21561" y="11220"/>
                      <a:pt x="21484" y="10235"/>
                    </a:cubicBezTo>
                    <a:cubicBezTo>
                      <a:pt x="21406" y="9238"/>
                      <a:pt x="21296" y="8367"/>
                      <a:pt x="21156" y="7651"/>
                    </a:cubicBezTo>
                    <a:cubicBezTo>
                      <a:pt x="21015" y="6931"/>
                      <a:pt x="20844" y="6363"/>
                      <a:pt x="20645" y="5962"/>
                    </a:cubicBezTo>
                    <a:cubicBezTo>
                      <a:pt x="20447" y="5565"/>
                      <a:pt x="20228" y="5362"/>
                      <a:pt x="19997" y="5362"/>
                    </a:cubicBezTo>
                    <a:close/>
                    <a:moveTo>
                      <a:pt x="6312" y="7247"/>
                    </a:moveTo>
                    <a:cubicBezTo>
                      <a:pt x="6187" y="7247"/>
                      <a:pt x="6067" y="7329"/>
                      <a:pt x="5957" y="7484"/>
                    </a:cubicBezTo>
                    <a:cubicBezTo>
                      <a:pt x="5847" y="7638"/>
                      <a:pt x="5751" y="7829"/>
                      <a:pt x="5664" y="8056"/>
                    </a:cubicBezTo>
                    <a:cubicBezTo>
                      <a:pt x="5577" y="8285"/>
                      <a:pt x="5498" y="8541"/>
                      <a:pt x="5432" y="8824"/>
                    </a:cubicBezTo>
                    <a:cubicBezTo>
                      <a:pt x="5365" y="9106"/>
                      <a:pt x="5314" y="9365"/>
                      <a:pt x="5272" y="9620"/>
                    </a:cubicBezTo>
                    <a:cubicBezTo>
                      <a:pt x="5238" y="9838"/>
                      <a:pt x="5244" y="10029"/>
                      <a:pt x="5290" y="10193"/>
                    </a:cubicBezTo>
                    <a:cubicBezTo>
                      <a:pt x="5335" y="10356"/>
                      <a:pt x="5375" y="10327"/>
                      <a:pt x="5409" y="10109"/>
                    </a:cubicBezTo>
                    <a:cubicBezTo>
                      <a:pt x="5443" y="9891"/>
                      <a:pt x="5487" y="9663"/>
                      <a:pt x="5542" y="9425"/>
                    </a:cubicBezTo>
                    <a:cubicBezTo>
                      <a:pt x="5597" y="9190"/>
                      <a:pt x="5660" y="8983"/>
                      <a:pt x="5734" y="8782"/>
                    </a:cubicBezTo>
                    <a:cubicBezTo>
                      <a:pt x="5808" y="8583"/>
                      <a:pt x="5892" y="8404"/>
                      <a:pt x="5986" y="8266"/>
                    </a:cubicBezTo>
                    <a:cubicBezTo>
                      <a:pt x="6081" y="8129"/>
                      <a:pt x="6190" y="8070"/>
                      <a:pt x="6312" y="8070"/>
                    </a:cubicBezTo>
                    <a:cubicBezTo>
                      <a:pt x="6448" y="8070"/>
                      <a:pt x="6570" y="8159"/>
                      <a:pt x="6680" y="8350"/>
                    </a:cubicBezTo>
                    <a:cubicBezTo>
                      <a:pt x="6790" y="8540"/>
                      <a:pt x="6883" y="8807"/>
                      <a:pt x="6959" y="9145"/>
                    </a:cubicBezTo>
                    <a:cubicBezTo>
                      <a:pt x="7035" y="9481"/>
                      <a:pt x="7091" y="9871"/>
                      <a:pt x="7133" y="10318"/>
                    </a:cubicBezTo>
                    <a:cubicBezTo>
                      <a:pt x="7175" y="10766"/>
                      <a:pt x="7197" y="11247"/>
                      <a:pt x="7197" y="11756"/>
                    </a:cubicBezTo>
                    <a:lnTo>
                      <a:pt x="7197" y="16950"/>
                    </a:lnTo>
                    <a:cubicBezTo>
                      <a:pt x="7118" y="17642"/>
                      <a:pt x="7021" y="18263"/>
                      <a:pt x="6907" y="18807"/>
                    </a:cubicBezTo>
                    <a:cubicBezTo>
                      <a:pt x="6808" y="19282"/>
                      <a:pt x="6690" y="19705"/>
                      <a:pt x="6550" y="20078"/>
                    </a:cubicBezTo>
                    <a:cubicBezTo>
                      <a:pt x="6410" y="20451"/>
                      <a:pt x="6248" y="20637"/>
                      <a:pt x="6062" y="20637"/>
                    </a:cubicBezTo>
                    <a:cubicBezTo>
                      <a:pt x="5778" y="20637"/>
                      <a:pt x="5565" y="20296"/>
                      <a:pt x="5423" y="19631"/>
                    </a:cubicBezTo>
                    <a:cubicBezTo>
                      <a:pt x="5281" y="18966"/>
                      <a:pt x="5208" y="18115"/>
                      <a:pt x="5208" y="17076"/>
                    </a:cubicBezTo>
                    <a:cubicBezTo>
                      <a:pt x="5208" y="16567"/>
                      <a:pt x="5227" y="16102"/>
                      <a:pt x="5264" y="15666"/>
                    </a:cubicBezTo>
                    <a:cubicBezTo>
                      <a:pt x="5299" y="15230"/>
                      <a:pt x="5355" y="14844"/>
                      <a:pt x="5435" y="14535"/>
                    </a:cubicBezTo>
                    <a:cubicBezTo>
                      <a:pt x="5514" y="14224"/>
                      <a:pt x="5615" y="13990"/>
                      <a:pt x="5737" y="13809"/>
                    </a:cubicBezTo>
                    <a:cubicBezTo>
                      <a:pt x="5858" y="13628"/>
                      <a:pt x="6005" y="13530"/>
                      <a:pt x="6175" y="13530"/>
                    </a:cubicBezTo>
                    <a:lnTo>
                      <a:pt x="6770" y="13530"/>
                    </a:lnTo>
                    <a:cubicBezTo>
                      <a:pt x="6827" y="13530"/>
                      <a:pt x="6857" y="13398"/>
                      <a:pt x="6857" y="13125"/>
                    </a:cubicBezTo>
                    <a:cubicBezTo>
                      <a:pt x="6857" y="12852"/>
                      <a:pt x="6827" y="12706"/>
                      <a:pt x="6770" y="12706"/>
                    </a:cubicBezTo>
                    <a:lnTo>
                      <a:pt x="6175" y="12706"/>
                    </a:lnTo>
                    <a:cubicBezTo>
                      <a:pt x="5990" y="12706"/>
                      <a:pt x="5825" y="12828"/>
                      <a:pt x="5685" y="13055"/>
                    </a:cubicBezTo>
                    <a:cubicBezTo>
                      <a:pt x="5544" y="13284"/>
                      <a:pt x="5427" y="13585"/>
                      <a:pt x="5330" y="13976"/>
                    </a:cubicBezTo>
                    <a:cubicBezTo>
                      <a:pt x="5234" y="14369"/>
                      <a:pt x="5162" y="14831"/>
                      <a:pt x="5113" y="15359"/>
                    </a:cubicBezTo>
                    <a:cubicBezTo>
                      <a:pt x="5063" y="15886"/>
                      <a:pt x="5037" y="16457"/>
                      <a:pt x="5037" y="17076"/>
                    </a:cubicBezTo>
                    <a:cubicBezTo>
                      <a:pt x="5037" y="17696"/>
                      <a:pt x="5059" y="18280"/>
                      <a:pt x="5101" y="18807"/>
                    </a:cubicBezTo>
                    <a:cubicBezTo>
                      <a:pt x="5143" y="19336"/>
                      <a:pt x="5204" y="19784"/>
                      <a:pt x="5290" y="20176"/>
                    </a:cubicBezTo>
                    <a:cubicBezTo>
                      <a:pt x="5375" y="20567"/>
                      <a:pt x="5483" y="20882"/>
                      <a:pt x="5612" y="21111"/>
                    </a:cubicBezTo>
                    <a:cubicBezTo>
                      <a:pt x="5741" y="21339"/>
                      <a:pt x="5892" y="21446"/>
                      <a:pt x="6062" y="21446"/>
                    </a:cubicBezTo>
                    <a:cubicBezTo>
                      <a:pt x="6198" y="21446"/>
                      <a:pt x="6322" y="21363"/>
                      <a:pt x="6434" y="21181"/>
                    </a:cubicBezTo>
                    <a:cubicBezTo>
                      <a:pt x="6545" y="21000"/>
                      <a:pt x="6646" y="20781"/>
                      <a:pt x="6735" y="20525"/>
                    </a:cubicBezTo>
                    <a:cubicBezTo>
                      <a:pt x="6824" y="20271"/>
                      <a:pt x="6899" y="19997"/>
                      <a:pt x="6962" y="19715"/>
                    </a:cubicBezTo>
                    <a:cubicBezTo>
                      <a:pt x="7024" y="19434"/>
                      <a:pt x="7073" y="19181"/>
                      <a:pt x="7107" y="18961"/>
                    </a:cubicBezTo>
                    <a:cubicBezTo>
                      <a:pt x="7122" y="18871"/>
                      <a:pt x="7134" y="18831"/>
                      <a:pt x="7145" y="18821"/>
                    </a:cubicBezTo>
                    <a:cubicBezTo>
                      <a:pt x="7156" y="18812"/>
                      <a:pt x="7166" y="18826"/>
                      <a:pt x="7174" y="18863"/>
                    </a:cubicBezTo>
                    <a:cubicBezTo>
                      <a:pt x="7181" y="18900"/>
                      <a:pt x="7187" y="18944"/>
                      <a:pt x="7191" y="19017"/>
                    </a:cubicBezTo>
                    <a:cubicBezTo>
                      <a:pt x="7195" y="19089"/>
                      <a:pt x="7197" y="19166"/>
                      <a:pt x="7197" y="19240"/>
                    </a:cubicBezTo>
                    <a:lnTo>
                      <a:pt x="7197" y="20762"/>
                    </a:lnTo>
                    <a:cubicBezTo>
                      <a:pt x="7197" y="21036"/>
                      <a:pt x="7224" y="21181"/>
                      <a:pt x="7281" y="21181"/>
                    </a:cubicBezTo>
                    <a:lnTo>
                      <a:pt x="7850" y="21181"/>
                    </a:lnTo>
                    <a:cubicBezTo>
                      <a:pt x="7907" y="21181"/>
                      <a:pt x="7935" y="21036"/>
                      <a:pt x="7935" y="20762"/>
                    </a:cubicBezTo>
                    <a:cubicBezTo>
                      <a:pt x="7935" y="20490"/>
                      <a:pt x="7907" y="20357"/>
                      <a:pt x="7850" y="20357"/>
                    </a:cubicBezTo>
                    <a:lnTo>
                      <a:pt x="7453" y="20357"/>
                    </a:lnTo>
                    <a:cubicBezTo>
                      <a:pt x="7396" y="20357"/>
                      <a:pt x="7368" y="20226"/>
                      <a:pt x="7368" y="19952"/>
                    </a:cubicBezTo>
                    <a:lnTo>
                      <a:pt x="7368" y="11756"/>
                    </a:lnTo>
                    <a:cubicBezTo>
                      <a:pt x="7368" y="11136"/>
                      <a:pt x="7342" y="10558"/>
                      <a:pt x="7293" y="10011"/>
                    </a:cubicBezTo>
                    <a:cubicBezTo>
                      <a:pt x="7244" y="9465"/>
                      <a:pt x="7175" y="8983"/>
                      <a:pt x="7084" y="8573"/>
                    </a:cubicBezTo>
                    <a:cubicBezTo>
                      <a:pt x="6993" y="8163"/>
                      <a:pt x="6881" y="7833"/>
                      <a:pt x="6750" y="7596"/>
                    </a:cubicBezTo>
                    <a:cubicBezTo>
                      <a:pt x="6619" y="7359"/>
                      <a:pt x="6475" y="7247"/>
                      <a:pt x="6312" y="7247"/>
                    </a:cubicBezTo>
                    <a:close/>
                    <a:moveTo>
                      <a:pt x="20055" y="8042"/>
                    </a:moveTo>
                    <a:cubicBezTo>
                      <a:pt x="20212" y="8042"/>
                      <a:pt x="20353" y="8172"/>
                      <a:pt x="20476" y="8419"/>
                    </a:cubicBezTo>
                    <a:cubicBezTo>
                      <a:pt x="20599" y="8666"/>
                      <a:pt x="20701" y="8997"/>
                      <a:pt x="20787" y="9439"/>
                    </a:cubicBezTo>
                    <a:cubicBezTo>
                      <a:pt x="20873" y="9884"/>
                      <a:pt x="20942" y="10433"/>
                      <a:pt x="20990" y="11072"/>
                    </a:cubicBezTo>
                    <a:cubicBezTo>
                      <a:pt x="21040" y="11734"/>
                      <a:pt x="21066" y="12484"/>
                      <a:pt x="21066" y="13306"/>
                    </a:cubicBezTo>
                    <a:cubicBezTo>
                      <a:pt x="21066" y="14146"/>
                      <a:pt x="21040" y="14909"/>
                      <a:pt x="20990" y="15568"/>
                    </a:cubicBezTo>
                    <a:cubicBezTo>
                      <a:pt x="20942" y="16209"/>
                      <a:pt x="20873" y="16758"/>
                      <a:pt x="20787" y="17202"/>
                    </a:cubicBezTo>
                    <a:cubicBezTo>
                      <a:pt x="20702" y="17638"/>
                      <a:pt x="20599" y="17989"/>
                      <a:pt x="20479" y="18221"/>
                    </a:cubicBezTo>
                    <a:cubicBezTo>
                      <a:pt x="20356" y="18462"/>
                      <a:pt x="20213" y="18584"/>
                      <a:pt x="20055" y="18584"/>
                    </a:cubicBezTo>
                    <a:cubicBezTo>
                      <a:pt x="19898" y="18584"/>
                      <a:pt x="19755" y="18462"/>
                      <a:pt x="19632" y="18221"/>
                    </a:cubicBezTo>
                    <a:cubicBezTo>
                      <a:pt x="19512" y="17989"/>
                      <a:pt x="19409" y="17650"/>
                      <a:pt x="19324" y="17216"/>
                    </a:cubicBezTo>
                    <a:cubicBezTo>
                      <a:pt x="19237" y="16765"/>
                      <a:pt x="19170" y="16221"/>
                      <a:pt x="19121" y="15568"/>
                    </a:cubicBezTo>
                    <a:cubicBezTo>
                      <a:pt x="19071" y="14913"/>
                      <a:pt x="19045" y="14151"/>
                      <a:pt x="19045" y="13306"/>
                    </a:cubicBezTo>
                    <a:cubicBezTo>
                      <a:pt x="19045" y="12479"/>
                      <a:pt x="19071" y="11729"/>
                      <a:pt x="19121" y="11072"/>
                    </a:cubicBezTo>
                    <a:cubicBezTo>
                      <a:pt x="19170" y="10429"/>
                      <a:pt x="19238" y="9881"/>
                      <a:pt x="19324" y="9439"/>
                    </a:cubicBezTo>
                    <a:cubicBezTo>
                      <a:pt x="19410" y="8995"/>
                      <a:pt x="19511" y="8667"/>
                      <a:pt x="19635" y="8419"/>
                    </a:cubicBezTo>
                    <a:cubicBezTo>
                      <a:pt x="19757" y="8172"/>
                      <a:pt x="19899" y="8042"/>
                      <a:pt x="20055" y="80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29" name="Shape 129"/>
              <p:cNvSpPr/>
              <p:nvPr/>
            </p:nvSpPr>
            <p:spPr>
              <a:xfrm>
                <a:off x="376801" y="88659"/>
                <a:ext cx="283710" cy="3086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60" extrusionOk="0">
                    <a:moveTo>
                      <a:pt x="21213" y="11458"/>
                    </a:moveTo>
                    <a:lnTo>
                      <a:pt x="19665" y="11458"/>
                    </a:lnTo>
                    <a:cubicBezTo>
                      <a:pt x="19526" y="11458"/>
                      <a:pt x="19407" y="11423"/>
                      <a:pt x="19303" y="11352"/>
                    </a:cubicBezTo>
                    <a:cubicBezTo>
                      <a:pt x="19200" y="11281"/>
                      <a:pt x="19106" y="11198"/>
                      <a:pt x="19020" y="11103"/>
                    </a:cubicBezTo>
                    <a:lnTo>
                      <a:pt x="15331" y="6393"/>
                    </a:lnTo>
                    <a:cubicBezTo>
                      <a:pt x="15227" y="6251"/>
                      <a:pt x="15227" y="6109"/>
                      <a:pt x="15331" y="5967"/>
                    </a:cubicBezTo>
                    <a:lnTo>
                      <a:pt x="18242" y="2078"/>
                    </a:lnTo>
                    <a:cubicBezTo>
                      <a:pt x="18311" y="1983"/>
                      <a:pt x="18401" y="1899"/>
                      <a:pt x="18513" y="1828"/>
                    </a:cubicBezTo>
                    <a:cubicBezTo>
                      <a:pt x="18530" y="1817"/>
                      <a:pt x="18584" y="1790"/>
                      <a:pt x="18658" y="1754"/>
                    </a:cubicBezTo>
                    <a:cubicBezTo>
                      <a:pt x="19600" y="1650"/>
                      <a:pt x="20445" y="1250"/>
                      <a:pt x="21072" y="657"/>
                    </a:cubicBezTo>
                    <a:cubicBezTo>
                      <a:pt x="21234" y="504"/>
                      <a:pt x="21230" y="258"/>
                      <a:pt x="21064" y="110"/>
                    </a:cubicBezTo>
                    <a:cubicBezTo>
                      <a:pt x="20896" y="-39"/>
                      <a:pt x="20630" y="-36"/>
                      <a:pt x="20467" y="118"/>
                    </a:cubicBezTo>
                    <a:cubicBezTo>
                      <a:pt x="19916" y="637"/>
                      <a:pt x="19162" y="966"/>
                      <a:pt x="18322" y="1002"/>
                    </a:cubicBezTo>
                    <a:lnTo>
                      <a:pt x="17812" y="990"/>
                    </a:lnTo>
                    <a:cubicBezTo>
                      <a:pt x="17055" y="913"/>
                      <a:pt x="16380" y="594"/>
                      <a:pt x="15873" y="117"/>
                    </a:cubicBezTo>
                    <a:cubicBezTo>
                      <a:pt x="15710" y="-37"/>
                      <a:pt x="15443" y="-40"/>
                      <a:pt x="15276" y="110"/>
                    </a:cubicBezTo>
                    <a:cubicBezTo>
                      <a:pt x="15109" y="259"/>
                      <a:pt x="15106" y="504"/>
                      <a:pt x="15269" y="657"/>
                    </a:cubicBezTo>
                    <a:lnTo>
                      <a:pt x="15268" y="657"/>
                    </a:lnTo>
                    <a:cubicBezTo>
                      <a:pt x="15838" y="1195"/>
                      <a:pt x="16587" y="1573"/>
                      <a:pt x="17425" y="1717"/>
                    </a:cubicBezTo>
                    <a:cubicBezTo>
                      <a:pt x="17428" y="1728"/>
                      <a:pt x="17435" y="1739"/>
                      <a:pt x="17437" y="1751"/>
                    </a:cubicBezTo>
                    <a:cubicBezTo>
                      <a:pt x="17459" y="1838"/>
                      <a:pt x="17430" y="1972"/>
                      <a:pt x="17345" y="2067"/>
                    </a:cubicBezTo>
                    <a:lnTo>
                      <a:pt x="14867" y="5352"/>
                    </a:lnTo>
                    <a:cubicBezTo>
                      <a:pt x="14746" y="5525"/>
                      <a:pt x="14626" y="5525"/>
                      <a:pt x="14506" y="5352"/>
                    </a:cubicBezTo>
                    <a:lnTo>
                      <a:pt x="11411" y="1400"/>
                    </a:lnTo>
                    <a:cubicBezTo>
                      <a:pt x="11324" y="1305"/>
                      <a:pt x="11310" y="1221"/>
                      <a:pt x="11372" y="1150"/>
                    </a:cubicBezTo>
                    <a:cubicBezTo>
                      <a:pt x="11431" y="1079"/>
                      <a:pt x="11530" y="1045"/>
                      <a:pt x="11668" y="1045"/>
                    </a:cubicBezTo>
                    <a:lnTo>
                      <a:pt x="13732" y="1045"/>
                    </a:lnTo>
                    <a:cubicBezTo>
                      <a:pt x="13989" y="1045"/>
                      <a:pt x="14119" y="926"/>
                      <a:pt x="14119" y="690"/>
                    </a:cubicBezTo>
                    <a:cubicBezTo>
                      <a:pt x="14119" y="453"/>
                      <a:pt x="13989" y="335"/>
                      <a:pt x="13732" y="335"/>
                    </a:cubicBezTo>
                    <a:lnTo>
                      <a:pt x="8315" y="335"/>
                    </a:lnTo>
                    <a:cubicBezTo>
                      <a:pt x="8056" y="335"/>
                      <a:pt x="7928" y="453"/>
                      <a:pt x="7928" y="690"/>
                    </a:cubicBezTo>
                    <a:cubicBezTo>
                      <a:pt x="7928" y="926"/>
                      <a:pt x="8056" y="1045"/>
                      <a:pt x="8315" y="1045"/>
                    </a:cubicBezTo>
                    <a:lnTo>
                      <a:pt x="9863" y="1045"/>
                    </a:lnTo>
                    <a:cubicBezTo>
                      <a:pt x="10000" y="1045"/>
                      <a:pt x="10124" y="1079"/>
                      <a:pt x="10237" y="1150"/>
                    </a:cubicBezTo>
                    <a:cubicBezTo>
                      <a:pt x="10348" y="1221"/>
                      <a:pt x="10438" y="1305"/>
                      <a:pt x="10508" y="1400"/>
                    </a:cubicBezTo>
                    <a:lnTo>
                      <a:pt x="14066" y="5967"/>
                    </a:lnTo>
                    <a:cubicBezTo>
                      <a:pt x="14170" y="6109"/>
                      <a:pt x="14170" y="6251"/>
                      <a:pt x="14066" y="6393"/>
                    </a:cubicBezTo>
                    <a:lnTo>
                      <a:pt x="2579" y="20495"/>
                    </a:lnTo>
                    <a:cubicBezTo>
                      <a:pt x="2492" y="20590"/>
                      <a:pt x="2399" y="20674"/>
                      <a:pt x="2295" y="20745"/>
                    </a:cubicBezTo>
                    <a:cubicBezTo>
                      <a:pt x="2192" y="20816"/>
                      <a:pt x="2072" y="20850"/>
                      <a:pt x="1935" y="20850"/>
                    </a:cubicBezTo>
                    <a:lnTo>
                      <a:pt x="387" y="20850"/>
                    </a:lnTo>
                    <a:cubicBezTo>
                      <a:pt x="128" y="20850"/>
                      <a:pt x="0" y="20969"/>
                      <a:pt x="0" y="21205"/>
                    </a:cubicBezTo>
                    <a:cubicBezTo>
                      <a:pt x="0" y="21442"/>
                      <a:pt x="128" y="21560"/>
                      <a:pt x="387" y="21560"/>
                    </a:cubicBezTo>
                    <a:lnTo>
                      <a:pt x="5803" y="21560"/>
                    </a:lnTo>
                    <a:cubicBezTo>
                      <a:pt x="6061" y="21560"/>
                      <a:pt x="6190" y="21442"/>
                      <a:pt x="6190" y="21205"/>
                    </a:cubicBezTo>
                    <a:cubicBezTo>
                      <a:pt x="6190" y="20969"/>
                      <a:pt x="6061" y="20850"/>
                      <a:pt x="5803" y="20850"/>
                    </a:cubicBezTo>
                    <a:lnTo>
                      <a:pt x="3740" y="20850"/>
                    </a:lnTo>
                    <a:cubicBezTo>
                      <a:pt x="3602" y="20850"/>
                      <a:pt x="3504" y="20816"/>
                      <a:pt x="3442" y="20745"/>
                    </a:cubicBezTo>
                    <a:cubicBezTo>
                      <a:pt x="3382" y="20674"/>
                      <a:pt x="3395" y="20590"/>
                      <a:pt x="3481" y="20495"/>
                    </a:cubicBezTo>
                    <a:lnTo>
                      <a:pt x="14506" y="6985"/>
                    </a:lnTo>
                    <a:cubicBezTo>
                      <a:pt x="14626" y="6827"/>
                      <a:pt x="14746" y="6827"/>
                      <a:pt x="14867" y="6985"/>
                    </a:cubicBezTo>
                    <a:lnTo>
                      <a:pt x="18117" y="11103"/>
                    </a:lnTo>
                    <a:cubicBezTo>
                      <a:pt x="18204" y="11198"/>
                      <a:pt x="18216" y="11281"/>
                      <a:pt x="18156" y="11352"/>
                    </a:cubicBezTo>
                    <a:cubicBezTo>
                      <a:pt x="18095" y="11423"/>
                      <a:pt x="17996" y="11458"/>
                      <a:pt x="17859" y="11458"/>
                    </a:cubicBezTo>
                    <a:lnTo>
                      <a:pt x="15795" y="11458"/>
                    </a:lnTo>
                    <a:cubicBezTo>
                      <a:pt x="15537" y="11458"/>
                      <a:pt x="15409" y="11577"/>
                      <a:pt x="15409" y="11813"/>
                    </a:cubicBezTo>
                    <a:cubicBezTo>
                      <a:pt x="15409" y="12050"/>
                      <a:pt x="15537" y="12167"/>
                      <a:pt x="15795" y="12167"/>
                    </a:cubicBezTo>
                    <a:lnTo>
                      <a:pt x="21213" y="12167"/>
                    </a:lnTo>
                    <a:cubicBezTo>
                      <a:pt x="21470" y="12167"/>
                      <a:pt x="21600" y="12050"/>
                      <a:pt x="21600" y="11813"/>
                    </a:cubicBezTo>
                    <a:cubicBezTo>
                      <a:pt x="21600" y="11577"/>
                      <a:pt x="21470" y="11458"/>
                      <a:pt x="21213" y="1145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30" name="Shape 130"/>
              <p:cNvSpPr/>
              <p:nvPr/>
            </p:nvSpPr>
            <p:spPr>
              <a:xfrm>
                <a:off x="592908" y="72035"/>
                <a:ext cx="44769" cy="20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802" y="11979"/>
                    </a:moveTo>
                    <a:cubicBezTo>
                      <a:pt x="15493" y="11979"/>
                      <a:pt x="14427" y="10116"/>
                      <a:pt x="14427" y="7815"/>
                    </a:cubicBezTo>
                    <a:cubicBezTo>
                      <a:pt x="14427" y="5520"/>
                      <a:pt x="15493" y="3657"/>
                      <a:pt x="16802" y="3657"/>
                    </a:cubicBezTo>
                    <a:cubicBezTo>
                      <a:pt x="18118" y="3657"/>
                      <a:pt x="19185" y="5520"/>
                      <a:pt x="19185" y="7815"/>
                    </a:cubicBezTo>
                    <a:cubicBezTo>
                      <a:pt x="19185" y="10116"/>
                      <a:pt x="18118" y="11979"/>
                      <a:pt x="16802" y="11979"/>
                    </a:cubicBezTo>
                    <a:close/>
                    <a:moveTo>
                      <a:pt x="10799" y="0"/>
                    </a:moveTo>
                    <a:cubicBezTo>
                      <a:pt x="4837" y="0"/>
                      <a:pt x="0" y="4833"/>
                      <a:pt x="0" y="10803"/>
                    </a:cubicBezTo>
                    <a:cubicBezTo>
                      <a:pt x="0" y="16767"/>
                      <a:pt x="4837" y="21600"/>
                      <a:pt x="10799" y="21600"/>
                    </a:cubicBezTo>
                    <a:cubicBezTo>
                      <a:pt x="16761" y="21600"/>
                      <a:pt x="21600" y="16767"/>
                      <a:pt x="21600" y="10803"/>
                    </a:cubicBezTo>
                    <a:cubicBezTo>
                      <a:pt x="21600" y="4833"/>
                      <a:pt x="16761" y="0"/>
                      <a:pt x="107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0643117"/>
      </p:ext>
    </p:extLst>
  </p:cSld>
  <p:clrMapOvr>
    <a:masterClrMapping/>
  </p:clrMapOvr>
  <p:transition spd="med"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/>
          <p:nvPr/>
        </p:nvSpPr>
        <p:spPr>
          <a:xfrm>
            <a:off x="8660187" y="6540500"/>
            <a:ext cx="97069" cy="203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normAutofit/>
          </a:bodyPr>
          <a:lstStyle>
            <a:lvl1pPr>
              <a:defRPr sz="180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pPr algn="ctr" defTabSz="309563">
              <a:defRPr>
                <a:solidFill>
                  <a:srgbClr val="000000"/>
                </a:solidFill>
              </a:defRPr>
            </a:pPr>
            <a:r>
              <a:rPr sz="675" kern="0"/>
              <a:t>￼</a:t>
            </a:r>
          </a:p>
        </p:txBody>
      </p:sp>
      <p:sp>
        <p:nvSpPr>
          <p:cNvPr id="135" name="Shape 135"/>
          <p:cNvSpPr>
            <a:spLocks noGrp="1"/>
          </p:cNvSpPr>
          <p:nvPr>
            <p:ph type="title"/>
          </p:nvPr>
        </p:nvSpPr>
        <p:spPr>
          <a:xfrm>
            <a:off x="744729" y="2188667"/>
            <a:ext cx="7654543" cy="741978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212830"/>
                </a:solidFill>
              </a:rPr>
              <a:t>Title Text</a:t>
            </a:r>
          </a:p>
        </p:txBody>
      </p:sp>
      <p:sp>
        <p:nvSpPr>
          <p:cNvPr id="136" name="Shape 136"/>
          <p:cNvSpPr>
            <a:spLocks noGrp="1"/>
          </p:cNvSpPr>
          <p:nvPr>
            <p:ph type="body" idx="1"/>
          </p:nvPr>
        </p:nvSpPr>
        <p:spPr>
          <a:xfrm>
            <a:off x="1432799" y="2829139"/>
            <a:ext cx="6278404" cy="793751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00"/>
              <a:t>Body Level One</a:t>
            </a:r>
          </a:p>
          <a:p>
            <a:pPr lvl="1">
              <a:defRPr sz="1800"/>
            </a:pPr>
            <a:r>
              <a:rPr sz="600"/>
              <a:t>Body Level Two</a:t>
            </a:r>
          </a:p>
          <a:p>
            <a:pPr lvl="2">
              <a:defRPr sz="1800"/>
            </a:pPr>
            <a:r>
              <a:rPr sz="600"/>
              <a:t>Body Level Three</a:t>
            </a:r>
          </a:p>
          <a:p>
            <a:pPr lvl="3">
              <a:defRPr sz="1800"/>
            </a:pPr>
            <a:r>
              <a:rPr sz="600"/>
              <a:t>Body Level Four</a:t>
            </a:r>
          </a:p>
          <a:p>
            <a:pPr lvl="4">
              <a:defRPr sz="1800"/>
            </a:pPr>
            <a:r>
              <a:rPr sz="600"/>
              <a:t>Body Level Five</a:t>
            </a:r>
          </a:p>
        </p:txBody>
      </p:sp>
      <p:grpSp>
        <p:nvGrpSpPr>
          <p:cNvPr id="139" name="Group 139">
            <a:hlinkClick r:id="" action="ppaction://hlinkshowjump?jump=previousslide"/>
          </p:cNvPr>
          <p:cNvGrpSpPr/>
          <p:nvPr/>
        </p:nvGrpSpPr>
        <p:grpSpPr>
          <a:xfrm>
            <a:off x="8488688" y="6575220"/>
            <a:ext cx="109845" cy="146460"/>
            <a:chOff x="0" y="0"/>
            <a:chExt cx="292918" cy="292918"/>
          </a:xfrm>
        </p:grpSpPr>
        <p:sp>
          <p:nvSpPr>
            <p:cNvPr id="137" name="Shape 137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222B31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138" name="Shape 138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22B3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142" name="Group 142">
            <a:hlinkClick r:id="" action="ppaction://hlinkshowjump?jump=nextslide"/>
          </p:cNvPr>
          <p:cNvGrpSpPr/>
          <p:nvPr/>
        </p:nvGrpSpPr>
        <p:grpSpPr>
          <a:xfrm flipH="1">
            <a:off x="8807776" y="6575220"/>
            <a:ext cx="109845" cy="146460"/>
            <a:chOff x="0" y="0"/>
            <a:chExt cx="292918" cy="292918"/>
          </a:xfrm>
        </p:grpSpPr>
        <p:sp>
          <p:nvSpPr>
            <p:cNvPr id="140" name="Shape 140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222B31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141" name="Shape 141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22B3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sp>
        <p:nvSpPr>
          <p:cNvPr id="143" name="Shape 143"/>
          <p:cNvSpPr>
            <a:spLocks noGrp="1"/>
          </p:cNvSpPr>
          <p:nvPr>
            <p:ph type="sldNum" sz="quarter" idx="2"/>
          </p:nvPr>
        </p:nvSpPr>
        <p:spPr>
          <a:xfrm>
            <a:off x="8639007" y="6578600"/>
            <a:ext cx="139430" cy="2032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grpSp>
        <p:nvGrpSpPr>
          <p:cNvPr id="151" name="Group 151"/>
          <p:cNvGrpSpPr/>
          <p:nvPr/>
        </p:nvGrpSpPr>
        <p:grpSpPr>
          <a:xfrm>
            <a:off x="206257" y="6579295"/>
            <a:ext cx="652434" cy="198656"/>
            <a:chOff x="0" y="0"/>
            <a:chExt cx="1739821" cy="397311"/>
          </a:xfrm>
        </p:grpSpPr>
        <p:grpSp>
          <p:nvGrpSpPr>
            <p:cNvPr id="146" name="Group 146"/>
            <p:cNvGrpSpPr/>
            <p:nvPr/>
          </p:nvGrpSpPr>
          <p:grpSpPr>
            <a:xfrm>
              <a:off x="0" y="16976"/>
              <a:ext cx="378730" cy="275796"/>
              <a:chOff x="0" y="0"/>
              <a:chExt cx="378729" cy="275794"/>
            </a:xfrm>
          </p:grpSpPr>
          <p:sp>
            <p:nvSpPr>
              <p:cNvPr id="144" name="Shape 144"/>
              <p:cNvSpPr/>
              <p:nvPr/>
            </p:nvSpPr>
            <p:spPr>
              <a:xfrm>
                <a:off x="105200" y="0"/>
                <a:ext cx="273530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7316"/>
                    </a:moveTo>
                    <a:cubicBezTo>
                      <a:pt x="21600" y="19682"/>
                      <a:pt x="20404" y="21600"/>
                      <a:pt x="18928" y="21600"/>
                    </a:cubicBezTo>
                    <a:cubicBezTo>
                      <a:pt x="17453" y="21600"/>
                      <a:pt x="16257" y="19682"/>
                      <a:pt x="16257" y="17316"/>
                    </a:cubicBezTo>
                    <a:cubicBezTo>
                      <a:pt x="16257" y="12492"/>
                      <a:pt x="13809" y="8567"/>
                      <a:pt x="10800" y="8567"/>
                    </a:cubicBezTo>
                    <a:cubicBezTo>
                      <a:pt x="7791" y="8567"/>
                      <a:pt x="5343" y="12492"/>
                      <a:pt x="5343" y="17316"/>
                    </a:cubicBezTo>
                    <a:cubicBezTo>
                      <a:pt x="5343" y="19682"/>
                      <a:pt x="4147" y="21600"/>
                      <a:pt x="2672" y="21600"/>
                    </a:cubicBezTo>
                    <a:cubicBezTo>
                      <a:pt x="1197" y="21600"/>
                      <a:pt x="0" y="19682"/>
                      <a:pt x="0" y="17316"/>
                    </a:cubicBezTo>
                    <a:cubicBezTo>
                      <a:pt x="0" y="12691"/>
                      <a:pt x="1123" y="8343"/>
                      <a:pt x="3163" y="5072"/>
                    </a:cubicBezTo>
                    <a:cubicBezTo>
                      <a:pt x="5204" y="1801"/>
                      <a:pt x="7915" y="0"/>
                      <a:pt x="10800" y="0"/>
                    </a:cubicBezTo>
                    <a:cubicBezTo>
                      <a:pt x="13685" y="0"/>
                      <a:pt x="16397" y="1801"/>
                      <a:pt x="18437" y="5072"/>
                    </a:cubicBezTo>
                    <a:cubicBezTo>
                      <a:pt x="20477" y="8343"/>
                      <a:pt x="21600" y="12691"/>
                      <a:pt x="21600" y="17316"/>
                    </a:cubicBezTo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45" name="Shape 145"/>
              <p:cNvSpPr/>
              <p:nvPr/>
            </p:nvSpPr>
            <p:spPr>
              <a:xfrm>
                <a:off x="0" y="105200"/>
                <a:ext cx="273528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003" y="6600"/>
                    </a:moveTo>
                    <a:cubicBezTo>
                      <a:pt x="17003" y="3730"/>
                      <a:pt x="18459" y="1393"/>
                      <a:pt x="20250" y="1393"/>
                    </a:cubicBezTo>
                    <a:cubicBezTo>
                      <a:pt x="20499" y="1393"/>
                      <a:pt x="20740" y="1442"/>
                      <a:pt x="20972" y="1527"/>
                    </a:cubicBezTo>
                    <a:cubicBezTo>
                      <a:pt x="20482" y="594"/>
                      <a:pt x="19749" y="0"/>
                      <a:pt x="18928" y="0"/>
                    </a:cubicBezTo>
                    <a:cubicBezTo>
                      <a:pt x="17453" y="0"/>
                      <a:pt x="16257" y="1918"/>
                      <a:pt x="16257" y="4284"/>
                    </a:cubicBezTo>
                    <a:cubicBezTo>
                      <a:pt x="16257" y="6254"/>
                      <a:pt x="15844" y="8067"/>
                      <a:pt x="15156" y="9532"/>
                    </a:cubicBezTo>
                    <a:cubicBezTo>
                      <a:pt x="16156" y="9547"/>
                      <a:pt x="16966" y="10855"/>
                      <a:pt x="16966" y="12461"/>
                    </a:cubicBezTo>
                    <a:cubicBezTo>
                      <a:pt x="16966" y="14077"/>
                      <a:pt x="16146" y="15392"/>
                      <a:pt x="15138" y="15392"/>
                    </a:cubicBezTo>
                    <a:cubicBezTo>
                      <a:pt x="14130" y="15392"/>
                      <a:pt x="13310" y="14077"/>
                      <a:pt x="13310" y="12461"/>
                    </a:cubicBezTo>
                    <a:cubicBezTo>
                      <a:pt x="13310" y="12313"/>
                      <a:pt x="13319" y="12169"/>
                      <a:pt x="13333" y="12027"/>
                    </a:cubicBezTo>
                    <a:cubicBezTo>
                      <a:pt x="12575" y="12667"/>
                      <a:pt x="11714" y="13033"/>
                      <a:pt x="10800" y="13033"/>
                    </a:cubicBezTo>
                    <a:cubicBezTo>
                      <a:pt x="9907" y="13033"/>
                      <a:pt x="9065" y="12681"/>
                      <a:pt x="8321" y="12068"/>
                    </a:cubicBezTo>
                    <a:cubicBezTo>
                      <a:pt x="8331" y="12197"/>
                      <a:pt x="8339" y="12327"/>
                      <a:pt x="8339" y="12461"/>
                    </a:cubicBezTo>
                    <a:cubicBezTo>
                      <a:pt x="8339" y="14077"/>
                      <a:pt x="7519" y="15392"/>
                      <a:pt x="6511" y="15392"/>
                    </a:cubicBezTo>
                    <a:cubicBezTo>
                      <a:pt x="5503" y="15392"/>
                      <a:pt x="4683" y="14077"/>
                      <a:pt x="4683" y="12461"/>
                    </a:cubicBezTo>
                    <a:cubicBezTo>
                      <a:pt x="4683" y="10880"/>
                      <a:pt x="5468" y="9591"/>
                      <a:pt x="6446" y="9535"/>
                    </a:cubicBezTo>
                    <a:cubicBezTo>
                      <a:pt x="5757" y="8071"/>
                      <a:pt x="5343" y="6255"/>
                      <a:pt x="5343" y="4284"/>
                    </a:cubicBezTo>
                    <a:cubicBezTo>
                      <a:pt x="5343" y="1918"/>
                      <a:pt x="4147" y="0"/>
                      <a:pt x="2671" y="0"/>
                    </a:cubicBezTo>
                    <a:cubicBezTo>
                      <a:pt x="1843" y="0"/>
                      <a:pt x="1103" y="605"/>
                      <a:pt x="613" y="1554"/>
                    </a:cubicBezTo>
                    <a:cubicBezTo>
                      <a:pt x="865" y="1453"/>
                      <a:pt x="1127" y="1393"/>
                      <a:pt x="1399" y="1393"/>
                    </a:cubicBezTo>
                    <a:cubicBezTo>
                      <a:pt x="3190" y="1393"/>
                      <a:pt x="4646" y="3730"/>
                      <a:pt x="4646" y="6600"/>
                    </a:cubicBezTo>
                    <a:cubicBezTo>
                      <a:pt x="4646" y="9472"/>
                      <a:pt x="3190" y="11808"/>
                      <a:pt x="1399" y="11808"/>
                    </a:cubicBezTo>
                    <a:cubicBezTo>
                      <a:pt x="1284" y="11808"/>
                      <a:pt x="1171" y="11799"/>
                      <a:pt x="1060" y="11780"/>
                    </a:cubicBezTo>
                    <a:cubicBezTo>
                      <a:pt x="1581" y="13519"/>
                      <a:pt x="2287" y="15123"/>
                      <a:pt x="3163" y="16528"/>
                    </a:cubicBezTo>
                    <a:cubicBezTo>
                      <a:pt x="4357" y="18443"/>
                      <a:pt x="5783" y="19849"/>
                      <a:pt x="7337" y="20690"/>
                    </a:cubicBezTo>
                    <a:cubicBezTo>
                      <a:pt x="7583" y="17880"/>
                      <a:pt x="9088" y="15708"/>
                      <a:pt x="10908" y="15708"/>
                    </a:cubicBezTo>
                    <a:cubicBezTo>
                      <a:pt x="12703" y="15708"/>
                      <a:pt x="14192" y="17823"/>
                      <a:pt x="14467" y="20580"/>
                    </a:cubicBezTo>
                    <a:cubicBezTo>
                      <a:pt x="15943" y="19728"/>
                      <a:pt x="17295" y="18359"/>
                      <a:pt x="18437" y="16528"/>
                    </a:cubicBezTo>
                    <a:cubicBezTo>
                      <a:pt x="19312" y="15125"/>
                      <a:pt x="20017" y="13522"/>
                      <a:pt x="20539" y="11785"/>
                    </a:cubicBezTo>
                    <a:cubicBezTo>
                      <a:pt x="20444" y="11799"/>
                      <a:pt x="20348" y="11808"/>
                      <a:pt x="20250" y="11808"/>
                    </a:cubicBezTo>
                    <a:cubicBezTo>
                      <a:pt x="18459" y="11808"/>
                      <a:pt x="17003" y="9472"/>
                      <a:pt x="17003" y="6600"/>
                    </a:cubicBezTo>
                    <a:close/>
                    <a:moveTo>
                      <a:pt x="21563" y="3598"/>
                    </a:moveTo>
                    <a:cubicBezTo>
                      <a:pt x="21191" y="3178"/>
                      <a:pt x="20738" y="2930"/>
                      <a:pt x="20250" y="2930"/>
                    </a:cubicBezTo>
                    <a:cubicBezTo>
                      <a:pt x="18988" y="2930"/>
                      <a:pt x="17961" y="4577"/>
                      <a:pt x="17961" y="6600"/>
                    </a:cubicBezTo>
                    <a:cubicBezTo>
                      <a:pt x="17961" y="8625"/>
                      <a:pt x="18988" y="10271"/>
                      <a:pt x="20250" y="10271"/>
                    </a:cubicBezTo>
                    <a:cubicBezTo>
                      <a:pt x="20507" y="10271"/>
                      <a:pt x="20753" y="10200"/>
                      <a:pt x="20983" y="10075"/>
                    </a:cubicBezTo>
                    <a:cubicBezTo>
                      <a:pt x="21388" y="8239"/>
                      <a:pt x="21600" y="6288"/>
                      <a:pt x="21600" y="4284"/>
                    </a:cubicBezTo>
                    <a:cubicBezTo>
                      <a:pt x="21600" y="4049"/>
                      <a:pt x="21585" y="3822"/>
                      <a:pt x="21563" y="3598"/>
                    </a:cubicBezTo>
                    <a:close/>
                    <a:moveTo>
                      <a:pt x="3688" y="6600"/>
                    </a:moveTo>
                    <a:cubicBezTo>
                      <a:pt x="3688" y="4577"/>
                      <a:pt x="2661" y="2930"/>
                      <a:pt x="1399" y="2930"/>
                    </a:cubicBezTo>
                    <a:cubicBezTo>
                      <a:pt x="886" y="2930"/>
                      <a:pt x="413" y="3205"/>
                      <a:pt x="31" y="3664"/>
                    </a:cubicBezTo>
                    <a:cubicBezTo>
                      <a:pt x="13" y="3867"/>
                      <a:pt x="0" y="4073"/>
                      <a:pt x="0" y="4284"/>
                    </a:cubicBezTo>
                    <a:cubicBezTo>
                      <a:pt x="0" y="6276"/>
                      <a:pt x="210" y="8216"/>
                      <a:pt x="610" y="10042"/>
                    </a:cubicBezTo>
                    <a:cubicBezTo>
                      <a:pt x="856" y="10188"/>
                      <a:pt x="1121" y="10271"/>
                      <a:pt x="1399" y="10271"/>
                    </a:cubicBezTo>
                    <a:cubicBezTo>
                      <a:pt x="2661" y="10271"/>
                      <a:pt x="3688" y="8625"/>
                      <a:pt x="3688" y="6600"/>
                    </a:cubicBezTo>
                    <a:close/>
                    <a:moveTo>
                      <a:pt x="5642" y="12461"/>
                    </a:moveTo>
                    <a:cubicBezTo>
                      <a:pt x="5642" y="13229"/>
                      <a:pt x="6032" y="13855"/>
                      <a:pt x="6511" y="13855"/>
                    </a:cubicBezTo>
                    <a:cubicBezTo>
                      <a:pt x="6991" y="13855"/>
                      <a:pt x="7380" y="13229"/>
                      <a:pt x="7380" y="12461"/>
                    </a:cubicBezTo>
                    <a:cubicBezTo>
                      <a:pt x="7380" y="11693"/>
                      <a:pt x="6991" y="11067"/>
                      <a:pt x="6511" y="11067"/>
                    </a:cubicBezTo>
                    <a:cubicBezTo>
                      <a:pt x="6032" y="11067"/>
                      <a:pt x="5642" y="11693"/>
                      <a:pt x="5642" y="12461"/>
                    </a:cubicBezTo>
                    <a:close/>
                    <a:moveTo>
                      <a:pt x="15138" y="13855"/>
                    </a:moveTo>
                    <a:cubicBezTo>
                      <a:pt x="15617" y="13855"/>
                      <a:pt x="16007" y="13229"/>
                      <a:pt x="16007" y="12461"/>
                    </a:cubicBezTo>
                    <a:cubicBezTo>
                      <a:pt x="16007" y="11693"/>
                      <a:pt x="15617" y="11067"/>
                      <a:pt x="15138" y="11067"/>
                    </a:cubicBezTo>
                    <a:cubicBezTo>
                      <a:pt x="14659" y="11067"/>
                      <a:pt x="14269" y="11693"/>
                      <a:pt x="14269" y="12461"/>
                    </a:cubicBezTo>
                    <a:cubicBezTo>
                      <a:pt x="14269" y="13229"/>
                      <a:pt x="14659" y="13855"/>
                      <a:pt x="15138" y="13855"/>
                    </a:cubicBezTo>
                    <a:close/>
                    <a:moveTo>
                      <a:pt x="10908" y="17245"/>
                    </a:moveTo>
                    <a:cubicBezTo>
                      <a:pt x="9525" y="17245"/>
                      <a:pt x="8387" y="18952"/>
                      <a:pt x="8268" y="21121"/>
                    </a:cubicBezTo>
                    <a:cubicBezTo>
                      <a:pt x="9088" y="21435"/>
                      <a:pt x="9936" y="21600"/>
                      <a:pt x="10800" y="21600"/>
                    </a:cubicBezTo>
                    <a:cubicBezTo>
                      <a:pt x="11738" y="21600"/>
                      <a:pt x="12658" y="21406"/>
                      <a:pt x="13542" y="21036"/>
                    </a:cubicBezTo>
                    <a:cubicBezTo>
                      <a:pt x="13399" y="18908"/>
                      <a:pt x="12273" y="17245"/>
                      <a:pt x="10908" y="1724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150" name="Group 150"/>
            <p:cNvGrpSpPr/>
            <p:nvPr/>
          </p:nvGrpSpPr>
          <p:grpSpPr>
            <a:xfrm>
              <a:off x="451491" y="-1"/>
              <a:ext cx="1288331" cy="397313"/>
              <a:chOff x="0" y="0"/>
              <a:chExt cx="1288330" cy="397311"/>
            </a:xfrm>
          </p:grpSpPr>
          <p:sp>
            <p:nvSpPr>
              <p:cNvPr id="147" name="Shape 147"/>
              <p:cNvSpPr/>
              <p:nvPr/>
            </p:nvSpPr>
            <p:spPr>
              <a:xfrm>
                <a:off x="0" y="0"/>
                <a:ext cx="1288331" cy="267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09" y="0"/>
                    </a:moveTo>
                    <a:cubicBezTo>
                      <a:pt x="11534" y="0"/>
                      <a:pt x="11413" y="501"/>
                      <a:pt x="11413" y="1340"/>
                    </a:cubicBezTo>
                    <a:cubicBezTo>
                      <a:pt x="11413" y="2179"/>
                      <a:pt x="11534" y="2681"/>
                      <a:pt x="11709" y="2681"/>
                    </a:cubicBezTo>
                    <a:lnTo>
                      <a:pt x="12014" y="2681"/>
                    </a:lnTo>
                    <a:lnTo>
                      <a:pt x="12014" y="18319"/>
                    </a:lnTo>
                    <a:lnTo>
                      <a:pt x="11709" y="18319"/>
                    </a:lnTo>
                    <a:cubicBezTo>
                      <a:pt x="11534" y="18319"/>
                      <a:pt x="11413" y="18820"/>
                      <a:pt x="11413" y="19659"/>
                    </a:cubicBezTo>
                    <a:cubicBezTo>
                      <a:pt x="11413" y="20498"/>
                      <a:pt x="11534" y="21000"/>
                      <a:pt x="11709" y="21000"/>
                    </a:cubicBezTo>
                    <a:lnTo>
                      <a:pt x="12960" y="21000"/>
                    </a:lnTo>
                    <a:cubicBezTo>
                      <a:pt x="13134" y="21000"/>
                      <a:pt x="13256" y="20498"/>
                      <a:pt x="13256" y="19659"/>
                    </a:cubicBezTo>
                    <a:cubicBezTo>
                      <a:pt x="13256" y="18820"/>
                      <a:pt x="13134" y="18319"/>
                      <a:pt x="12960" y="18319"/>
                    </a:cubicBezTo>
                    <a:lnTo>
                      <a:pt x="12571" y="18319"/>
                    </a:lnTo>
                    <a:lnTo>
                      <a:pt x="12571" y="2681"/>
                    </a:lnTo>
                    <a:lnTo>
                      <a:pt x="13613" y="2681"/>
                    </a:lnTo>
                    <a:cubicBezTo>
                      <a:pt x="13871" y="2681"/>
                      <a:pt x="14055" y="3073"/>
                      <a:pt x="14179" y="3686"/>
                    </a:cubicBezTo>
                    <a:cubicBezTo>
                      <a:pt x="14303" y="4297"/>
                      <a:pt x="14368" y="5355"/>
                      <a:pt x="14368" y="6730"/>
                    </a:cubicBezTo>
                    <a:cubicBezTo>
                      <a:pt x="14368" y="8105"/>
                      <a:pt x="14303" y="9163"/>
                      <a:pt x="14179" y="9774"/>
                    </a:cubicBezTo>
                    <a:cubicBezTo>
                      <a:pt x="14055" y="10387"/>
                      <a:pt x="13871" y="10723"/>
                      <a:pt x="13613" y="10723"/>
                    </a:cubicBezTo>
                    <a:lnTo>
                      <a:pt x="13123" y="10723"/>
                    </a:lnTo>
                    <a:cubicBezTo>
                      <a:pt x="12948" y="10723"/>
                      <a:pt x="12826" y="11225"/>
                      <a:pt x="12826" y="12064"/>
                    </a:cubicBezTo>
                    <a:cubicBezTo>
                      <a:pt x="12826" y="12903"/>
                      <a:pt x="12948" y="13404"/>
                      <a:pt x="13123" y="13404"/>
                    </a:cubicBezTo>
                    <a:lnTo>
                      <a:pt x="13613" y="13404"/>
                    </a:lnTo>
                    <a:cubicBezTo>
                      <a:pt x="14043" y="13404"/>
                      <a:pt x="14378" y="12863"/>
                      <a:pt x="14612" y="11673"/>
                    </a:cubicBezTo>
                    <a:cubicBezTo>
                      <a:pt x="14842" y="10498"/>
                      <a:pt x="14960" y="8860"/>
                      <a:pt x="14960" y="6744"/>
                    </a:cubicBezTo>
                    <a:cubicBezTo>
                      <a:pt x="14960" y="4628"/>
                      <a:pt x="14842" y="2962"/>
                      <a:pt x="14612" y="1787"/>
                    </a:cubicBezTo>
                    <a:cubicBezTo>
                      <a:pt x="14378" y="597"/>
                      <a:pt x="14043" y="0"/>
                      <a:pt x="13613" y="0"/>
                    </a:cubicBezTo>
                    <a:lnTo>
                      <a:pt x="11709" y="0"/>
                    </a:lnTo>
                    <a:close/>
                    <a:moveTo>
                      <a:pt x="84" y="2052"/>
                    </a:moveTo>
                    <a:cubicBezTo>
                      <a:pt x="27" y="2052"/>
                      <a:pt x="0" y="2199"/>
                      <a:pt x="0" y="2471"/>
                    </a:cubicBezTo>
                    <a:cubicBezTo>
                      <a:pt x="0" y="2746"/>
                      <a:pt x="27" y="2876"/>
                      <a:pt x="84" y="2876"/>
                    </a:cubicBezTo>
                    <a:lnTo>
                      <a:pt x="482" y="2876"/>
                    </a:lnTo>
                    <a:cubicBezTo>
                      <a:pt x="539" y="2876"/>
                      <a:pt x="569" y="3009"/>
                      <a:pt x="569" y="3281"/>
                    </a:cubicBezTo>
                    <a:lnTo>
                      <a:pt x="569" y="19952"/>
                    </a:lnTo>
                    <a:cubicBezTo>
                      <a:pt x="569" y="20226"/>
                      <a:pt x="539" y="20357"/>
                      <a:pt x="482" y="20357"/>
                    </a:cubicBezTo>
                    <a:lnTo>
                      <a:pt x="84" y="20357"/>
                    </a:lnTo>
                    <a:cubicBezTo>
                      <a:pt x="27" y="20357"/>
                      <a:pt x="0" y="20490"/>
                      <a:pt x="0" y="20762"/>
                    </a:cubicBezTo>
                    <a:cubicBezTo>
                      <a:pt x="0" y="21036"/>
                      <a:pt x="27" y="21181"/>
                      <a:pt x="84" y="21181"/>
                    </a:cubicBezTo>
                    <a:lnTo>
                      <a:pt x="1335" y="21181"/>
                    </a:lnTo>
                    <a:cubicBezTo>
                      <a:pt x="1393" y="21181"/>
                      <a:pt x="1420" y="21036"/>
                      <a:pt x="1420" y="20762"/>
                    </a:cubicBezTo>
                    <a:cubicBezTo>
                      <a:pt x="1420" y="20490"/>
                      <a:pt x="1393" y="20357"/>
                      <a:pt x="1335" y="20357"/>
                    </a:cubicBezTo>
                    <a:lnTo>
                      <a:pt x="825" y="20357"/>
                    </a:lnTo>
                    <a:cubicBezTo>
                      <a:pt x="768" y="20357"/>
                      <a:pt x="737" y="20226"/>
                      <a:pt x="737" y="19952"/>
                    </a:cubicBezTo>
                    <a:lnTo>
                      <a:pt x="737" y="3965"/>
                    </a:lnTo>
                    <a:cubicBezTo>
                      <a:pt x="737" y="3820"/>
                      <a:pt x="744" y="3750"/>
                      <a:pt x="755" y="3742"/>
                    </a:cubicBezTo>
                    <a:cubicBezTo>
                      <a:pt x="766" y="3733"/>
                      <a:pt x="776" y="3753"/>
                      <a:pt x="784" y="3826"/>
                    </a:cubicBezTo>
                    <a:lnTo>
                      <a:pt x="2375" y="20762"/>
                    </a:lnTo>
                    <a:cubicBezTo>
                      <a:pt x="2401" y="21036"/>
                      <a:pt x="2443" y="21181"/>
                      <a:pt x="2500" y="21181"/>
                    </a:cubicBezTo>
                    <a:cubicBezTo>
                      <a:pt x="2557" y="21181"/>
                      <a:pt x="2598" y="21036"/>
                      <a:pt x="2625" y="20762"/>
                    </a:cubicBezTo>
                    <a:lnTo>
                      <a:pt x="4215" y="3826"/>
                    </a:lnTo>
                    <a:cubicBezTo>
                      <a:pt x="4223" y="3753"/>
                      <a:pt x="4233" y="3733"/>
                      <a:pt x="4245" y="3742"/>
                    </a:cubicBezTo>
                    <a:cubicBezTo>
                      <a:pt x="4256" y="3750"/>
                      <a:pt x="4259" y="3820"/>
                      <a:pt x="4259" y="3965"/>
                    </a:cubicBezTo>
                    <a:lnTo>
                      <a:pt x="4259" y="19952"/>
                    </a:lnTo>
                    <a:cubicBezTo>
                      <a:pt x="4259" y="20226"/>
                      <a:pt x="4231" y="20357"/>
                      <a:pt x="4175" y="20357"/>
                    </a:cubicBezTo>
                    <a:lnTo>
                      <a:pt x="3664" y="20357"/>
                    </a:lnTo>
                    <a:cubicBezTo>
                      <a:pt x="3607" y="20357"/>
                      <a:pt x="3580" y="20490"/>
                      <a:pt x="3580" y="20762"/>
                    </a:cubicBezTo>
                    <a:cubicBezTo>
                      <a:pt x="3580" y="21036"/>
                      <a:pt x="3607" y="21181"/>
                      <a:pt x="3664" y="21181"/>
                    </a:cubicBezTo>
                    <a:lnTo>
                      <a:pt x="4912" y="21181"/>
                    </a:lnTo>
                    <a:cubicBezTo>
                      <a:pt x="4969" y="21181"/>
                      <a:pt x="4999" y="21036"/>
                      <a:pt x="4999" y="20762"/>
                    </a:cubicBezTo>
                    <a:cubicBezTo>
                      <a:pt x="4999" y="20490"/>
                      <a:pt x="4969" y="20357"/>
                      <a:pt x="4912" y="20357"/>
                    </a:cubicBezTo>
                    <a:lnTo>
                      <a:pt x="4517" y="20357"/>
                    </a:lnTo>
                    <a:cubicBezTo>
                      <a:pt x="4460" y="20357"/>
                      <a:pt x="4430" y="20226"/>
                      <a:pt x="4430" y="19952"/>
                    </a:cubicBezTo>
                    <a:lnTo>
                      <a:pt x="4430" y="3281"/>
                    </a:lnTo>
                    <a:cubicBezTo>
                      <a:pt x="4430" y="3009"/>
                      <a:pt x="4460" y="2876"/>
                      <a:pt x="4517" y="2876"/>
                    </a:cubicBezTo>
                    <a:lnTo>
                      <a:pt x="4912" y="2876"/>
                    </a:lnTo>
                    <a:cubicBezTo>
                      <a:pt x="4969" y="2876"/>
                      <a:pt x="4999" y="2746"/>
                      <a:pt x="4999" y="2471"/>
                    </a:cubicBezTo>
                    <a:cubicBezTo>
                      <a:pt x="4999" y="2199"/>
                      <a:pt x="4969" y="2052"/>
                      <a:pt x="4912" y="2052"/>
                    </a:cubicBezTo>
                    <a:lnTo>
                      <a:pt x="4288" y="2052"/>
                    </a:lnTo>
                    <a:cubicBezTo>
                      <a:pt x="4246" y="2052"/>
                      <a:pt x="4216" y="2090"/>
                      <a:pt x="4195" y="2164"/>
                    </a:cubicBezTo>
                    <a:cubicBezTo>
                      <a:pt x="4174" y="2235"/>
                      <a:pt x="4157" y="2344"/>
                      <a:pt x="4146" y="2471"/>
                    </a:cubicBezTo>
                    <a:lnTo>
                      <a:pt x="2555" y="19408"/>
                    </a:lnTo>
                    <a:cubicBezTo>
                      <a:pt x="2517" y="19790"/>
                      <a:pt x="2479" y="19790"/>
                      <a:pt x="2442" y="19408"/>
                    </a:cubicBezTo>
                    <a:lnTo>
                      <a:pt x="851" y="2471"/>
                    </a:lnTo>
                    <a:cubicBezTo>
                      <a:pt x="839" y="2344"/>
                      <a:pt x="825" y="2235"/>
                      <a:pt x="804" y="2164"/>
                    </a:cubicBezTo>
                    <a:cubicBezTo>
                      <a:pt x="783" y="2090"/>
                      <a:pt x="753" y="2052"/>
                      <a:pt x="711" y="2052"/>
                    </a:cubicBezTo>
                    <a:lnTo>
                      <a:pt x="84" y="2052"/>
                    </a:lnTo>
                    <a:close/>
                    <a:moveTo>
                      <a:pt x="17277" y="5222"/>
                    </a:moveTo>
                    <a:cubicBezTo>
                      <a:pt x="17138" y="5222"/>
                      <a:pt x="17008" y="5330"/>
                      <a:pt x="16885" y="5557"/>
                    </a:cubicBezTo>
                    <a:cubicBezTo>
                      <a:pt x="16772" y="5765"/>
                      <a:pt x="16666" y="6030"/>
                      <a:pt x="16575" y="6325"/>
                    </a:cubicBezTo>
                    <a:cubicBezTo>
                      <a:pt x="16535" y="6450"/>
                      <a:pt x="16500" y="6511"/>
                      <a:pt x="16464" y="6646"/>
                    </a:cubicBezTo>
                    <a:cubicBezTo>
                      <a:pt x="16446" y="5920"/>
                      <a:pt x="16331" y="5362"/>
                      <a:pt x="16171" y="5362"/>
                    </a:cubicBezTo>
                    <a:lnTo>
                      <a:pt x="15602" y="5362"/>
                    </a:lnTo>
                    <a:cubicBezTo>
                      <a:pt x="15427" y="5362"/>
                      <a:pt x="15306" y="6087"/>
                      <a:pt x="15306" y="6925"/>
                    </a:cubicBezTo>
                    <a:cubicBezTo>
                      <a:pt x="15306" y="7764"/>
                      <a:pt x="15427" y="8489"/>
                      <a:pt x="15602" y="8489"/>
                    </a:cubicBezTo>
                    <a:lnTo>
                      <a:pt x="15915" y="8489"/>
                    </a:lnTo>
                    <a:lnTo>
                      <a:pt x="15915" y="18319"/>
                    </a:lnTo>
                    <a:lnTo>
                      <a:pt x="15602" y="18319"/>
                    </a:lnTo>
                    <a:cubicBezTo>
                      <a:pt x="15427" y="18319"/>
                      <a:pt x="15306" y="18820"/>
                      <a:pt x="15306" y="19659"/>
                    </a:cubicBezTo>
                    <a:cubicBezTo>
                      <a:pt x="15306" y="20498"/>
                      <a:pt x="15427" y="21000"/>
                      <a:pt x="15602" y="21000"/>
                    </a:cubicBezTo>
                    <a:lnTo>
                      <a:pt x="16795" y="21000"/>
                    </a:lnTo>
                    <a:cubicBezTo>
                      <a:pt x="16970" y="21000"/>
                      <a:pt x="17091" y="20498"/>
                      <a:pt x="17091" y="19659"/>
                    </a:cubicBezTo>
                    <a:cubicBezTo>
                      <a:pt x="17091" y="18820"/>
                      <a:pt x="16970" y="18319"/>
                      <a:pt x="16795" y="18319"/>
                    </a:cubicBezTo>
                    <a:lnTo>
                      <a:pt x="16473" y="18319"/>
                    </a:lnTo>
                    <a:lnTo>
                      <a:pt x="16473" y="11030"/>
                    </a:lnTo>
                    <a:cubicBezTo>
                      <a:pt x="16566" y="10507"/>
                      <a:pt x="16612" y="10028"/>
                      <a:pt x="16694" y="9592"/>
                    </a:cubicBezTo>
                    <a:cubicBezTo>
                      <a:pt x="16767" y="9192"/>
                      <a:pt x="16859" y="8819"/>
                      <a:pt x="16966" y="8489"/>
                    </a:cubicBezTo>
                    <a:cubicBezTo>
                      <a:pt x="17058" y="8210"/>
                      <a:pt x="17161" y="8070"/>
                      <a:pt x="17280" y="8070"/>
                    </a:cubicBezTo>
                    <a:cubicBezTo>
                      <a:pt x="17441" y="8070"/>
                      <a:pt x="17555" y="8252"/>
                      <a:pt x="17634" y="8615"/>
                    </a:cubicBezTo>
                    <a:cubicBezTo>
                      <a:pt x="17712" y="8970"/>
                      <a:pt x="17747" y="9386"/>
                      <a:pt x="17747" y="9927"/>
                    </a:cubicBezTo>
                    <a:cubicBezTo>
                      <a:pt x="17747" y="10766"/>
                      <a:pt x="17869" y="11352"/>
                      <a:pt x="18044" y="11352"/>
                    </a:cubicBezTo>
                    <a:cubicBezTo>
                      <a:pt x="18218" y="11352"/>
                      <a:pt x="18343" y="10766"/>
                      <a:pt x="18343" y="9927"/>
                    </a:cubicBezTo>
                    <a:cubicBezTo>
                      <a:pt x="18343" y="9289"/>
                      <a:pt x="18318" y="8677"/>
                      <a:pt x="18270" y="8112"/>
                    </a:cubicBezTo>
                    <a:cubicBezTo>
                      <a:pt x="18221" y="7535"/>
                      <a:pt x="18148" y="7015"/>
                      <a:pt x="18052" y="6576"/>
                    </a:cubicBezTo>
                    <a:cubicBezTo>
                      <a:pt x="17958" y="6147"/>
                      <a:pt x="17845" y="5808"/>
                      <a:pt x="17715" y="5571"/>
                    </a:cubicBezTo>
                    <a:cubicBezTo>
                      <a:pt x="17587" y="5335"/>
                      <a:pt x="17438" y="5222"/>
                      <a:pt x="17277" y="5222"/>
                    </a:cubicBezTo>
                    <a:close/>
                    <a:moveTo>
                      <a:pt x="19997" y="5362"/>
                    </a:moveTo>
                    <a:cubicBezTo>
                      <a:pt x="19767" y="5362"/>
                      <a:pt x="19548" y="5565"/>
                      <a:pt x="19350" y="5962"/>
                    </a:cubicBezTo>
                    <a:cubicBezTo>
                      <a:pt x="19151" y="6362"/>
                      <a:pt x="18980" y="6931"/>
                      <a:pt x="18839" y="7651"/>
                    </a:cubicBezTo>
                    <a:cubicBezTo>
                      <a:pt x="18699" y="8366"/>
                      <a:pt x="18589" y="9238"/>
                      <a:pt x="18511" y="10235"/>
                    </a:cubicBezTo>
                    <a:cubicBezTo>
                      <a:pt x="18434" y="11218"/>
                      <a:pt x="18395" y="12313"/>
                      <a:pt x="18395" y="13488"/>
                    </a:cubicBezTo>
                    <a:cubicBezTo>
                      <a:pt x="18395" y="14662"/>
                      <a:pt x="18434" y="15744"/>
                      <a:pt x="18511" y="16727"/>
                    </a:cubicBezTo>
                    <a:cubicBezTo>
                      <a:pt x="18589" y="17724"/>
                      <a:pt x="18699" y="18597"/>
                      <a:pt x="18839" y="19310"/>
                    </a:cubicBezTo>
                    <a:cubicBezTo>
                      <a:pt x="18980" y="20031"/>
                      <a:pt x="19150" y="20599"/>
                      <a:pt x="19350" y="21000"/>
                    </a:cubicBezTo>
                    <a:cubicBezTo>
                      <a:pt x="19547" y="21396"/>
                      <a:pt x="19765" y="21600"/>
                      <a:pt x="19997" y="21600"/>
                    </a:cubicBezTo>
                    <a:cubicBezTo>
                      <a:pt x="20229" y="21600"/>
                      <a:pt x="20448" y="21396"/>
                      <a:pt x="20645" y="21000"/>
                    </a:cubicBezTo>
                    <a:cubicBezTo>
                      <a:pt x="20845" y="20599"/>
                      <a:pt x="21016" y="20029"/>
                      <a:pt x="21156" y="19310"/>
                    </a:cubicBezTo>
                    <a:cubicBezTo>
                      <a:pt x="21296" y="18595"/>
                      <a:pt x="21406" y="17723"/>
                      <a:pt x="21484" y="16727"/>
                    </a:cubicBezTo>
                    <a:cubicBezTo>
                      <a:pt x="21561" y="15742"/>
                      <a:pt x="21600" y="14661"/>
                      <a:pt x="21600" y="13488"/>
                    </a:cubicBezTo>
                    <a:cubicBezTo>
                      <a:pt x="21600" y="12314"/>
                      <a:pt x="21561" y="11220"/>
                      <a:pt x="21484" y="10235"/>
                    </a:cubicBezTo>
                    <a:cubicBezTo>
                      <a:pt x="21406" y="9238"/>
                      <a:pt x="21296" y="8367"/>
                      <a:pt x="21156" y="7651"/>
                    </a:cubicBezTo>
                    <a:cubicBezTo>
                      <a:pt x="21015" y="6931"/>
                      <a:pt x="20844" y="6363"/>
                      <a:pt x="20645" y="5962"/>
                    </a:cubicBezTo>
                    <a:cubicBezTo>
                      <a:pt x="20447" y="5565"/>
                      <a:pt x="20228" y="5362"/>
                      <a:pt x="19997" y="5362"/>
                    </a:cubicBezTo>
                    <a:close/>
                    <a:moveTo>
                      <a:pt x="6312" y="7247"/>
                    </a:moveTo>
                    <a:cubicBezTo>
                      <a:pt x="6187" y="7247"/>
                      <a:pt x="6067" y="7329"/>
                      <a:pt x="5957" y="7484"/>
                    </a:cubicBezTo>
                    <a:cubicBezTo>
                      <a:pt x="5847" y="7638"/>
                      <a:pt x="5751" y="7829"/>
                      <a:pt x="5664" y="8056"/>
                    </a:cubicBezTo>
                    <a:cubicBezTo>
                      <a:pt x="5577" y="8285"/>
                      <a:pt x="5498" y="8541"/>
                      <a:pt x="5432" y="8824"/>
                    </a:cubicBezTo>
                    <a:cubicBezTo>
                      <a:pt x="5365" y="9106"/>
                      <a:pt x="5314" y="9365"/>
                      <a:pt x="5272" y="9620"/>
                    </a:cubicBezTo>
                    <a:cubicBezTo>
                      <a:pt x="5238" y="9838"/>
                      <a:pt x="5244" y="10029"/>
                      <a:pt x="5290" y="10193"/>
                    </a:cubicBezTo>
                    <a:cubicBezTo>
                      <a:pt x="5335" y="10356"/>
                      <a:pt x="5375" y="10327"/>
                      <a:pt x="5409" y="10109"/>
                    </a:cubicBezTo>
                    <a:cubicBezTo>
                      <a:pt x="5443" y="9891"/>
                      <a:pt x="5487" y="9663"/>
                      <a:pt x="5542" y="9425"/>
                    </a:cubicBezTo>
                    <a:cubicBezTo>
                      <a:pt x="5597" y="9190"/>
                      <a:pt x="5660" y="8983"/>
                      <a:pt x="5734" y="8782"/>
                    </a:cubicBezTo>
                    <a:cubicBezTo>
                      <a:pt x="5808" y="8583"/>
                      <a:pt x="5892" y="8404"/>
                      <a:pt x="5986" y="8266"/>
                    </a:cubicBezTo>
                    <a:cubicBezTo>
                      <a:pt x="6081" y="8129"/>
                      <a:pt x="6190" y="8070"/>
                      <a:pt x="6312" y="8070"/>
                    </a:cubicBezTo>
                    <a:cubicBezTo>
                      <a:pt x="6448" y="8070"/>
                      <a:pt x="6570" y="8159"/>
                      <a:pt x="6680" y="8350"/>
                    </a:cubicBezTo>
                    <a:cubicBezTo>
                      <a:pt x="6790" y="8540"/>
                      <a:pt x="6883" y="8807"/>
                      <a:pt x="6959" y="9145"/>
                    </a:cubicBezTo>
                    <a:cubicBezTo>
                      <a:pt x="7035" y="9481"/>
                      <a:pt x="7091" y="9871"/>
                      <a:pt x="7133" y="10318"/>
                    </a:cubicBezTo>
                    <a:cubicBezTo>
                      <a:pt x="7175" y="10766"/>
                      <a:pt x="7197" y="11247"/>
                      <a:pt x="7197" y="11756"/>
                    </a:cubicBezTo>
                    <a:lnTo>
                      <a:pt x="7197" y="16950"/>
                    </a:lnTo>
                    <a:cubicBezTo>
                      <a:pt x="7118" y="17642"/>
                      <a:pt x="7021" y="18263"/>
                      <a:pt x="6907" y="18807"/>
                    </a:cubicBezTo>
                    <a:cubicBezTo>
                      <a:pt x="6808" y="19282"/>
                      <a:pt x="6690" y="19705"/>
                      <a:pt x="6550" y="20078"/>
                    </a:cubicBezTo>
                    <a:cubicBezTo>
                      <a:pt x="6410" y="20451"/>
                      <a:pt x="6248" y="20637"/>
                      <a:pt x="6062" y="20637"/>
                    </a:cubicBezTo>
                    <a:cubicBezTo>
                      <a:pt x="5778" y="20637"/>
                      <a:pt x="5565" y="20296"/>
                      <a:pt x="5423" y="19631"/>
                    </a:cubicBezTo>
                    <a:cubicBezTo>
                      <a:pt x="5281" y="18966"/>
                      <a:pt x="5208" y="18115"/>
                      <a:pt x="5208" y="17076"/>
                    </a:cubicBezTo>
                    <a:cubicBezTo>
                      <a:pt x="5208" y="16567"/>
                      <a:pt x="5227" y="16102"/>
                      <a:pt x="5264" y="15666"/>
                    </a:cubicBezTo>
                    <a:cubicBezTo>
                      <a:pt x="5299" y="15230"/>
                      <a:pt x="5355" y="14844"/>
                      <a:pt x="5435" y="14535"/>
                    </a:cubicBezTo>
                    <a:cubicBezTo>
                      <a:pt x="5514" y="14224"/>
                      <a:pt x="5615" y="13990"/>
                      <a:pt x="5737" y="13809"/>
                    </a:cubicBezTo>
                    <a:cubicBezTo>
                      <a:pt x="5858" y="13628"/>
                      <a:pt x="6005" y="13530"/>
                      <a:pt x="6175" y="13530"/>
                    </a:cubicBezTo>
                    <a:lnTo>
                      <a:pt x="6770" y="13530"/>
                    </a:lnTo>
                    <a:cubicBezTo>
                      <a:pt x="6827" y="13530"/>
                      <a:pt x="6857" y="13398"/>
                      <a:pt x="6857" y="13125"/>
                    </a:cubicBezTo>
                    <a:cubicBezTo>
                      <a:pt x="6857" y="12852"/>
                      <a:pt x="6827" y="12706"/>
                      <a:pt x="6770" y="12706"/>
                    </a:cubicBezTo>
                    <a:lnTo>
                      <a:pt x="6175" y="12706"/>
                    </a:lnTo>
                    <a:cubicBezTo>
                      <a:pt x="5990" y="12706"/>
                      <a:pt x="5825" y="12828"/>
                      <a:pt x="5685" y="13055"/>
                    </a:cubicBezTo>
                    <a:cubicBezTo>
                      <a:pt x="5544" y="13284"/>
                      <a:pt x="5427" y="13585"/>
                      <a:pt x="5330" y="13976"/>
                    </a:cubicBezTo>
                    <a:cubicBezTo>
                      <a:pt x="5234" y="14369"/>
                      <a:pt x="5162" y="14831"/>
                      <a:pt x="5113" y="15359"/>
                    </a:cubicBezTo>
                    <a:cubicBezTo>
                      <a:pt x="5063" y="15886"/>
                      <a:pt x="5037" y="16457"/>
                      <a:pt x="5037" y="17076"/>
                    </a:cubicBezTo>
                    <a:cubicBezTo>
                      <a:pt x="5037" y="17696"/>
                      <a:pt x="5059" y="18280"/>
                      <a:pt x="5101" y="18807"/>
                    </a:cubicBezTo>
                    <a:cubicBezTo>
                      <a:pt x="5143" y="19336"/>
                      <a:pt x="5204" y="19784"/>
                      <a:pt x="5290" y="20176"/>
                    </a:cubicBezTo>
                    <a:cubicBezTo>
                      <a:pt x="5375" y="20567"/>
                      <a:pt x="5483" y="20882"/>
                      <a:pt x="5612" y="21111"/>
                    </a:cubicBezTo>
                    <a:cubicBezTo>
                      <a:pt x="5741" y="21339"/>
                      <a:pt x="5892" y="21446"/>
                      <a:pt x="6062" y="21446"/>
                    </a:cubicBezTo>
                    <a:cubicBezTo>
                      <a:pt x="6198" y="21446"/>
                      <a:pt x="6322" y="21363"/>
                      <a:pt x="6434" y="21181"/>
                    </a:cubicBezTo>
                    <a:cubicBezTo>
                      <a:pt x="6545" y="21000"/>
                      <a:pt x="6646" y="20781"/>
                      <a:pt x="6735" y="20525"/>
                    </a:cubicBezTo>
                    <a:cubicBezTo>
                      <a:pt x="6824" y="20271"/>
                      <a:pt x="6899" y="19997"/>
                      <a:pt x="6962" y="19715"/>
                    </a:cubicBezTo>
                    <a:cubicBezTo>
                      <a:pt x="7024" y="19434"/>
                      <a:pt x="7073" y="19181"/>
                      <a:pt x="7107" y="18961"/>
                    </a:cubicBezTo>
                    <a:cubicBezTo>
                      <a:pt x="7122" y="18871"/>
                      <a:pt x="7134" y="18831"/>
                      <a:pt x="7145" y="18821"/>
                    </a:cubicBezTo>
                    <a:cubicBezTo>
                      <a:pt x="7156" y="18812"/>
                      <a:pt x="7166" y="18826"/>
                      <a:pt x="7174" y="18863"/>
                    </a:cubicBezTo>
                    <a:cubicBezTo>
                      <a:pt x="7181" y="18900"/>
                      <a:pt x="7187" y="18944"/>
                      <a:pt x="7191" y="19017"/>
                    </a:cubicBezTo>
                    <a:cubicBezTo>
                      <a:pt x="7195" y="19089"/>
                      <a:pt x="7197" y="19166"/>
                      <a:pt x="7197" y="19240"/>
                    </a:cubicBezTo>
                    <a:lnTo>
                      <a:pt x="7197" y="20762"/>
                    </a:lnTo>
                    <a:cubicBezTo>
                      <a:pt x="7197" y="21036"/>
                      <a:pt x="7224" y="21181"/>
                      <a:pt x="7281" y="21181"/>
                    </a:cubicBezTo>
                    <a:lnTo>
                      <a:pt x="7850" y="21181"/>
                    </a:lnTo>
                    <a:cubicBezTo>
                      <a:pt x="7907" y="21181"/>
                      <a:pt x="7935" y="21036"/>
                      <a:pt x="7935" y="20762"/>
                    </a:cubicBezTo>
                    <a:cubicBezTo>
                      <a:pt x="7935" y="20490"/>
                      <a:pt x="7907" y="20357"/>
                      <a:pt x="7850" y="20357"/>
                    </a:cubicBezTo>
                    <a:lnTo>
                      <a:pt x="7453" y="20357"/>
                    </a:lnTo>
                    <a:cubicBezTo>
                      <a:pt x="7396" y="20357"/>
                      <a:pt x="7368" y="20226"/>
                      <a:pt x="7368" y="19952"/>
                    </a:cubicBezTo>
                    <a:lnTo>
                      <a:pt x="7368" y="11756"/>
                    </a:lnTo>
                    <a:cubicBezTo>
                      <a:pt x="7368" y="11136"/>
                      <a:pt x="7342" y="10558"/>
                      <a:pt x="7293" y="10011"/>
                    </a:cubicBezTo>
                    <a:cubicBezTo>
                      <a:pt x="7244" y="9465"/>
                      <a:pt x="7175" y="8983"/>
                      <a:pt x="7084" y="8573"/>
                    </a:cubicBezTo>
                    <a:cubicBezTo>
                      <a:pt x="6993" y="8163"/>
                      <a:pt x="6881" y="7833"/>
                      <a:pt x="6750" y="7596"/>
                    </a:cubicBezTo>
                    <a:cubicBezTo>
                      <a:pt x="6619" y="7359"/>
                      <a:pt x="6475" y="7247"/>
                      <a:pt x="6312" y="7247"/>
                    </a:cubicBezTo>
                    <a:close/>
                    <a:moveTo>
                      <a:pt x="20055" y="8042"/>
                    </a:moveTo>
                    <a:cubicBezTo>
                      <a:pt x="20212" y="8042"/>
                      <a:pt x="20353" y="8172"/>
                      <a:pt x="20476" y="8419"/>
                    </a:cubicBezTo>
                    <a:cubicBezTo>
                      <a:pt x="20599" y="8666"/>
                      <a:pt x="20701" y="8997"/>
                      <a:pt x="20787" y="9439"/>
                    </a:cubicBezTo>
                    <a:cubicBezTo>
                      <a:pt x="20873" y="9884"/>
                      <a:pt x="20942" y="10433"/>
                      <a:pt x="20990" y="11072"/>
                    </a:cubicBezTo>
                    <a:cubicBezTo>
                      <a:pt x="21040" y="11734"/>
                      <a:pt x="21066" y="12484"/>
                      <a:pt x="21066" y="13306"/>
                    </a:cubicBezTo>
                    <a:cubicBezTo>
                      <a:pt x="21066" y="14146"/>
                      <a:pt x="21040" y="14909"/>
                      <a:pt x="20990" y="15568"/>
                    </a:cubicBezTo>
                    <a:cubicBezTo>
                      <a:pt x="20942" y="16209"/>
                      <a:pt x="20873" y="16758"/>
                      <a:pt x="20787" y="17202"/>
                    </a:cubicBezTo>
                    <a:cubicBezTo>
                      <a:pt x="20702" y="17638"/>
                      <a:pt x="20599" y="17989"/>
                      <a:pt x="20479" y="18221"/>
                    </a:cubicBezTo>
                    <a:cubicBezTo>
                      <a:pt x="20356" y="18462"/>
                      <a:pt x="20213" y="18584"/>
                      <a:pt x="20055" y="18584"/>
                    </a:cubicBezTo>
                    <a:cubicBezTo>
                      <a:pt x="19898" y="18584"/>
                      <a:pt x="19755" y="18462"/>
                      <a:pt x="19632" y="18221"/>
                    </a:cubicBezTo>
                    <a:cubicBezTo>
                      <a:pt x="19512" y="17989"/>
                      <a:pt x="19409" y="17650"/>
                      <a:pt x="19324" y="17216"/>
                    </a:cubicBezTo>
                    <a:cubicBezTo>
                      <a:pt x="19237" y="16765"/>
                      <a:pt x="19170" y="16221"/>
                      <a:pt x="19121" y="15568"/>
                    </a:cubicBezTo>
                    <a:cubicBezTo>
                      <a:pt x="19071" y="14913"/>
                      <a:pt x="19045" y="14151"/>
                      <a:pt x="19045" y="13306"/>
                    </a:cubicBezTo>
                    <a:cubicBezTo>
                      <a:pt x="19045" y="12479"/>
                      <a:pt x="19071" y="11729"/>
                      <a:pt x="19121" y="11072"/>
                    </a:cubicBezTo>
                    <a:cubicBezTo>
                      <a:pt x="19170" y="10429"/>
                      <a:pt x="19238" y="9881"/>
                      <a:pt x="19324" y="9439"/>
                    </a:cubicBezTo>
                    <a:cubicBezTo>
                      <a:pt x="19410" y="8995"/>
                      <a:pt x="19511" y="8667"/>
                      <a:pt x="19635" y="8419"/>
                    </a:cubicBezTo>
                    <a:cubicBezTo>
                      <a:pt x="19757" y="8172"/>
                      <a:pt x="19899" y="8042"/>
                      <a:pt x="20055" y="8042"/>
                    </a:cubicBezTo>
                    <a:close/>
                  </a:path>
                </a:pathLst>
              </a:custGeom>
              <a:solidFill>
                <a:srgbClr val="1A21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48" name="Shape 148"/>
              <p:cNvSpPr/>
              <p:nvPr/>
            </p:nvSpPr>
            <p:spPr>
              <a:xfrm>
                <a:off x="376801" y="88659"/>
                <a:ext cx="283710" cy="3086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60" extrusionOk="0">
                    <a:moveTo>
                      <a:pt x="21213" y="11458"/>
                    </a:moveTo>
                    <a:lnTo>
                      <a:pt x="19665" y="11458"/>
                    </a:lnTo>
                    <a:cubicBezTo>
                      <a:pt x="19526" y="11458"/>
                      <a:pt x="19407" y="11423"/>
                      <a:pt x="19303" y="11352"/>
                    </a:cubicBezTo>
                    <a:cubicBezTo>
                      <a:pt x="19200" y="11281"/>
                      <a:pt x="19106" y="11198"/>
                      <a:pt x="19020" y="11103"/>
                    </a:cubicBezTo>
                    <a:lnTo>
                      <a:pt x="15331" y="6393"/>
                    </a:lnTo>
                    <a:cubicBezTo>
                      <a:pt x="15227" y="6251"/>
                      <a:pt x="15227" y="6109"/>
                      <a:pt x="15331" y="5967"/>
                    </a:cubicBezTo>
                    <a:lnTo>
                      <a:pt x="18242" y="2078"/>
                    </a:lnTo>
                    <a:cubicBezTo>
                      <a:pt x="18311" y="1983"/>
                      <a:pt x="18401" y="1899"/>
                      <a:pt x="18513" y="1828"/>
                    </a:cubicBezTo>
                    <a:cubicBezTo>
                      <a:pt x="18530" y="1817"/>
                      <a:pt x="18584" y="1790"/>
                      <a:pt x="18658" y="1754"/>
                    </a:cubicBezTo>
                    <a:cubicBezTo>
                      <a:pt x="19600" y="1650"/>
                      <a:pt x="20445" y="1250"/>
                      <a:pt x="21072" y="657"/>
                    </a:cubicBezTo>
                    <a:cubicBezTo>
                      <a:pt x="21234" y="504"/>
                      <a:pt x="21230" y="258"/>
                      <a:pt x="21064" y="110"/>
                    </a:cubicBezTo>
                    <a:cubicBezTo>
                      <a:pt x="20896" y="-39"/>
                      <a:pt x="20630" y="-36"/>
                      <a:pt x="20467" y="118"/>
                    </a:cubicBezTo>
                    <a:cubicBezTo>
                      <a:pt x="19916" y="637"/>
                      <a:pt x="19162" y="966"/>
                      <a:pt x="18322" y="1002"/>
                    </a:cubicBezTo>
                    <a:lnTo>
                      <a:pt x="17812" y="990"/>
                    </a:lnTo>
                    <a:cubicBezTo>
                      <a:pt x="17055" y="913"/>
                      <a:pt x="16380" y="594"/>
                      <a:pt x="15873" y="117"/>
                    </a:cubicBezTo>
                    <a:cubicBezTo>
                      <a:pt x="15710" y="-37"/>
                      <a:pt x="15443" y="-40"/>
                      <a:pt x="15276" y="110"/>
                    </a:cubicBezTo>
                    <a:cubicBezTo>
                      <a:pt x="15109" y="259"/>
                      <a:pt x="15106" y="504"/>
                      <a:pt x="15269" y="657"/>
                    </a:cubicBezTo>
                    <a:lnTo>
                      <a:pt x="15268" y="657"/>
                    </a:lnTo>
                    <a:cubicBezTo>
                      <a:pt x="15838" y="1195"/>
                      <a:pt x="16587" y="1573"/>
                      <a:pt x="17425" y="1717"/>
                    </a:cubicBezTo>
                    <a:cubicBezTo>
                      <a:pt x="17428" y="1728"/>
                      <a:pt x="17435" y="1739"/>
                      <a:pt x="17437" y="1751"/>
                    </a:cubicBezTo>
                    <a:cubicBezTo>
                      <a:pt x="17459" y="1838"/>
                      <a:pt x="17430" y="1972"/>
                      <a:pt x="17345" y="2067"/>
                    </a:cubicBezTo>
                    <a:lnTo>
                      <a:pt x="14867" y="5352"/>
                    </a:lnTo>
                    <a:cubicBezTo>
                      <a:pt x="14746" y="5525"/>
                      <a:pt x="14626" y="5525"/>
                      <a:pt x="14506" y="5352"/>
                    </a:cubicBezTo>
                    <a:lnTo>
                      <a:pt x="11411" y="1400"/>
                    </a:lnTo>
                    <a:cubicBezTo>
                      <a:pt x="11324" y="1305"/>
                      <a:pt x="11310" y="1221"/>
                      <a:pt x="11372" y="1150"/>
                    </a:cubicBezTo>
                    <a:cubicBezTo>
                      <a:pt x="11431" y="1079"/>
                      <a:pt x="11530" y="1045"/>
                      <a:pt x="11668" y="1045"/>
                    </a:cubicBezTo>
                    <a:lnTo>
                      <a:pt x="13732" y="1045"/>
                    </a:lnTo>
                    <a:cubicBezTo>
                      <a:pt x="13989" y="1045"/>
                      <a:pt x="14119" y="926"/>
                      <a:pt x="14119" y="690"/>
                    </a:cubicBezTo>
                    <a:cubicBezTo>
                      <a:pt x="14119" y="453"/>
                      <a:pt x="13989" y="335"/>
                      <a:pt x="13732" y="335"/>
                    </a:cubicBezTo>
                    <a:lnTo>
                      <a:pt x="8315" y="335"/>
                    </a:lnTo>
                    <a:cubicBezTo>
                      <a:pt x="8056" y="335"/>
                      <a:pt x="7928" y="453"/>
                      <a:pt x="7928" y="690"/>
                    </a:cubicBezTo>
                    <a:cubicBezTo>
                      <a:pt x="7928" y="926"/>
                      <a:pt x="8056" y="1045"/>
                      <a:pt x="8315" y="1045"/>
                    </a:cubicBezTo>
                    <a:lnTo>
                      <a:pt x="9863" y="1045"/>
                    </a:lnTo>
                    <a:cubicBezTo>
                      <a:pt x="10000" y="1045"/>
                      <a:pt x="10124" y="1079"/>
                      <a:pt x="10237" y="1150"/>
                    </a:cubicBezTo>
                    <a:cubicBezTo>
                      <a:pt x="10348" y="1221"/>
                      <a:pt x="10438" y="1305"/>
                      <a:pt x="10508" y="1400"/>
                    </a:cubicBezTo>
                    <a:lnTo>
                      <a:pt x="14066" y="5967"/>
                    </a:lnTo>
                    <a:cubicBezTo>
                      <a:pt x="14170" y="6109"/>
                      <a:pt x="14170" y="6251"/>
                      <a:pt x="14066" y="6393"/>
                    </a:cubicBezTo>
                    <a:lnTo>
                      <a:pt x="2579" y="20495"/>
                    </a:lnTo>
                    <a:cubicBezTo>
                      <a:pt x="2492" y="20590"/>
                      <a:pt x="2399" y="20674"/>
                      <a:pt x="2295" y="20745"/>
                    </a:cubicBezTo>
                    <a:cubicBezTo>
                      <a:pt x="2192" y="20816"/>
                      <a:pt x="2072" y="20850"/>
                      <a:pt x="1935" y="20850"/>
                    </a:cubicBezTo>
                    <a:lnTo>
                      <a:pt x="387" y="20850"/>
                    </a:lnTo>
                    <a:cubicBezTo>
                      <a:pt x="128" y="20850"/>
                      <a:pt x="0" y="20969"/>
                      <a:pt x="0" y="21205"/>
                    </a:cubicBezTo>
                    <a:cubicBezTo>
                      <a:pt x="0" y="21442"/>
                      <a:pt x="128" y="21560"/>
                      <a:pt x="387" y="21560"/>
                    </a:cubicBezTo>
                    <a:lnTo>
                      <a:pt x="5803" y="21560"/>
                    </a:lnTo>
                    <a:cubicBezTo>
                      <a:pt x="6061" y="21560"/>
                      <a:pt x="6190" y="21442"/>
                      <a:pt x="6190" y="21205"/>
                    </a:cubicBezTo>
                    <a:cubicBezTo>
                      <a:pt x="6190" y="20969"/>
                      <a:pt x="6061" y="20850"/>
                      <a:pt x="5803" y="20850"/>
                    </a:cubicBezTo>
                    <a:lnTo>
                      <a:pt x="3740" y="20850"/>
                    </a:lnTo>
                    <a:cubicBezTo>
                      <a:pt x="3602" y="20850"/>
                      <a:pt x="3504" y="20816"/>
                      <a:pt x="3442" y="20745"/>
                    </a:cubicBezTo>
                    <a:cubicBezTo>
                      <a:pt x="3382" y="20674"/>
                      <a:pt x="3395" y="20590"/>
                      <a:pt x="3481" y="20495"/>
                    </a:cubicBezTo>
                    <a:lnTo>
                      <a:pt x="14506" y="6985"/>
                    </a:lnTo>
                    <a:cubicBezTo>
                      <a:pt x="14626" y="6827"/>
                      <a:pt x="14746" y="6827"/>
                      <a:pt x="14867" y="6985"/>
                    </a:cubicBezTo>
                    <a:lnTo>
                      <a:pt x="18117" y="11103"/>
                    </a:lnTo>
                    <a:cubicBezTo>
                      <a:pt x="18204" y="11198"/>
                      <a:pt x="18216" y="11281"/>
                      <a:pt x="18156" y="11352"/>
                    </a:cubicBezTo>
                    <a:cubicBezTo>
                      <a:pt x="18095" y="11423"/>
                      <a:pt x="17996" y="11458"/>
                      <a:pt x="17859" y="11458"/>
                    </a:cubicBezTo>
                    <a:lnTo>
                      <a:pt x="15795" y="11458"/>
                    </a:lnTo>
                    <a:cubicBezTo>
                      <a:pt x="15537" y="11458"/>
                      <a:pt x="15409" y="11577"/>
                      <a:pt x="15409" y="11813"/>
                    </a:cubicBezTo>
                    <a:cubicBezTo>
                      <a:pt x="15409" y="12050"/>
                      <a:pt x="15537" y="12167"/>
                      <a:pt x="15795" y="12167"/>
                    </a:cubicBezTo>
                    <a:lnTo>
                      <a:pt x="21213" y="12167"/>
                    </a:lnTo>
                    <a:cubicBezTo>
                      <a:pt x="21470" y="12167"/>
                      <a:pt x="21600" y="12050"/>
                      <a:pt x="21600" y="11813"/>
                    </a:cubicBezTo>
                    <a:cubicBezTo>
                      <a:pt x="21600" y="11577"/>
                      <a:pt x="21470" y="11458"/>
                      <a:pt x="21213" y="1145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49" name="Shape 149"/>
              <p:cNvSpPr/>
              <p:nvPr/>
            </p:nvSpPr>
            <p:spPr>
              <a:xfrm>
                <a:off x="592908" y="72035"/>
                <a:ext cx="44769" cy="20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802" y="11979"/>
                    </a:moveTo>
                    <a:cubicBezTo>
                      <a:pt x="15493" y="11979"/>
                      <a:pt x="14427" y="10116"/>
                      <a:pt x="14427" y="7815"/>
                    </a:cubicBezTo>
                    <a:cubicBezTo>
                      <a:pt x="14427" y="5520"/>
                      <a:pt x="15493" y="3657"/>
                      <a:pt x="16802" y="3657"/>
                    </a:cubicBezTo>
                    <a:cubicBezTo>
                      <a:pt x="18118" y="3657"/>
                      <a:pt x="19185" y="5520"/>
                      <a:pt x="19185" y="7815"/>
                    </a:cubicBezTo>
                    <a:cubicBezTo>
                      <a:pt x="19185" y="10116"/>
                      <a:pt x="18118" y="11979"/>
                      <a:pt x="16802" y="11979"/>
                    </a:cubicBezTo>
                    <a:close/>
                    <a:moveTo>
                      <a:pt x="10799" y="0"/>
                    </a:moveTo>
                    <a:cubicBezTo>
                      <a:pt x="4837" y="0"/>
                      <a:pt x="0" y="4833"/>
                      <a:pt x="0" y="10803"/>
                    </a:cubicBezTo>
                    <a:cubicBezTo>
                      <a:pt x="0" y="16767"/>
                      <a:pt x="4837" y="21600"/>
                      <a:pt x="10799" y="21600"/>
                    </a:cubicBezTo>
                    <a:cubicBezTo>
                      <a:pt x="16761" y="21600"/>
                      <a:pt x="21600" y="16767"/>
                      <a:pt x="21600" y="10803"/>
                    </a:cubicBezTo>
                    <a:cubicBezTo>
                      <a:pt x="21600" y="4833"/>
                      <a:pt x="16761" y="0"/>
                      <a:pt x="10799" y="0"/>
                    </a:cubicBezTo>
                    <a:close/>
                  </a:path>
                </a:pathLst>
              </a:custGeom>
              <a:solidFill>
                <a:srgbClr val="1A21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0836771"/>
      </p:ext>
    </p:extLst>
  </p:cSld>
  <p:clrMapOvr>
    <a:masterClrMapping/>
  </p:clrMapOvr>
  <p:transition spd="med"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/>
          </p:cNvSpPr>
          <p:nvPr>
            <p:ph type="title"/>
          </p:nvPr>
        </p:nvSpPr>
        <p:spPr>
          <a:xfrm>
            <a:off x="744729" y="2188667"/>
            <a:ext cx="7654543" cy="741978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212830"/>
                </a:solidFill>
              </a:rPr>
              <a:t>Title Text</a:t>
            </a:r>
          </a:p>
        </p:txBody>
      </p:sp>
      <p:sp>
        <p:nvSpPr>
          <p:cNvPr id="154" name="Shape 154"/>
          <p:cNvSpPr>
            <a:spLocks noGrp="1"/>
          </p:cNvSpPr>
          <p:nvPr>
            <p:ph type="body" idx="1"/>
          </p:nvPr>
        </p:nvSpPr>
        <p:spPr>
          <a:xfrm>
            <a:off x="1432799" y="2829139"/>
            <a:ext cx="6278404" cy="793751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00"/>
              <a:t>Body Level One</a:t>
            </a:r>
          </a:p>
          <a:p>
            <a:pPr lvl="1">
              <a:defRPr sz="1800"/>
            </a:pPr>
            <a:r>
              <a:rPr sz="600"/>
              <a:t>Body Level Two</a:t>
            </a:r>
          </a:p>
          <a:p>
            <a:pPr lvl="2">
              <a:defRPr sz="1800"/>
            </a:pPr>
            <a:r>
              <a:rPr sz="600"/>
              <a:t>Body Level Three</a:t>
            </a:r>
          </a:p>
          <a:p>
            <a:pPr lvl="3">
              <a:defRPr sz="1800"/>
            </a:pPr>
            <a:r>
              <a:rPr sz="600"/>
              <a:t>Body Level Four</a:t>
            </a:r>
          </a:p>
          <a:p>
            <a:pPr lvl="4">
              <a:defRPr sz="1800"/>
            </a:pPr>
            <a:r>
              <a:rPr sz="600"/>
              <a:t>Body Level Five</a:t>
            </a:r>
          </a:p>
        </p:txBody>
      </p:sp>
      <p:grpSp>
        <p:nvGrpSpPr>
          <p:cNvPr id="157" name="Group 157">
            <a:hlinkClick r:id="" action="ppaction://hlinkshowjump?jump=previousslide"/>
          </p:cNvPr>
          <p:cNvGrpSpPr/>
          <p:nvPr/>
        </p:nvGrpSpPr>
        <p:grpSpPr>
          <a:xfrm>
            <a:off x="8488688" y="6575220"/>
            <a:ext cx="109845" cy="146460"/>
            <a:chOff x="0" y="0"/>
            <a:chExt cx="292918" cy="292918"/>
          </a:xfrm>
        </p:grpSpPr>
        <p:sp>
          <p:nvSpPr>
            <p:cNvPr id="155" name="Shape 155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156" name="Shape 156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160" name="Group 160">
            <a:hlinkClick r:id="" action="ppaction://hlinkshowjump?jump=nextslide"/>
          </p:cNvPr>
          <p:cNvGrpSpPr/>
          <p:nvPr/>
        </p:nvGrpSpPr>
        <p:grpSpPr>
          <a:xfrm flipH="1">
            <a:off x="8807776" y="6575220"/>
            <a:ext cx="109845" cy="146460"/>
            <a:chOff x="0" y="0"/>
            <a:chExt cx="292918" cy="292918"/>
          </a:xfrm>
        </p:grpSpPr>
        <p:sp>
          <p:nvSpPr>
            <p:cNvPr id="158" name="Shape 158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159" name="Shape 159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sp>
        <p:nvSpPr>
          <p:cNvPr id="161" name="Shape 161"/>
          <p:cNvSpPr>
            <a:spLocks noGrp="1"/>
          </p:cNvSpPr>
          <p:nvPr>
            <p:ph type="sldNum" sz="quarter" idx="2"/>
          </p:nvPr>
        </p:nvSpPr>
        <p:spPr>
          <a:xfrm>
            <a:off x="8639007" y="6578600"/>
            <a:ext cx="139430" cy="203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grpSp>
        <p:nvGrpSpPr>
          <p:cNvPr id="169" name="Group 169"/>
          <p:cNvGrpSpPr/>
          <p:nvPr/>
        </p:nvGrpSpPr>
        <p:grpSpPr>
          <a:xfrm>
            <a:off x="206257" y="6579295"/>
            <a:ext cx="652434" cy="198656"/>
            <a:chOff x="0" y="0"/>
            <a:chExt cx="1739821" cy="397311"/>
          </a:xfrm>
        </p:grpSpPr>
        <p:grpSp>
          <p:nvGrpSpPr>
            <p:cNvPr id="164" name="Group 164"/>
            <p:cNvGrpSpPr/>
            <p:nvPr/>
          </p:nvGrpSpPr>
          <p:grpSpPr>
            <a:xfrm>
              <a:off x="0" y="16976"/>
              <a:ext cx="378730" cy="275796"/>
              <a:chOff x="0" y="0"/>
              <a:chExt cx="378729" cy="275794"/>
            </a:xfrm>
          </p:grpSpPr>
          <p:sp>
            <p:nvSpPr>
              <p:cNvPr id="162" name="Shape 162"/>
              <p:cNvSpPr/>
              <p:nvPr/>
            </p:nvSpPr>
            <p:spPr>
              <a:xfrm>
                <a:off x="105200" y="0"/>
                <a:ext cx="273530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7316"/>
                    </a:moveTo>
                    <a:cubicBezTo>
                      <a:pt x="21600" y="19682"/>
                      <a:pt x="20404" y="21600"/>
                      <a:pt x="18928" y="21600"/>
                    </a:cubicBezTo>
                    <a:cubicBezTo>
                      <a:pt x="17453" y="21600"/>
                      <a:pt x="16257" y="19682"/>
                      <a:pt x="16257" y="17316"/>
                    </a:cubicBezTo>
                    <a:cubicBezTo>
                      <a:pt x="16257" y="12492"/>
                      <a:pt x="13809" y="8567"/>
                      <a:pt x="10800" y="8567"/>
                    </a:cubicBezTo>
                    <a:cubicBezTo>
                      <a:pt x="7791" y="8567"/>
                      <a:pt x="5343" y="12492"/>
                      <a:pt x="5343" y="17316"/>
                    </a:cubicBezTo>
                    <a:cubicBezTo>
                      <a:pt x="5343" y="19682"/>
                      <a:pt x="4147" y="21600"/>
                      <a:pt x="2672" y="21600"/>
                    </a:cubicBezTo>
                    <a:cubicBezTo>
                      <a:pt x="1197" y="21600"/>
                      <a:pt x="0" y="19682"/>
                      <a:pt x="0" y="17316"/>
                    </a:cubicBezTo>
                    <a:cubicBezTo>
                      <a:pt x="0" y="12691"/>
                      <a:pt x="1123" y="8343"/>
                      <a:pt x="3163" y="5072"/>
                    </a:cubicBezTo>
                    <a:cubicBezTo>
                      <a:pt x="5204" y="1801"/>
                      <a:pt x="7915" y="0"/>
                      <a:pt x="10800" y="0"/>
                    </a:cubicBezTo>
                    <a:cubicBezTo>
                      <a:pt x="13685" y="0"/>
                      <a:pt x="16397" y="1801"/>
                      <a:pt x="18437" y="5072"/>
                    </a:cubicBezTo>
                    <a:cubicBezTo>
                      <a:pt x="20477" y="8343"/>
                      <a:pt x="21600" y="12691"/>
                      <a:pt x="21600" y="17316"/>
                    </a:cubicBezTo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63" name="Shape 163"/>
              <p:cNvSpPr/>
              <p:nvPr/>
            </p:nvSpPr>
            <p:spPr>
              <a:xfrm>
                <a:off x="0" y="105200"/>
                <a:ext cx="273528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003" y="6600"/>
                    </a:moveTo>
                    <a:cubicBezTo>
                      <a:pt x="17003" y="3730"/>
                      <a:pt x="18459" y="1393"/>
                      <a:pt x="20250" y="1393"/>
                    </a:cubicBezTo>
                    <a:cubicBezTo>
                      <a:pt x="20499" y="1393"/>
                      <a:pt x="20740" y="1442"/>
                      <a:pt x="20972" y="1527"/>
                    </a:cubicBezTo>
                    <a:cubicBezTo>
                      <a:pt x="20482" y="594"/>
                      <a:pt x="19749" y="0"/>
                      <a:pt x="18928" y="0"/>
                    </a:cubicBezTo>
                    <a:cubicBezTo>
                      <a:pt x="17453" y="0"/>
                      <a:pt x="16257" y="1918"/>
                      <a:pt x="16257" y="4284"/>
                    </a:cubicBezTo>
                    <a:cubicBezTo>
                      <a:pt x="16257" y="6254"/>
                      <a:pt x="15844" y="8067"/>
                      <a:pt x="15156" y="9532"/>
                    </a:cubicBezTo>
                    <a:cubicBezTo>
                      <a:pt x="16156" y="9547"/>
                      <a:pt x="16966" y="10855"/>
                      <a:pt x="16966" y="12461"/>
                    </a:cubicBezTo>
                    <a:cubicBezTo>
                      <a:pt x="16966" y="14077"/>
                      <a:pt x="16146" y="15392"/>
                      <a:pt x="15138" y="15392"/>
                    </a:cubicBezTo>
                    <a:cubicBezTo>
                      <a:pt x="14130" y="15392"/>
                      <a:pt x="13310" y="14077"/>
                      <a:pt x="13310" y="12461"/>
                    </a:cubicBezTo>
                    <a:cubicBezTo>
                      <a:pt x="13310" y="12313"/>
                      <a:pt x="13319" y="12169"/>
                      <a:pt x="13333" y="12027"/>
                    </a:cubicBezTo>
                    <a:cubicBezTo>
                      <a:pt x="12575" y="12667"/>
                      <a:pt x="11714" y="13033"/>
                      <a:pt x="10800" y="13033"/>
                    </a:cubicBezTo>
                    <a:cubicBezTo>
                      <a:pt x="9907" y="13033"/>
                      <a:pt x="9065" y="12681"/>
                      <a:pt x="8321" y="12068"/>
                    </a:cubicBezTo>
                    <a:cubicBezTo>
                      <a:pt x="8331" y="12197"/>
                      <a:pt x="8339" y="12327"/>
                      <a:pt x="8339" y="12461"/>
                    </a:cubicBezTo>
                    <a:cubicBezTo>
                      <a:pt x="8339" y="14077"/>
                      <a:pt x="7519" y="15392"/>
                      <a:pt x="6511" y="15392"/>
                    </a:cubicBezTo>
                    <a:cubicBezTo>
                      <a:pt x="5503" y="15392"/>
                      <a:pt x="4683" y="14077"/>
                      <a:pt x="4683" y="12461"/>
                    </a:cubicBezTo>
                    <a:cubicBezTo>
                      <a:pt x="4683" y="10880"/>
                      <a:pt x="5468" y="9591"/>
                      <a:pt x="6446" y="9535"/>
                    </a:cubicBezTo>
                    <a:cubicBezTo>
                      <a:pt x="5757" y="8071"/>
                      <a:pt x="5343" y="6255"/>
                      <a:pt x="5343" y="4284"/>
                    </a:cubicBezTo>
                    <a:cubicBezTo>
                      <a:pt x="5343" y="1918"/>
                      <a:pt x="4147" y="0"/>
                      <a:pt x="2671" y="0"/>
                    </a:cubicBezTo>
                    <a:cubicBezTo>
                      <a:pt x="1843" y="0"/>
                      <a:pt x="1103" y="605"/>
                      <a:pt x="613" y="1554"/>
                    </a:cubicBezTo>
                    <a:cubicBezTo>
                      <a:pt x="865" y="1453"/>
                      <a:pt x="1127" y="1393"/>
                      <a:pt x="1399" y="1393"/>
                    </a:cubicBezTo>
                    <a:cubicBezTo>
                      <a:pt x="3190" y="1393"/>
                      <a:pt x="4646" y="3730"/>
                      <a:pt x="4646" y="6600"/>
                    </a:cubicBezTo>
                    <a:cubicBezTo>
                      <a:pt x="4646" y="9472"/>
                      <a:pt x="3190" y="11808"/>
                      <a:pt x="1399" y="11808"/>
                    </a:cubicBezTo>
                    <a:cubicBezTo>
                      <a:pt x="1284" y="11808"/>
                      <a:pt x="1171" y="11799"/>
                      <a:pt x="1060" y="11780"/>
                    </a:cubicBezTo>
                    <a:cubicBezTo>
                      <a:pt x="1581" y="13519"/>
                      <a:pt x="2287" y="15123"/>
                      <a:pt x="3163" y="16528"/>
                    </a:cubicBezTo>
                    <a:cubicBezTo>
                      <a:pt x="4357" y="18443"/>
                      <a:pt x="5783" y="19849"/>
                      <a:pt x="7337" y="20690"/>
                    </a:cubicBezTo>
                    <a:cubicBezTo>
                      <a:pt x="7583" y="17880"/>
                      <a:pt x="9088" y="15708"/>
                      <a:pt x="10908" y="15708"/>
                    </a:cubicBezTo>
                    <a:cubicBezTo>
                      <a:pt x="12703" y="15708"/>
                      <a:pt x="14192" y="17823"/>
                      <a:pt x="14467" y="20580"/>
                    </a:cubicBezTo>
                    <a:cubicBezTo>
                      <a:pt x="15943" y="19728"/>
                      <a:pt x="17295" y="18359"/>
                      <a:pt x="18437" y="16528"/>
                    </a:cubicBezTo>
                    <a:cubicBezTo>
                      <a:pt x="19312" y="15125"/>
                      <a:pt x="20017" y="13522"/>
                      <a:pt x="20539" y="11785"/>
                    </a:cubicBezTo>
                    <a:cubicBezTo>
                      <a:pt x="20444" y="11799"/>
                      <a:pt x="20348" y="11808"/>
                      <a:pt x="20250" y="11808"/>
                    </a:cubicBezTo>
                    <a:cubicBezTo>
                      <a:pt x="18459" y="11808"/>
                      <a:pt x="17003" y="9472"/>
                      <a:pt x="17003" y="6600"/>
                    </a:cubicBezTo>
                    <a:close/>
                    <a:moveTo>
                      <a:pt x="21563" y="3598"/>
                    </a:moveTo>
                    <a:cubicBezTo>
                      <a:pt x="21191" y="3178"/>
                      <a:pt x="20738" y="2930"/>
                      <a:pt x="20250" y="2930"/>
                    </a:cubicBezTo>
                    <a:cubicBezTo>
                      <a:pt x="18988" y="2930"/>
                      <a:pt x="17961" y="4577"/>
                      <a:pt x="17961" y="6600"/>
                    </a:cubicBezTo>
                    <a:cubicBezTo>
                      <a:pt x="17961" y="8625"/>
                      <a:pt x="18988" y="10271"/>
                      <a:pt x="20250" y="10271"/>
                    </a:cubicBezTo>
                    <a:cubicBezTo>
                      <a:pt x="20507" y="10271"/>
                      <a:pt x="20753" y="10200"/>
                      <a:pt x="20983" y="10075"/>
                    </a:cubicBezTo>
                    <a:cubicBezTo>
                      <a:pt x="21388" y="8239"/>
                      <a:pt x="21600" y="6288"/>
                      <a:pt x="21600" y="4284"/>
                    </a:cubicBezTo>
                    <a:cubicBezTo>
                      <a:pt x="21600" y="4049"/>
                      <a:pt x="21585" y="3822"/>
                      <a:pt x="21563" y="3598"/>
                    </a:cubicBezTo>
                    <a:close/>
                    <a:moveTo>
                      <a:pt x="3688" y="6600"/>
                    </a:moveTo>
                    <a:cubicBezTo>
                      <a:pt x="3688" y="4577"/>
                      <a:pt x="2661" y="2930"/>
                      <a:pt x="1399" y="2930"/>
                    </a:cubicBezTo>
                    <a:cubicBezTo>
                      <a:pt x="886" y="2930"/>
                      <a:pt x="413" y="3205"/>
                      <a:pt x="31" y="3664"/>
                    </a:cubicBezTo>
                    <a:cubicBezTo>
                      <a:pt x="13" y="3867"/>
                      <a:pt x="0" y="4073"/>
                      <a:pt x="0" y="4284"/>
                    </a:cubicBezTo>
                    <a:cubicBezTo>
                      <a:pt x="0" y="6276"/>
                      <a:pt x="210" y="8216"/>
                      <a:pt x="610" y="10042"/>
                    </a:cubicBezTo>
                    <a:cubicBezTo>
                      <a:pt x="856" y="10188"/>
                      <a:pt x="1121" y="10271"/>
                      <a:pt x="1399" y="10271"/>
                    </a:cubicBezTo>
                    <a:cubicBezTo>
                      <a:pt x="2661" y="10271"/>
                      <a:pt x="3688" y="8625"/>
                      <a:pt x="3688" y="6600"/>
                    </a:cubicBezTo>
                    <a:close/>
                    <a:moveTo>
                      <a:pt x="5642" y="12461"/>
                    </a:moveTo>
                    <a:cubicBezTo>
                      <a:pt x="5642" y="13229"/>
                      <a:pt x="6032" y="13855"/>
                      <a:pt x="6511" y="13855"/>
                    </a:cubicBezTo>
                    <a:cubicBezTo>
                      <a:pt x="6991" y="13855"/>
                      <a:pt x="7380" y="13229"/>
                      <a:pt x="7380" y="12461"/>
                    </a:cubicBezTo>
                    <a:cubicBezTo>
                      <a:pt x="7380" y="11693"/>
                      <a:pt x="6991" y="11067"/>
                      <a:pt x="6511" y="11067"/>
                    </a:cubicBezTo>
                    <a:cubicBezTo>
                      <a:pt x="6032" y="11067"/>
                      <a:pt x="5642" y="11693"/>
                      <a:pt x="5642" y="12461"/>
                    </a:cubicBezTo>
                    <a:close/>
                    <a:moveTo>
                      <a:pt x="15138" y="13855"/>
                    </a:moveTo>
                    <a:cubicBezTo>
                      <a:pt x="15617" y="13855"/>
                      <a:pt x="16007" y="13229"/>
                      <a:pt x="16007" y="12461"/>
                    </a:cubicBezTo>
                    <a:cubicBezTo>
                      <a:pt x="16007" y="11693"/>
                      <a:pt x="15617" y="11067"/>
                      <a:pt x="15138" y="11067"/>
                    </a:cubicBezTo>
                    <a:cubicBezTo>
                      <a:pt x="14659" y="11067"/>
                      <a:pt x="14269" y="11693"/>
                      <a:pt x="14269" y="12461"/>
                    </a:cubicBezTo>
                    <a:cubicBezTo>
                      <a:pt x="14269" y="13229"/>
                      <a:pt x="14659" y="13855"/>
                      <a:pt x="15138" y="13855"/>
                    </a:cubicBezTo>
                    <a:close/>
                    <a:moveTo>
                      <a:pt x="10908" y="17245"/>
                    </a:moveTo>
                    <a:cubicBezTo>
                      <a:pt x="9525" y="17245"/>
                      <a:pt x="8387" y="18952"/>
                      <a:pt x="8268" y="21121"/>
                    </a:cubicBezTo>
                    <a:cubicBezTo>
                      <a:pt x="9088" y="21435"/>
                      <a:pt x="9936" y="21600"/>
                      <a:pt x="10800" y="21600"/>
                    </a:cubicBezTo>
                    <a:cubicBezTo>
                      <a:pt x="11738" y="21600"/>
                      <a:pt x="12658" y="21406"/>
                      <a:pt x="13542" y="21036"/>
                    </a:cubicBezTo>
                    <a:cubicBezTo>
                      <a:pt x="13399" y="18908"/>
                      <a:pt x="12273" y="17245"/>
                      <a:pt x="10908" y="1724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168" name="Group 168"/>
            <p:cNvGrpSpPr/>
            <p:nvPr/>
          </p:nvGrpSpPr>
          <p:grpSpPr>
            <a:xfrm>
              <a:off x="451491" y="-1"/>
              <a:ext cx="1288331" cy="397313"/>
              <a:chOff x="0" y="0"/>
              <a:chExt cx="1288330" cy="397311"/>
            </a:xfrm>
          </p:grpSpPr>
          <p:sp>
            <p:nvSpPr>
              <p:cNvPr id="165" name="Shape 165"/>
              <p:cNvSpPr/>
              <p:nvPr/>
            </p:nvSpPr>
            <p:spPr>
              <a:xfrm>
                <a:off x="0" y="0"/>
                <a:ext cx="1288331" cy="267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09" y="0"/>
                    </a:moveTo>
                    <a:cubicBezTo>
                      <a:pt x="11534" y="0"/>
                      <a:pt x="11413" y="501"/>
                      <a:pt x="11413" y="1340"/>
                    </a:cubicBezTo>
                    <a:cubicBezTo>
                      <a:pt x="11413" y="2179"/>
                      <a:pt x="11534" y="2681"/>
                      <a:pt x="11709" y="2681"/>
                    </a:cubicBezTo>
                    <a:lnTo>
                      <a:pt x="12014" y="2681"/>
                    </a:lnTo>
                    <a:lnTo>
                      <a:pt x="12014" y="18319"/>
                    </a:lnTo>
                    <a:lnTo>
                      <a:pt x="11709" y="18319"/>
                    </a:lnTo>
                    <a:cubicBezTo>
                      <a:pt x="11534" y="18319"/>
                      <a:pt x="11413" y="18820"/>
                      <a:pt x="11413" y="19659"/>
                    </a:cubicBezTo>
                    <a:cubicBezTo>
                      <a:pt x="11413" y="20498"/>
                      <a:pt x="11534" y="21000"/>
                      <a:pt x="11709" y="21000"/>
                    </a:cubicBezTo>
                    <a:lnTo>
                      <a:pt x="12960" y="21000"/>
                    </a:lnTo>
                    <a:cubicBezTo>
                      <a:pt x="13134" y="21000"/>
                      <a:pt x="13256" y="20498"/>
                      <a:pt x="13256" y="19659"/>
                    </a:cubicBezTo>
                    <a:cubicBezTo>
                      <a:pt x="13256" y="18820"/>
                      <a:pt x="13134" y="18319"/>
                      <a:pt x="12960" y="18319"/>
                    </a:cubicBezTo>
                    <a:lnTo>
                      <a:pt x="12571" y="18319"/>
                    </a:lnTo>
                    <a:lnTo>
                      <a:pt x="12571" y="2681"/>
                    </a:lnTo>
                    <a:lnTo>
                      <a:pt x="13613" y="2681"/>
                    </a:lnTo>
                    <a:cubicBezTo>
                      <a:pt x="13871" y="2681"/>
                      <a:pt x="14055" y="3073"/>
                      <a:pt x="14179" y="3686"/>
                    </a:cubicBezTo>
                    <a:cubicBezTo>
                      <a:pt x="14303" y="4297"/>
                      <a:pt x="14368" y="5355"/>
                      <a:pt x="14368" y="6730"/>
                    </a:cubicBezTo>
                    <a:cubicBezTo>
                      <a:pt x="14368" y="8105"/>
                      <a:pt x="14303" y="9163"/>
                      <a:pt x="14179" y="9774"/>
                    </a:cubicBezTo>
                    <a:cubicBezTo>
                      <a:pt x="14055" y="10387"/>
                      <a:pt x="13871" y="10723"/>
                      <a:pt x="13613" y="10723"/>
                    </a:cubicBezTo>
                    <a:lnTo>
                      <a:pt x="13123" y="10723"/>
                    </a:lnTo>
                    <a:cubicBezTo>
                      <a:pt x="12948" y="10723"/>
                      <a:pt x="12826" y="11225"/>
                      <a:pt x="12826" y="12064"/>
                    </a:cubicBezTo>
                    <a:cubicBezTo>
                      <a:pt x="12826" y="12903"/>
                      <a:pt x="12948" y="13404"/>
                      <a:pt x="13123" y="13404"/>
                    </a:cubicBezTo>
                    <a:lnTo>
                      <a:pt x="13613" y="13404"/>
                    </a:lnTo>
                    <a:cubicBezTo>
                      <a:pt x="14043" y="13404"/>
                      <a:pt x="14378" y="12863"/>
                      <a:pt x="14612" y="11673"/>
                    </a:cubicBezTo>
                    <a:cubicBezTo>
                      <a:pt x="14842" y="10498"/>
                      <a:pt x="14960" y="8860"/>
                      <a:pt x="14960" y="6744"/>
                    </a:cubicBezTo>
                    <a:cubicBezTo>
                      <a:pt x="14960" y="4628"/>
                      <a:pt x="14842" y="2962"/>
                      <a:pt x="14612" y="1787"/>
                    </a:cubicBezTo>
                    <a:cubicBezTo>
                      <a:pt x="14378" y="597"/>
                      <a:pt x="14043" y="0"/>
                      <a:pt x="13613" y="0"/>
                    </a:cubicBezTo>
                    <a:lnTo>
                      <a:pt x="11709" y="0"/>
                    </a:lnTo>
                    <a:close/>
                    <a:moveTo>
                      <a:pt x="84" y="2052"/>
                    </a:moveTo>
                    <a:cubicBezTo>
                      <a:pt x="27" y="2052"/>
                      <a:pt x="0" y="2199"/>
                      <a:pt x="0" y="2471"/>
                    </a:cubicBezTo>
                    <a:cubicBezTo>
                      <a:pt x="0" y="2746"/>
                      <a:pt x="27" y="2876"/>
                      <a:pt x="84" y="2876"/>
                    </a:cubicBezTo>
                    <a:lnTo>
                      <a:pt x="482" y="2876"/>
                    </a:lnTo>
                    <a:cubicBezTo>
                      <a:pt x="539" y="2876"/>
                      <a:pt x="569" y="3009"/>
                      <a:pt x="569" y="3281"/>
                    </a:cubicBezTo>
                    <a:lnTo>
                      <a:pt x="569" y="19952"/>
                    </a:lnTo>
                    <a:cubicBezTo>
                      <a:pt x="569" y="20226"/>
                      <a:pt x="539" y="20357"/>
                      <a:pt x="482" y="20357"/>
                    </a:cubicBezTo>
                    <a:lnTo>
                      <a:pt x="84" y="20357"/>
                    </a:lnTo>
                    <a:cubicBezTo>
                      <a:pt x="27" y="20357"/>
                      <a:pt x="0" y="20490"/>
                      <a:pt x="0" y="20762"/>
                    </a:cubicBezTo>
                    <a:cubicBezTo>
                      <a:pt x="0" y="21036"/>
                      <a:pt x="27" y="21181"/>
                      <a:pt x="84" y="21181"/>
                    </a:cubicBezTo>
                    <a:lnTo>
                      <a:pt x="1335" y="21181"/>
                    </a:lnTo>
                    <a:cubicBezTo>
                      <a:pt x="1393" y="21181"/>
                      <a:pt x="1420" y="21036"/>
                      <a:pt x="1420" y="20762"/>
                    </a:cubicBezTo>
                    <a:cubicBezTo>
                      <a:pt x="1420" y="20490"/>
                      <a:pt x="1393" y="20357"/>
                      <a:pt x="1335" y="20357"/>
                    </a:cubicBezTo>
                    <a:lnTo>
                      <a:pt x="825" y="20357"/>
                    </a:lnTo>
                    <a:cubicBezTo>
                      <a:pt x="768" y="20357"/>
                      <a:pt x="737" y="20226"/>
                      <a:pt x="737" y="19952"/>
                    </a:cubicBezTo>
                    <a:lnTo>
                      <a:pt x="737" y="3965"/>
                    </a:lnTo>
                    <a:cubicBezTo>
                      <a:pt x="737" y="3820"/>
                      <a:pt x="744" y="3750"/>
                      <a:pt x="755" y="3742"/>
                    </a:cubicBezTo>
                    <a:cubicBezTo>
                      <a:pt x="766" y="3733"/>
                      <a:pt x="776" y="3753"/>
                      <a:pt x="784" y="3826"/>
                    </a:cubicBezTo>
                    <a:lnTo>
                      <a:pt x="2375" y="20762"/>
                    </a:lnTo>
                    <a:cubicBezTo>
                      <a:pt x="2401" y="21036"/>
                      <a:pt x="2443" y="21181"/>
                      <a:pt x="2500" y="21181"/>
                    </a:cubicBezTo>
                    <a:cubicBezTo>
                      <a:pt x="2557" y="21181"/>
                      <a:pt x="2598" y="21036"/>
                      <a:pt x="2625" y="20762"/>
                    </a:cubicBezTo>
                    <a:lnTo>
                      <a:pt x="4215" y="3826"/>
                    </a:lnTo>
                    <a:cubicBezTo>
                      <a:pt x="4223" y="3753"/>
                      <a:pt x="4233" y="3733"/>
                      <a:pt x="4245" y="3742"/>
                    </a:cubicBezTo>
                    <a:cubicBezTo>
                      <a:pt x="4256" y="3750"/>
                      <a:pt x="4259" y="3820"/>
                      <a:pt x="4259" y="3965"/>
                    </a:cubicBezTo>
                    <a:lnTo>
                      <a:pt x="4259" y="19952"/>
                    </a:lnTo>
                    <a:cubicBezTo>
                      <a:pt x="4259" y="20226"/>
                      <a:pt x="4231" y="20357"/>
                      <a:pt x="4175" y="20357"/>
                    </a:cubicBezTo>
                    <a:lnTo>
                      <a:pt x="3664" y="20357"/>
                    </a:lnTo>
                    <a:cubicBezTo>
                      <a:pt x="3607" y="20357"/>
                      <a:pt x="3580" y="20490"/>
                      <a:pt x="3580" y="20762"/>
                    </a:cubicBezTo>
                    <a:cubicBezTo>
                      <a:pt x="3580" y="21036"/>
                      <a:pt x="3607" y="21181"/>
                      <a:pt x="3664" y="21181"/>
                    </a:cubicBezTo>
                    <a:lnTo>
                      <a:pt x="4912" y="21181"/>
                    </a:lnTo>
                    <a:cubicBezTo>
                      <a:pt x="4969" y="21181"/>
                      <a:pt x="4999" y="21036"/>
                      <a:pt x="4999" y="20762"/>
                    </a:cubicBezTo>
                    <a:cubicBezTo>
                      <a:pt x="4999" y="20490"/>
                      <a:pt x="4969" y="20357"/>
                      <a:pt x="4912" y="20357"/>
                    </a:cubicBezTo>
                    <a:lnTo>
                      <a:pt x="4517" y="20357"/>
                    </a:lnTo>
                    <a:cubicBezTo>
                      <a:pt x="4460" y="20357"/>
                      <a:pt x="4430" y="20226"/>
                      <a:pt x="4430" y="19952"/>
                    </a:cubicBezTo>
                    <a:lnTo>
                      <a:pt x="4430" y="3281"/>
                    </a:lnTo>
                    <a:cubicBezTo>
                      <a:pt x="4430" y="3009"/>
                      <a:pt x="4460" y="2876"/>
                      <a:pt x="4517" y="2876"/>
                    </a:cubicBezTo>
                    <a:lnTo>
                      <a:pt x="4912" y="2876"/>
                    </a:lnTo>
                    <a:cubicBezTo>
                      <a:pt x="4969" y="2876"/>
                      <a:pt x="4999" y="2746"/>
                      <a:pt x="4999" y="2471"/>
                    </a:cubicBezTo>
                    <a:cubicBezTo>
                      <a:pt x="4999" y="2199"/>
                      <a:pt x="4969" y="2052"/>
                      <a:pt x="4912" y="2052"/>
                    </a:cubicBezTo>
                    <a:lnTo>
                      <a:pt x="4288" y="2052"/>
                    </a:lnTo>
                    <a:cubicBezTo>
                      <a:pt x="4246" y="2052"/>
                      <a:pt x="4216" y="2090"/>
                      <a:pt x="4195" y="2164"/>
                    </a:cubicBezTo>
                    <a:cubicBezTo>
                      <a:pt x="4174" y="2235"/>
                      <a:pt x="4157" y="2344"/>
                      <a:pt x="4146" y="2471"/>
                    </a:cubicBezTo>
                    <a:lnTo>
                      <a:pt x="2555" y="19408"/>
                    </a:lnTo>
                    <a:cubicBezTo>
                      <a:pt x="2517" y="19790"/>
                      <a:pt x="2479" y="19790"/>
                      <a:pt x="2442" y="19408"/>
                    </a:cubicBezTo>
                    <a:lnTo>
                      <a:pt x="851" y="2471"/>
                    </a:lnTo>
                    <a:cubicBezTo>
                      <a:pt x="839" y="2344"/>
                      <a:pt x="825" y="2235"/>
                      <a:pt x="804" y="2164"/>
                    </a:cubicBezTo>
                    <a:cubicBezTo>
                      <a:pt x="783" y="2090"/>
                      <a:pt x="753" y="2052"/>
                      <a:pt x="711" y="2052"/>
                    </a:cubicBezTo>
                    <a:lnTo>
                      <a:pt x="84" y="2052"/>
                    </a:lnTo>
                    <a:close/>
                    <a:moveTo>
                      <a:pt x="17277" y="5222"/>
                    </a:moveTo>
                    <a:cubicBezTo>
                      <a:pt x="17138" y="5222"/>
                      <a:pt x="17008" y="5330"/>
                      <a:pt x="16885" y="5557"/>
                    </a:cubicBezTo>
                    <a:cubicBezTo>
                      <a:pt x="16772" y="5765"/>
                      <a:pt x="16666" y="6030"/>
                      <a:pt x="16575" y="6325"/>
                    </a:cubicBezTo>
                    <a:cubicBezTo>
                      <a:pt x="16535" y="6450"/>
                      <a:pt x="16500" y="6511"/>
                      <a:pt x="16464" y="6646"/>
                    </a:cubicBezTo>
                    <a:cubicBezTo>
                      <a:pt x="16446" y="5920"/>
                      <a:pt x="16331" y="5362"/>
                      <a:pt x="16171" y="5362"/>
                    </a:cubicBezTo>
                    <a:lnTo>
                      <a:pt x="15602" y="5362"/>
                    </a:lnTo>
                    <a:cubicBezTo>
                      <a:pt x="15427" y="5362"/>
                      <a:pt x="15306" y="6087"/>
                      <a:pt x="15306" y="6925"/>
                    </a:cubicBezTo>
                    <a:cubicBezTo>
                      <a:pt x="15306" y="7764"/>
                      <a:pt x="15427" y="8489"/>
                      <a:pt x="15602" y="8489"/>
                    </a:cubicBezTo>
                    <a:lnTo>
                      <a:pt x="15915" y="8489"/>
                    </a:lnTo>
                    <a:lnTo>
                      <a:pt x="15915" y="18319"/>
                    </a:lnTo>
                    <a:lnTo>
                      <a:pt x="15602" y="18319"/>
                    </a:lnTo>
                    <a:cubicBezTo>
                      <a:pt x="15427" y="18319"/>
                      <a:pt x="15306" y="18820"/>
                      <a:pt x="15306" y="19659"/>
                    </a:cubicBezTo>
                    <a:cubicBezTo>
                      <a:pt x="15306" y="20498"/>
                      <a:pt x="15427" y="21000"/>
                      <a:pt x="15602" y="21000"/>
                    </a:cubicBezTo>
                    <a:lnTo>
                      <a:pt x="16795" y="21000"/>
                    </a:lnTo>
                    <a:cubicBezTo>
                      <a:pt x="16970" y="21000"/>
                      <a:pt x="17091" y="20498"/>
                      <a:pt x="17091" y="19659"/>
                    </a:cubicBezTo>
                    <a:cubicBezTo>
                      <a:pt x="17091" y="18820"/>
                      <a:pt x="16970" y="18319"/>
                      <a:pt x="16795" y="18319"/>
                    </a:cubicBezTo>
                    <a:lnTo>
                      <a:pt x="16473" y="18319"/>
                    </a:lnTo>
                    <a:lnTo>
                      <a:pt x="16473" y="11030"/>
                    </a:lnTo>
                    <a:cubicBezTo>
                      <a:pt x="16566" y="10507"/>
                      <a:pt x="16612" y="10028"/>
                      <a:pt x="16694" y="9592"/>
                    </a:cubicBezTo>
                    <a:cubicBezTo>
                      <a:pt x="16767" y="9192"/>
                      <a:pt x="16859" y="8819"/>
                      <a:pt x="16966" y="8489"/>
                    </a:cubicBezTo>
                    <a:cubicBezTo>
                      <a:pt x="17058" y="8210"/>
                      <a:pt x="17161" y="8070"/>
                      <a:pt x="17280" y="8070"/>
                    </a:cubicBezTo>
                    <a:cubicBezTo>
                      <a:pt x="17441" y="8070"/>
                      <a:pt x="17555" y="8252"/>
                      <a:pt x="17634" y="8615"/>
                    </a:cubicBezTo>
                    <a:cubicBezTo>
                      <a:pt x="17712" y="8970"/>
                      <a:pt x="17747" y="9386"/>
                      <a:pt x="17747" y="9927"/>
                    </a:cubicBezTo>
                    <a:cubicBezTo>
                      <a:pt x="17747" y="10766"/>
                      <a:pt x="17869" y="11352"/>
                      <a:pt x="18044" y="11352"/>
                    </a:cubicBezTo>
                    <a:cubicBezTo>
                      <a:pt x="18218" y="11352"/>
                      <a:pt x="18343" y="10766"/>
                      <a:pt x="18343" y="9927"/>
                    </a:cubicBezTo>
                    <a:cubicBezTo>
                      <a:pt x="18343" y="9289"/>
                      <a:pt x="18318" y="8677"/>
                      <a:pt x="18270" y="8112"/>
                    </a:cubicBezTo>
                    <a:cubicBezTo>
                      <a:pt x="18221" y="7535"/>
                      <a:pt x="18148" y="7015"/>
                      <a:pt x="18052" y="6576"/>
                    </a:cubicBezTo>
                    <a:cubicBezTo>
                      <a:pt x="17958" y="6147"/>
                      <a:pt x="17845" y="5808"/>
                      <a:pt x="17715" y="5571"/>
                    </a:cubicBezTo>
                    <a:cubicBezTo>
                      <a:pt x="17587" y="5335"/>
                      <a:pt x="17438" y="5222"/>
                      <a:pt x="17277" y="5222"/>
                    </a:cubicBezTo>
                    <a:close/>
                    <a:moveTo>
                      <a:pt x="19997" y="5362"/>
                    </a:moveTo>
                    <a:cubicBezTo>
                      <a:pt x="19767" y="5362"/>
                      <a:pt x="19548" y="5565"/>
                      <a:pt x="19350" y="5962"/>
                    </a:cubicBezTo>
                    <a:cubicBezTo>
                      <a:pt x="19151" y="6362"/>
                      <a:pt x="18980" y="6931"/>
                      <a:pt x="18839" y="7651"/>
                    </a:cubicBezTo>
                    <a:cubicBezTo>
                      <a:pt x="18699" y="8366"/>
                      <a:pt x="18589" y="9238"/>
                      <a:pt x="18511" y="10235"/>
                    </a:cubicBezTo>
                    <a:cubicBezTo>
                      <a:pt x="18434" y="11218"/>
                      <a:pt x="18395" y="12313"/>
                      <a:pt x="18395" y="13488"/>
                    </a:cubicBezTo>
                    <a:cubicBezTo>
                      <a:pt x="18395" y="14662"/>
                      <a:pt x="18434" y="15744"/>
                      <a:pt x="18511" y="16727"/>
                    </a:cubicBezTo>
                    <a:cubicBezTo>
                      <a:pt x="18589" y="17724"/>
                      <a:pt x="18699" y="18597"/>
                      <a:pt x="18839" y="19310"/>
                    </a:cubicBezTo>
                    <a:cubicBezTo>
                      <a:pt x="18980" y="20031"/>
                      <a:pt x="19150" y="20599"/>
                      <a:pt x="19350" y="21000"/>
                    </a:cubicBezTo>
                    <a:cubicBezTo>
                      <a:pt x="19547" y="21396"/>
                      <a:pt x="19765" y="21600"/>
                      <a:pt x="19997" y="21600"/>
                    </a:cubicBezTo>
                    <a:cubicBezTo>
                      <a:pt x="20229" y="21600"/>
                      <a:pt x="20448" y="21396"/>
                      <a:pt x="20645" y="21000"/>
                    </a:cubicBezTo>
                    <a:cubicBezTo>
                      <a:pt x="20845" y="20599"/>
                      <a:pt x="21016" y="20029"/>
                      <a:pt x="21156" y="19310"/>
                    </a:cubicBezTo>
                    <a:cubicBezTo>
                      <a:pt x="21296" y="18595"/>
                      <a:pt x="21406" y="17723"/>
                      <a:pt x="21484" y="16727"/>
                    </a:cubicBezTo>
                    <a:cubicBezTo>
                      <a:pt x="21561" y="15742"/>
                      <a:pt x="21600" y="14661"/>
                      <a:pt x="21600" y="13488"/>
                    </a:cubicBezTo>
                    <a:cubicBezTo>
                      <a:pt x="21600" y="12314"/>
                      <a:pt x="21561" y="11220"/>
                      <a:pt x="21484" y="10235"/>
                    </a:cubicBezTo>
                    <a:cubicBezTo>
                      <a:pt x="21406" y="9238"/>
                      <a:pt x="21296" y="8367"/>
                      <a:pt x="21156" y="7651"/>
                    </a:cubicBezTo>
                    <a:cubicBezTo>
                      <a:pt x="21015" y="6931"/>
                      <a:pt x="20844" y="6363"/>
                      <a:pt x="20645" y="5962"/>
                    </a:cubicBezTo>
                    <a:cubicBezTo>
                      <a:pt x="20447" y="5565"/>
                      <a:pt x="20228" y="5362"/>
                      <a:pt x="19997" y="5362"/>
                    </a:cubicBezTo>
                    <a:close/>
                    <a:moveTo>
                      <a:pt x="6312" y="7247"/>
                    </a:moveTo>
                    <a:cubicBezTo>
                      <a:pt x="6187" y="7247"/>
                      <a:pt x="6067" y="7329"/>
                      <a:pt x="5957" y="7484"/>
                    </a:cubicBezTo>
                    <a:cubicBezTo>
                      <a:pt x="5847" y="7638"/>
                      <a:pt x="5751" y="7829"/>
                      <a:pt x="5664" y="8056"/>
                    </a:cubicBezTo>
                    <a:cubicBezTo>
                      <a:pt x="5577" y="8285"/>
                      <a:pt x="5498" y="8541"/>
                      <a:pt x="5432" y="8824"/>
                    </a:cubicBezTo>
                    <a:cubicBezTo>
                      <a:pt x="5365" y="9106"/>
                      <a:pt x="5314" y="9365"/>
                      <a:pt x="5272" y="9620"/>
                    </a:cubicBezTo>
                    <a:cubicBezTo>
                      <a:pt x="5238" y="9838"/>
                      <a:pt x="5244" y="10029"/>
                      <a:pt x="5290" y="10193"/>
                    </a:cubicBezTo>
                    <a:cubicBezTo>
                      <a:pt x="5335" y="10356"/>
                      <a:pt x="5375" y="10327"/>
                      <a:pt x="5409" y="10109"/>
                    </a:cubicBezTo>
                    <a:cubicBezTo>
                      <a:pt x="5443" y="9891"/>
                      <a:pt x="5487" y="9663"/>
                      <a:pt x="5542" y="9425"/>
                    </a:cubicBezTo>
                    <a:cubicBezTo>
                      <a:pt x="5597" y="9190"/>
                      <a:pt x="5660" y="8983"/>
                      <a:pt x="5734" y="8782"/>
                    </a:cubicBezTo>
                    <a:cubicBezTo>
                      <a:pt x="5808" y="8583"/>
                      <a:pt x="5892" y="8404"/>
                      <a:pt x="5986" y="8266"/>
                    </a:cubicBezTo>
                    <a:cubicBezTo>
                      <a:pt x="6081" y="8129"/>
                      <a:pt x="6190" y="8070"/>
                      <a:pt x="6312" y="8070"/>
                    </a:cubicBezTo>
                    <a:cubicBezTo>
                      <a:pt x="6448" y="8070"/>
                      <a:pt x="6570" y="8159"/>
                      <a:pt x="6680" y="8350"/>
                    </a:cubicBezTo>
                    <a:cubicBezTo>
                      <a:pt x="6790" y="8540"/>
                      <a:pt x="6883" y="8807"/>
                      <a:pt x="6959" y="9145"/>
                    </a:cubicBezTo>
                    <a:cubicBezTo>
                      <a:pt x="7035" y="9481"/>
                      <a:pt x="7091" y="9871"/>
                      <a:pt x="7133" y="10318"/>
                    </a:cubicBezTo>
                    <a:cubicBezTo>
                      <a:pt x="7175" y="10766"/>
                      <a:pt x="7197" y="11247"/>
                      <a:pt x="7197" y="11756"/>
                    </a:cubicBezTo>
                    <a:lnTo>
                      <a:pt x="7197" y="16950"/>
                    </a:lnTo>
                    <a:cubicBezTo>
                      <a:pt x="7118" y="17642"/>
                      <a:pt x="7021" y="18263"/>
                      <a:pt x="6907" y="18807"/>
                    </a:cubicBezTo>
                    <a:cubicBezTo>
                      <a:pt x="6808" y="19282"/>
                      <a:pt x="6690" y="19705"/>
                      <a:pt x="6550" y="20078"/>
                    </a:cubicBezTo>
                    <a:cubicBezTo>
                      <a:pt x="6410" y="20451"/>
                      <a:pt x="6248" y="20637"/>
                      <a:pt x="6062" y="20637"/>
                    </a:cubicBezTo>
                    <a:cubicBezTo>
                      <a:pt x="5778" y="20637"/>
                      <a:pt x="5565" y="20296"/>
                      <a:pt x="5423" y="19631"/>
                    </a:cubicBezTo>
                    <a:cubicBezTo>
                      <a:pt x="5281" y="18966"/>
                      <a:pt x="5208" y="18115"/>
                      <a:pt x="5208" y="17076"/>
                    </a:cubicBezTo>
                    <a:cubicBezTo>
                      <a:pt x="5208" y="16567"/>
                      <a:pt x="5227" y="16102"/>
                      <a:pt x="5264" y="15666"/>
                    </a:cubicBezTo>
                    <a:cubicBezTo>
                      <a:pt x="5299" y="15230"/>
                      <a:pt x="5355" y="14844"/>
                      <a:pt x="5435" y="14535"/>
                    </a:cubicBezTo>
                    <a:cubicBezTo>
                      <a:pt x="5514" y="14224"/>
                      <a:pt x="5615" y="13990"/>
                      <a:pt x="5737" y="13809"/>
                    </a:cubicBezTo>
                    <a:cubicBezTo>
                      <a:pt x="5858" y="13628"/>
                      <a:pt x="6005" y="13530"/>
                      <a:pt x="6175" y="13530"/>
                    </a:cubicBezTo>
                    <a:lnTo>
                      <a:pt x="6770" y="13530"/>
                    </a:lnTo>
                    <a:cubicBezTo>
                      <a:pt x="6827" y="13530"/>
                      <a:pt x="6857" y="13398"/>
                      <a:pt x="6857" y="13125"/>
                    </a:cubicBezTo>
                    <a:cubicBezTo>
                      <a:pt x="6857" y="12852"/>
                      <a:pt x="6827" y="12706"/>
                      <a:pt x="6770" y="12706"/>
                    </a:cubicBezTo>
                    <a:lnTo>
                      <a:pt x="6175" y="12706"/>
                    </a:lnTo>
                    <a:cubicBezTo>
                      <a:pt x="5990" y="12706"/>
                      <a:pt x="5825" y="12828"/>
                      <a:pt x="5685" y="13055"/>
                    </a:cubicBezTo>
                    <a:cubicBezTo>
                      <a:pt x="5544" y="13284"/>
                      <a:pt x="5427" y="13585"/>
                      <a:pt x="5330" y="13976"/>
                    </a:cubicBezTo>
                    <a:cubicBezTo>
                      <a:pt x="5234" y="14369"/>
                      <a:pt x="5162" y="14831"/>
                      <a:pt x="5113" y="15359"/>
                    </a:cubicBezTo>
                    <a:cubicBezTo>
                      <a:pt x="5063" y="15886"/>
                      <a:pt x="5037" y="16457"/>
                      <a:pt x="5037" y="17076"/>
                    </a:cubicBezTo>
                    <a:cubicBezTo>
                      <a:pt x="5037" y="17696"/>
                      <a:pt x="5059" y="18280"/>
                      <a:pt x="5101" y="18807"/>
                    </a:cubicBezTo>
                    <a:cubicBezTo>
                      <a:pt x="5143" y="19336"/>
                      <a:pt x="5204" y="19784"/>
                      <a:pt x="5290" y="20176"/>
                    </a:cubicBezTo>
                    <a:cubicBezTo>
                      <a:pt x="5375" y="20567"/>
                      <a:pt x="5483" y="20882"/>
                      <a:pt x="5612" y="21111"/>
                    </a:cubicBezTo>
                    <a:cubicBezTo>
                      <a:pt x="5741" y="21339"/>
                      <a:pt x="5892" y="21446"/>
                      <a:pt x="6062" y="21446"/>
                    </a:cubicBezTo>
                    <a:cubicBezTo>
                      <a:pt x="6198" y="21446"/>
                      <a:pt x="6322" y="21363"/>
                      <a:pt x="6434" y="21181"/>
                    </a:cubicBezTo>
                    <a:cubicBezTo>
                      <a:pt x="6545" y="21000"/>
                      <a:pt x="6646" y="20781"/>
                      <a:pt x="6735" y="20525"/>
                    </a:cubicBezTo>
                    <a:cubicBezTo>
                      <a:pt x="6824" y="20271"/>
                      <a:pt x="6899" y="19997"/>
                      <a:pt x="6962" y="19715"/>
                    </a:cubicBezTo>
                    <a:cubicBezTo>
                      <a:pt x="7024" y="19434"/>
                      <a:pt x="7073" y="19181"/>
                      <a:pt x="7107" y="18961"/>
                    </a:cubicBezTo>
                    <a:cubicBezTo>
                      <a:pt x="7122" y="18871"/>
                      <a:pt x="7134" y="18831"/>
                      <a:pt x="7145" y="18821"/>
                    </a:cubicBezTo>
                    <a:cubicBezTo>
                      <a:pt x="7156" y="18812"/>
                      <a:pt x="7166" y="18826"/>
                      <a:pt x="7174" y="18863"/>
                    </a:cubicBezTo>
                    <a:cubicBezTo>
                      <a:pt x="7181" y="18900"/>
                      <a:pt x="7187" y="18944"/>
                      <a:pt x="7191" y="19017"/>
                    </a:cubicBezTo>
                    <a:cubicBezTo>
                      <a:pt x="7195" y="19089"/>
                      <a:pt x="7197" y="19166"/>
                      <a:pt x="7197" y="19240"/>
                    </a:cubicBezTo>
                    <a:lnTo>
                      <a:pt x="7197" y="20762"/>
                    </a:lnTo>
                    <a:cubicBezTo>
                      <a:pt x="7197" y="21036"/>
                      <a:pt x="7224" y="21181"/>
                      <a:pt x="7281" y="21181"/>
                    </a:cubicBezTo>
                    <a:lnTo>
                      <a:pt x="7850" y="21181"/>
                    </a:lnTo>
                    <a:cubicBezTo>
                      <a:pt x="7907" y="21181"/>
                      <a:pt x="7935" y="21036"/>
                      <a:pt x="7935" y="20762"/>
                    </a:cubicBezTo>
                    <a:cubicBezTo>
                      <a:pt x="7935" y="20490"/>
                      <a:pt x="7907" y="20357"/>
                      <a:pt x="7850" y="20357"/>
                    </a:cubicBezTo>
                    <a:lnTo>
                      <a:pt x="7453" y="20357"/>
                    </a:lnTo>
                    <a:cubicBezTo>
                      <a:pt x="7396" y="20357"/>
                      <a:pt x="7368" y="20226"/>
                      <a:pt x="7368" y="19952"/>
                    </a:cubicBezTo>
                    <a:lnTo>
                      <a:pt x="7368" y="11756"/>
                    </a:lnTo>
                    <a:cubicBezTo>
                      <a:pt x="7368" y="11136"/>
                      <a:pt x="7342" y="10558"/>
                      <a:pt x="7293" y="10011"/>
                    </a:cubicBezTo>
                    <a:cubicBezTo>
                      <a:pt x="7244" y="9465"/>
                      <a:pt x="7175" y="8983"/>
                      <a:pt x="7084" y="8573"/>
                    </a:cubicBezTo>
                    <a:cubicBezTo>
                      <a:pt x="6993" y="8163"/>
                      <a:pt x="6881" y="7833"/>
                      <a:pt x="6750" y="7596"/>
                    </a:cubicBezTo>
                    <a:cubicBezTo>
                      <a:pt x="6619" y="7359"/>
                      <a:pt x="6475" y="7247"/>
                      <a:pt x="6312" y="7247"/>
                    </a:cubicBezTo>
                    <a:close/>
                    <a:moveTo>
                      <a:pt x="20055" y="8042"/>
                    </a:moveTo>
                    <a:cubicBezTo>
                      <a:pt x="20212" y="8042"/>
                      <a:pt x="20353" y="8172"/>
                      <a:pt x="20476" y="8419"/>
                    </a:cubicBezTo>
                    <a:cubicBezTo>
                      <a:pt x="20599" y="8666"/>
                      <a:pt x="20701" y="8997"/>
                      <a:pt x="20787" y="9439"/>
                    </a:cubicBezTo>
                    <a:cubicBezTo>
                      <a:pt x="20873" y="9884"/>
                      <a:pt x="20942" y="10433"/>
                      <a:pt x="20990" y="11072"/>
                    </a:cubicBezTo>
                    <a:cubicBezTo>
                      <a:pt x="21040" y="11734"/>
                      <a:pt x="21066" y="12484"/>
                      <a:pt x="21066" y="13306"/>
                    </a:cubicBezTo>
                    <a:cubicBezTo>
                      <a:pt x="21066" y="14146"/>
                      <a:pt x="21040" y="14909"/>
                      <a:pt x="20990" y="15568"/>
                    </a:cubicBezTo>
                    <a:cubicBezTo>
                      <a:pt x="20942" y="16209"/>
                      <a:pt x="20873" y="16758"/>
                      <a:pt x="20787" y="17202"/>
                    </a:cubicBezTo>
                    <a:cubicBezTo>
                      <a:pt x="20702" y="17638"/>
                      <a:pt x="20599" y="17989"/>
                      <a:pt x="20479" y="18221"/>
                    </a:cubicBezTo>
                    <a:cubicBezTo>
                      <a:pt x="20356" y="18462"/>
                      <a:pt x="20213" y="18584"/>
                      <a:pt x="20055" y="18584"/>
                    </a:cubicBezTo>
                    <a:cubicBezTo>
                      <a:pt x="19898" y="18584"/>
                      <a:pt x="19755" y="18462"/>
                      <a:pt x="19632" y="18221"/>
                    </a:cubicBezTo>
                    <a:cubicBezTo>
                      <a:pt x="19512" y="17989"/>
                      <a:pt x="19409" y="17650"/>
                      <a:pt x="19324" y="17216"/>
                    </a:cubicBezTo>
                    <a:cubicBezTo>
                      <a:pt x="19237" y="16765"/>
                      <a:pt x="19170" y="16221"/>
                      <a:pt x="19121" y="15568"/>
                    </a:cubicBezTo>
                    <a:cubicBezTo>
                      <a:pt x="19071" y="14913"/>
                      <a:pt x="19045" y="14151"/>
                      <a:pt x="19045" y="13306"/>
                    </a:cubicBezTo>
                    <a:cubicBezTo>
                      <a:pt x="19045" y="12479"/>
                      <a:pt x="19071" y="11729"/>
                      <a:pt x="19121" y="11072"/>
                    </a:cubicBezTo>
                    <a:cubicBezTo>
                      <a:pt x="19170" y="10429"/>
                      <a:pt x="19238" y="9881"/>
                      <a:pt x="19324" y="9439"/>
                    </a:cubicBezTo>
                    <a:cubicBezTo>
                      <a:pt x="19410" y="8995"/>
                      <a:pt x="19511" y="8667"/>
                      <a:pt x="19635" y="8419"/>
                    </a:cubicBezTo>
                    <a:cubicBezTo>
                      <a:pt x="19757" y="8172"/>
                      <a:pt x="19899" y="8042"/>
                      <a:pt x="20055" y="80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66" name="Shape 166"/>
              <p:cNvSpPr/>
              <p:nvPr/>
            </p:nvSpPr>
            <p:spPr>
              <a:xfrm>
                <a:off x="376801" y="88659"/>
                <a:ext cx="283710" cy="3086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60" extrusionOk="0">
                    <a:moveTo>
                      <a:pt x="21213" y="11458"/>
                    </a:moveTo>
                    <a:lnTo>
                      <a:pt x="19665" y="11458"/>
                    </a:lnTo>
                    <a:cubicBezTo>
                      <a:pt x="19526" y="11458"/>
                      <a:pt x="19407" y="11423"/>
                      <a:pt x="19303" y="11352"/>
                    </a:cubicBezTo>
                    <a:cubicBezTo>
                      <a:pt x="19200" y="11281"/>
                      <a:pt x="19106" y="11198"/>
                      <a:pt x="19020" y="11103"/>
                    </a:cubicBezTo>
                    <a:lnTo>
                      <a:pt x="15331" y="6393"/>
                    </a:lnTo>
                    <a:cubicBezTo>
                      <a:pt x="15227" y="6251"/>
                      <a:pt x="15227" y="6109"/>
                      <a:pt x="15331" y="5967"/>
                    </a:cubicBezTo>
                    <a:lnTo>
                      <a:pt x="18242" y="2078"/>
                    </a:lnTo>
                    <a:cubicBezTo>
                      <a:pt x="18311" y="1983"/>
                      <a:pt x="18401" y="1899"/>
                      <a:pt x="18513" y="1828"/>
                    </a:cubicBezTo>
                    <a:cubicBezTo>
                      <a:pt x="18530" y="1817"/>
                      <a:pt x="18584" y="1790"/>
                      <a:pt x="18658" y="1754"/>
                    </a:cubicBezTo>
                    <a:cubicBezTo>
                      <a:pt x="19600" y="1650"/>
                      <a:pt x="20445" y="1250"/>
                      <a:pt x="21072" y="657"/>
                    </a:cubicBezTo>
                    <a:cubicBezTo>
                      <a:pt x="21234" y="504"/>
                      <a:pt x="21230" y="258"/>
                      <a:pt x="21064" y="110"/>
                    </a:cubicBezTo>
                    <a:cubicBezTo>
                      <a:pt x="20896" y="-39"/>
                      <a:pt x="20630" y="-36"/>
                      <a:pt x="20467" y="118"/>
                    </a:cubicBezTo>
                    <a:cubicBezTo>
                      <a:pt x="19916" y="637"/>
                      <a:pt x="19162" y="966"/>
                      <a:pt x="18322" y="1002"/>
                    </a:cubicBezTo>
                    <a:lnTo>
                      <a:pt x="17812" y="990"/>
                    </a:lnTo>
                    <a:cubicBezTo>
                      <a:pt x="17055" y="913"/>
                      <a:pt x="16380" y="594"/>
                      <a:pt x="15873" y="117"/>
                    </a:cubicBezTo>
                    <a:cubicBezTo>
                      <a:pt x="15710" y="-37"/>
                      <a:pt x="15443" y="-40"/>
                      <a:pt x="15276" y="110"/>
                    </a:cubicBezTo>
                    <a:cubicBezTo>
                      <a:pt x="15109" y="259"/>
                      <a:pt x="15106" y="504"/>
                      <a:pt x="15269" y="657"/>
                    </a:cubicBezTo>
                    <a:lnTo>
                      <a:pt x="15268" y="657"/>
                    </a:lnTo>
                    <a:cubicBezTo>
                      <a:pt x="15838" y="1195"/>
                      <a:pt x="16587" y="1573"/>
                      <a:pt x="17425" y="1717"/>
                    </a:cubicBezTo>
                    <a:cubicBezTo>
                      <a:pt x="17428" y="1728"/>
                      <a:pt x="17435" y="1739"/>
                      <a:pt x="17437" y="1751"/>
                    </a:cubicBezTo>
                    <a:cubicBezTo>
                      <a:pt x="17459" y="1838"/>
                      <a:pt x="17430" y="1972"/>
                      <a:pt x="17345" y="2067"/>
                    </a:cubicBezTo>
                    <a:lnTo>
                      <a:pt x="14867" y="5352"/>
                    </a:lnTo>
                    <a:cubicBezTo>
                      <a:pt x="14746" y="5525"/>
                      <a:pt x="14626" y="5525"/>
                      <a:pt x="14506" y="5352"/>
                    </a:cubicBezTo>
                    <a:lnTo>
                      <a:pt x="11411" y="1400"/>
                    </a:lnTo>
                    <a:cubicBezTo>
                      <a:pt x="11324" y="1305"/>
                      <a:pt x="11310" y="1221"/>
                      <a:pt x="11372" y="1150"/>
                    </a:cubicBezTo>
                    <a:cubicBezTo>
                      <a:pt x="11431" y="1079"/>
                      <a:pt x="11530" y="1045"/>
                      <a:pt x="11668" y="1045"/>
                    </a:cubicBezTo>
                    <a:lnTo>
                      <a:pt x="13732" y="1045"/>
                    </a:lnTo>
                    <a:cubicBezTo>
                      <a:pt x="13989" y="1045"/>
                      <a:pt x="14119" y="926"/>
                      <a:pt x="14119" y="690"/>
                    </a:cubicBezTo>
                    <a:cubicBezTo>
                      <a:pt x="14119" y="453"/>
                      <a:pt x="13989" y="335"/>
                      <a:pt x="13732" y="335"/>
                    </a:cubicBezTo>
                    <a:lnTo>
                      <a:pt x="8315" y="335"/>
                    </a:lnTo>
                    <a:cubicBezTo>
                      <a:pt x="8056" y="335"/>
                      <a:pt x="7928" y="453"/>
                      <a:pt x="7928" y="690"/>
                    </a:cubicBezTo>
                    <a:cubicBezTo>
                      <a:pt x="7928" y="926"/>
                      <a:pt x="8056" y="1045"/>
                      <a:pt x="8315" y="1045"/>
                    </a:cubicBezTo>
                    <a:lnTo>
                      <a:pt x="9863" y="1045"/>
                    </a:lnTo>
                    <a:cubicBezTo>
                      <a:pt x="10000" y="1045"/>
                      <a:pt x="10124" y="1079"/>
                      <a:pt x="10237" y="1150"/>
                    </a:cubicBezTo>
                    <a:cubicBezTo>
                      <a:pt x="10348" y="1221"/>
                      <a:pt x="10438" y="1305"/>
                      <a:pt x="10508" y="1400"/>
                    </a:cubicBezTo>
                    <a:lnTo>
                      <a:pt x="14066" y="5967"/>
                    </a:lnTo>
                    <a:cubicBezTo>
                      <a:pt x="14170" y="6109"/>
                      <a:pt x="14170" y="6251"/>
                      <a:pt x="14066" y="6393"/>
                    </a:cubicBezTo>
                    <a:lnTo>
                      <a:pt x="2579" y="20495"/>
                    </a:lnTo>
                    <a:cubicBezTo>
                      <a:pt x="2492" y="20590"/>
                      <a:pt x="2399" y="20674"/>
                      <a:pt x="2295" y="20745"/>
                    </a:cubicBezTo>
                    <a:cubicBezTo>
                      <a:pt x="2192" y="20816"/>
                      <a:pt x="2072" y="20850"/>
                      <a:pt x="1935" y="20850"/>
                    </a:cubicBezTo>
                    <a:lnTo>
                      <a:pt x="387" y="20850"/>
                    </a:lnTo>
                    <a:cubicBezTo>
                      <a:pt x="128" y="20850"/>
                      <a:pt x="0" y="20969"/>
                      <a:pt x="0" y="21205"/>
                    </a:cubicBezTo>
                    <a:cubicBezTo>
                      <a:pt x="0" y="21442"/>
                      <a:pt x="128" y="21560"/>
                      <a:pt x="387" y="21560"/>
                    </a:cubicBezTo>
                    <a:lnTo>
                      <a:pt x="5803" y="21560"/>
                    </a:lnTo>
                    <a:cubicBezTo>
                      <a:pt x="6061" y="21560"/>
                      <a:pt x="6190" y="21442"/>
                      <a:pt x="6190" y="21205"/>
                    </a:cubicBezTo>
                    <a:cubicBezTo>
                      <a:pt x="6190" y="20969"/>
                      <a:pt x="6061" y="20850"/>
                      <a:pt x="5803" y="20850"/>
                    </a:cubicBezTo>
                    <a:lnTo>
                      <a:pt x="3740" y="20850"/>
                    </a:lnTo>
                    <a:cubicBezTo>
                      <a:pt x="3602" y="20850"/>
                      <a:pt x="3504" y="20816"/>
                      <a:pt x="3442" y="20745"/>
                    </a:cubicBezTo>
                    <a:cubicBezTo>
                      <a:pt x="3382" y="20674"/>
                      <a:pt x="3395" y="20590"/>
                      <a:pt x="3481" y="20495"/>
                    </a:cubicBezTo>
                    <a:lnTo>
                      <a:pt x="14506" y="6985"/>
                    </a:lnTo>
                    <a:cubicBezTo>
                      <a:pt x="14626" y="6827"/>
                      <a:pt x="14746" y="6827"/>
                      <a:pt x="14867" y="6985"/>
                    </a:cubicBezTo>
                    <a:lnTo>
                      <a:pt x="18117" y="11103"/>
                    </a:lnTo>
                    <a:cubicBezTo>
                      <a:pt x="18204" y="11198"/>
                      <a:pt x="18216" y="11281"/>
                      <a:pt x="18156" y="11352"/>
                    </a:cubicBezTo>
                    <a:cubicBezTo>
                      <a:pt x="18095" y="11423"/>
                      <a:pt x="17996" y="11458"/>
                      <a:pt x="17859" y="11458"/>
                    </a:cubicBezTo>
                    <a:lnTo>
                      <a:pt x="15795" y="11458"/>
                    </a:lnTo>
                    <a:cubicBezTo>
                      <a:pt x="15537" y="11458"/>
                      <a:pt x="15409" y="11577"/>
                      <a:pt x="15409" y="11813"/>
                    </a:cubicBezTo>
                    <a:cubicBezTo>
                      <a:pt x="15409" y="12050"/>
                      <a:pt x="15537" y="12167"/>
                      <a:pt x="15795" y="12167"/>
                    </a:cubicBezTo>
                    <a:lnTo>
                      <a:pt x="21213" y="12167"/>
                    </a:lnTo>
                    <a:cubicBezTo>
                      <a:pt x="21470" y="12167"/>
                      <a:pt x="21600" y="12050"/>
                      <a:pt x="21600" y="11813"/>
                    </a:cubicBezTo>
                    <a:cubicBezTo>
                      <a:pt x="21600" y="11577"/>
                      <a:pt x="21470" y="11458"/>
                      <a:pt x="21213" y="1145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67" name="Shape 167"/>
              <p:cNvSpPr/>
              <p:nvPr/>
            </p:nvSpPr>
            <p:spPr>
              <a:xfrm>
                <a:off x="592908" y="72035"/>
                <a:ext cx="44769" cy="20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802" y="11979"/>
                    </a:moveTo>
                    <a:cubicBezTo>
                      <a:pt x="15493" y="11979"/>
                      <a:pt x="14427" y="10116"/>
                      <a:pt x="14427" y="7815"/>
                    </a:cubicBezTo>
                    <a:cubicBezTo>
                      <a:pt x="14427" y="5520"/>
                      <a:pt x="15493" y="3657"/>
                      <a:pt x="16802" y="3657"/>
                    </a:cubicBezTo>
                    <a:cubicBezTo>
                      <a:pt x="18118" y="3657"/>
                      <a:pt x="19185" y="5520"/>
                      <a:pt x="19185" y="7815"/>
                    </a:cubicBezTo>
                    <a:cubicBezTo>
                      <a:pt x="19185" y="10116"/>
                      <a:pt x="18118" y="11979"/>
                      <a:pt x="16802" y="11979"/>
                    </a:cubicBezTo>
                    <a:close/>
                    <a:moveTo>
                      <a:pt x="10799" y="0"/>
                    </a:moveTo>
                    <a:cubicBezTo>
                      <a:pt x="4837" y="0"/>
                      <a:pt x="0" y="4833"/>
                      <a:pt x="0" y="10803"/>
                    </a:cubicBezTo>
                    <a:cubicBezTo>
                      <a:pt x="0" y="16767"/>
                      <a:pt x="4837" y="21600"/>
                      <a:pt x="10799" y="21600"/>
                    </a:cubicBezTo>
                    <a:cubicBezTo>
                      <a:pt x="16761" y="21600"/>
                      <a:pt x="21600" y="16767"/>
                      <a:pt x="21600" y="10803"/>
                    </a:cubicBezTo>
                    <a:cubicBezTo>
                      <a:pt x="21600" y="4833"/>
                      <a:pt x="16761" y="0"/>
                      <a:pt x="107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40636581"/>
      </p:ext>
    </p:extLst>
  </p:cSld>
  <p:clrMapOvr>
    <a:masterClrMapping/>
  </p:clrMapOvr>
  <p:transition spd="med"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>
            <a:spLocks noGrp="1"/>
          </p:cNvSpPr>
          <p:nvPr>
            <p:ph type="title"/>
          </p:nvPr>
        </p:nvSpPr>
        <p:spPr>
          <a:xfrm>
            <a:off x="744729" y="179682"/>
            <a:ext cx="7654543" cy="741978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212830"/>
                </a:solidFill>
              </a:rPr>
              <a:t>Title Text</a:t>
            </a:r>
          </a:p>
        </p:txBody>
      </p:sp>
      <p:sp>
        <p:nvSpPr>
          <p:cNvPr id="172" name="Shape 172"/>
          <p:cNvSpPr>
            <a:spLocks noGrp="1"/>
          </p:cNvSpPr>
          <p:nvPr>
            <p:ph type="body" idx="1"/>
          </p:nvPr>
        </p:nvSpPr>
        <p:spPr>
          <a:xfrm>
            <a:off x="744729" y="823065"/>
            <a:ext cx="6278404" cy="793751"/>
          </a:xfrm>
          <a:prstGeom prst="rect">
            <a:avLst/>
          </a:prstGeom>
        </p:spPr>
        <p:txBody>
          <a:bodyPr/>
          <a:lstStyle>
            <a:lvl1pPr algn="l"/>
            <a:lvl2pPr algn="l"/>
            <a:lvl3pPr algn="l"/>
            <a:lvl4pPr algn="l"/>
            <a:lvl5pPr algn="l"/>
          </a:lstStyle>
          <a:p>
            <a:pPr lvl="0">
              <a:defRPr sz="1800"/>
            </a:pPr>
            <a:r>
              <a:rPr sz="600"/>
              <a:t>Body Level One</a:t>
            </a:r>
          </a:p>
          <a:p>
            <a:pPr lvl="1">
              <a:defRPr sz="1800"/>
            </a:pPr>
            <a:r>
              <a:rPr sz="600"/>
              <a:t>Body Level Two</a:t>
            </a:r>
          </a:p>
          <a:p>
            <a:pPr lvl="2">
              <a:defRPr sz="1800"/>
            </a:pPr>
            <a:r>
              <a:rPr sz="600"/>
              <a:t>Body Level Three</a:t>
            </a:r>
          </a:p>
          <a:p>
            <a:pPr lvl="3">
              <a:defRPr sz="1800"/>
            </a:pPr>
            <a:r>
              <a:rPr sz="600"/>
              <a:t>Body Level Four</a:t>
            </a:r>
          </a:p>
          <a:p>
            <a:pPr lvl="4">
              <a:defRPr sz="1800"/>
            </a:pPr>
            <a:r>
              <a:rPr sz="600"/>
              <a:t>Body Level Five</a:t>
            </a:r>
          </a:p>
        </p:txBody>
      </p:sp>
      <p:grpSp>
        <p:nvGrpSpPr>
          <p:cNvPr id="175" name="Group 175">
            <a:hlinkClick r:id="" action="ppaction://hlinkshowjump?jump=previousslide"/>
          </p:cNvPr>
          <p:cNvGrpSpPr/>
          <p:nvPr/>
        </p:nvGrpSpPr>
        <p:grpSpPr>
          <a:xfrm>
            <a:off x="8488688" y="6575220"/>
            <a:ext cx="109845" cy="146460"/>
            <a:chOff x="0" y="0"/>
            <a:chExt cx="292918" cy="292918"/>
          </a:xfrm>
        </p:grpSpPr>
        <p:sp>
          <p:nvSpPr>
            <p:cNvPr id="173" name="Shape 173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174" name="Shape 174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178" name="Group 178">
            <a:hlinkClick r:id="" action="ppaction://hlinkshowjump?jump=nextslide"/>
          </p:cNvPr>
          <p:cNvGrpSpPr/>
          <p:nvPr/>
        </p:nvGrpSpPr>
        <p:grpSpPr>
          <a:xfrm flipH="1">
            <a:off x="8807776" y="6575220"/>
            <a:ext cx="109845" cy="146460"/>
            <a:chOff x="0" y="0"/>
            <a:chExt cx="292918" cy="292918"/>
          </a:xfrm>
        </p:grpSpPr>
        <p:sp>
          <p:nvSpPr>
            <p:cNvPr id="176" name="Shape 176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177" name="Shape 177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sp>
        <p:nvSpPr>
          <p:cNvPr id="179" name="Shape 179"/>
          <p:cNvSpPr>
            <a:spLocks noGrp="1"/>
          </p:cNvSpPr>
          <p:nvPr>
            <p:ph type="sldNum" sz="quarter" idx="2"/>
          </p:nvPr>
        </p:nvSpPr>
        <p:spPr>
          <a:xfrm>
            <a:off x="8639007" y="6578600"/>
            <a:ext cx="139430" cy="203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grpSp>
        <p:nvGrpSpPr>
          <p:cNvPr id="187" name="Group 187"/>
          <p:cNvGrpSpPr/>
          <p:nvPr/>
        </p:nvGrpSpPr>
        <p:grpSpPr>
          <a:xfrm>
            <a:off x="206257" y="6579295"/>
            <a:ext cx="652434" cy="198656"/>
            <a:chOff x="0" y="0"/>
            <a:chExt cx="1739821" cy="397311"/>
          </a:xfrm>
        </p:grpSpPr>
        <p:grpSp>
          <p:nvGrpSpPr>
            <p:cNvPr id="182" name="Group 182"/>
            <p:cNvGrpSpPr/>
            <p:nvPr/>
          </p:nvGrpSpPr>
          <p:grpSpPr>
            <a:xfrm>
              <a:off x="0" y="16976"/>
              <a:ext cx="378730" cy="275796"/>
              <a:chOff x="0" y="0"/>
              <a:chExt cx="378729" cy="275794"/>
            </a:xfrm>
          </p:grpSpPr>
          <p:sp>
            <p:nvSpPr>
              <p:cNvPr id="180" name="Shape 180"/>
              <p:cNvSpPr/>
              <p:nvPr/>
            </p:nvSpPr>
            <p:spPr>
              <a:xfrm>
                <a:off x="105200" y="0"/>
                <a:ext cx="273530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7316"/>
                    </a:moveTo>
                    <a:cubicBezTo>
                      <a:pt x="21600" y="19682"/>
                      <a:pt x="20404" y="21600"/>
                      <a:pt x="18928" y="21600"/>
                    </a:cubicBezTo>
                    <a:cubicBezTo>
                      <a:pt x="17453" y="21600"/>
                      <a:pt x="16257" y="19682"/>
                      <a:pt x="16257" y="17316"/>
                    </a:cubicBezTo>
                    <a:cubicBezTo>
                      <a:pt x="16257" y="12492"/>
                      <a:pt x="13809" y="8567"/>
                      <a:pt x="10800" y="8567"/>
                    </a:cubicBezTo>
                    <a:cubicBezTo>
                      <a:pt x="7791" y="8567"/>
                      <a:pt x="5343" y="12492"/>
                      <a:pt x="5343" y="17316"/>
                    </a:cubicBezTo>
                    <a:cubicBezTo>
                      <a:pt x="5343" y="19682"/>
                      <a:pt x="4147" y="21600"/>
                      <a:pt x="2672" y="21600"/>
                    </a:cubicBezTo>
                    <a:cubicBezTo>
                      <a:pt x="1197" y="21600"/>
                      <a:pt x="0" y="19682"/>
                      <a:pt x="0" y="17316"/>
                    </a:cubicBezTo>
                    <a:cubicBezTo>
                      <a:pt x="0" y="12691"/>
                      <a:pt x="1123" y="8343"/>
                      <a:pt x="3163" y="5072"/>
                    </a:cubicBezTo>
                    <a:cubicBezTo>
                      <a:pt x="5204" y="1801"/>
                      <a:pt x="7915" y="0"/>
                      <a:pt x="10800" y="0"/>
                    </a:cubicBezTo>
                    <a:cubicBezTo>
                      <a:pt x="13685" y="0"/>
                      <a:pt x="16397" y="1801"/>
                      <a:pt x="18437" y="5072"/>
                    </a:cubicBezTo>
                    <a:cubicBezTo>
                      <a:pt x="20477" y="8343"/>
                      <a:pt x="21600" y="12691"/>
                      <a:pt x="21600" y="17316"/>
                    </a:cubicBezTo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81" name="Shape 181"/>
              <p:cNvSpPr/>
              <p:nvPr/>
            </p:nvSpPr>
            <p:spPr>
              <a:xfrm>
                <a:off x="0" y="105200"/>
                <a:ext cx="273528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003" y="6600"/>
                    </a:moveTo>
                    <a:cubicBezTo>
                      <a:pt x="17003" y="3730"/>
                      <a:pt x="18459" y="1393"/>
                      <a:pt x="20250" y="1393"/>
                    </a:cubicBezTo>
                    <a:cubicBezTo>
                      <a:pt x="20499" y="1393"/>
                      <a:pt x="20740" y="1442"/>
                      <a:pt x="20972" y="1527"/>
                    </a:cubicBezTo>
                    <a:cubicBezTo>
                      <a:pt x="20482" y="594"/>
                      <a:pt x="19749" y="0"/>
                      <a:pt x="18928" y="0"/>
                    </a:cubicBezTo>
                    <a:cubicBezTo>
                      <a:pt x="17453" y="0"/>
                      <a:pt x="16257" y="1918"/>
                      <a:pt x="16257" y="4284"/>
                    </a:cubicBezTo>
                    <a:cubicBezTo>
                      <a:pt x="16257" y="6254"/>
                      <a:pt x="15844" y="8067"/>
                      <a:pt x="15156" y="9532"/>
                    </a:cubicBezTo>
                    <a:cubicBezTo>
                      <a:pt x="16156" y="9547"/>
                      <a:pt x="16966" y="10855"/>
                      <a:pt x="16966" y="12461"/>
                    </a:cubicBezTo>
                    <a:cubicBezTo>
                      <a:pt x="16966" y="14077"/>
                      <a:pt x="16146" y="15392"/>
                      <a:pt x="15138" y="15392"/>
                    </a:cubicBezTo>
                    <a:cubicBezTo>
                      <a:pt x="14130" y="15392"/>
                      <a:pt x="13310" y="14077"/>
                      <a:pt x="13310" y="12461"/>
                    </a:cubicBezTo>
                    <a:cubicBezTo>
                      <a:pt x="13310" y="12313"/>
                      <a:pt x="13319" y="12169"/>
                      <a:pt x="13333" y="12027"/>
                    </a:cubicBezTo>
                    <a:cubicBezTo>
                      <a:pt x="12575" y="12667"/>
                      <a:pt x="11714" y="13033"/>
                      <a:pt x="10800" y="13033"/>
                    </a:cubicBezTo>
                    <a:cubicBezTo>
                      <a:pt x="9907" y="13033"/>
                      <a:pt x="9065" y="12681"/>
                      <a:pt x="8321" y="12068"/>
                    </a:cubicBezTo>
                    <a:cubicBezTo>
                      <a:pt x="8331" y="12197"/>
                      <a:pt x="8339" y="12327"/>
                      <a:pt x="8339" y="12461"/>
                    </a:cubicBezTo>
                    <a:cubicBezTo>
                      <a:pt x="8339" y="14077"/>
                      <a:pt x="7519" y="15392"/>
                      <a:pt x="6511" y="15392"/>
                    </a:cubicBezTo>
                    <a:cubicBezTo>
                      <a:pt x="5503" y="15392"/>
                      <a:pt x="4683" y="14077"/>
                      <a:pt x="4683" y="12461"/>
                    </a:cubicBezTo>
                    <a:cubicBezTo>
                      <a:pt x="4683" y="10880"/>
                      <a:pt x="5468" y="9591"/>
                      <a:pt x="6446" y="9535"/>
                    </a:cubicBezTo>
                    <a:cubicBezTo>
                      <a:pt x="5757" y="8071"/>
                      <a:pt x="5343" y="6255"/>
                      <a:pt x="5343" y="4284"/>
                    </a:cubicBezTo>
                    <a:cubicBezTo>
                      <a:pt x="5343" y="1918"/>
                      <a:pt x="4147" y="0"/>
                      <a:pt x="2671" y="0"/>
                    </a:cubicBezTo>
                    <a:cubicBezTo>
                      <a:pt x="1843" y="0"/>
                      <a:pt x="1103" y="605"/>
                      <a:pt x="613" y="1554"/>
                    </a:cubicBezTo>
                    <a:cubicBezTo>
                      <a:pt x="865" y="1453"/>
                      <a:pt x="1127" y="1393"/>
                      <a:pt x="1399" y="1393"/>
                    </a:cubicBezTo>
                    <a:cubicBezTo>
                      <a:pt x="3190" y="1393"/>
                      <a:pt x="4646" y="3730"/>
                      <a:pt x="4646" y="6600"/>
                    </a:cubicBezTo>
                    <a:cubicBezTo>
                      <a:pt x="4646" y="9472"/>
                      <a:pt x="3190" y="11808"/>
                      <a:pt x="1399" y="11808"/>
                    </a:cubicBezTo>
                    <a:cubicBezTo>
                      <a:pt x="1284" y="11808"/>
                      <a:pt x="1171" y="11799"/>
                      <a:pt x="1060" y="11780"/>
                    </a:cubicBezTo>
                    <a:cubicBezTo>
                      <a:pt x="1581" y="13519"/>
                      <a:pt x="2287" y="15123"/>
                      <a:pt x="3163" y="16528"/>
                    </a:cubicBezTo>
                    <a:cubicBezTo>
                      <a:pt x="4357" y="18443"/>
                      <a:pt x="5783" y="19849"/>
                      <a:pt x="7337" y="20690"/>
                    </a:cubicBezTo>
                    <a:cubicBezTo>
                      <a:pt x="7583" y="17880"/>
                      <a:pt x="9088" y="15708"/>
                      <a:pt x="10908" y="15708"/>
                    </a:cubicBezTo>
                    <a:cubicBezTo>
                      <a:pt x="12703" y="15708"/>
                      <a:pt x="14192" y="17823"/>
                      <a:pt x="14467" y="20580"/>
                    </a:cubicBezTo>
                    <a:cubicBezTo>
                      <a:pt x="15943" y="19728"/>
                      <a:pt x="17295" y="18359"/>
                      <a:pt x="18437" y="16528"/>
                    </a:cubicBezTo>
                    <a:cubicBezTo>
                      <a:pt x="19312" y="15125"/>
                      <a:pt x="20017" y="13522"/>
                      <a:pt x="20539" y="11785"/>
                    </a:cubicBezTo>
                    <a:cubicBezTo>
                      <a:pt x="20444" y="11799"/>
                      <a:pt x="20348" y="11808"/>
                      <a:pt x="20250" y="11808"/>
                    </a:cubicBezTo>
                    <a:cubicBezTo>
                      <a:pt x="18459" y="11808"/>
                      <a:pt x="17003" y="9472"/>
                      <a:pt x="17003" y="6600"/>
                    </a:cubicBezTo>
                    <a:close/>
                    <a:moveTo>
                      <a:pt x="21563" y="3598"/>
                    </a:moveTo>
                    <a:cubicBezTo>
                      <a:pt x="21191" y="3178"/>
                      <a:pt x="20738" y="2930"/>
                      <a:pt x="20250" y="2930"/>
                    </a:cubicBezTo>
                    <a:cubicBezTo>
                      <a:pt x="18988" y="2930"/>
                      <a:pt x="17961" y="4577"/>
                      <a:pt x="17961" y="6600"/>
                    </a:cubicBezTo>
                    <a:cubicBezTo>
                      <a:pt x="17961" y="8625"/>
                      <a:pt x="18988" y="10271"/>
                      <a:pt x="20250" y="10271"/>
                    </a:cubicBezTo>
                    <a:cubicBezTo>
                      <a:pt x="20507" y="10271"/>
                      <a:pt x="20753" y="10200"/>
                      <a:pt x="20983" y="10075"/>
                    </a:cubicBezTo>
                    <a:cubicBezTo>
                      <a:pt x="21388" y="8239"/>
                      <a:pt x="21600" y="6288"/>
                      <a:pt x="21600" y="4284"/>
                    </a:cubicBezTo>
                    <a:cubicBezTo>
                      <a:pt x="21600" y="4049"/>
                      <a:pt x="21585" y="3822"/>
                      <a:pt x="21563" y="3598"/>
                    </a:cubicBezTo>
                    <a:close/>
                    <a:moveTo>
                      <a:pt x="3688" y="6600"/>
                    </a:moveTo>
                    <a:cubicBezTo>
                      <a:pt x="3688" y="4577"/>
                      <a:pt x="2661" y="2930"/>
                      <a:pt x="1399" y="2930"/>
                    </a:cubicBezTo>
                    <a:cubicBezTo>
                      <a:pt x="886" y="2930"/>
                      <a:pt x="413" y="3205"/>
                      <a:pt x="31" y="3664"/>
                    </a:cubicBezTo>
                    <a:cubicBezTo>
                      <a:pt x="13" y="3867"/>
                      <a:pt x="0" y="4073"/>
                      <a:pt x="0" y="4284"/>
                    </a:cubicBezTo>
                    <a:cubicBezTo>
                      <a:pt x="0" y="6276"/>
                      <a:pt x="210" y="8216"/>
                      <a:pt x="610" y="10042"/>
                    </a:cubicBezTo>
                    <a:cubicBezTo>
                      <a:pt x="856" y="10188"/>
                      <a:pt x="1121" y="10271"/>
                      <a:pt x="1399" y="10271"/>
                    </a:cubicBezTo>
                    <a:cubicBezTo>
                      <a:pt x="2661" y="10271"/>
                      <a:pt x="3688" y="8625"/>
                      <a:pt x="3688" y="6600"/>
                    </a:cubicBezTo>
                    <a:close/>
                    <a:moveTo>
                      <a:pt x="5642" y="12461"/>
                    </a:moveTo>
                    <a:cubicBezTo>
                      <a:pt x="5642" y="13229"/>
                      <a:pt x="6032" y="13855"/>
                      <a:pt x="6511" y="13855"/>
                    </a:cubicBezTo>
                    <a:cubicBezTo>
                      <a:pt x="6991" y="13855"/>
                      <a:pt x="7380" y="13229"/>
                      <a:pt x="7380" y="12461"/>
                    </a:cubicBezTo>
                    <a:cubicBezTo>
                      <a:pt x="7380" y="11693"/>
                      <a:pt x="6991" y="11067"/>
                      <a:pt x="6511" y="11067"/>
                    </a:cubicBezTo>
                    <a:cubicBezTo>
                      <a:pt x="6032" y="11067"/>
                      <a:pt x="5642" y="11693"/>
                      <a:pt x="5642" y="12461"/>
                    </a:cubicBezTo>
                    <a:close/>
                    <a:moveTo>
                      <a:pt x="15138" y="13855"/>
                    </a:moveTo>
                    <a:cubicBezTo>
                      <a:pt x="15617" y="13855"/>
                      <a:pt x="16007" y="13229"/>
                      <a:pt x="16007" y="12461"/>
                    </a:cubicBezTo>
                    <a:cubicBezTo>
                      <a:pt x="16007" y="11693"/>
                      <a:pt x="15617" y="11067"/>
                      <a:pt x="15138" y="11067"/>
                    </a:cubicBezTo>
                    <a:cubicBezTo>
                      <a:pt x="14659" y="11067"/>
                      <a:pt x="14269" y="11693"/>
                      <a:pt x="14269" y="12461"/>
                    </a:cubicBezTo>
                    <a:cubicBezTo>
                      <a:pt x="14269" y="13229"/>
                      <a:pt x="14659" y="13855"/>
                      <a:pt x="15138" y="13855"/>
                    </a:cubicBezTo>
                    <a:close/>
                    <a:moveTo>
                      <a:pt x="10908" y="17245"/>
                    </a:moveTo>
                    <a:cubicBezTo>
                      <a:pt x="9525" y="17245"/>
                      <a:pt x="8387" y="18952"/>
                      <a:pt x="8268" y="21121"/>
                    </a:cubicBezTo>
                    <a:cubicBezTo>
                      <a:pt x="9088" y="21435"/>
                      <a:pt x="9936" y="21600"/>
                      <a:pt x="10800" y="21600"/>
                    </a:cubicBezTo>
                    <a:cubicBezTo>
                      <a:pt x="11738" y="21600"/>
                      <a:pt x="12658" y="21406"/>
                      <a:pt x="13542" y="21036"/>
                    </a:cubicBezTo>
                    <a:cubicBezTo>
                      <a:pt x="13399" y="18908"/>
                      <a:pt x="12273" y="17245"/>
                      <a:pt x="10908" y="1724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186" name="Group 186"/>
            <p:cNvGrpSpPr/>
            <p:nvPr/>
          </p:nvGrpSpPr>
          <p:grpSpPr>
            <a:xfrm>
              <a:off x="451491" y="-1"/>
              <a:ext cx="1288331" cy="397313"/>
              <a:chOff x="0" y="0"/>
              <a:chExt cx="1288330" cy="397311"/>
            </a:xfrm>
          </p:grpSpPr>
          <p:sp>
            <p:nvSpPr>
              <p:cNvPr id="183" name="Shape 183"/>
              <p:cNvSpPr/>
              <p:nvPr/>
            </p:nvSpPr>
            <p:spPr>
              <a:xfrm>
                <a:off x="0" y="0"/>
                <a:ext cx="1288331" cy="267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09" y="0"/>
                    </a:moveTo>
                    <a:cubicBezTo>
                      <a:pt x="11534" y="0"/>
                      <a:pt x="11413" y="501"/>
                      <a:pt x="11413" y="1340"/>
                    </a:cubicBezTo>
                    <a:cubicBezTo>
                      <a:pt x="11413" y="2179"/>
                      <a:pt x="11534" y="2681"/>
                      <a:pt x="11709" y="2681"/>
                    </a:cubicBezTo>
                    <a:lnTo>
                      <a:pt x="12014" y="2681"/>
                    </a:lnTo>
                    <a:lnTo>
                      <a:pt x="12014" y="18319"/>
                    </a:lnTo>
                    <a:lnTo>
                      <a:pt x="11709" y="18319"/>
                    </a:lnTo>
                    <a:cubicBezTo>
                      <a:pt x="11534" y="18319"/>
                      <a:pt x="11413" y="18820"/>
                      <a:pt x="11413" y="19659"/>
                    </a:cubicBezTo>
                    <a:cubicBezTo>
                      <a:pt x="11413" y="20498"/>
                      <a:pt x="11534" y="21000"/>
                      <a:pt x="11709" y="21000"/>
                    </a:cubicBezTo>
                    <a:lnTo>
                      <a:pt x="12960" y="21000"/>
                    </a:lnTo>
                    <a:cubicBezTo>
                      <a:pt x="13134" y="21000"/>
                      <a:pt x="13256" y="20498"/>
                      <a:pt x="13256" y="19659"/>
                    </a:cubicBezTo>
                    <a:cubicBezTo>
                      <a:pt x="13256" y="18820"/>
                      <a:pt x="13134" y="18319"/>
                      <a:pt x="12960" y="18319"/>
                    </a:cubicBezTo>
                    <a:lnTo>
                      <a:pt x="12571" y="18319"/>
                    </a:lnTo>
                    <a:lnTo>
                      <a:pt x="12571" y="2681"/>
                    </a:lnTo>
                    <a:lnTo>
                      <a:pt x="13613" y="2681"/>
                    </a:lnTo>
                    <a:cubicBezTo>
                      <a:pt x="13871" y="2681"/>
                      <a:pt x="14055" y="3073"/>
                      <a:pt x="14179" y="3686"/>
                    </a:cubicBezTo>
                    <a:cubicBezTo>
                      <a:pt x="14303" y="4297"/>
                      <a:pt x="14368" y="5355"/>
                      <a:pt x="14368" y="6730"/>
                    </a:cubicBezTo>
                    <a:cubicBezTo>
                      <a:pt x="14368" y="8105"/>
                      <a:pt x="14303" y="9163"/>
                      <a:pt x="14179" y="9774"/>
                    </a:cubicBezTo>
                    <a:cubicBezTo>
                      <a:pt x="14055" y="10387"/>
                      <a:pt x="13871" y="10723"/>
                      <a:pt x="13613" y="10723"/>
                    </a:cubicBezTo>
                    <a:lnTo>
                      <a:pt x="13123" y="10723"/>
                    </a:lnTo>
                    <a:cubicBezTo>
                      <a:pt x="12948" y="10723"/>
                      <a:pt x="12826" y="11225"/>
                      <a:pt x="12826" y="12064"/>
                    </a:cubicBezTo>
                    <a:cubicBezTo>
                      <a:pt x="12826" y="12903"/>
                      <a:pt x="12948" y="13404"/>
                      <a:pt x="13123" y="13404"/>
                    </a:cubicBezTo>
                    <a:lnTo>
                      <a:pt x="13613" y="13404"/>
                    </a:lnTo>
                    <a:cubicBezTo>
                      <a:pt x="14043" y="13404"/>
                      <a:pt x="14378" y="12863"/>
                      <a:pt x="14612" y="11673"/>
                    </a:cubicBezTo>
                    <a:cubicBezTo>
                      <a:pt x="14842" y="10498"/>
                      <a:pt x="14960" y="8860"/>
                      <a:pt x="14960" y="6744"/>
                    </a:cubicBezTo>
                    <a:cubicBezTo>
                      <a:pt x="14960" y="4628"/>
                      <a:pt x="14842" y="2962"/>
                      <a:pt x="14612" y="1787"/>
                    </a:cubicBezTo>
                    <a:cubicBezTo>
                      <a:pt x="14378" y="597"/>
                      <a:pt x="14043" y="0"/>
                      <a:pt x="13613" y="0"/>
                    </a:cubicBezTo>
                    <a:lnTo>
                      <a:pt x="11709" y="0"/>
                    </a:lnTo>
                    <a:close/>
                    <a:moveTo>
                      <a:pt x="84" y="2052"/>
                    </a:moveTo>
                    <a:cubicBezTo>
                      <a:pt x="27" y="2052"/>
                      <a:pt x="0" y="2199"/>
                      <a:pt x="0" y="2471"/>
                    </a:cubicBezTo>
                    <a:cubicBezTo>
                      <a:pt x="0" y="2746"/>
                      <a:pt x="27" y="2876"/>
                      <a:pt x="84" y="2876"/>
                    </a:cubicBezTo>
                    <a:lnTo>
                      <a:pt x="482" y="2876"/>
                    </a:lnTo>
                    <a:cubicBezTo>
                      <a:pt x="539" y="2876"/>
                      <a:pt x="569" y="3009"/>
                      <a:pt x="569" y="3281"/>
                    </a:cubicBezTo>
                    <a:lnTo>
                      <a:pt x="569" y="19952"/>
                    </a:lnTo>
                    <a:cubicBezTo>
                      <a:pt x="569" y="20226"/>
                      <a:pt x="539" y="20357"/>
                      <a:pt x="482" y="20357"/>
                    </a:cubicBezTo>
                    <a:lnTo>
                      <a:pt x="84" y="20357"/>
                    </a:lnTo>
                    <a:cubicBezTo>
                      <a:pt x="27" y="20357"/>
                      <a:pt x="0" y="20490"/>
                      <a:pt x="0" y="20762"/>
                    </a:cubicBezTo>
                    <a:cubicBezTo>
                      <a:pt x="0" y="21036"/>
                      <a:pt x="27" y="21181"/>
                      <a:pt x="84" y="21181"/>
                    </a:cubicBezTo>
                    <a:lnTo>
                      <a:pt x="1335" y="21181"/>
                    </a:lnTo>
                    <a:cubicBezTo>
                      <a:pt x="1393" y="21181"/>
                      <a:pt x="1420" y="21036"/>
                      <a:pt x="1420" y="20762"/>
                    </a:cubicBezTo>
                    <a:cubicBezTo>
                      <a:pt x="1420" y="20490"/>
                      <a:pt x="1393" y="20357"/>
                      <a:pt x="1335" y="20357"/>
                    </a:cubicBezTo>
                    <a:lnTo>
                      <a:pt x="825" y="20357"/>
                    </a:lnTo>
                    <a:cubicBezTo>
                      <a:pt x="768" y="20357"/>
                      <a:pt x="737" y="20226"/>
                      <a:pt x="737" y="19952"/>
                    </a:cubicBezTo>
                    <a:lnTo>
                      <a:pt x="737" y="3965"/>
                    </a:lnTo>
                    <a:cubicBezTo>
                      <a:pt x="737" y="3820"/>
                      <a:pt x="744" y="3750"/>
                      <a:pt x="755" y="3742"/>
                    </a:cubicBezTo>
                    <a:cubicBezTo>
                      <a:pt x="766" y="3733"/>
                      <a:pt x="776" y="3753"/>
                      <a:pt x="784" y="3826"/>
                    </a:cubicBezTo>
                    <a:lnTo>
                      <a:pt x="2375" y="20762"/>
                    </a:lnTo>
                    <a:cubicBezTo>
                      <a:pt x="2401" y="21036"/>
                      <a:pt x="2443" y="21181"/>
                      <a:pt x="2500" y="21181"/>
                    </a:cubicBezTo>
                    <a:cubicBezTo>
                      <a:pt x="2557" y="21181"/>
                      <a:pt x="2598" y="21036"/>
                      <a:pt x="2625" y="20762"/>
                    </a:cubicBezTo>
                    <a:lnTo>
                      <a:pt x="4215" y="3826"/>
                    </a:lnTo>
                    <a:cubicBezTo>
                      <a:pt x="4223" y="3753"/>
                      <a:pt x="4233" y="3733"/>
                      <a:pt x="4245" y="3742"/>
                    </a:cubicBezTo>
                    <a:cubicBezTo>
                      <a:pt x="4256" y="3750"/>
                      <a:pt x="4259" y="3820"/>
                      <a:pt x="4259" y="3965"/>
                    </a:cubicBezTo>
                    <a:lnTo>
                      <a:pt x="4259" y="19952"/>
                    </a:lnTo>
                    <a:cubicBezTo>
                      <a:pt x="4259" y="20226"/>
                      <a:pt x="4231" y="20357"/>
                      <a:pt x="4175" y="20357"/>
                    </a:cubicBezTo>
                    <a:lnTo>
                      <a:pt x="3664" y="20357"/>
                    </a:lnTo>
                    <a:cubicBezTo>
                      <a:pt x="3607" y="20357"/>
                      <a:pt x="3580" y="20490"/>
                      <a:pt x="3580" y="20762"/>
                    </a:cubicBezTo>
                    <a:cubicBezTo>
                      <a:pt x="3580" y="21036"/>
                      <a:pt x="3607" y="21181"/>
                      <a:pt x="3664" y="21181"/>
                    </a:cubicBezTo>
                    <a:lnTo>
                      <a:pt x="4912" y="21181"/>
                    </a:lnTo>
                    <a:cubicBezTo>
                      <a:pt x="4969" y="21181"/>
                      <a:pt x="4999" y="21036"/>
                      <a:pt x="4999" y="20762"/>
                    </a:cubicBezTo>
                    <a:cubicBezTo>
                      <a:pt x="4999" y="20490"/>
                      <a:pt x="4969" y="20357"/>
                      <a:pt x="4912" y="20357"/>
                    </a:cubicBezTo>
                    <a:lnTo>
                      <a:pt x="4517" y="20357"/>
                    </a:lnTo>
                    <a:cubicBezTo>
                      <a:pt x="4460" y="20357"/>
                      <a:pt x="4430" y="20226"/>
                      <a:pt x="4430" y="19952"/>
                    </a:cubicBezTo>
                    <a:lnTo>
                      <a:pt x="4430" y="3281"/>
                    </a:lnTo>
                    <a:cubicBezTo>
                      <a:pt x="4430" y="3009"/>
                      <a:pt x="4460" y="2876"/>
                      <a:pt x="4517" y="2876"/>
                    </a:cubicBezTo>
                    <a:lnTo>
                      <a:pt x="4912" y="2876"/>
                    </a:lnTo>
                    <a:cubicBezTo>
                      <a:pt x="4969" y="2876"/>
                      <a:pt x="4999" y="2746"/>
                      <a:pt x="4999" y="2471"/>
                    </a:cubicBezTo>
                    <a:cubicBezTo>
                      <a:pt x="4999" y="2199"/>
                      <a:pt x="4969" y="2052"/>
                      <a:pt x="4912" y="2052"/>
                    </a:cubicBezTo>
                    <a:lnTo>
                      <a:pt x="4288" y="2052"/>
                    </a:lnTo>
                    <a:cubicBezTo>
                      <a:pt x="4246" y="2052"/>
                      <a:pt x="4216" y="2090"/>
                      <a:pt x="4195" y="2164"/>
                    </a:cubicBezTo>
                    <a:cubicBezTo>
                      <a:pt x="4174" y="2235"/>
                      <a:pt x="4157" y="2344"/>
                      <a:pt x="4146" y="2471"/>
                    </a:cubicBezTo>
                    <a:lnTo>
                      <a:pt x="2555" y="19408"/>
                    </a:lnTo>
                    <a:cubicBezTo>
                      <a:pt x="2517" y="19790"/>
                      <a:pt x="2479" y="19790"/>
                      <a:pt x="2442" y="19408"/>
                    </a:cubicBezTo>
                    <a:lnTo>
                      <a:pt x="851" y="2471"/>
                    </a:lnTo>
                    <a:cubicBezTo>
                      <a:pt x="839" y="2344"/>
                      <a:pt x="825" y="2235"/>
                      <a:pt x="804" y="2164"/>
                    </a:cubicBezTo>
                    <a:cubicBezTo>
                      <a:pt x="783" y="2090"/>
                      <a:pt x="753" y="2052"/>
                      <a:pt x="711" y="2052"/>
                    </a:cubicBezTo>
                    <a:lnTo>
                      <a:pt x="84" y="2052"/>
                    </a:lnTo>
                    <a:close/>
                    <a:moveTo>
                      <a:pt x="17277" y="5222"/>
                    </a:moveTo>
                    <a:cubicBezTo>
                      <a:pt x="17138" y="5222"/>
                      <a:pt x="17008" y="5330"/>
                      <a:pt x="16885" y="5557"/>
                    </a:cubicBezTo>
                    <a:cubicBezTo>
                      <a:pt x="16772" y="5765"/>
                      <a:pt x="16666" y="6030"/>
                      <a:pt x="16575" y="6325"/>
                    </a:cubicBezTo>
                    <a:cubicBezTo>
                      <a:pt x="16535" y="6450"/>
                      <a:pt x="16500" y="6511"/>
                      <a:pt x="16464" y="6646"/>
                    </a:cubicBezTo>
                    <a:cubicBezTo>
                      <a:pt x="16446" y="5920"/>
                      <a:pt x="16331" y="5362"/>
                      <a:pt x="16171" y="5362"/>
                    </a:cubicBezTo>
                    <a:lnTo>
                      <a:pt x="15602" y="5362"/>
                    </a:lnTo>
                    <a:cubicBezTo>
                      <a:pt x="15427" y="5362"/>
                      <a:pt x="15306" y="6087"/>
                      <a:pt x="15306" y="6925"/>
                    </a:cubicBezTo>
                    <a:cubicBezTo>
                      <a:pt x="15306" y="7764"/>
                      <a:pt x="15427" y="8489"/>
                      <a:pt x="15602" y="8489"/>
                    </a:cubicBezTo>
                    <a:lnTo>
                      <a:pt x="15915" y="8489"/>
                    </a:lnTo>
                    <a:lnTo>
                      <a:pt x="15915" y="18319"/>
                    </a:lnTo>
                    <a:lnTo>
                      <a:pt x="15602" y="18319"/>
                    </a:lnTo>
                    <a:cubicBezTo>
                      <a:pt x="15427" y="18319"/>
                      <a:pt x="15306" y="18820"/>
                      <a:pt x="15306" y="19659"/>
                    </a:cubicBezTo>
                    <a:cubicBezTo>
                      <a:pt x="15306" y="20498"/>
                      <a:pt x="15427" y="21000"/>
                      <a:pt x="15602" y="21000"/>
                    </a:cubicBezTo>
                    <a:lnTo>
                      <a:pt x="16795" y="21000"/>
                    </a:lnTo>
                    <a:cubicBezTo>
                      <a:pt x="16970" y="21000"/>
                      <a:pt x="17091" y="20498"/>
                      <a:pt x="17091" y="19659"/>
                    </a:cubicBezTo>
                    <a:cubicBezTo>
                      <a:pt x="17091" y="18820"/>
                      <a:pt x="16970" y="18319"/>
                      <a:pt x="16795" y="18319"/>
                    </a:cubicBezTo>
                    <a:lnTo>
                      <a:pt x="16473" y="18319"/>
                    </a:lnTo>
                    <a:lnTo>
                      <a:pt x="16473" y="11030"/>
                    </a:lnTo>
                    <a:cubicBezTo>
                      <a:pt x="16566" y="10507"/>
                      <a:pt x="16612" y="10028"/>
                      <a:pt x="16694" y="9592"/>
                    </a:cubicBezTo>
                    <a:cubicBezTo>
                      <a:pt x="16767" y="9192"/>
                      <a:pt x="16859" y="8819"/>
                      <a:pt x="16966" y="8489"/>
                    </a:cubicBezTo>
                    <a:cubicBezTo>
                      <a:pt x="17058" y="8210"/>
                      <a:pt x="17161" y="8070"/>
                      <a:pt x="17280" y="8070"/>
                    </a:cubicBezTo>
                    <a:cubicBezTo>
                      <a:pt x="17441" y="8070"/>
                      <a:pt x="17555" y="8252"/>
                      <a:pt x="17634" y="8615"/>
                    </a:cubicBezTo>
                    <a:cubicBezTo>
                      <a:pt x="17712" y="8970"/>
                      <a:pt x="17747" y="9386"/>
                      <a:pt x="17747" y="9927"/>
                    </a:cubicBezTo>
                    <a:cubicBezTo>
                      <a:pt x="17747" y="10766"/>
                      <a:pt x="17869" y="11352"/>
                      <a:pt x="18044" y="11352"/>
                    </a:cubicBezTo>
                    <a:cubicBezTo>
                      <a:pt x="18218" y="11352"/>
                      <a:pt x="18343" y="10766"/>
                      <a:pt x="18343" y="9927"/>
                    </a:cubicBezTo>
                    <a:cubicBezTo>
                      <a:pt x="18343" y="9289"/>
                      <a:pt x="18318" y="8677"/>
                      <a:pt x="18270" y="8112"/>
                    </a:cubicBezTo>
                    <a:cubicBezTo>
                      <a:pt x="18221" y="7535"/>
                      <a:pt x="18148" y="7015"/>
                      <a:pt x="18052" y="6576"/>
                    </a:cubicBezTo>
                    <a:cubicBezTo>
                      <a:pt x="17958" y="6147"/>
                      <a:pt x="17845" y="5808"/>
                      <a:pt x="17715" y="5571"/>
                    </a:cubicBezTo>
                    <a:cubicBezTo>
                      <a:pt x="17587" y="5335"/>
                      <a:pt x="17438" y="5222"/>
                      <a:pt x="17277" y="5222"/>
                    </a:cubicBezTo>
                    <a:close/>
                    <a:moveTo>
                      <a:pt x="19997" y="5362"/>
                    </a:moveTo>
                    <a:cubicBezTo>
                      <a:pt x="19767" y="5362"/>
                      <a:pt x="19548" y="5565"/>
                      <a:pt x="19350" y="5962"/>
                    </a:cubicBezTo>
                    <a:cubicBezTo>
                      <a:pt x="19151" y="6362"/>
                      <a:pt x="18980" y="6931"/>
                      <a:pt x="18839" y="7651"/>
                    </a:cubicBezTo>
                    <a:cubicBezTo>
                      <a:pt x="18699" y="8366"/>
                      <a:pt x="18589" y="9238"/>
                      <a:pt x="18511" y="10235"/>
                    </a:cubicBezTo>
                    <a:cubicBezTo>
                      <a:pt x="18434" y="11218"/>
                      <a:pt x="18395" y="12313"/>
                      <a:pt x="18395" y="13488"/>
                    </a:cubicBezTo>
                    <a:cubicBezTo>
                      <a:pt x="18395" y="14662"/>
                      <a:pt x="18434" y="15744"/>
                      <a:pt x="18511" y="16727"/>
                    </a:cubicBezTo>
                    <a:cubicBezTo>
                      <a:pt x="18589" y="17724"/>
                      <a:pt x="18699" y="18597"/>
                      <a:pt x="18839" y="19310"/>
                    </a:cubicBezTo>
                    <a:cubicBezTo>
                      <a:pt x="18980" y="20031"/>
                      <a:pt x="19150" y="20599"/>
                      <a:pt x="19350" y="21000"/>
                    </a:cubicBezTo>
                    <a:cubicBezTo>
                      <a:pt x="19547" y="21396"/>
                      <a:pt x="19765" y="21600"/>
                      <a:pt x="19997" y="21600"/>
                    </a:cubicBezTo>
                    <a:cubicBezTo>
                      <a:pt x="20229" y="21600"/>
                      <a:pt x="20448" y="21396"/>
                      <a:pt x="20645" y="21000"/>
                    </a:cubicBezTo>
                    <a:cubicBezTo>
                      <a:pt x="20845" y="20599"/>
                      <a:pt x="21016" y="20029"/>
                      <a:pt x="21156" y="19310"/>
                    </a:cubicBezTo>
                    <a:cubicBezTo>
                      <a:pt x="21296" y="18595"/>
                      <a:pt x="21406" y="17723"/>
                      <a:pt x="21484" y="16727"/>
                    </a:cubicBezTo>
                    <a:cubicBezTo>
                      <a:pt x="21561" y="15742"/>
                      <a:pt x="21600" y="14661"/>
                      <a:pt x="21600" y="13488"/>
                    </a:cubicBezTo>
                    <a:cubicBezTo>
                      <a:pt x="21600" y="12314"/>
                      <a:pt x="21561" y="11220"/>
                      <a:pt x="21484" y="10235"/>
                    </a:cubicBezTo>
                    <a:cubicBezTo>
                      <a:pt x="21406" y="9238"/>
                      <a:pt x="21296" y="8367"/>
                      <a:pt x="21156" y="7651"/>
                    </a:cubicBezTo>
                    <a:cubicBezTo>
                      <a:pt x="21015" y="6931"/>
                      <a:pt x="20844" y="6363"/>
                      <a:pt x="20645" y="5962"/>
                    </a:cubicBezTo>
                    <a:cubicBezTo>
                      <a:pt x="20447" y="5565"/>
                      <a:pt x="20228" y="5362"/>
                      <a:pt x="19997" y="5362"/>
                    </a:cubicBezTo>
                    <a:close/>
                    <a:moveTo>
                      <a:pt x="6312" y="7247"/>
                    </a:moveTo>
                    <a:cubicBezTo>
                      <a:pt x="6187" y="7247"/>
                      <a:pt x="6067" y="7329"/>
                      <a:pt x="5957" y="7484"/>
                    </a:cubicBezTo>
                    <a:cubicBezTo>
                      <a:pt x="5847" y="7638"/>
                      <a:pt x="5751" y="7829"/>
                      <a:pt x="5664" y="8056"/>
                    </a:cubicBezTo>
                    <a:cubicBezTo>
                      <a:pt x="5577" y="8285"/>
                      <a:pt x="5498" y="8541"/>
                      <a:pt x="5432" y="8824"/>
                    </a:cubicBezTo>
                    <a:cubicBezTo>
                      <a:pt x="5365" y="9106"/>
                      <a:pt x="5314" y="9365"/>
                      <a:pt x="5272" y="9620"/>
                    </a:cubicBezTo>
                    <a:cubicBezTo>
                      <a:pt x="5238" y="9838"/>
                      <a:pt x="5244" y="10029"/>
                      <a:pt x="5290" y="10193"/>
                    </a:cubicBezTo>
                    <a:cubicBezTo>
                      <a:pt x="5335" y="10356"/>
                      <a:pt x="5375" y="10327"/>
                      <a:pt x="5409" y="10109"/>
                    </a:cubicBezTo>
                    <a:cubicBezTo>
                      <a:pt x="5443" y="9891"/>
                      <a:pt x="5487" y="9663"/>
                      <a:pt x="5542" y="9425"/>
                    </a:cubicBezTo>
                    <a:cubicBezTo>
                      <a:pt x="5597" y="9190"/>
                      <a:pt x="5660" y="8983"/>
                      <a:pt x="5734" y="8782"/>
                    </a:cubicBezTo>
                    <a:cubicBezTo>
                      <a:pt x="5808" y="8583"/>
                      <a:pt x="5892" y="8404"/>
                      <a:pt x="5986" y="8266"/>
                    </a:cubicBezTo>
                    <a:cubicBezTo>
                      <a:pt x="6081" y="8129"/>
                      <a:pt x="6190" y="8070"/>
                      <a:pt x="6312" y="8070"/>
                    </a:cubicBezTo>
                    <a:cubicBezTo>
                      <a:pt x="6448" y="8070"/>
                      <a:pt x="6570" y="8159"/>
                      <a:pt x="6680" y="8350"/>
                    </a:cubicBezTo>
                    <a:cubicBezTo>
                      <a:pt x="6790" y="8540"/>
                      <a:pt x="6883" y="8807"/>
                      <a:pt x="6959" y="9145"/>
                    </a:cubicBezTo>
                    <a:cubicBezTo>
                      <a:pt x="7035" y="9481"/>
                      <a:pt x="7091" y="9871"/>
                      <a:pt x="7133" y="10318"/>
                    </a:cubicBezTo>
                    <a:cubicBezTo>
                      <a:pt x="7175" y="10766"/>
                      <a:pt x="7197" y="11247"/>
                      <a:pt x="7197" y="11756"/>
                    </a:cubicBezTo>
                    <a:lnTo>
                      <a:pt x="7197" y="16950"/>
                    </a:lnTo>
                    <a:cubicBezTo>
                      <a:pt x="7118" y="17642"/>
                      <a:pt x="7021" y="18263"/>
                      <a:pt x="6907" y="18807"/>
                    </a:cubicBezTo>
                    <a:cubicBezTo>
                      <a:pt x="6808" y="19282"/>
                      <a:pt x="6690" y="19705"/>
                      <a:pt x="6550" y="20078"/>
                    </a:cubicBezTo>
                    <a:cubicBezTo>
                      <a:pt x="6410" y="20451"/>
                      <a:pt x="6248" y="20637"/>
                      <a:pt x="6062" y="20637"/>
                    </a:cubicBezTo>
                    <a:cubicBezTo>
                      <a:pt x="5778" y="20637"/>
                      <a:pt x="5565" y="20296"/>
                      <a:pt x="5423" y="19631"/>
                    </a:cubicBezTo>
                    <a:cubicBezTo>
                      <a:pt x="5281" y="18966"/>
                      <a:pt x="5208" y="18115"/>
                      <a:pt x="5208" y="17076"/>
                    </a:cubicBezTo>
                    <a:cubicBezTo>
                      <a:pt x="5208" y="16567"/>
                      <a:pt x="5227" y="16102"/>
                      <a:pt x="5264" y="15666"/>
                    </a:cubicBezTo>
                    <a:cubicBezTo>
                      <a:pt x="5299" y="15230"/>
                      <a:pt x="5355" y="14844"/>
                      <a:pt x="5435" y="14535"/>
                    </a:cubicBezTo>
                    <a:cubicBezTo>
                      <a:pt x="5514" y="14224"/>
                      <a:pt x="5615" y="13990"/>
                      <a:pt x="5737" y="13809"/>
                    </a:cubicBezTo>
                    <a:cubicBezTo>
                      <a:pt x="5858" y="13628"/>
                      <a:pt x="6005" y="13530"/>
                      <a:pt x="6175" y="13530"/>
                    </a:cubicBezTo>
                    <a:lnTo>
                      <a:pt x="6770" y="13530"/>
                    </a:lnTo>
                    <a:cubicBezTo>
                      <a:pt x="6827" y="13530"/>
                      <a:pt x="6857" y="13398"/>
                      <a:pt x="6857" y="13125"/>
                    </a:cubicBezTo>
                    <a:cubicBezTo>
                      <a:pt x="6857" y="12852"/>
                      <a:pt x="6827" y="12706"/>
                      <a:pt x="6770" y="12706"/>
                    </a:cubicBezTo>
                    <a:lnTo>
                      <a:pt x="6175" y="12706"/>
                    </a:lnTo>
                    <a:cubicBezTo>
                      <a:pt x="5990" y="12706"/>
                      <a:pt x="5825" y="12828"/>
                      <a:pt x="5685" y="13055"/>
                    </a:cubicBezTo>
                    <a:cubicBezTo>
                      <a:pt x="5544" y="13284"/>
                      <a:pt x="5427" y="13585"/>
                      <a:pt x="5330" y="13976"/>
                    </a:cubicBezTo>
                    <a:cubicBezTo>
                      <a:pt x="5234" y="14369"/>
                      <a:pt x="5162" y="14831"/>
                      <a:pt x="5113" y="15359"/>
                    </a:cubicBezTo>
                    <a:cubicBezTo>
                      <a:pt x="5063" y="15886"/>
                      <a:pt x="5037" y="16457"/>
                      <a:pt x="5037" y="17076"/>
                    </a:cubicBezTo>
                    <a:cubicBezTo>
                      <a:pt x="5037" y="17696"/>
                      <a:pt x="5059" y="18280"/>
                      <a:pt x="5101" y="18807"/>
                    </a:cubicBezTo>
                    <a:cubicBezTo>
                      <a:pt x="5143" y="19336"/>
                      <a:pt x="5204" y="19784"/>
                      <a:pt x="5290" y="20176"/>
                    </a:cubicBezTo>
                    <a:cubicBezTo>
                      <a:pt x="5375" y="20567"/>
                      <a:pt x="5483" y="20882"/>
                      <a:pt x="5612" y="21111"/>
                    </a:cubicBezTo>
                    <a:cubicBezTo>
                      <a:pt x="5741" y="21339"/>
                      <a:pt x="5892" y="21446"/>
                      <a:pt x="6062" y="21446"/>
                    </a:cubicBezTo>
                    <a:cubicBezTo>
                      <a:pt x="6198" y="21446"/>
                      <a:pt x="6322" y="21363"/>
                      <a:pt x="6434" y="21181"/>
                    </a:cubicBezTo>
                    <a:cubicBezTo>
                      <a:pt x="6545" y="21000"/>
                      <a:pt x="6646" y="20781"/>
                      <a:pt x="6735" y="20525"/>
                    </a:cubicBezTo>
                    <a:cubicBezTo>
                      <a:pt x="6824" y="20271"/>
                      <a:pt x="6899" y="19997"/>
                      <a:pt x="6962" y="19715"/>
                    </a:cubicBezTo>
                    <a:cubicBezTo>
                      <a:pt x="7024" y="19434"/>
                      <a:pt x="7073" y="19181"/>
                      <a:pt x="7107" y="18961"/>
                    </a:cubicBezTo>
                    <a:cubicBezTo>
                      <a:pt x="7122" y="18871"/>
                      <a:pt x="7134" y="18831"/>
                      <a:pt x="7145" y="18821"/>
                    </a:cubicBezTo>
                    <a:cubicBezTo>
                      <a:pt x="7156" y="18812"/>
                      <a:pt x="7166" y="18826"/>
                      <a:pt x="7174" y="18863"/>
                    </a:cubicBezTo>
                    <a:cubicBezTo>
                      <a:pt x="7181" y="18900"/>
                      <a:pt x="7187" y="18944"/>
                      <a:pt x="7191" y="19017"/>
                    </a:cubicBezTo>
                    <a:cubicBezTo>
                      <a:pt x="7195" y="19089"/>
                      <a:pt x="7197" y="19166"/>
                      <a:pt x="7197" y="19240"/>
                    </a:cubicBezTo>
                    <a:lnTo>
                      <a:pt x="7197" y="20762"/>
                    </a:lnTo>
                    <a:cubicBezTo>
                      <a:pt x="7197" y="21036"/>
                      <a:pt x="7224" y="21181"/>
                      <a:pt x="7281" y="21181"/>
                    </a:cubicBezTo>
                    <a:lnTo>
                      <a:pt x="7850" y="21181"/>
                    </a:lnTo>
                    <a:cubicBezTo>
                      <a:pt x="7907" y="21181"/>
                      <a:pt x="7935" y="21036"/>
                      <a:pt x="7935" y="20762"/>
                    </a:cubicBezTo>
                    <a:cubicBezTo>
                      <a:pt x="7935" y="20490"/>
                      <a:pt x="7907" y="20357"/>
                      <a:pt x="7850" y="20357"/>
                    </a:cubicBezTo>
                    <a:lnTo>
                      <a:pt x="7453" y="20357"/>
                    </a:lnTo>
                    <a:cubicBezTo>
                      <a:pt x="7396" y="20357"/>
                      <a:pt x="7368" y="20226"/>
                      <a:pt x="7368" y="19952"/>
                    </a:cubicBezTo>
                    <a:lnTo>
                      <a:pt x="7368" y="11756"/>
                    </a:lnTo>
                    <a:cubicBezTo>
                      <a:pt x="7368" y="11136"/>
                      <a:pt x="7342" y="10558"/>
                      <a:pt x="7293" y="10011"/>
                    </a:cubicBezTo>
                    <a:cubicBezTo>
                      <a:pt x="7244" y="9465"/>
                      <a:pt x="7175" y="8983"/>
                      <a:pt x="7084" y="8573"/>
                    </a:cubicBezTo>
                    <a:cubicBezTo>
                      <a:pt x="6993" y="8163"/>
                      <a:pt x="6881" y="7833"/>
                      <a:pt x="6750" y="7596"/>
                    </a:cubicBezTo>
                    <a:cubicBezTo>
                      <a:pt x="6619" y="7359"/>
                      <a:pt x="6475" y="7247"/>
                      <a:pt x="6312" y="7247"/>
                    </a:cubicBezTo>
                    <a:close/>
                    <a:moveTo>
                      <a:pt x="20055" y="8042"/>
                    </a:moveTo>
                    <a:cubicBezTo>
                      <a:pt x="20212" y="8042"/>
                      <a:pt x="20353" y="8172"/>
                      <a:pt x="20476" y="8419"/>
                    </a:cubicBezTo>
                    <a:cubicBezTo>
                      <a:pt x="20599" y="8666"/>
                      <a:pt x="20701" y="8997"/>
                      <a:pt x="20787" y="9439"/>
                    </a:cubicBezTo>
                    <a:cubicBezTo>
                      <a:pt x="20873" y="9884"/>
                      <a:pt x="20942" y="10433"/>
                      <a:pt x="20990" y="11072"/>
                    </a:cubicBezTo>
                    <a:cubicBezTo>
                      <a:pt x="21040" y="11734"/>
                      <a:pt x="21066" y="12484"/>
                      <a:pt x="21066" y="13306"/>
                    </a:cubicBezTo>
                    <a:cubicBezTo>
                      <a:pt x="21066" y="14146"/>
                      <a:pt x="21040" y="14909"/>
                      <a:pt x="20990" y="15568"/>
                    </a:cubicBezTo>
                    <a:cubicBezTo>
                      <a:pt x="20942" y="16209"/>
                      <a:pt x="20873" y="16758"/>
                      <a:pt x="20787" y="17202"/>
                    </a:cubicBezTo>
                    <a:cubicBezTo>
                      <a:pt x="20702" y="17638"/>
                      <a:pt x="20599" y="17989"/>
                      <a:pt x="20479" y="18221"/>
                    </a:cubicBezTo>
                    <a:cubicBezTo>
                      <a:pt x="20356" y="18462"/>
                      <a:pt x="20213" y="18584"/>
                      <a:pt x="20055" y="18584"/>
                    </a:cubicBezTo>
                    <a:cubicBezTo>
                      <a:pt x="19898" y="18584"/>
                      <a:pt x="19755" y="18462"/>
                      <a:pt x="19632" y="18221"/>
                    </a:cubicBezTo>
                    <a:cubicBezTo>
                      <a:pt x="19512" y="17989"/>
                      <a:pt x="19409" y="17650"/>
                      <a:pt x="19324" y="17216"/>
                    </a:cubicBezTo>
                    <a:cubicBezTo>
                      <a:pt x="19237" y="16765"/>
                      <a:pt x="19170" y="16221"/>
                      <a:pt x="19121" y="15568"/>
                    </a:cubicBezTo>
                    <a:cubicBezTo>
                      <a:pt x="19071" y="14913"/>
                      <a:pt x="19045" y="14151"/>
                      <a:pt x="19045" y="13306"/>
                    </a:cubicBezTo>
                    <a:cubicBezTo>
                      <a:pt x="19045" y="12479"/>
                      <a:pt x="19071" y="11729"/>
                      <a:pt x="19121" y="11072"/>
                    </a:cubicBezTo>
                    <a:cubicBezTo>
                      <a:pt x="19170" y="10429"/>
                      <a:pt x="19238" y="9881"/>
                      <a:pt x="19324" y="9439"/>
                    </a:cubicBezTo>
                    <a:cubicBezTo>
                      <a:pt x="19410" y="8995"/>
                      <a:pt x="19511" y="8667"/>
                      <a:pt x="19635" y="8419"/>
                    </a:cubicBezTo>
                    <a:cubicBezTo>
                      <a:pt x="19757" y="8172"/>
                      <a:pt x="19899" y="8042"/>
                      <a:pt x="20055" y="8042"/>
                    </a:cubicBezTo>
                    <a:close/>
                  </a:path>
                </a:pathLst>
              </a:custGeom>
              <a:solidFill>
                <a:srgbClr val="1A21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84" name="Shape 184"/>
              <p:cNvSpPr/>
              <p:nvPr/>
            </p:nvSpPr>
            <p:spPr>
              <a:xfrm>
                <a:off x="376801" y="88659"/>
                <a:ext cx="283710" cy="3086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60" extrusionOk="0">
                    <a:moveTo>
                      <a:pt x="21213" y="11458"/>
                    </a:moveTo>
                    <a:lnTo>
                      <a:pt x="19665" y="11458"/>
                    </a:lnTo>
                    <a:cubicBezTo>
                      <a:pt x="19526" y="11458"/>
                      <a:pt x="19407" y="11423"/>
                      <a:pt x="19303" y="11352"/>
                    </a:cubicBezTo>
                    <a:cubicBezTo>
                      <a:pt x="19200" y="11281"/>
                      <a:pt x="19106" y="11198"/>
                      <a:pt x="19020" y="11103"/>
                    </a:cubicBezTo>
                    <a:lnTo>
                      <a:pt x="15331" y="6393"/>
                    </a:lnTo>
                    <a:cubicBezTo>
                      <a:pt x="15227" y="6251"/>
                      <a:pt x="15227" y="6109"/>
                      <a:pt x="15331" y="5967"/>
                    </a:cubicBezTo>
                    <a:lnTo>
                      <a:pt x="18242" y="2078"/>
                    </a:lnTo>
                    <a:cubicBezTo>
                      <a:pt x="18311" y="1983"/>
                      <a:pt x="18401" y="1899"/>
                      <a:pt x="18513" y="1828"/>
                    </a:cubicBezTo>
                    <a:cubicBezTo>
                      <a:pt x="18530" y="1817"/>
                      <a:pt x="18584" y="1790"/>
                      <a:pt x="18658" y="1754"/>
                    </a:cubicBezTo>
                    <a:cubicBezTo>
                      <a:pt x="19600" y="1650"/>
                      <a:pt x="20445" y="1250"/>
                      <a:pt x="21072" y="657"/>
                    </a:cubicBezTo>
                    <a:cubicBezTo>
                      <a:pt x="21234" y="504"/>
                      <a:pt x="21230" y="258"/>
                      <a:pt x="21064" y="110"/>
                    </a:cubicBezTo>
                    <a:cubicBezTo>
                      <a:pt x="20896" y="-39"/>
                      <a:pt x="20630" y="-36"/>
                      <a:pt x="20467" y="118"/>
                    </a:cubicBezTo>
                    <a:cubicBezTo>
                      <a:pt x="19916" y="637"/>
                      <a:pt x="19162" y="966"/>
                      <a:pt x="18322" y="1002"/>
                    </a:cubicBezTo>
                    <a:lnTo>
                      <a:pt x="17812" y="990"/>
                    </a:lnTo>
                    <a:cubicBezTo>
                      <a:pt x="17055" y="913"/>
                      <a:pt x="16380" y="594"/>
                      <a:pt x="15873" y="117"/>
                    </a:cubicBezTo>
                    <a:cubicBezTo>
                      <a:pt x="15710" y="-37"/>
                      <a:pt x="15443" y="-40"/>
                      <a:pt x="15276" y="110"/>
                    </a:cubicBezTo>
                    <a:cubicBezTo>
                      <a:pt x="15109" y="259"/>
                      <a:pt x="15106" y="504"/>
                      <a:pt x="15269" y="657"/>
                    </a:cubicBezTo>
                    <a:lnTo>
                      <a:pt x="15268" y="657"/>
                    </a:lnTo>
                    <a:cubicBezTo>
                      <a:pt x="15838" y="1195"/>
                      <a:pt x="16587" y="1573"/>
                      <a:pt x="17425" y="1717"/>
                    </a:cubicBezTo>
                    <a:cubicBezTo>
                      <a:pt x="17428" y="1728"/>
                      <a:pt x="17435" y="1739"/>
                      <a:pt x="17437" y="1751"/>
                    </a:cubicBezTo>
                    <a:cubicBezTo>
                      <a:pt x="17459" y="1838"/>
                      <a:pt x="17430" y="1972"/>
                      <a:pt x="17345" y="2067"/>
                    </a:cubicBezTo>
                    <a:lnTo>
                      <a:pt x="14867" y="5352"/>
                    </a:lnTo>
                    <a:cubicBezTo>
                      <a:pt x="14746" y="5525"/>
                      <a:pt x="14626" y="5525"/>
                      <a:pt x="14506" y="5352"/>
                    </a:cubicBezTo>
                    <a:lnTo>
                      <a:pt x="11411" y="1400"/>
                    </a:lnTo>
                    <a:cubicBezTo>
                      <a:pt x="11324" y="1305"/>
                      <a:pt x="11310" y="1221"/>
                      <a:pt x="11372" y="1150"/>
                    </a:cubicBezTo>
                    <a:cubicBezTo>
                      <a:pt x="11431" y="1079"/>
                      <a:pt x="11530" y="1045"/>
                      <a:pt x="11668" y="1045"/>
                    </a:cubicBezTo>
                    <a:lnTo>
                      <a:pt x="13732" y="1045"/>
                    </a:lnTo>
                    <a:cubicBezTo>
                      <a:pt x="13989" y="1045"/>
                      <a:pt x="14119" y="926"/>
                      <a:pt x="14119" y="690"/>
                    </a:cubicBezTo>
                    <a:cubicBezTo>
                      <a:pt x="14119" y="453"/>
                      <a:pt x="13989" y="335"/>
                      <a:pt x="13732" y="335"/>
                    </a:cubicBezTo>
                    <a:lnTo>
                      <a:pt x="8315" y="335"/>
                    </a:lnTo>
                    <a:cubicBezTo>
                      <a:pt x="8056" y="335"/>
                      <a:pt x="7928" y="453"/>
                      <a:pt x="7928" y="690"/>
                    </a:cubicBezTo>
                    <a:cubicBezTo>
                      <a:pt x="7928" y="926"/>
                      <a:pt x="8056" y="1045"/>
                      <a:pt x="8315" y="1045"/>
                    </a:cubicBezTo>
                    <a:lnTo>
                      <a:pt x="9863" y="1045"/>
                    </a:lnTo>
                    <a:cubicBezTo>
                      <a:pt x="10000" y="1045"/>
                      <a:pt x="10124" y="1079"/>
                      <a:pt x="10237" y="1150"/>
                    </a:cubicBezTo>
                    <a:cubicBezTo>
                      <a:pt x="10348" y="1221"/>
                      <a:pt x="10438" y="1305"/>
                      <a:pt x="10508" y="1400"/>
                    </a:cubicBezTo>
                    <a:lnTo>
                      <a:pt x="14066" y="5967"/>
                    </a:lnTo>
                    <a:cubicBezTo>
                      <a:pt x="14170" y="6109"/>
                      <a:pt x="14170" y="6251"/>
                      <a:pt x="14066" y="6393"/>
                    </a:cubicBezTo>
                    <a:lnTo>
                      <a:pt x="2579" y="20495"/>
                    </a:lnTo>
                    <a:cubicBezTo>
                      <a:pt x="2492" y="20590"/>
                      <a:pt x="2399" y="20674"/>
                      <a:pt x="2295" y="20745"/>
                    </a:cubicBezTo>
                    <a:cubicBezTo>
                      <a:pt x="2192" y="20816"/>
                      <a:pt x="2072" y="20850"/>
                      <a:pt x="1935" y="20850"/>
                    </a:cubicBezTo>
                    <a:lnTo>
                      <a:pt x="387" y="20850"/>
                    </a:lnTo>
                    <a:cubicBezTo>
                      <a:pt x="128" y="20850"/>
                      <a:pt x="0" y="20969"/>
                      <a:pt x="0" y="21205"/>
                    </a:cubicBezTo>
                    <a:cubicBezTo>
                      <a:pt x="0" y="21442"/>
                      <a:pt x="128" y="21560"/>
                      <a:pt x="387" y="21560"/>
                    </a:cubicBezTo>
                    <a:lnTo>
                      <a:pt x="5803" y="21560"/>
                    </a:lnTo>
                    <a:cubicBezTo>
                      <a:pt x="6061" y="21560"/>
                      <a:pt x="6190" y="21442"/>
                      <a:pt x="6190" y="21205"/>
                    </a:cubicBezTo>
                    <a:cubicBezTo>
                      <a:pt x="6190" y="20969"/>
                      <a:pt x="6061" y="20850"/>
                      <a:pt x="5803" y="20850"/>
                    </a:cubicBezTo>
                    <a:lnTo>
                      <a:pt x="3740" y="20850"/>
                    </a:lnTo>
                    <a:cubicBezTo>
                      <a:pt x="3602" y="20850"/>
                      <a:pt x="3504" y="20816"/>
                      <a:pt x="3442" y="20745"/>
                    </a:cubicBezTo>
                    <a:cubicBezTo>
                      <a:pt x="3382" y="20674"/>
                      <a:pt x="3395" y="20590"/>
                      <a:pt x="3481" y="20495"/>
                    </a:cubicBezTo>
                    <a:lnTo>
                      <a:pt x="14506" y="6985"/>
                    </a:lnTo>
                    <a:cubicBezTo>
                      <a:pt x="14626" y="6827"/>
                      <a:pt x="14746" y="6827"/>
                      <a:pt x="14867" y="6985"/>
                    </a:cubicBezTo>
                    <a:lnTo>
                      <a:pt x="18117" y="11103"/>
                    </a:lnTo>
                    <a:cubicBezTo>
                      <a:pt x="18204" y="11198"/>
                      <a:pt x="18216" y="11281"/>
                      <a:pt x="18156" y="11352"/>
                    </a:cubicBezTo>
                    <a:cubicBezTo>
                      <a:pt x="18095" y="11423"/>
                      <a:pt x="17996" y="11458"/>
                      <a:pt x="17859" y="11458"/>
                    </a:cubicBezTo>
                    <a:lnTo>
                      <a:pt x="15795" y="11458"/>
                    </a:lnTo>
                    <a:cubicBezTo>
                      <a:pt x="15537" y="11458"/>
                      <a:pt x="15409" y="11577"/>
                      <a:pt x="15409" y="11813"/>
                    </a:cubicBezTo>
                    <a:cubicBezTo>
                      <a:pt x="15409" y="12050"/>
                      <a:pt x="15537" y="12167"/>
                      <a:pt x="15795" y="12167"/>
                    </a:cubicBezTo>
                    <a:lnTo>
                      <a:pt x="21213" y="12167"/>
                    </a:lnTo>
                    <a:cubicBezTo>
                      <a:pt x="21470" y="12167"/>
                      <a:pt x="21600" y="12050"/>
                      <a:pt x="21600" y="11813"/>
                    </a:cubicBezTo>
                    <a:cubicBezTo>
                      <a:pt x="21600" y="11577"/>
                      <a:pt x="21470" y="11458"/>
                      <a:pt x="21213" y="1145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85" name="Shape 185"/>
              <p:cNvSpPr/>
              <p:nvPr/>
            </p:nvSpPr>
            <p:spPr>
              <a:xfrm>
                <a:off x="592908" y="72035"/>
                <a:ext cx="44769" cy="20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802" y="11979"/>
                    </a:moveTo>
                    <a:cubicBezTo>
                      <a:pt x="15493" y="11979"/>
                      <a:pt x="14427" y="10116"/>
                      <a:pt x="14427" y="7815"/>
                    </a:cubicBezTo>
                    <a:cubicBezTo>
                      <a:pt x="14427" y="5520"/>
                      <a:pt x="15493" y="3657"/>
                      <a:pt x="16802" y="3657"/>
                    </a:cubicBezTo>
                    <a:cubicBezTo>
                      <a:pt x="18118" y="3657"/>
                      <a:pt x="19185" y="5520"/>
                      <a:pt x="19185" y="7815"/>
                    </a:cubicBezTo>
                    <a:cubicBezTo>
                      <a:pt x="19185" y="10116"/>
                      <a:pt x="18118" y="11979"/>
                      <a:pt x="16802" y="11979"/>
                    </a:cubicBezTo>
                    <a:close/>
                    <a:moveTo>
                      <a:pt x="10799" y="0"/>
                    </a:moveTo>
                    <a:cubicBezTo>
                      <a:pt x="4837" y="0"/>
                      <a:pt x="0" y="4833"/>
                      <a:pt x="0" y="10803"/>
                    </a:cubicBezTo>
                    <a:cubicBezTo>
                      <a:pt x="0" y="16767"/>
                      <a:pt x="4837" y="21600"/>
                      <a:pt x="10799" y="21600"/>
                    </a:cubicBezTo>
                    <a:cubicBezTo>
                      <a:pt x="16761" y="21600"/>
                      <a:pt x="21600" y="16767"/>
                      <a:pt x="21600" y="10803"/>
                    </a:cubicBezTo>
                    <a:cubicBezTo>
                      <a:pt x="21600" y="4833"/>
                      <a:pt x="16761" y="0"/>
                      <a:pt x="10799" y="0"/>
                    </a:cubicBezTo>
                    <a:close/>
                  </a:path>
                </a:pathLst>
              </a:custGeom>
              <a:solidFill>
                <a:srgbClr val="1A21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65565893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ide Solid Color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" name="Group 215"/>
          <p:cNvGrpSpPr/>
          <p:nvPr/>
        </p:nvGrpSpPr>
        <p:grpSpPr>
          <a:xfrm>
            <a:off x="206257" y="6579295"/>
            <a:ext cx="652434" cy="198656"/>
            <a:chOff x="0" y="0"/>
            <a:chExt cx="1739821" cy="397311"/>
          </a:xfrm>
        </p:grpSpPr>
        <p:grpSp>
          <p:nvGrpSpPr>
            <p:cNvPr id="210" name="Group 210"/>
            <p:cNvGrpSpPr/>
            <p:nvPr/>
          </p:nvGrpSpPr>
          <p:grpSpPr>
            <a:xfrm>
              <a:off x="0" y="16976"/>
              <a:ext cx="378730" cy="275796"/>
              <a:chOff x="0" y="0"/>
              <a:chExt cx="378729" cy="275794"/>
            </a:xfrm>
          </p:grpSpPr>
          <p:sp>
            <p:nvSpPr>
              <p:cNvPr id="208" name="Shape 208"/>
              <p:cNvSpPr/>
              <p:nvPr/>
            </p:nvSpPr>
            <p:spPr>
              <a:xfrm>
                <a:off x="105200" y="0"/>
                <a:ext cx="273530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7316"/>
                    </a:moveTo>
                    <a:cubicBezTo>
                      <a:pt x="21600" y="19682"/>
                      <a:pt x="20404" y="21600"/>
                      <a:pt x="18928" y="21600"/>
                    </a:cubicBezTo>
                    <a:cubicBezTo>
                      <a:pt x="17453" y="21600"/>
                      <a:pt x="16257" y="19682"/>
                      <a:pt x="16257" y="17316"/>
                    </a:cubicBezTo>
                    <a:cubicBezTo>
                      <a:pt x="16257" y="12492"/>
                      <a:pt x="13809" y="8567"/>
                      <a:pt x="10800" y="8567"/>
                    </a:cubicBezTo>
                    <a:cubicBezTo>
                      <a:pt x="7791" y="8567"/>
                      <a:pt x="5343" y="12492"/>
                      <a:pt x="5343" y="17316"/>
                    </a:cubicBezTo>
                    <a:cubicBezTo>
                      <a:pt x="5343" y="19682"/>
                      <a:pt x="4147" y="21600"/>
                      <a:pt x="2672" y="21600"/>
                    </a:cubicBezTo>
                    <a:cubicBezTo>
                      <a:pt x="1197" y="21600"/>
                      <a:pt x="0" y="19682"/>
                      <a:pt x="0" y="17316"/>
                    </a:cubicBezTo>
                    <a:cubicBezTo>
                      <a:pt x="0" y="12691"/>
                      <a:pt x="1123" y="8343"/>
                      <a:pt x="3163" y="5072"/>
                    </a:cubicBezTo>
                    <a:cubicBezTo>
                      <a:pt x="5204" y="1801"/>
                      <a:pt x="7915" y="0"/>
                      <a:pt x="10800" y="0"/>
                    </a:cubicBezTo>
                    <a:cubicBezTo>
                      <a:pt x="13685" y="0"/>
                      <a:pt x="16397" y="1801"/>
                      <a:pt x="18437" y="5072"/>
                    </a:cubicBezTo>
                    <a:cubicBezTo>
                      <a:pt x="20477" y="8343"/>
                      <a:pt x="21600" y="12691"/>
                      <a:pt x="21600" y="17316"/>
                    </a:cubicBezTo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209" name="Shape 209"/>
              <p:cNvSpPr/>
              <p:nvPr/>
            </p:nvSpPr>
            <p:spPr>
              <a:xfrm>
                <a:off x="0" y="105200"/>
                <a:ext cx="273528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003" y="6600"/>
                    </a:moveTo>
                    <a:cubicBezTo>
                      <a:pt x="17003" y="3730"/>
                      <a:pt x="18459" y="1393"/>
                      <a:pt x="20250" y="1393"/>
                    </a:cubicBezTo>
                    <a:cubicBezTo>
                      <a:pt x="20499" y="1393"/>
                      <a:pt x="20740" y="1442"/>
                      <a:pt x="20972" y="1527"/>
                    </a:cubicBezTo>
                    <a:cubicBezTo>
                      <a:pt x="20482" y="594"/>
                      <a:pt x="19749" y="0"/>
                      <a:pt x="18928" y="0"/>
                    </a:cubicBezTo>
                    <a:cubicBezTo>
                      <a:pt x="17453" y="0"/>
                      <a:pt x="16257" y="1918"/>
                      <a:pt x="16257" y="4284"/>
                    </a:cubicBezTo>
                    <a:cubicBezTo>
                      <a:pt x="16257" y="6254"/>
                      <a:pt x="15844" y="8067"/>
                      <a:pt x="15156" y="9532"/>
                    </a:cubicBezTo>
                    <a:cubicBezTo>
                      <a:pt x="16156" y="9547"/>
                      <a:pt x="16966" y="10855"/>
                      <a:pt x="16966" y="12461"/>
                    </a:cubicBezTo>
                    <a:cubicBezTo>
                      <a:pt x="16966" y="14077"/>
                      <a:pt x="16146" y="15392"/>
                      <a:pt x="15138" y="15392"/>
                    </a:cubicBezTo>
                    <a:cubicBezTo>
                      <a:pt x="14130" y="15392"/>
                      <a:pt x="13310" y="14077"/>
                      <a:pt x="13310" y="12461"/>
                    </a:cubicBezTo>
                    <a:cubicBezTo>
                      <a:pt x="13310" y="12313"/>
                      <a:pt x="13319" y="12169"/>
                      <a:pt x="13333" y="12027"/>
                    </a:cubicBezTo>
                    <a:cubicBezTo>
                      <a:pt x="12575" y="12667"/>
                      <a:pt x="11714" y="13033"/>
                      <a:pt x="10800" y="13033"/>
                    </a:cubicBezTo>
                    <a:cubicBezTo>
                      <a:pt x="9907" y="13033"/>
                      <a:pt x="9065" y="12681"/>
                      <a:pt x="8321" y="12068"/>
                    </a:cubicBezTo>
                    <a:cubicBezTo>
                      <a:pt x="8331" y="12197"/>
                      <a:pt x="8339" y="12327"/>
                      <a:pt x="8339" y="12461"/>
                    </a:cubicBezTo>
                    <a:cubicBezTo>
                      <a:pt x="8339" y="14077"/>
                      <a:pt x="7519" y="15392"/>
                      <a:pt x="6511" y="15392"/>
                    </a:cubicBezTo>
                    <a:cubicBezTo>
                      <a:pt x="5503" y="15392"/>
                      <a:pt x="4683" y="14077"/>
                      <a:pt x="4683" y="12461"/>
                    </a:cubicBezTo>
                    <a:cubicBezTo>
                      <a:pt x="4683" y="10880"/>
                      <a:pt x="5468" y="9591"/>
                      <a:pt x="6446" y="9535"/>
                    </a:cubicBezTo>
                    <a:cubicBezTo>
                      <a:pt x="5757" y="8071"/>
                      <a:pt x="5343" y="6255"/>
                      <a:pt x="5343" y="4284"/>
                    </a:cubicBezTo>
                    <a:cubicBezTo>
                      <a:pt x="5343" y="1918"/>
                      <a:pt x="4147" y="0"/>
                      <a:pt x="2671" y="0"/>
                    </a:cubicBezTo>
                    <a:cubicBezTo>
                      <a:pt x="1843" y="0"/>
                      <a:pt x="1103" y="605"/>
                      <a:pt x="613" y="1554"/>
                    </a:cubicBezTo>
                    <a:cubicBezTo>
                      <a:pt x="865" y="1453"/>
                      <a:pt x="1127" y="1393"/>
                      <a:pt x="1399" y="1393"/>
                    </a:cubicBezTo>
                    <a:cubicBezTo>
                      <a:pt x="3190" y="1393"/>
                      <a:pt x="4646" y="3730"/>
                      <a:pt x="4646" y="6600"/>
                    </a:cubicBezTo>
                    <a:cubicBezTo>
                      <a:pt x="4646" y="9472"/>
                      <a:pt x="3190" y="11808"/>
                      <a:pt x="1399" y="11808"/>
                    </a:cubicBezTo>
                    <a:cubicBezTo>
                      <a:pt x="1284" y="11808"/>
                      <a:pt x="1171" y="11799"/>
                      <a:pt x="1060" y="11780"/>
                    </a:cubicBezTo>
                    <a:cubicBezTo>
                      <a:pt x="1581" y="13519"/>
                      <a:pt x="2287" y="15123"/>
                      <a:pt x="3163" y="16528"/>
                    </a:cubicBezTo>
                    <a:cubicBezTo>
                      <a:pt x="4357" y="18443"/>
                      <a:pt x="5783" y="19849"/>
                      <a:pt x="7337" y="20690"/>
                    </a:cubicBezTo>
                    <a:cubicBezTo>
                      <a:pt x="7583" y="17880"/>
                      <a:pt x="9088" y="15708"/>
                      <a:pt x="10908" y="15708"/>
                    </a:cubicBezTo>
                    <a:cubicBezTo>
                      <a:pt x="12703" y="15708"/>
                      <a:pt x="14192" y="17823"/>
                      <a:pt x="14467" y="20580"/>
                    </a:cubicBezTo>
                    <a:cubicBezTo>
                      <a:pt x="15943" y="19728"/>
                      <a:pt x="17295" y="18359"/>
                      <a:pt x="18437" y="16528"/>
                    </a:cubicBezTo>
                    <a:cubicBezTo>
                      <a:pt x="19312" y="15125"/>
                      <a:pt x="20017" y="13522"/>
                      <a:pt x="20539" y="11785"/>
                    </a:cubicBezTo>
                    <a:cubicBezTo>
                      <a:pt x="20444" y="11799"/>
                      <a:pt x="20348" y="11808"/>
                      <a:pt x="20250" y="11808"/>
                    </a:cubicBezTo>
                    <a:cubicBezTo>
                      <a:pt x="18459" y="11808"/>
                      <a:pt x="17003" y="9472"/>
                      <a:pt x="17003" y="6600"/>
                    </a:cubicBezTo>
                    <a:close/>
                    <a:moveTo>
                      <a:pt x="21563" y="3598"/>
                    </a:moveTo>
                    <a:cubicBezTo>
                      <a:pt x="21191" y="3178"/>
                      <a:pt x="20738" y="2930"/>
                      <a:pt x="20250" y="2930"/>
                    </a:cubicBezTo>
                    <a:cubicBezTo>
                      <a:pt x="18988" y="2930"/>
                      <a:pt x="17961" y="4577"/>
                      <a:pt x="17961" y="6600"/>
                    </a:cubicBezTo>
                    <a:cubicBezTo>
                      <a:pt x="17961" y="8625"/>
                      <a:pt x="18988" y="10271"/>
                      <a:pt x="20250" y="10271"/>
                    </a:cubicBezTo>
                    <a:cubicBezTo>
                      <a:pt x="20507" y="10271"/>
                      <a:pt x="20753" y="10200"/>
                      <a:pt x="20983" y="10075"/>
                    </a:cubicBezTo>
                    <a:cubicBezTo>
                      <a:pt x="21388" y="8239"/>
                      <a:pt x="21600" y="6288"/>
                      <a:pt x="21600" y="4284"/>
                    </a:cubicBezTo>
                    <a:cubicBezTo>
                      <a:pt x="21600" y="4049"/>
                      <a:pt x="21585" y="3822"/>
                      <a:pt x="21563" y="3598"/>
                    </a:cubicBezTo>
                    <a:close/>
                    <a:moveTo>
                      <a:pt x="3688" y="6600"/>
                    </a:moveTo>
                    <a:cubicBezTo>
                      <a:pt x="3688" y="4577"/>
                      <a:pt x="2661" y="2930"/>
                      <a:pt x="1399" y="2930"/>
                    </a:cubicBezTo>
                    <a:cubicBezTo>
                      <a:pt x="886" y="2930"/>
                      <a:pt x="413" y="3205"/>
                      <a:pt x="31" y="3664"/>
                    </a:cubicBezTo>
                    <a:cubicBezTo>
                      <a:pt x="13" y="3867"/>
                      <a:pt x="0" y="4073"/>
                      <a:pt x="0" y="4284"/>
                    </a:cubicBezTo>
                    <a:cubicBezTo>
                      <a:pt x="0" y="6276"/>
                      <a:pt x="210" y="8216"/>
                      <a:pt x="610" y="10042"/>
                    </a:cubicBezTo>
                    <a:cubicBezTo>
                      <a:pt x="856" y="10188"/>
                      <a:pt x="1121" y="10271"/>
                      <a:pt x="1399" y="10271"/>
                    </a:cubicBezTo>
                    <a:cubicBezTo>
                      <a:pt x="2661" y="10271"/>
                      <a:pt x="3688" y="8625"/>
                      <a:pt x="3688" y="6600"/>
                    </a:cubicBezTo>
                    <a:close/>
                    <a:moveTo>
                      <a:pt x="5642" y="12461"/>
                    </a:moveTo>
                    <a:cubicBezTo>
                      <a:pt x="5642" y="13229"/>
                      <a:pt x="6032" y="13855"/>
                      <a:pt x="6511" y="13855"/>
                    </a:cubicBezTo>
                    <a:cubicBezTo>
                      <a:pt x="6991" y="13855"/>
                      <a:pt x="7380" y="13229"/>
                      <a:pt x="7380" y="12461"/>
                    </a:cubicBezTo>
                    <a:cubicBezTo>
                      <a:pt x="7380" y="11693"/>
                      <a:pt x="6991" y="11067"/>
                      <a:pt x="6511" y="11067"/>
                    </a:cubicBezTo>
                    <a:cubicBezTo>
                      <a:pt x="6032" y="11067"/>
                      <a:pt x="5642" y="11693"/>
                      <a:pt x="5642" y="12461"/>
                    </a:cubicBezTo>
                    <a:close/>
                    <a:moveTo>
                      <a:pt x="15138" y="13855"/>
                    </a:moveTo>
                    <a:cubicBezTo>
                      <a:pt x="15617" y="13855"/>
                      <a:pt x="16007" y="13229"/>
                      <a:pt x="16007" y="12461"/>
                    </a:cubicBezTo>
                    <a:cubicBezTo>
                      <a:pt x="16007" y="11693"/>
                      <a:pt x="15617" y="11067"/>
                      <a:pt x="15138" y="11067"/>
                    </a:cubicBezTo>
                    <a:cubicBezTo>
                      <a:pt x="14659" y="11067"/>
                      <a:pt x="14269" y="11693"/>
                      <a:pt x="14269" y="12461"/>
                    </a:cubicBezTo>
                    <a:cubicBezTo>
                      <a:pt x="14269" y="13229"/>
                      <a:pt x="14659" y="13855"/>
                      <a:pt x="15138" y="13855"/>
                    </a:cubicBezTo>
                    <a:close/>
                    <a:moveTo>
                      <a:pt x="10908" y="17245"/>
                    </a:moveTo>
                    <a:cubicBezTo>
                      <a:pt x="9525" y="17245"/>
                      <a:pt x="8387" y="18952"/>
                      <a:pt x="8268" y="21121"/>
                    </a:cubicBezTo>
                    <a:cubicBezTo>
                      <a:pt x="9088" y="21435"/>
                      <a:pt x="9936" y="21600"/>
                      <a:pt x="10800" y="21600"/>
                    </a:cubicBezTo>
                    <a:cubicBezTo>
                      <a:pt x="11738" y="21600"/>
                      <a:pt x="12658" y="21406"/>
                      <a:pt x="13542" y="21036"/>
                    </a:cubicBezTo>
                    <a:cubicBezTo>
                      <a:pt x="13399" y="18908"/>
                      <a:pt x="12273" y="17245"/>
                      <a:pt x="10908" y="1724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214" name="Group 214"/>
            <p:cNvGrpSpPr/>
            <p:nvPr/>
          </p:nvGrpSpPr>
          <p:grpSpPr>
            <a:xfrm>
              <a:off x="451491" y="-1"/>
              <a:ext cx="1288331" cy="397313"/>
              <a:chOff x="0" y="0"/>
              <a:chExt cx="1288330" cy="397311"/>
            </a:xfrm>
          </p:grpSpPr>
          <p:sp>
            <p:nvSpPr>
              <p:cNvPr id="211" name="Shape 211"/>
              <p:cNvSpPr/>
              <p:nvPr/>
            </p:nvSpPr>
            <p:spPr>
              <a:xfrm>
                <a:off x="0" y="0"/>
                <a:ext cx="1288331" cy="267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09" y="0"/>
                    </a:moveTo>
                    <a:cubicBezTo>
                      <a:pt x="11534" y="0"/>
                      <a:pt x="11413" y="501"/>
                      <a:pt x="11413" y="1340"/>
                    </a:cubicBezTo>
                    <a:cubicBezTo>
                      <a:pt x="11413" y="2179"/>
                      <a:pt x="11534" y="2681"/>
                      <a:pt x="11709" y="2681"/>
                    </a:cubicBezTo>
                    <a:lnTo>
                      <a:pt x="12014" y="2681"/>
                    </a:lnTo>
                    <a:lnTo>
                      <a:pt x="12014" y="18319"/>
                    </a:lnTo>
                    <a:lnTo>
                      <a:pt x="11709" y="18319"/>
                    </a:lnTo>
                    <a:cubicBezTo>
                      <a:pt x="11534" y="18319"/>
                      <a:pt x="11413" y="18820"/>
                      <a:pt x="11413" y="19659"/>
                    </a:cubicBezTo>
                    <a:cubicBezTo>
                      <a:pt x="11413" y="20498"/>
                      <a:pt x="11534" y="21000"/>
                      <a:pt x="11709" y="21000"/>
                    </a:cubicBezTo>
                    <a:lnTo>
                      <a:pt x="12960" y="21000"/>
                    </a:lnTo>
                    <a:cubicBezTo>
                      <a:pt x="13134" y="21000"/>
                      <a:pt x="13256" y="20498"/>
                      <a:pt x="13256" y="19659"/>
                    </a:cubicBezTo>
                    <a:cubicBezTo>
                      <a:pt x="13256" y="18820"/>
                      <a:pt x="13134" y="18319"/>
                      <a:pt x="12960" y="18319"/>
                    </a:cubicBezTo>
                    <a:lnTo>
                      <a:pt x="12571" y="18319"/>
                    </a:lnTo>
                    <a:lnTo>
                      <a:pt x="12571" y="2681"/>
                    </a:lnTo>
                    <a:lnTo>
                      <a:pt x="13613" y="2681"/>
                    </a:lnTo>
                    <a:cubicBezTo>
                      <a:pt x="13871" y="2681"/>
                      <a:pt x="14055" y="3073"/>
                      <a:pt x="14179" y="3686"/>
                    </a:cubicBezTo>
                    <a:cubicBezTo>
                      <a:pt x="14303" y="4297"/>
                      <a:pt x="14368" y="5355"/>
                      <a:pt x="14368" y="6730"/>
                    </a:cubicBezTo>
                    <a:cubicBezTo>
                      <a:pt x="14368" y="8105"/>
                      <a:pt x="14303" y="9163"/>
                      <a:pt x="14179" y="9774"/>
                    </a:cubicBezTo>
                    <a:cubicBezTo>
                      <a:pt x="14055" y="10387"/>
                      <a:pt x="13871" y="10723"/>
                      <a:pt x="13613" y="10723"/>
                    </a:cubicBezTo>
                    <a:lnTo>
                      <a:pt x="13123" y="10723"/>
                    </a:lnTo>
                    <a:cubicBezTo>
                      <a:pt x="12948" y="10723"/>
                      <a:pt x="12826" y="11225"/>
                      <a:pt x="12826" y="12064"/>
                    </a:cubicBezTo>
                    <a:cubicBezTo>
                      <a:pt x="12826" y="12903"/>
                      <a:pt x="12948" y="13404"/>
                      <a:pt x="13123" y="13404"/>
                    </a:cubicBezTo>
                    <a:lnTo>
                      <a:pt x="13613" y="13404"/>
                    </a:lnTo>
                    <a:cubicBezTo>
                      <a:pt x="14043" y="13404"/>
                      <a:pt x="14378" y="12863"/>
                      <a:pt x="14612" y="11673"/>
                    </a:cubicBezTo>
                    <a:cubicBezTo>
                      <a:pt x="14842" y="10498"/>
                      <a:pt x="14960" y="8860"/>
                      <a:pt x="14960" y="6744"/>
                    </a:cubicBezTo>
                    <a:cubicBezTo>
                      <a:pt x="14960" y="4628"/>
                      <a:pt x="14842" y="2962"/>
                      <a:pt x="14612" y="1787"/>
                    </a:cubicBezTo>
                    <a:cubicBezTo>
                      <a:pt x="14378" y="597"/>
                      <a:pt x="14043" y="0"/>
                      <a:pt x="13613" y="0"/>
                    </a:cubicBezTo>
                    <a:lnTo>
                      <a:pt x="11709" y="0"/>
                    </a:lnTo>
                    <a:close/>
                    <a:moveTo>
                      <a:pt x="84" y="2052"/>
                    </a:moveTo>
                    <a:cubicBezTo>
                      <a:pt x="27" y="2052"/>
                      <a:pt x="0" y="2199"/>
                      <a:pt x="0" y="2471"/>
                    </a:cubicBezTo>
                    <a:cubicBezTo>
                      <a:pt x="0" y="2746"/>
                      <a:pt x="27" y="2876"/>
                      <a:pt x="84" y="2876"/>
                    </a:cubicBezTo>
                    <a:lnTo>
                      <a:pt x="482" y="2876"/>
                    </a:lnTo>
                    <a:cubicBezTo>
                      <a:pt x="539" y="2876"/>
                      <a:pt x="569" y="3009"/>
                      <a:pt x="569" y="3281"/>
                    </a:cubicBezTo>
                    <a:lnTo>
                      <a:pt x="569" y="19952"/>
                    </a:lnTo>
                    <a:cubicBezTo>
                      <a:pt x="569" y="20226"/>
                      <a:pt x="539" y="20357"/>
                      <a:pt x="482" y="20357"/>
                    </a:cubicBezTo>
                    <a:lnTo>
                      <a:pt x="84" y="20357"/>
                    </a:lnTo>
                    <a:cubicBezTo>
                      <a:pt x="27" y="20357"/>
                      <a:pt x="0" y="20490"/>
                      <a:pt x="0" y="20762"/>
                    </a:cubicBezTo>
                    <a:cubicBezTo>
                      <a:pt x="0" y="21036"/>
                      <a:pt x="27" y="21181"/>
                      <a:pt x="84" y="21181"/>
                    </a:cubicBezTo>
                    <a:lnTo>
                      <a:pt x="1335" y="21181"/>
                    </a:lnTo>
                    <a:cubicBezTo>
                      <a:pt x="1393" y="21181"/>
                      <a:pt x="1420" y="21036"/>
                      <a:pt x="1420" y="20762"/>
                    </a:cubicBezTo>
                    <a:cubicBezTo>
                      <a:pt x="1420" y="20490"/>
                      <a:pt x="1393" y="20357"/>
                      <a:pt x="1335" y="20357"/>
                    </a:cubicBezTo>
                    <a:lnTo>
                      <a:pt x="825" y="20357"/>
                    </a:lnTo>
                    <a:cubicBezTo>
                      <a:pt x="768" y="20357"/>
                      <a:pt x="737" y="20226"/>
                      <a:pt x="737" y="19952"/>
                    </a:cubicBezTo>
                    <a:lnTo>
                      <a:pt x="737" y="3965"/>
                    </a:lnTo>
                    <a:cubicBezTo>
                      <a:pt x="737" y="3820"/>
                      <a:pt x="744" y="3750"/>
                      <a:pt x="755" y="3742"/>
                    </a:cubicBezTo>
                    <a:cubicBezTo>
                      <a:pt x="766" y="3733"/>
                      <a:pt x="776" y="3753"/>
                      <a:pt x="784" y="3826"/>
                    </a:cubicBezTo>
                    <a:lnTo>
                      <a:pt x="2375" y="20762"/>
                    </a:lnTo>
                    <a:cubicBezTo>
                      <a:pt x="2401" y="21036"/>
                      <a:pt x="2443" y="21181"/>
                      <a:pt x="2500" y="21181"/>
                    </a:cubicBezTo>
                    <a:cubicBezTo>
                      <a:pt x="2557" y="21181"/>
                      <a:pt x="2598" y="21036"/>
                      <a:pt x="2625" y="20762"/>
                    </a:cubicBezTo>
                    <a:lnTo>
                      <a:pt x="4215" y="3826"/>
                    </a:lnTo>
                    <a:cubicBezTo>
                      <a:pt x="4223" y="3753"/>
                      <a:pt x="4233" y="3733"/>
                      <a:pt x="4245" y="3742"/>
                    </a:cubicBezTo>
                    <a:cubicBezTo>
                      <a:pt x="4256" y="3750"/>
                      <a:pt x="4259" y="3820"/>
                      <a:pt x="4259" y="3965"/>
                    </a:cubicBezTo>
                    <a:lnTo>
                      <a:pt x="4259" y="19952"/>
                    </a:lnTo>
                    <a:cubicBezTo>
                      <a:pt x="4259" y="20226"/>
                      <a:pt x="4231" y="20357"/>
                      <a:pt x="4175" y="20357"/>
                    </a:cubicBezTo>
                    <a:lnTo>
                      <a:pt x="3664" y="20357"/>
                    </a:lnTo>
                    <a:cubicBezTo>
                      <a:pt x="3607" y="20357"/>
                      <a:pt x="3580" y="20490"/>
                      <a:pt x="3580" y="20762"/>
                    </a:cubicBezTo>
                    <a:cubicBezTo>
                      <a:pt x="3580" y="21036"/>
                      <a:pt x="3607" y="21181"/>
                      <a:pt x="3664" y="21181"/>
                    </a:cubicBezTo>
                    <a:lnTo>
                      <a:pt x="4912" y="21181"/>
                    </a:lnTo>
                    <a:cubicBezTo>
                      <a:pt x="4969" y="21181"/>
                      <a:pt x="4999" y="21036"/>
                      <a:pt x="4999" y="20762"/>
                    </a:cubicBezTo>
                    <a:cubicBezTo>
                      <a:pt x="4999" y="20490"/>
                      <a:pt x="4969" y="20357"/>
                      <a:pt x="4912" y="20357"/>
                    </a:cubicBezTo>
                    <a:lnTo>
                      <a:pt x="4517" y="20357"/>
                    </a:lnTo>
                    <a:cubicBezTo>
                      <a:pt x="4460" y="20357"/>
                      <a:pt x="4430" y="20226"/>
                      <a:pt x="4430" y="19952"/>
                    </a:cubicBezTo>
                    <a:lnTo>
                      <a:pt x="4430" y="3281"/>
                    </a:lnTo>
                    <a:cubicBezTo>
                      <a:pt x="4430" y="3009"/>
                      <a:pt x="4460" y="2876"/>
                      <a:pt x="4517" y="2876"/>
                    </a:cubicBezTo>
                    <a:lnTo>
                      <a:pt x="4912" y="2876"/>
                    </a:lnTo>
                    <a:cubicBezTo>
                      <a:pt x="4969" y="2876"/>
                      <a:pt x="4999" y="2746"/>
                      <a:pt x="4999" y="2471"/>
                    </a:cubicBezTo>
                    <a:cubicBezTo>
                      <a:pt x="4999" y="2199"/>
                      <a:pt x="4969" y="2052"/>
                      <a:pt x="4912" y="2052"/>
                    </a:cubicBezTo>
                    <a:lnTo>
                      <a:pt x="4288" y="2052"/>
                    </a:lnTo>
                    <a:cubicBezTo>
                      <a:pt x="4246" y="2052"/>
                      <a:pt x="4216" y="2090"/>
                      <a:pt x="4195" y="2164"/>
                    </a:cubicBezTo>
                    <a:cubicBezTo>
                      <a:pt x="4174" y="2235"/>
                      <a:pt x="4157" y="2344"/>
                      <a:pt x="4146" y="2471"/>
                    </a:cubicBezTo>
                    <a:lnTo>
                      <a:pt x="2555" y="19408"/>
                    </a:lnTo>
                    <a:cubicBezTo>
                      <a:pt x="2517" y="19790"/>
                      <a:pt x="2479" y="19790"/>
                      <a:pt x="2442" y="19408"/>
                    </a:cubicBezTo>
                    <a:lnTo>
                      <a:pt x="851" y="2471"/>
                    </a:lnTo>
                    <a:cubicBezTo>
                      <a:pt x="839" y="2344"/>
                      <a:pt x="825" y="2235"/>
                      <a:pt x="804" y="2164"/>
                    </a:cubicBezTo>
                    <a:cubicBezTo>
                      <a:pt x="783" y="2090"/>
                      <a:pt x="753" y="2052"/>
                      <a:pt x="711" y="2052"/>
                    </a:cubicBezTo>
                    <a:lnTo>
                      <a:pt x="84" y="2052"/>
                    </a:lnTo>
                    <a:close/>
                    <a:moveTo>
                      <a:pt x="17277" y="5222"/>
                    </a:moveTo>
                    <a:cubicBezTo>
                      <a:pt x="17138" y="5222"/>
                      <a:pt x="17008" y="5330"/>
                      <a:pt x="16885" y="5557"/>
                    </a:cubicBezTo>
                    <a:cubicBezTo>
                      <a:pt x="16772" y="5765"/>
                      <a:pt x="16666" y="6030"/>
                      <a:pt x="16575" y="6325"/>
                    </a:cubicBezTo>
                    <a:cubicBezTo>
                      <a:pt x="16535" y="6450"/>
                      <a:pt x="16500" y="6511"/>
                      <a:pt x="16464" y="6646"/>
                    </a:cubicBezTo>
                    <a:cubicBezTo>
                      <a:pt x="16446" y="5920"/>
                      <a:pt x="16331" y="5362"/>
                      <a:pt x="16171" y="5362"/>
                    </a:cubicBezTo>
                    <a:lnTo>
                      <a:pt x="15602" y="5362"/>
                    </a:lnTo>
                    <a:cubicBezTo>
                      <a:pt x="15427" y="5362"/>
                      <a:pt x="15306" y="6087"/>
                      <a:pt x="15306" y="6925"/>
                    </a:cubicBezTo>
                    <a:cubicBezTo>
                      <a:pt x="15306" y="7764"/>
                      <a:pt x="15427" y="8489"/>
                      <a:pt x="15602" y="8489"/>
                    </a:cubicBezTo>
                    <a:lnTo>
                      <a:pt x="15915" y="8489"/>
                    </a:lnTo>
                    <a:lnTo>
                      <a:pt x="15915" y="18319"/>
                    </a:lnTo>
                    <a:lnTo>
                      <a:pt x="15602" y="18319"/>
                    </a:lnTo>
                    <a:cubicBezTo>
                      <a:pt x="15427" y="18319"/>
                      <a:pt x="15306" y="18820"/>
                      <a:pt x="15306" y="19659"/>
                    </a:cubicBezTo>
                    <a:cubicBezTo>
                      <a:pt x="15306" y="20498"/>
                      <a:pt x="15427" y="21000"/>
                      <a:pt x="15602" y="21000"/>
                    </a:cubicBezTo>
                    <a:lnTo>
                      <a:pt x="16795" y="21000"/>
                    </a:lnTo>
                    <a:cubicBezTo>
                      <a:pt x="16970" y="21000"/>
                      <a:pt x="17091" y="20498"/>
                      <a:pt x="17091" y="19659"/>
                    </a:cubicBezTo>
                    <a:cubicBezTo>
                      <a:pt x="17091" y="18820"/>
                      <a:pt x="16970" y="18319"/>
                      <a:pt x="16795" y="18319"/>
                    </a:cubicBezTo>
                    <a:lnTo>
                      <a:pt x="16473" y="18319"/>
                    </a:lnTo>
                    <a:lnTo>
                      <a:pt x="16473" y="11030"/>
                    </a:lnTo>
                    <a:cubicBezTo>
                      <a:pt x="16566" y="10507"/>
                      <a:pt x="16612" y="10028"/>
                      <a:pt x="16694" y="9592"/>
                    </a:cubicBezTo>
                    <a:cubicBezTo>
                      <a:pt x="16767" y="9192"/>
                      <a:pt x="16859" y="8819"/>
                      <a:pt x="16966" y="8489"/>
                    </a:cubicBezTo>
                    <a:cubicBezTo>
                      <a:pt x="17058" y="8210"/>
                      <a:pt x="17161" y="8070"/>
                      <a:pt x="17280" y="8070"/>
                    </a:cubicBezTo>
                    <a:cubicBezTo>
                      <a:pt x="17441" y="8070"/>
                      <a:pt x="17555" y="8252"/>
                      <a:pt x="17634" y="8615"/>
                    </a:cubicBezTo>
                    <a:cubicBezTo>
                      <a:pt x="17712" y="8970"/>
                      <a:pt x="17747" y="9386"/>
                      <a:pt x="17747" y="9927"/>
                    </a:cubicBezTo>
                    <a:cubicBezTo>
                      <a:pt x="17747" y="10766"/>
                      <a:pt x="17869" y="11352"/>
                      <a:pt x="18044" y="11352"/>
                    </a:cubicBezTo>
                    <a:cubicBezTo>
                      <a:pt x="18218" y="11352"/>
                      <a:pt x="18343" y="10766"/>
                      <a:pt x="18343" y="9927"/>
                    </a:cubicBezTo>
                    <a:cubicBezTo>
                      <a:pt x="18343" y="9289"/>
                      <a:pt x="18318" y="8677"/>
                      <a:pt x="18270" y="8112"/>
                    </a:cubicBezTo>
                    <a:cubicBezTo>
                      <a:pt x="18221" y="7535"/>
                      <a:pt x="18148" y="7015"/>
                      <a:pt x="18052" y="6576"/>
                    </a:cubicBezTo>
                    <a:cubicBezTo>
                      <a:pt x="17958" y="6147"/>
                      <a:pt x="17845" y="5808"/>
                      <a:pt x="17715" y="5571"/>
                    </a:cubicBezTo>
                    <a:cubicBezTo>
                      <a:pt x="17587" y="5335"/>
                      <a:pt x="17438" y="5222"/>
                      <a:pt x="17277" y="5222"/>
                    </a:cubicBezTo>
                    <a:close/>
                    <a:moveTo>
                      <a:pt x="19997" y="5362"/>
                    </a:moveTo>
                    <a:cubicBezTo>
                      <a:pt x="19767" y="5362"/>
                      <a:pt x="19548" y="5565"/>
                      <a:pt x="19350" y="5962"/>
                    </a:cubicBezTo>
                    <a:cubicBezTo>
                      <a:pt x="19151" y="6362"/>
                      <a:pt x="18980" y="6931"/>
                      <a:pt x="18839" y="7651"/>
                    </a:cubicBezTo>
                    <a:cubicBezTo>
                      <a:pt x="18699" y="8366"/>
                      <a:pt x="18589" y="9238"/>
                      <a:pt x="18511" y="10235"/>
                    </a:cubicBezTo>
                    <a:cubicBezTo>
                      <a:pt x="18434" y="11218"/>
                      <a:pt x="18395" y="12313"/>
                      <a:pt x="18395" y="13488"/>
                    </a:cubicBezTo>
                    <a:cubicBezTo>
                      <a:pt x="18395" y="14662"/>
                      <a:pt x="18434" y="15744"/>
                      <a:pt x="18511" y="16727"/>
                    </a:cubicBezTo>
                    <a:cubicBezTo>
                      <a:pt x="18589" y="17724"/>
                      <a:pt x="18699" y="18597"/>
                      <a:pt x="18839" y="19310"/>
                    </a:cubicBezTo>
                    <a:cubicBezTo>
                      <a:pt x="18980" y="20031"/>
                      <a:pt x="19150" y="20599"/>
                      <a:pt x="19350" y="21000"/>
                    </a:cubicBezTo>
                    <a:cubicBezTo>
                      <a:pt x="19547" y="21396"/>
                      <a:pt x="19765" y="21600"/>
                      <a:pt x="19997" y="21600"/>
                    </a:cubicBezTo>
                    <a:cubicBezTo>
                      <a:pt x="20229" y="21600"/>
                      <a:pt x="20448" y="21396"/>
                      <a:pt x="20645" y="21000"/>
                    </a:cubicBezTo>
                    <a:cubicBezTo>
                      <a:pt x="20845" y="20599"/>
                      <a:pt x="21016" y="20029"/>
                      <a:pt x="21156" y="19310"/>
                    </a:cubicBezTo>
                    <a:cubicBezTo>
                      <a:pt x="21296" y="18595"/>
                      <a:pt x="21406" y="17723"/>
                      <a:pt x="21484" y="16727"/>
                    </a:cubicBezTo>
                    <a:cubicBezTo>
                      <a:pt x="21561" y="15742"/>
                      <a:pt x="21600" y="14661"/>
                      <a:pt x="21600" y="13488"/>
                    </a:cubicBezTo>
                    <a:cubicBezTo>
                      <a:pt x="21600" y="12314"/>
                      <a:pt x="21561" y="11220"/>
                      <a:pt x="21484" y="10235"/>
                    </a:cubicBezTo>
                    <a:cubicBezTo>
                      <a:pt x="21406" y="9238"/>
                      <a:pt x="21296" y="8367"/>
                      <a:pt x="21156" y="7651"/>
                    </a:cubicBezTo>
                    <a:cubicBezTo>
                      <a:pt x="21015" y="6931"/>
                      <a:pt x="20844" y="6363"/>
                      <a:pt x="20645" y="5962"/>
                    </a:cubicBezTo>
                    <a:cubicBezTo>
                      <a:pt x="20447" y="5565"/>
                      <a:pt x="20228" y="5362"/>
                      <a:pt x="19997" y="5362"/>
                    </a:cubicBezTo>
                    <a:close/>
                    <a:moveTo>
                      <a:pt x="6312" y="7247"/>
                    </a:moveTo>
                    <a:cubicBezTo>
                      <a:pt x="6187" y="7247"/>
                      <a:pt x="6067" y="7329"/>
                      <a:pt x="5957" y="7484"/>
                    </a:cubicBezTo>
                    <a:cubicBezTo>
                      <a:pt x="5847" y="7638"/>
                      <a:pt x="5751" y="7829"/>
                      <a:pt x="5664" y="8056"/>
                    </a:cubicBezTo>
                    <a:cubicBezTo>
                      <a:pt x="5577" y="8285"/>
                      <a:pt x="5498" y="8541"/>
                      <a:pt x="5432" y="8824"/>
                    </a:cubicBezTo>
                    <a:cubicBezTo>
                      <a:pt x="5365" y="9106"/>
                      <a:pt x="5314" y="9365"/>
                      <a:pt x="5272" y="9620"/>
                    </a:cubicBezTo>
                    <a:cubicBezTo>
                      <a:pt x="5238" y="9838"/>
                      <a:pt x="5244" y="10029"/>
                      <a:pt x="5290" y="10193"/>
                    </a:cubicBezTo>
                    <a:cubicBezTo>
                      <a:pt x="5335" y="10356"/>
                      <a:pt x="5375" y="10327"/>
                      <a:pt x="5409" y="10109"/>
                    </a:cubicBezTo>
                    <a:cubicBezTo>
                      <a:pt x="5443" y="9891"/>
                      <a:pt x="5487" y="9663"/>
                      <a:pt x="5542" y="9425"/>
                    </a:cubicBezTo>
                    <a:cubicBezTo>
                      <a:pt x="5597" y="9190"/>
                      <a:pt x="5660" y="8983"/>
                      <a:pt x="5734" y="8782"/>
                    </a:cubicBezTo>
                    <a:cubicBezTo>
                      <a:pt x="5808" y="8583"/>
                      <a:pt x="5892" y="8404"/>
                      <a:pt x="5986" y="8266"/>
                    </a:cubicBezTo>
                    <a:cubicBezTo>
                      <a:pt x="6081" y="8129"/>
                      <a:pt x="6190" y="8070"/>
                      <a:pt x="6312" y="8070"/>
                    </a:cubicBezTo>
                    <a:cubicBezTo>
                      <a:pt x="6448" y="8070"/>
                      <a:pt x="6570" y="8159"/>
                      <a:pt x="6680" y="8350"/>
                    </a:cubicBezTo>
                    <a:cubicBezTo>
                      <a:pt x="6790" y="8540"/>
                      <a:pt x="6883" y="8807"/>
                      <a:pt x="6959" y="9145"/>
                    </a:cubicBezTo>
                    <a:cubicBezTo>
                      <a:pt x="7035" y="9481"/>
                      <a:pt x="7091" y="9871"/>
                      <a:pt x="7133" y="10318"/>
                    </a:cubicBezTo>
                    <a:cubicBezTo>
                      <a:pt x="7175" y="10766"/>
                      <a:pt x="7197" y="11247"/>
                      <a:pt x="7197" y="11756"/>
                    </a:cubicBezTo>
                    <a:lnTo>
                      <a:pt x="7197" y="16950"/>
                    </a:lnTo>
                    <a:cubicBezTo>
                      <a:pt x="7118" y="17642"/>
                      <a:pt x="7021" y="18263"/>
                      <a:pt x="6907" y="18807"/>
                    </a:cubicBezTo>
                    <a:cubicBezTo>
                      <a:pt x="6808" y="19282"/>
                      <a:pt x="6690" y="19705"/>
                      <a:pt x="6550" y="20078"/>
                    </a:cubicBezTo>
                    <a:cubicBezTo>
                      <a:pt x="6410" y="20451"/>
                      <a:pt x="6248" y="20637"/>
                      <a:pt x="6062" y="20637"/>
                    </a:cubicBezTo>
                    <a:cubicBezTo>
                      <a:pt x="5778" y="20637"/>
                      <a:pt x="5565" y="20296"/>
                      <a:pt x="5423" y="19631"/>
                    </a:cubicBezTo>
                    <a:cubicBezTo>
                      <a:pt x="5281" y="18966"/>
                      <a:pt x="5208" y="18115"/>
                      <a:pt x="5208" y="17076"/>
                    </a:cubicBezTo>
                    <a:cubicBezTo>
                      <a:pt x="5208" y="16567"/>
                      <a:pt x="5227" y="16102"/>
                      <a:pt x="5264" y="15666"/>
                    </a:cubicBezTo>
                    <a:cubicBezTo>
                      <a:pt x="5299" y="15230"/>
                      <a:pt x="5355" y="14844"/>
                      <a:pt x="5435" y="14535"/>
                    </a:cubicBezTo>
                    <a:cubicBezTo>
                      <a:pt x="5514" y="14224"/>
                      <a:pt x="5615" y="13990"/>
                      <a:pt x="5737" y="13809"/>
                    </a:cubicBezTo>
                    <a:cubicBezTo>
                      <a:pt x="5858" y="13628"/>
                      <a:pt x="6005" y="13530"/>
                      <a:pt x="6175" y="13530"/>
                    </a:cubicBezTo>
                    <a:lnTo>
                      <a:pt x="6770" y="13530"/>
                    </a:lnTo>
                    <a:cubicBezTo>
                      <a:pt x="6827" y="13530"/>
                      <a:pt x="6857" y="13398"/>
                      <a:pt x="6857" y="13125"/>
                    </a:cubicBezTo>
                    <a:cubicBezTo>
                      <a:pt x="6857" y="12852"/>
                      <a:pt x="6827" y="12706"/>
                      <a:pt x="6770" y="12706"/>
                    </a:cubicBezTo>
                    <a:lnTo>
                      <a:pt x="6175" y="12706"/>
                    </a:lnTo>
                    <a:cubicBezTo>
                      <a:pt x="5990" y="12706"/>
                      <a:pt x="5825" y="12828"/>
                      <a:pt x="5685" y="13055"/>
                    </a:cubicBezTo>
                    <a:cubicBezTo>
                      <a:pt x="5544" y="13284"/>
                      <a:pt x="5427" y="13585"/>
                      <a:pt x="5330" y="13976"/>
                    </a:cubicBezTo>
                    <a:cubicBezTo>
                      <a:pt x="5234" y="14369"/>
                      <a:pt x="5162" y="14831"/>
                      <a:pt x="5113" y="15359"/>
                    </a:cubicBezTo>
                    <a:cubicBezTo>
                      <a:pt x="5063" y="15886"/>
                      <a:pt x="5037" y="16457"/>
                      <a:pt x="5037" y="17076"/>
                    </a:cubicBezTo>
                    <a:cubicBezTo>
                      <a:pt x="5037" y="17696"/>
                      <a:pt x="5059" y="18280"/>
                      <a:pt x="5101" y="18807"/>
                    </a:cubicBezTo>
                    <a:cubicBezTo>
                      <a:pt x="5143" y="19336"/>
                      <a:pt x="5204" y="19784"/>
                      <a:pt x="5290" y="20176"/>
                    </a:cubicBezTo>
                    <a:cubicBezTo>
                      <a:pt x="5375" y="20567"/>
                      <a:pt x="5483" y="20882"/>
                      <a:pt x="5612" y="21111"/>
                    </a:cubicBezTo>
                    <a:cubicBezTo>
                      <a:pt x="5741" y="21339"/>
                      <a:pt x="5892" y="21446"/>
                      <a:pt x="6062" y="21446"/>
                    </a:cubicBezTo>
                    <a:cubicBezTo>
                      <a:pt x="6198" y="21446"/>
                      <a:pt x="6322" y="21363"/>
                      <a:pt x="6434" y="21181"/>
                    </a:cubicBezTo>
                    <a:cubicBezTo>
                      <a:pt x="6545" y="21000"/>
                      <a:pt x="6646" y="20781"/>
                      <a:pt x="6735" y="20525"/>
                    </a:cubicBezTo>
                    <a:cubicBezTo>
                      <a:pt x="6824" y="20271"/>
                      <a:pt x="6899" y="19997"/>
                      <a:pt x="6962" y="19715"/>
                    </a:cubicBezTo>
                    <a:cubicBezTo>
                      <a:pt x="7024" y="19434"/>
                      <a:pt x="7073" y="19181"/>
                      <a:pt x="7107" y="18961"/>
                    </a:cubicBezTo>
                    <a:cubicBezTo>
                      <a:pt x="7122" y="18871"/>
                      <a:pt x="7134" y="18831"/>
                      <a:pt x="7145" y="18821"/>
                    </a:cubicBezTo>
                    <a:cubicBezTo>
                      <a:pt x="7156" y="18812"/>
                      <a:pt x="7166" y="18826"/>
                      <a:pt x="7174" y="18863"/>
                    </a:cubicBezTo>
                    <a:cubicBezTo>
                      <a:pt x="7181" y="18900"/>
                      <a:pt x="7187" y="18944"/>
                      <a:pt x="7191" y="19017"/>
                    </a:cubicBezTo>
                    <a:cubicBezTo>
                      <a:pt x="7195" y="19089"/>
                      <a:pt x="7197" y="19166"/>
                      <a:pt x="7197" y="19240"/>
                    </a:cubicBezTo>
                    <a:lnTo>
                      <a:pt x="7197" y="20762"/>
                    </a:lnTo>
                    <a:cubicBezTo>
                      <a:pt x="7197" y="21036"/>
                      <a:pt x="7224" y="21181"/>
                      <a:pt x="7281" y="21181"/>
                    </a:cubicBezTo>
                    <a:lnTo>
                      <a:pt x="7850" y="21181"/>
                    </a:lnTo>
                    <a:cubicBezTo>
                      <a:pt x="7907" y="21181"/>
                      <a:pt x="7935" y="21036"/>
                      <a:pt x="7935" y="20762"/>
                    </a:cubicBezTo>
                    <a:cubicBezTo>
                      <a:pt x="7935" y="20490"/>
                      <a:pt x="7907" y="20357"/>
                      <a:pt x="7850" y="20357"/>
                    </a:cubicBezTo>
                    <a:lnTo>
                      <a:pt x="7453" y="20357"/>
                    </a:lnTo>
                    <a:cubicBezTo>
                      <a:pt x="7396" y="20357"/>
                      <a:pt x="7368" y="20226"/>
                      <a:pt x="7368" y="19952"/>
                    </a:cubicBezTo>
                    <a:lnTo>
                      <a:pt x="7368" y="11756"/>
                    </a:lnTo>
                    <a:cubicBezTo>
                      <a:pt x="7368" y="11136"/>
                      <a:pt x="7342" y="10558"/>
                      <a:pt x="7293" y="10011"/>
                    </a:cubicBezTo>
                    <a:cubicBezTo>
                      <a:pt x="7244" y="9465"/>
                      <a:pt x="7175" y="8983"/>
                      <a:pt x="7084" y="8573"/>
                    </a:cubicBezTo>
                    <a:cubicBezTo>
                      <a:pt x="6993" y="8163"/>
                      <a:pt x="6881" y="7833"/>
                      <a:pt x="6750" y="7596"/>
                    </a:cubicBezTo>
                    <a:cubicBezTo>
                      <a:pt x="6619" y="7359"/>
                      <a:pt x="6475" y="7247"/>
                      <a:pt x="6312" y="7247"/>
                    </a:cubicBezTo>
                    <a:close/>
                    <a:moveTo>
                      <a:pt x="20055" y="8042"/>
                    </a:moveTo>
                    <a:cubicBezTo>
                      <a:pt x="20212" y="8042"/>
                      <a:pt x="20353" y="8172"/>
                      <a:pt x="20476" y="8419"/>
                    </a:cubicBezTo>
                    <a:cubicBezTo>
                      <a:pt x="20599" y="8666"/>
                      <a:pt x="20701" y="8997"/>
                      <a:pt x="20787" y="9439"/>
                    </a:cubicBezTo>
                    <a:cubicBezTo>
                      <a:pt x="20873" y="9884"/>
                      <a:pt x="20942" y="10433"/>
                      <a:pt x="20990" y="11072"/>
                    </a:cubicBezTo>
                    <a:cubicBezTo>
                      <a:pt x="21040" y="11734"/>
                      <a:pt x="21066" y="12484"/>
                      <a:pt x="21066" y="13306"/>
                    </a:cubicBezTo>
                    <a:cubicBezTo>
                      <a:pt x="21066" y="14146"/>
                      <a:pt x="21040" y="14909"/>
                      <a:pt x="20990" y="15568"/>
                    </a:cubicBezTo>
                    <a:cubicBezTo>
                      <a:pt x="20942" y="16209"/>
                      <a:pt x="20873" y="16758"/>
                      <a:pt x="20787" y="17202"/>
                    </a:cubicBezTo>
                    <a:cubicBezTo>
                      <a:pt x="20702" y="17638"/>
                      <a:pt x="20599" y="17989"/>
                      <a:pt x="20479" y="18221"/>
                    </a:cubicBezTo>
                    <a:cubicBezTo>
                      <a:pt x="20356" y="18462"/>
                      <a:pt x="20213" y="18584"/>
                      <a:pt x="20055" y="18584"/>
                    </a:cubicBezTo>
                    <a:cubicBezTo>
                      <a:pt x="19898" y="18584"/>
                      <a:pt x="19755" y="18462"/>
                      <a:pt x="19632" y="18221"/>
                    </a:cubicBezTo>
                    <a:cubicBezTo>
                      <a:pt x="19512" y="17989"/>
                      <a:pt x="19409" y="17650"/>
                      <a:pt x="19324" y="17216"/>
                    </a:cubicBezTo>
                    <a:cubicBezTo>
                      <a:pt x="19237" y="16765"/>
                      <a:pt x="19170" y="16221"/>
                      <a:pt x="19121" y="15568"/>
                    </a:cubicBezTo>
                    <a:cubicBezTo>
                      <a:pt x="19071" y="14913"/>
                      <a:pt x="19045" y="14151"/>
                      <a:pt x="19045" y="13306"/>
                    </a:cubicBezTo>
                    <a:cubicBezTo>
                      <a:pt x="19045" y="12479"/>
                      <a:pt x="19071" y="11729"/>
                      <a:pt x="19121" y="11072"/>
                    </a:cubicBezTo>
                    <a:cubicBezTo>
                      <a:pt x="19170" y="10429"/>
                      <a:pt x="19238" y="9881"/>
                      <a:pt x="19324" y="9439"/>
                    </a:cubicBezTo>
                    <a:cubicBezTo>
                      <a:pt x="19410" y="8995"/>
                      <a:pt x="19511" y="8667"/>
                      <a:pt x="19635" y="8419"/>
                    </a:cubicBezTo>
                    <a:cubicBezTo>
                      <a:pt x="19757" y="8172"/>
                      <a:pt x="19899" y="8042"/>
                      <a:pt x="20055" y="80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212" name="Shape 212"/>
              <p:cNvSpPr/>
              <p:nvPr/>
            </p:nvSpPr>
            <p:spPr>
              <a:xfrm>
                <a:off x="376801" y="88659"/>
                <a:ext cx="283710" cy="3086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60" extrusionOk="0">
                    <a:moveTo>
                      <a:pt x="21213" y="11458"/>
                    </a:moveTo>
                    <a:lnTo>
                      <a:pt x="19665" y="11458"/>
                    </a:lnTo>
                    <a:cubicBezTo>
                      <a:pt x="19526" y="11458"/>
                      <a:pt x="19407" y="11423"/>
                      <a:pt x="19303" y="11352"/>
                    </a:cubicBezTo>
                    <a:cubicBezTo>
                      <a:pt x="19200" y="11281"/>
                      <a:pt x="19106" y="11198"/>
                      <a:pt x="19020" y="11103"/>
                    </a:cubicBezTo>
                    <a:lnTo>
                      <a:pt x="15331" y="6393"/>
                    </a:lnTo>
                    <a:cubicBezTo>
                      <a:pt x="15227" y="6251"/>
                      <a:pt x="15227" y="6109"/>
                      <a:pt x="15331" y="5967"/>
                    </a:cubicBezTo>
                    <a:lnTo>
                      <a:pt x="18242" y="2078"/>
                    </a:lnTo>
                    <a:cubicBezTo>
                      <a:pt x="18311" y="1983"/>
                      <a:pt x="18401" y="1899"/>
                      <a:pt x="18513" y="1828"/>
                    </a:cubicBezTo>
                    <a:cubicBezTo>
                      <a:pt x="18530" y="1817"/>
                      <a:pt x="18584" y="1790"/>
                      <a:pt x="18658" y="1754"/>
                    </a:cubicBezTo>
                    <a:cubicBezTo>
                      <a:pt x="19600" y="1650"/>
                      <a:pt x="20445" y="1250"/>
                      <a:pt x="21072" y="657"/>
                    </a:cubicBezTo>
                    <a:cubicBezTo>
                      <a:pt x="21234" y="504"/>
                      <a:pt x="21230" y="258"/>
                      <a:pt x="21064" y="110"/>
                    </a:cubicBezTo>
                    <a:cubicBezTo>
                      <a:pt x="20896" y="-39"/>
                      <a:pt x="20630" y="-36"/>
                      <a:pt x="20467" y="118"/>
                    </a:cubicBezTo>
                    <a:cubicBezTo>
                      <a:pt x="19916" y="637"/>
                      <a:pt x="19162" y="966"/>
                      <a:pt x="18322" y="1002"/>
                    </a:cubicBezTo>
                    <a:lnTo>
                      <a:pt x="17812" y="990"/>
                    </a:lnTo>
                    <a:cubicBezTo>
                      <a:pt x="17055" y="913"/>
                      <a:pt x="16380" y="594"/>
                      <a:pt x="15873" y="117"/>
                    </a:cubicBezTo>
                    <a:cubicBezTo>
                      <a:pt x="15710" y="-37"/>
                      <a:pt x="15443" y="-40"/>
                      <a:pt x="15276" y="110"/>
                    </a:cubicBezTo>
                    <a:cubicBezTo>
                      <a:pt x="15109" y="259"/>
                      <a:pt x="15106" y="504"/>
                      <a:pt x="15269" y="657"/>
                    </a:cubicBezTo>
                    <a:lnTo>
                      <a:pt x="15268" y="657"/>
                    </a:lnTo>
                    <a:cubicBezTo>
                      <a:pt x="15838" y="1195"/>
                      <a:pt x="16587" y="1573"/>
                      <a:pt x="17425" y="1717"/>
                    </a:cubicBezTo>
                    <a:cubicBezTo>
                      <a:pt x="17428" y="1728"/>
                      <a:pt x="17435" y="1739"/>
                      <a:pt x="17437" y="1751"/>
                    </a:cubicBezTo>
                    <a:cubicBezTo>
                      <a:pt x="17459" y="1838"/>
                      <a:pt x="17430" y="1972"/>
                      <a:pt x="17345" y="2067"/>
                    </a:cubicBezTo>
                    <a:lnTo>
                      <a:pt x="14867" y="5352"/>
                    </a:lnTo>
                    <a:cubicBezTo>
                      <a:pt x="14746" y="5525"/>
                      <a:pt x="14626" y="5525"/>
                      <a:pt x="14506" y="5352"/>
                    </a:cubicBezTo>
                    <a:lnTo>
                      <a:pt x="11411" y="1400"/>
                    </a:lnTo>
                    <a:cubicBezTo>
                      <a:pt x="11324" y="1305"/>
                      <a:pt x="11310" y="1221"/>
                      <a:pt x="11372" y="1150"/>
                    </a:cubicBezTo>
                    <a:cubicBezTo>
                      <a:pt x="11431" y="1079"/>
                      <a:pt x="11530" y="1045"/>
                      <a:pt x="11668" y="1045"/>
                    </a:cubicBezTo>
                    <a:lnTo>
                      <a:pt x="13732" y="1045"/>
                    </a:lnTo>
                    <a:cubicBezTo>
                      <a:pt x="13989" y="1045"/>
                      <a:pt x="14119" y="926"/>
                      <a:pt x="14119" y="690"/>
                    </a:cubicBezTo>
                    <a:cubicBezTo>
                      <a:pt x="14119" y="453"/>
                      <a:pt x="13989" y="335"/>
                      <a:pt x="13732" y="335"/>
                    </a:cubicBezTo>
                    <a:lnTo>
                      <a:pt x="8315" y="335"/>
                    </a:lnTo>
                    <a:cubicBezTo>
                      <a:pt x="8056" y="335"/>
                      <a:pt x="7928" y="453"/>
                      <a:pt x="7928" y="690"/>
                    </a:cubicBezTo>
                    <a:cubicBezTo>
                      <a:pt x="7928" y="926"/>
                      <a:pt x="8056" y="1045"/>
                      <a:pt x="8315" y="1045"/>
                    </a:cubicBezTo>
                    <a:lnTo>
                      <a:pt x="9863" y="1045"/>
                    </a:lnTo>
                    <a:cubicBezTo>
                      <a:pt x="10000" y="1045"/>
                      <a:pt x="10124" y="1079"/>
                      <a:pt x="10237" y="1150"/>
                    </a:cubicBezTo>
                    <a:cubicBezTo>
                      <a:pt x="10348" y="1221"/>
                      <a:pt x="10438" y="1305"/>
                      <a:pt x="10508" y="1400"/>
                    </a:cubicBezTo>
                    <a:lnTo>
                      <a:pt x="14066" y="5967"/>
                    </a:lnTo>
                    <a:cubicBezTo>
                      <a:pt x="14170" y="6109"/>
                      <a:pt x="14170" y="6251"/>
                      <a:pt x="14066" y="6393"/>
                    </a:cubicBezTo>
                    <a:lnTo>
                      <a:pt x="2579" y="20495"/>
                    </a:lnTo>
                    <a:cubicBezTo>
                      <a:pt x="2492" y="20590"/>
                      <a:pt x="2399" y="20674"/>
                      <a:pt x="2295" y="20745"/>
                    </a:cubicBezTo>
                    <a:cubicBezTo>
                      <a:pt x="2192" y="20816"/>
                      <a:pt x="2072" y="20850"/>
                      <a:pt x="1935" y="20850"/>
                    </a:cubicBezTo>
                    <a:lnTo>
                      <a:pt x="387" y="20850"/>
                    </a:lnTo>
                    <a:cubicBezTo>
                      <a:pt x="128" y="20850"/>
                      <a:pt x="0" y="20969"/>
                      <a:pt x="0" y="21205"/>
                    </a:cubicBezTo>
                    <a:cubicBezTo>
                      <a:pt x="0" y="21442"/>
                      <a:pt x="128" y="21560"/>
                      <a:pt x="387" y="21560"/>
                    </a:cubicBezTo>
                    <a:lnTo>
                      <a:pt x="5803" y="21560"/>
                    </a:lnTo>
                    <a:cubicBezTo>
                      <a:pt x="6061" y="21560"/>
                      <a:pt x="6190" y="21442"/>
                      <a:pt x="6190" y="21205"/>
                    </a:cubicBezTo>
                    <a:cubicBezTo>
                      <a:pt x="6190" y="20969"/>
                      <a:pt x="6061" y="20850"/>
                      <a:pt x="5803" y="20850"/>
                    </a:cubicBezTo>
                    <a:lnTo>
                      <a:pt x="3740" y="20850"/>
                    </a:lnTo>
                    <a:cubicBezTo>
                      <a:pt x="3602" y="20850"/>
                      <a:pt x="3504" y="20816"/>
                      <a:pt x="3442" y="20745"/>
                    </a:cubicBezTo>
                    <a:cubicBezTo>
                      <a:pt x="3382" y="20674"/>
                      <a:pt x="3395" y="20590"/>
                      <a:pt x="3481" y="20495"/>
                    </a:cubicBezTo>
                    <a:lnTo>
                      <a:pt x="14506" y="6985"/>
                    </a:lnTo>
                    <a:cubicBezTo>
                      <a:pt x="14626" y="6827"/>
                      <a:pt x="14746" y="6827"/>
                      <a:pt x="14867" y="6985"/>
                    </a:cubicBezTo>
                    <a:lnTo>
                      <a:pt x="18117" y="11103"/>
                    </a:lnTo>
                    <a:cubicBezTo>
                      <a:pt x="18204" y="11198"/>
                      <a:pt x="18216" y="11281"/>
                      <a:pt x="18156" y="11352"/>
                    </a:cubicBezTo>
                    <a:cubicBezTo>
                      <a:pt x="18095" y="11423"/>
                      <a:pt x="17996" y="11458"/>
                      <a:pt x="17859" y="11458"/>
                    </a:cubicBezTo>
                    <a:lnTo>
                      <a:pt x="15795" y="11458"/>
                    </a:lnTo>
                    <a:cubicBezTo>
                      <a:pt x="15537" y="11458"/>
                      <a:pt x="15409" y="11577"/>
                      <a:pt x="15409" y="11813"/>
                    </a:cubicBezTo>
                    <a:cubicBezTo>
                      <a:pt x="15409" y="12050"/>
                      <a:pt x="15537" y="12167"/>
                      <a:pt x="15795" y="12167"/>
                    </a:cubicBezTo>
                    <a:lnTo>
                      <a:pt x="21213" y="12167"/>
                    </a:lnTo>
                    <a:cubicBezTo>
                      <a:pt x="21470" y="12167"/>
                      <a:pt x="21600" y="12050"/>
                      <a:pt x="21600" y="11813"/>
                    </a:cubicBezTo>
                    <a:cubicBezTo>
                      <a:pt x="21600" y="11577"/>
                      <a:pt x="21470" y="11458"/>
                      <a:pt x="21213" y="1145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213" name="Shape 213"/>
              <p:cNvSpPr/>
              <p:nvPr/>
            </p:nvSpPr>
            <p:spPr>
              <a:xfrm>
                <a:off x="592908" y="72035"/>
                <a:ext cx="44769" cy="20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802" y="11979"/>
                    </a:moveTo>
                    <a:cubicBezTo>
                      <a:pt x="15493" y="11979"/>
                      <a:pt x="14427" y="10116"/>
                      <a:pt x="14427" y="7815"/>
                    </a:cubicBezTo>
                    <a:cubicBezTo>
                      <a:pt x="14427" y="5520"/>
                      <a:pt x="15493" y="3657"/>
                      <a:pt x="16802" y="3657"/>
                    </a:cubicBezTo>
                    <a:cubicBezTo>
                      <a:pt x="18118" y="3657"/>
                      <a:pt x="19185" y="5520"/>
                      <a:pt x="19185" y="7815"/>
                    </a:cubicBezTo>
                    <a:cubicBezTo>
                      <a:pt x="19185" y="10116"/>
                      <a:pt x="18118" y="11979"/>
                      <a:pt x="16802" y="11979"/>
                    </a:cubicBezTo>
                    <a:close/>
                    <a:moveTo>
                      <a:pt x="10799" y="0"/>
                    </a:moveTo>
                    <a:cubicBezTo>
                      <a:pt x="4837" y="0"/>
                      <a:pt x="0" y="4833"/>
                      <a:pt x="0" y="10803"/>
                    </a:cubicBezTo>
                    <a:cubicBezTo>
                      <a:pt x="0" y="16767"/>
                      <a:pt x="4837" y="21600"/>
                      <a:pt x="10799" y="21600"/>
                    </a:cubicBezTo>
                    <a:cubicBezTo>
                      <a:pt x="16761" y="21600"/>
                      <a:pt x="21600" y="16767"/>
                      <a:pt x="21600" y="10803"/>
                    </a:cubicBezTo>
                    <a:cubicBezTo>
                      <a:pt x="21600" y="4833"/>
                      <a:pt x="16761" y="0"/>
                      <a:pt x="107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  <p:sp>
        <p:nvSpPr>
          <p:cNvPr id="216" name="Shape 216"/>
          <p:cNvSpPr/>
          <p:nvPr/>
        </p:nvSpPr>
        <p:spPr>
          <a:xfrm>
            <a:off x="8660187" y="6540500"/>
            <a:ext cx="97069" cy="203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normAutofit/>
          </a:bodyPr>
          <a:lstStyle>
            <a:lvl1pPr>
              <a:defRPr sz="180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pPr algn="ctr" defTabSz="309563">
              <a:defRPr>
                <a:solidFill>
                  <a:srgbClr val="000000"/>
                </a:solidFill>
              </a:defRPr>
            </a:pPr>
            <a:r>
              <a:rPr sz="675" kern="0"/>
              <a:t>￼</a:t>
            </a:r>
          </a:p>
        </p:txBody>
      </p:sp>
      <p:grpSp>
        <p:nvGrpSpPr>
          <p:cNvPr id="219" name="Group 219">
            <a:hlinkClick r:id="" action="ppaction://hlinkshowjump?jump=previousslide"/>
          </p:cNvPr>
          <p:cNvGrpSpPr/>
          <p:nvPr/>
        </p:nvGrpSpPr>
        <p:grpSpPr>
          <a:xfrm>
            <a:off x="8488688" y="6575220"/>
            <a:ext cx="109845" cy="146460"/>
            <a:chOff x="0" y="0"/>
            <a:chExt cx="292918" cy="292918"/>
          </a:xfrm>
        </p:grpSpPr>
        <p:sp>
          <p:nvSpPr>
            <p:cNvPr id="217" name="Shape 217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222B31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218" name="Shape 218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22B3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222" name="Group 222">
            <a:hlinkClick r:id="" action="ppaction://hlinkshowjump?jump=nextslide"/>
          </p:cNvPr>
          <p:cNvGrpSpPr/>
          <p:nvPr/>
        </p:nvGrpSpPr>
        <p:grpSpPr>
          <a:xfrm flipH="1">
            <a:off x="8807776" y="6575220"/>
            <a:ext cx="109845" cy="146460"/>
            <a:chOff x="0" y="0"/>
            <a:chExt cx="292918" cy="292918"/>
          </a:xfrm>
        </p:grpSpPr>
        <p:sp>
          <p:nvSpPr>
            <p:cNvPr id="220" name="Shape 220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222B31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221" name="Shape 221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22B3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sp>
        <p:nvSpPr>
          <p:cNvPr id="223" name="Shape 223"/>
          <p:cNvSpPr>
            <a:spLocks noGrp="1"/>
          </p:cNvSpPr>
          <p:nvPr>
            <p:ph type="sldNum" sz="quarter" idx="2"/>
          </p:nvPr>
        </p:nvSpPr>
        <p:spPr>
          <a:xfrm>
            <a:off x="8639007" y="6578600"/>
            <a:ext cx="139430" cy="203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1283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  <p:sp>
        <p:nvSpPr>
          <p:cNvPr id="224" name="Shape 224"/>
          <p:cNvSpPr>
            <a:spLocks noGrp="1"/>
          </p:cNvSpPr>
          <p:nvPr>
            <p:ph type="body" idx="1"/>
          </p:nvPr>
        </p:nvSpPr>
        <p:spPr>
          <a:xfrm>
            <a:off x="5639822" y="814683"/>
            <a:ext cx="2806019" cy="79375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212830"/>
                </a:solidFill>
              </a:defRPr>
            </a:lvl1pPr>
            <a:lvl2pPr algn="l">
              <a:defRPr>
                <a:solidFill>
                  <a:srgbClr val="212830"/>
                </a:solidFill>
              </a:defRPr>
            </a:lvl2pPr>
            <a:lvl3pPr algn="l">
              <a:defRPr>
                <a:solidFill>
                  <a:srgbClr val="212830"/>
                </a:solidFill>
              </a:defRPr>
            </a:lvl3pPr>
            <a:lvl4pPr algn="l">
              <a:defRPr>
                <a:solidFill>
                  <a:srgbClr val="212830"/>
                </a:solidFill>
              </a:defRPr>
            </a:lvl4pPr>
            <a:lvl5pPr algn="l">
              <a:defRPr>
                <a:solidFill>
                  <a:srgbClr val="212830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212830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212830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212830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212830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212830"/>
                </a:solidFill>
              </a:rPr>
              <a:t>Body Level Five</a:t>
            </a:r>
          </a:p>
        </p:txBody>
      </p:sp>
      <p:sp>
        <p:nvSpPr>
          <p:cNvPr id="225" name="Shape 225"/>
          <p:cNvSpPr>
            <a:spLocks noGrp="1"/>
          </p:cNvSpPr>
          <p:nvPr>
            <p:ph type="title"/>
          </p:nvPr>
        </p:nvSpPr>
        <p:spPr>
          <a:xfrm>
            <a:off x="744729" y="179682"/>
            <a:ext cx="7654543" cy="741978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FFFFFF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FFFFFF"/>
                </a:solidFill>
              </a:rP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2148982667"/>
      </p:ext>
    </p:extLst>
  </p:cSld>
  <p:clrMapOvr>
    <a:masterClrMapping/>
  </p:clrMapOvr>
  <p:transition spd="med"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ide Solid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/>
          <p:nvPr/>
        </p:nvSpPr>
        <p:spPr>
          <a:xfrm>
            <a:off x="-10468" y="-5034"/>
            <a:ext cx="4397257" cy="6868068"/>
          </a:xfrm>
          <a:prstGeom prst="rect">
            <a:avLst/>
          </a:prstGeom>
          <a:solidFill>
            <a:srgbClr val="434F5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309563">
              <a:defRPr sz="3200"/>
            </a:pPr>
            <a:endParaRPr sz="1200" kern="0">
              <a:solidFill>
                <a:sysClr val="windowText" lastClr="000000"/>
              </a:solidFill>
              <a:sym typeface="Helvetica Light"/>
            </a:endParaRPr>
          </a:p>
        </p:txBody>
      </p:sp>
      <p:grpSp>
        <p:nvGrpSpPr>
          <p:cNvPr id="197" name="Group 197"/>
          <p:cNvGrpSpPr/>
          <p:nvPr/>
        </p:nvGrpSpPr>
        <p:grpSpPr>
          <a:xfrm>
            <a:off x="206257" y="6579295"/>
            <a:ext cx="652434" cy="198656"/>
            <a:chOff x="0" y="0"/>
            <a:chExt cx="1739821" cy="397311"/>
          </a:xfrm>
        </p:grpSpPr>
        <p:grpSp>
          <p:nvGrpSpPr>
            <p:cNvPr id="192" name="Group 192"/>
            <p:cNvGrpSpPr/>
            <p:nvPr/>
          </p:nvGrpSpPr>
          <p:grpSpPr>
            <a:xfrm>
              <a:off x="0" y="16976"/>
              <a:ext cx="378730" cy="275796"/>
              <a:chOff x="0" y="0"/>
              <a:chExt cx="378729" cy="275794"/>
            </a:xfrm>
          </p:grpSpPr>
          <p:sp>
            <p:nvSpPr>
              <p:cNvPr id="190" name="Shape 190"/>
              <p:cNvSpPr/>
              <p:nvPr/>
            </p:nvSpPr>
            <p:spPr>
              <a:xfrm>
                <a:off x="105200" y="0"/>
                <a:ext cx="273530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7316"/>
                    </a:moveTo>
                    <a:cubicBezTo>
                      <a:pt x="21600" y="19682"/>
                      <a:pt x="20404" y="21600"/>
                      <a:pt x="18928" y="21600"/>
                    </a:cubicBezTo>
                    <a:cubicBezTo>
                      <a:pt x="17453" y="21600"/>
                      <a:pt x="16257" y="19682"/>
                      <a:pt x="16257" y="17316"/>
                    </a:cubicBezTo>
                    <a:cubicBezTo>
                      <a:pt x="16257" y="12492"/>
                      <a:pt x="13809" y="8567"/>
                      <a:pt x="10800" y="8567"/>
                    </a:cubicBezTo>
                    <a:cubicBezTo>
                      <a:pt x="7791" y="8567"/>
                      <a:pt x="5343" y="12492"/>
                      <a:pt x="5343" y="17316"/>
                    </a:cubicBezTo>
                    <a:cubicBezTo>
                      <a:pt x="5343" y="19682"/>
                      <a:pt x="4147" y="21600"/>
                      <a:pt x="2672" y="21600"/>
                    </a:cubicBezTo>
                    <a:cubicBezTo>
                      <a:pt x="1197" y="21600"/>
                      <a:pt x="0" y="19682"/>
                      <a:pt x="0" y="17316"/>
                    </a:cubicBezTo>
                    <a:cubicBezTo>
                      <a:pt x="0" y="12691"/>
                      <a:pt x="1123" y="8343"/>
                      <a:pt x="3163" y="5072"/>
                    </a:cubicBezTo>
                    <a:cubicBezTo>
                      <a:pt x="5204" y="1801"/>
                      <a:pt x="7915" y="0"/>
                      <a:pt x="10800" y="0"/>
                    </a:cubicBezTo>
                    <a:cubicBezTo>
                      <a:pt x="13685" y="0"/>
                      <a:pt x="16397" y="1801"/>
                      <a:pt x="18437" y="5072"/>
                    </a:cubicBezTo>
                    <a:cubicBezTo>
                      <a:pt x="20477" y="8343"/>
                      <a:pt x="21600" y="12691"/>
                      <a:pt x="21600" y="17316"/>
                    </a:cubicBezTo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91" name="Shape 191"/>
              <p:cNvSpPr/>
              <p:nvPr/>
            </p:nvSpPr>
            <p:spPr>
              <a:xfrm>
                <a:off x="0" y="105200"/>
                <a:ext cx="273528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003" y="6600"/>
                    </a:moveTo>
                    <a:cubicBezTo>
                      <a:pt x="17003" y="3730"/>
                      <a:pt x="18459" y="1393"/>
                      <a:pt x="20250" y="1393"/>
                    </a:cubicBezTo>
                    <a:cubicBezTo>
                      <a:pt x="20499" y="1393"/>
                      <a:pt x="20740" y="1442"/>
                      <a:pt x="20972" y="1527"/>
                    </a:cubicBezTo>
                    <a:cubicBezTo>
                      <a:pt x="20482" y="594"/>
                      <a:pt x="19749" y="0"/>
                      <a:pt x="18928" y="0"/>
                    </a:cubicBezTo>
                    <a:cubicBezTo>
                      <a:pt x="17453" y="0"/>
                      <a:pt x="16257" y="1918"/>
                      <a:pt x="16257" y="4284"/>
                    </a:cubicBezTo>
                    <a:cubicBezTo>
                      <a:pt x="16257" y="6254"/>
                      <a:pt x="15844" y="8067"/>
                      <a:pt x="15156" y="9532"/>
                    </a:cubicBezTo>
                    <a:cubicBezTo>
                      <a:pt x="16156" y="9547"/>
                      <a:pt x="16966" y="10855"/>
                      <a:pt x="16966" y="12461"/>
                    </a:cubicBezTo>
                    <a:cubicBezTo>
                      <a:pt x="16966" y="14077"/>
                      <a:pt x="16146" y="15392"/>
                      <a:pt x="15138" y="15392"/>
                    </a:cubicBezTo>
                    <a:cubicBezTo>
                      <a:pt x="14130" y="15392"/>
                      <a:pt x="13310" y="14077"/>
                      <a:pt x="13310" y="12461"/>
                    </a:cubicBezTo>
                    <a:cubicBezTo>
                      <a:pt x="13310" y="12313"/>
                      <a:pt x="13319" y="12169"/>
                      <a:pt x="13333" y="12027"/>
                    </a:cubicBezTo>
                    <a:cubicBezTo>
                      <a:pt x="12575" y="12667"/>
                      <a:pt x="11714" y="13033"/>
                      <a:pt x="10800" y="13033"/>
                    </a:cubicBezTo>
                    <a:cubicBezTo>
                      <a:pt x="9907" y="13033"/>
                      <a:pt x="9065" y="12681"/>
                      <a:pt x="8321" y="12068"/>
                    </a:cubicBezTo>
                    <a:cubicBezTo>
                      <a:pt x="8331" y="12197"/>
                      <a:pt x="8339" y="12327"/>
                      <a:pt x="8339" y="12461"/>
                    </a:cubicBezTo>
                    <a:cubicBezTo>
                      <a:pt x="8339" y="14077"/>
                      <a:pt x="7519" y="15392"/>
                      <a:pt x="6511" y="15392"/>
                    </a:cubicBezTo>
                    <a:cubicBezTo>
                      <a:pt x="5503" y="15392"/>
                      <a:pt x="4683" y="14077"/>
                      <a:pt x="4683" y="12461"/>
                    </a:cubicBezTo>
                    <a:cubicBezTo>
                      <a:pt x="4683" y="10880"/>
                      <a:pt x="5468" y="9591"/>
                      <a:pt x="6446" y="9535"/>
                    </a:cubicBezTo>
                    <a:cubicBezTo>
                      <a:pt x="5757" y="8071"/>
                      <a:pt x="5343" y="6255"/>
                      <a:pt x="5343" y="4284"/>
                    </a:cubicBezTo>
                    <a:cubicBezTo>
                      <a:pt x="5343" y="1918"/>
                      <a:pt x="4147" y="0"/>
                      <a:pt x="2671" y="0"/>
                    </a:cubicBezTo>
                    <a:cubicBezTo>
                      <a:pt x="1843" y="0"/>
                      <a:pt x="1103" y="605"/>
                      <a:pt x="613" y="1554"/>
                    </a:cubicBezTo>
                    <a:cubicBezTo>
                      <a:pt x="865" y="1453"/>
                      <a:pt x="1127" y="1393"/>
                      <a:pt x="1399" y="1393"/>
                    </a:cubicBezTo>
                    <a:cubicBezTo>
                      <a:pt x="3190" y="1393"/>
                      <a:pt x="4646" y="3730"/>
                      <a:pt x="4646" y="6600"/>
                    </a:cubicBezTo>
                    <a:cubicBezTo>
                      <a:pt x="4646" y="9472"/>
                      <a:pt x="3190" y="11808"/>
                      <a:pt x="1399" y="11808"/>
                    </a:cubicBezTo>
                    <a:cubicBezTo>
                      <a:pt x="1284" y="11808"/>
                      <a:pt x="1171" y="11799"/>
                      <a:pt x="1060" y="11780"/>
                    </a:cubicBezTo>
                    <a:cubicBezTo>
                      <a:pt x="1581" y="13519"/>
                      <a:pt x="2287" y="15123"/>
                      <a:pt x="3163" y="16528"/>
                    </a:cubicBezTo>
                    <a:cubicBezTo>
                      <a:pt x="4357" y="18443"/>
                      <a:pt x="5783" y="19849"/>
                      <a:pt x="7337" y="20690"/>
                    </a:cubicBezTo>
                    <a:cubicBezTo>
                      <a:pt x="7583" y="17880"/>
                      <a:pt x="9088" y="15708"/>
                      <a:pt x="10908" y="15708"/>
                    </a:cubicBezTo>
                    <a:cubicBezTo>
                      <a:pt x="12703" y="15708"/>
                      <a:pt x="14192" y="17823"/>
                      <a:pt x="14467" y="20580"/>
                    </a:cubicBezTo>
                    <a:cubicBezTo>
                      <a:pt x="15943" y="19728"/>
                      <a:pt x="17295" y="18359"/>
                      <a:pt x="18437" y="16528"/>
                    </a:cubicBezTo>
                    <a:cubicBezTo>
                      <a:pt x="19312" y="15125"/>
                      <a:pt x="20017" y="13522"/>
                      <a:pt x="20539" y="11785"/>
                    </a:cubicBezTo>
                    <a:cubicBezTo>
                      <a:pt x="20444" y="11799"/>
                      <a:pt x="20348" y="11808"/>
                      <a:pt x="20250" y="11808"/>
                    </a:cubicBezTo>
                    <a:cubicBezTo>
                      <a:pt x="18459" y="11808"/>
                      <a:pt x="17003" y="9472"/>
                      <a:pt x="17003" y="6600"/>
                    </a:cubicBezTo>
                    <a:close/>
                    <a:moveTo>
                      <a:pt x="21563" y="3598"/>
                    </a:moveTo>
                    <a:cubicBezTo>
                      <a:pt x="21191" y="3178"/>
                      <a:pt x="20738" y="2930"/>
                      <a:pt x="20250" y="2930"/>
                    </a:cubicBezTo>
                    <a:cubicBezTo>
                      <a:pt x="18988" y="2930"/>
                      <a:pt x="17961" y="4577"/>
                      <a:pt x="17961" y="6600"/>
                    </a:cubicBezTo>
                    <a:cubicBezTo>
                      <a:pt x="17961" y="8625"/>
                      <a:pt x="18988" y="10271"/>
                      <a:pt x="20250" y="10271"/>
                    </a:cubicBezTo>
                    <a:cubicBezTo>
                      <a:pt x="20507" y="10271"/>
                      <a:pt x="20753" y="10200"/>
                      <a:pt x="20983" y="10075"/>
                    </a:cubicBezTo>
                    <a:cubicBezTo>
                      <a:pt x="21388" y="8239"/>
                      <a:pt x="21600" y="6288"/>
                      <a:pt x="21600" y="4284"/>
                    </a:cubicBezTo>
                    <a:cubicBezTo>
                      <a:pt x="21600" y="4049"/>
                      <a:pt x="21585" y="3822"/>
                      <a:pt x="21563" y="3598"/>
                    </a:cubicBezTo>
                    <a:close/>
                    <a:moveTo>
                      <a:pt x="3688" y="6600"/>
                    </a:moveTo>
                    <a:cubicBezTo>
                      <a:pt x="3688" y="4577"/>
                      <a:pt x="2661" y="2930"/>
                      <a:pt x="1399" y="2930"/>
                    </a:cubicBezTo>
                    <a:cubicBezTo>
                      <a:pt x="886" y="2930"/>
                      <a:pt x="413" y="3205"/>
                      <a:pt x="31" y="3664"/>
                    </a:cubicBezTo>
                    <a:cubicBezTo>
                      <a:pt x="13" y="3867"/>
                      <a:pt x="0" y="4073"/>
                      <a:pt x="0" y="4284"/>
                    </a:cubicBezTo>
                    <a:cubicBezTo>
                      <a:pt x="0" y="6276"/>
                      <a:pt x="210" y="8216"/>
                      <a:pt x="610" y="10042"/>
                    </a:cubicBezTo>
                    <a:cubicBezTo>
                      <a:pt x="856" y="10188"/>
                      <a:pt x="1121" y="10271"/>
                      <a:pt x="1399" y="10271"/>
                    </a:cubicBezTo>
                    <a:cubicBezTo>
                      <a:pt x="2661" y="10271"/>
                      <a:pt x="3688" y="8625"/>
                      <a:pt x="3688" y="6600"/>
                    </a:cubicBezTo>
                    <a:close/>
                    <a:moveTo>
                      <a:pt x="5642" y="12461"/>
                    </a:moveTo>
                    <a:cubicBezTo>
                      <a:pt x="5642" y="13229"/>
                      <a:pt x="6032" y="13855"/>
                      <a:pt x="6511" y="13855"/>
                    </a:cubicBezTo>
                    <a:cubicBezTo>
                      <a:pt x="6991" y="13855"/>
                      <a:pt x="7380" y="13229"/>
                      <a:pt x="7380" y="12461"/>
                    </a:cubicBezTo>
                    <a:cubicBezTo>
                      <a:pt x="7380" y="11693"/>
                      <a:pt x="6991" y="11067"/>
                      <a:pt x="6511" y="11067"/>
                    </a:cubicBezTo>
                    <a:cubicBezTo>
                      <a:pt x="6032" y="11067"/>
                      <a:pt x="5642" y="11693"/>
                      <a:pt x="5642" y="12461"/>
                    </a:cubicBezTo>
                    <a:close/>
                    <a:moveTo>
                      <a:pt x="15138" y="13855"/>
                    </a:moveTo>
                    <a:cubicBezTo>
                      <a:pt x="15617" y="13855"/>
                      <a:pt x="16007" y="13229"/>
                      <a:pt x="16007" y="12461"/>
                    </a:cubicBezTo>
                    <a:cubicBezTo>
                      <a:pt x="16007" y="11693"/>
                      <a:pt x="15617" y="11067"/>
                      <a:pt x="15138" y="11067"/>
                    </a:cubicBezTo>
                    <a:cubicBezTo>
                      <a:pt x="14659" y="11067"/>
                      <a:pt x="14269" y="11693"/>
                      <a:pt x="14269" y="12461"/>
                    </a:cubicBezTo>
                    <a:cubicBezTo>
                      <a:pt x="14269" y="13229"/>
                      <a:pt x="14659" y="13855"/>
                      <a:pt x="15138" y="13855"/>
                    </a:cubicBezTo>
                    <a:close/>
                    <a:moveTo>
                      <a:pt x="10908" y="17245"/>
                    </a:moveTo>
                    <a:cubicBezTo>
                      <a:pt x="9525" y="17245"/>
                      <a:pt x="8387" y="18952"/>
                      <a:pt x="8268" y="21121"/>
                    </a:cubicBezTo>
                    <a:cubicBezTo>
                      <a:pt x="9088" y="21435"/>
                      <a:pt x="9936" y="21600"/>
                      <a:pt x="10800" y="21600"/>
                    </a:cubicBezTo>
                    <a:cubicBezTo>
                      <a:pt x="11738" y="21600"/>
                      <a:pt x="12658" y="21406"/>
                      <a:pt x="13542" y="21036"/>
                    </a:cubicBezTo>
                    <a:cubicBezTo>
                      <a:pt x="13399" y="18908"/>
                      <a:pt x="12273" y="17245"/>
                      <a:pt x="10908" y="1724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196" name="Group 196"/>
            <p:cNvGrpSpPr/>
            <p:nvPr/>
          </p:nvGrpSpPr>
          <p:grpSpPr>
            <a:xfrm>
              <a:off x="451491" y="-1"/>
              <a:ext cx="1288331" cy="397313"/>
              <a:chOff x="0" y="0"/>
              <a:chExt cx="1288330" cy="397311"/>
            </a:xfrm>
          </p:grpSpPr>
          <p:sp>
            <p:nvSpPr>
              <p:cNvPr id="193" name="Shape 193"/>
              <p:cNvSpPr/>
              <p:nvPr/>
            </p:nvSpPr>
            <p:spPr>
              <a:xfrm>
                <a:off x="0" y="0"/>
                <a:ext cx="1288331" cy="267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09" y="0"/>
                    </a:moveTo>
                    <a:cubicBezTo>
                      <a:pt x="11534" y="0"/>
                      <a:pt x="11413" y="501"/>
                      <a:pt x="11413" y="1340"/>
                    </a:cubicBezTo>
                    <a:cubicBezTo>
                      <a:pt x="11413" y="2179"/>
                      <a:pt x="11534" y="2681"/>
                      <a:pt x="11709" y="2681"/>
                    </a:cubicBezTo>
                    <a:lnTo>
                      <a:pt x="12014" y="2681"/>
                    </a:lnTo>
                    <a:lnTo>
                      <a:pt x="12014" y="18319"/>
                    </a:lnTo>
                    <a:lnTo>
                      <a:pt x="11709" y="18319"/>
                    </a:lnTo>
                    <a:cubicBezTo>
                      <a:pt x="11534" y="18319"/>
                      <a:pt x="11413" y="18820"/>
                      <a:pt x="11413" y="19659"/>
                    </a:cubicBezTo>
                    <a:cubicBezTo>
                      <a:pt x="11413" y="20498"/>
                      <a:pt x="11534" y="21000"/>
                      <a:pt x="11709" y="21000"/>
                    </a:cubicBezTo>
                    <a:lnTo>
                      <a:pt x="12960" y="21000"/>
                    </a:lnTo>
                    <a:cubicBezTo>
                      <a:pt x="13134" y="21000"/>
                      <a:pt x="13256" y="20498"/>
                      <a:pt x="13256" y="19659"/>
                    </a:cubicBezTo>
                    <a:cubicBezTo>
                      <a:pt x="13256" y="18820"/>
                      <a:pt x="13134" y="18319"/>
                      <a:pt x="12960" y="18319"/>
                    </a:cubicBezTo>
                    <a:lnTo>
                      <a:pt x="12571" y="18319"/>
                    </a:lnTo>
                    <a:lnTo>
                      <a:pt x="12571" y="2681"/>
                    </a:lnTo>
                    <a:lnTo>
                      <a:pt x="13613" y="2681"/>
                    </a:lnTo>
                    <a:cubicBezTo>
                      <a:pt x="13871" y="2681"/>
                      <a:pt x="14055" y="3073"/>
                      <a:pt x="14179" y="3686"/>
                    </a:cubicBezTo>
                    <a:cubicBezTo>
                      <a:pt x="14303" y="4297"/>
                      <a:pt x="14368" y="5355"/>
                      <a:pt x="14368" y="6730"/>
                    </a:cubicBezTo>
                    <a:cubicBezTo>
                      <a:pt x="14368" y="8105"/>
                      <a:pt x="14303" y="9163"/>
                      <a:pt x="14179" y="9774"/>
                    </a:cubicBezTo>
                    <a:cubicBezTo>
                      <a:pt x="14055" y="10387"/>
                      <a:pt x="13871" y="10723"/>
                      <a:pt x="13613" y="10723"/>
                    </a:cubicBezTo>
                    <a:lnTo>
                      <a:pt x="13123" y="10723"/>
                    </a:lnTo>
                    <a:cubicBezTo>
                      <a:pt x="12948" y="10723"/>
                      <a:pt x="12826" y="11225"/>
                      <a:pt x="12826" y="12064"/>
                    </a:cubicBezTo>
                    <a:cubicBezTo>
                      <a:pt x="12826" y="12903"/>
                      <a:pt x="12948" y="13404"/>
                      <a:pt x="13123" y="13404"/>
                    </a:cubicBezTo>
                    <a:lnTo>
                      <a:pt x="13613" y="13404"/>
                    </a:lnTo>
                    <a:cubicBezTo>
                      <a:pt x="14043" y="13404"/>
                      <a:pt x="14378" y="12863"/>
                      <a:pt x="14612" y="11673"/>
                    </a:cubicBezTo>
                    <a:cubicBezTo>
                      <a:pt x="14842" y="10498"/>
                      <a:pt x="14960" y="8860"/>
                      <a:pt x="14960" y="6744"/>
                    </a:cubicBezTo>
                    <a:cubicBezTo>
                      <a:pt x="14960" y="4628"/>
                      <a:pt x="14842" y="2962"/>
                      <a:pt x="14612" y="1787"/>
                    </a:cubicBezTo>
                    <a:cubicBezTo>
                      <a:pt x="14378" y="597"/>
                      <a:pt x="14043" y="0"/>
                      <a:pt x="13613" y="0"/>
                    </a:cubicBezTo>
                    <a:lnTo>
                      <a:pt x="11709" y="0"/>
                    </a:lnTo>
                    <a:close/>
                    <a:moveTo>
                      <a:pt x="84" y="2052"/>
                    </a:moveTo>
                    <a:cubicBezTo>
                      <a:pt x="27" y="2052"/>
                      <a:pt x="0" y="2199"/>
                      <a:pt x="0" y="2471"/>
                    </a:cubicBezTo>
                    <a:cubicBezTo>
                      <a:pt x="0" y="2746"/>
                      <a:pt x="27" y="2876"/>
                      <a:pt x="84" y="2876"/>
                    </a:cubicBezTo>
                    <a:lnTo>
                      <a:pt x="482" y="2876"/>
                    </a:lnTo>
                    <a:cubicBezTo>
                      <a:pt x="539" y="2876"/>
                      <a:pt x="569" y="3009"/>
                      <a:pt x="569" y="3281"/>
                    </a:cubicBezTo>
                    <a:lnTo>
                      <a:pt x="569" y="19952"/>
                    </a:lnTo>
                    <a:cubicBezTo>
                      <a:pt x="569" y="20226"/>
                      <a:pt x="539" y="20357"/>
                      <a:pt x="482" y="20357"/>
                    </a:cubicBezTo>
                    <a:lnTo>
                      <a:pt x="84" y="20357"/>
                    </a:lnTo>
                    <a:cubicBezTo>
                      <a:pt x="27" y="20357"/>
                      <a:pt x="0" y="20490"/>
                      <a:pt x="0" y="20762"/>
                    </a:cubicBezTo>
                    <a:cubicBezTo>
                      <a:pt x="0" y="21036"/>
                      <a:pt x="27" y="21181"/>
                      <a:pt x="84" y="21181"/>
                    </a:cubicBezTo>
                    <a:lnTo>
                      <a:pt x="1335" y="21181"/>
                    </a:lnTo>
                    <a:cubicBezTo>
                      <a:pt x="1393" y="21181"/>
                      <a:pt x="1420" y="21036"/>
                      <a:pt x="1420" y="20762"/>
                    </a:cubicBezTo>
                    <a:cubicBezTo>
                      <a:pt x="1420" y="20490"/>
                      <a:pt x="1393" y="20357"/>
                      <a:pt x="1335" y="20357"/>
                    </a:cubicBezTo>
                    <a:lnTo>
                      <a:pt x="825" y="20357"/>
                    </a:lnTo>
                    <a:cubicBezTo>
                      <a:pt x="768" y="20357"/>
                      <a:pt x="737" y="20226"/>
                      <a:pt x="737" y="19952"/>
                    </a:cubicBezTo>
                    <a:lnTo>
                      <a:pt x="737" y="3965"/>
                    </a:lnTo>
                    <a:cubicBezTo>
                      <a:pt x="737" y="3820"/>
                      <a:pt x="744" y="3750"/>
                      <a:pt x="755" y="3742"/>
                    </a:cubicBezTo>
                    <a:cubicBezTo>
                      <a:pt x="766" y="3733"/>
                      <a:pt x="776" y="3753"/>
                      <a:pt x="784" y="3826"/>
                    </a:cubicBezTo>
                    <a:lnTo>
                      <a:pt x="2375" y="20762"/>
                    </a:lnTo>
                    <a:cubicBezTo>
                      <a:pt x="2401" y="21036"/>
                      <a:pt x="2443" y="21181"/>
                      <a:pt x="2500" y="21181"/>
                    </a:cubicBezTo>
                    <a:cubicBezTo>
                      <a:pt x="2557" y="21181"/>
                      <a:pt x="2598" y="21036"/>
                      <a:pt x="2625" y="20762"/>
                    </a:cubicBezTo>
                    <a:lnTo>
                      <a:pt x="4215" y="3826"/>
                    </a:lnTo>
                    <a:cubicBezTo>
                      <a:pt x="4223" y="3753"/>
                      <a:pt x="4233" y="3733"/>
                      <a:pt x="4245" y="3742"/>
                    </a:cubicBezTo>
                    <a:cubicBezTo>
                      <a:pt x="4256" y="3750"/>
                      <a:pt x="4259" y="3820"/>
                      <a:pt x="4259" y="3965"/>
                    </a:cubicBezTo>
                    <a:lnTo>
                      <a:pt x="4259" y="19952"/>
                    </a:lnTo>
                    <a:cubicBezTo>
                      <a:pt x="4259" y="20226"/>
                      <a:pt x="4231" y="20357"/>
                      <a:pt x="4175" y="20357"/>
                    </a:cubicBezTo>
                    <a:lnTo>
                      <a:pt x="3664" y="20357"/>
                    </a:lnTo>
                    <a:cubicBezTo>
                      <a:pt x="3607" y="20357"/>
                      <a:pt x="3580" y="20490"/>
                      <a:pt x="3580" y="20762"/>
                    </a:cubicBezTo>
                    <a:cubicBezTo>
                      <a:pt x="3580" y="21036"/>
                      <a:pt x="3607" y="21181"/>
                      <a:pt x="3664" y="21181"/>
                    </a:cubicBezTo>
                    <a:lnTo>
                      <a:pt x="4912" y="21181"/>
                    </a:lnTo>
                    <a:cubicBezTo>
                      <a:pt x="4969" y="21181"/>
                      <a:pt x="4999" y="21036"/>
                      <a:pt x="4999" y="20762"/>
                    </a:cubicBezTo>
                    <a:cubicBezTo>
                      <a:pt x="4999" y="20490"/>
                      <a:pt x="4969" y="20357"/>
                      <a:pt x="4912" y="20357"/>
                    </a:cubicBezTo>
                    <a:lnTo>
                      <a:pt x="4517" y="20357"/>
                    </a:lnTo>
                    <a:cubicBezTo>
                      <a:pt x="4460" y="20357"/>
                      <a:pt x="4430" y="20226"/>
                      <a:pt x="4430" y="19952"/>
                    </a:cubicBezTo>
                    <a:lnTo>
                      <a:pt x="4430" y="3281"/>
                    </a:lnTo>
                    <a:cubicBezTo>
                      <a:pt x="4430" y="3009"/>
                      <a:pt x="4460" y="2876"/>
                      <a:pt x="4517" y="2876"/>
                    </a:cubicBezTo>
                    <a:lnTo>
                      <a:pt x="4912" y="2876"/>
                    </a:lnTo>
                    <a:cubicBezTo>
                      <a:pt x="4969" y="2876"/>
                      <a:pt x="4999" y="2746"/>
                      <a:pt x="4999" y="2471"/>
                    </a:cubicBezTo>
                    <a:cubicBezTo>
                      <a:pt x="4999" y="2199"/>
                      <a:pt x="4969" y="2052"/>
                      <a:pt x="4912" y="2052"/>
                    </a:cubicBezTo>
                    <a:lnTo>
                      <a:pt x="4288" y="2052"/>
                    </a:lnTo>
                    <a:cubicBezTo>
                      <a:pt x="4246" y="2052"/>
                      <a:pt x="4216" y="2090"/>
                      <a:pt x="4195" y="2164"/>
                    </a:cubicBezTo>
                    <a:cubicBezTo>
                      <a:pt x="4174" y="2235"/>
                      <a:pt x="4157" y="2344"/>
                      <a:pt x="4146" y="2471"/>
                    </a:cubicBezTo>
                    <a:lnTo>
                      <a:pt x="2555" y="19408"/>
                    </a:lnTo>
                    <a:cubicBezTo>
                      <a:pt x="2517" y="19790"/>
                      <a:pt x="2479" y="19790"/>
                      <a:pt x="2442" y="19408"/>
                    </a:cubicBezTo>
                    <a:lnTo>
                      <a:pt x="851" y="2471"/>
                    </a:lnTo>
                    <a:cubicBezTo>
                      <a:pt x="839" y="2344"/>
                      <a:pt x="825" y="2235"/>
                      <a:pt x="804" y="2164"/>
                    </a:cubicBezTo>
                    <a:cubicBezTo>
                      <a:pt x="783" y="2090"/>
                      <a:pt x="753" y="2052"/>
                      <a:pt x="711" y="2052"/>
                    </a:cubicBezTo>
                    <a:lnTo>
                      <a:pt x="84" y="2052"/>
                    </a:lnTo>
                    <a:close/>
                    <a:moveTo>
                      <a:pt x="17277" y="5222"/>
                    </a:moveTo>
                    <a:cubicBezTo>
                      <a:pt x="17138" y="5222"/>
                      <a:pt x="17008" y="5330"/>
                      <a:pt x="16885" y="5557"/>
                    </a:cubicBezTo>
                    <a:cubicBezTo>
                      <a:pt x="16772" y="5765"/>
                      <a:pt x="16666" y="6030"/>
                      <a:pt x="16575" y="6325"/>
                    </a:cubicBezTo>
                    <a:cubicBezTo>
                      <a:pt x="16535" y="6450"/>
                      <a:pt x="16500" y="6511"/>
                      <a:pt x="16464" y="6646"/>
                    </a:cubicBezTo>
                    <a:cubicBezTo>
                      <a:pt x="16446" y="5920"/>
                      <a:pt x="16331" y="5362"/>
                      <a:pt x="16171" y="5362"/>
                    </a:cubicBezTo>
                    <a:lnTo>
                      <a:pt x="15602" y="5362"/>
                    </a:lnTo>
                    <a:cubicBezTo>
                      <a:pt x="15427" y="5362"/>
                      <a:pt x="15306" y="6087"/>
                      <a:pt x="15306" y="6925"/>
                    </a:cubicBezTo>
                    <a:cubicBezTo>
                      <a:pt x="15306" y="7764"/>
                      <a:pt x="15427" y="8489"/>
                      <a:pt x="15602" y="8489"/>
                    </a:cubicBezTo>
                    <a:lnTo>
                      <a:pt x="15915" y="8489"/>
                    </a:lnTo>
                    <a:lnTo>
                      <a:pt x="15915" y="18319"/>
                    </a:lnTo>
                    <a:lnTo>
                      <a:pt x="15602" y="18319"/>
                    </a:lnTo>
                    <a:cubicBezTo>
                      <a:pt x="15427" y="18319"/>
                      <a:pt x="15306" y="18820"/>
                      <a:pt x="15306" y="19659"/>
                    </a:cubicBezTo>
                    <a:cubicBezTo>
                      <a:pt x="15306" y="20498"/>
                      <a:pt x="15427" y="21000"/>
                      <a:pt x="15602" y="21000"/>
                    </a:cubicBezTo>
                    <a:lnTo>
                      <a:pt x="16795" y="21000"/>
                    </a:lnTo>
                    <a:cubicBezTo>
                      <a:pt x="16970" y="21000"/>
                      <a:pt x="17091" y="20498"/>
                      <a:pt x="17091" y="19659"/>
                    </a:cubicBezTo>
                    <a:cubicBezTo>
                      <a:pt x="17091" y="18820"/>
                      <a:pt x="16970" y="18319"/>
                      <a:pt x="16795" y="18319"/>
                    </a:cubicBezTo>
                    <a:lnTo>
                      <a:pt x="16473" y="18319"/>
                    </a:lnTo>
                    <a:lnTo>
                      <a:pt x="16473" y="11030"/>
                    </a:lnTo>
                    <a:cubicBezTo>
                      <a:pt x="16566" y="10507"/>
                      <a:pt x="16612" y="10028"/>
                      <a:pt x="16694" y="9592"/>
                    </a:cubicBezTo>
                    <a:cubicBezTo>
                      <a:pt x="16767" y="9192"/>
                      <a:pt x="16859" y="8819"/>
                      <a:pt x="16966" y="8489"/>
                    </a:cubicBezTo>
                    <a:cubicBezTo>
                      <a:pt x="17058" y="8210"/>
                      <a:pt x="17161" y="8070"/>
                      <a:pt x="17280" y="8070"/>
                    </a:cubicBezTo>
                    <a:cubicBezTo>
                      <a:pt x="17441" y="8070"/>
                      <a:pt x="17555" y="8252"/>
                      <a:pt x="17634" y="8615"/>
                    </a:cubicBezTo>
                    <a:cubicBezTo>
                      <a:pt x="17712" y="8970"/>
                      <a:pt x="17747" y="9386"/>
                      <a:pt x="17747" y="9927"/>
                    </a:cubicBezTo>
                    <a:cubicBezTo>
                      <a:pt x="17747" y="10766"/>
                      <a:pt x="17869" y="11352"/>
                      <a:pt x="18044" y="11352"/>
                    </a:cubicBezTo>
                    <a:cubicBezTo>
                      <a:pt x="18218" y="11352"/>
                      <a:pt x="18343" y="10766"/>
                      <a:pt x="18343" y="9927"/>
                    </a:cubicBezTo>
                    <a:cubicBezTo>
                      <a:pt x="18343" y="9289"/>
                      <a:pt x="18318" y="8677"/>
                      <a:pt x="18270" y="8112"/>
                    </a:cubicBezTo>
                    <a:cubicBezTo>
                      <a:pt x="18221" y="7535"/>
                      <a:pt x="18148" y="7015"/>
                      <a:pt x="18052" y="6576"/>
                    </a:cubicBezTo>
                    <a:cubicBezTo>
                      <a:pt x="17958" y="6147"/>
                      <a:pt x="17845" y="5808"/>
                      <a:pt x="17715" y="5571"/>
                    </a:cubicBezTo>
                    <a:cubicBezTo>
                      <a:pt x="17587" y="5335"/>
                      <a:pt x="17438" y="5222"/>
                      <a:pt x="17277" y="5222"/>
                    </a:cubicBezTo>
                    <a:close/>
                    <a:moveTo>
                      <a:pt x="19997" y="5362"/>
                    </a:moveTo>
                    <a:cubicBezTo>
                      <a:pt x="19767" y="5362"/>
                      <a:pt x="19548" y="5565"/>
                      <a:pt x="19350" y="5962"/>
                    </a:cubicBezTo>
                    <a:cubicBezTo>
                      <a:pt x="19151" y="6362"/>
                      <a:pt x="18980" y="6931"/>
                      <a:pt x="18839" y="7651"/>
                    </a:cubicBezTo>
                    <a:cubicBezTo>
                      <a:pt x="18699" y="8366"/>
                      <a:pt x="18589" y="9238"/>
                      <a:pt x="18511" y="10235"/>
                    </a:cubicBezTo>
                    <a:cubicBezTo>
                      <a:pt x="18434" y="11218"/>
                      <a:pt x="18395" y="12313"/>
                      <a:pt x="18395" y="13488"/>
                    </a:cubicBezTo>
                    <a:cubicBezTo>
                      <a:pt x="18395" y="14662"/>
                      <a:pt x="18434" y="15744"/>
                      <a:pt x="18511" y="16727"/>
                    </a:cubicBezTo>
                    <a:cubicBezTo>
                      <a:pt x="18589" y="17724"/>
                      <a:pt x="18699" y="18597"/>
                      <a:pt x="18839" y="19310"/>
                    </a:cubicBezTo>
                    <a:cubicBezTo>
                      <a:pt x="18980" y="20031"/>
                      <a:pt x="19150" y="20599"/>
                      <a:pt x="19350" y="21000"/>
                    </a:cubicBezTo>
                    <a:cubicBezTo>
                      <a:pt x="19547" y="21396"/>
                      <a:pt x="19765" y="21600"/>
                      <a:pt x="19997" y="21600"/>
                    </a:cubicBezTo>
                    <a:cubicBezTo>
                      <a:pt x="20229" y="21600"/>
                      <a:pt x="20448" y="21396"/>
                      <a:pt x="20645" y="21000"/>
                    </a:cubicBezTo>
                    <a:cubicBezTo>
                      <a:pt x="20845" y="20599"/>
                      <a:pt x="21016" y="20029"/>
                      <a:pt x="21156" y="19310"/>
                    </a:cubicBezTo>
                    <a:cubicBezTo>
                      <a:pt x="21296" y="18595"/>
                      <a:pt x="21406" y="17723"/>
                      <a:pt x="21484" y="16727"/>
                    </a:cubicBezTo>
                    <a:cubicBezTo>
                      <a:pt x="21561" y="15742"/>
                      <a:pt x="21600" y="14661"/>
                      <a:pt x="21600" y="13488"/>
                    </a:cubicBezTo>
                    <a:cubicBezTo>
                      <a:pt x="21600" y="12314"/>
                      <a:pt x="21561" y="11220"/>
                      <a:pt x="21484" y="10235"/>
                    </a:cubicBezTo>
                    <a:cubicBezTo>
                      <a:pt x="21406" y="9238"/>
                      <a:pt x="21296" y="8367"/>
                      <a:pt x="21156" y="7651"/>
                    </a:cubicBezTo>
                    <a:cubicBezTo>
                      <a:pt x="21015" y="6931"/>
                      <a:pt x="20844" y="6363"/>
                      <a:pt x="20645" y="5962"/>
                    </a:cubicBezTo>
                    <a:cubicBezTo>
                      <a:pt x="20447" y="5565"/>
                      <a:pt x="20228" y="5362"/>
                      <a:pt x="19997" y="5362"/>
                    </a:cubicBezTo>
                    <a:close/>
                    <a:moveTo>
                      <a:pt x="6312" y="7247"/>
                    </a:moveTo>
                    <a:cubicBezTo>
                      <a:pt x="6187" y="7247"/>
                      <a:pt x="6067" y="7329"/>
                      <a:pt x="5957" y="7484"/>
                    </a:cubicBezTo>
                    <a:cubicBezTo>
                      <a:pt x="5847" y="7638"/>
                      <a:pt x="5751" y="7829"/>
                      <a:pt x="5664" y="8056"/>
                    </a:cubicBezTo>
                    <a:cubicBezTo>
                      <a:pt x="5577" y="8285"/>
                      <a:pt x="5498" y="8541"/>
                      <a:pt x="5432" y="8824"/>
                    </a:cubicBezTo>
                    <a:cubicBezTo>
                      <a:pt x="5365" y="9106"/>
                      <a:pt x="5314" y="9365"/>
                      <a:pt x="5272" y="9620"/>
                    </a:cubicBezTo>
                    <a:cubicBezTo>
                      <a:pt x="5238" y="9838"/>
                      <a:pt x="5244" y="10029"/>
                      <a:pt x="5290" y="10193"/>
                    </a:cubicBezTo>
                    <a:cubicBezTo>
                      <a:pt x="5335" y="10356"/>
                      <a:pt x="5375" y="10327"/>
                      <a:pt x="5409" y="10109"/>
                    </a:cubicBezTo>
                    <a:cubicBezTo>
                      <a:pt x="5443" y="9891"/>
                      <a:pt x="5487" y="9663"/>
                      <a:pt x="5542" y="9425"/>
                    </a:cubicBezTo>
                    <a:cubicBezTo>
                      <a:pt x="5597" y="9190"/>
                      <a:pt x="5660" y="8983"/>
                      <a:pt x="5734" y="8782"/>
                    </a:cubicBezTo>
                    <a:cubicBezTo>
                      <a:pt x="5808" y="8583"/>
                      <a:pt x="5892" y="8404"/>
                      <a:pt x="5986" y="8266"/>
                    </a:cubicBezTo>
                    <a:cubicBezTo>
                      <a:pt x="6081" y="8129"/>
                      <a:pt x="6190" y="8070"/>
                      <a:pt x="6312" y="8070"/>
                    </a:cubicBezTo>
                    <a:cubicBezTo>
                      <a:pt x="6448" y="8070"/>
                      <a:pt x="6570" y="8159"/>
                      <a:pt x="6680" y="8350"/>
                    </a:cubicBezTo>
                    <a:cubicBezTo>
                      <a:pt x="6790" y="8540"/>
                      <a:pt x="6883" y="8807"/>
                      <a:pt x="6959" y="9145"/>
                    </a:cubicBezTo>
                    <a:cubicBezTo>
                      <a:pt x="7035" y="9481"/>
                      <a:pt x="7091" y="9871"/>
                      <a:pt x="7133" y="10318"/>
                    </a:cubicBezTo>
                    <a:cubicBezTo>
                      <a:pt x="7175" y="10766"/>
                      <a:pt x="7197" y="11247"/>
                      <a:pt x="7197" y="11756"/>
                    </a:cubicBezTo>
                    <a:lnTo>
                      <a:pt x="7197" y="16950"/>
                    </a:lnTo>
                    <a:cubicBezTo>
                      <a:pt x="7118" y="17642"/>
                      <a:pt x="7021" y="18263"/>
                      <a:pt x="6907" y="18807"/>
                    </a:cubicBezTo>
                    <a:cubicBezTo>
                      <a:pt x="6808" y="19282"/>
                      <a:pt x="6690" y="19705"/>
                      <a:pt x="6550" y="20078"/>
                    </a:cubicBezTo>
                    <a:cubicBezTo>
                      <a:pt x="6410" y="20451"/>
                      <a:pt x="6248" y="20637"/>
                      <a:pt x="6062" y="20637"/>
                    </a:cubicBezTo>
                    <a:cubicBezTo>
                      <a:pt x="5778" y="20637"/>
                      <a:pt x="5565" y="20296"/>
                      <a:pt x="5423" y="19631"/>
                    </a:cubicBezTo>
                    <a:cubicBezTo>
                      <a:pt x="5281" y="18966"/>
                      <a:pt x="5208" y="18115"/>
                      <a:pt x="5208" y="17076"/>
                    </a:cubicBezTo>
                    <a:cubicBezTo>
                      <a:pt x="5208" y="16567"/>
                      <a:pt x="5227" y="16102"/>
                      <a:pt x="5264" y="15666"/>
                    </a:cubicBezTo>
                    <a:cubicBezTo>
                      <a:pt x="5299" y="15230"/>
                      <a:pt x="5355" y="14844"/>
                      <a:pt x="5435" y="14535"/>
                    </a:cubicBezTo>
                    <a:cubicBezTo>
                      <a:pt x="5514" y="14224"/>
                      <a:pt x="5615" y="13990"/>
                      <a:pt x="5737" y="13809"/>
                    </a:cubicBezTo>
                    <a:cubicBezTo>
                      <a:pt x="5858" y="13628"/>
                      <a:pt x="6005" y="13530"/>
                      <a:pt x="6175" y="13530"/>
                    </a:cubicBezTo>
                    <a:lnTo>
                      <a:pt x="6770" y="13530"/>
                    </a:lnTo>
                    <a:cubicBezTo>
                      <a:pt x="6827" y="13530"/>
                      <a:pt x="6857" y="13398"/>
                      <a:pt x="6857" y="13125"/>
                    </a:cubicBezTo>
                    <a:cubicBezTo>
                      <a:pt x="6857" y="12852"/>
                      <a:pt x="6827" y="12706"/>
                      <a:pt x="6770" y="12706"/>
                    </a:cubicBezTo>
                    <a:lnTo>
                      <a:pt x="6175" y="12706"/>
                    </a:lnTo>
                    <a:cubicBezTo>
                      <a:pt x="5990" y="12706"/>
                      <a:pt x="5825" y="12828"/>
                      <a:pt x="5685" y="13055"/>
                    </a:cubicBezTo>
                    <a:cubicBezTo>
                      <a:pt x="5544" y="13284"/>
                      <a:pt x="5427" y="13585"/>
                      <a:pt x="5330" y="13976"/>
                    </a:cubicBezTo>
                    <a:cubicBezTo>
                      <a:pt x="5234" y="14369"/>
                      <a:pt x="5162" y="14831"/>
                      <a:pt x="5113" y="15359"/>
                    </a:cubicBezTo>
                    <a:cubicBezTo>
                      <a:pt x="5063" y="15886"/>
                      <a:pt x="5037" y="16457"/>
                      <a:pt x="5037" y="17076"/>
                    </a:cubicBezTo>
                    <a:cubicBezTo>
                      <a:pt x="5037" y="17696"/>
                      <a:pt x="5059" y="18280"/>
                      <a:pt x="5101" y="18807"/>
                    </a:cubicBezTo>
                    <a:cubicBezTo>
                      <a:pt x="5143" y="19336"/>
                      <a:pt x="5204" y="19784"/>
                      <a:pt x="5290" y="20176"/>
                    </a:cubicBezTo>
                    <a:cubicBezTo>
                      <a:pt x="5375" y="20567"/>
                      <a:pt x="5483" y="20882"/>
                      <a:pt x="5612" y="21111"/>
                    </a:cubicBezTo>
                    <a:cubicBezTo>
                      <a:pt x="5741" y="21339"/>
                      <a:pt x="5892" y="21446"/>
                      <a:pt x="6062" y="21446"/>
                    </a:cubicBezTo>
                    <a:cubicBezTo>
                      <a:pt x="6198" y="21446"/>
                      <a:pt x="6322" y="21363"/>
                      <a:pt x="6434" y="21181"/>
                    </a:cubicBezTo>
                    <a:cubicBezTo>
                      <a:pt x="6545" y="21000"/>
                      <a:pt x="6646" y="20781"/>
                      <a:pt x="6735" y="20525"/>
                    </a:cubicBezTo>
                    <a:cubicBezTo>
                      <a:pt x="6824" y="20271"/>
                      <a:pt x="6899" y="19997"/>
                      <a:pt x="6962" y="19715"/>
                    </a:cubicBezTo>
                    <a:cubicBezTo>
                      <a:pt x="7024" y="19434"/>
                      <a:pt x="7073" y="19181"/>
                      <a:pt x="7107" y="18961"/>
                    </a:cubicBezTo>
                    <a:cubicBezTo>
                      <a:pt x="7122" y="18871"/>
                      <a:pt x="7134" y="18831"/>
                      <a:pt x="7145" y="18821"/>
                    </a:cubicBezTo>
                    <a:cubicBezTo>
                      <a:pt x="7156" y="18812"/>
                      <a:pt x="7166" y="18826"/>
                      <a:pt x="7174" y="18863"/>
                    </a:cubicBezTo>
                    <a:cubicBezTo>
                      <a:pt x="7181" y="18900"/>
                      <a:pt x="7187" y="18944"/>
                      <a:pt x="7191" y="19017"/>
                    </a:cubicBezTo>
                    <a:cubicBezTo>
                      <a:pt x="7195" y="19089"/>
                      <a:pt x="7197" y="19166"/>
                      <a:pt x="7197" y="19240"/>
                    </a:cubicBezTo>
                    <a:lnTo>
                      <a:pt x="7197" y="20762"/>
                    </a:lnTo>
                    <a:cubicBezTo>
                      <a:pt x="7197" y="21036"/>
                      <a:pt x="7224" y="21181"/>
                      <a:pt x="7281" y="21181"/>
                    </a:cubicBezTo>
                    <a:lnTo>
                      <a:pt x="7850" y="21181"/>
                    </a:lnTo>
                    <a:cubicBezTo>
                      <a:pt x="7907" y="21181"/>
                      <a:pt x="7935" y="21036"/>
                      <a:pt x="7935" y="20762"/>
                    </a:cubicBezTo>
                    <a:cubicBezTo>
                      <a:pt x="7935" y="20490"/>
                      <a:pt x="7907" y="20357"/>
                      <a:pt x="7850" y="20357"/>
                    </a:cubicBezTo>
                    <a:lnTo>
                      <a:pt x="7453" y="20357"/>
                    </a:lnTo>
                    <a:cubicBezTo>
                      <a:pt x="7396" y="20357"/>
                      <a:pt x="7368" y="20226"/>
                      <a:pt x="7368" y="19952"/>
                    </a:cubicBezTo>
                    <a:lnTo>
                      <a:pt x="7368" y="11756"/>
                    </a:lnTo>
                    <a:cubicBezTo>
                      <a:pt x="7368" y="11136"/>
                      <a:pt x="7342" y="10558"/>
                      <a:pt x="7293" y="10011"/>
                    </a:cubicBezTo>
                    <a:cubicBezTo>
                      <a:pt x="7244" y="9465"/>
                      <a:pt x="7175" y="8983"/>
                      <a:pt x="7084" y="8573"/>
                    </a:cubicBezTo>
                    <a:cubicBezTo>
                      <a:pt x="6993" y="8163"/>
                      <a:pt x="6881" y="7833"/>
                      <a:pt x="6750" y="7596"/>
                    </a:cubicBezTo>
                    <a:cubicBezTo>
                      <a:pt x="6619" y="7359"/>
                      <a:pt x="6475" y="7247"/>
                      <a:pt x="6312" y="7247"/>
                    </a:cubicBezTo>
                    <a:close/>
                    <a:moveTo>
                      <a:pt x="20055" y="8042"/>
                    </a:moveTo>
                    <a:cubicBezTo>
                      <a:pt x="20212" y="8042"/>
                      <a:pt x="20353" y="8172"/>
                      <a:pt x="20476" y="8419"/>
                    </a:cubicBezTo>
                    <a:cubicBezTo>
                      <a:pt x="20599" y="8666"/>
                      <a:pt x="20701" y="8997"/>
                      <a:pt x="20787" y="9439"/>
                    </a:cubicBezTo>
                    <a:cubicBezTo>
                      <a:pt x="20873" y="9884"/>
                      <a:pt x="20942" y="10433"/>
                      <a:pt x="20990" y="11072"/>
                    </a:cubicBezTo>
                    <a:cubicBezTo>
                      <a:pt x="21040" y="11734"/>
                      <a:pt x="21066" y="12484"/>
                      <a:pt x="21066" y="13306"/>
                    </a:cubicBezTo>
                    <a:cubicBezTo>
                      <a:pt x="21066" y="14146"/>
                      <a:pt x="21040" y="14909"/>
                      <a:pt x="20990" y="15568"/>
                    </a:cubicBezTo>
                    <a:cubicBezTo>
                      <a:pt x="20942" y="16209"/>
                      <a:pt x="20873" y="16758"/>
                      <a:pt x="20787" y="17202"/>
                    </a:cubicBezTo>
                    <a:cubicBezTo>
                      <a:pt x="20702" y="17638"/>
                      <a:pt x="20599" y="17989"/>
                      <a:pt x="20479" y="18221"/>
                    </a:cubicBezTo>
                    <a:cubicBezTo>
                      <a:pt x="20356" y="18462"/>
                      <a:pt x="20213" y="18584"/>
                      <a:pt x="20055" y="18584"/>
                    </a:cubicBezTo>
                    <a:cubicBezTo>
                      <a:pt x="19898" y="18584"/>
                      <a:pt x="19755" y="18462"/>
                      <a:pt x="19632" y="18221"/>
                    </a:cubicBezTo>
                    <a:cubicBezTo>
                      <a:pt x="19512" y="17989"/>
                      <a:pt x="19409" y="17650"/>
                      <a:pt x="19324" y="17216"/>
                    </a:cubicBezTo>
                    <a:cubicBezTo>
                      <a:pt x="19237" y="16765"/>
                      <a:pt x="19170" y="16221"/>
                      <a:pt x="19121" y="15568"/>
                    </a:cubicBezTo>
                    <a:cubicBezTo>
                      <a:pt x="19071" y="14913"/>
                      <a:pt x="19045" y="14151"/>
                      <a:pt x="19045" y="13306"/>
                    </a:cubicBezTo>
                    <a:cubicBezTo>
                      <a:pt x="19045" y="12479"/>
                      <a:pt x="19071" y="11729"/>
                      <a:pt x="19121" y="11072"/>
                    </a:cubicBezTo>
                    <a:cubicBezTo>
                      <a:pt x="19170" y="10429"/>
                      <a:pt x="19238" y="9881"/>
                      <a:pt x="19324" y="9439"/>
                    </a:cubicBezTo>
                    <a:cubicBezTo>
                      <a:pt x="19410" y="8995"/>
                      <a:pt x="19511" y="8667"/>
                      <a:pt x="19635" y="8419"/>
                    </a:cubicBezTo>
                    <a:cubicBezTo>
                      <a:pt x="19757" y="8172"/>
                      <a:pt x="19899" y="8042"/>
                      <a:pt x="20055" y="80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94" name="Shape 194"/>
              <p:cNvSpPr/>
              <p:nvPr/>
            </p:nvSpPr>
            <p:spPr>
              <a:xfrm>
                <a:off x="376801" y="88659"/>
                <a:ext cx="283710" cy="3086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60" extrusionOk="0">
                    <a:moveTo>
                      <a:pt x="21213" y="11458"/>
                    </a:moveTo>
                    <a:lnTo>
                      <a:pt x="19665" y="11458"/>
                    </a:lnTo>
                    <a:cubicBezTo>
                      <a:pt x="19526" y="11458"/>
                      <a:pt x="19407" y="11423"/>
                      <a:pt x="19303" y="11352"/>
                    </a:cubicBezTo>
                    <a:cubicBezTo>
                      <a:pt x="19200" y="11281"/>
                      <a:pt x="19106" y="11198"/>
                      <a:pt x="19020" y="11103"/>
                    </a:cubicBezTo>
                    <a:lnTo>
                      <a:pt x="15331" y="6393"/>
                    </a:lnTo>
                    <a:cubicBezTo>
                      <a:pt x="15227" y="6251"/>
                      <a:pt x="15227" y="6109"/>
                      <a:pt x="15331" y="5967"/>
                    </a:cubicBezTo>
                    <a:lnTo>
                      <a:pt x="18242" y="2078"/>
                    </a:lnTo>
                    <a:cubicBezTo>
                      <a:pt x="18311" y="1983"/>
                      <a:pt x="18401" y="1899"/>
                      <a:pt x="18513" y="1828"/>
                    </a:cubicBezTo>
                    <a:cubicBezTo>
                      <a:pt x="18530" y="1817"/>
                      <a:pt x="18584" y="1790"/>
                      <a:pt x="18658" y="1754"/>
                    </a:cubicBezTo>
                    <a:cubicBezTo>
                      <a:pt x="19600" y="1650"/>
                      <a:pt x="20445" y="1250"/>
                      <a:pt x="21072" y="657"/>
                    </a:cubicBezTo>
                    <a:cubicBezTo>
                      <a:pt x="21234" y="504"/>
                      <a:pt x="21230" y="258"/>
                      <a:pt x="21064" y="110"/>
                    </a:cubicBezTo>
                    <a:cubicBezTo>
                      <a:pt x="20896" y="-39"/>
                      <a:pt x="20630" y="-36"/>
                      <a:pt x="20467" y="118"/>
                    </a:cubicBezTo>
                    <a:cubicBezTo>
                      <a:pt x="19916" y="637"/>
                      <a:pt x="19162" y="966"/>
                      <a:pt x="18322" y="1002"/>
                    </a:cubicBezTo>
                    <a:lnTo>
                      <a:pt x="17812" y="990"/>
                    </a:lnTo>
                    <a:cubicBezTo>
                      <a:pt x="17055" y="913"/>
                      <a:pt x="16380" y="594"/>
                      <a:pt x="15873" y="117"/>
                    </a:cubicBezTo>
                    <a:cubicBezTo>
                      <a:pt x="15710" y="-37"/>
                      <a:pt x="15443" y="-40"/>
                      <a:pt x="15276" y="110"/>
                    </a:cubicBezTo>
                    <a:cubicBezTo>
                      <a:pt x="15109" y="259"/>
                      <a:pt x="15106" y="504"/>
                      <a:pt x="15269" y="657"/>
                    </a:cubicBezTo>
                    <a:lnTo>
                      <a:pt x="15268" y="657"/>
                    </a:lnTo>
                    <a:cubicBezTo>
                      <a:pt x="15838" y="1195"/>
                      <a:pt x="16587" y="1573"/>
                      <a:pt x="17425" y="1717"/>
                    </a:cubicBezTo>
                    <a:cubicBezTo>
                      <a:pt x="17428" y="1728"/>
                      <a:pt x="17435" y="1739"/>
                      <a:pt x="17437" y="1751"/>
                    </a:cubicBezTo>
                    <a:cubicBezTo>
                      <a:pt x="17459" y="1838"/>
                      <a:pt x="17430" y="1972"/>
                      <a:pt x="17345" y="2067"/>
                    </a:cubicBezTo>
                    <a:lnTo>
                      <a:pt x="14867" y="5352"/>
                    </a:lnTo>
                    <a:cubicBezTo>
                      <a:pt x="14746" y="5525"/>
                      <a:pt x="14626" y="5525"/>
                      <a:pt x="14506" y="5352"/>
                    </a:cubicBezTo>
                    <a:lnTo>
                      <a:pt x="11411" y="1400"/>
                    </a:lnTo>
                    <a:cubicBezTo>
                      <a:pt x="11324" y="1305"/>
                      <a:pt x="11310" y="1221"/>
                      <a:pt x="11372" y="1150"/>
                    </a:cubicBezTo>
                    <a:cubicBezTo>
                      <a:pt x="11431" y="1079"/>
                      <a:pt x="11530" y="1045"/>
                      <a:pt x="11668" y="1045"/>
                    </a:cubicBezTo>
                    <a:lnTo>
                      <a:pt x="13732" y="1045"/>
                    </a:lnTo>
                    <a:cubicBezTo>
                      <a:pt x="13989" y="1045"/>
                      <a:pt x="14119" y="926"/>
                      <a:pt x="14119" y="690"/>
                    </a:cubicBezTo>
                    <a:cubicBezTo>
                      <a:pt x="14119" y="453"/>
                      <a:pt x="13989" y="335"/>
                      <a:pt x="13732" y="335"/>
                    </a:cubicBezTo>
                    <a:lnTo>
                      <a:pt x="8315" y="335"/>
                    </a:lnTo>
                    <a:cubicBezTo>
                      <a:pt x="8056" y="335"/>
                      <a:pt x="7928" y="453"/>
                      <a:pt x="7928" y="690"/>
                    </a:cubicBezTo>
                    <a:cubicBezTo>
                      <a:pt x="7928" y="926"/>
                      <a:pt x="8056" y="1045"/>
                      <a:pt x="8315" y="1045"/>
                    </a:cubicBezTo>
                    <a:lnTo>
                      <a:pt x="9863" y="1045"/>
                    </a:lnTo>
                    <a:cubicBezTo>
                      <a:pt x="10000" y="1045"/>
                      <a:pt x="10124" y="1079"/>
                      <a:pt x="10237" y="1150"/>
                    </a:cubicBezTo>
                    <a:cubicBezTo>
                      <a:pt x="10348" y="1221"/>
                      <a:pt x="10438" y="1305"/>
                      <a:pt x="10508" y="1400"/>
                    </a:cubicBezTo>
                    <a:lnTo>
                      <a:pt x="14066" y="5967"/>
                    </a:lnTo>
                    <a:cubicBezTo>
                      <a:pt x="14170" y="6109"/>
                      <a:pt x="14170" y="6251"/>
                      <a:pt x="14066" y="6393"/>
                    </a:cubicBezTo>
                    <a:lnTo>
                      <a:pt x="2579" y="20495"/>
                    </a:lnTo>
                    <a:cubicBezTo>
                      <a:pt x="2492" y="20590"/>
                      <a:pt x="2399" y="20674"/>
                      <a:pt x="2295" y="20745"/>
                    </a:cubicBezTo>
                    <a:cubicBezTo>
                      <a:pt x="2192" y="20816"/>
                      <a:pt x="2072" y="20850"/>
                      <a:pt x="1935" y="20850"/>
                    </a:cubicBezTo>
                    <a:lnTo>
                      <a:pt x="387" y="20850"/>
                    </a:lnTo>
                    <a:cubicBezTo>
                      <a:pt x="128" y="20850"/>
                      <a:pt x="0" y="20969"/>
                      <a:pt x="0" y="21205"/>
                    </a:cubicBezTo>
                    <a:cubicBezTo>
                      <a:pt x="0" y="21442"/>
                      <a:pt x="128" y="21560"/>
                      <a:pt x="387" y="21560"/>
                    </a:cubicBezTo>
                    <a:lnTo>
                      <a:pt x="5803" y="21560"/>
                    </a:lnTo>
                    <a:cubicBezTo>
                      <a:pt x="6061" y="21560"/>
                      <a:pt x="6190" y="21442"/>
                      <a:pt x="6190" y="21205"/>
                    </a:cubicBezTo>
                    <a:cubicBezTo>
                      <a:pt x="6190" y="20969"/>
                      <a:pt x="6061" y="20850"/>
                      <a:pt x="5803" y="20850"/>
                    </a:cubicBezTo>
                    <a:lnTo>
                      <a:pt x="3740" y="20850"/>
                    </a:lnTo>
                    <a:cubicBezTo>
                      <a:pt x="3602" y="20850"/>
                      <a:pt x="3504" y="20816"/>
                      <a:pt x="3442" y="20745"/>
                    </a:cubicBezTo>
                    <a:cubicBezTo>
                      <a:pt x="3382" y="20674"/>
                      <a:pt x="3395" y="20590"/>
                      <a:pt x="3481" y="20495"/>
                    </a:cubicBezTo>
                    <a:lnTo>
                      <a:pt x="14506" y="6985"/>
                    </a:lnTo>
                    <a:cubicBezTo>
                      <a:pt x="14626" y="6827"/>
                      <a:pt x="14746" y="6827"/>
                      <a:pt x="14867" y="6985"/>
                    </a:cubicBezTo>
                    <a:lnTo>
                      <a:pt x="18117" y="11103"/>
                    </a:lnTo>
                    <a:cubicBezTo>
                      <a:pt x="18204" y="11198"/>
                      <a:pt x="18216" y="11281"/>
                      <a:pt x="18156" y="11352"/>
                    </a:cubicBezTo>
                    <a:cubicBezTo>
                      <a:pt x="18095" y="11423"/>
                      <a:pt x="17996" y="11458"/>
                      <a:pt x="17859" y="11458"/>
                    </a:cubicBezTo>
                    <a:lnTo>
                      <a:pt x="15795" y="11458"/>
                    </a:lnTo>
                    <a:cubicBezTo>
                      <a:pt x="15537" y="11458"/>
                      <a:pt x="15409" y="11577"/>
                      <a:pt x="15409" y="11813"/>
                    </a:cubicBezTo>
                    <a:cubicBezTo>
                      <a:pt x="15409" y="12050"/>
                      <a:pt x="15537" y="12167"/>
                      <a:pt x="15795" y="12167"/>
                    </a:cubicBezTo>
                    <a:lnTo>
                      <a:pt x="21213" y="12167"/>
                    </a:lnTo>
                    <a:cubicBezTo>
                      <a:pt x="21470" y="12167"/>
                      <a:pt x="21600" y="12050"/>
                      <a:pt x="21600" y="11813"/>
                    </a:cubicBezTo>
                    <a:cubicBezTo>
                      <a:pt x="21600" y="11577"/>
                      <a:pt x="21470" y="11458"/>
                      <a:pt x="21213" y="1145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95" name="Shape 195"/>
              <p:cNvSpPr/>
              <p:nvPr/>
            </p:nvSpPr>
            <p:spPr>
              <a:xfrm>
                <a:off x="592908" y="72035"/>
                <a:ext cx="44769" cy="20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802" y="11979"/>
                    </a:moveTo>
                    <a:cubicBezTo>
                      <a:pt x="15493" y="11979"/>
                      <a:pt x="14427" y="10116"/>
                      <a:pt x="14427" y="7815"/>
                    </a:cubicBezTo>
                    <a:cubicBezTo>
                      <a:pt x="14427" y="5520"/>
                      <a:pt x="15493" y="3657"/>
                      <a:pt x="16802" y="3657"/>
                    </a:cubicBezTo>
                    <a:cubicBezTo>
                      <a:pt x="18118" y="3657"/>
                      <a:pt x="19185" y="5520"/>
                      <a:pt x="19185" y="7815"/>
                    </a:cubicBezTo>
                    <a:cubicBezTo>
                      <a:pt x="19185" y="10116"/>
                      <a:pt x="18118" y="11979"/>
                      <a:pt x="16802" y="11979"/>
                    </a:cubicBezTo>
                    <a:close/>
                    <a:moveTo>
                      <a:pt x="10799" y="0"/>
                    </a:moveTo>
                    <a:cubicBezTo>
                      <a:pt x="4837" y="0"/>
                      <a:pt x="0" y="4833"/>
                      <a:pt x="0" y="10803"/>
                    </a:cubicBezTo>
                    <a:cubicBezTo>
                      <a:pt x="0" y="16767"/>
                      <a:pt x="4837" y="21600"/>
                      <a:pt x="10799" y="21600"/>
                    </a:cubicBezTo>
                    <a:cubicBezTo>
                      <a:pt x="16761" y="21600"/>
                      <a:pt x="21600" y="16767"/>
                      <a:pt x="21600" y="10803"/>
                    </a:cubicBezTo>
                    <a:cubicBezTo>
                      <a:pt x="21600" y="4833"/>
                      <a:pt x="16761" y="0"/>
                      <a:pt x="107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  <p:sp>
        <p:nvSpPr>
          <p:cNvPr id="198" name="Shape 198"/>
          <p:cNvSpPr/>
          <p:nvPr/>
        </p:nvSpPr>
        <p:spPr>
          <a:xfrm>
            <a:off x="8660187" y="6553200"/>
            <a:ext cx="97069" cy="203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normAutofit/>
          </a:bodyPr>
          <a:lstStyle>
            <a:lvl1pPr>
              <a:defRPr sz="180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pPr algn="ctr" defTabSz="309563">
              <a:defRPr>
                <a:solidFill>
                  <a:srgbClr val="000000"/>
                </a:solidFill>
              </a:defRPr>
            </a:pPr>
            <a:r>
              <a:rPr sz="675" kern="0"/>
              <a:t>￼</a:t>
            </a:r>
          </a:p>
        </p:txBody>
      </p:sp>
      <p:grpSp>
        <p:nvGrpSpPr>
          <p:cNvPr id="201" name="Group 201">
            <a:hlinkClick r:id="" action="ppaction://hlinkshowjump?jump=previousslide"/>
          </p:cNvPr>
          <p:cNvGrpSpPr/>
          <p:nvPr/>
        </p:nvGrpSpPr>
        <p:grpSpPr>
          <a:xfrm>
            <a:off x="8488688" y="6575220"/>
            <a:ext cx="109845" cy="146460"/>
            <a:chOff x="0" y="0"/>
            <a:chExt cx="292918" cy="292918"/>
          </a:xfrm>
        </p:grpSpPr>
        <p:sp>
          <p:nvSpPr>
            <p:cNvPr id="199" name="Shape 199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222B31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200" name="Shape 200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22B3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204" name="Group 204">
            <a:hlinkClick r:id="" action="ppaction://hlinkshowjump?jump=nextslide"/>
          </p:cNvPr>
          <p:cNvGrpSpPr/>
          <p:nvPr/>
        </p:nvGrpSpPr>
        <p:grpSpPr>
          <a:xfrm flipH="1">
            <a:off x="8807776" y="6575220"/>
            <a:ext cx="109845" cy="146460"/>
            <a:chOff x="0" y="0"/>
            <a:chExt cx="292918" cy="292918"/>
          </a:xfrm>
        </p:grpSpPr>
        <p:sp>
          <p:nvSpPr>
            <p:cNvPr id="202" name="Shape 202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222B31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203" name="Shape 203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22B3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sp>
        <p:nvSpPr>
          <p:cNvPr id="205" name="Shape 205"/>
          <p:cNvSpPr>
            <a:spLocks noGrp="1"/>
          </p:cNvSpPr>
          <p:nvPr>
            <p:ph type="sldNum" sz="quarter" idx="2"/>
          </p:nvPr>
        </p:nvSpPr>
        <p:spPr>
          <a:xfrm>
            <a:off x="8639007" y="6616700"/>
            <a:ext cx="139430" cy="203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1283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206" name="Shape 206"/>
          <p:cNvSpPr>
            <a:spLocks noGrp="1"/>
          </p:cNvSpPr>
          <p:nvPr>
            <p:ph type="title"/>
          </p:nvPr>
        </p:nvSpPr>
        <p:spPr>
          <a:xfrm>
            <a:off x="744729" y="179682"/>
            <a:ext cx="7654543" cy="741978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FFFFFF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FFFFFF"/>
                </a:solidFill>
              </a:rP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1507307209"/>
      </p:ext>
    </p:extLst>
  </p:cSld>
  <p:clrMapOvr>
    <a:masterClrMapping/>
  </p:clrMapOvr>
  <p:transition spd="med"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ide Solid Color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" name="Group 215"/>
          <p:cNvGrpSpPr/>
          <p:nvPr/>
        </p:nvGrpSpPr>
        <p:grpSpPr>
          <a:xfrm>
            <a:off x="206257" y="6579295"/>
            <a:ext cx="652434" cy="198656"/>
            <a:chOff x="0" y="0"/>
            <a:chExt cx="1739821" cy="397311"/>
          </a:xfrm>
        </p:grpSpPr>
        <p:grpSp>
          <p:nvGrpSpPr>
            <p:cNvPr id="210" name="Group 210"/>
            <p:cNvGrpSpPr/>
            <p:nvPr/>
          </p:nvGrpSpPr>
          <p:grpSpPr>
            <a:xfrm>
              <a:off x="0" y="16976"/>
              <a:ext cx="378730" cy="275796"/>
              <a:chOff x="0" y="0"/>
              <a:chExt cx="378729" cy="275794"/>
            </a:xfrm>
          </p:grpSpPr>
          <p:sp>
            <p:nvSpPr>
              <p:cNvPr id="208" name="Shape 208"/>
              <p:cNvSpPr/>
              <p:nvPr/>
            </p:nvSpPr>
            <p:spPr>
              <a:xfrm>
                <a:off x="105200" y="0"/>
                <a:ext cx="273530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7316"/>
                    </a:moveTo>
                    <a:cubicBezTo>
                      <a:pt x="21600" y="19682"/>
                      <a:pt x="20404" y="21600"/>
                      <a:pt x="18928" y="21600"/>
                    </a:cubicBezTo>
                    <a:cubicBezTo>
                      <a:pt x="17453" y="21600"/>
                      <a:pt x="16257" y="19682"/>
                      <a:pt x="16257" y="17316"/>
                    </a:cubicBezTo>
                    <a:cubicBezTo>
                      <a:pt x="16257" y="12492"/>
                      <a:pt x="13809" y="8567"/>
                      <a:pt x="10800" y="8567"/>
                    </a:cubicBezTo>
                    <a:cubicBezTo>
                      <a:pt x="7791" y="8567"/>
                      <a:pt x="5343" y="12492"/>
                      <a:pt x="5343" y="17316"/>
                    </a:cubicBezTo>
                    <a:cubicBezTo>
                      <a:pt x="5343" y="19682"/>
                      <a:pt x="4147" y="21600"/>
                      <a:pt x="2672" y="21600"/>
                    </a:cubicBezTo>
                    <a:cubicBezTo>
                      <a:pt x="1197" y="21600"/>
                      <a:pt x="0" y="19682"/>
                      <a:pt x="0" y="17316"/>
                    </a:cubicBezTo>
                    <a:cubicBezTo>
                      <a:pt x="0" y="12691"/>
                      <a:pt x="1123" y="8343"/>
                      <a:pt x="3163" y="5072"/>
                    </a:cubicBezTo>
                    <a:cubicBezTo>
                      <a:pt x="5204" y="1801"/>
                      <a:pt x="7915" y="0"/>
                      <a:pt x="10800" y="0"/>
                    </a:cubicBezTo>
                    <a:cubicBezTo>
                      <a:pt x="13685" y="0"/>
                      <a:pt x="16397" y="1801"/>
                      <a:pt x="18437" y="5072"/>
                    </a:cubicBezTo>
                    <a:cubicBezTo>
                      <a:pt x="20477" y="8343"/>
                      <a:pt x="21600" y="12691"/>
                      <a:pt x="21600" y="17316"/>
                    </a:cubicBezTo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209" name="Shape 209"/>
              <p:cNvSpPr/>
              <p:nvPr/>
            </p:nvSpPr>
            <p:spPr>
              <a:xfrm>
                <a:off x="0" y="105200"/>
                <a:ext cx="273528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003" y="6600"/>
                    </a:moveTo>
                    <a:cubicBezTo>
                      <a:pt x="17003" y="3730"/>
                      <a:pt x="18459" y="1393"/>
                      <a:pt x="20250" y="1393"/>
                    </a:cubicBezTo>
                    <a:cubicBezTo>
                      <a:pt x="20499" y="1393"/>
                      <a:pt x="20740" y="1442"/>
                      <a:pt x="20972" y="1527"/>
                    </a:cubicBezTo>
                    <a:cubicBezTo>
                      <a:pt x="20482" y="594"/>
                      <a:pt x="19749" y="0"/>
                      <a:pt x="18928" y="0"/>
                    </a:cubicBezTo>
                    <a:cubicBezTo>
                      <a:pt x="17453" y="0"/>
                      <a:pt x="16257" y="1918"/>
                      <a:pt x="16257" y="4284"/>
                    </a:cubicBezTo>
                    <a:cubicBezTo>
                      <a:pt x="16257" y="6254"/>
                      <a:pt x="15844" y="8067"/>
                      <a:pt x="15156" y="9532"/>
                    </a:cubicBezTo>
                    <a:cubicBezTo>
                      <a:pt x="16156" y="9547"/>
                      <a:pt x="16966" y="10855"/>
                      <a:pt x="16966" y="12461"/>
                    </a:cubicBezTo>
                    <a:cubicBezTo>
                      <a:pt x="16966" y="14077"/>
                      <a:pt x="16146" y="15392"/>
                      <a:pt x="15138" y="15392"/>
                    </a:cubicBezTo>
                    <a:cubicBezTo>
                      <a:pt x="14130" y="15392"/>
                      <a:pt x="13310" y="14077"/>
                      <a:pt x="13310" y="12461"/>
                    </a:cubicBezTo>
                    <a:cubicBezTo>
                      <a:pt x="13310" y="12313"/>
                      <a:pt x="13319" y="12169"/>
                      <a:pt x="13333" y="12027"/>
                    </a:cubicBezTo>
                    <a:cubicBezTo>
                      <a:pt x="12575" y="12667"/>
                      <a:pt x="11714" y="13033"/>
                      <a:pt x="10800" y="13033"/>
                    </a:cubicBezTo>
                    <a:cubicBezTo>
                      <a:pt x="9907" y="13033"/>
                      <a:pt x="9065" y="12681"/>
                      <a:pt x="8321" y="12068"/>
                    </a:cubicBezTo>
                    <a:cubicBezTo>
                      <a:pt x="8331" y="12197"/>
                      <a:pt x="8339" y="12327"/>
                      <a:pt x="8339" y="12461"/>
                    </a:cubicBezTo>
                    <a:cubicBezTo>
                      <a:pt x="8339" y="14077"/>
                      <a:pt x="7519" y="15392"/>
                      <a:pt x="6511" y="15392"/>
                    </a:cubicBezTo>
                    <a:cubicBezTo>
                      <a:pt x="5503" y="15392"/>
                      <a:pt x="4683" y="14077"/>
                      <a:pt x="4683" y="12461"/>
                    </a:cubicBezTo>
                    <a:cubicBezTo>
                      <a:pt x="4683" y="10880"/>
                      <a:pt x="5468" y="9591"/>
                      <a:pt x="6446" y="9535"/>
                    </a:cubicBezTo>
                    <a:cubicBezTo>
                      <a:pt x="5757" y="8071"/>
                      <a:pt x="5343" y="6255"/>
                      <a:pt x="5343" y="4284"/>
                    </a:cubicBezTo>
                    <a:cubicBezTo>
                      <a:pt x="5343" y="1918"/>
                      <a:pt x="4147" y="0"/>
                      <a:pt x="2671" y="0"/>
                    </a:cubicBezTo>
                    <a:cubicBezTo>
                      <a:pt x="1843" y="0"/>
                      <a:pt x="1103" y="605"/>
                      <a:pt x="613" y="1554"/>
                    </a:cubicBezTo>
                    <a:cubicBezTo>
                      <a:pt x="865" y="1453"/>
                      <a:pt x="1127" y="1393"/>
                      <a:pt x="1399" y="1393"/>
                    </a:cubicBezTo>
                    <a:cubicBezTo>
                      <a:pt x="3190" y="1393"/>
                      <a:pt x="4646" y="3730"/>
                      <a:pt x="4646" y="6600"/>
                    </a:cubicBezTo>
                    <a:cubicBezTo>
                      <a:pt x="4646" y="9472"/>
                      <a:pt x="3190" y="11808"/>
                      <a:pt x="1399" y="11808"/>
                    </a:cubicBezTo>
                    <a:cubicBezTo>
                      <a:pt x="1284" y="11808"/>
                      <a:pt x="1171" y="11799"/>
                      <a:pt x="1060" y="11780"/>
                    </a:cubicBezTo>
                    <a:cubicBezTo>
                      <a:pt x="1581" y="13519"/>
                      <a:pt x="2287" y="15123"/>
                      <a:pt x="3163" y="16528"/>
                    </a:cubicBezTo>
                    <a:cubicBezTo>
                      <a:pt x="4357" y="18443"/>
                      <a:pt x="5783" y="19849"/>
                      <a:pt x="7337" y="20690"/>
                    </a:cubicBezTo>
                    <a:cubicBezTo>
                      <a:pt x="7583" y="17880"/>
                      <a:pt x="9088" y="15708"/>
                      <a:pt x="10908" y="15708"/>
                    </a:cubicBezTo>
                    <a:cubicBezTo>
                      <a:pt x="12703" y="15708"/>
                      <a:pt x="14192" y="17823"/>
                      <a:pt x="14467" y="20580"/>
                    </a:cubicBezTo>
                    <a:cubicBezTo>
                      <a:pt x="15943" y="19728"/>
                      <a:pt x="17295" y="18359"/>
                      <a:pt x="18437" y="16528"/>
                    </a:cubicBezTo>
                    <a:cubicBezTo>
                      <a:pt x="19312" y="15125"/>
                      <a:pt x="20017" y="13522"/>
                      <a:pt x="20539" y="11785"/>
                    </a:cubicBezTo>
                    <a:cubicBezTo>
                      <a:pt x="20444" y="11799"/>
                      <a:pt x="20348" y="11808"/>
                      <a:pt x="20250" y="11808"/>
                    </a:cubicBezTo>
                    <a:cubicBezTo>
                      <a:pt x="18459" y="11808"/>
                      <a:pt x="17003" y="9472"/>
                      <a:pt x="17003" y="6600"/>
                    </a:cubicBezTo>
                    <a:close/>
                    <a:moveTo>
                      <a:pt x="21563" y="3598"/>
                    </a:moveTo>
                    <a:cubicBezTo>
                      <a:pt x="21191" y="3178"/>
                      <a:pt x="20738" y="2930"/>
                      <a:pt x="20250" y="2930"/>
                    </a:cubicBezTo>
                    <a:cubicBezTo>
                      <a:pt x="18988" y="2930"/>
                      <a:pt x="17961" y="4577"/>
                      <a:pt x="17961" y="6600"/>
                    </a:cubicBezTo>
                    <a:cubicBezTo>
                      <a:pt x="17961" y="8625"/>
                      <a:pt x="18988" y="10271"/>
                      <a:pt x="20250" y="10271"/>
                    </a:cubicBezTo>
                    <a:cubicBezTo>
                      <a:pt x="20507" y="10271"/>
                      <a:pt x="20753" y="10200"/>
                      <a:pt x="20983" y="10075"/>
                    </a:cubicBezTo>
                    <a:cubicBezTo>
                      <a:pt x="21388" y="8239"/>
                      <a:pt x="21600" y="6288"/>
                      <a:pt x="21600" y="4284"/>
                    </a:cubicBezTo>
                    <a:cubicBezTo>
                      <a:pt x="21600" y="4049"/>
                      <a:pt x="21585" y="3822"/>
                      <a:pt x="21563" y="3598"/>
                    </a:cubicBezTo>
                    <a:close/>
                    <a:moveTo>
                      <a:pt x="3688" y="6600"/>
                    </a:moveTo>
                    <a:cubicBezTo>
                      <a:pt x="3688" y="4577"/>
                      <a:pt x="2661" y="2930"/>
                      <a:pt x="1399" y="2930"/>
                    </a:cubicBezTo>
                    <a:cubicBezTo>
                      <a:pt x="886" y="2930"/>
                      <a:pt x="413" y="3205"/>
                      <a:pt x="31" y="3664"/>
                    </a:cubicBezTo>
                    <a:cubicBezTo>
                      <a:pt x="13" y="3867"/>
                      <a:pt x="0" y="4073"/>
                      <a:pt x="0" y="4284"/>
                    </a:cubicBezTo>
                    <a:cubicBezTo>
                      <a:pt x="0" y="6276"/>
                      <a:pt x="210" y="8216"/>
                      <a:pt x="610" y="10042"/>
                    </a:cubicBezTo>
                    <a:cubicBezTo>
                      <a:pt x="856" y="10188"/>
                      <a:pt x="1121" y="10271"/>
                      <a:pt x="1399" y="10271"/>
                    </a:cubicBezTo>
                    <a:cubicBezTo>
                      <a:pt x="2661" y="10271"/>
                      <a:pt x="3688" y="8625"/>
                      <a:pt x="3688" y="6600"/>
                    </a:cubicBezTo>
                    <a:close/>
                    <a:moveTo>
                      <a:pt x="5642" y="12461"/>
                    </a:moveTo>
                    <a:cubicBezTo>
                      <a:pt x="5642" y="13229"/>
                      <a:pt x="6032" y="13855"/>
                      <a:pt x="6511" y="13855"/>
                    </a:cubicBezTo>
                    <a:cubicBezTo>
                      <a:pt x="6991" y="13855"/>
                      <a:pt x="7380" y="13229"/>
                      <a:pt x="7380" y="12461"/>
                    </a:cubicBezTo>
                    <a:cubicBezTo>
                      <a:pt x="7380" y="11693"/>
                      <a:pt x="6991" y="11067"/>
                      <a:pt x="6511" y="11067"/>
                    </a:cubicBezTo>
                    <a:cubicBezTo>
                      <a:pt x="6032" y="11067"/>
                      <a:pt x="5642" y="11693"/>
                      <a:pt x="5642" y="12461"/>
                    </a:cubicBezTo>
                    <a:close/>
                    <a:moveTo>
                      <a:pt x="15138" y="13855"/>
                    </a:moveTo>
                    <a:cubicBezTo>
                      <a:pt x="15617" y="13855"/>
                      <a:pt x="16007" y="13229"/>
                      <a:pt x="16007" y="12461"/>
                    </a:cubicBezTo>
                    <a:cubicBezTo>
                      <a:pt x="16007" y="11693"/>
                      <a:pt x="15617" y="11067"/>
                      <a:pt x="15138" y="11067"/>
                    </a:cubicBezTo>
                    <a:cubicBezTo>
                      <a:pt x="14659" y="11067"/>
                      <a:pt x="14269" y="11693"/>
                      <a:pt x="14269" y="12461"/>
                    </a:cubicBezTo>
                    <a:cubicBezTo>
                      <a:pt x="14269" y="13229"/>
                      <a:pt x="14659" y="13855"/>
                      <a:pt x="15138" y="13855"/>
                    </a:cubicBezTo>
                    <a:close/>
                    <a:moveTo>
                      <a:pt x="10908" y="17245"/>
                    </a:moveTo>
                    <a:cubicBezTo>
                      <a:pt x="9525" y="17245"/>
                      <a:pt x="8387" y="18952"/>
                      <a:pt x="8268" y="21121"/>
                    </a:cubicBezTo>
                    <a:cubicBezTo>
                      <a:pt x="9088" y="21435"/>
                      <a:pt x="9936" y="21600"/>
                      <a:pt x="10800" y="21600"/>
                    </a:cubicBezTo>
                    <a:cubicBezTo>
                      <a:pt x="11738" y="21600"/>
                      <a:pt x="12658" y="21406"/>
                      <a:pt x="13542" y="21036"/>
                    </a:cubicBezTo>
                    <a:cubicBezTo>
                      <a:pt x="13399" y="18908"/>
                      <a:pt x="12273" y="17245"/>
                      <a:pt x="10908" y="1724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214" name="Group 214"/>
            <p:cNvGrpSpPr/>
            <p:nvPr/>
          </p:nvGrpSpPr>
          <p:grpSpPr>
            <a:xfrm>
              <a:off x="451491" y="-1"/>
              <a:ext cx="1288331" cy="397313"/>
              <a:chOff x="0" y="0"/>
              <a:chExt cx="1288330" cy="397311"/>
            </a:xfrm>
          </p:grpSpPr>
          <p:sp>
            <p:nvSpPr>
              <p:cNvPr id="211" name="Shape 211"/>
              <p:cNvSpPr/>
              <p:nvPr/>
            </p:nvSpPr>
            <p:spPr>
              <a:xfrm>
                <a:off x="0" y="0"/>
                <a:ext cx="1288331" cy="267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09" y="0"/>
                    </a:moveTo>
                    <a:cubicBezTo>
                      <a:pt x="11534" y="0"/>
                      <a:pt x="11413" y="501"/>
                      <a:pt x="11413" y="1340"/>
                    </a:cubicBezTo>
                    <a:cubicBezTo>
                      <a:pt x="11413" y="2179"/>
                      <a:pt x="11534" y="2681"/>
                      <a:pt x="11709" y="2681"/>
                    </a:cubicBezTo>
                    <a:lnTo>
                      <a:pt x="12014" y="2681"/>
                    </a:lnTo>
                    <a:lnTo>
                      <a:pt x="12014" y="18319"/>
                    </a:lnTo>
                    <a:lnTo>
                      <a:pt x="11709" y="18319"/>
                    </a:lnTo>
                    <a:cubicBezTo>
                      <a:pt x="11534" y="18319"/>
                      <a:pt x="11413" y="18820"/>
                      <a:pt x="11413" y="19659"/>
                    </a:cubicBezTo>
                    <a:cubicBezTo>
                      <a:pt x="11413" y="20498"/>
                      <a:pt x="11534" y="21000"/>
                      <a:pt x="11709" y="21000"/>
                    </a:cubicBezTo>
                    <a:lnTo>
                      <a:pt x="12960" y="21000"/>
                    </a:lnTo>
                    <a:cubicBezTo>
                      <a:pt x="13134" y="21000"/>
                      <a:pt x="13256" y="20498"/>
                      <a:pt x="13256" y="19659"/>
                    </a:cubicBezTo>
                    <a:cubicBezTo>
                      <a:pt x="13256" y="18820"/>
                      <a:pt x="13134" y="18319"/>
                      <a:pt x="12960" y="18319"/>
                    </a:cubicBezTo>
                    <a:lnTo>
                      <a:pt x="12571" y="18319"/>
                    </a:lnTo>
                    <a:lnTo>
                      <a:pt x="12571" y="2681"/>
                    </a:lnTo>
                    <a:lnTo>
                      <a:pt x="13613" y="2681"/>
                    </a:lnTo>
                    <a:cubicBezTo>
                      <a:pt x="13871" y="2681"/>
                      <a:pt x="14055" y="3073"/>
                      <a:pt x="14179" y="3686"/>
                    </a:cubicBezTo>
                    <a:cubicBezTo>
                      <a:pt x="14303" y="4297"/>
                      <a:pt x="14368" y="5355"/>
                      <a:pt x="14368" y="6730"/>
                    </a:cubicBezTo>
                    <a:cubicBezTo>
                      <a:pt x="14368" y="8105"/>
                      <a:pt x="14303" y="9163"/>
                      <a:pt x="14179" y="9774"/>
                    </a:cubicBezTo>
                    <a:cubicBezTo>
                      <a:pt x="14055" y="10387"/>
                      <a:pt x="13871" y="10723"/>
                      <a:pt x="13613" y="10723"/>
                    </a:cubicBezTo>
                    <a:lnTo>
                      <a:pt x="13123" y="10723"/>
                    </a:lnTo>
                    <a:cubicBezTo>
                      <a:pt x="12948" y="10723"/>
                      <a:pt x="12826" y="11225"/>
                      <a:pt x="12826" y="12064"/>
                    </a:cubicBezTo>
                    <a:cubicBezTo>
                      <a:pt x="12826" y="12903"/>
                      <a:pt x="12948" y="13404"/>
                      <a:pt x="13123" y="13404"/>
                    </a:cubicBezTo>
                    <a:lnTo>
                      <a:pt x="13613" y="13404"/>
                    </a:lnTo>
                    <a:cubicBezTo>
                      <a:pt x="14043" y="13404"/>
                      <a:pt x="14378" y="12863"/>
                      <a:pt x="14612" y="11673"/>
                    </a:cubicBezTo>
                    <a:cubicBezTo>
                      <a:pt x="14842" y="10498"/>
                      <a:pt x="14960" y="8860"/>
                      <a:pt x="14960" y="6744"/>
                    </a:cubicBezTo>
                    <a:cubicBezTo>
                      <a:pt x="14960" y="4628"/>
                      <a:pt x="14842" y="2962"/>
                      <a:pt x="14612" y="1787"/>
                    </a:cubicBezTo>
                    <a:cubicBezTo>
                      <a:pt x="14378" y="597"/>
                      <a:pt x="14043" y="0"/>
                      <a:pt x="13613" y="0"/>
                    </a:cubicBezTo>
                    <a:lnTo>
                      <a:pt x="11709" y="0"/>
                    </a:lnTo>
                    <a:close/>
                    <a:moveTo>
                      <a:pt x="84" y="2052"/>
                    </a:moveTo>
                    <a:cubicBezTo>
                      <a:pt x="27" y="2052"/>
                      <a:pt x="0" y="2199"/>
                      <a:pt x="0" y="2471"/>
                    </a:cubicBezTo>
                    <a:cubicBezTo>
                      <a:pt x="0" y="2746"/>
                      <a:pt x="27" y="2876"/>
                      <a:pt x="84" y="2876"/>
                    </a:cubicBezTo>
                    <a:lnTo>
                      <a:pt x="482" y="2876"/>
                    </a:lnTo>
                    <a:cubicBezTo>
                      <a:pt x="539" y="2876"/>
                      <a:pt x="569" y="3009"/>
                      <a:pt x="569" y="3281"/>
                    </a:cubicBezTo>
                    <a:lnTo>
                      <a:pt x="569" y="19952"/>
                    </a:lnTo>
                    <a:cubicBezTo>
                      <a:pt x="569" y="20226"/>
                      <a:pt x="539" y="20357"/>
                      <a:pt x="482" y="20357"/>
                    </a:cubicBezTo>
                    <a:lnTo>
                      <a:pt x="84" y="20357"/>
                    </a:lnTo>
                    <a:cubicBezTo>
                      <a:pt x="27" y="20357"/>
                      <a:pt x="0" y="20490"/>
                      <a:pt x="0" y="20762"/>
                    </a:cubicBezTo>
                    <a:cubicBezTo>
                      <a:pt x="0" y="21036"/>
                      <a:pt x="27" y="21181"/>
                      <a:pt x="84" y="21181"/>
                    </a:cubicBezTo>
                    <a:lnTo>
                      <a:pt x="1335" y="21181"/>
                    </a:lnTo>
                    <a:cubicBezTo>
                      <a:pt x="1393" y="21181"/>
                      <a:pt x="1420" y="21036"/>
                      <a:pt x="1420" y="20762"/>
                    </a:cubicBezTo>
                    <a:cubicBezTo>
                      <a:pt x="1420" y="20490"/>
                      <a:pt x="1393" y="20357"/>
                      <a:pt x="1335" y="20357"/>
                    </a:cubicBezTo>
                    <a:lnTo>
                      <a:pt x="825" y="20357"/>
                    </a:lnTo>
                    <a:cubicBezTo>
                      <a:pt x="768" y="20357"/>
                      <a:pt x="737" y="20226"/>
                      <a:pt x="737" y="19952"/>
                    </a:cubicBezTo>
                    <a:lnTo>
                      <a:pt x="737" y="3965"/>
                    </a:lnTo>
                    <a:cubicBezTo>
                      <a:pt x="737" y="3820"/>
                      <a:pt x="744" y="3750"/>
                      <a:pt x="755" y="3742"/>
                    </a:cubicBezTo>
                    <a:cubicBezTo>
                      <a:pt x="766" y="3733"/>
                      <a:pt x="776" y="3753"/>
                      <a:pt x="784" y="3826"/>
                    </a:cubicBezTo>
                    <a:lnTo>
                      <a:pt x="2375" y="20762"/>
                    </a:lnTo>
                    <a:cubicBezTo>
                      <a:pt x="2401" y="21036"/>
                      <a:pt x="2443" y="21181"/>
                      <a:pt x="2500" y="21181"/>
                    </a:cubicBezTo>
                    <a:cubicBezTo>
                      <a:pt x="2557" y="21181"/>
                      <a:pt x="2598" y="21036"/>
                      <a:pt x="2625" y="20762"/>
                    </a:cubicBezTo>
                    <a:lnTo>
                      <a:pt x="4215" y="3826"/>
                    </a:lnTo>
                    <a:cubicBezTo>
                      <a:pt x="4223" y="3753"/>
                      <a:pt x="4233" y="3733"/>
                      <a:pt x="4245" y="3742"/>
                    </a:cubicBezTo>
                    <a:cubicBezTo>
                      <a:pt x="4256" y="3750"/>
                      <a:pt x="4259" y="3820"/>
                      <a:pt x="4259" y="3965"/>
                    </a:cubicBezTo>
                    <a:lnTo>
                      <a:pt x="4259" y="19952"/>
                    </a:lnTo>
                    <a:cubicBezTo>
                      <a:pt x="4259" y="20226"/>
                      <a:pt x="4231" y="20357"/>
                      <a:pt x="4175" y="20357"/>
                    </a:cubicBezTo>
                    <a:lnTo>
                      <a:pt x="3664" y="20357"/>
                    </a:lnTo>
                    <a:cubicBezTo>
                      <a:pt x="3607" y="20357"/>
                      <a:pt x="3580" y="20490"/>
                      <a:pt x="3580" y="20762"/>
                    </a:cubicBezTo>
                    <a:cubicBezTo>
                      <a:pt x="3580" y="21036"/>
                      <a:pt x="3607" y="21181"/>
                      <a:pt x="3664" y="21181"/>
                    </a:cubicBezTo>
                    <a:lnTo>
                      <a:pt x="4912" y="21181"/>
                    </a:lnTo>
                    <a:cubicBezTo>
                      <a:pt x="4969" y="21181"/>
                      <a:pt x="4999" y="21036"/>
                      <a:pt x="4999" y="20762"/>
                    </a:cubicBezTo>
                    <a:cubicBezTo>
                      <a:pt x="4999" y="20490"/>
                      <a:pt x="4969" y="20357"/>
                      <a:pt x="4912" y="20357"/>
                    </a:cubicBezTo>
                    <a:lnTo>
                      <a:pt x="4517" y="20357"/>
                    </a:lnTo>
                    <a:cubicBezTo>
                      <a:pt x="4460" y="20357"/>
                      <a:pt x="4430" y="20226"/>
                      <a:pt x="4430" y="19952"/>
                    </a:cubicBezTo>
                    <a:lnTo>
                      <a:pt x="4430" y="3281"/>
                    </a:lnTo>
                    <a:cubicBezTo>
                      <a:pt x="4430" y="3009"/>
                      <a:pt x="4460" y="2876"/>
                      <a:pt x="4517" y="2876"/>
                    </a:cubicBezTo>
                    <a:lnTo>
                      <a:pt x="4912" y="2876"/>
                    </a:lnTo>
                    <a:cubicBezTo>
                      <a:pt x="4969" y="2876"/>
                      <a:pt x="4999" y="2746"/>
                      <a:pt x="4999" y="2471"/>
                    </a:cubicBezTo>
                    <a:cubicBezTo>
                      <a:pt x="4999" y="2199"/>
                      <a:pt x="4969" y="2052"/>
                      <a:pt x="4912" y="2052"/>
                    </a:cubicBezTo>
                    <a:lnTo>
                      <a:pt x="4288" y="2052"/>
                    </a:lnTo>
                    <a:cubicBezTo>
                      <a:pt x="4246" y="2052"/>
                      <a:pt x="4216" y="2090"/>
                      <a:pt x="4195" y="2164"/>
                    </a:cubicBezTo>
                    <a:cubicBezTo>
                      <a:pt x="4174" y="2235"/>
                      <a:pt x="4157" y="2344"/>
                      <a:pt x="4146" y="2471"/>
                    </a:cubicBezTo>
                    <a:lnTo>
                      <a:pt x="2555" y="19408"/>
                    </a:lnTo>
                    <a:cubicBezTo>
                      <a:pt x="2517" y="19790"/>
                      <a:pt x="2479" y="19790"/>
                      <a:pt x="2442" y="19408"/>
                    </a:cubicBezTo>
                    <a:lnTo>
                      <a:pt x="851" y="2471"/>
                    </a:lnTo>
                    <a:cubicBezTo>
                      <a:pt x="839" y="2344"/>
                      <a:pt x="825" y="2235"/>
                      <a:pt x="804" y="2164"/>
                    </a:cubicBezTo>
                    <a:cubicBezTo>
                      <a:pt x="783" y="2090"/>
                      <a:pt x="753" y="2052"/>
                      <a:pt x="711" y="2052"/>
                    </a:cubicBezTo>
                    <a:lnTo>
                      <a:pt x="84" y="2052"/>
                    </a:lnTo>
                    <a:close/>
                    <a:moveTo>
                      <a:pt x="17277" y="5222"/>
                    </a:moveTo>
                    <a:cubicBezTo>
                      <a:pt x="17138" y="5222"/>
                      <a:pt x="17008" y="5330"/>
                      <a:pt x="16885" y="5557"/>
                    </a:cubicBezTo>
                    <a:cubicBezTo>
                      <a:pt x="16772" y="5765"/>
                      <a:pt x="16666" y="6030"/>
                      <a:pt x="16575" y="6325"/>
                    </a:cubicBezTo>
                    <a:cubicBezTo>
                      <a:pt x="16535" y="6450"/>
                      <a:pt x="16500" y="6511"/>
                      <a:pt x="16464" y="6646"/>
                    </a:cubicBezTo>
                    <a:cubicBezTo>
                      <a:pt x="16446" y="5920"/>
                      <a:pt x="16331" y="5362"/>
                      <a:pt x="16171" y="5362"/>
                    </a:cubicBezTo>
                    <a:lnTo>
                      <a:pt x="15602" y="5362"/>
                    </a:lnTo>
                    <a:cubicBezTo>
                      <a:pt x="15427" y="5362"/>
                      <a:pt x="15306" y="6087"/>
                      <a:pt x="15306" y="6925"/>
                    </a:cubicBezTo>
                    <a:cubicBezTo>
                      <a:pt x="15306" y="7764"/>
                      <a:pt x="15427" y="8489"/>
                      <a:pt x="15602" y="8489"/>
                    </a:cubicBezTo>
                    <a:lnTo>
                      <a:pt x="15915" y="8489"/>
                    </a:lnTo>
                    <a:lnTo>
                      <a:pt x="15915" y="18319"/>
                    </a:lnTo>
                    <a:lnTo>
                      <a:pt x="15602" y="18319"/>
                    </a:lnTo>
                    <a:cubicBezTo>
                      <a:pt x="15427" y="18319"/>
                      <a:pt x="15306" y="18820"/>
                      <a:pt x="15306" y="19659"/>
                    </a:cubicBezTo>
                    <a:cubicBezTo>
                      <a:pt x="15306" y="20498"/>
                      <a:pt x="15427" y="21000"/>
                      <a:pt x="15602" y="21000"/>
                    </a:cubicBezTo>
                    <a:lnTo>
                      <a:pt x="16795" y="21000"/>
                    </a:lnTo>
                    <a:cubicBezTo>
                      <a:pt x="16970" y="21000"/>
                      <a:pt x="17091" y="20498"/>
                      <a:pt x="17091" y="19659"/>
                    </a:cubicBezTo>
                    <a:cubicBezTo>
                      <a:pt x="17091" y="18820"/>
                      <a:pt x="16970" y="18319"/>
                      <a:pt x="16795" y="18319"/>
                    </a:cubicBezTo>
                    <a:lnTo>
                      <a:pt x="16473" y="18319"/>
                    </a:lnTo>
                    <a:lnTo>
                      <a:pt x="16473" y="11030"/>
                    </a:lnTo>
                    <a:cubicBezTo>
                      <a:pt x="16566" y="10507"/>
                      <a:pt x="16612" y="10028"/>
                      <a:pt x="16694" y="9592"/>
                    </a:cubicBezTo>
                    <a:cubicBezTo>
                      <a:pt x="16767" y="9192"/>
                      <a:pt x="16859" y="8819"/>
                      <a:pt x="16966" y="8489"/>
                    </a:cubicBezTo>
                    <a:cubicBezTo>
                      <a:pt x="17058" y="8210"/>
                      <a:pt x="17161" y="8070"/>
                      <a:pt x="17280" y="8070"/>
                    </a:cubicBezTo>
                    <a:cubicBezTo>
                      <a:pt x="17441" y="8070"/>
                      <a:pt x="17555" y="8252"/>
                      <a:pt x="17634" y="8615"/>
                    </a:cubicBezTo>
                    <a:cubicBezTo>
                      <a:pt x="17712" y="8970"/>
                      <a:pt x="17747" y="9386"/>
                      <a:pt x="17747" y="9927"/>
                    </a:cubicBezTo>
                    <a:cubicBezTo>
                      <a:pt x="17747" y="10766"/>
                      <a:pt x="17869" y="11352"/>
                      <a:pt x="18044" y="11352"/>
                    </a:cubicBezTo>
                    <a:cubicBezTo>
                      <a:pt x="18218" y="11352"/>
                      <a:pt x="18343" y="10766"/>
                      <a:pt x="18343" y="9927"/>
                    </a:cubicBezTo>
                    <a:cubicBezTo>
                      <a:pt x="18343" y="9289"/>
                      <a:pt x="18318" y="8677"/>
                      <a:pt x="18270" y="8112"/>
                    </a:cubicBezTo>
                    <a:cubicBezTo>
                      <a:pt x="18221" y="7535"/>
                      <a:pt x="18148" y="7015"/>
                      <a:pt x="18052" y="6576"/>
                    </a:cubicBezTo>
                    <a:cubicBezTo>
                      <a:pt x="17958" y="6147"/>
                      <a:pt x="17845" y="5808"/>
                      <a:pt x="17715" y="5571"/>
                    </a:cubicBezTo>
                    <a:cubicBezTo>
                      <a:pt x="17587" y="5335"/>
                      <a:pt x="17438" y="5222"/>
                      <a:pt x="17277" y="5222"/>
                    </a:cubicBezTo>
                    <a:close/>
                    <a:moveTo>
                      <a:pt x="19997" y="5362"/>
                    </a:moveTo>
                    <a:cubicBezTo>
                      <a:pt x="19767" y="5362"/>
                      <a:pt x="19548" y="5565"/>
                      <a:pt x="19350" y="5962"/>
                    </a:cubicBezTo>
                    <a:cubicBezTo>
                      <a:pt x="19151" y="6362"/>
                      <a:pt x="18980" y="6931"/>
                      <a:pt x="18839" y="7651"/>
                    </a:cubicBezTo>
                    <a:cubicBezTo>
                      <a:pt x="18699" y="8366"/>
                      <a:pt x="18589" y="9238"/>
                      <a:pt x="18511" y="10235"/>
                    </a:cubicBezTo>
                    <a:cubicBezTo>
                      <a:pt x="18434" y="11218"/>
                      <a:pt x="18395" y="12313"/>
                      <a:pt x="18395" y="13488"/>
                    </a:cubicBezTo>
                    <a:cubicBezTo>
                      <a:pt x="18395" y="14662"/>
                      <a:pt x="18434" y="15744"/>
                      <a:pt x="18511" y="16727"/>
                    </a:cubicBezTo>
                    <a:cubicBezTo>
                      <a:pt x="18589" y="17724"/>
                      <a:pt x="18699" y="18597"/>
                      <a:pt x="18839" y="19310"/>
                    </a:cubicBezTo>
                    <a:cubicBezTo>
                      <a:pt x="18980" y="20031"/>
                      <a:pt x="19150" y="20599"/>
                      <a:pt x="19350" y="21000"/>
                    </a:cubicBezTo>
                    <a:cubicBezTo>
                      <a:pt x="19547" y="21396"/>
                      <a:pt x="19765" y="21600"/>
                      <a:pt x="19997" y="21600"/>
                    </a:cubicBezTo>
                    <a:cubicBezTo>
                      <a:pt x="20229" y="21600"/>
                      <a:pt x="20448" y="21396"/>
                      <a:pt x="20645" y="21000"/>
                    </a:cubicBezTo>
                    <a:cubicBezTo>
                      <a:pt x="20845" y="20599"/>
                      <a:pt x="21016" y="20029"/>
                      <a:pt x="21156" y="19310"/>
                    </a:cubicBezTo>
                    <a:cubicBezTo>
                      <a:pt x="21296" y="18595"/>
                      <a:pt x="21406" y="17723"/>
                      <a:pt x="21484" y="16727"/>
                    </a:cubicBezTo>
                    <a:cubicBezTo>
                      <a:pt x="21561" y="15742"/>
                      <a:pt x="21600" y="14661"/>
                      <a:pt x="21600" y="13488"/>
                    </a:cubicBezTo>
                    <a:cubicBezTo>
                      <a:pt x="21600" y="12314"/>
                      <a:pt x="21561" y="11220"/>
                      <a:pt x="21484" y="10235"/>
                    </a:cubicBezTo>
                    <a:cubicBezTo>
                      <a:pt x="21406" y="9238"/>
                      <a:pt x="21296" y="8367"/>
                      <a:pt x="21156" y="7651"/>
                    </a:cubicBezTo>
                    <a:cubicBezTo>
                      <a:pt x="21015" y="6931"/>
                      <a:pt x="20844" y="6363"/>
                      <a:pt x="20645" y="5962"/>
                    </a:cubicBezTo>
                    <a:cubicBezTo>
                      <a:pt x="20447" y="5565"/>
                      <a:pt x="20228" y="5362"/>
                      <a:pt x="19997" y="5362"/>
                    </a:cubicBezTo>
                    <a:close/>
                    <a:moveTo>
                      <a:pt x="6312" y="7247"/>
                    </a:moveTo>
                    <a:cubicBezTo>
                      <a:pt x="6187" y="7247"/>
                      <a:pt x="6067" y="7329"/>
                      <a:pt x="5957" y="7484"/>
                    </a:cubicBezTo>
                    <a:cubicBezTo>
                      <a:pt x="5847" y="7638"/>
                      <a:pt x="5751" y="7829"/>
                      <a:pt x="5664" y="8056"/>
                    </a:cubicBezTo>
                    <a:cubicBezTo>
                      <a:pt x="5577" y="8285"/>
                      <a:pt x="5498" y="8541"/>
                      <a:pt x="5432" y="8824"/>
                    </a:cubicBezTo>
                    <a:cubicBezTo>
                      <a:pt x="5365" y="9106"/>
                      <a:pt x="5314" y="9365"/>
                      <a:pt x="5272" y="9620"/>
                    </a:cubicBezTo>
                    <a:cubicBezTo>
                      <a:pt x="5238" y="9838"/>
                      <a:pt x="5244" y="10029"/>
                      <a:pt x="5290" y="10193"/>
                    </a:cubicBezTo>
                    <a:cubicBezTo>
                      <a:pt x="5335" y="10356"/>
                      <a:pt x="5375" y="10327"/>
                      <a:pt x="5409" y="10109"/>
                    </a:cubicBezTo>
                    <a:cubicBezTo>
                      <a:pt x="5443" y="9891"/>
                      <a:pt x="5487" y="9663"/>
                      <a:pt x="5542" y="9425"/>
                    </a:cubicBezTo>
                    <a:cubicBezTo>
                      <a:pt x="5597" y="9190"/>
                      <a:pt x="5660" y="8983"/>
                      <a:pt x="5734" y="8782"/>
                    </a:cubicBezTo>
                    <a:cubicBezTo>
                      <a:pt x="5808" y="8583"/>
                      <a:pt x="5892" y="8404"/>
                      <a:pt x="5986" y="8266"/>
                    </a:cubicBezTo>
                    <a:cubicBezTo>
                      <a:pt x="6081" y="8129"/>
                      <a:pt x="6190" y="8070"/>
                      <a:pt x="6312" y="8070"/>
                    </a:cubicBezTo>
                    <a:cubicBezTo>
                      <a:pt x="6448" y="8070"/>
                      <a:pt x="6570" y="8159"/>
                      <a:pt x="6680" y="8350"/>
                    </a:cubicBezTo>
                    <a:cubicBezTo>
                      <a:pt x="6790" y="8540"/>
                      <a:pt x="6883" y="8807"/>
                      <a:pt x="6959" y="9145"/>
                    </a:cubicBezTo>
                    <a:cubicBezTo>
                      <a:pt x="7035" y="9481"/>
                      <a:pt x="7091" y="9871"/>
                      <a:pt x="7133" y="10318"/>
                    </a:cubicBezTo>
                    <a:cubicBezTo>
                      <a:pt x="7175" y="10766"/>
                      <a:pt x="7197" y="11247"/>
                      <a:pt x="7197" y="11756"/>
                    </a:cubicBezTo>
                    <a:lnTo>
                      <a:pt x="7197" y="16950"/>
                    </a:lnTo>
                    <a:cubicBezTo>
                      <a:pt x="7118" y="17642"/>
                      <a:pt x="7021" y="18263"/>
                      <a:pt x="6907" y="18807"/>
                    </a:cubicBezTo>
                    <a:cubicBezTo>
                      <a:pt x="6808" y="19282"/>
                      <a:pt x="6690" y="19705"/>
                      <a:pt x="6550" y="20078"/>
                    </a:cubicBezTo>
                    <a:cubicBezTo>
                      <a:pt x="6410" y="20451"/>
                      <a:pt x="6248" y="20637"/>
                      <a:pt x="6062" y="20637"/>
                    </a:cubicBezTo>
                    <a:cubicBezTo>
                      <a:pt x="5778" y="20637"/>
                      <a:pt x="5565" y="20296"/>
                      <a:pt x="5423" y="19631"/>
                    </a:cubicBezTo>
                    <a:cubicBezTo>
                      <a:pt x="5281" y="18966"/>
                      <a:pt x="5208" y="18115"/>
                      <a:pt x="5208" y="17076"/>
                    </a:cubicBezTo>
                    <a:cubicBezTo>
                      <a:pt x="5208" y="16567"/>
                      <a:pt x="5227" y="16102"/>
                      <a:pt x="5264" y="15666"/>
                    </a:cubicBezTo>
                    <a:cubicBezTo>
                      <a:pt x="5299" y="15230"/>
                      <a:pt x="5355" y="14844"/>
                      <a:pt x="5435" y="14535"/>
                    </a:cubicBezTo>
                    <a:cubicBezTo>
                      <a:pt x="5514" y="14224"/>
                      <a:pt x="5615" y="13990"/>
                      <a:pt x="5737" y="13809"/>
                    </a:cubicBezTo>
                    <a:cubicBezTo>
                      <a:pt x="5858" y="13628"/>
                      <a:pt x="6005" y="13530"/>
                      <a:pt x="6175" y="13530"/>
                    </a:cubicBezTo>
                    <a:lnTo>
                      <a:pt x="6770" y="13530"/>
                    </a:lnTo>
                    <a:cubicBezTo>
                      <a:pt x="6827" y="13530"/>
                      <a:pt x="6857" y="13398"/>
                      <a:pt x="6857" y="13125"/>
                    </a:cubicBezTo>
                    <a:cubicBezTo>
                      <a:pt x="6857" y="12852"/>
                      <a:pt x="6827" y="12706"/>
                      <a:pt x="6770" y="12706"/>
                    </a:cubicBezTo>
                    <a:lnTo>
                      <a:pt x="6175" y="12706"/>
                    </a:lnTo>
                    <a:cubicBezTo>
                      <a:pt x="5990" y="12706"/>
                      <a:pt x="5825" y="12828"/>
                      <a:pt x="5685" y="13055"/>
                    </a:cubicBezTo>
                    <a:cubicBezTo>
                      <a:pt x="5544" y="13284"/>
                      <a:pt x="5427" y="13585"/>
                      <a:pt x="5330" y="13976"/>
                    </a:cubicBezTo>
                    <a:cubicBezTo>
                      <a:pt x="5234" y="14369"/>
                      <a:pt x="5162" y="14831"/>
                      <a:pt x="5113" y="15359"/>
                    </a:cubicBezTo>
                    <a:cubicBezTo>
                      <a:pt x="5063" y="15886"/>
                      <a:pt x="5037" y="16457"/>
                      <a:pt x="5037" y="17076"/>
                    </a:cubicBezTo>
                    <a:cubicBezTo>
                      <a:pt x="5037" y="17696"/>
                      <a:pt x="5059" y="18280"/>
                      <a:pt x="5101" y="18807"/>
                    </a:cubicBezTo>
                    <a:cubicBezTo>
                      <a:pt x="5143" y="19336"/>
                      <a:pt x="5204" y="19784"/>
                      <a:pt x="5290" y="20176"/>
                    </a:cubicBezTo>
                    <a:cubicBezTo>
                      <a:pt x="5375" y="20567"/>
                      <a:pt x="5483" y="20882"/>
                      <a:pt x="5612" y="21111"/>
                    </a:cubicBezTo>
                    <a:cubicBezTo>
                      <a:pt x="5741" y="21339"/>
                      <a:pt x="5892" y="21446"/>
                      <a:pt x="6062" y="21446"/>
                    </a:cubicBezTo>
                    <a:cubicBezTo>
                      <a:pt x="6198" y="21446"/>
                      <a:pt x="6322" y="21363"/>
                      <a:pt x="6434" y="21181"/>
                    </a:cubicBezTo>
                    <a:cubicBezTo>
                      <a:pt x="6545" y="21000"/>
                      <a:pt x="6646" y="20781"/>
                      <a:pt x="6735" y="20525"/>
                    </a:cubicBezTo>
                    <a:cubicBezTo>
                      <a:pt x="6824" y="20271"/>
                      <a:pt x="6899" y="19997"/>
                      <a:pt x="6962" y="19715"/>
                    </a:cubicBezTo>
                    <a:cubicBezTo>
                      <a:pt x="7024" y="19434"/>
                      <a:pt x="7073" y="19181"/>
                      <a:pt x="7107" y="18961"/>
                    </a:cubicBezTo>
                    <a:cubicBezTo>
                      <a:pt x="7122" y="18871"/>
                      <a:pt x="7134" y="18831"/>
                      <a:pt x="7145" y="18821"/>
                    </a:cubicBezTo>
                    <a:cubicBezTo>
                      <a:pt x="7156" y="18812"/>
                      <a:pt x="7166" y="18826"/>
                      <a:pt x="7174" y="18863"/>
                    </a:cubicBezTo>
                    <a:cubicBezTo>
                      <a:pt x="7181" y="18900"/>
                      <a:pt x="7187" y="18944"/>
                      <a:pt x="7191" y="19017"/>
                    </a:cubicBezTo>
                    <a:cubicBezTo>
                      <a:pt x="7195" y="19089"/>
                      <a:pt x="7197" y="19166"/>
                      <a:pt x="7197" y="19240"/>
                    </a:cubicBezTo>
                    <a:lnTo>
                      <a:pt x="7197" y="20762"/>
                    </a:lnTo>
                    <a:cubicBezTo>
                      <a:pt x="7197" y="21036"/>
                      <a:pt x="7224" y="21181"/>
                      <a:pt x="7281" y="21181"/>
                    </a:cubicBezTo>
                    <a:lnTo>
                      <a:pt x="7850" y="21181"/>
                    </a:lnTo>
                    <a:cubicBezTo>
                      <a:pt x="7907" y="21181"/>
                      <a:pt x="7935" y="21036"/>
                      <a:pt x="7935" y="20762"/>
                    </a:cubicBezTo>
                    <a:cubicBezTo>
                      <a:pt x="7935" y="20490"/>
                      <a:pt x="7907" y="20357"/>
                      <a:pt x="7850" y="20357"/>
                    </a:cubicBezTo>
                    <a:lnTo>
                      <a:pt x="7453" y="20357"/>
                    </a:lnTo>
                    <a:cubicBezTo>
                      <a:pt x="7396" y="20357"/>
                      <a:pt x="7368" y="20226"/>
                      <a:pt x="7368" y="19952"/>
                    </a:cubicBezTo>
                    <a:lnTo>
                      <a:pt x="7368" y="11756"/>
                    </a:lnTo>
                    <a:cubicBezTo>
                      <a:pt x="7368" y="11136"/>
                      <a:pt x="7342" y="10558"/>
                      <a:pt x="7293" y="10011"/>
                    </a:cubicBezTo>
                    <a:cubicBezTo>
                      <a:pt x="7244" y="9465"/>
                      <a:pt x="7175" y="8983"/>
                      <a:pt x="7084" y="8573"/>
                    </a:cubicBezTo>
                    <a:cubicBezTo>
                      <a:pt x="6993" y="8163"/>
                      <a:pt x="6881" y="7833"/>
                      <a:pt x="6750" y="7596"/>
                    </a:cubicBezTo>
                    <a:cubicBezTo>
                      <a:pt x="6619" y="7359"/>
                      <a:pt x="6475" y="7247"/>
                      <a:pt x="6312" y="7247"/>
                    </a:cubicBezTo>
                    <a:close/>
                    <a:moveTo>
                      <a:pt x="20055" y="8042"/>
                    </a:moveTo>
                    <a:cubicBezTo>
                      <a:pt x="20212" y="8042"/>
                      <a:pt x="20353" y="8172"/>
                      <a:pt x="20476" y="8419"/>
                    </a:cubicBezTo>
                    <a:cubicBezTo>
                      <a:pt x="20599" y="8666"/>
                      <a:pt x="20701" y="8997"/>
                      <a:pt x="20787" y="9439"/>
                    </a:cubicBezTo>
                    <a:cubicBezTo>
                      <a:pt x="20873" y="9884"/>
                      <a:pt x="20942" y="10433"/>
                      <a:pt x="20990" y="11072"/>
                    </a:cubicBezTo>
                    <a:cubicBezTo>
                      <a:pt x="21040" y="11734"/>
                      <a:pt x="21066" y="12484"/>
                      <a:pt x="21066" y="13306"/>
                    </a:cubicBezTo>
                    <a:cubicBezTo>
                      <a:pt x="21066" y="14146"/>
                      <a:pt x="21040" y="14909"/>
                      <a:pt x="20990" y="15568"/>
                    </a:cubicBezTo>
                    <a:cubicBezTo>
                      <a:pt x="20942" y="16209"/>
                      <a:pt x="20873" y="16758"/>
                      <a:pt x="20787" y="17202"/>
                    </a:cubicBezTo>
                    <a:cubicBezTo>
                      <a:pt x="20702" y="17638"/>
                      <a:pt x="20599" y="17989"/>
                      <a:pt x="20479" y="18221"/>
                    </a:cubicBezTo>
                    <a:cubicBezTo>
                      <a:pt x="20356" y="18462"/>
                      <a:pt x="20213" y="18584"/>
                      <a:pt x="20055" y="18584"/>
                    </a:cubicBezTo>
                    <a:cubicBezTo>
                      <a:pt x="19898" y="18584"/>
                      <a:pt x="19755" y="18462"/>
                      <a:pt x="19632" y="18221"/>
                    </a:cubicBezTo>
                    <a:cubicBezTo>
                      <a:pt x="19512" y="17989"/>
                      <a:pt x="19409" y="17650"/>
                      <a:pt x="19324" y="17216"/>
                    </a:cubicBezTo>
                    <a:cubicBezTo>
                      <a:pt x="19237" y="16765"/>
                      <a:pt x="19170" y="16221"/>
                      <a:pt x="19121" y="15568"/>
                    </a:cubicBezTo>
                    <a:cubicBezTo>
                      <a:pt x="19071" y="14913"/>
                      <a:pt x="19045" y="14151"/>
                      <a:pt x="19045" y="13306"/>
                    </a:cubicBezTo>
                    <a:cubicBezTo>
                      <a:pt x="19045" y="12479"/>
                      <a:pt x="19071" y="11729"/>
                      <a:pt x="19121" y="11072"/>
                    </a:cubicBezTo>
                    <a:cubicBezTo>
                      <a:pt x="19170" y="10429"/>
                      <a:pt x="19238" y="9881"/>
                      <a:pt x="19324" y="9439"/>
                    </a:cubicBezTo>
                    <a:cubicBezTo>
                      <a:pt x="19410" y="8995"/>
                      <a:pt x="19511" y="8667"/>
                      <a:pt x="19635" y="8419"/>
                    </a:cubicBezTo>
                    <a:cubicBezTo>
                      <a:pt x="19757" y="8172"/>
                      <a:pt x="19899" y="8042"/>
                      <a:pt x="20055" y="80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212" name="Shape 212"/>
              <p:cNvSpPr/>
              <p:nvPr/>
            </p:nvSpPr>
            <p:spPr>
              <a:xfrm>
                <a:off x="376801" y="88659"/>
                <a:ext cx="283710" cy="3086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60" extrusionOk="0">
                    <a:moveTo>
                      <a:pt x="21213" y="11458"/>
                    </a:moveTo>
                    <a:lnTo>
                      <a:pt x="19665" y="11458"/>
                    </a:lnTo>
                    <a:cubicBezTo>
                      <a:pt x="19526" y="11458"/>
                      <a:pt x="19407" y="11423"/>
                      <a:pt x="19303" y="11352"/>
                    </a:cubicBezTo>
                    <a:cubicBezTo>
                      <a:pt x="19200" y="11281"/>
                      <a:pt x="19106" y="11198"/>
                      <a:pt x="19020" y="11103"/>
                    </a:cubicBezTo>
                    <a:lnTo>
                      <a:pt x="15331" y="6393"/>
                    </a:lnTo>
                    <a:cubicBezTo>
                      <a:pt x="15227" y="6251"/>
                      <a:pt x="15227" y="6109"/>
                      <a:pt x="15331" y="5967"/>
                    </a:cubicBezTo>
                    <a:lnTo>
                      <a:pt x="18242" y="2078"/>
                    </a:lnTo>
                    <a:cubicBezTo>
                      <a:pt x="18311" y="1983"/>
                      <a:pt x="18401" y="1899"/>
                      <a:pt x="18513" y="1828"/>
                    </a:cubicBezTo>
                    <a:cubicBezTo>
                      <a:pt x="18530" y="1817"/>
                      <a:pt x="18584" y="1790"/>
                      <a:pt x="18658" y="1754"/>
                    </a:cubicBezTo>
                    <a:cubicBezTo>
                      <a:pt x="19600" y="1650"/>
                      <a:pt x="20445" y="1250"/>
                      <a:pt x="21072" y="657"/>
                    </a:cubicBezTo>
                    <a:cubicBezTo>
                      <a:pt x="21234" y="504"/>
                      <a:pt x="21230" y="258"/>
                      <a:pt x="21064" y="110"/>
                    </a:cubicBezTo>
                    <a:cubicBezTo>
                      <a:pt x="20896" y="-39"/>
                      <a:pt x="20630" y="-36"/>
                      <a:pt x="20467" y="118"/>
                    </a:cubicBezTo>
                    <a:cubicBezTo>
                      <a:pt x="19916" y="637"/>
                      <a:pt x="19162" y="966"/>
                      <a:pt x="18322" y="1002"/>
                    </a:cubicBezTo>
                    <a:lnTo>
                      <a:pt x="17812" y="990"/>
                    </a:lnTo>
                    <a:cubicBezTo>
                      <a:pt x="17055" y="913"/>
                      <a:pt x="16380" y="594"/>
                      <a:pt x="15873" y="117"/>
                    </a:cubicBezTo>
                    <a:cubicBezTo>
                      <a:pt x="15710" y="-37"/>
                      <a:pt x="15443" y="-40"/>
                      <a:pt x="15276" y="110"/>
                    </a:cubicBezTo>
                    <a:cubicBezTo>
                      <a:pt x="15109" y="259"/>
                      <a:pt x="15106" y="504"/>
                      <a:pt x="15269" y="657"/>
                    </a:cubicBezTo>
                    <a:lnTo>
                      <a:pt x="15268" y="657"/>
                    </a:lnTo>
                    <a:cubicBezTo>
                      <a:pt x="15838" y="1195"/>
                      <a:pt x="16587" y="1573"/>
                      <a:pt x="17425" y="1717"/>
                    </a:cubicBezTo>
                    <a:cubicBezTo>
                      <a:pt x="17428" y="1728"/>
                      <a:pt x="17435" y="1739"/>
                      <a:pt x="17437" y="1751"/>
                    </a:cubicBezTo>
                    <a:cubicBezTo>
                      <a:pt x="17459" y="1838"/>
                      <a:pt x="17430" y="1972"/>
                      <a:pt x="17345" y="2067"/>
                    </a:cubicBezTo>
                    <a:lnTo>
                      <a:pt x="14867" y="5352"/>
                    </a:lnTo>
                    <a:cubicBezTo>
                      <a:pt x="14746" y="5525"/>
                      <a:pt x="14626" y="5525"/>
                      <a:pt x="14506" y="5352"/>
                    </a:cubicBezTo>
                    <a:lnTo>
                      <a:pt x="11411" y="1400"/>
                    </a:lnTo>
                    <a:cubicBezTo>
                      <a:pt x="11324" y="1305"/>
                      <a:pt x="11310" y="1221"/>
                      <a:pt x="11372" y="1150"/>
                    </a:cubicBezTo>
                    <a:cubicBezTo>
                      <a:pt x="11431" y="1079"/>
                      <a:pt x="11530" y="1045"/>
                      <a:pt x="11668" y="1045"/>
                    </a:cubicBezTo>
                    <a:lnTo>
                      <a:pt x="13732" y="1045"/>
                    </a:lnTo>
                    <a:cubicBezTo>
                      <a:pt x="13989" y="1045"/>
                      <a:pt x="14119" y="926"/>
                      <a:pt x="14119" y="690"/>
                    </a:cubicBezTo>
                    <a:cubicBezTo>
                      <a:pt x="14119" y="453"/>
                      <a:pt x="13989" y="335"/>
                      <a:pt x="13732" y="335"/>
                    </a:cubicBezTo>
                    <a:lnTo>
                      <a:pt x="8315" y="335"/>
                    </a:lnTo>
                    <a:cubicBezTo>
                      <a:pt x="8056" y="335"/>
                      <a:pt x="7928" y="453"/>
                      <a:pt x="7928" y="690"/>
                    </a:cubicBezTo>
                    <a:cubicBezTo>
                      <a:pt x="7928" y="926"/>
                      <a:pt x="8056" y="1045"/>
                      <a:pt x="8315" y="1045"/>
                    </a:cubicBezTo>
                    <a:lnTo>
                      <a:pt x="9863" y="1045"/>
                    </a:lnTo>
                    <a:cubicBezTo>
                      <a:pt x="10000" y="1045"/>
                      <a:pt x="10124" y="1079"/>
                      <a:pt x="10237" y="1150"/>
                    </a:cubicBezTo>
                    <a:cubicBezTo>
                      <a:pt x="10348" y="1221"/>
                      <a:pt x="10438" y="1305"/>
                      <a:pt x="10508" y="1400"/>
                    </a:cubicBezTo>
                    <a:lnTo>
                      <a:pt x="14066" y="5967"/>
                    </a:lnTo>
                    <a:cubicBezTo>
                      <a:pt x="14170" y="6109"/>
                      <a:pt x="14170" y="6251"/>
                      <a:pt x="14066" y="6393"/>
                    </a:cubicBezTo>
                    <a:lnTo>
                      <a:pt x="2579" y="20495"/>
                    </a:lnTo>
                    <a:cubicBezTo>
                      <a:pt x="2492" y="20590"/>
                      <a:pt x="2399" y="20674"/>
                      <a:pt x="2295" y="20745"/>
                    </a:cubicBezTo>
                    <a:cubicBezTo>
                      <a:pt x="2192" y="20816"/>
                      <a:pt x="2072" y="20850"/>
                      <a:pt x="1935" y="20850"/>
                    </a:cubicBezTo>
                    <a:lnTo>
                      <a:pt x="387" y="20850"/>
                    </a:lnTo>
                    <a:cubicBezTo>
                      <a:pt x="128" y="20850"/>
                      <a:pt x="0" y="20969"/>
                      <a:pt x="0" y="21205"/>
                    </a:cubicBezTo>
                    <a:cubicBezTo>
                      <a:pt x="0" y="21442"/>
                      <a:pt x="128" y="21560"/>
                      <a:pt x="387" y="21560"/>
                    </a:cubicBezTo>
                    <a:lnTo>
                      <a:pt x="5803" y="21560"/>
                    </a:lnTo>
                    <a:cubicBezTo>
                      <a:pt x="6061" y="21560"/>
                      <a:pt x="6190" y="21442"/>
                      <a:pt x="6190" y="21205"/>
                    </a:cubicBezTo>
                    <a:cubicBezTo>
                      <a:pt x="6190" y="20969"/>
                      <a:pt x="6061" y="20850"/>
                      <a:pt x="5803" y="20850"/>
                    </a:cubicBezTo>
                    <a:lnTo>
                      <a:pt x="3740" y="20850"/>
                    </a:lnTo>
                    <a:cubicBezTo>
                      <a:pt x="3602" y="20850"/>
                      <a:pt x="3504" y="20816"/>
                      <a:pt x="3442" y="20745"/>
                    </a:cubicBezTo>
                    <a:cubicBezTo>
                      <a:pt x="3382" y="20674"/>
                      <a:pt x="3395" y="20590"/>
                      <a:pt x="3481" y="20495"/>
                    </a:cubicBezTo>
                    <a:lnTo>
                      <a:pt x="14506" y="6985"/>
                    </a:lnTo>
                    <a:cubicBezTo>
                      <a:pt x="14626" y="6827"/>
                      <a:pt x="14746" y="6827"/>
                      <a:pt x="14867" y="6985"/>
                    </a:cubicBezTo>
                    <a:lnTo>
                      <a:pt x="18117" y="11103"/>
                    </a:lnTo>
                    <a:cubicBezTo>
                      <a:pt x="18204" y="11198"/>
                      <a:pt x="18216" y="11281"/>
                      <a:pt x="18156" y="11352"/>
                    </a:cubicBezTo>
                    <a:cubicBezTo>
                      <a:pt x="18095" y="11423"/>
                      <a:pt x="17996" y="11458"/>
                      <a:pt x="17859" y="11458"/>
                    </a:cubicBezTo>
                    <a:lnTo>
                      <a:pt x="15795" y="11458"/>
                    </a:lnTo>
                    <a:cubicBezTo>
                      <a:pt x="15537" y="11458"/>
                      <a:pt x="15409" y="11577"/>
                      <a:pt x="15409" y="11813"/>
                    </a:cubicBezTo>
                    <a:cubicBezTo>
                      <a:pt x="15409" y="12050"/>
                      <a:pt x="15537" y="12167"/>
                      <a:pt x="15795" y="12167"/>
                    </a:cubicBezTo>
                    <a:lnTo>
                      <a:pt x="21213" y="12167"/>
                    </a:lnTo>
                    <a:cubicBezTo>
                      <a:pt x="21470" y="12167"/>
                      <a:pt x="21600" y="12050"/>
                      <a:pt x="21600" y="11813"/>
                    </a:cubicBezTo>
                    <a:cubicBezTo>
                      <a:pt x="21600" y="11577"/>
                      <a:pt x="21470" y="11458"/>
                      <a:pt x="21213" y="1145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213" name="Shape 213"/>
              <p:cNvSpPr/>
              <p:nvPr/>
            </p:nvSpPr>
            <p:spPr>
              <a:xfrm>
                <a:off x="592908" y="72035"/>
                <a:ext cx="44769" cy="20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802" y="11979"/>
                    </a:moveTo>
                    <a:cubicBezTo>
                      <a:pt x="15493" y="11979"/>
                      <a:pt x="14427" y="10116"/>
                      <a:pt x="14427" y="7815"/>
                    </a:cubicBezTo>
                    <a:cubicBezTo>
                      <a:pt x="14427" y="5520"/>
                      <a:pt x="15493" y="3657"/>
                      <a:pt x="16802" y="3657"/>
                    </a:cubicBezTo>
                    <a:cubicBezTo>
                      <a:pt x="18118" y="3657"/>
                      <a:pt x="19185" y="5520"/>
                      <a:pt x="19185" y="7815"/>
                    </a:cubicBezTo>
                    <a:cubicBezTo>
                      <a:pt x="19185" y="10116"/>
                      <a:pt x="18118" y="11979"/>
                      <a:pt x="16802" y="11979"/>
                    </a:cubicBezTo>
                    <a:close/>
                    <a:moveTo>
                      <a:pt x="10799" y="0"/>
                    </a:moveTo>
                    <a:cubicBezTo>
                      <a:pt x="4837" y="0"/>
                      <a:pt x="0" y="4833"/>
                      <a:pt x="0" y="10803"/>
                    </a:cubicBezTo>
                    <a:cubicBezTo>
                      <a:pt x="0" y="16767"/>
                      <a:pt x="4837" y="21600"/>
                      <a:pt x="10799" y="21600"/>
                    </a:cubicBezTo>
                    <a:cubicBezTo>
                      <a:pt x="16761" y="21600"/>
                      <a:pt x="21600" y="16767"/>
                      <a:pt x="21600" y="10803"/>
                    </a:cubicBezTo>
                    <a:cubicBezTo>
                      <a:pt x="21600" y="4833"/>
                      <a:pt x="16761" y="0"/>
                      <a:pt x="107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  <p:sp>
        <p:nvSpPr>
          <p:cNvPr id="216" name="Shape 216"/>
          <p:cNvSpPr/>
          <p:nvPr/>
        </p:nvSpPr>
        <p:spPr>
          <a:xfrm>
            <a:off x="8660187" y="6540500"/>
            <a:ext cx="97069" cy="203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normAutofit/>
          </a:bodyPr>
          <a:lstStyle>
            <a:lvl1pPr>
              <a:defRPr sz="180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pPr algn="ctr" defTabSz="309563">
              <a:defRPr>
                <a:solidFill>
                  <a:srgbClr val="000000"/>
                </a:solidFill>
              </a:defRPr>
            </a:pPr>
            <a:r>
              <a:rPr sz="675" kern="0"/>
              <a:t>￼</a:t>
            </a:r>
          </a:p>
        </p:txBody>
      </p:sp>
      <p:grpSp>
        <p:nvGrpSpPr>
          <p:cNvPr id="219" name="Group 219">
            <a:hlinkClick r:id="" action="ppaction://hlinkshowjump?jump=previousslide"/>
          </p:cNvPr>
          <p:cNvGrpSpPr/>
          <p:nvPr/>
        </p:nvGrpSpPr>
        <p:grpSpPr>
          <a:xfrm>
            <a:off x="8488688" y="6575220"/>
            <a:ext cx="109845" cy="146460"/>
            <a:chOff x="0" y="0"/>
            <a:chExt cx="292918" cy="292918"/>
          </a:xfrm>
        </p:grpSpPr>
        <p:sp>
          <p:nvSpPr>
            <p:cNvPr id="217" name="Shape 217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222B31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218" name="Shape 218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22B3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222" name="Group 222">
            <a:hlinkClick r:id="" action="ppaction://hlinkshowjump?jump=nextslide"/>
          </p:cNvPr>
          <p:cNvGrpSpPr/>
          <p:nvPr/>
        </p:nvGrpSpPr>
        <p:grpSpPr>
          <a:xfrm flipH="1">
            <a:off x="8807776" y="6575220"/>
            <a:ext cx="109845" cy="146460"/>
            <a:chOff x="0" y="0"/>
            <a:chExt cx="292918" cy="292918"/>
          </a:xfrm>
        </p:grpSpPr>
        <p:sp>
          <p:nvSpPr>
            <p:cNvPr id="220" name="Shape 220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222B31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221" name="Shape 221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22B3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sp>
        <p:nvSpPr>
          <p:cNvPr id="223" name="Shape 223"/>
          <p:cNvSpPr>
            <a:spLocks noGrp="1"/>
          </p:cNvSpPr>
          <p:nvPr>
            <p:ph type="sldNum" sz="quarter" idx="2"/>
          </p:nvPr>
        </p:nvSpPr>
        <p:spPr>
          <a:xfrm>
            <a:off x="8639007" y="6578600"/>
            <a:ext cx="139430" cy="203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1283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  <p:sp>
        <p:nvSpPr>
          <p:cNvPr id="224" name="Shape 224"/>
          <p:cNvSpPr>
            <a:spLocks noGrp="1"/>
          </p:cNvSpPr>
          <p:nvPr>
            <p:ph type="body" idx="1"/>
          </p:nvPr>
        </p:nvSpPr>
        <p:spPr>
          <a:xfrm>
            <a:off x="5639822" y="814683"/>
            <a:ext cx="2806019" cy="79375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212830"/>
                </a:solidFill>
              </a:defRPr>
            </a:lvl1pPr>
            <a:lvl2pPr algn="l">
              <a:defRPr>
                <a:solidFill>
                  <a:srgbClr val="212830"/>
                </a:solidFill>
              </a:defRPr>
            </a:lvl2pPr>
            <a:lvl3pPr algn="l">
              <a:defRPr>
                <a:solidFill>
                  <a:srgbClr val="212830"/>
                </a:solidFill>
              </a:defRPr>
            </a:lvl3pPr>
            <a:lvl4pPr algn="l">
              <a:defRPr>
                <a:solidFill>
                  <a:srgbClr val="212830"/>
                </a:solidFill>
              </a:defRPr>
            </a:lvl4pPr>
            <a:lvl5pPr algn="l">
              <a:defRPr>
                <a:solidFill>
                  <a:srgbClr val="212830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212830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212830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212830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212830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212830"/>
                </a:solidFill>
              </a:rPr>
              <a:t>Body Level Five</a:t>
            </a:r>
          </a:p>
        </p:txBody>
      </p:sp>
      <p:sp>
        <p:nvSpPr>
          <p:cNvPr id="225" name="Shape 225"/>
          <p:cNvSpPr>
            <a:spLocks noGrp="1"/>
          </p:cNvSpPr>
          <p:nvPr>
            <p:ph type="title"/>
          </p:nvPr>
        </p:nvSpPr>
        <p:spPr>
          <a:xfrm>
            <a:off x="744729" y="179682"/>
            <a:ext cx="7654543" cy="741978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FFFFFF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FFFFFF"/>
                </a:solidFill>
              </a:rP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3912621507"/>
      </p:ext>
    </p:extLst>
  </p:cSld>
  <p:clrMapOvr>
    <a:masterClrMapping/>
  </p:clrMapOvr>
  <p:transition spd="med"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 8">
    <p:bg>
      <p:bgPr>
        <a:solidFill>
          <a:srgbClr val="2128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/>
          </p:cNvSpPr>
          <p:nvPr>
            <p:ph type="title"/>
          </p:nvPr>
        </p:nvSpPr>
        <p:spPr>
          <a:xfrm>
            <a:off x="744729" y="2412612"/>
            <a:ext cx="7654543" cy="482535"/>
          </a:xfrm>
          <a:prstGeom prst="rect">
            <a:avLst/>
          </a:prstGeom>
        </p:spPr>
        <p:txBody>
          <a:bodyPr/>
          <a:lstStyle>
            <a:lvl1pPr>
              <a:defRPr sz="1875">
                <a:solidFill>
                  <a:srgbClr val="FFFFFF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1875" b="1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228" name="Shape 228"/>
          <p:cNvSpPr>
            <a:spLocks noGrp="1"/>
          </p:cNvSpPr>
          <p:nvPr>
            <p:ph type="body" idx="1"/>
          </p:nvPr>
        </p:nvSpPr>
        <p:spPr>
          <a:xfrm>
            <a:off x="1432799" y="2796868"/>
            <a:ext cx="6278404" cy="79375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  <a:lvl2pPr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2pPr>
            <a:lvl3pPr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3pPr>
            <a:lvl4pPr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4pPr>
            <a:lvl5pPr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360161958"/>
      </p:ext>
    </p:extLst>
  </p:cSld>
  <p:clrMapOvr>
    <a:masterClrMapping/>
  </p:clrMapOvr>
  <p:transition spd="med"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0" name="Table 230"/>
          <p:cNvGraphicFramePr/>
          <p:nvPr/>
        </p:nvGraphicFramePr>
        <p:xfrm>
          <a:off x="1143000" y="1590118"/>
          <a:ext cx="6918824" cy="4316112"/>
        </p:xfrm>
        <a:graphic>
          <a:graphicData uri="http://schemas.openxmlformats.org/drawingml/2006/table">
            <a:tbl>
              <a:tblPr firstRow="1" firstCol="1" bandRow="1"/>
              <a:tblGrid>
                <a:gridCol w="1729706"/>
                <a:gridCol w="1729706"/>
                <a:gridCol w="1729706"/>
                <a:gridCol w="1729706"/>
              </a:tblGrid>
              <a:tr h="479568"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</a:tr>
              <a:tr h="479568"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</a:tr>
              <a:tr h="479568"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</a:tr>
              <a:tr h="479568"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</a:tr>
              <a:tr h="479568"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</a:tr>
              <a:tr h="479568"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</a:tr>
              <a:tr h="479568"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</a:tr>
              <a:tr h="479568"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</a:tr>
              <a:tr h="479568"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</a:tr>
            </a:tbl>
          </a:graphicData>
        </a:graphic>
      </p:graphicFrame>
      <p:sp>
        <p:nvSpPr>
          <p:cNvPr id="231" name="Shape 231"/>
          <p:cNvSpPr/>
          <p:nvPr/>
        </p:nvSpPr>
        <p:spPr>
          <a:xfrm>
            <a:off x="744729" y="179682"/>
            <a:ext cx="7654543" cy="7419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>
            <a:lvl1pPr>
              <a:defRPr sz="9000" b="1">
                <a:solidFill>
                  <a:srgbClr val="F3854C"/>
                </a:solidFill>
                <a:latin typeface="BebasNeueBold"/>
                <a:ea typeface="BebasNeueBold"/>
                <a:cs typeface="BebasNeueBold"/>
                <a:sym typeface="BebasNeueBold"/>
              </a:defRPr>
            </a:lvl1pPr>
          </a:lstStyle>
          <a:p>
            <a:pPr algn="ctr" defTabSz="309563">
              <a:defRPr sz="1800" b="0">
                <a:solidFill>
                  <a:srgbClr val="000000"/>
                </a:solidFill>
              </a:defRPr>
            </a:pPr>
            <a:r>
              <a:rPr sz="675" kern="0"/>
              <a:t>Title Text</a:t>
            </a:r>
          </a:p>
        </p:txBody>
      </p:sp>
      <p:sp>
        <p:nvSpPr>
          <p:cNvPr id="232" name="Shape 232"/>
          <p:cNvSpPr/>
          <p:nvPr/>
        </p:nvSpPr>
        <p:spPr>
          <a:xfrm>
            <a:off x="1432799" y="823065"/>
            <a:ext cx="6278404" cy="793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>
            <a:lvl1pPr>
              <a:defRPr sz="1600">
                <a:latin typeface="Roboto Light"/>
                <a:ea typeface="Roboto Light"/>
                <a:cs typeface="Roboto Light"/>
                <a:sym typeface="Roboto Light"/>
              </a:defRPr>
            </a:lvl1pPr>
            <a:lvl2pPr>
              <a:defRPr sz="1600">
                <a:latin typeface="Roboto Light"/>
                <a:ea typeface="Roboto Light"/>
                <a:cs typeface="Roboto Light"/>
                <a:sym typeface="Roboto Light"/>
              </a:defRPr>
            </a:lvl2pPr>
            <a:lvl3pPr>
              <a:defRPr sz="1600">
                <a:latin typeface="Roboto Light"/>
                <a:ea typeface="Roboto Light"/>
                <a:cs typeface="Roboto Light"/>
                <a:sym typeface="Roboto Light"/>
              </a:defRPr>
            </a:lvl3pPr>
            <a:lvl4pPr>
              <a:defRPr sz="1600">
                <a:latin typeface="Roboto Light"/>
                <a:ea typeface="Roboto Light"/>
                <a:cs typeface="Roboto Light"/>
                <a:sym typeface="Roboto Light"/>
              </a:defRPr>
            </a:lvl4pPr>
            <a:lvl5pPr>
              <a:defRPr sz="1600">
                <a:latin typeface="Roboto Light"/>
                <a:ea typeface="Roboto Light"/>
                <a:cs typeface="Roboto Light"/>
                <a:sym typeface="Roboto Light"/>
              </a:defRPr>
            </a:lvl5pPr>
          </a:lstStyle>
          <a:p>
            <a:pPr algn="ctr" defTabSz="309563">
              <a:defRPr sz="1800"/>
            </a:pPr>
            <a:r>
              <a:rPr sz="675" kern="0">
                <a:solidFill>
                  <a:sysClr val="windowText" lastClr="000000"/>
                </a:solidFill>
              </a:rPr>
              <a:t>Body Level One</a:t>
            </a:r>
          </a:p>
          <a:p>
            <a:pPr marL="0" lvl="1" indent="85725" algn="ctr" defTabSz="309563">
              <a:defRPr sz="1800"/>
            </a:pPr>
            <a:r>
              <a:rPr sz="675" kern="0">
                <a:solidFill>
                  <a:sysClr val="windowText" lastClr="000000"/>
                </a:solidFill>
              </a:rPr>
              <a:t>Body Level Two</a:t>
            </a:r>
          </a:p>
          <a:p>
            <a:pPr marL="0" lvl="2" indent="171450" algn="ctr" defTabSz="309563">
              <a:defRPr sz="1800"/>
            </a:pPr>
            <a:r>
              <a:rPr sz="675" kern="0">
                <a:solidFill>
                  <a:sysClr val="windowText" lastClr="000000"/>
                </a:solidFill>
              </a:rPr>
              <a:t>Body Level Three</a:t>
            </a:r>
          </a:p>
          <a:p>
            <a:pPr marL="0" lvl="3" indent="257175" algn="ctr" defTabSz="309563">
              <a:defRPr sz="1800"/>
            </a:pPr>
            <a:r>
              <a:rPr sz="675" kern="0">
                <a:solidFill>
                  <a:sysClr val="windowText" lastClr="000000"/>
                </a:solidFill>
              </a:rPr>
              <a:t>Body Level Four</a:t>
            </a:r>
          </a:p>
          <a:p>
            <a:pPr marL="0" lvl="4" indent="342900" algn="ctr" defTabSz="309563">
              <a:defRPr sz="1800"/>
            </a:pPr>
            <a:r>
              <a:rPr sz="675" kern="0">
                <a:solidFill>
                  <a:sysClr val="windowText" lastClr="000000"/>
                </a:solidFill>
              </a:rPr>
              <a:t>Body Level Five</a:t>
            </a:r>
          </a:p>
        </p:txBody>
      </p:sp>
      <p:sp>
        <p:nvSpPr>
          <p:cNvPr id="233" name="Shape 233"/>
          <p:cNvSpPr/>
          <p:nvPr/>
        </p:nvSpPr>
        <p:spPr>
          <a:xfrm>
            <a:off x="8604997" y="6540500"/>
            <a:ext cx="207449" cy="203200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normAutofit/>
          </a:bodyPr>
          <a:lstStyle/>
          <a:p>
            <a:pPr algn="ctr" defTabSz="309563">
              <a:defRPr sz="180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endParaRPr sz="675" kern="0">
              <a:solidFill>
                <a:srgbClr val="FFFFFF"/>
              </a:solidFill>
              <a:latin typeface="Roboto Regular"/>
              <a:ea typeface="Roboto Regular"/>
              <a:cs typeface="Roboto Regular"/>
              <a:sym typeface="Roboto Regular"/>
            </a:endParaRPr>
          </a:p>
        </p:txBody>
      </p:sp>
      <p:grpSp>
        <p:nvGrpSpPr>
          <p:cNvPr id="236" name="Group 236">
            <a:hlinkClick r:id="" action="ppaction://hlinkshowjump?jump=previousslide"/>
          </p:cNvPr>
          <p:cNvGrpSpPr/>
          <p:nvPr/>
        </p:nvGrpSpPr>
        <p:grpSpPr>
          <a:xfrm>
            <a:off x="8488688" y="6575220"/>
            <a:ext cx="109845" cy="146460"/>
            <a:chOff x="0" y="0"/>
            <a:chExt cx="292918" cy="292918"/>
          </a:xfrm>
        </p:grpSpPr>
        <p:sp>
          <p:nvSpPr>
            <p:cNvPr id="234" name="Shape 234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235" name="Shape 235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239" name="Group 239">
            <a:hlinkClick r:id="" action="ppaction://hlinkshowjump?jump=nextslide"/>
          </p:cNvPr>
          <p:cNvGrpSpPr/>
          <p:nvPr/>
        </p:nvGrpSpPr>
        <p:grpSpPr>
          <a:xfrm flipH="1">
            <a:off x="8807776" y="6575220"/>
            <a:ext cx="109845" cy="146460"/>
            <a:chOff x="0" y="0"/>
            <a:chExt cx="292918" cy="292918"/>
          </a:xfrm>
        </p:grpSpPr>
        <p:sp>
          <p:nvSpPr>
            <p:cNvPr id="237" name="Shape 237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238" name="Shape 238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247" name="Group 247"/>
          <p:cNvGrpSpPr/>
          <p:nvPr/>
        </p:nvGrpSpPr>
        <p:grpSpPr>
          <a:xfrm>
            <a:off x="206257" y="6579295"/>
            <a:ext cx="652434" cy="198656"/>
            <a:chOff x="0" y="0"/>
            <a:chExt cx="1739821" cy="397311"/>
          </a:xfrm>
        </p:grpSpPr>
        <p:grpSp>
          <p:nvGrpSpPr>
            <p:cNvPr id="242" name="Group 242"/>
            <p:cNvGrpSpPr/>
            <p:nvPr/>
          </p:nvGrpSpPr>
          <p:grpSpPr>
            <a:xfrm>
              <a:off x="0" y="16976"/>
              <a:ext cx="378730" cy="275796"/>
              <a:chOff x="0" y="0"/>
              <a:chExt cx="378729" cy="275794"/>
            </a:xfrm>
          </p:grpSpPr>
          <p:sp>
            <p:nvSpPr>
              <p:cNvPr id="240" name="Shape 240"/>
              <p:cNvSpPr/>
              <p:nvPr/>
            </p:nvSpPr>
            <p:spPr>
              <a:xfrm>
                <a:off x="105200" y="0"/>
                <a:ext cx="273530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7316"/>
                    </a:moveTo>
                    <a:cubicBezTo>
                      <a:pt x="21600" y="19682"/>
                      <a:pt x="20404" y="21600"/>
                      <a:pt x="18928" y="21600"/>
                    </a:cubicBezTo>
                    <a:cubicBezTo>
                      <a:pt x="17453" y="21600"/>
                      <a:pt x="16257" y="19682"/>
                      <a:pt x="16257" y="17316"/>
                    </a:cubicBezTo>
                    <a:cubicBezTo>
                      <a:pt x="16257" y="12492"/>
                      <a:pt x="13809" y="8567"/>
                      <a:pt x="10800" y="8567"/>
                    </a:cubicBezTo>
                    <a:cubicBezTo>
                      <a:pt x="7791" y="8567"/>
                      <a:pt x="5343" y="12492"/>
                      <a:pt x="5343" y="17316"/>
                    </a:cubicBezTo>
                    <a:cubicBezTo>
                      <a:pt x="5343" y="19682"/>
                      <a:pt x="4147" y="21600"/>
                      <a:pt x="2672" y="21600"/>
                    </a:cubicBezTo>
                    <a:cubicBezTo>
                      <a:pt x="1197" y="21600"/>
                      <a:pt x="0" y="19682"/>
                      <a:pt x="0" y="17316"/>
                    </a:cubicBezTo>
                    <a:cubicBezTo>
                      <a:pt x="0" y="12691"/>
                      <a:pt x="1123" y="8343"/>
                      <a:pt x="3163" y="5072"/>
                    </a:cubicBezTo>
                    <a:cubicBezTo>
                      <a:pt x="5204" y="1801"/>
                      <a:pt x="7915" y="0"/>
                      <a:pt x="10800" y="0"/>
                    </a:cubicBezTo>
                    <a:cubicBezTo>
                      <a:pt x="13685" y="0"/>
                      <a:pt x="16397" y="1801"/>
                      <a:pt x="18437" y="5072"/>
                    </a:cubicBezTo>
                    <a:cubicBezTo>
                      <a:pt x="20477" y="8343"/>
                      <a:pt x="21600" y="12691"/>
                      <a:pt x="21600" y="17316"/>
                    </a:cubicBezTo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241" name="Shape 241"/>
              <p:cNvSpPr/>
              <p:nvPr/>
            </p:nvSpPr>
            <p:spPr>
              <a:xfrm>
                <a:off x="0" y="105200"/>
                <a:ext cx="273528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003" y="6600"/>
                    </a:moveTo>
                    <a:cubicBezTo>
                      <a:pt x="17003" y="3730"/>
                      <a:pt x="18459" y="1393"/>
                      <a:pt x="20250" y="1393"/>
                    </a:cubicBezTo>
                    <a:cubicBezTo>
                      <a:pt x="20499" y="1393"/>
                      <a:pt x="20740" y="1442"/>
                      <a:pt x="20972" y="1527"/>
                    </a:cubicBezTo>
                    <a:cubicBezTo>
                      <a:pt x="20482" y="594"/>
                      <a:pt x="19749" y="0"/>
                      <a:pt x="18928" y="0"/>
                    </a:cubicBezTo>
                    <a:cubicBezTo>
                      <a:pt x="17453" y="0"/>
                      <a:pt x="16257" y="1918"/>
                      <a:pt x="16257" y="4284"/>
                    </a:cubicBezTo>
                    <a:cubicBezTo>
                      <a:pt x="16257" y="6254"/>
                      <a:pt x="15844" y="8067"/>
                      <a:pt x="15156" y="9532"/>
                    </a:cubicBezTo>
                    <a:cubicBezTo>
                      <a:pt x="16156" y="9547"/>
                      <a:pt x="16966" y="10855"/>
                      <a:pt x="16966" y="12461"/>
                    </a:cubicBezTo>
                    <a:cubicBezTo>
                      <a:pt x="16966" y="14077"/>
                      <a:pt x="16146" y="15392"/>
                      <a:pt x="15138" y="15392"/>
                    </a:cubicBezTo>
                    <a:cubicBezTo>
                      <a:pt x="14130" y="15392"/>
                      <a:pt x="13310" y="14077"/>
                      <a:pt x="13310" y="12461"/>
                    </a:cubicBezTo>
                    <a:cubicBezTo>
                      <a:pt x="13310" y="12313"/>
                      <a:pt x="13319" y="12169"/>
                      <a:pt x="13333" y="12027"/>
                    </a:cubicBezTo>
                    <a:cubicBezTo>
                      <a:pt x="12575" y="12667"/>
                      <a:pt x="11714" y="13033"/>
                      <a:pt x="10800" y="13033"/>
                    </a:cubicBezTo>
                    <a:cubicBezTo>
                      <a:pt x="9907" y="13033"/>
                      <a:pt x="9065" y="12681"/>
                      <a:pt x="8321" y="12068"/>
                    </a:cubicBezTo>
                    <a:cubicBezTo>
                      <a:pt x="8331" y="12197"/>
                      <a:pt x="8339" y="12327"/>
                      <a:pt x="8339" y="12461"/>
                    </a:cubicBezTo>
                    <a:cubicBezTo>
                      <a:pt x="8339" y="14077"/>
                      <a:pt x="7519" y="15392"/>
                      <a:pt x="6511" y="15392"/>
                    </a:cubicBezTo>
                    <a:cubicBezTo>
                      <a:pt x="5503" y="15392"/>
                      <a:pt x="4683" y="14077"/>
                      <a:pt x="4683" y="12461"/>
                    </a:cubicBezTo>
                    <a:cubicBezTo>
                      <a:pt x="4683" y="10880"/>
                      <a:pt x="5468" y="9591"/>
                      <a:pt x="6446" y="9535"/>
                    </a:cubicBezTo>
                    <a:cubicBezTo>
                      <a:pt x="5757" y="8071"/>
                      <a:pt x="5343" y="6255"/>
                      <a:pt x="5343" y="4284"/>
                    </a:cubicBezTo>
                    <a:cubicBezTo>
                      <a:pt x="5343" y="1918"/>
                      <a:pt x="4147" y="0"/>
                      <a:pt x="2671" y="0"/>
                    </a:cubicBezTo>
                    <a:cubicBezTo>
                      <a:pt x="1843" y="0"/>
                      <a:pt x="1103" y="605"/>
                      <a:pt x="613" y="1554"/>
                    </a:cubicBezTo>
                    <a:cubicBezTo>
                      <a:pt x="865" y="1453"/>
                      <a:pt x="1127" y="1393"/>
                      <a:pt x="1399" y="1393"/>
                    </a:cubicBezTo>
                    <a:cubicBezTo>
                      <a:pt x="3190" y="1393"/>
                      <a:pt x="4646" y="3730"/>
                      <a:pt x="4646" y="6600"/>
                    </a:cubicBezTo>
                    <a:cubicBezTo>
                      <a:pt x="4646" y="9472"/>
                      <a:pt x="3190" y="11808"/>
                      <a:pt x="1399" y="11808"/>
                    </a:cubicBezTo>
                    <a:cubicBezTo>
                      <a:pt x="1284" y="11808"/>
                      <a:pt x="1171" y="11799"/>
                      <a:pt x="1060" y="11780"/>
                    </a:cubicBezTo>
                    <a:cubicBezTo>
                      <a:pt x="1581" y="13519"/>
                      <a:pt x="2287" y="15123"/>
                      <a:pt x="3163" y="16528"/>
                    </a:cubicBezTo>
                    <a:cubicBezTo>
                      <a:pt x="4357" y="18443"/>
                      <a:pt x="5783" y="19849"/>
                      <a:pt x="7337" y="20690"/>
                    </a:cubicBezTo>
                    <a:cubicBezTo>
                      <a:pt x="7583" y="17880"/>
                      <a:pt x="9088" y="15708"/>
                      <a:pt x="10908" y="15708"/>
                    </a:cubicBezTo>
                    <a:cubicBezTo>
                      <a:pt x="12703" y="15708"/>
                      <a:pt x="14192" y="17823"/>
                      <a:pt x="14467" y="20580"/>
                    </a:cubicBezTo>
                    <a:cubicBezTo>
                      <a:pt x="15943" y="19728"/>
                      <a:pt x="17295" y="18359"/>
                      <a:pt x="18437" y="16528"/>
                    </a:cubicBezTo>
                    <a:cubicBezTo>
                      <a:pt x="19312" y="15125"/>
                      <a:pt x="20017" y="13522"/>
                      <a:pt x="20539" y="11785"/>
                    </a:cubicBezTo>
                    <a:cubicBezTo>
                      <a:pt x="20444" y="11799"/>
                      <a:pt x="20348" y="11808"/>
                      <a:pt x="20250" y="11808"/>
                    </a:cubicBezTo>
                    <a:cubicBezTo>
                      <a:pt x="18459" y="11808"/>
                      <a:pt x="17003" y="9472"/>
                      <a:pt x="17003" y="6600"/>
                    </a:cubicBezTo>
                    <a:close/>
                    <a:moveTo>
                      <a:pt x="21563" y="3598"/>
                    </a:moveTo>
                    <a:cubicBezTo>
                      <a:pt x="21191" y="3178"/>
                      <a:pt x="20738" y="2930"/>
                      <a:pt x="20250" y="2930"/>
                    </a:cubicBezTo>
                    <a:cubicBezTo>
                      <a:pt x="18988" y="2930"/>
                      <a:pt x="17961" y="4577"/>
                      <a:pt x="17961" y="6600"/>
                    </a:cubicBezTo>
                    <a:cubicBezTo>
                      <a:pt x="17961" y="8625"/>
                      <a:pt x="18988" y="10271"/>
                      <a:pt x="20250" y="10271"/>
                    </a:cubicBezTo>
                    <a:cubicBezTo>
                      <a:pt x="20507" y="10271"/>
                      <a:pt x="20753" y="10200"/>
                      <a:pt x="20983" y="10075"/>
                    </a:cubicBezTo>
                    <a:cubicBezTo>
                      <a:pt x="21388" y="8239"/>
                      <a:pt x="21600" y="6288"/>
                      <a:pt x="21600" y="4284"/>
                    </a:cubicBezTo>
                    <a:cubicBezTo>
                      <a:pt x="21600" y="4049"/>
                      <a:pt x="21585" y="3822"/>
                      <a:pt x="21563" y="3598"/>
                    </a:cubicBezTo>
                    <a:close/>
                    <a:moveTo>
                      <a:pt x="3688" y="6600"/>
                    </a:moveTo>
                    <a:cubicBezTo>
                      <a:pt x="3688" y="4577"/>
                      <a:pt x="2661" y="2930"/>
                      <a:pt x="1399" y="2930"/>
                    </a:cubicBezTo>
                    <a:cubicBezTo>
                      <a:pt x="886" y="2930"/>
                      <a:pt x="413" y="3205"/>
                      <a:pt x="31" y="3664"/>
                    </a:cubicBezTo>
                    <a:cubicBezTo>
                      <a:pt x="13" y="3867"/>
                      <a:pt x="0" y="4073"/>
                      <a:pt x="0" y="4284"/>
                    </a:cubicBezTo>
                    <a:cubicBezTo>
                      <a:pt x="0" y="6276"/>
                      <a:pt x="210" y="8216"/>
                      <a:pt x="610" y="10042"/>
                    </a:cubicBezTo>
                    <a:cubicBezTo>
                      <a:pt x="856" y="10188"/>
                      <a:pt x="1121" y="10271"/>
                      <a:pt x="1399" y="10271"/>
                    </a:cubicBezTo>
                    <a:cubicBezTo>
                      <a:pt x="2661" y="10271"/>
                      <a:pt x="3688" y="8625"/>
                      <a:pt x="3688" y="6600"/>
                    </a:cubicBezTo>
                    <a:close/>
                    <a:moveTo>
                      <a:pt x="5642" y="12461"/>
                    </a:moveTo>
                    <a:cubicBezTo>
                      <a:pt x="5642" y="13229"/>
                      <a:pt x="6032" y="13855"/>
                      <a:pt x="6511" y="13855"/>
                    </a:cubicBezTo>
                    <a:cubicBezTo>
                      <a:pt x="6991" y="13855"/>
                      <a:pt x="7380" y="13229"/>
                      <a:pt x="7380" y="12461"/>
                    </a:cubicBezTo>
                    <a:cubicBezTo>
                      <a:pt x="7380" y="11693"/>
                      <a:pt x="6991" y="11067"/>
                      <a:pt x="6511" y="11067"/>
                    </a:cubicBezTo>
                    <a:cubicBezTo>
                      <a:pt x="6032" y="11067"/>
                      <a:pt x="5642" y="11693"/>
                      <a:pt x="5642" y="12461"/>
                    </a:cubicBezTo>
                    <a:close/>
                    <a:moveTo>
                      <a:pt x="15138" y="13855"/>
                    </a:moveTo>
                    <a:cubicBezTo>
                      <a:pt x="15617" y="13855"/>
                      <a:pt x="16007" y="13229"/>
                      <a:pt x="16007" y="12461"/>
                    </a:cubicBezTo>
                    <a:cubicBezTo>
                      <a:pt x="16007" y="11693"/>
                      <a:pt x="15617" y="11067"/>
                      <a:pt x="15138" y="11067"/>
                    </a:cubicBezTo>
                    <a:cubicBezTo>
                      <a:pt x="14659" y="11067"/>
                      <a:pt x="14269" y="11693"/>
                      <a:pt x="14269" y="12461"/>
                    </a:cubicBezTo>
                    <a:cubicBezTo>
                      <a:pt x="14269" y="13229"/>
                      <a:pt x="14659" y="13855"/>
                      <a:pt x="15138" y="13855"/>
                    </a:cubicBezTo>
                    <a:close/>
                    <a:moveTo>
                      <a:pt x="10908" y="17245"/>
                    </a:moveTo>
                    <a:cubicBezTo>
                      <a:pt x="9525" y="17245"/>
                      <a:pt x="8387" y="18952"/>
                      <a:pt x="8268" y="21121"/>
                    </a:cubicBezTo>
                    <a:cubicBezTo>
                      <a:pt x="9088" y="21435"/>
                      <a:pt x="9936" y="21600"/>
                      <a:pt x="10800" y="21600"/>
                    </a:cubicBezTo>
                    <a:cubicBezTo>
                      <a:pt x="11738" y="21600"/>
                      <a:pt x="12658" y="21406"/>
                      <a:pt x="13542" y="21036"/>
                    </a:cubicBezTo>
                    <a:cubicBezTo>
                      <a:pt x="13399" y="18908"/>
                      <a:pt x="12273" y="17245"/>
                      <a:pt x="10908" y="1724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246" name="Group 246"/>
            <p:cNvGrpSpPr/>
            <p:nvPr/>
          </p:nvGrpSpPr>
          <p:grpSpPr>
            <a:xfrm>
              <a:off x="451491" y="-1"/>
              <a:ext cx="1288331" cy="397313"/>
              <a:chOff x="0" y="0"/>
              <a:chExt cx="1288330" cy="397311"/>
            </a:xfrm>
          </p:grpSpPr>
          <p:sp>
            <p:nvSpPr>
              <p:cNvPr id="243" name="Shape 243"/>
              <p:cNvSpPr/>
              <p:nvPr/>
            </p:nvSpPr>
            <p:spPr>
              <a:xfrm>
                <a:off x="0" y="0"/>
                <a:ext cx="1288331" cy="267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09" y="0"/>
                    </a:moveTo>
                    <a:cubicBezTo>
                      <a:pt x="11534" y="0"/>
                      <a:pt x="11413" y="501"/>
                      <a:pt x="11413" y="1340"/>
                    </a:cubicBezTo>
                    <a:cubicBezTo>
                      <a:pt x="11413" y="2179"/>
                      <a:pt x="11534" y="2681"/>
                      <a:pt x="11709" y="2681"/>
                    </a:cubicBezTo>
                    <a:lnTo>
                      <a:pt x="12014" y="2681"/>
                    </a:lnTo>
                    <a:lnTo>
                      <a:pt x="12014" y="18319"/>
                    </a:lnTo>
                    <a:lnTo>
                      <a:pt x="11709" y="18319"/>
                    </a:lnTo>
                    <a:cubicBezTo>
                      <a:pt x="11534" y="18319"/>
                      <a:pt x="11413" y="18820"/>
                      <a:pt x="11413" y="19659"/>
                    </a:cubicBezTo>
                    <a:cubicBezTo>
                      <a:pt x="11413" y="20498"/>
                      <a:pt x="11534" y="21000"/>
                      <a:pt x="11709" y="21000"/>
                    </a:cubicBezTo>
                    <a:lnTo>
                      <a:pt x="12960" y="21000"/>
                    </a:lnTo>
                    <a:cubicBezTo>
                      <a:pt x="13134" y="21000"/>
                      <a:pt x="13256" y="20498"/>
                      <a:pt x="13256" y="19659"/>
                    </a:cubicBezTo>
                    <a:cubicBezTo>
                      <a:pt x="13256" y="18820"/>
                      <a:pt x="13134" y="18319"/>
                      <a:pt x="12960" y="18319"/>
                    </a:cubicBezTo>
                    <a:lnTo>
                      <a:pt x="12571" y="18319"/>
                    </a:lnTo>
                    <a:lnTo>
                      <a:pt x="12571" y="2681"/>
                    </a:lnTo>
                    <a:lnTo>
                      <a:pt x="13613" y="2681"/>
                    </a:lnTo>
                    <a:cubicBezTo>
                      <a:pt x="13871" y="2681"/>
                      <a:pt x="14055" y="3073"/>
                      <a:pt x="14179" y="3686"/>
                    </a:cubicBezTo>
                    <a:cubicBezTo>
                      <a:pt x="14303" y="4297"/>
                      <a:pt x="14368" y="5355"/>
                      <a:pt x="14368" y="6730"/>
                    </a:cubicBezTo>
                    <a:cubicBezTo>
                      <a:pt x="14368" y="8105"/>
                      <a:pt x="14303" y="9163"/>
                      <a:pt x="14179" y="9774"/>
                    </a:cubicBezTo>
                    <a:cubicBezTo>
                      <a:pt x="14055" y="10387"/>
                      <a:pt x="13871" y="10723"/>
                      <a:pt x="13613" y="10723"/>
                    </a:cubicBezTo>
                    <a:lnTo>
                      <a:pt x="13123" y="10723"/>
                    </a:lnTo>
                    <a:cubicBezTo>
                      <a:pt x="12948" y="10723"/>
                      <a:pt x="12826" y="11225"/>
                      <a:pt x="12826" y="12064"/>
                    </a:cubicBezTo>
                    <a:cubicBezTo>
                      <a:pt x="12826" y="12903"/>
                      <a:pt x="12948" y="13404"/>
                      <a:pt x="13123" y="13404"/>
                    </a:cubicBezTo>
                    <a:lnTo>
                      <a:pt x="13613" y="13404"/>
                    </a:lnTo>
                    <a:cubicBezTo>
                      <a:pt x="14043" y="13404"/>
                      <a:pt x="14378" y="12863"/>
                      <a:pt x="14612" y="11673"/>
                    </a:cubicBezTo>
                    <a:cubicBezTo>
                      <a:pt x="14842" y="10498"/>
                      <a:pt x="14960" y="8860"/>
                      <a:pt x="14960" y="6744"/>
                    </a:cubicBezTo>
                    <a:cubicBezTo>
                      <a:pt x="14960" y="4628"/>
                      <a:pt x="14842" y="2962"/>
                      <a:pt x="14612" y="1787"/>
                    </a:cubicBezTo>
                    <a:cubicBezTo>
                      <a:pt x="14378" y="597"/>
                      <a:pt x="14043" y="0"/>
                      <a:pt x="13613" y="0"/>
                    </a:cubicBezTo>
                    <a:lnTo>
                      <a:pt x="11709" y="0"/>
                    </a:lnTo>
                    <a:close/>
                    <a:moveTo>
                      <a:pt x="84" y="2052"/>
                    </a:moveTo>
                    <a:cubicBezTo>
                      <a:pt x="27" y="2052"/>
                      <a:pt x="0" y="2199"/>
                      <a:pt x="0" y="2471"/>
                    </a:cubicBezTo>
                    <a:cubicBezTo>
                      <a:pt x="0" y="2746"/>
                      <a:pt x="27" y="2876"/>
                      <a:pt x="84" y="2876"/>
                    </a:cubicBezTo>
                    <a:lnTo>
                      <a:pt x="482" y="2876"/>
                    </a:lnTo>
                    <a:cubicBezTo>
                      <a:pt x="539" y="2876"/>
                      <a:pt x="569" y="3009"/>
                      <a:pt x="569" y="3281"/>
                    </a:cubicBezTo>
                    <a:lnTo>
                      <a:pt x="569" y="19952"/>
                    </a:lnTo>
                    <a:cubicBezTo>
                      <a:pt x="569" y="20226"/>
                      <a:pt x="539" y="20357"/>
                      <a:pt x="482" y="20357"/>
                    </a:cubicBezTo>
                    <a:lnTo>
                      <a:pt x="84" y="20357"/>
                    </a:lnTo>
                    <a:cubicBezTo>
                      <a:pt x="27" y="20357"/>
                      <a:pt x="0" y="20490"/>
                      <a:pt x="0" y="20762"/>
                    </a:cubicBezTo>
                    <a:cubicBezTo>
                      <a:pt x="0" y="21036"/>
                      <a:pt x="27" y="21181"/>
                      <a:pt x="84" y="21181"/>
                    </a:cubicBezTo>
                    <a:lnTo>
                      <a:pt x="1335" y="21181"/>
                    </a:lnTo>
                    <a:cubicBezTo>
                      <a:pt x="1393" y="21181"/>
                      <a:pt x="1420" y="21036"/>
                      <a:pt x="1420" y="20762"/>
                    </a:cubicBezTo>
                    <a:cubicBezTo>
                      <a:pt x="1420" y="20490"/>
                      <a:pt x="1393" y="20357"/>
                      <a:pt x="1335" y="20357"/>
                    </a:cubicBezTo>
                    <a:lnTo>
                      <a:pt x="825" y="20357"/>
                    </a:lnTo>
                    <a:cubicBezTo>
                      <a:pt x="768" y="20357"/>
                      <a:pt x="737" y="20226"/>
                      <a:pt x="737" y="19952"/>
                    </a:cubicBezTo>
                    <a:lnTo>
                      <a:pt x="737" y="3965"/>
                    </a:lnTo>
                    <a:cubicBezTo>
                      <a:pt x="737" y="3820"/>
                      <a:pt x="744" y="3750"/>
                      <a:pt x="755" y="3742"/>
                    </a:cubicBezTo>
                    <a:cubicBezTo>
                      <a:pt x="766" y="3733"/>
                      <a:pt x="776" y="3753"/>
                      <a:pt x="784" y="3826"/>
                    </a:cubicBezTo>
                    <a:lnTo>
                      <a:pt x="2375" y="20762"/>
                    </a:lnTo>
                    <a:cubicBezTo>
                      <a:pt x="2401" y="21036"/>
                      <a:pt x="2443" y="21181"/>
                      <a:pt x="2500" y="21181"/>
                    </a:cubicBezTo>
                    <a:cubicBezTo>
                      <a:pt x="2557" y="21181"/>
                      <a:pt x="2598" y="21036"/>
                      <a:pt x="2625" y="20762"/>
                    </a:cubicBezTo>
                    <a:lnTo>
                      <a:pt x="4215" y="3826"/>
                    </a:lnTo>
                    <a:cubicBezTo>
                      <a:pt x="4223" y="3753"/>
                      <a:pt x="4233" y="3733"/>
                      <a:pt x="4245" y="3742"/>
                    </a:cubicBezTo>
                    <a:cubicBezTo>
                      <a:pt x="4256" y="3750"/>
                      <a:pt x="4259" y="3820"/>
                      <a:pt x="4259" y="3965"/>
                    </a:cubicBezTo>
                    <a:lnTo>
                      <a:pt x="4259" y="19952"/>
                    </a:lnTo>
                    <a:cubicBezTo>
                      <a:pt x="4259" y="20226"/>
                      <a:pt x="4231" y="20357"/>
                      <a:pt x="4175" y="20357"/>
                    </a:cubicBezTo>
                    <a:lnTo>
                      <a:pt x="3664" y="20357"/>
                    </a:lnTo>
                    <a:cubicBezTo>
                      <a:pt x="3607" y="20357"/>
                      <a:pt x="3580" y="20490"/>
                      <a:pt x="3580" y="20762"/>
                    </a:cubicBezTo>
                    <a:cubicBezTo>
                      <a:pt x="3580" y="21036"/>
                      <a:pt x="3607" y="21181"/>
                      <a:pt x="3664" y="21181"/>
                    </a:cubicBezTo>
                    <a:lnTo>
                      <a:pt x="4912" y="21181"/>
                    </a:lnTo>
                    <a:cubicBezTo>
                      <a:pt x="4969" y="21181"/>
                      <a:pt x="4999" y="21036"/>
                      <a:pt x="4999" y="20762"/>
                    </a:cubicBezTo>
                    <a:cubicBezTo>
                      <a:pt x="4999" y="20490"/>
                      <a:pt x="4969" y="20357"/>
                      <a:pt x="4912" y="20357"/>
                    </a:cubicBezTo>
                    <a:lnTo>
                      <a:pt x="4517" y="20357"/>
                    </a:lnTo>
                    <a:cubicBezTo>
                      <a:pt x="4460" y="20357"/>
                      <a:pt x="4430" y="20226"/>
                      <a:pt x="4430" y="19952"/>
                    </a:cubicBezTo>
                    <a:lnTo>
                      <a:pt x="4430" y="3281"/>
                    </a:lnTo>
                    <a:cubicBezTo>
                      <a:pt x="4430" y="3009"/>
                      <a:pt x="4460" y="2876"/>
                      <a:pt x="4517" y="2876"/>
                    </a:cubicBezTo>
                    <a:lnTo>
                      <a:pt x="4912" y="2876"/>
                    </a:lnTo>
                    <a:cubicBezTo>
                      <a:pt x="4969" y="2876"/>
                      <a:pt x="4999" y="2746"/>
                      <a:pt x="4999" y="2471"/>
                    </a:cubicBezTo>
                    <a:cubicBezTo>
                      <a:pt x="4999" y="2199"/>
                      <a:pt x="4969" y="2052"/>
                      <a:pt x="4912" y="2052"/>
                    </a:cubicBezTo>
                    <a:lnTo>
                      <a:pt x="4288" y="2052"/>
                    </a:lnTo>
                    <a:cubicBezTo>
                      <a:pt x="4246" y="2052"/>
                      <a:pt x="4216" y="2090"/>
                      <a:pt x="4195" y="2164"/>
                    </a:cubicBezTo>
                    <a:cubicBezTo>
                      <a:pt x="4174" y="2235"/>
                      <a:pt x="4157" y="2344"/>
                      <a:pt x="4146" y="2471"/>
                    </a:cubicBezTo>
                    <a:lnTo>
                      <a:pt x="2555" y="19408"/>
                    </a:lnTo>
                    <a:cubicBezTo>
                      <a:pt x="2517" y="19790"/>
                      <a:pt x="2479" y="19790"/>
                      <a:pt x="2442" y="19408"/>
                    </a:cubicBezTo>
                    <a:lnTo>
                      <a:pt x="851" y="2471"/>
                    </a:lnTo>
                    <a:cubicBezTo>
                      <a:pt x="839" y="2344"/>
                      <a:pt x="825" y="2235"/>
                      <a:pt x="804" y="2164"/>
                    </a:cubicBezTo>
                    <a:cubicBezTo>
                      <a:pt x="783" y="2090"/>
                      <a:pt x="753" y="2052"/>
                      <a:pt x="711" y="2052"/>
                    </a:cubicBezTo>
                    <a:lnTo>
                      <a:pt x="84" y="2052"/>
                    </a:lnTo>
                    <a:close/>
                    <a:moveTo>
                      <a:pt x="17277" y="5222"/>
                    </a:moveTo>
                    <a:cubicBezTo>
                      <a:pt x="17138" y="5222"/>
                      <a:pt x="17008" y="5330"/>
                      <a:pt x="16885" y="5557"/>
                    </a:cubicBezTo>
                    <a:cubicBezTo>
                      <a:pt x="16772" y="5765"/>
                      <a:pt x="16666" y="6030"/>
                      <a:pt x="16575" y="6325"/>
                    </a:cubicBezTo>
                    <a:cubicBezTo>
                      <a:pt x="16535" y="6450"/>
                      <a:pt x="16500" y="6511"/>
                      <a:pt x="16464" y="6646"/>
                    </a:cubicBezTo>
                    <a:cubicBezTo>
                      <a:pt x="16446" y="5920"/>
                      <a:pt x="16331" y="5362"/>
                      <a:pt x="16171" y="5362"/>
                    </a:cubicBezTo>
                    <a:lnTo>
                      <a:pt x="15602" y="5362"/>
                    </a:lnTo>
                    <a:cubicBezTo>
                      <a:pt x="15427" y="5362"/>
                      <a:pt x="15306" y="6087"/>
                      <a:pt x="15306" y="6925"/>
                    </a:cubicBezTo>
                    <a:cubicBezTo>
                      <a:pt x="15306" y="7764"/>
                      <a:pt x="15427" y="8489"/>
                      <a:pt x="15602" y="8489"/>
                    </a:cubicBezTo>
                    <a:lnTo>
                      <a:pt x="15915" y="8489"/>
                    </a:lnTo>
                    <a:lnTo>
                      <a:pt x="15915" y="18319"/>
                    </a:lnTo>
                    <a:lnTo>
                      <a:pt x="15602" y="18319"/>
                    </a:lnTo>
                    <a:cubicBezTo>
                      <a:pt x="15427" y="18319"/>
                      <a:pt x="15306" y="18820"/>
                      <a:pt x="15306" y="19659"/>
                    </a:cubicBezTo>
                    <a:cubicBezTo>
                      <a:pt x="15306" y="20498"/>
                      <a:pt x="15427" y="21000"/>
                      <a:pt x="15602" y="21000"/>
                    </a:cubicBezTo>
                    <a:lnTo>
                      <a:pt x="16795" y="21000"/>
                    </a:lnTo>
                    <a:cubicBezTo>
                      <a:pt x="16970" y="21000"/>
                      <a:pt x="17091" y="20498"/>
                      <a:pt x="17091" y="19659"/>
                    </a:cubicBezTo>
                    <a:cubicBezTo>
                      <a:pt x="17091" y="18820"/>
                      <a:pt x="16970" y="18319"/>
                      <a:pt x="16795" y="18319"/>
                    </a:cubicBezTo>
                    <a:lnTo>
                      <a:pt x="16473" y="18319"/>
                    </a:lnTo>
                    <a:lnTo>
                      <a:pt x="16473" y="11030"/>
                    </a:lnTo>
                    <a:cubicBezTo>
                      <a:pt x="16566" y="10507"/>
                      <a:pt x="16612" y="10028"/>
                      <a:pt x="16694" y="9592"/>
                    </a:cubicBezTo>
                    <a:cubicBezTo>
                      <a:pt x="16767" y="9192"/>
                      <a:pt x="16859" y="8819"/>
                      <a:pt x="16966" y="8489"/>
                    </a:cubicBezTo>
                    <a:cubicBezTo>
                      <a:pt x="17058" y="8210"/>
                      <a:pt x="17161" y="8070"/>
                      <a:pt x="17280" y="8070"/>
                    </a:cubicBezTo>
                    <a:cubicBezTo>
                      <a:pt x="17441" y="8070"/>
                      <a:pt x="17555" y="8252"/>
                      <a:pt x="17634" y="8615"/>
                    </a:cubicBezTo>
                    <a:cubicBezTo>
                      <a:pt x="17712" y="8970"/>
                      <a:pt x="17747" y="9386"/>
                      <a:pt x="17747" y="9927"/>
                    </a:cubicBezTo>
                    <a:cubicBezTo>
                      <a:pt x="17747" y="10766"/>
                      <a:pt x="17869" y="11352"/>
                      <a:pt x="18044" y="11352"/>
                    </a:cubicBezTo>
                    <a:cubicBezTo>
                      <a:pt x="18218" y="11352"/>
                      <a:pt x="18343" y="10766"/>
                      <a:pt x="18343" y="9927"/>
                    </a:cubicBezTo>
                    <a:cubicBezTo>
                      <a:pt x="18343" y="9289"/>
                      <a:pt x="18318" y="8677"/>
                      <a:pt x="18270" y="8112"/>
                    </a:cubicBezTo>
                    <a:cubicBezTo>
                      <a:pt x="18221" y="7535"/>
                      <a:pt x="18148" y="7015"/>
                      <a:pt x="18052" y="6576"/>
                    </a:cubicBezTo>
                    <a:cubicBezTo>
                      <a:pt x="17958" y="6147"/>
                      <a:pt x="17845" y="5808"/>
                      <a:pt x="17715" y="5571"/>
                    </a:cubicBezTo>
                    <a:cubicBezTo>
                      <a:pt x="17587" y="5335"/>
                      <a:pt x="17438" y="5222"/>
                      <a:pt x="17277" y="5222"/>
                    </a:cubicBezTo>
                    <a:close/>
                    <a:moveTo>
                      <a:pt x="19997" y="5362"/>
                    </a:moveTo>
                    <a:cubicBezTo>
                      <a:pt x="19767" y="5362"/>
                      <a:pt x="19548" y="5565"/>
                      <a:pt x="19350" y="5962"/>
                    </a:cubicBezTo>
                    <a:cubicBezTo>
                      <a:pt x="19151" y="6362"/>
                      <a:pt x="18980" y="6931"/>
                      <a:pt x="18839" y="7651"/>
                    </a:cubicBezTo>
                    <a:cubicBezTo>
                      <a:pt x="18699" y="8366"/>
                      <a:pt x="18589" y="9238"/>
                      <a:pt x="18511" y="10235"/>
                    </a:cubicBezTo>
                    <a:cubicBezTo>
                      <a:pt x="18434" y="11218"/>
                      <a:pt x="18395" y="12313"/>
                      <a:pt x="18395" y="13488"/>
                    </a:cubicBezTo>
                    <a:cubicBezTo>
                      <a:pt x="18395" y="14662"/>
                      <a:pt x="18434" y="15744"/>
                      <a:pt x="18511" y="16727"/>
                    </a:cubicBezTo>
                    <a:cubicBezTo>
                      <a:pt x="18589" y="17724"/>
                      <a:pt x="18699" y="18597"/>
                      <a:pt x="18839" y="19310"/>
                    </a:cubicBezTo>
                    <a:cubicBezTo>
                      <a:pt x="18980" y="20031"/>
                      <a:pt x="19150" y="20599"/>
                      <a:pt x="19350" y="21000"/>
                    </a:cubicBezTo>
                    <a:cubicBezTo>
                      <a:pt x="19547" y="21396"/>
                      <a:pt x="19765" y="21600"/>
                      <a:pt x="19997" y="21600"/>
                    </a:cubicBezTo>
                    <a:cubicBezTo>
                      <a:pt x="20229" y="21600"/>
                      <a:pt x="20448" y="21396"/>
                      <a:pt x="20645" y="21000"/>
                    </a:cubicBezTo>
                    <a:cubicBezTo>
                      <a:pt x="20845" y="20599"/>
                      <a:pt x="21016" y="20029"/>
                      <a:pt x="21156" y="19310"/>
                    </a:cubicBezTo>
                    <a:cubicBezTo>
                      <a:pt x="21296" y="18595"/>
                      <a:pt x="21406" y="17723"/>
                      <a:pt x="21484" y="16727"/>
                    </a:cubicBezTo>
                    <a:cubicBezTo>
                      <a:pt x="21561" y="15742"/>
                      <a:pt x="21600" y="14661"/>
                      <a:pt x="21600" y="13488"/>
                    </a:cubicBezTo>
                    <a:cubicBezTo>
                      <a:pt x="21600" y="12314"/>
                      <a:pt x="21561" y="11220"/>
                      <a:pt x="21484" y="10235"/>
                    </a:cubicBezTo>
                    <a:cubicBezTo>
                      <a:pt x="21406" y="9238"/>
                      <a:pt x="21296" y="8367"/>
                      <a:pt x="21156" y="7651"/>
                    </a:cubicBezTo>
                    <a:cubicBezTo>
                      <a:pt x="21015" y="6931"/>
                      <a:pt x="20844" y="6363"/>
                      <a:pt x="20645" y="5962"/>
                    </a:cubicBezTo>
                    <a:cubicBezTo>
                      <a:pt x="20447" y="5565"/>
                      <a:pt x="20228" y="5362"/>
                      <a:pt x="19997" y="5362"/>
                    </a:cubicBezTo>
                    <a:close/>
                    <a:moveTo>
                      <a:pt x="6312" y="7247"/>
                    </a:moveTo>
                    <a:cubicBezTo>
                      <a:pt x="6187" y="7247"/>
                      <a:pt x="6067" y="7329"/>
                      <a:pt x="5957" y="7484"/>
                    </a:cubicBezTo>
                    <a:cubicBezTo>
                      <a:pt x="5847" y="7638"/>
                      <a:pt x="5751" y="7829"/>
                      <a:pt x="5664" y="8056"/>
                    </a:cubicBezTo>
                    <a:cubicBezTo>
                      <a:pt x="5577" y="8285"/>
                      <a:pt x="5498" y="8541"/>
                      <a:pt x="5432" y="8824"/>
                    </a:cubicBezTo>
                    <a:cubicBezTo>
                      <a:pt x="5365" y="9106"/>
                      <a:pt x="5314" y="9365"/>
                      <a:pt x="5272" y="9620"/>
                    </a:cubicBezTo>
                    <a:cubicBezTo>
                      <a:pt x="5238" y="9838"/>
                      <a:pt x="5244" y="10029"/>
                      <a:pt x="5290" y="10193"/>
                    </a:cubicBezTo>
                    <a:cubicBezTo>
                      <a:pt x="5335" y="10356"/>
                      <a:pt x="5375" y="10327"/>
                      <a:pt x="5409" y="10109"/>
                    </a:cubicBezTo>
                    <a:cubicBezTo>
                      <a:pt x="5443" y="9891"/>
                      <a:pt x="5487" y="9663"/>
                      <a:pt x="5542" y="9425"/>
                    </a:cubicBezTo>
                    <a:cubicBezTo>
                      <a:pt x="5597" y="9190"/>
                      <a:pt x="5660" y="8983"/>
                      <a:pt x="5734" y="8782"/>
                    </a:cubicBezTo>
                    <a:cubicBezTo>
                      <a:pt x="5808" y="8583"/>
                      <a:pt x="5892" y="8404"/>
                      <a:pt x="5986" y="8266"/>
                    </a:cubicBezTo>
                    <a:cubicBezTo>
                      <a:pt x="6081" y="8129"/>
                      <a:pt x="6190" y="8070"/>
                      <a:pt x="6312" y="8070"/>
                    </a:cubicBezTo>
                    <a:cubicBezTo>
                      <a:pt x="6448" y="8070"/>
                      <a:pt x="6570" y="8159"/>
                      <a:pt x="6680" y="8350"/>
                    </a:cubicBezTo>
                    <a:cubicBezTo>
                      <a:pt x="6790" y="8540"/>
                      <a:pt x="6883" y="8807"/>
                      <a:pt x="6959" y="9145"/>
                    </a:cubicBezTo>
                    <a:cubicBezTo>
                      <a:pt x="7035" y="9481"/>
                      <a:pt x="7091" y="9871"/>
                      <a:pt x="7133" y="10318"/>
                    </a:cubicBezTo>
                    <a:cubicBezTo>
                      <a:pt x="7175" y="10766"/>
                      <a:pt x="7197" y="11247"/>
                      <a:pt x="7197" y="11756"/>
                    </a:cubicBezTo>
                    <a:lnTo>
                      <a:pt x="7197" y="16950"/>
                    </a:lnTo>
                    <a:cubicBezTo>
                      <a:pt x="7118" y="17642"/>
                      <a:pt x="7021" y="18263"/>
                      <a:pt x="6907" y="18807"/>
                    </a:cubicBezTo>
                    <a:cubicBezTo>
                      <a:pt x="6808" y="19282"/>
                      <a:pt x="6690" y="19705"/>
                      <a:pt x="6550" y="20078"/>
                    </a:cubicBezTo>
                    <a:cubicBezTo>
                      <a:pt x="6410" y="20451"/>
                      <a:pt x="6248" y="20637"/>
                      <a:pt x="6062" y="20637"/>
                    </a:cubicBezTo>
                    <a:cubicBezTo>
                      <a:pt x="5778" y="20637"/>
                      <a:pt x="5565" y="20296"/>
                      <a:pt x="5423" y="19631"/>
                    </a:cubicBezTo>
                    <a:cubicBezTo>
                      <a:pt x="5281" y="18966"/>
                      <a:pt x="5208" y="18115"/>
                      <a:pt x="5208" y="17076"/>
                    </a:cubicBezTo>
                    <a:cubicBezTo>
                      <a:pt x="5208" y="16567"/>
                      <a:pt x="5227" y="16102"/>
                      <a:pt x="5264" y="15666"/>
                    </a:cubicBezTo>
                    <a:cubicBezTo>
                      <a:pt x="5299" y="15230"/>
                      <a:pt x="5355" y="14844"/>
                      <a:pt x="5435" y="14535"/>
                    </a:cubicBezTo>
                    <a:cubicBezTo>
                      <a:pt x="5514" y="14224"/>
                      <a:pt x="5615" y="13990"/>
                      <a:pt x="5737" y="13809"/>
                    </a:cubicBezTo>
                    <a:cubicBezTo>
                      <a:pt x="5858" y="13628"/>
                      <a:pt x="6005" y="13530"/>
                      <a:pt x="6175" y="13530"/>
                    </a:cubicBezTo>
                    <a:lnTo>
                      <a:pt x="6770" y="13530"/>
                    </a:lnTo>
                    <a:cubicBezTo>
                      <a:pt x="6827" y="13530"/>
                      <a:pt x="6857" y="13398"/>
                      <a:pt x="6857" y="13125"/>
                    </a:cubicBezTo>
                    <a:cubicBezTo>
                      <a:pt x="6857" y="12852"/>
                      <a:pt x="6827" y="12706"/>
                      <a:pt x="6770" y="12706"/>
                    </a:cubicBezTo>
                    <a:lnTo>
                      <a:pt x="6175" y="12706"/>
                    </a:lnTo>
                    <a:cubicBezTo>
                      <a:pt x="5990" y="12706"/>
                      <a:pt x="5825" y="12828"/>
                      <a:pt x="5685" y="13055"/>
                    </a:cubicBezTo>
                    <a:cubicBezTo>
                      <a:pt x="5544" y="13284"/>
                      <a:pt x="5427" y="13585"/>
                      <a:pt x="5330" y="13976"/>
                    </a:cubicBezTo>
                    <a:cubicBezTo>
                      <a:pt x="5234" y="14369"/>
                      <a:pt x="5162" y="14831"/>
                      <a:pt x="5113" y="15359"/>
                    </a:cubicBezTo>
                    <a:cubicBezTo>
                      <a:pt x="5063" y="15886"/>
                      <a:pt x="5037" y="16457"/>
                      <a:pt x="5037" y="17076"/>
                    </a:cubicBezTo>
                    <a:cubicBezTo>
                      <a:pt x="5037" y="17696"/>
                      <a:pt x="5059" y="18280"/>
                      <a:pt x="5101" y="18807"/>
                    </a:cubicBezTo>
                    <a:cubicBezTo>
                      <a:pt x="5143" y="19336"/>
                      <a:pt x="5204" y="19784"/>
                      <a:pt x="5290" y="20176"/>
                    </a:cubicBezTo>
                    <a:cubicBezTo>
                      <a:pt x="5375" y="20567"/>
                      <a:pt x="5483" y="20882"/>
                      <a:pt x="5612" y="21111"/>
                    </a:cubicBezTo>
                    <a:cubicBezTo>
                      <a:pt x="5741" y="21339"/>
                      <a:pt x="5892" y="21446"/>
                      <a:pt x="6062" y="21446"/>
                    </a:cubicBezTo>
                    <a:cubicBezTo>
                      <a:pt x="6198" y="21446"/>
                      <a:pt x="6322" y="21363"/>
                      <a:pt x="6434" y="21181"/>
                    </a:cubicBezTo>
                    <a:cubicBezTo>
                      <a:pt x="6545" y="21000"/>
                      <a:pt x="6646" y="20781"/>
                      <a:pt x="6735" y="20525"/>
                    </a:cubicBezTo>
                    <a:cubicBezTo>
                      <a:pt x="6824" y="20271"/>
                      <a:pt x="6899" y="19997"/>
                      <a:pt x="6962" y="19715"/>
                    </a:cubicBezTo>
                    <a:cubicBezTo>
                      <a:pt x="7024" y="19434"/>
                      <a:pt x="7073" y="19181"/>
                      <a:pt x="7107" y="18961"/>
                    </a:cubicBezTo>
                    <a:cubicBezTo>
                      <a:pt x="7122" y="18871"/>
                      <a:pt x="7134" y="18831"/>
                      <a:pt x="7145" y="18821"/>
                    </a:cubicBezTo>
                    <a:cubicBezTo>
                      <a:pt x="7156" y="18812"/>
                      <a:pt x="7166" y="18826"/>
                      <a:pt x="7174" y="18863"/>
                    </a:cubicBezTo>
                    <a:cubicBezTo>
                      <a:pt x="7181" y="18900"/>
                      <a:pt x="7187" y="18944"/>
                      <a:pt x="7191" y="19017"/>
                    </a:cubicBezTo>
                    <a:cubicBezTo>
                      <a:pt x="7195" y="19089"/>
                      <a:pt x="7197" y="19166"/>
                      <a:pt x="7197" y="19240"/>
                    </a:cubicBezTo>
                    <a:lnTo>
                      <a:pt x="7197" y="20762"/>
                    </a:lnTo>
                    <a:cubicBezTo>
                      <a:pt x="7197" y="21036"/>
                      <a:pt x="7224" y="21181"/>
                      <a:pt x="7281" y="21181"/>
                    </a:cubicBezTo>
                    <a:lnTo>
                      <a:pt x="7850" y="21181"/>
                    </a:lnTo>
                    <a:cubicBezTo>
                      <a:pt x="7907" y="21181"/>
                      <a:pt x="7935" y="21036"/>
                      <a:pt x="7935" y="20762"/>
                    </a:cubicBezTo>
                    <a:cubicBezTo>
                      <a:pt x="7935" y="20490"/>
                      <a:pt x="7907" y="20357"/>
                      <a:pt x="7850" y="20357"/>
                    </a:cubicBezTo>
                    <a:lnTo>
                      <a:pt x="7453" y="20357"/>
                    </a:lnTo>
                    <a:cubicBezTo>
                      <a:pt x="7396" y="20357"/>
                      <a:pt x="7368" y="20226"/>
                      <a:pt x="7368" y="19952"/>
                    </a:cubicBezTo>
                    <a:lnTo>
                      <a:pt x="7368" y="11756"/>
                    </a:lnTo>
                    <a:cubicBezTo>
                      <a:pt x="7368" y="11136"/>
                      <a:pt x="7342" y="10558"/>
                      <a:pt x="7293" y="10011"/>
                    </a:cubicBezTo>
                    <a:cubicBezTo>
                      <a:pt x="7244" y="9465"/>
                      <a:pt x="7175" y="8983"/>
                      <a:pt x="7084" y="8573"/>
                    </a:cubicBezTo>
                    <a:cubicBezTo>
                      <a:pt x="6993" y="8163"/>
                      <a:pt x="6881" y="7833"/>
                      <a:pt x="6750" y="7596"/>
                    </a:cubicBezTo>
                    <a:cubicBezTo>
                      <a:pt x="6619" y="7359"/>
                      <a:pt x="6475" y="7247"/>
                      <a:pt x="6312" y="7247"/>
                    </a:cubicBezTo>
                    <a:close/>
                    <a:moveTo>
                      <a:pt x="20055" y="8042"/>
                    </a:moveTo>
                    <a:cubicBezTo>
                      <a:pt x="20212" y="8042"/>
                      <a:pt x="20353" y="8172"/>
                      <a:pt x="20476" y="8419"/>
                    </a:cubicBezTo>
                    <a:cubicBezTo>
                      <a:pt x="20599" y="8666"/>
                      <a:pt x="20701" y="8997"/>
                      <a:pt x="20787" y="9439"/>
                    </a:cubicBezTo>
                    <a:cubicBezTo>
                      <a:pt x="20873" y="9884"/>
                      <a:pt x="20942" y="10433"/>
                      <a:pt x="20990" y="11072"/>
                    </a:cubicBezTo>
                    <a:cubicBezTo>
                      <a:pt x="21040" y="11734"/>
                      <a:pt x="21066" y="12484"/>
                      <a:pt x="21066" y="13306"/>
                    </a:cubicBezTo>
                    <a:cubicBezTo>
                      <a:pt x="21066" y="14146"/>
                      <a:pt x="21040" y="14909"/>
                      <a:pt x="20990" y="15568"/>
                    </a:cubicBezTo>
                    <a:cubicBezTo>
                      <a:pt x="20942" y="16209"/>
                      <a:pt x="20873" y="16758"/>
                      <a:pt x="20787" y="17202"/>
                    </a:cubicBezTo>
                    <a:cubicBezTo>
                      <a:pt x="20702" y="17638"/>
                      <a:pt x="20599" y="17989"/>
                      <a:pt x="20479" y="18221"/>
                    </a:cubicBezTo>
                    <a:cubicBezTo>
                      <a:pt x="20356" y="18462"/>
                      <a:pt x="20213" y="18584"/>
                      <a:pt x="20055" y="18584"/>
                    </a:cubicBezTo>
                    <a:cubicBezTo>
                      <a:pt x="19898" y="18584"/>
                      <a:pt x="19755" y="18462"/>
                      <a:pt x="19632" y="18221"/>
                    </a:cubicBezTo>
                    <a:cubicBezTo>
                      <a:pt x="19512" y="17989"/>
                      <a:pt x="19409" y="17650"/>
                      <a:pt x="19324" y="17216"/>
                    </a:cubicBezTo>
                    <a:cubicBezTo>
                      <a:pt x="19237" y="16765"/>
                      <a:pt x="19170" y="16221"/>
                      <a:pt x="19121" y="15568"/>
                    </a:cubicBezTo>
                    <a:cubicBezTo>
                      <a:pt x="19071" y="14913"/>
                      <a:pt x="19045" y="14151"/>
                      <a:pt x="19045" y="13306"/>
                    </a:cubicBezTo>
                    <a:cubicBezTo>
                      <a:pt x="19045" y="12479"/>
                      <a:pt x="19071" y="11729"/>
                      <a:pt x="19121" y="11072"/>
                    </a:cubicBezTo>
                    <a:cubicBezTo>
                      <a:pt x="19170" y="10429"/>
                      <a:pt x="19238" y="9881"/>
                      <a:pt x="19324" y="9439"/>
                    </a:cubicBezTo>
                    <a:cubicBezTo>
                      <a:pt x="19410" y="8995"/>
                      <a:pt x="19511" y="8667"/>
                      <a:pt x="19635" y="8419"/>
                    </a:cubicBezTo>
                    <a:cubicBezTo>
                      <a:pt x="19757" y="8172"/>
                      <a:pt x="19899" y="8042"/>
                      <a:pt x="20055" y="80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244" name="Shape 244"/>
              <p:cNvSpPr/>
              <p:nvPr/>
            </p:nvSpPr>
            <p:spPr>
              <a:xfrm>
                <a:off x="376801" y="88659"/>
                <a:ext cx="283710" cy="3086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60" extrusionOk="0">
                    <a:moveTo>
                      <a:pt x="21213" y="11458"/>
                    </a:moveTo>
                    <a:lnTo>
                      <a:pt x="19665" y="11458"/>
                    </a:lnTo>
                    <a:cubicBezTo>
                      <a:pt x="19526" y="11458"/>
                      <a:pt x="19407" y="11423"/>
                      <a:pt x="19303" y="11352"/>
                    </a:cubicBezTo>
                    <a:cubicBezTo>
                      <a:pt x="19200" y="11281"/>
                      <a:pt x="19106" y="11198"/>
                      <a:pt x="19020" y="11103"/>
                    </a:cubicBezTo>
                    <a:lnTo>
                      <a:pt x="15331" y="6393"/>
                    </a:lnTo>
                    <a:cubicBezTo>
                      <a:pt x="15227" y="6251"/>
                      <a:pt x="15227" y="6109"/>
                      <a:pt x="15331" y="5967"/>
                    </a:cubicBezTo>
                    <a:lnTo>
                      <a:pt x="18242" y="2078"/>
                    </a:lnTo>
                    <a:cubicBezTo>
                      <a:pt x="18311" y="1983"/>
                      <a:pt x="18401" y="1899"/>
                      <a:pt x="18513" y="1828"/>
                    </a:cubicBezTo>
                    <a:cubicBezTo>
                      <a:pt x="18530" y="1817"/>
                      <a:pt x="18584" y="1790"/>
                      <a:pt x="18658" y="1754"/>
                    </a:cubicBezTo>
                    <a:cubicBezTo>
                      <a:pt x="19600" y="1650"/>
                      <a:pt x="20445" y="1250"/>
                      <a:pt x="21072" y="657"/>
                    </a:cubicBezTo>
                    <a:cubicBezTo>
                      <a:pt x="21234" y="504"/>
                      <a:pt x="21230" y="258"/>
                      <a:pt x="21064" y="110"/>
                    </a:cubicBezTo>
                    <a:cubicBezTo>
                      <a:pt x="20896" y="-39"/>
                      <a:pt x="20630" y="-36"/>
                      <a:pt x="20467" y="118"/>
                    </a:cubicBezTo>
                    <a:cubicBezTo>
                      <a:pt x="19916" y="637"/>
                      <a:pt x="19162" y="966"/>
                      <a:pt x="18322" y="1002"/>
                    </a:cubicBezTo>
                    <a:lnTo>
                      <a:pt x="17812" y="990"/>
                    </a:lnTo>
                    <a:cubicBezTo>
                      <a:pt x="17055" y="913"/>
                      <a:pt x="16380" y="594"/>
                      <a:pt x="15873" y="117"/>
                    </a:cubicBezTo>
                    <a:cubicBezTo>
                      <a:pt x="15710" y="-37"/>
                      <a:pt x="15443" y="-40"/>
                      <a:pt x="15276" y="110"/>
                    </a:cubicBezTo>
                    <a:cubicBezTo>
                      <a:pt x="15109" y="259"/>
                      <a:pt x="15106" y="504"/>
                      <a:pt x="15269" y="657"/>
                    </a:cubicBezTo>
                    <a:lnTo>
                      <a:pt x="15268" y="657"/>
                    </a:lnTo>
                    <a:cubicBezTo>
                      <a:pt x="15838" y="1195"/>
                      <a:pt x="16587" y="1573"/>
                      <a:pt x="17425" y="1717"/>
                    </a:cubicBezTo>
                    <a:cubicBezTo>
                      <a:pt x="17428" y="1728"/>
                      <a:pt x="17435" y="1739"/>
                      <a:pt x="17437" y="1751"/>
                    </a:cubicBezTo>
                    <a:cubicBezTo>
                      <a:pt x="17459" y="1838"/>
                      <a:pt x="17430" y="1972"/>
                      <a:pt x="17345" y="2067"/>
                    </a:cubicBezTo>
                    <a:lnTo>
                      <a:pt x="14867" y="5352"/>
                    </a:lnTo>
                    <a:cubicBezTo>
                      <a:pt x="14746" y="5525"/>
                      <a:pt x="14626" y="5525"/>
                      <a:pt x="14506" y="5352"/>
                    </a:cubicBezTo>
                    <a:lnTo>
                      <a:pt x="11411" y="1400"/>
                    </a:lnTo>
                    <a:cubicBezTo>
                      <a:pt x="11324" y="1305"/>
                      <a:pt x="11310" y="1221"/>
                      <a:pt x="11372" y="1150"/>
                    </a:cubicBezTo>
                    <a:cubicBezTo>
                      <a:pt x="11431" y="1079"/>
                      <a:pt x="11530" y="1045"/>
                      <a:pt x="11668" y="1045"/>
                    </a:cubicBezTo>
                    <a:lnTo>
                      <a:pt x="13732" y="1045"/>
                    </a:lnTo>
                    <a:cubicBezTo>
                      <a:pt x="13989" y="1045"/>
                      <a:pt x="14119" y="926"/>
                      <a:pt x="14119" y="690"/>
                    </a:cubicBezTo>
                    <a:cubicBezTo>
                      <a:pt x="14119" y="453"/>
                      <a:pt x="13989" y="335"/>
                      <a:pt x="13732" y="335"/>
                    </a:cubicBezTo>
                    <a:lnTo>
                      <a:pt x="8315" y="335"/>
                    </a:lnTo>
                    <a:cubicBezTo>
                      <a:pt x="8056" y="335"/>
                      <a:pt x="7928" y="453"/>
                      <a:pt x="7928" y="690"/>
                    </a:cubicBezTo>
                    <a:cubicBezTo>
                      <a:pt x="7928" y="926"/>
                      <a:pt x="8056" y="1045"/>
                      <a:pt x="8315" y="1045"/>
                    </a:cubicBezTo>
                    <a:lnTo>
                      <a:pt x="9863" y="1045"/>
                    </a:lnTo>
                    <a:cubicBezTo>
                      <a:pt x="10000" y="1045"/>
                      <a:pt x="10124" y="1079"/>
                      <a:pt x="10237" y="1150"/>
                    </a:cubicBezTo>
                    <a:cubicBezTo>
                      <a:pt x="10348" y="1221"/>
                      <a:pt x="10438" y="1305"/>
                      <a:pt x="10508" y="1400"/>
                    </a:cubicBezTo>
                    <a:lnTo>
                      <a:pt x="14066" y="5967"/>
                    </a:lnTo>
                    <a:cubicBezTo>
                      <a:pt x="14170" y="6109"/>
                      <a:pt x="14170" y="6251"/>
                      <a:pt x="14066" y="6393"/>
                    </a:cubicBezTo>
                    <a:lnTo>
                      <a:pt x="2579" y="20495"/>
                    </a:lnTo>
                    <a:cubicBezTo>
                      <a:pt x="2492" y="20590"/>
                      <a:pt x="2399" y="20674"/>
                      <a:pt x="2295" y="20745"/>
                    </a:cubicBezTo>
                    <a:cubicBezTo>
                      <a:pt x="2192" y="20816"/>
                      <a:pt x="2072" y="20850"/>
                      <a:pt x="1935" y="20850"/>
                    </a:cubicBezTo>
                    <a:lnTo>
                      <a:pt x="387" y="20850"/>
                    </a:lnTo>
                    <a:cubicBezTo>
                      <a:pt x="128" y="20850"/>
                      <a:pt x="0" y="20969"/>
                      <a:pt x="0" y="21205"/>
                    </a:cubicBezTo>
                    <a:cubicBezTo>
                      <a:pt x="0" y="21442"/>
                      <a:pt x="128" y="21560"/>
                      <a:pt x="387" y="21560"/>
                    </a:cubicBezTo>
                    <a:lnTo>
                      <a:pt x="5803" y="21560"/>
                    </a:lnTo>
                    <a:cubicBezTo>
                      <a:pt x="6061" y="21560"/>
                      <a:pt x="6190" y="21442"/>
                      <a:pt x="6190" y="21205"/>
                    </a:cubicBezTo>
                    <a:cubicBezTo>
                      <a:pt x="6190" y="20969"/>
                      <a:pt x="6061" y="20850"/>
                      <a:pt x="5803" y="20850"/>
                    </a:cubicBezTo>
                    <a:lnTo>
                      <a:pt x="3740" y="20850"/>
                    </a:lnTo>
                    <a:cubicBezTo>
                      <a:pt x="3602" y="20850"/>
                      <a:pt x="3504" y="20816"/>
                      <a:pt x="3442" y="20745"/>
                    </a:cubicBezTo>
                    <a:cubicBezTo>
                      <a:pt x="3382" y="20674"/>
                      <a:pt x="3395" y="20590"/>
                      <a:pt x="3481" y="20495"/>
                    </a:cubicBezTo>
                    <a:lnTo>
                      <a:pt x="14506" y="6985"/>
                    </a:lnTo>
                    <a:cubicBezTo>
                      <a:pt x="14626" y="6827"/>
                      <a:pt x="14746" y="6827"/>
                      <a:pt x="14867" y="6985"/>
                    </a:cubicBezTo>
                    <a:lnTo>
                      <a:pt x="18117" y="11103"/>
                    </a:lnTo>
                    <a:cubicBezTo>
                      <a:pt x="18204" y="11198"/>
                      <a:pt x="18216" y="11281"/>
                      <a:pt x="18156" y="11352"/>
                    </a:cubicBezTo>
                    <a:cubicBezTo>
                      <a:pt x="18095" y="11423"/>
                      <a:pt x="17996" y="11458"/>
                      <a:pt x="17859" y="11458"/>
                    </a:cubicBezTo>
                    <a:lnTo>
                      <a:pt x="15795" y="11458"/>
                    </a:lnTo>
                    <a:cubicBezTo>
                      <a:pt x="15537" y="11458"/>
                      <a:pt x="15409" y="11577"/>
                      <a:pt x="15409" y="11813"/>
                    </a:cubicBezTo>
                    <a:cubicBezTo>
                      <a:pt x="15409" y="12050"/>
                      <a:pt x="15537" y="12167"/>
                      <a:pt x="15795" y="12167"/>
                    </a:cubicBezTo>
                    <a:lnTo>
                      <a:pt x="21213" y="12167"/>
                    </a:lnTo>
                    <a:cubicBezTo>
                      <a:pt x="21470" y="12167"/>
                      <a:pt x="21600" y="12050"/>
                      <a:pt x="21600" y="11813"/>
                    </a:cubicBezTo>
                    <a:cubicBezTo>
                      <a:pt x="21600" y="11577"/>
                      <a:pt x="21470" y="11458"/>
                      <a:pt x="21213" y="1145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245" name="Shape 245"/>
              <p:cNvSpPr/>
              <p:nvPr/>
            </p:nvSpPr>
            <p:spPr>
              <a:xfrm>
                <a:off x="592908" y="72035"/>
                <a:ext cx="44769" cy="20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802" y="11979"/>
                    </a:moveTo>
                    <a:cubicBezTo>
                      <a:pt x="15493" y="11979"/>
                      <a:pt x="14427" y="10116"/>
                      <a:pt x="14427" y="7815"/>
                    </a:cubicBezTo>
                    <a:cubicBezTo>
                      <a:pt x="14427" y="5520"/>
                      <a:pt x="15493" y="3657"/>
                      <a:pt x="16802" y="3657"/>
                    </a:cubicBezTo>
                    <a:cubicBezTo>
                      <a:pt x="18118" y="3657"/>
                      <a:pt x="19185" y="5520"/>
                      <a:pt x="19185" y="7815"/>
                    </a:cubicBezTo>
                    <a:cubicBezTo>
                      <a:pt x="19185" y="10116"/>
                      <a:pt x="18118" y="11979"/>
                      <a:pt x="16802" y="11979"/>
                    </a:cubicBezTo>
                    <a:close/>
                    <a:moveTo>
                      <a:pt x="10799" y="0"/>
                    </a:moveTo>
                    <a:cubicBezTo>
                      <a:pt x="4837" y="0"/>
                      <a:pt x="0" y="4833"/>
                      <a:pt x="0" y="10803"/>
                    </a:cubicBezTo>
                    <a:cubicBezTo>
                      <a:pt x="0" y="16767"/>
                      <a:pt x="4837" y="21600"/>
                      <a:pt x="10799" y="21600"/>
                    </a:cubicBezTo>
                    <a:cubicBezTo>
                      <a:pt x="16761" y="21600"/>
                      <a:pt x="21600" y="16767"/>
                      <a:pt x="21600" y="10803"/>
                    </a:cubicBezTo>
                    <a:cubicBezTo>
                      <a:pt x="21600" y="4833"/>
                      <a:pt x="16761" y="0"/>
                      <a:pt x="107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79497293"/>
      </p:ext>
    </p:extLst>
  </p:cSld>
  <p:clrMapOvr>
    <a:masterClrMapping/>
  </p:clrMapOvr>
  <p:transition spd="med"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2883450"/>
      </p:ext>
    </p:extLst>
  </p:cSld>
  <p:clrMapOvr>
    <a:masterClrMapping/>
  </p:clrMapOvr>
  <p:transition spd="med"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idx="3"/>
          </p:nvPr>
        </p:nvSpPr>
        <p:spPr>
          <a:xfrm>
            <a:off x="666750" y="889000"/>
            <a:ext cx="7810500" cy="5073650"/>
          </a:xfrm>
          <a:prstGeom prst="rect">
            <a:avLst/>
          </a:prstGeom>
        </p:spPr>
        <p:txBody>
          <a:bodyPr anchor="ctr"/>
          <a:lstStyle/>
          <a:p>
            <a:pPr lvl="0" defTabSz="342900">
              <a:defRPr sz="5600"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8856960"/>
      </p:ext>
    </p:extLst>
  </p:cSld>
  <p:clrMapOvr>
    <a:masterClrMapping/>
  </p:clrMapOvr>
  <p:transition spd="med"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 &amp; Footer (Light Versi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00"/>
              <a:t>Body Level One</a:t>
            </a:r>
          </a:p>
          <a:p>
            <a:pPr lvl="1">
              <a:defRPr sz="1800"/>
            </a:pPr>
            <a:r>
              <a:rPr sz="600"/>
              <a:t>Body Level Two</a:t>
            </a:r>
          </a:p>
          <a:p>
            <a:pPr lvl="2">
              <a:defRPr sz="1800"/>
            </a:pPr>
            <a:r>
              <a:rPr sz="600"/>
              <a:t>Body Level Three</a:t>
            </a:r>
          </a:p>
          <a:p>
            <a:pPr lvl="3">
              <a:defRPr sz="1800"/>
            </a:pPr>
            <a:r>
              <a:rPr sz="600"/>
              <a:t>Body Level Four</a:t>
            </a:r>
          </a:p>
          <a:p>
            <a:pPr lvl="4">
              <a:defRPr sz="1800"/>
            </a:pPr>
            <a:r>
              <a:rPr sz="600"/>
              <a:t>Body Level Five</a:t>
            </a:r>
          </a:p>
        </p:txBody>
      </p:sp>
      <p:sp>
        <p:nvSpPr>
          <p:cNvPr id="24" name="Shape 24"/>
          <p:cNvSpPr>
            <a:spLocks noGrp="1"/>
          </p:cNvSpPr>
          <p:nvPr>
            <p:ph type="sldNum" sz="quarter" idx="2"/>
          </p:nvPr>
        </p:nvSpPr>
        <p:spPr>
          <a:xfrm>
            <a:off x="8639007" y="6578600"/>
            <a:ext cx="139430" cy="2032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82560"/>
      </p:ext>
    </p:extLst>
  </p:cSld>
  <p:clrMapOvr>
    <a:masterClrMapping/>
  </p:clrMapOvr>
  <p:transition spd="med"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3"/>
          <p:cNvGrpSpPr/>
          <p:nvPr/>
        </p:nvGrpSpPr>
        <p:grpSpPr>
          <a:xfrm>
            <a:off x="206257" y="6579295"/>
            <a:ext cx="652434" cy="198656"/>
            <a:chOff x="0" y="0"/>
            <a:chExt cx="1739821" cy="397311"/>
          </a:xfrm>
        </p:grpSpPr>
        <p:grpSp>
          <p:nvGrpSpPr>
            <p:cNvPr id="28" name="Group 28"/>
            <p:cNvGrpSpPr/>
            <p:nvPr/>
          </p:nvGrpSpPr>
          <p:grpSpPr>
            <a:xfrm>
              <a:off x="0" y="16976"/>
              <a:ext cx="378730" cy="275796"/>
              <a:chOff x="0" y="0"/>
              <a:chExt cx="378729" cy="275794"/>
            </a:xfrm>
          </p:grpSpPr>
          <p:sp>
            <p:nvSpPr>
              <p:cNvPr id="26" name="Shape 26"/>
              <p:cNvSpPr/>
              <p:nvPr/>
            </p:nvSpPr>
            <p:spPr>
              <a:xfrm>
                <a:off x="105200" y="0"/>
                <a:ext cx="273530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7316"/>
                    </a:moveTo>
                    <a:cubicBezTo>
                      <a:pt x="21600" y="19682"/>
                      <a:pt x="20404" y="21600"/>
                      <a:pt x="18928" y="21600"/>
                    </a:cubicBezTo>
                    <a:cubicBezTo>
                      <a:pt x="17453" y="21600"/>
                      <a:pt x="16257" y="19682"/>
                      <a:pt x="16257" y="17316"/>
                    </a:cubicBezTo>
                    <a:cubicBezTo>
                      <a:pt x="16257" y="12492"/>
                      <a:pt x="13809" y="8567"/>
                      <a:pt x="10800" y="8567"/>
                    </a:cubicBezTo>
                    <a:cubicBezTo>
                      <a:pt x="7791" y="8567"/>
                      <a:pt x="5343" y="12492"/>
                      <a:pt x="5343" y="17316"/>
                    </a:cubicBezTo>
                    <a:cubicBezTo>
                      <a:pt x="5343" y="19682"/>
                      <a:pt x="4147" y="21600"/>
                      <a:pt x="2672" y="21600"/>
                    </a:cubicBezTo>
                    <a:cubicBezTo>
                      <a:pt x="1197" y="21600"/>
                      <a:pt x="0" y="19682"/>
                      <a:pt x="0" y="17316"/>
                    </a:cubicBezTo>
                    <a:cubicBezTo>
                      <a:pt x="0" y="12691"/>
                      <a:pt x="1123" y="8343"/>
                      <a:pt x="3163" y="5072"/>
                    </a:cubicBezTo>
                    <a:cubicBezTo>
                      <a:pt x="5204" y="1801"/>
                      <a:pt x="7915" y="0"/>
                      <a:pt x="10800" y="0"/>
                    </a:cubicBezTo>
                    <a:cubicBezTo>
                      <a:pt x="13685" y="0"/>
                      <a:pt x="16397" y="1801"/>
                      <a:pt x="18437" y="5072"/>
                    </a:cubicBezTo>
                    <a:cubicBezTo>
                      <a:pt x="20477" y="8343"/>
                      <a:pt x="21600" y="12691"/>
                      <a:pt x="21600" y="17316"/>
                    </a:cubicBezTo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27" name="Shape 27"/>
              <p:cNvSpPr/>
              <p:nvPr/>
            </p:nvSpPr>
            <p:spPr>
              <a:xfrm>
                <a:off x="0" y="105200"/>
                <a:ext cx="273528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003" y="6600"/>
                    </a:moveTo>
                    <a:cubicBezTo>
                      <a:pt x="17003" y="3730"/>
                      <a:pt x="18459" y="1393"/>
                      <a:pt x="20250" y="1393"/>
                    </a:cubicBezTo>
                    <a:cubicBezTo>
                      <a:pt x="20499" y="1393"/>
                      <a:pt x="20740" y="1442"/>
                      <a:pt x="20972" y="1527"/>
                    </a:cubicBezTo>
                    <a:cubicBezTo>
                      <a:pt x="20482" y="594"/>
                      <a:pt x="19749" y="0"/>
                      <a:pt x="18928" y="0"/>
                    </a:cubicBezTo>
                    <a:cubicBezTo>
                      <a:pt x="17453" y="0"/>
                      <a:pt x="16257" y="1918"/>
                      <a:pt x="16257" y="4284"/>
                    </a:cubicBezTo>
                    <a:cubicBezTo>
                      <a:pt x="16257" y="6254"/>
                      <a:pt x="15844" y="8067"/>
                      <a:pt x="15156" y="9532"/>
                    </a:cubicBezTo>
                    <a:cubicBezTo>
                      <a:pt x="16156" y="9547"/>
                      <a:pt x="16966" y="10855"/>
                      <a:pt x="16966" y="12461"/>
                    </a:cubicBezTo>
                    <a:cubicBezTo>
                      <a:pt x="16966" y="14077"/>
                      <a:pt x="16146" y="15392"/>
                      <a:pt x="15138" y="15392"/>
                    </a:cubicBezTo>
                    <a:cubicBezTo>
                      <a:pt x="14130" y="15392"/>
                      <a:pt x="13310" y="14077"/>
                      <a:pt x="13310" y="12461"/>
                    </a:cubicBezTo>
                    <a:cubicBezTo>
                      <a:pt x="13310" y="12313"/>
                      <a:pt x="13319" y="12169"/>
                      <a:pt x="13333" y="12027"/>
                    </a:cubicBezTo>
                    <a:cubicBezTo>
                      <a:pt x="12575" y="12667"/>
                      <a:pt x="11714" y="13033"/>
                      <a:pt x="10800" y="13033"/>
                    </a:cubicBezTo>
                    <a:cubicBezTo>
                      <a:pt x="9907" y="13033"/>
                      <a:pt x="9065" y="12681"/>
                      <a:pt x="8321" y="12068"/>
                    </a:cubicBezTo>
                    <a:cubicBezTo>
                      <a:pt x="8331" y="12197"/>
                      <a:pt x="8339" y="12327"/>
                      <a:pt x="8339" y="12461"/>
                    </a:cubicBezTo>
                    <a:cubicBezTo>
                      <a:pt x="8339" y="14077"/>
                      <a:pt x="7519" y="15392"/>
                      <a:pt x="6511" y="15392"/>
                    </a:cubicBezTo>
                    <a:cubicBezTo>
                      <a:pt x="5503" y="15392"/>
                      <a:pt x="4683" y="14077"/>
                      <a:pt x="4683" y="12461"/>
                    </a:cubicBezTo>
                    <a:cubicBezTo>
                      <a:pt x="4683" y="10880"/>
                      <a:pt x="5468" y="9591"/>
                      <a:pt x="6446" y="9535"/>
                    </a:cubicBezTo>
                    <a:cubicBezTo>
                      <a:pt x="5757" y="8071"/>
                      <a:pt x="5343" y="6255"/>
                      <a:pt x="5343" y="4284"/>
                    </a:cubicBezTo>
                    <a:cubicBezTo>
                      <a:pt x="5343" y="1918"/>
                      <a:pt x="4147" y="0"/>
                      <a:pt x="2671" y="0"/>
                    </a:cubicBezTo>
                    <a:cubicBezTo>
                      <a:pt x="1843" y="0"/>
                      <a:pt x="1103" y="605"/>
                      <a:pt x="613" y="1554"/>
                    </a:cubicBezTo>
                    <a:cubicBezTo>
                      <a:pt x="865" y="1453"/>
                      <a:pt x="1127" y="1393"/>
                      <a:pt x="1399" y="1393"/>
                    </a:cubicBezTo>
                    <a:cubicBezTo>
                      <a:pt x="3190" y="1393"/>
                      <a:pt x="4646" y="3730"/>
                      <a:pt x="4646" y="6600"/>
                    </a:cubicBezTo>
                    <a:cubicBezTo>
                      <a:pt x="4646" y="9472"/>
                      <a:pt x="3190" y="11808"/>
                      <a:pt x="1399" y="11808"/>
                    </a:cubicBezTo>
                    <a:cubicBezTo>
                      <a:pt x="1284" y="11808"/>
                      <a:pt x="1171" y="11799"/>
                      <a:pt x="1060" y="11780"/>
                    </a:cubicBezTo>
                    <a:cubicBezTo>
                      <a:pt x="1581" y="13519"/>
                      <a:pt x="2287" y="15123"/>
                      <a:pt x="3163" y="16528"/>
                    </a:cubicBezTo>
                    <a:cubicBezTo>
                      <a:pt x="4357" y="18443"/>
                      <a:pt x="5783" y="19849"/>
                      <a:pt x="7337" y="20690"/>
                    </a:cubicBezTo>
                    <a:cubicBezTo>
                      <a:pt x="7583" y="17880"/>
                      <a:pt x="9088" y="15708"/>
                      <a:pt x="10908" y="15708"/>
                    </a:cubicBezTo>
                    <a:cubicBezTo>
                      <a:pt x="12703" y="15708"/>
                      <a:pt x="14192" y="17823"/>
                      <a:pt x="14467" y="20580"/>
                    </a:cubicBezTo>
                    <a:cubicBezTo>
                      <a:pt x="15943" y="19728"/>
                      <a:pt x="17295" y="18359"/>
                      <a:pt x="18437" y="16528"/>
                    </a:cubicBezTo>
                    <a:cubicBezTo>
                      <a:pt x="19312" y="15125"/>
                      <a:pt x="20017" y="13522"/>
                      <a:pt x="20539" y="11785"/>
                    </a:cubicBezTo>
                    <a:cubicBezTo>
                      <a:pt x="20444" y="11799"/>
                      <a:pt x="20348" y="11808"/>
                      <a:pt x="20250" y="11808"/>
                    </a:cubicBezTo>
                    <a:cubicBezTo>
                      <a:pt x="18459" y="11808"/>
                      <a:pt x="17003" y="9472"/>
                      <a:pt x="17003" y="6600"/>
                    </a:cubicBezTo>
                    <a:close/>
                    <a:moveTo>
                      <a:pt x="21563" y="3598"/>
                    </a:moveTo>
                    <a:cubicBezTo>
                      <a:pt x="21191" y="3178"/>
                      <a:pt x="20738" y="2930"/>
                      <a:pt x="20250" y="2930"/>
                    </a:cubicBezTo>
                    <a:cubicBezTo>
                      <a:pt x="18988" y="2930"/>
                      <a:pt x="17961" y="4577"/>
                      <a:pt x="17961" y="6600"/>
                    </a:cubicBezTo>
                    <a:cubicBezTo>
                      <a:pt x="17961" y="8625"/>
                      <a:pt x="18988" y="10271"/>
                      <a:pt x="20250" y="10271"/>
                    </a:cubicBezTo>
                    <a:cubicBezTo>
                      <a:pt x="20507" y="10271"/>
                      <a:pt x="20753" y="10200"/>
                      <a:pt x="20983" y="10075"/>
                    </a:cubicBezTo>
                    <a:cubicBezTo>
                      <a:pt x="21388" y="8239"/>
                      <a:pt x="21600" y="6288"/>
                      <a:pt x="21600" y="4284"/>
                    </a:cubicBezTo>
                    <a:cubicBezTo>
                      <a:pt x="21600" y="4049"/>
                      <a:pt x="21585" y="3822"/>
                      <a:pt x="21563" y="3598"/>
                    </a:cubicBezTo>
                    <a:close/>
                    <a:moveTo>
                      <a:pt x="3688" y="6600"/>
                    </a:moveTo>
                    <a:cubicBezTo>
                      <a:pt x="3688" y="4577"/>
                      <a:pt x="2661" y="2930"/>
                      <a:pt x="1399" y="2930"/>
                    </a:cubicBezTo>
                    <a:cubicBezTo>
                      <a:pt x="886" y="2930"/>
                      <a:pt x="413" y="3205"/>
                      <a:pt x="31" y="3664"/>
                    </a:cubicBezTo>
                    <a:cubicBezTo>
                      <a:pt x="13" y="3867"/>
                      <a:pt x="0" y="4073"/>
                      <a:pt x="0" y="4284"/>
                    </a:cubicBezTo>
                    <a:cubicBezTo>
                      <a:pt x="0" y="6276"/>
                      <a:pt x="210" y="8216"/>
                      <a:pt x="610" y="10042"/>
                    </a:cubicBezTo>
                    <a:cubicBezTo>
                      <a:pt x="856" y="10188"/>
                      <a:pt x="1121" y="10271"/>
                      <a:pt x="1399" y="10271"/>
                    </a:cubicBezTo>
                    <a:cubicBezTo>
                      <a:pt x="2661" y="10271"/>
                      <a:pt x="3688" y="8625"/>
                      <a:pt x="3688" y="6600"/>
                    </a:cubicBezTo>
                    <a:close/>
                    <a:moveTo>
                      <a:pt x="5642" y="12461"/>
                    </a:moveTo>
                    <a:cubicBezTo>
                      <a:pt x="5642" y="13229"/>
                      <a:pt x="6032" y="13855"/>
                      <a:pt x="6511" y="13855"/>
                    </a:cubicBezTo>
                    <a:cubicBezTo>
                      <a:pt x="6991" y="13855"/>
                      <a:pt x="7380" y="13229"/>
                      <a:pt x="7380" y="12461"/>
                    </a:cubicBezTo>
                    <a:cubicBezTo>
                      <a:pt x="7380" y="11693"/>
                      <a:pt x="6991" y="11067"/>
                      <a:pt x="6511" y="11067"/>
                    </a:cubicBezTo>
                    <a:cubicBezTo>
                      <a:pt x="6032" y="11067"/>
                      <a:pt x="5642" y="11693"/>
                      <a:pt x="5642" y="12461"/>
                    </a:cubicBezTo>
                    <a:close/>
                    <a:moveTo>
                      <a:pt x="15138" y="13855"/>
                    </a:moveTo>
                    <a:cubicBezTo>
                      <a:pt x="15617" y="13855"/>
                      <a:pt x="16007" y="13229"/>
                      <a:pt x="16007" y="12461"/>
                    </a:cubicBezTo>
                    <a:cubicBezTo>
                      <a:pt x="16007" y="11693"/>
                      <a:pt x="15617" y="11067"/>
                      <a:pt x="15138" y="11067"/>
                    </a:cubicBezTo>
                    <a:cubicBezTo>
                      <a:pt x="14659" y="11067"/>
                      <a:pt x="14269" y="11693"/>
                      <a:pt x="14269" y="12461"/>
                    </a:cubicBezTo>
                    <a:cubicBezTo>
                      <a:pt x="14269" y="13229"/>
                      <a:pt x="14659" y="13855"/>
                      <a:pt x="15138" y="13855"/>
                    </a:cubicBezTo>
                    <a:close/>
                    <a:moveTo>
                      <a:pt x="10908" y="17245"/>
                    </a:moveTo>
                    <a:cubicBezTo>
                      <a:pt x="9525" y="17245"/>
                      <a:pt x="8387" y="18952"/>
                      <a:pt x="8268" y="21121"/>
                    </a:cubicBezTo>
                    <a:cubicBezTo>
                      <a:pt x="9088" y="21435"/>
                      <a:pt x="9936" y="21600"/>
                      <a:pt x="10800" y="21600"/>
                    </a:cubicBezTo>
                    <a:cubicBezTo>
                      <a:pt x="11738" y="21600"/>
                      <a:pt x="12658" y="21406"/>
                      <a:pt x="13542" y="21036"/>
                    </a:cubicBezTo>
                    <a:cubicBezTo>
                      <a:pt x="13399" y="18908"/>
                      <a:pt x="12273" y="17245"/>
                      <a:pt x="10908" y="1724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32" name="Group 32"/>
            <p:cNvGrpSpPr/>
            <p:nvPr/>
          </p:nvGrpSpPr>
          <p:grpSpPr>
            <a:xfrm>
              <a:off x="451491" y="-1"/>
              <a:ext cx="1288331" cy="397313"/>
              <a:chOff x="0" y="0"/>
              <a:chExt cx="1288330" cy="397311"/>
            </a:xfrm>
          </p:grpSpPr>
          <p:sp>
            <p:nvSpPr>
              <p:cNvPr id="29" name="Shape 29"/>
              <p:cNvSpPr/>
              <p:nvPr/>
            </p:nvSpPr>
            <p:spPr>
              <a:xfrm>
                <a:off x="0" y="0"/>
                <a:ext cx="1288331" cy="267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09" y="0"/>
                    </a:moveTo>
                    <a:cubicBezTo>
                      <a:pt x="11534" y="0"/>
                      <a:pt x="11413" y="501"/>
                      <a:pt x="11413" y="1340"/>
                    </a:cubicBezTo>
                    <a:cubicBezTo>
                      <a:pt x="11413" y="2179"/>
                      <a:pt x="11534" y="2681"/>
                      <a:pt x="11709" y="2681"/>
                    </a:cubicBezTo>
                    <a:lnTo>
                      <a:pt x="12014" y="2681"/>
                    </a:lnTo>
                    <a:lnTo>
                      <a:pt x="12014" y="18319"/>
                    </a:lnTo>
                    <a:lnTo>
                      <a:pt x="11709" y="18319"/>
                    </a:lnTo>
                    <a:cubicBezTo>
                      <a:pt x="11534" y="18319"/>
                      <a:pt x="11413" y="18820"/>
                      <a:pt x="11413" y="19659"/>
                    </a:cubicBezTo>
                    <a:cubicBezTo>
                      <a:pt x="11413" y="20498"/>
                      <a:pt x="11534" y="21000"/>
                      <a:pt x="11709" y="21000"/>
                    </a:cubicBezTo>
                    <a:lnTo>
                      <a:pt x="12960" y="21000"/>
                    </a:lnTo>
                    <a:cubicBezTo>
                      <a:pt x="13134" y="21000"/>
                      <a:pt x="13256" y="20498"/>
                      <a:pt x="13256" y="19659"/>
                    </a:cubicBezTo>
                    <a:cubicBezTo>
                      <a:pt x="13256" y="18820"/>
                      <a:pt x="13134" y="18319"/>
                      <a:pt x="12960" y="18319"/>
                    </a:cubicBezTo>
                    <a:lnTo>
                      <a:pt x="12571" y="18319"/>
                    </a:lnTo>
                    <a:lnTo>
                      <a:pt x="12571" y="2681"/>
                    </a:lnTo>
                    <a:lnTo>
                      <a:pt x="13613" y="2681"/>
                    </a:lnTo>
                    <a:cubicBezTo>
                      <a:pt x="13871" y="2681"/>
                      <a:pt x="14055" y="3073"/>
                      <a:pt x="14179" y="3686"/>
                    </a:cubicBezTo>
                    <a:cubicBezTo>
                      <a:pt x="14303" y="4297"/>
                      <a:pt x="14368" y="5355"/>
                      <a:pt x="14368" y="6730"/>
                    </a:cubicBezTo>
                    <a:cubicBezTo>
                      <a:pt x="14368" y="8105"/>
                      <a:pt x="14303" y="9163"/>
                      <a:pt x="14179" y="9774"/>
                    </a:cubicBezTo>
                    <a:cubicBezTo>
                      <a:pt x="14055" y="10387"/>
                      <a:pt x="13871" y="10723"/>
                      <a:pt x="13613" y="10723"/>
                    </a:cubicBezTo>
                    <a:lnTo>
                      <a:pt x="13123" y="10723"/>
                    </a:lnTo>
                    <a:cubicBezTo>
                      <a:pt x="12948" y="10723"/>
                      <a:pt x="12826" y="11225"/>
                      <a:pt x="12826" y="12064"/>
                    </a:cubicBezTo>
                    <a:cubicBezTo>
                      <a:pt x="12826" y="12903"/>
                      <a:pt x="12948" y="13404"/>
                      <a:pt x="13123" y="13404"/>
                    </a:cubicBezTo>
                    <a:lnTo>
                      <a:pt x="13613" y="13404"/>
                    </a:lnTo>
                    <a:cubicBezTo>
                      <a:pt x="14043" y="13404"/>
                      <a:pt x="14378" y="12863"/>
                      <a:pt x="14612" y="11673"/>
                    </a:cubicBezTo>
                    <a:cubicBezTo>
                      <a:pt x="14842" y="10498"/>
                      <a:pt x="14960" y="8860"/>
                      <a:pt x="14960" y="6744"/>
                    </a:cubicBezTo>
                    <a:cubicBezTo>
                      <a:pt x="14960" y="4628"/>
                      <a:pt x="14842" y="2962"/>
                      <a:pt x="14612" y="1787"/>
                    </a:cubicBezTo>
                    <a:cubicBezTo>
                      <a:pt x="14378" y="597"/>
                      <a:pt x="14043" y="0"/>
                      <a:pt x="13613" y="0"/>
                    </a:cubicBezTo>
                    <a:lnTo>
                      <a:pt x="11709" y="0"/>
                    </a:lnTo>
                    <a:close/>
                    <a:moveTo>
                      <a:pt x="84" y="2052"/>
                    </a:moveTo>
                    <a:cubicBezTo>
                      <a:pt x="27" y="2052"/>
                      <a:pt x="0" y="2199"/>
                      <a:pt x="0" y="2471"/>
                    </a:cubicBezTo>
                    <a:cubicBezTo>
                      <a:pt x="0" y="2746"/>
                      <a:pt x="27" y="2876"/>
                      <a:pt x="84" y="2876"/>
                    </a:cubicBezTo>
                    <a:lnTo>
                      <a:pt x="482" y="2876"/>
                    </a:lnTo>
                    <a:cubicBezTo>
                      <a:pt x="539" y="2876"/>
                      <a:pt x="569" y="3009"/>
                      <a:pt x="569" y="3281"/>
                    </a:cubicBezTo>
                    <a:lnTo>
                      <a:pt x="569" y="19952"/>
                    </a:lnTo>
                    <a:cubicBezTo>
                      <a:pt x="569" y="20226"/>
                      <a:pt x="539" y="20357"/>
                      <a:pt x="482" y="20357"/>
                    </a:cubicBezTo>
                    <a:lnTo>
                      <a:pt x="84" y="20357"/>
                    </a:lnTo>
                    <a:cubicBezTo>
                      <a:pt x="27" y="20357"/>
                      <a:pt x="0" y="20490"/>
                      <a:pt x="0" y="20762"/>
                    </a:cubicBezTo>
                    <a:cubicBezTo>
                      <a:pt x="0" y="21036"/>
                      <a:pt x="27" y="21181"/>
                      <a:pt x="84" y="21181"/>
                    </a:cubicBezTo>
                    <a:lnTo>
                      <a:pt x="1335" y="21181"/>
                    </a:lnTo>
                    <a:cubicBezTo>
                      <a:pt x="1393" y="21181"/>
                      <a:pt x="1420" y="21036"/>
                      <a:pt x="1420" y="20762"/>
                    </a:cubicBezTo>
                    <a:cubicBezTo>
                      <a:pt x="1420" y="20490"/>
                      <a:pt x="1393" y="20357"/>
                      <a:pt x="1335" y="20357"/>
                    </a:cubicBezTo>
                    <a:lnTo>
                      <a:pt x="825" y="20357"/>
                    </a:lnTo>
                    <a:cubicBezTo>
                      <a:pt x="768" y="20357"/>
                      <a:pt x="737" y="20226"/>
                      <a:pt x="737" y="19952"/>
                    </a:cubicBezTo>
                    <a:lnTo>
                      <a:pt x="737" y="3965"/>
                    </a:lnTo>
                    <a:cubicBezTo>
                      <a:pt x="737" y="3820"/>
                      <a:pt x="744" y="3750"/>
                      <a:pt x="755" y="3742"/>
                    </a:cubicBezTo>
                    <a:cubicBezTo>
                      <a:pt x="766" y="3733"/>
                      <a:pt x="776" y="3753"/>
                      <a:pt x="784" y="3826"/>
                    </a:cubicBezTo>
                    <a:lnTo>
                      <a:pt x="2375" y="20762"/>
                    </a:lnTo>
                    <a:cubicBezTo>
                      <a:pt x="2401" y="21036"/>
                      <a:pt x="2443" y="21181"/>
                      <a:pt x="2500" y="21181"/>
                    </a:cubicBezTo>
                    <a:cubicBezTo>
                      <a:pt x="2557" y="21181"/>
                      <a:pt x="2598" y="21036"/>
                      <a:pt x="2625" y="20762"/>
                    </a:cubicBezTo>
                    <a:lnTo>
                      <a:pt x="4215" y="3826"/>
                    </a:lnTo>
                    <a:cubicBezTo>
                      <a:pt x="4223" y="3753"/>
                      <a:pt x="4233" y="3733"/>
                      <a:pt x="4245" y="3742"/>
                    </a:cubicBezTo>
                    <a:cubicBezTo>
                      <a:pt x="4256" y="3750"/>
                      <a:pt x="4259" y="3820"/>
                      <a:pt x="4259" y="3965"/>
                    </a:cubicBezTo>
                    <a:lnTo>
                      <a:pt x="4259" y="19952"/>
                    </a:lnTo>
                    <a:cubicBezTo>
                      <a:pt x="4259" y="20226"/>
                      <a:pt x="4231" y="20357"/>
                      <a:pt x="4175" y="20357"/>
                    </a:cubicBezTo>
                    <a:lnTo>
                      <a:pt x="3664" y="20357"/>
                    </a:lnTo>
                    <a:cubicBezTo>
                      <a:pt x="3607" y="20357"/>
                      <a:pt x="3580" y="20490"/>
                      <a:pt x="3580" y="20762"/>
                    </a:cubicBezTo>
                    <a:cubicBezTo>
                      <a:pt x="3580" y="21036"/>
                      <a:pt x="3607" y="21181"/>
                      <a:pt x="3664" y="21181"/>
                    </a:cubicBezTo>
                    <a:lnTo>
                      <a:pt x="4912" y="21181"/>
                    </a:lnTo>
                    <a:cubicBezTo>
                      <a:pt x="4969" y="21181"/>
                      <a:pt x="4999" y="21036"/>
                      <a:pt x="4999" y="20762"/>
                    </a:cubicBezTo>
                    <a:cubicBezTo>
                      <a:pt x="4999" y="20490"/>
                      <a:pt x="4969" y="20357"/>
                      <a:pt x="4912" y="20357"/>
                    </a:cubicBezTo>
                    <a:lnTo>
                      <a:pt x="4517" y="20357"/>
                    </a:lnTo>
                    <a:cubicBezTo>
                      <a:pt x="4460" y="20357"/>
                      <a:pt x="4430" y="20226"/>
                      <a:pt x="4430" y="19952"/>
                    </a:cubicBezTo>
                    <a:lnTo>
                      <a:pt x="4430" y="3281"/>
                    </a:lnTo>
                    <a:cubicBezTo>
                      <a:pt x="4430" y="3009"/>
                      <a:pt x="4460" y="2876"/>
                      <a:pt x="4517" y="2876"/>
                    </a:cubicBezTo>
                    <a:lnTo>
                      <a:pt x="4912" y="2876"/>
                    </a:lnTo>
                    <a:cubicBezTo>
                      <a:pt x="4969" y="2876"/>
                      <a:pt x="4999" y="2746"/>
                      <a:pt x="4999" y="2471"/>
                    </a:cubicBezTo>
                    <a:cubicBezTo>
                      <a:pt x="4999" y="2199"/>
                      <a:pt x="4969" y="2052"/>
                      <a:pt x="4912" y="2052"/>
                    </a:cubicBezTo>
                    <a:lnTo>
                      <a:pt x="4288" y="2052"/>
                    </a:lnTo>
                    <a:cubicBezTo>
                      <a:pt x="4246" y="2052"/>
                      <a:pt x="4216" y="2090"/>
                      <a:pt x="4195" y="2164"/>
                    </a:cubicBezTo>
                    <a:cubicBezTo>
                      <a:pt x="4174" y="2235"/>
                      <a:pt x="4157" y="2344"/>
                      <a:pt x="4146" y="2471"/>
                    </a:cubicBezTo>
                    <a:lnTo>
                      <a:pt x="2555" y="19408"/>
                    </a:lnTo>
                    <a:cubicBezTo>
                      <a:pt x="2517" y="19790"/>
                      <a:pt x="2479" y="19790"/>
                      <a:pt x="2442" y="19408"/>
                    </a:cubicBezTo>
                    <a:lnTo>
                      <a:pt x="851" y="2471"/>
                    </a:lnTo>
                    <a:cubicBezTo>
                      <a:pt x="839" y="2344"/>
                      <a:pt x="825" y="2235"/>
                      <a:pt x="804" y="2164"/>
                    </a:cubicBezTo>
                    <a:cubicBezTo>
                      <a:pt x="783" y="2090"/>
                      <a:pt x="753" y="2052"/>
                      <a:pt x="711" y="2052"/>
                    </a:cubicBezTo>
                    <a:lnTo>
                      <a:pt x="84" y="2052"/>
                    </a:lnTo>
                    <a:close/>
                    <a:moveTo>
                      <a:pt x="17277" y="5222"/>
                    </a:moveTo>
                    <a:cubicBezTo>
                      <a:pt x="17138" y="5222"/>
                      <a:pt x="17008" y="5330"/>
                      <a:pt x="16885" y="5557"/>
                    </a:cubicBezTo>
                    <a:cubicBezTo>
                      <a:pt x="16772" y="5765"/>
                      <a:pt x="16666" y="6030"/>
                      <a:pt x="16575" y="6325"/>
                    </a:cubicBezTo>
                    <a:cubicBezTo>
                      <a:pt x="16535" y="6450"/>
                      <a:pt x="16500" y="6511"/>
                      <a:pt x="16464" y="6646"/>
                    </a:cubicBezTo>
                    <a:cubicBezTo>
                      <a:pt x="16446" y="5920"/>
                      <a:pt x="16331" y="5362"/>
                      <a:pt x="16171" y="5362"/>
                    </a:cubicBezTo>
                    <a:lnTo>
                      <a:pt x="15602" y="5362"/>
                    </a:lnTo>
                    <a:cubicBezTo>
                      <a:pt x="15427" y="5362"/>
                      <a:pt x="15306" y="6087"/>
                      <a:pt x="15306" y="6925"/>
                    </a:cubicBezTo>
                    <a:cubicBezTo>
                      <a:pt x="15306" y="7764"/>
                      <a:pt x="15427" y="8489"/>
                      <a:pt x="15602" y="8489"/>
                    </a:cubicBezTo>
                    <a:lnTo>
                      <a:pt x="15915" y="8489"/>
                    </a:lnTo>
                    <a:lnTo>
                      <a:pt x="15915" y="18319"/>
                    </a:lnTo>
                    <a:lnTo>
                      <a:pt x="15602" y="18319"/>
                    </a:lnTo>
                    <a:cubicBezTo>
                      <a:pt x="15427" y="18319"/>
                      <a:pt x="15306" y="18820"/>
                      <a:pt x="15306" y="19659"/>
                    </a:cubicBezTo>
                    <a:cubicBezTo>
                      <a:pt x="15306" y="20498"/>
                      <a:pt x="15427" y="21000"/>
                      <a:pt x="15602" y="21000"/>
                    </a:cubicBezTo>
                    <a:lnTo>
                      <a:pt x="16795" y="21000"/>
                    </a:lnTo>
                    <a:cubicBezTo>
                      <a:pt x="16970" y="21000"/>
                      <a:pt x="17091" y="20498"/>
                      <a:pt x="17091" y="19659"/>
                    </a:cubicBezTo>
                    <a:cubicBezTo>
                      <a:pt x="17091" y="18820"/>
                      <a:pt x="16970" y="18319"/>
                      <a:pt x="16795" y="18319"/>
                    </a:cubicBezTo>
                    <a:lnTo>
                      <a:pt x="16473" y="18319"/>
                    </a:lnTo>
                    <a:lnTo>
                      <a:pt x="16473" y="11030"/>
                    </a:lnTo>
                    <a:cubicBezTo>
                      <a:pt x="16566" y="10507"/>
                      <a:pt x="16612" y="10028"/>
                      <a:pt x="16694" y="9592"/>
                    </a:cubicBezTo>
                    <a:cubicBezTo>
                      <a:pt x="16767" y="9192"/>
                      <a:pt x="16859" y="8819"/>
                      <a:pt x="16966" y="8489"/>
                    </a:cubicBezTo>
                    <a:cubicBezTo>
                      <a:pt x="17058" y="8210"/>
                      <a:pt x="17161" y="8070"/>
                      <a:pt x="17280" y="8070"/>
                    </a:cubicBezTo>
                    <a:cubicBezTo>
                      <a:pt x="17441" y="8070"/>
                      <a:pt x="17555" y="8252"/>
                      <a:pt x="17634" y="8615"/>
                    </a:cubicBezTo>
                    <a:cubicBezTo>
                      <a:pt x="17712" y="8970"/>
                      <a:pt x="17747" y="9386"/>
                      <a:pt x="17747" y="9927"/>
                    </a:cubicBezTo>
                    <a:cubicBezTo>
                      <a:pt x="17747" y="10766"/>
                      <a:pt x="17869" y="11352"/>
                      <a:pt x="18044" y="11352"/>
                    </a:cubicBezTo>
                    <a:cubicBezTo>
                      <a:pt x="18218" y="11352"/>
                      <a:pt x="18343" y="10766"/>
                      <a:pt x="18343" y="9927"/>
                    </a:cubicBezTo>
                    <a:cubicBezTo>
                      <a:pt x="18343" y="9289"/>
                      <a:pt x="18318" y="8677"/>
                      <a:pt x="18270" y="8112"/>
                    </a:cubicBezTo>
                    <a:cubicBezTo>
                      <a:pt x="18221" y="7535"/>
                      <a:pt x="18148" y="7015"/>
                      <a:pt x="18052" y="6576"/>
                    </a:cubicBezTo>
                    <a:cubicBezTo>
                      <a:pt x="17958" y="6147"/>
                      <a:pt x="17845" y="5808"/>
                      <a:pt x="17715" y="5571"/>
                    </a:cubicBezTo>
                    <a:cubicBezTo>
                      <a:pt x="17587" y="5335"/>
                      <a:pt x="17438" y="5222"/>
                      <a:pt x="17277" y="5222"/>
                    </a:cubicBezTo>
                    <a:close/>
                    <a:moveTo>
                      <a:pt x="19997" y="5362"/>
                    </a:moveTo>
                    <a:cubicBezTo>
                      <a:pt x="19767" y="5362"/>
                      <a:pt x="19548" y="5565"/>
                      <a:pt x="19350" y="5962"/>
                    </a:cubicBezTo>
                    <a:cubicBezTo>
                      <a:pt x="19151" y="6362"/>
                      <a:pt x="18980" y="6931"/>
                      <a:pt x="18839" y="7651"/>
                    </a:cubicBezTo>
                    <a:cubicBezTo>
                      <a:pt x="18699" y="8366"/>
                      <a:pt x="18589" y="9238"/>
                      <a:pt x="18511" y="10235"/>
                    </a:cubicBezTo>
                    <a:cubicBezTo>
                      <a:pt x="18434" y="11218"/>
                      <a:pt x="18395" y="12313"/>
                      <a:pt x="18395" y="13488"/>
                    </a:cubicBezTo>
                    <a:cubicBezTo>
                      <a:pt x="18395" y="14662"/>
                      <a:pt x="18434" y="15744"/>
                      <a:pt x="18511" y="16727"/>
                    </a:cubicBezTo>
                    <a:cubicBezTo>
                      <a:pt x="18589" y="17724"/>
                      <a:pt x="18699" y="18597"/>
                      <a:pt x="18839" y="19310"/>
                    </a:cubicBezTo>
                    <a:cubicBezTo>
                      <a:pt x="18980" y="20031"/>
                      <a:pt x="19150" y="20599"/>
                      <a:pt x="19350" y="21000"/>
                    </a:cubicBezTo>
                    <a:cubicBezTo>
                      <a:pt x="19547" y="21396"/>
                      <a:pt x="19765" y="21600"/>
                      <a:pt x="19997" y="21600"/>
                    </a:cubicBezTo>
                    <a:cubicBezTo>
                      <a:pt x="20229" y="21600"/>
                      <a:pt x="20448" y="21396"/>
                      <a:pt x="20645" y="21000"/>
                    </a:cubicBezTo>
                    <a:cubicBezTo>
                      <a:pt x="20845" y="20599"/>
                      <a:pt x="21016" y="20029"/>
                      <a:pt x="21156" y="19310"/>
                    </a:cubicBezTo>
                    <a:cubicBezTo>
                      <a:pt x="21296" y="18595"/>
                      <a:pt x="21406" y="17723"/>
                      <a:pt x="21484" y="16727"/>
                    </a:cubicBezTo>
                    <a:cubicBezTo>
                      <a:pt x="21561" y="15742"/>
                      <a:pt x="21600" y="14661"/>
                      <a:pt x="21600" y="13488"/>
                    </a:cubicBezTo>
                    <a:cubicBezTo>
                      <a:pt x="21600" y="12314"/>
                      <a:pt x="21561" y="11220"/>
                      <a:pt x="21484" y="10235"/>
                    </a:cubicBezTo>
                    <a:cubicBezTo>
                      <a:pt x="21406" y="9238"/>
                      <a:pt x="21296" y="8367"/>
                      <a:pt x="21156" y="7651"/>
                    </a:cubicBezTo>
                    <a:cubicBezTo>
                      <a:pt x="21015" y="6931"/>
                      <a:pt x="20844" y="6363"/>
                      <a:pt x="20645" y="5962"/>
                    </a:cubicBezTo>
                    <a:cubicBezTo>
                      <a:pt x="20447" y="5565"/>
                      <a:pt x="20228" y="5362"/>
                      <a:pt x="19997" y="5362"/>
                    </a:cubicBezTo>
                    <a:close/>
                    <a:moveTo>
                      <a:pt x="6312" y="7247"/>
                    </a:moveTo>
                    <a:cubicBezTo>
                      <a:pt x="6187" y="7247"/>
                      <a:pt x="6067" y="7329"/>
                      <a:pt x="5957" y="7484"/>
                    </a:cubicBezTo>
                    <a:cubicBezTo>
                      <a:pt x="5847" y="7638"/>
                      <a:pt x="5751" y="7829"/>
                      <a:pt x="5664" y="8056"/>
                    </a:cubicBezTo>
                    <a:cubicBezTo>
                      <a:pt x="5577" y="8285"/>
                      <a:pt x="5498" y="8541"/>
                      <a:pt x="5432" y="8824"/>
                    </a:cubicBezTo>
                    <a:cubicBezTo>
                      <a:pt x="5365" y="9106"/>
                      <a:pt x="5314" y="9365"/>
                      <a:pt x="5272" y="9620"/>
                    </a:cubicBezTo>
                    <a:cubicBezTo>
                      <a:pt x="5238" y="9838"/>
                      <a:pt x="5244" y="10029"/>
                      <a:pt x="5290" y="10193"/>
                    </a:cubicBezTo>
                    <a:cubicBezTo>
                      <a:pt x="5335" y="10356"/>
                      <a:pt x="5375" y="10327"/>
                      <a:pt x="5409" y="10109"/>
                    </a:cubicBezTo>
                    <a:cubicBezTo>
                      <a:pt x="5443" y="9891"/>
                      <a:pt x="5487" y="9663"/>
                      <a:pt x="5542" y="9425"/>
                    </a:cubicBezTo>
                    <a:cubicBezTo>
                      <a:pt x="5597" y="9190"/>
                      <a:pt x="5660" y="8983"/>
                      <a:pt x="5734" y="8782"/>
                    </a:cubicBezTo>
                    <a:cubicBezTo>
                      <a:pt x="5808" y="8583"/>
                      <a:pt x="5892" y="8404"/>
                      <a:pt x="5986" y="8266"/>
                    </a:cubicBezTo>
                    <a:cubicBezTo>
                      <a:pt x="6081" y="8129"/>
                      <a:pt x="6190" y="8070"/>
                      <a:pt x="6312" y="8070"/>
                    </a:cubicBezTo>
                    <a:cubicBezTo>
                      <a:pt x="6448" y="8070"/>
                      <a:pt x="6570" y="8159"/>
                      <a:pt x="6680" y="8350"/>
                    </a:cubicBezTo>
                    <a:cubicBezTo>
                      <a:pt x="6790" y="8540"/>
                      <a:pt x="6883" y="8807"/>
                      <a:pt x="6959" y="9145"/>
                    </a:cubicBezTo>
                    <a:cubicBezTo>
                      <a:pt x="7035" y="9481"/>
                      <a:pt x="7091" y="9871"/>
                      <a:pt x="7133" y="10318"/>
                    </a:cubicBezTo>
                    <a:cubicBezTo>
                      <a:pt x="7175" y="10766"/>
                      <a:pt x="7197" y="11247"/>
                      <a:pt x="7197" y="11756"/>
                    </a:cubicBezTo>
                    <a:lnTo>
                      <a:pt x="7197" y="16950"/>
                    </a:lnTo>
                    <a:cubicBezTo>
                      <a:pt x="7118" y="17642"/>
                      <a:pt x="7021" y="18263"/>
                      <a:pt x="6907" y="18807"/>
                    </a:cubicBezTo>
                    <a:cubicBezTo>
                      <a:pt x="6808" y="19282"/>
                      <a:pt x="6690" y="19705"/>
                      <a:pt x="6550" y="20078"/>
                    </a:cubicBezTo>
                    <a:cubicBezTo>
                      <a:pt x="6410" y="20451"/>
                      <a:pt x="6248" y="20637"/>
                      <a:pt x="6062" y="20637"/>
                    </a:cubicBezTo>
                    <a:cubicBezTo>
                      <a:pt x="5778" y="20637"/>
                      <a:pt x="5565" y="20296"/>
                      <a:pt x="5423" y="19631"/>
                    </a:cubicBezTo>
                    <a:cubicBezTo>
                      <a:pt x="5281" y="18966"/>
                      <a:pt x="5208" y="18115"/>
                      <a:pt x="5208" y="17076"/>
                    </a:cubicBezTo>
                    <a:cubicBezTo>
                      <a:pt x="5208" y="16567"/>
                      <a:pt x="5227" y="16102"/>
                      <a:pt x="5264" y="15666"/>
                    </a:cubicBezTo>
                    <a:cubicBezTo>
                      <a:pt x="5299" y="15230"/>
                      <a:pt x="5355" y="14844"/>
                      <a:pt x="5435" y="14535"/>
                    </a:cubicBezTo>
                    <a:cubicBezTo>
                      <a:pt x="5514" y="14224"/>
                      <a:pt x="5615" y="13990"/>
                      <a:pt x="5737" y="13809"/>
                    </a:cubicBezTo>
                    <a:cubicBezTo>
                      <a:pt x="5858" y="13628"/>
                      <a:pt x="6005" y="13530"/>
                      <a:pt x="6175" y="13530"/>
                    </a:cubicBezTo>
                    <a:lnTo>
                      <a:pt x="6770" y="13530"/>
                    </a:lnTo>
                    <a:cubicBezTo>
                      <a:pt x="6827" y="13530"/>
                      <a:pt x="6857" y="13398"/>
                      <a:pt x="6857" y="13125"/>
                    </a:cubicBezTo>
                    <a:cubicBezTo>
                      <a:pt x="6857" y="12852"/>
                      <a:pt x="6827" y="12706"/>
                      <a:pt x="6770" y="12706"/>
                    </a:cubicBezTo>
                    <a:lnTo>
                      <a:pt x="6175" y="12706"/>
                    </a:lnTo>
                    <a:cubicBezTo>
                      <a:pt x="5990" y="12706"/>
                      <a:pt x="5825" y="12828"/>
                      <a:pt x="5685" y="13055"/>
                    </a:cubicBezTo>
                    <a:cubicBezTo>
                      <a:pt x="5544" y="13284"/>
                      <a:pt x="5427" y="13585"/>
                      <a:pt x="5330" y="13976"/>
                    </a:cubicBezTo>
                    <a:cubicBezTo>
                      <a:pt x="5234" y="14369"/>
                      <a:pt x="5162" y="14831"/>
                      <a:pt x="5113" y="15359"/>
                    </a:cubicBezTo>
                    <a:cubicBezTo>
                      <a:pt x="5063" y="15886"/>
                      <a:pt x="5037" y="16457"/>
                      <a:pt x="5037" y="17076"/>
                    </a:cubicBezTo>
                    <a:cubicBezTo>
                      <a:pt x="5037" y="17696"/>
                      <a:pt x="5059" y="18280"/>
                      <a:pt x="5101" y="18807"/>
                    </a:cubicBezTo>
                    <a:cubicBezTo>
                      <a:pt x="5143" y="19336"/>
                      <a:pt x="5204" y="19784"/>
                      <a:pt x="5290" y="20176"/>
                    </a:cubicBezTo>
                    <a:cubicBezTo>
                      <a:pt x="5375" y="20567"/>
                      <a:pt x="5483" y="20882"/>
                      <a:pt x="5612" y="21111"/>
                    </a:cubicBezTo>
                    <a:cubicBezTo>
                      <a:pt x="5741" y="21339"/>
                      <a:pt x="5892" y="21446"/>
                      <a:pt x="6062" y="21446"/>
                    </a:cubicBezTo>
                    <a:cubicBezTo>
                      <a:pt x="6198" y="21446"/>
                      <a:pt x="6322" y="21363"/>
                      <a:pt x="6434" y="21181"/>
                    </a:cubicBezTo>
                    <a:cubicBezTo>
                      <a:pt x="6545" y="21000"/>
                      <a:pt x="6646" y="20781"/>
                      <a:pt x="6735" y="20525"/>
                    </a:cubicBezTo>
                    <a:cubicBezTo>
                      <a:pt x="6824" y="20271"/>
                      <a:pt x="6899" y="19997"/>
                      <a:pt x="6962" y="19715"/>
                    </a:cubicBezTo>
                    <a:cubicBezTo>
                      <a:pt x="7024" y="19434"/>
                      <a:pt x="7073" y="19181"/>
                      <a:pt x="7107" y="18961"/>
                    </a:cubicBezTo>
                    <a:cubicBezTo>
                      <a:pt x="7122" y="18871"/>
                      <a:pt x="7134" y="18831"/>
                      <a:pt x="7145" y="18821"/>
                    </a:cubicBezTo>
                    <a:cubicBezTo>
                      <a:pt x="7156" y="18812"/>
                      <a:pt x="7166" y="18826"/>
                      <a:pt x="7174" y="18863"/>
                    </a:cubicBezTo>
                    <a:cubicBezTo>
                      <a:pt x="7181" y="18900"/>
                      <a:pt x="7187" y="18944"/>
                      <a:pt x="7191" y="19017"/>
                    </a:cubicBezTo>
                    <a:cubicBezTo>
                      <a:pt x="7195" y="19089"/>
                      <a:pt x="7197" y="19166"/>
                      <a:pt x="7197" y="19240"/>
                    </a:cubicBezTo>
                    <a:lnTo>
                      <a:pt x="7197" y="20762"/>
                    </a:lnTo>
                    <a:cubicBezTo>
                      <a:pt x="7197" y="21036"/>
                      <a:pt x="7224" y="21181"/>
                      <a:pt x="7281" y="21181"/>
                    </a:cubicBezTo>
                    <a:lnTo>
                      <a:pt x="7850" y="21181"/>
                    </a:lnTo>
                    <a:cubicBezTo>
                      <a:pt x="7907" y="21181"/>
                      <a:pt x="7935" y="21036"/>
                      <a:pt x="7935" y="20762"/>
                    </a:cubicBezTo>
                    <a:cubicBezTo>
                      <a:pt x="7935" y="20490"/>
                      <a:pt x="7907" y="20357"/>
                      <a:pt x="7850" y="20357"/>
                    </a:cubicBezTo>
                    <a:lnTo>
                      <a:pt x="7453" y="20357"/>
                    </a:lnTo>
                    <a:cubicBezTo>
                      <a:pt x="7396" y="20357"/>
                      <a:pt x="7368" y="20226"/>
                      <a:pt x="7368" y="19952"/>
                    </a:cubicBezTo>
                    <a:lnTo>
                      <a:pt x="7368" y="11756"/>
                    </a:lnTo>
                    <a:cubicBezTo>
                      <a:pt x="7368" y="11136"/>
                      <a:pt x="7342" y="10558"/>
                      <a:pt x="7293" y="10011"/>
                    </a:cubicBezTo>
                    <a:cubicBezTo>
                      <a:pt x="7244" y="9465"/>
                      <a:pt x="7175" y="8983"/>
                      <a:pt x="7084" y="8573"/>
                    </a:cubicBezTo>
                    <a:cubicBezTo>
                      <a:pt x="6993" y="8163"/>
                      <a:pt x="6881" y="7833"/>
                      <a:pt x="6750" y="7596"/>
                    </a:cubicBezTo>
                    <a:cubicBezTo>
                      <a:pt x="6619" y="7359"/>
                      <a:pt x="6475" y="7247"/>
                      <a:pt x="6312" y="7247"/>
                    </a:cubicBezTo>
                    <a:close/>
                    <a:moveTo>
                      <a:pt x="20055" y="8042"/>
                    </a:moveTo>
                    <a:cubicBezTo>
                      <a:pt x="20212" y="8042"/>
                      <a:pt x="20353" y="8172"/>
                      <a:pt x="20476" y="8419"/>
                    </a:cubicBezTo>
                    <a:cubicBezTo>
                      <a:pt x="20599" y="8666"/>
                      <a:pt x="20701" y="8997"/>
                      <a:pt x="20787" y="9439"/>
                    </a:cubicBezTo>
                    <a:cubicBezTo>
                      <a:pt x="20873" y="9884"/>
                      <a:pt x="20942" y="10433"/>
                      <a:pt x="20990" y="11072"/>
                    </a:cubicBezTo>
                    <a:cubicBezTo>
                      <a:pt x="21040" y="11734"/>
                      <a:pt x="21066" y="12484"/>
                      <a:pt x="21066" y="13306"/>
                    </a:cubicBezTo>
                    <a:cubicBezTo>
                      <a:pt x="21066" y="14146"/>
                      <a:pt x="21040" y="14909"/>
                      <a:pt x="20990" y="15568"/>
                    </a:cubicBezTo>
                    <a:cubicBezTo>
                      <a:pt x="20942" y="16209"/>
                      <a:pt x="20873" y="16758"/>
                      <a:pt x="20787" y="17202"/>
                    </a:cubicBezTo>
                    <a:cubicBezTo>
                      <a:pt x="20702" y="17638"/>
                      <a:pt x="20599" y="17989"/>
                      <a:pt x="20479" y="18221"/>
                    </a:cubicBezTo>
                    <a:cubicBezTo>
                      <a:pt x="20356" y="18462"/>
                      <a:pt x="20213" y="18584"/>
                      <a:pt x="20055" y="18584"/>
                    </a:cubicBezTo>
                    <a:cubicBezTo>
                      <a:pt x="19898" y="18584"/>
                      <a:pt x="19755" y="18462"/>
                      <a:pt x="19632" y="18221"/>
                    </a:cubicBezTo>
                    <a:cubicBezTo>
                      <a:pt x="19512" y="17989"/>
                      <a:pt x="19409" y="17650"/>
                      <a:pt x="19324" y="17216"/>
                    </a:cubicBezTo>
                    <a:cubicBezTo>
                      <a:pt x="19237" y="16765"/>
                      <a:pt x="19170" y="16221"/>
                      <a:pt x="19121" y="15568"/>
                    </a:cubicBezTo>
                    <a:cubicBezTo>
                      <a:pt x="19071" y="14913"/>
                      <a:pt x="19045" y="14151"/>
                      <a:pt x="19045" y="13306"/>
                    </a:cubicBezTo>
                    <a:cubicBezTo>
                      <a:pt x="19045" y="12479"/>
                      <a:pt x="19071" y="11729"/>
                      <a:pt x="19121" y="11072"/>
                    </a:cubicBezTo>
                    <a:cubicBezTo>
                      <a:pt x="19170" y="10429"/>
                      <a:pt x="19238" y="9881"/>
                      <a:pt x="19324" y="9439"/>
                    </a:cubicBezTo>
                    <a:cubicBezTo>
                      <a:pt x="19410" y="8995"/>
                      <a:pt x="19511" y="8667"/>
                      <a:pt x="19635" y="8419"/>
                    </a:cubicBezTo>
                    <a:cubicBezTo>
                      <a:pt x="19757" y="8172"/>
                      <a:pt x="19899" y="8042"/>
                      <a:pt x="20055" y="80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30" name="Shape 30"/>
              <p:cNvSpPr/>
              <p:nvPr/>
            </p:nvSpPr>
            <p:spPr>
              <a:xfrm>
                <a:off x="376801" y="88659"/>
                <a:ext cx="283710" cy="3086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60" extrusionOk="0">
                    <a:moveTo>
                      <a:pt x="21213" y="11458"/>
                    </a:moveTo>
                    <a:lnTo>
                      <a:pt x="19665" y="11458"/>
                    </a:lnTo>
                    <a:cubicBezTo>
                      <a:pt x="19526" y="11458"/>
                      <a:pt x="19407" y="11423"/>
                      <a:pt x="19303" y="11352"/>
                    </a:cubicBezTo>
                    <a:cubicBezTo>
                      <a:pt x="19200" y="11281"/>
                      <a:pt x="19106" y="11198"/>
                      <a:pt x="19020" y="11103"/>
                    </a:cubicBezTo>
                    <a:lnTo>
                      <a:pt x="15331" y="6393"/>
                    </a:lnTo>
                    <a:cubicBezTo>
                      <a:pt x="15227" y="6251"/>
                      <a:pt x="15227" y="6109"/>
                      <a:pt x="15331" y="5967"/>
                    </a:cubicBezTo>
                    <a:lnTo>
                      <a:pt x="18242" y="2078"/>
                    </a:lnTo>
                    <a:cubicBezTo>
                      <a:pt x="18311" y="1983"/>
                      <a:pt x="18401" y="1899"/>
                      <a:pt x="18513" y="1828"/>
                    </a:cubicBezTo>
                    <a:cubicBezTo>
                      <a:pt x="18530" y="1817"/>
                      <a:pt x="18584" y="1790"/>
                      <a:pt x="18658" y="1754"/>
                    </a:cubicBezTo>
                    <a:cubicBezTo>
                      <a:pt x="19600" y="1650"/>
                      <a:pt x="20445" y="1250"/>
                      <a:pt x="21072" y="657"/>
                    </a:cubicBezTo>
                    <a:cubicBezTo>
                      <a:pt x="21234" y="504"/>
                      <a:pt x="21230" y="258"/>
                      <a:pt x="21064" y="110"/>
                    </a:cubicBezTo>
                    <a:cubicBezTo>
                      <a:pt x="20896" y="-39"/>
                      <a:pt x="20630" y="-36"/>
                      <a:pt x="20467" y="118"/>
                    </a:cubicBezTo>
                    <a:cubicBezTo>
                      <a:pt x="19916" y="637"/>
                      <a:pt x="19162" y="966"/>
                      <a:pt x="18322" y="1002"/>
                    </a:cubicBezTo>
                    <a:lnTo>
                      <a:pt x="17812" y="990"/>
                    </a:lnTo>
                    <a:cubicBezTo>
                      <a:pt x="17055" y="913"/>
                      <a:pt x="16380" y="594"/>
                      <a:pt x="15873" y="117"/>
                    </a:cubicBezTo>
                    <a:cubicBezTo>
                      <a:pt x="15710" y="-37"/>
                      <a:pt x="15443" y="-40"/>
                      <a:pt x="15276" y="110"/>
                    </a:cubicBezTo>
                    <a:cubicBezTo>
                      <a:pt x="15109" y="259"/>
                      <a:pt x="15106" y="504"/>
                      <a:pt x="15269" y="657"/>
                    </a:cubicBezTo>
                    <a:lnTo>
                      <a:pt x="15268" y="657"/>
                    </a:lnTo>
                    <a:cubicBezTo>
                      <a:pt x="15838" y="1195"/>
                      <a:pt x="16587" y="1573"/>
                      <a:pt x="17425" y="1717"/>
                    </a:cubicBezTo>
                    <a:cubicBezTo>
                      <a:pt x="17428" y="1728"/>
                      <a:pt x="17435" y="1739"/>
                      <a:pt x="17437" y="1751"/>
                    </a:cubicBezTo>
                    <a:cubicBezTo>
                      <a:pt x="17459" y="1838"/>
                      <a:pt x="17430" y="1972"/>
                      <a:pt x="17345" y="2067"/>
                    </a:cubicBezTo>
                    <a:lnTo>
                      <a:pt x="14867" y="5352"/>
                    </a:lnTo>
                    <a:cubicBezTo>
                      <a:pt x="14746" y="5525"/>
                      <a:pt x="14626" y="5525"/>
                      <a:pt x="14506" y="5352"/>
                    </a:cubicBezTo>
                    <a:lnTo>
                      <a:pt x="11411" y="1400"/>
                    </a:lnTo>
                    <a:cubicBezTo>
                      <a:pt x="11324" y="1305"/>
                      <a:pt x="11310" y="1221"/>
                      <a:pt x="11372" y="1150"/>
                    </a:cubicBezTo>
                    <a:cubicBezTo>
                      <a:pt x="11431" y="1079"/>
                      <a:pt x="11530" y="1045"/>
                      <a:pt x="11668" y="1045"/>
                    </a:cubicBezTo>
                    <a:lnTo>
                      <a:pt x="13732" y="1045"/>
                    </a:lnTo>
                    <a:cubicBezTo>
                      <a:pt x="13989" y="1045"/>
                      <a:pt x="14119" y="926"/>
                      <a:pt x="14119" y="690"/>
                    </a:cubicBezTo>
                    <a:cubicBezTo>
                      <a:pt x="14119" y="453"/>
                      <a:pt x="13989" y="335"/>
                      <a:pt x="13732" y="335"/>
                    </a:cubicBezTo>
                    <a:lnTo>
                      <a:pt x="8315" y="335"/>
                    </a:lnTo>
                    <a:cubicBezTo>
                      <a:pt x="8056" y="335"/>
                      <a:pt x="7928" y="453"/>
                      <a:pt x="7928" y="690"/>
                    </a:cubicBezTo>
                    <a:cubicBezTo>
                      <a:pt x="7928" y="926"/>
                      <a:pt x="8056" y="1045"/>
                      <a:pt x="8315" y="1045"/>
                    </a:cubicBezTo>
                    <a:lnTo>
                      <a:pt x="9863" y="1045"/>
                    </a:lnTo>
                    <a:cubicBezTo>
                      <a:pt x="10000" y="1045"/>
                      <a:pt x="10124" y="1079"/>
                      <a:pt x="10237" y="1150"/>
                    </a:cubicBezTo>
                    <a:cubicBezTo>
                      <a:pt x="10348" y="1221"/>
                      <a:pt x="10438" y="1305"/>
                      <a:pt x="10508" y="1400"/>
                    </a:cubicBezTo>
                    <a:lnTo>
                      <a:pt x="14066" y="5967"/>
                    </a:lnTo>
                    <a:cubicBezTo>
                      <a:pt x="14170" y="6109"/>
                      <a:pt x="14170" y="6251"/>
                      <a:pt x="14066" y="6393"/>
                    </a:cubicBezTo>
                    <a:lnTo>
                      <a:pt x="2579" y="20495"/>
                    </a:lnTo>
                    <a:cubicBezTo>
                      <a:pt x="2492" y="20590"/>
                      <a:pt x="2399" y="20674"/>
                      <a:pt x="2295" y="20745"/>
                    </a:cubicBezTo>
                    <a:cubicBezTo>
                      <a:pt x="2192" y="20816"/>
                      <a:pt x="2072" y="20850"/>
                      <a:pt x="1935" y="20850"/>
                    </a:cubicBezTo>
                    <a:lnTo>
                      <a:pt x="387" y="20850"/>
                    </a:lnTo>
                    <a:cubicBezTo>
                      <a:pt x="128" y="20850"/>
                      <a:pt x="0" y="20969"/>
                      <a:pt x="0" y="21205"/>
                    </a:cubicBezTo>
                    <a:cubicBezTo>
                      <a:pt x="0" y="21442"/>
                      <a:pt x="128" y="21560"/>
                      <a:pt x="387" y="21560"/>
                    </a:cubicBezTo>
                    <a:lnTo>
                      <a:pt x="5803" y="21560"/>
                    </a:lnTo>
                    <a:cubicBezTo>
                      <a:pt x="6061" y="21560"/>
                      <a:pt x="6190" y="21442"/>
                      <a:pt x="6190" y="21205"/>
                    </a:cubicBezTo>
                    <a:cubicBezTo>
                      <a:pt x="6190" y="20969"/>
                      <a:pt x="6061" y="20850"/>
                      <a:pt x="5803" y="20850"/>
                    </a:cubicBezTo>
                    <a:lnTo>
                      <a:pt x="3740" y="20850"/>
                    </a:lnTo>
                    <a:cubicBezTo>
                      <a:pt x="3602" y="20850"/>
                      <a:pt x="3504" y="20816"/>
                      <a:pt x="3442" y="20745"/>
                    </a:cubicBezTo>
                    <a:cubicBezTo>
                      <a:pt x="3382" y="20674"/>
                      <a:pt x="3395" y="20590"/>
                      <a:pt x="3481" y="20495"/>
                    </a:cubicBezTo>
                    <a:lnTo>
                      <a:pt x="14506" y="6985"/>
                    </a:lnTo>
                    <a:cubicBezTo>
                      <a:pt x="14626" y="6827"/>
                      <a:pt x="14746" y="6827"/>
                      <a:pt x="14867" y="6985"/>
                    </a:cubicBezTo>
                    <a:lnTo>
                      <a:pt x="18117" y="11103"/>
                    </a:lnTo>
                    <a:cubicBezTo>
                      <a:pt x="18204" y="11198"/>
                      <a:pt x="18216" y="11281"/>
                      <a:pt x="18156" y="11352"/>
                    </a:cubicBezTo>
                    <a:cubicBezTo>
                      <a:pt x="18095" y="11423"/>
                      <a:pt x="17996" y="11458"/>
                      <a:pt x="17859" y="11458"/>
                    </a:cubicBezTo>
                    <a:lnTo>
                      <a:pt x="15795" y="11458"/>
                    </a:lnTo>
                    <a:cubicBezTo>
                      <a:pt x="15537" y="11458"/>
                      <a:pt x="15409" y="11577"/>
                      <a:pt x="15409" y="11813"/>
                    </a:cubicBezTo>
                    <a:cubicBezTo>
                      <a:pt x="15409" y="12050"/>
                      <a:pt x="15537" y="12167"/>
                      <a:pt x="15795" y="12167"/>
                    </a:cubicBezTo>
                    <a:lnTo>
                      <a:pt x="21213" y="12167"/>
                    </a:lnTo>
                    <a:cubicBezTo>
                      <a:pt x="21470" y="12167"/>
                      <a:pt x="21600" y="12050"/>
                      <a:pt x="21600" y="11813"/>
                    </a:cubicBezTo>
                    <a:cubicBezTo>
                      <a:pt x="21600" y="11577"/>
                      <a:pt x="21470" y="11458"/>
                      <a:pt x="21213" y="11458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31" name="Shape 31"/>
              <p:cNvSpPr/>
              <p:nvPr/>
            </p:nvSpPr>
            <p:spPr>
              <a:xfrm>
                <a:off x="592908" y="72035"/>
                <a:ext cx="44769" cy="20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802" y="11979"/>
                    </a:moveTo>
                    <a:cubicBezTo>
                      <a:pt x="15493" y="11979"/>
                      <a:pt x="14427" y="10116"/>
                      <a:pt x="14427" y="7815"/>
                    </a:cubicBezTo>
                    <a:cubicBezTo>
                      <a:pt x="14427" y="5520"/>
                      <a:pt x="15493" y="3657"/>
                      <a:pt x="16802" y="3657"/>
                    </a:cubicBezTo>
                    <a:cubicBezTo>
                      <a:pt x="18118" y="3657"/>
                      <a:pt x="19185" y="5520"/>
                      <a:pt x="19185" y="7815"/>
                    </a:cubicBezTo>
                    <a:cubicBezTo>
                      <a:pt x="19185" y="10116"/>
                      <a:pt x="18118" y="11979"/>
                      <a:pt x="16802" y="11979"/>
                    </a:cubicBezTo>
                    <a:close/>
                    <a:moveTo>
                      <a:pt x="10799" y="0"/>
                    </a:moveTo>
                    <a:cubicBezTo>
                      <a:pt x="4837" y="0"/>
                      <a:pt x="0" y="4833"/>
                      <a:pt x="0" y="10803"/>
                    </a:cubicBezTo>
                    <a:cubicBezTo>
                      <a:pt x="0" y="16767"/>
                      <a:pt x="4837" y="21600"/>
                      <a:pt x="10799" y="21600"/>
                    </a:cubicBezTo>
                    <a:cubicBezTo>
                      <a:pt x="16761" y="21600"/>
                      <a:pt x="21600" y="16767"/>
                      <a:pt x="21600" y="10803"/>
                    </a:cubicBezTo>
                    <a:cubicBezTo>
                      <a:pt x="21600" y="4833"/>
                      <a:pt x="16761" y="0"/>
                      <a:pt x="107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  <p:sp>
        <p:nvSpPr>
          <p:cNvPr id="34" name="Shape 34"/>
          <p:cNvSpPr>
            <a:spLocks noGrp="1"/>
          </p:cNvSpPr>
          <p:nvPr>
            <p:ph type="title"/>
          </p:nvPr>
        </p:nvSpPr>
        <p:spPr>
          <a:xfrm>
            <a:off x="744729" y="179682"/>
            <a:ext cx="7654543" cy="74197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35" name="Shape 3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  <a:lvl2pPr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2pPr>
            <a:lvl3pPr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3pPr>
            <a:lvl4pPr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4pPr>
            <a:lvl5pPr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Five</a:t>
            </a:r>
          </a:p>
        </p:txBody>
      </p:sp>
      <p:sp>
        <p:nvSpPr>
          <p:cNvPr id="36" name="Shape 36"/>
          <p:cNvSpPr>
            <a:spLocks noGrp="1"/>
          </p:cNvSpPr>
          <p:nvPr>
            <p:ph type="sldNum" sz="quarter" idx="2"/>
          </p:nvPr>
        </p:nvSpPr>
        <p:spPr>
          <a:xfrm>
            <a:off x="8639007" y="6578600"/>
            <a:ext cx="139430" cy="203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grpSp>
        <p:nvGrpSpPr>
          <p:cNvPr id="39" name="Group 39">
            <a:hlinkClick r:id="" action="ppaction://hlinkshowjump?jump=previousslide"/>
          </p:cNvPr>
          <p:cNvGrpSpPr/>
          <p:nvPr/>
        </p:nvGrpSpPr>
        <p:grpSpPr>
          <a:xfrm>
            <a:off x="8488688" y="6575220"/>
            <a:ext cx="109845" cy="146460"/>
            <a:chOff x="0" y="0"/>
            <a:chExt cx="292918" cy="292918"/>
          </a:xfrm>
        </p:grpSpPr>
        <p:sp>
          <p:nvSpPr>
            <p:cNvPr id="37" name="Shape 37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38" name="Shape 38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42" name="Group 42">
            <a:hlinkClick r:id="" action="ppaction://hlinkshowjump?jump=nextslide"/>
          </p:cNvPr>
          <p:cNvGrpSpPr/>
          <p:nvPr/>
        </p:nvGrpSpPr>
        <p:grpSpPr>
          <a:xfrm flipH="1">
            <a:off x="8807776" y="6575220"/>
            <a:ext cx="109845" cy="146460"/>
            <a:chOff x="0" y="0"/>
            <a:chExt cx="292918" cy="292918"/>
          </a:xfrm>
        </p:grpSpPr>
        <p:sp>
          <p:nvSpPr>
            <p:cNvPr id="40" name="Shape 40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41" name="Shape 41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1975430"/>
      </p:ext>
    </p:extLst>
  </p:cSld>
  <p:clrMapOvr>
    <a:masterClrMapping/>
  </p:clrMapOvr>
  <p:transition spd="med"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1"/>
          <p:cNvGrpSpPr/>
          <p:nvPr/>
        </p:nvGrpSpPr>
        <p:grpSpPr>
          <a:xfrm>
            <a:off x="206257" y="6579295"/>
            <a:ext cx="652434" cy="198656"/>
            <a:chOff x="0" y="0"/>
            <a:chExt cx="1739821" cy="397311"/>
          </a:xfrm>
        </p:grpSpPr>
        <p:grpSp>
          <p:nvGrpSpPr>
            <p:cNvPr id="46" name="Group 46"/>
            <p:cNvGrpSpPr/>
            <p:nvPr/>
          </p:nvGrpSpPr>
          <p:grpSpPr>
            <a:xfrm>
              <a:off x="0" y="16976"/>
              <a:ext cx="378730" cy="275796"/>
              <a:chOff x="0" y="0"/>
              <a:chExt cx="378729" cy="275794"/>
            </a:xfrm>
          </p:grpSpPr>
          <p:sp>
            <p:nvSpPr>
              <p:cNvPr id="44" name="Shape 44"/>
              <p:cNvSpPr/>
              <p:nvPr/>
            </p:nvSpPr>
            <p:spPr>
              <a:xfrm>
                <a:off x="105200" y="0"/>
                <a:ext cx="273530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7316"/>
                    </a:moveTo>
                    <a:cubicBezTo>
                      <a:pt x="21600" y="19682"/>
                      <a:pt x="20404" y="21600"/>
                      <a:pt x="18928" y="21600"/>
                    </a:cubicBezTo>
                    <a:cubicBezTo>
                      <a:pt x="17453" y="21600"/>
                      <a:pt x="16257" y="19682"/>
                      <a:pt x="16257" y="17316"/>
                    </a:cubicBezTo>
                    <a:cubicBezTo>
                      <a:pt x="16257" y="12492"/>
                      <a:pt x="13809" y="8567"/>
                      <a:pt x="10800" y="8567"/>
                    </a:cubicBezTo>
                    <a:cubicBezTo>
                      <a:pt x="7791" y="8567"/>
                      <a:pt x="5343" y="12492"/>
                      <a:pt x="5343" y="17316"/>
                    </a:cubicBezTo>
                    <a:cubicBezTo>
                      <a:pt x="5343" y="19682"/>
                      <a:pt x="4147" y="21600"/>
                      <a:pt x="2672" y="21600"/>
                    </a:cubicBezTo>
                    <a:cubicBezTo>
                      <a:pt x="1197" y="21600"/>
                      <a:pt x="0" y="19682"/>
                      <a:pt x="0" y="17316"/>
                    </a:cubicBezTo>
                    <a:cubicBezTo>
                      <a:pt x="0" y="12691"/>
                      <a:pt x="1123" y="8343"/>
                      <a:pt x="3163" y="5072"/>
                    </a:cubicBezTo>
                    <a:cubicBezTo>
                      <a:pt x="5204" y="1801"/>
                      <a:pt x="7915" y="0"/>
                      <a:pt x="10800" y="0"/>
                    </a:cubicBezTo>
                    <a:cubicBezTo>
                      <a:pt x="13685" y="0"/>
                      <a:pt x="16397" y="1801"/>
                      <a:pt x="18437" y="5072"/>
                    </a:cubicBezTo>
                    <a:cubicBezTo>
                      <a:pt x="20477" y="8343"/>
                      <a:pt x="21600" y="12691"/>
                      <a:pt x="21600" y="17316"/>
                    </a:cubicBezTo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45" name="Shape 45"/>
              <p:cNvSpPr/>
              <p:nvPr/>
            </p:nvSpPr>
            <p:spPr>
              <a:xfrm>
                <a:off x="0" y="105200"/>
                <a:ext cx="273528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003" y="6600"/>
                    </a:moveTo>
                    <a:cubicBezTo>
                      <a:pt x="17003" y="3730"/>
                      <a:pt x="18459" y="1393"/>
                      <a:pt x="20250" y="1393"/>
                    </a:cubicBezTo>
                    <a:cubicBezTo>
                      <a:pt x="20499" y="1393"/>
                      <a:pt x="20740" y="1442"/>
                      <a:pt x="20972" y="1527"/>
                    </a:cubicBezTo>
                    <a:cubicBezTo>
                      <a:pt x="20482" y="594"/>
                      <a:pt x="19749" y="0"/>
                      <a:pt x="18928" y="0"/>
                    </a:cubicBezTo>
                    <a:cubicBezTo>
                      <a:pt x="17453" y="0"/>
                      <a:pt x="16257" y="1918"/>
                      <a:pt x="16257" y="4284"/>
                    </a:cubicBezTo>
                    <a:cubicBezTo>
                      <a:pt x="16257" y="6254"/>
                      <a:pt x="15844" y="8067"/>
                      <a:pt x="15156" y="9532"/>
                    </a:cubicBezTo>
                    <a:cubicBezTo>
                      <a:pt x="16156" y="9547"/>
                      <a:pt x="16966" y="10855"/>
                      <a:pt x="16966" y="12461"/>
                    </a:cubicBezTo>
                    <a:cubicBezTo>
                      <a:pt x="16966" y="14077"/>
                      <a:pt x="16146" y="15392"/>
                      <a:pt x="15138" y="15392"/>
                    </a:cubicBezTo>
                    <a:cubicBezTo>
                      <a:pt x="14130" y="15392"/>
                      <a:pt x="13310" y="14077"/>
                      <a:pt x="13310" y="12461"/>
                    </a:cubicBezTo>
                    <a:cubicBezTo>
                      <a:pt x="13310" y="12313"/>
                      <a:pt x="13319" y="12169"/>
                      <a:pt x="13333" y="12027"/>
                    </a:cubicBezTo>
                    <a:cubicBezTo>
                      <a:pt x="12575" y="12667"/>
                      <a:pt x="11714" y="13033"/>
                      <a:pt x="10800" y="13033"/>
                    </a:cubicBezTo>
                    <a:cubicBezTo>
                      <a:pt x="9907" y="13033"/>
                      <a:pt x="9065" y="12681"/>
                      <a:pt x="8321" y="12068"/>
                    </a:cubicBezTo>
                    <a:cubicBezTo>
                      <a:pt x="8331" y="12197"/>
                      <a:pt x="8339" y="12327"/>
                      <a:pt x="8339" y="12461"/>
                    </a:cubicBezTo>
                    <a:cubicBezTo>
                      <a:pt x="8339" y="14077"/>
                      <a:pt x="7519" y="15392"/>
                      <a:pt x="6511" y="15392"/>
                    </a:cubicBezTo>
                    <a:cubicBezTo>
                      <a:pt x="5503" y="15392"/>
                      <a:pt x="4683" y="14077"/>
                      <a:pt x="4683" y="12461"/>
                    </a:cubicBezTo>
                    <a:cubicBezTo>
                      <a:pt x="4683" y="10880"/>
                      <a:pt x="5468" y="9591"/>
                      <a:pt x="6446" y="9535"/>
                    </a:cubicBezTo>
                    <a:cubicBezTo>
                      <a:pt x="5757" y="8071"/>
                      <a:pt x="5343" y="6255"/>
                      <a:pt x="5343" y="4284"/>
                    </a:cubicBezTo>
                    <a:cubicBezTo>
                      <a:pt x="5343" y="1918"/>
                      <a:pt x="4147" y="0"/>
                      <a:pt x="2671" y="0"/>
                    </a:cubicBezTo>
                    <a:cubicBezTo>
                      <a:pt x="1843" y="0"/>
                      <a:pt x="1103" y="605"/>
                      <a:pt x="613" y="1554"/>
                    </a:cubicBezTo>
                    <a:cubicBezTo>
                      <a:pt x="865" y="1453"/>
                      <a:pt x="1127" y="1393"/>
                      <a:pt x="1399" y="1393"/>
                    </a:cubicBezTo>
                    <a:cubicBezTo>
                      <a:pt x="3190" y="1393"/>
                      <a:pt x="4646" y="3730"/>
                      <a:pt x="4646" y="6600"/>
                    </a:cubicBezTo>
                    <a:cubicBezTo>
                      <a:pt x="4646" y="9472"/>
                      <a:pt x="3190" y="11808"/>
                      <a:pt x="1399" y="11808"/>
                    </a:cubicBezTo>
                    <a:cubicBezTo>
                      <a:pt x="1284" y="11808"/>
                      <a:pt x="1171" y="11799"/>
                      <a:pt x="1060" y="11780"/>
                    </a:cubicBezTo>
                    <a:cubicBezTo>
                      <a:pt x="1581" y="13519"/>
                      <a:pt x="2287" y="15123"/>
                      <a:pt x="3163" y="16528"/>
                    </a:cubicBezTo>
                    <a:cubicBezTo>
                      <a:pt x="4357" y="18443"/>
                      <a:pt x="5783" y="19849"/>
                      <a:pt x="7337" y="20690"/>
                    </a:cubicBezTo>
                    <a:cubicBezTo>
                      <a:pt x="7583" y="17880"/>
                      <a:pt x="9088" y="15708"/>
                      <a:pt x="10908" y="15708"/>
                    </a:cubicBezTo>
                    <a:cubicBezTo>
                      <a:pt x="12703" y="15708"/>
                      <a:pt x="14192" y="17823"/>
                      <a:pt x="14467" y="20580"/>
                    </a:cubicBezTo>
                    <a:cubicBezTo>
                      <a:pt x="15943" y="19728"/>
                      <a:pt x="17295" y="18359"/>
                      <a:pt x="18437" y="16528"/>
                    </a:cubicBezTo>
                    <a:cubicBezTo>
                      <a:pt x="19312" y="15125"/>
                      <a:pt x="20017" y="13522"/>
                      <a:pt x="20539" y="11785"/>
                    </a:cubicBezTo>
                    <a:cubicBezTo>
                      <a:pt x="20444" y="11799"/>
                      <a:pt x="20348" y="11808"/>
                      <a:pt x="20250" y="11808"/>
                    </a:cubicBezTo>
                    <a:cubicBezTo>
                      <a:pt x="18459" y="11808"/>
                      <a:pt x="17003" y="9472"/>
                      <a:pt x="17003" y="6600"/>
                    </a:cubicBezTo>
                    <a:close/>
                    <a:moveTo>
                      <a:pt x="21563" y="3598"/>
                    </a:moveTo>
                    <a:cubicBezTo>
                      <a:pt x="21191" y="3178"/>
                      <a:pt x="20738" y="2930"/>
                      <a:pt x="20250" y="2930"/>
                    </a:cubicBezTo>
                    <a:cubicBezTo>
                      <a:pt x="18988" y="2930"/>
                      <a:pt x="17961" y="4577"/>
                      <a:pt x="17961" y="6600"/>
                    </a:cubicBezTo>
                    <a:cubicBezTo>
                      <a:pt x="17961" y="8625"/>
                      <a:pt x="18988" y="10271"/>
                      <a:pt x="20250" y="10271"/>
                    </a:cubicBezTo>
                    <a:cubicBezTo>
                      <a:pt x="20507" y="10271"/>
                      <a:pt x="20753" y="10200"/>
                      <a:pt x="20983" y="10075"/>
                    </a:cubicBezTo>
                    <a:cubicBezTo>
                      <a:pt x="21388" y="8239"/>
                      <a:pt x="21600" y="6288"/>
                      <a:pt x="21600" y="4284"/>
                    </a:cubicBezTo>
                    <a:cubicBezTo>
                      <a:pt x="21600" y="4049"/>
                      <a:pt x="21585" y="3822"/>
                      <a:pt x="21563" y="3598"/>
                    </a:cubicBezTo>
                    <a:close/>
                    <a:moveTo>
                      <a:pt x="3688" y="6600"/>
                    </a:moveTo>
                    <a:cubicBezTo>
                      <a:pt x="3688" y="4577"/>
                      <a:pt x="2661" y="2930"/>
                      <a:pt x="1399" y="2930"/>
                    </a:cubicBezTo>
                    <a:cubicBezTo>
                      <a:pt x="886" y="2930"/>
                      <a:pt x="413" y="3205"/>
                      <a:pt x="31" y="3664"/>
                    </a:cubicBezTo>
                    <a:cubicBezTo>
                      <a:pt x="13" y="3867"/>
                      <a:pt x="0" y="4073"/>
                      <a:pt x="0" y="4284"/>
                    </a:cubicBezTo>
                    <a:cubicBezTo>
                      <a:pt x="0" y="6276"/>
                      <a:pt x="210" y="8216"/>
                      <a:pt x="610" y="10042"/>
                    </a:cubicBezTo>
                    <a:cubicBezTo>
                      <a:pt x="856" y="10188"/>
                      <a:pt x="1121" y="10271"/>
                      <a:pt x="1399" y="10271"/>
                    </a:cubicBezTo>
                    <a:cubicBezTo>
                      <a:pt x="2661" y="10271"/>
                      <a:pt x="3688" y="8625"/>
                      <a:pt x="3688" y="6600"/>
                    </a:cubicBezTo>
                    <a:close/>
                    <a:moveTo>
                      <a:pt x="5642" y="12461"/>
                    </a:moveTo>
                    <a:cubicBezTo>
                      <a:pt x="5642" y="13229"/>
                      <a:pt x="6032" y="13855"/>
                      <a:pt x="6511" y="13855"/>
                    </a:cubicBezTo>
                    <a:cubicBezTo>
                      <a:pt x="6991" y="13855"/>
                      <a:pt x="7380" y="13229"/>
                      <a:pt x="7380" y="12461"/>
                    </a:cubicBezTo>
                    <a:cubicBezTo>
                      <a:pt x="7380" y="11693"/>
                      <a:pt x="6991" y="11067"/>
                      <a:pt x="6511" y="11067"/>
                    </a:cubicBezTo>
                    <a:cubicBezTo>
                      <a:pt x="6032" y="11067"/>
                      <a:pt x="5642" y="11693"/>
                      <a:pt x="5642" y="12461"/>
                    </a:cubicBezTo>
                    <a:close/>
                    <a:moveTo>
                      <a:pt x="15138" y="13855"/>
                    </a:moveTo>
                    <a:cubicBezTo>
                      <a:pt x="15617" y="13855"/>
                      <a:pt x="16007" y="13229"/>
                      <a:pt x="16007" y="12461"/>
                    </a:cubicBezTo>
                    <a:cubicBezTo>
                      <a:pt x="16007" y="11693"/>
                      <a:pt x="15617" y="11067"/>
                      <a:pt x="15138" y="11067"/>
                    </a:cubicBezTo>
                    <a:cubicBezTo>
                      <a:pt x="14659" y="11067"/>
                      <a:pt x="14269" y="11693"/>
                      <a:pt x="14269" y="12461"/>
                    </a:cubicBezTo>
                    <a:cubicBezTo>
                      <a:pt x="14269" y="13229"/>
                      <a:pt x="14659" y="13855"/>
                      <a:pt x="15138" y="13855"/>
                    </a:cubicBezTo>
                    <a:close/>
                    <a:moveTo>
                      <a:pt x="10908" y="17245"/>
                    </a:moveTo>
                    <a:cubicBezTo>
                      <a:pt x="9525" y="17245"/>
                      <a:pt x="8387" y="18952"/>
                      <a:pt x="8268" y="21121"/>
                    </a:cubicBezTo>
                    <a:cubicBezTo>
                      <a:pt x="9088" y="21435"/>
                      <a:pt x="9936" y="21600"/>
                      <a:pt x="10800" y="21600"/>
                    </a:cubicBezTo>
                    <a:cubicBezTo>
                      <a:pt x="11738" y="21600"/>
                      <a:pt x="12658" y="21406"/>
                      <a:pt x="13542" y="21036"/>
                    </a:cubicBezTo>
                    <a:cubicBezTo>
                      <a:pt x="13399" y="18908"/>
                      <a:pt x="12273" y="17245"/>
                      <a:pt x="10908" y="1724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50" name="Group 50"/>
            <p:cNvGrpSpPr/>
            <p:nvPr/>
          </p:nvGrpSpPr>
          <p:grpSpPr>
            <a:xfrm>
              <a:off x="451491" y="-1"/>
              <a:ext cx="1288331" cy="397313"/>
              <a:chOff x="0" y="0"/>
              <a:chExt cx="1288330" cy="397311"/>
            </a:xfrm>
          </p:grpSpPr>
          <p:sp>
            <p:nvSpPr>
              <p:cNvPr id="47" name="Shape 47"/>
              <p:cNvSpPr/>
              <p:nvPr/>
            </p:nvSpPr>
            <p:spPr>
              <a:xfrm>
                <a:off x="0" y="0"/>
                <a:ext cx="1288331" cy="267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09" y="0"/>
                    </a:moveTo>
                    <a:cubicBezTo>
                      <a:pt x="11534" y="0"/>
                      <a:pt x="11413" y="501"/>
                      <a:pt x="11413" y="1340"/>
                    </a:cubicBezTo>
                    <a:cubicBezTo>
                      <a:pt x="11413" y="2179"/>
                      <a:pt x="11534" y="2681"/>
                      <a:pt x="11709" y="2681"/>
                    </a:cubicBezTo>
                    <a:lnTo>
                      <a:pt x="12014" y="2681"/>
                    </a:lnTo>
                    <a:lnTo>
                      <a:pt x="12014" y="18319"/>
                    </a:lnTo>
                    <a:lnTo>
                      <a:pt x="11709" y="18319"/>
                    </a:lnTo>
                    <a:cubicBezTo>
                      <a:pt x="11534" y="18319"/>
                      <a:pt x="11413" y="18820"/>
                      <a:pt x="11413" y="19659"/>
                    </a:cubicBezTo>
                    <a:cubicBezTo>
                      <a:pt x="11413" y="20498"/>
                      <a:pt x="11534" y="21000"/>
                      <a:pt x="11709" y="21000"/>
                    </a:cubicBezTo>
                    <a:lnTo>
                      <a:pt x="12960" y="21000"/>
                    </a:lnTo>
                    <a:cubicBezTo>
                      <a:pt x="13134" y="21000"/>
                      <a:pt x="13256" y="20498"/>
                      <a:pt x="13256" y="19659"/>
                    </a:cubicBezTo>
                    <a:cubicBezTo>
                      <a:pt x="13256" y="18820"/>
                      <a:pt x="13134" y="18319"/>
                      <a:pt x="12960" y="18319"/>
                    </a:cubicBezTo>
                    <a:lnTo>
                      <a:pt x="12571" y="18319"/>
                    </a:lnTo>
                    <a:lnTo>
                      <a:pt x="12571" y="2681"/>
                    </a:lnTo>
                    <a:lnTo>
                      <a:pt x="13613" y="2681"/>
                    </a:lnTo>
                    <a:cubicBezTo>
                      <a:pt x="13871" y="2681"/>
                      <a:pt x="14055" y="3073"/>
                      <a:pt x="14179" y="3686"/>
                    </a:cubicBezTo>
                    <a:cubicBezTo>
                      <a:pt x="14303" y="4297"/>
                      <a:pt x="14368" y="5355"/>
                      <a:pt x="14368" y="6730"/>
                    </a:cubicBezTo>
                    <a:cubicBezTo>
                      <a:pt x="14368" y="8105"/>
                      <a:pt x="14303" y="9163"/>
                      <a:pt x="14179" y="9774"/>
                    </a:cubicBezTo>
                    <a:cubicBezTo>
                      <a:pt x="14055" y="10387"/>
                      <a:pt x="13871" y="10723"/>
                      <a:pt x="13613" y="10723"/>
                    </a:cubicBezTo>
                    <a:lnTo>
                      <a:pt x="13123" y="10723"/>
                    </a:lnTo>
                    <a:cubicBezTo>
                      <a:pt x="12948" y="10723"/>
                      <a:pt x="12826" y="11225"/>
                      <a:pt x="12826" y="12064"/>
                    </a:cubicBezTo>
                    <a:cubicBezTo>
                      <a:pt x="12826" y="12903"/>
                      <a:pt x="12948" y="13404"/>
                      <a:pt x="13123" y="13404"/>
                    </a:cubicBezTo>
                    <a:lnTo>
                      <a:pt x="13613" y="13404"/>
                    </a:lnTo>
                    <a:cubicBezTo>
                      <a:pt x="14043" y="13404"/>
                      <a:pt x="14378" y="12863"/>
                      <a:pt x="14612" y="11673"/>
                    </a:cubicBezTo>
                    <a:cubicBezTo>
                      <a:pt x="14842" y="10498"/>
                      <a:pt x="14960" y="8860"/>
                      <a:pt x="14960" y="6744"/>
                    </a:cubicBezTo>
                    <a:cubicBezTo>
                      <a:pt x="14960" y="4628"/>
                      <a:pt x="14842" y="2962"/>
                      <a:pt x="14612" y="1787"/>
                    </a:cubicBezTo>
                    <a:cubicBezTo>
                      <a:pt x="14378" y="597"/>
                      <a:pt x="14043" y="0"/>
                      <a:pt x="13613" y="0"/>
                    </a:cubicBezTo>
                    <a:lnTo>
                      <a:pt x="11709" y="0"/>
                    </a:lnTo>
                    <a:close/>
                    <a:moveTo>
                      <a:pt x="84" y="2052"/>
                    </a:moveTo>
                    <a:cubicBezTo>
                      <a:pt x="27" y="2052"/>
                      <a:pt x="0" y="2199"/>
                      <a:pt x="0" y="2471"/>
                    </a:cubicBezTo>
                    <a:cubicBezTo>
                      <a:pt x="0" y="2746"/>
                      <a:pt x="27" y="2876"/>
                      <a:pt x="84" y="2876"/>
                    </a:cubicBezTo>
                    <a:lnTo>
                      <a:pt x="482" y="2876"/>
                    </a:lnTo>
                    <a:cubicBezTo>
                      <a:pt x="539" y="2876"/>
                      <a:pt x="569" y="3009"/>
                      <a:pt x="569" y="3281"/>
                    </a:cubicBezTo>
                    <a:lnTo>
                      <a:pt x="569" y="19952"/>
                    </a:lnTo>
                    <a:cubicBezTo>
                      <a:pt x="569" y="20226"/>
                      <a:pt x="539" y="20357"/>
                      <a:pt x="482" y="20357"/>
                    </a:cubicBezTo>
                    <a:lnTo>
                      <a:pt x="84" y="20357"/>
                    </a:lnTo>
                    <a:cubicBezTo>
                      <a:pt x="27" y="20357"/>
                      <a:pt x="0" y="20490"/>
                      <a:pt x="0" y="20762"/>
                    </a:cubicBezTo>
                    <a:cubicBezTo>
                      <a:pt x="0" y="21036"/>
                      <a:pt x="27" y="21181"/>
                      <a:pt x="84" y="21181"/>
                    </a:cubicBezTo>
                    <a:lnTo>
                      <a:pt x="1335" y="21181"/>
                    </a:lnTo>
                    <a:cubicBezTo>
                      <a:pt x="1393" y="21181"/>
                      <a:pt x="1420" y="21036"/>
                      <a:pt x="1420" y="20762"/>
                    </a:cubicBezTo>
                    <a:cubicBezTo>
                      <a:pt x="1420" y="20490"/>
                      <a:pt x="1393" y="20357"/>
                      <a:pt x="1335" y="20357"/>
                    </a:cubicBezTo>
                    <a:lnTo>
                      <a:pt x="825" y="20357"/>
                    </a:lnTo>
                    <a:cubicBezTo>
                      <a:pt x="768" y="20357"/>
                      <a:pt x="737" y="20226"/>
                      <a:pt x="737" y="19952"/>
                    </a:cubicBezTo>
                    <a:lnTo>
                      <a:pt x="737" y="3965"/>
                    </a:lnTo>
                    <a:cubicBezTo>
                      <a:pt x="737" y="3820"/>
                      <a:pt x="744" y="3750"/>
                      <a:pt x="755" y="3742"/>
                    </a:cubicBezTo>
                    <a:cubicBezTo>
                      <a:pt x="766" y="3733"/>
                      <a:pt x="776" y="3753"/>
                      <a:pt x="784" y="3826"/>
                    </a:cubicBezTo>
                    <a:lnTo>
                      <a:pt x="2375" y="20762"/>
                    </a:lnTo>
                    <a:cubicBezTo>
                      <a:pt x="2401" y="21036"/>
                      <a:pt x="2443" y="21181"/>
                      <a:pt x="2500" y="21181"/>
                    </a:cubicBezTo>
                    <a:cubicBezTo>
                      <a:pt x="2557" y="21181"/>
                      <a:pt x="2598" y="21036"/>
                      <a:pt x="2625" y="20762"/>
                    </a:cubicBezTo>
                    <a:lnTo>
                      <a:pt x="4215" y="3826"/>
                    </a:lnTo>
                    <a:cubicBezTo>
                      <a:pt x="4223" y="3753"/>
                      <a:pt x="4233" y="3733"/>
                      <a:pt x="4245" y="3742"/>
                    </a:cubicBezTo>
                    <a:cubicBezTo>
                      <a:pt x="4256" y="3750"/>
                      <a:pt x="4259" y="3820"/>
                      <a:pt x="4259" y="3965"/>
                    </a:cubicBezTo>
                    <a:lnTo>
                      <a:pt x="4259" y="19952"/>
                    </a:lnTo>
                    <a:cubicBezTo>
                      <a:pt x="4259" y="20226"/>
                      <a:pt x="4231" y="20357"/>
                      <a:pt x="4175" y="20357"/>
                    </a:cubicBezTo>
                    <a:lnTo>
                      <a:pt x="3664" y="20357"/>
                    </a:lnTo>
                    <a:cubicBezTo>
                      <a:pt x="3607" y="20357"/>
                      <a:pt x="3580" y="20490"/>
                      <a:pt x="3580" y="20762"/>
                    </a:cubicBezTo>
                    <a:cubicBezTo>
                      <a:pt x="3580" y="21036"/>
                      <a:pt x="3607" y="21181"/>
                      <a:pt x="3664" y="21181"/>
                    </a:cubicBezTo>
                    <a:lnTo>
                      <a:pt x="4912" y="21181"/>
                    </a:lnTo>
                    <a:cubicBezTo>
                      <a:pt x="4969" y="21181"/>
                      <a:pt x="4999" y="21036"/>
                      <a:pt x="4999" y="20762"/>
                    </a:cubicBezTo>
                    <a:cubicBezTo>
                      <a:pt x="4999" y="20490"/>
                      <a:pt x="4969" y="20357"/>
                      <a:pt x="4912" y="20357"/>
                    </a:cubicBezTo>
                    <a:lnTo>
                      <a:pt x="4517" y="20357"/>
                    </a:lnTo>
                    <a:cubicBezTo>
                      <a:pt x="4460" y="20357"/>
                      <a:pt x="4430" y="20226"/>
                      <a:pt x="4430" y="19952"/>
                    </a:cubicBezTo>
                    <a:lnTo>
                      <a:pt x="4430" y="3281"/>
                    </a:lnTo>
                    <a:cubicBezTo>
                      <a:pt x="4430" y="3009"/>
                      <a:pt x="4460" y="2876"/>
                      <a:pt x="4517" y="2876"/>
                    </a:cubicBezTo>
                    <a:lnTo>
                      <a:pt x="4912" y="2876"/>
                    </a:lnTo>
                    <a:cubicBezTo>
                      <a:pt x="4969" y="2876"/>
                      <a:pt x="4999" y="2746"/>
                      <a:pt x="4999" y="2471"/>
                    </a:cubicBezTo>
                    <a:cubicBezTo>
                      <a:pt x="4999" y="2199"/>
                      <a:pt x="4969" y="2052"/>
                      <a:pt x="4912" y="2052"/>
                    </a:cubicBezTo>
                    <a:lnTo>
                      <a:pt x="4288" y="2052"/>
                    </a:lnTo>
                    <a:cubicBezTo>
                      <a:pt x="4246" y="2052"/>
                      <a:pt x="4216" y="2090"/>
                      <a:pt x="4195" y="2164"/>
                    </a:cubicBezTo>
                    <a:cubicBezTo>
                      <a:pt x="4174" y="2235"/>
                      <a:pt x="4157" y="2344"/>
                      <a:pt x="4146" y="2471"/>
                    </a:cubicBezTo>
                    <a:lnTo>
                      <a:pt x="2555" y="19408"/>
                    </a:lnTo>
                    <a:cubicBezTo>
                      <a:pt x="2517" y="19790"/>
                      <a:pt x="2479" y="19790"/>
                      <a:pt x="2442" y="19408"/>
                    </a:cubicBezTo>
                    <a:lnTo>
                      <a:pt x="851" y="2471"/>
                    </a:lnTo>
                    <a:cubicBezTo>
                      <a:pt x="839" y="2344"/>
                      <a:pt x="825" y="2235"/>
                      <a:pt x="804" y="2164"/>
                    </a:cubicBezTo>
                    <a:cubicBezTo>
                      <a:pt x="783" y="2090"/>
                      <a:pt x="753" y="2052"/>
                      <a:pt x="711" y="2052"/>
                    </a:cubicBezTo>
                    <a:lnTo>
                      <a:pt x="84" y="2052"/>
                    </a:lnTo>
                    <a:close/>
                    <a:moveTo>
                      <a:pt x="17277" y="5222"/>
                    </a:moveTo>
                    <a:cubicBezTo>
                      <a:pt x="17138" y="5222"/>
                      <a:pt x="17008" y="5330"/>
                      <a:pt x="16885" y="5557"/>
                    </a:cubicBezTo>
                    <a:cubicBezTo>
                      <a:pt x="16772" y="5765"/>
                      <a:pt x="16666" y="6030"/>
                      <a:pt x="16575" y="6325"/>
                    </a:cubicBezTo>
                    <a:cubicBezTo>
                      <a:pt x="16535" y="6450"/>
                      <a:pt x="16500" y="6511"/>
                      <a:pt x="16464" y="6646"/>
                    </a:cubicBezTo>
                    <a:cubicBezTo>
                      <a:pt x="16446" y="5920"/>
                      <a:pt x="16331" y="5362"/>
                      <a:pt x="16171" y="5362"/>
                    </a:cubicBezTo>
                    <a:lnTo>
                      <a:pt x="15602" y="5362"/>
                    </a:lnTo>
                    <a:cubicBezTo>
                      <a:pt x="15427" y="5362"/>
                      <a:pt x="15306" y="6087"/>
                      <a:pt x="15306" y="6925"/>
                    </a:cubicBezTo>
                    <a:cubicBezTo>
                      <a:pt x="15306" y="7764"/>
                      <a:pt x="15427" y="8489"/>
                      <a:pt x="15602" y="8489"/>
                    </a:cubicBezTo>
                    <a:lnTo>
                      <a:pt x="15915" y="8489"/>
                    </a:lnTo>
                    <a:lnTo>
                      <a:pt x="15915" y="18319"/>
                    </a:lnTo>
                    <a:lnTo>
                      <a:pt x="15602" y="18319"/>
                    </a:lnTo>
                    <a:cubicBezTo>
                      <a:pt x="15427" y="18319"/>
                      <a:pt x="15306" y="18820"/>
                      <a:pt x="15306" y="19659"/>
                    </a:cubicBezTo>
                    <a:cubicBezTo>
                      <a:pt x="15306" y="20498"/>
                      <a:pt x="15427" y="21000"/>
                      <a:pt x="15602" y="21000"/>
                    </a:cubicBezTo>
                    <a:lnTo>
                      <a:pt x="16795" y="21000"/>
                    </a:lnTo>
                    <a:cubicBezTo>
                      <a:pt x="16970" y="21000"/>
                      <a:pt x="17091" y="20498"/>
                      <a:pt x="17091" y="19659"/>
                    </a:cubicBezTo>
                    <a:cubicBezTo>
                      <a:pt x="17091" y="18820"/>
                      <a:pt x="16970" y="18319"/>
                      <a:pt x="16795" y="18319"/>
                    </a:cubicBezTo>
                    <a:lnTo>
                      <a:pt x="16473" y="18319"/>
                    </a:lnTo>
                    <a:lnTo>
                      <a:pt x="16473" y="11030"/>
                    </a:lnTo>
                    <a:cubicBezTo>
                      <a:pt x="16566" y="10507"/>
                      <a:pt x="16612" y="10028"/>
                      <a:pt x="16694" y="9592"/>
                    </a:cubicBezTo>
                    <a:cubicBezTo>
                      <a:pt x="16767" y="9192"/>
                      <a:pt x="16859" y="8819"/>
                      <a:pt x="16966" y="8489"/>
                    </a:cubicBezTo>
                    <a:cubicBezTo>
                      <a:pt x="17058" y="8210"/>
                      <a:pt x="17161" y="8070"/>
                      <a:pt x="17280" y="8070"/>
                    </a:cubicBezTo>
                    <a:cubicBezTo>
                      <a:pt x="17441" y="8070"/>
                      <a:pt x="17555" y="8252"/>
                      <a:pt x="17634" y="8615"/>
                    </a:cubicBezTo>
                    <a:cubicBezTo>
                      <a:pt x="17712" y="8970"/>
                      <a:pt x="17747" y="9386"/>
                      <a:pt x="17747" y="9927"/>
                    </a:cubicBezTo>
                    <a:cubicBezTo>
                      <a:pt x="17747" y="10766"/>
                      <a:pt x="17869" y="11352"/>
                      <a:pt x="18044" y="11352"/>
                    </a:cubicBezTo>
                    <a:cubicBezTo>
                      <a:pt x="18218" y="11352"/>
                      <a:pt x="18343" y="10766"/>
                      <a:pt x="18343" y="9927"/>
                    </a:cubicBezTo>
                    <a:cubicBezTo>
                      <a:pt x="18343" y="9289"/>
                      <a:pt x="18318" y="8677"/>
                      <a:pt x="18270" y="8112"/>
                    </a:cubicBezTo>
                    <a:cubicBezTo>
                      <a:pt x="18221" y="7535"/>
                      <a:pt x="18148" y="7015"/>
                      <a:pt x="18052" y="6576"/>
                    </a:cubicBezTo>
                    <a:cubicBezTo>
                      <a:pt x="17958" y="6147"/>
                      <a:pt x="17845" y="5808"/>
                      <a:pt x="17715" y="5571"/>
                    </a:cubicBezTo>
                    <a:cubicBezTo>
                      <a:pt x="17587" y="5335"/>
                      <a:pt x="17438" y="5222"/>
                      <a:pt x="17277" y="5222"/>
                    </a:cubicBezTo>
                    <a:close/>
                    <a:moveTo>
                      <a:pt x="19997" y="5362"/>
                    </a:moveTo>
                    <a:cubicBezTo>
                      <a:pt x="19767" y="5362"/>
                      <a:pt x="19548" y="5565"/>
                      <a:pt x="19350" y="5962"/>
                    </a:cubicBezTo>
                    <a:cubicBezTo>
                      <a:pt x="19151" y="6362"/>
                      <a:pt x="18980" y="6931"/>
                      <a:pt x="18839" y="7651"/>
                    </a:cubicBezTo>
                    <a:cubicBezTo>
                      <a:pt x="18699" y="8366"/>
                      <a:pt x="18589" y="9238"/>
                      <a:pt x="18511" y="10235"/>
                    </a:cubicBezTo>
                    <a:cubicBezTo>
                      <a:pt x="18434" y="11218"/>
                      <a:pt x="18395" y="12313"/>
                      <a:pt x="18395" y="13488"/>
                    </a:cubicBezTo>
                    <a:cubicBezTo>
                      <a:pt x="18395" y="14662"/>
                      <a:pt x="18434" y="15744"/>
                      <a:pt x="18511" y="16727"/>
                    </a:cubicBezTo>
                    <a:cubicBezTo>
                      <a:pt x="18589" y="17724"/>
                      <a:pt x="18699" y="18597"/>
                      <a:pt x="18839" y="19310"/>
                    </a:cubicBezTo>
                    <a:cubicBezTo>
                      <a:pt x="18980" y="20031"/>
                      <a:pt x="19150" y="20599"/>
                      <a:pt x="19350" y="21000"/>
                    </a:cubicBezTo>
                    <a:cubicBezTo>
                      <a:pt x="19547" y="21396"/>
                      <a:pt x="19765" y="21600"/>
                      <a:pt x="19997" y="21600"/>
                    </a:cubicBezTo>
                    <a:cubicBezTo>
                      <a:pt x="20229" y="21600"/>
                      <a:pt x="20448" y="21396"/>
                      <a:pt x="20645" y="21000"/>
                    </a:cubicBezTo>
                    <a:cubicBezTo>
                      <a:pt x="20845" y="20599"/>
                      <a:pt x="21016" y="20029"/>
                      <a:pt x="21156" y="19310"/>
                    </a:cubicBezTo>
                    <a:cubicBezTo>
                      <a:pt x="21296" y="18595"/>
                      <a:pt x="21406" y="17723"/>
                      <a:pt x="21484" y="16727"/>
                    </a:cubicBezTo>
                    <a:cubicBezTo>
                      <a:pt x="21561" y="15742"/>
                      <a:pt x="21600" y="14661"/>
                      <a:pt x="21600" y="13488"/>
                    </a:cubicBezTo>
                    <a:cubicBezTo>
                      <a:pt x="21600" y="12314"/>
                      <a:pt x="21561" y="11220"/>
                      <a:pt x="21484" y="10235"/>
                    </a:cubicBezTo>
                    <a:cubicBezTo>
                      <a:pt x="21406" y="9238"/>
                      <a:pt x="21296" y="8367"/>
                      <a:pt x="21156" y="7651"/>
                    </a:cubicBezTo>
                    <a:cubicBezTo>
                      <a:pt x="21015" y="6931"/>
                      <a:pt x="20844" y="6363"/>
                      <a:pt x="20645" y="5962"/>
                    </a:cubicBezTo>
                    <a:cubicBezTo>
                      <a:pt x="20447" y="5565"/>
                      <a:pt x="20228" y="5362"/>
                      <a:pt x="19997" y="5362"/>
                    </a:cubicBezTo>
                    <a:close/>
                    <a:moveTo>
                      <a:pt x="6312" y="7247"/>
                    </a:moveTo>
                    <a:cubicBezTo>
                      <a:pt x="6187" y="7247"/>
                      <a:pt x="6067" y="7329"/>
                      <a:pt x="5957" y="7484"/>
                    </a:cubicBezTo>
                    <a:cubicBezTo>
                      <a:pt x="5847" y="7638"/>
                      <a:pt x="5751" y="7829"/>
                      <a:pt x="5664" y="8056"/>
                    </a:cubicBezTo>
                    <a:cubicBezTo>
                      <a:pt x="5577" y="8285"/>
                      <a:pt x="5498" y="8541"/>
                      <a:pt x="5432" y="8824"/>
                    </a:cubicBezTo>
                    <a:cubicBezTo>
                      <a:pt x="5365" y="9106"/>
                      <a:pt x="5314" y="9365"/>
                      <a:pt x="5272" y="9620"/>
                    </a:cubicBezTo>
                    <a:cubicBezTo>
                      <a:pt x="5238" y="9838"/>
                      <a:pt x="5244" y="10029"/>
                      <a:pt x="5290" y="10193"/>
                    </a:cubicBezTo>
                    <a:cubicBezTo>
                      <a:pt x="5335" y="10356"/>
                      <a:pt x="5375" y="10327"/>
                      <a:pt x="5409" y="10109"/>
                    </a:cubicBezTo>
                    <a:cubicBezTo>
                      <a:pt x="5443" y="9891"/>
                      <a:pt x="5487" y="9663"/>
                      <a:pt x="5542" y="9425"/>
                    </a:cubicBezTo>
                    <a:cubicBezTo>
                      <a:pt x="5597" y="9190"/>
                      <a:pt x="5660" y="8983"/>
                      <a:pt x="5734" y="8782"/>
                    </a:cubicBezTo>
                    <a:cubicBezTo>
                      <a:pt x="5808" y="8583"/>
                      <a:pt x="5892" y="8404"/>
                      <a:pt x="5986" y="8266"/>
                    </a:cubicBezTo>
                    <a:cubicBezTo>
                      <a:pt x="6081" y="8129"/>
                      <a:pt x="6190" y="8070"/>
                      <a:pt x="6312" y="8070"/>
                    </a:cubicBezTo>
                    <a:cubicBezTo>
                      <a:pt x="6448" y="8070"/>
                      <a:pt x="6570" y="8159"/>
                      <a:pt x="6680" y="8350"/>
                    </a:cubicBezTo>
                    <a:cubicBezTo>
                      <a:pt x="6790" y="8540"/>
                      <a:pt x="6883" y="8807"/>
                      <a:pt x="6959" y="9145"/>
                    </a:cubicBezTo>
                    <a:cubicBezTo>
                      <a:pt x="7035" y="9481"/>
                      <a:pt x="7091" y="9871"/>
                      <a:pt x="7133" y="10318"/>
                    </a:cubicBezTo>
                    <a:cubicBezTo>
                      <a:pt x="7175" y="10766"/>
                      <a:pt x="7197" y="11247"/>
                      <a:pt x="7197" y="11756"/>
                    </a:cubicBezTo>
                    <a:lnTo>
                      <a:pt x="7197" y="16950"/>
                    </a:lnTo>
                    <a:cubicBezTo>
                      <a:pt x="7118" y="17642"/>
                      <a:pt x="7021" y="18263"/>
                      <a:pt x="6907" y="18807"/>
                    </a:cubicBezTo>
                    <a:cubicBezTo>
                      <a:pt x="6808" y="19282"/>
                      <a:pt x="6690" y="19705"/>
                      <a:pt x="6550" y="20078"/>
                    </a:cubicBezTo>
                    <a:cubicBezTo>
                      <a:pt x="6410" y="20451"/>
                      <a:pt x="6248" y="20637"/>
                      <a:pt x="6062" y="20637"/>
                    </a:cubicBezTo>
                    <a:cubicBezTo>
                      <a:pt x="5778" y="20637"/>
                      <a:pt x="5565" y="20296"/>
                      <a:pt x="5423" y="19631"/>
                    </a:cubicBezTo>
                    <a:cubicBezTo>
                      <a:pt x="5281" y="18966"/>
                      <a:pt x="5208" y="18115"/>
                      <a:pt x="5208" y="17076"/>
                    </a:cubicBezTo>
                    <a:cubicBezTo>
                      <a:pt x="5208" y="16567"/>
                      <a:pt x="5227" y="16102"/>
                      <a:pt x="5264" y="15666"/>
                    </a:cubicBezTo>
                    <a:cubicBezTo>
                      <a:pt x="5299" y="15230"/>
                      <a:pt x="5355" y="14844"/>
                      <a:pt x="5435" y="14535"/>
                    </a:cubicBezTo>
                    <a:cubicBezTo>
                      <a:pt x="5514" y="14224"/>
                      <a:pt x="5615" y="13990"/>
                      <a:pt x="5737" y="13809"/>
                    </a:cubicBezTo>
                    <a:cubicBezTo>
                      <a:pt x="5858" y="13628"/>
                      <a:pt x="6005" y="13530"/>
                      <a:pt x="6175" y="13530"/>
                    </a:cubicBezTo>
                    <a:lnTo>
                      <a:pt x="6770" y="13530"/>
                    </a:lnTo>
                    <a:cubicBezTo>
                      <a:pt x="6827" y="13530"/>
                      <a:pt x="6857" y="13398"/>
                      <a:pt x="6857" y="13125"/>
                    </a:cubicBezTo>
                    <a:cubicBezTo>
                      <a:pt x="6857" y="12852"/>
                      <a:pt x="6827" y="12706"/>
                      <a:pt x="6770" y="12706"/>
                    </a:cubicBezTo>
                    <a:lnTo>
                      <a:pt x="6175" y="12706"/>
                    </a:lnTo>
                    <a:cubicBezTo>
                      <a:pt x="5990" y="12706"/>
                      <a:pt x="5825" y="12828"/>
                      <a:pt x="5685" y="13055"/>
                    </a:cubicBezTo>
                    <a:cubicBezTo>
                      <a:pt x="5544" y="13284"/>
                      <a:pt x="5427" y="13585"/>
                      <a:pt x="5330" y="13976"/>
                    </a:cubicBezTo>
                    <a:cubicBezTo>
                      <a:pt x="5234" y="14369"/>
                      <a:pt x="5162" y="14831"/>
                      <a:pt x="5113" y="15359"/>
                    </a:cubicBezTo>
                    <a:cubicBezTo>
                      <a:pt x="5063" y="15886"/>
                      <a:pt x="5037" y="16457"/>
                      <a:pt x="5037" y="17076"/>
                    </a:cubicBezTo>
                    <a:cubicBezTo>
                      <a:pt x="5037" y="17696"/>
                      <a:pt x="5059" y="18280"/>
                      <a:pt x="5101" y="18807"/>
                    </a:cubicBezTo>
                    <a:cubicBezTo>
                      <a:pt x="5143" y="19336"/>
                      <a:pt x="5204" y="19784"/>
                      <a:pt x="5290" y="20176"/>
                    </a:cubicBezTo>
                    <a:cubicBezTo>
                      <a:pt x="5375" y="20567"/>
                      <a:pt x="5483" y="20882"/>
                      <a:pt x="5612" y="21111"/>
                    </a:cubicBezTo>
                    <a:cubicBezTo>
                      <a:pt x="5741" y="21339"/>
                      <a:pt x="5892" y="21446"/>
                      <a:pt x="6062" y="21446"/>
                    </a:cubicBezTo>
                    <a:cubicBezTo>
                      <a:pt x="6198" y="21446"/>
                      <a:pt x="6322" y="21363"/>
                      <a:pt x="6434" y="21181"/>
                    </a:cubicBezTo>
                    <a:cubicBezTo>
                      <a:pt x="6545" y="21000"/>
                      <a:pt x="6646" y="20781"/>
                      <a:pt x="6735" y="20525"/>
                    </a:cubicBezTo>
                    <a:cubicBezTo>
                      <a:pt x="6824" y="20271"/>
                      <a:pt x="6899" y="19997"/>
                      <a:pt x="6962" y="19715"/>
                    </a:cubicBezTo>
                    <a:cubicBezTo>
                      <a:pt x="7024" y="19434"/>
                      <a:pt x="7073" y="19181"/>
                      <a:pt x="7107" y="18961"/>
                    </a:cubicBezTo>
                    <a:cubicBezTo>
                      <a:pt x="7122" y="18871"/>
                      <a:pt x="7134" y="18831"/>
                      <a:pt x="7145" y="18821"/>
                    </a:cubicBezTo>
                    <a:cubicBezTo>
                      <a:pt x="7156" y="18812"/>
                      <a:pt x="7166" y="18826"/>
                      <a:pt x="7174" y="18863"/>
                    </a:cubicBezTo>
                    <a:cubicBezTo>
                      <a:pt x="7181" y="18900"/>
                      <a:pt x="7187" y="18944"/>
                      <a:pt x="7191" y="19017"/>
                    </a:cubicBezTo>
                    <a:cubicBezTo>
                      <a:pt x="7195" y="19089"/>
                      <a:pt x="7197" y="19166"/>
                      <a:pt x="7197" y="19240"/>
                    </a:cubicBezTo>
                    <a:lnTo>
                      <a:pt x="7197" y="20762"/>
                    </a:lnTo>
                    <a:cubicBezTo>
                      <a:pt x="7197" y="21036"/>
                      <a:pt x="7224" y="21181"/>
                      <a:pt x="7281" y="21181"/>
                    </a:cubicBezTo>
                    <a:lnTo>
                      <a:pt x="7850" y="21181"/>
                    </a:lnTo>
                    <a:cubicBezTo>
                      <a:pt x="7907" y="21181"/>
                      <a:pt x="7935" y="21036"/>
                      <a:pt x="7935" y="20762"/>
                    </a:cubicBezTo>
                    <a:cubicBezTo>
                      <a:pt x="7935" y="20490"/>
                      <a:pt x="7907" y="20357"/>
                      <a:pt x="7850" y="20357"/>
                    </a:cubicBezTo>
                    <a:lnTo>
                      <a:pt x="7453" y="20357"/>
                    </a:lnTo>
                    <a:cubicBezTo>
                      <a:pt x="7396" y="20357"/>
                      <a:pt x="7368" y="20226"/>
                      <a:pt x="7368" y="19952"/>
                    </a:cubicBezTo>
                    <a:lnTo>
                      <a:pt x="7368" y="11756"/>
                    </a:lnTo>
                    <a:cubicBezTo>
                      <a:pt x="7368" y="11136"/>
                      <a:pt x="7342" y="10558"/>
                      <a:pt x="7293" y="10011"/>
                    </a:cubicBezTo>
                    <a:cubicBezTo>
                      <a:pt x="7244" y="9465"/>
                      <a:pt x="7175" y="8983"/>
                      <a:pt x="7084" y="8573"/>
                    </a:cubicBezTo>
                    <a:cubicBezTo>
                      <a:pt x="6993" y="8163"/>
                      <a:pt x="6881" y="7833"/>
                      <a:pt x="6750" y="7596"/>
                    </a:cubicBezTo>
                    <a:cubicBezTo>
                      <a:pt x="6619" y="7359"/>
                      <a:pt x="6475" y="7247"/>
                      <a:pt x="6312" y="7247"/>
                    </a:cubicBezTo>
                    <a:close/>
                    <a:moveTo>
                      <a:pt x="20055" y="8042"/>
                    </a:moveTo>
                    <a:cubicBezTo>
                      <a:pt x="20212" y="8042"/>
                      <a:pt x="20353" y="8172"/>
                      <a:pt x="20476" y="8419"/>
                    </a:cubicBezTo>
                    <a:cubicBezTo>
                      <a:pt x="20599" y="8666"/>
                      <a:pt x="20701" y="8997"/>
                      <a:pt x="20787" y="9439"/>
                    </a:cubicBezTo>
                    <a:cubicBezTo>
                      <a:pt x="20873" y="9884"/>
                      <a:pt x="20942" y="10433"/>
                      <a:pt x="20990" y="11072"/>
                    </a:cubicBezTo>
                    <a:cubicBezTo>
                      <a:pt x="21040" y="11734"/>
                      <a:pt x="21066" y="12484"/>
                      <a:pt x="21066" y="13306"/>
                    </a:cubicBezTo>
                    <a:cubicBezTo>
                      <a:pt x="21066" y="14146"/>
                      <a:pt x="21040" y="14909"/>
                      <a:pt x="20990" y="15568"/>
                    </a:cubicBezTo>
                    <a:cubicBezTo>
                      <a:pt x="20942" y="16209"/>
                      <a:pt x="20873" y="16758"/>
                      <a:pt x="20787" y="17202"/>
                    </a:cubicBezTo>
                    <a:cubicBezTo>
                      <a:pt x="20702" y="17638"/>
                      <a:pt x="20599" y="17989"/>
                      <a:pt x="20479" y="18221"/>
                    </a:cubicBezTo>
                    <a:cubicBezTo>
                      <a:pt x="20356" y="18462"/>
                      <a:pt x="20213" y="18584"/>
                      <a:pt x="20055" y="18584"/>
                    </a:cubicBezTo>
                    <a:cubicBezTo>
                      <a:pt x="19898" y="18584"/>
                      <a:pt x="19755" y="18462"/>
                      <a:pt x="19632" y="18221"/>
                    </a:cubicBezTo>
                    <a:cubicBezTo>
                      <a:pt x="19512" y="17989"/>
                      <a:pt x="19409" y="17650"/>
                      <a:pt x="19324" y="17216"/>
                    </a:cubicBezTo>
                    <a:cubicBezTo>
                      <a:pt x="19237" y="16765"/>
                      <a:pt x="19170" y="16221"/>
                      <a:pt x="19121" y="15568"/>
                    </a:cubicBezTo>
                    <a:cubicBezTo>
                      <a:pt x="19071" y="14913"/>
                      <a:pt x="19045" y="14151"/>
                      <a:pt x="19045" y="13306"/>
                    </a:cubicBezTo>
                    <a:cubicBezTo>
                      <a:pt x="19045" y="12479"/>
                      <a:pt x="19071" y="11729"/>
                      <a:pt x="19121" y="11072"/>
                    </a:cubicBezTo>
                    <a:cubicBezTo>
                      <a:pt x="19170" y="10429"/>
                      <a:pt x="19238" y="9881"/>
                      <a:pt x="19324" y="9439"/>
                    </a:cubicBezTo>
                    <a:cubicBezTo>
                      <a:pt x="19410" y="8995"/>
                      <a:pt x="19511" y="8667"/>
                      <a:pt x="19635" y="8419"/>
                    </a:cubicBezTo>
                    <a:cubicBezTo>
                      <a:pt x="19757" y="8172"/>
                      <a:pt x="19899" y="8042"/>
                      <a:pt x="20055" y="80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48" name="Shape 48"/>
              <p:cNvSpPr/>
              <p:nvPr/>
            </p:nvSpPr>
            <p:spPr>
              <a:xfrm>
                <a:off x="376801" y="88659"/>
                <a:ext cx="283710" cy="3086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60" extrusionOk="0">
                    <a:moveTo>
                      <a:pt x="21213" y="11458"/>
                    </a:moveTo>
                    <a:lnTo>
                      <a:pt x="19665" y="11458"/>
                    </a:lnTo>
                    <a:cubicBezTo>
                      <a:pt x="19526" y="11458"/>
                      <a:pt x="19407" y="11423"/>
                      <a:pt x="19303" y="11352"/>
                    </a:cubicBezTo>
                    <a:cubicBezTo>
                      <a:pt x="19200" y="11281"/>
                      <a:pt x="19106" y="11198"/>
                      <a:pt x="19020" y="11103"/>
                    </a:cubicBezTo>
                    <a:lnTo>
                      <a:pt x="15331" y="6393"/>
                    </a:lnTo>
                    <a:cubicBezTo>
                      <a:pt x="15227" y="6251"/>
                      <a:pt x="15227" y="6109"/>
                      <a:pt x="15331" y="5967"/>
                    </a:cubicBezTo>
                    <a:lnTo>
                      <a:pt x="18242" y="2078"/>
                    </a:lnTo>
                    <a:cubicBezTo>
                      <a:pt x="18311" y="1983"/>
                      <a:pt x="18401" y="1899"/>
                      <a:pt x="18513" y="1828"/>
                    </a:cubicBezTo>
                    <a:cubicBezTo>
                      <a:pt x="18530" y="1817"/>
                      <a:pt x="18584" y="1790"/>
                      <a:pt x="18658" y="1754"/>
                    </a:cubicBezTo>
                    <a:cubicBezTo>
                      <a:pt x="19600" y="1650"/>
                      <a:pt x="20445" y="1250"/>
                      <a:pt x="21072" y="657"/>
                    </a:cubicBezTo>
                    <a:cubicBezTo>
                      <a:pt x="21234" y="504"/>
                      <a:pt x="21230" y="258"/>
                      <a:pt x="21064" y="110"/>
                    </a:cubicBezTo>
                    <a:cubicBezTo>
                      <a:pt x="20896" y="-39"/>
                      <a:pt x="20630" y="-36"/>
                      <a:pt x="20467" y="118"/>
                    </a:cubicBezTo>
                    <a:cubicBezTo>
                      <a:pt x="19916" y="637"/>
                      <a:pt x="19162" y="966"/>
                      <a:pt x="18322" y="1002"/>
                    </a:cubicBezTo>
                    <a:lnTo>
                      <a:pt x="17812" y="990"/>
                    </a:lnTo>
                    <a:cubicBezTo>
                      <a:pt x="17055" y="913"/>
                      <a:pt x="16380" y="594"/>
                      <a:pt x="15873" y="117"/>
                    </a:cubicBezTo>
                    <a:cubicBezTo>
                      <a:pt x="15710" y="-37"/>
                      <a:pt x="15443" y="-40"/>
                      <a:pt x="15276" y="110"/>
                    </a:cubicBezTo>
                    <a:cubicBezTo>
                      <a:pt x="15109" y="259"/>
                      <a:pt x="15106" y="504"/>
                      <a:pt x="15269" y="657"/>
                    </a:cubicBezTo>
                    <a:lnTo>
                      <a:pt x="15268" y="657"/>
                    </a:lnTo>
                    <a:cubicBezTo>
                      <a:pt x="15838" y="1195"/>
                      <a:pt x="16587" y="1573"/>
                      <a:pt x="17425" y="1717"/>
                    </a:cubicBezTo>
                    <a:cubicBezTo>
                      <a:pt x="17428" y="1728"/>
                      <a:pt x="17435" y="1739"/>
                      <a:pt x="17437" y="1751"/>
                    </a:cubicBezTo>
                    <a:cubicBezTo>
                      <a:pt x="17459" y="1838"/>
                      <a:pt x="17430" y="1972"/>
                      <a:pt x="17345" y="2067"/>
                    </a:cubicBezTo>
                    <a:lnTo>
                      <a:pt x="14867" y="5352"/>
                    </a:lnTo>
                    <a:cubicBezTo>
                      <a:pt x="14746" y="5525"/>
                      <a:pt x="14626" y="5525"/>
                      <a:pt x="14506" y="5352"/>
                    </a:cubicBezTo>
                    <a:lnTo>
                      <a:pt x="11411" y="1400"/>
                    </a:lnTo>
                    <a:cubicBezTo>
                      <a:pt x="11324" y="1305"/>
                      <a:pt x="11310" y="1221"/>
                      <a:pt x="11372" y="1150"/>
                    </a:cubicBezTo>
                    <a:cubicBezTo>
                      <a:pt x="11431" y="1079"/>
                      <a:pt x="11530" y="1045"/>
                      <a:pt x="11668" y="1045"/>
                    </a:cubicBezTo>
                    <a:lnTo>
                      <a:pt x="13732" y="1045"/>
                    </a:lnTo>
                    <a:cubicBezTo>
                      <a:pt x="13989" y="1045"/>
                      <a:pt x="14119" y="926"/>
                      <a:pt x="14119" y="690"/>
                    </a:cubicBezTo>
                    <a:cubicBezTo>
                      <a:pt x="14119" y="453"/>
                      <a:pt x="13989" y="335"/>
                      <a:pt x="13732" y="335"/>
                    </a:cubicBezTo>
                    <a:lnTo>
                      <a:pt x="8315" y="335"/>
                    </a:lnTo>
                    <a:cubicBezTo>
                      <a:pt x="8056" y="335"/>
                      <a:pt x="7928" y="453"/>
                      <a:pt x="7928" y="690"/>
                    </a:cubicBezTo>
                    <a:cubicBezTo>
                      <a:pt x="7928" y="926"/>
                      <a:pt x="8056" y="1045"/>
                      <a:pt x="8315" y="1045"/>
                    </a:cubicBezTo>
                    <a:lnTo>
                      <a:pt x="9863" y="1045"/>
                    </a:lnTo>
                    <a:cubicBezTo>
                      <a:pt x="10000" y="1045"/>
                      <a:pt x="10124" y="1079"/>
                      <a:pt x="10237" y="1150"/>
                    </a:cubicBezTo>
                    <a:cubicBezTo>
                      <a:pt x="10348" y="1221"/>
                      <a:pt x="10438" y="1305"/>
                      <a:pt x="10508" y="1400"/>
                    </a:cubicBezTo>
                    <a:lnTo>
                      <a:pt x="14066" y="5967"/>
                    </a:lnTo>
                    <a:cubicBezTo>
                      <a:pt x="14170" y="6109"/>
                      <a:pt x="14170" y="6251"/>
                      <a:pt x="14066" y="6393"/>
                    </a:cubicBezTo>
                    <a:lnTo>
                      <a:pt x="2579" y="20495"/>
                    </a:lnTo>
                    <a:cubicBezTo>
                      <a:pt x="2492" y="20590"/>
                      <a:pt x="2399" y="20674"/>
                      <a:pt x="2295" y="20745"/>
                    </a:cubicBezTo>
                    <a:cubicBezTo>
                      <a:pt x="2192" y="20816"/>
                      <a:pt x="2072" y="20850"/>
                      <a:pt x="1935" y="20850"/>
                    </a:cubicBezTo>
                    <a:lnTo>
                      <a:pt x="387" y="20850"/>
                    </a:lnTo>
                    <a:cubicBezTo>
                      <a:pt x="128" y="20850"/>
                      <a:pt x="0" y="20969"/>
                      <a:pt x="0" y="21205"/>
                    </a:cubicBezTo>
                    <a:cubicBezTo>
                      <a:pt x="0" y="21442"/>
                      <a:pt x="128" y="21560"/>
                      <a:pt x="387" y="21560"/>
                    </a:cubicBezTo>
                    <a:lnTo>
                      <a:pt x="5803" y="21560"/>
                    </a:lnTo>
                    <a:cubicBezTo>
                      <a:pt x="6061" y="21560"/>
                      <a:pt x="6190" y="21442"/>
                      <a:pt x="6190" y="21205"/>
                    </a:cubicBezTo>
                    <a:cubicBezTo>
                      <a:pt x="6190" y="20969"/>
                      <a:pt x="6061" y="20850"/>
                      <a:pt x="5803" y="20850"/>
                    </a:cubicBezTo>
                    <a:lnTo>
                      <a:pt x="3740" y="20850"/>
                    </a:lnTo>
                    <a:cubicBezTo>
                      <a:pt x="3602" y="20850"/>
                      <a:pt x="3504" y="20816"/>
                      <a:pt x="3442" y="20745"/>
                    </a:cubicBezTo>
                    <a:cubicBezTo>
                      <a:pt x="3382" y="20674"/>
                      <a:pt x="3395" y="20590"/>
                      <a:pt x="3481" y="20495"/>
                    </a:cubicBezTo>
                    <a:lnTo>
                      <a:pt x="14506" y="6985"/>
                    </a:lnTo>
                    <a:cubicBezTo>
                      <a:pt x="14626" y="6827"/>
                      <a:pt x="14746" y="6827"/>
                      <a:pt x="14867" y="6985"/>
                    </a:cubicBezTo>
                    <a:lnTo>
                      <a:pt x="18117" y="11103"/>
                    </a:lnTo>
                    <a:cubicBezTo>
                      <a:pt x="18204" y="11198"/>
                      <a:pt x="18216" y="11281"/>
                      <a:pt x="18156" y="11352"/>
                    </a:cubicBezTo>
                    <a:cubicBezTo>
                      <a:pt x="18095" y="11423"/>
                      <a:pt x="17996" y="11458"/>
                      <a:pt x="17859" y="11458"/>
                    </a:cubicBezTo>
                    <a:lnTo>
                      <a:pt x="15795" y="11458"/>
                    </a:lnTo>
                    <a:cubicBezTo>
                      <a:pt x="15537" y="11458"/>
                      <a:pt x="15409" y="11577"/>
                      <a:pt x="15409" y="11813"/>
                    </a:cubicBezTo>
                    <a:cubicBezTo>
                      <a:pt x="15409" y="12050"/>
                      <a:pt x="15537" y="12167"/>
                      <a:pt x="15795" y="12167"/>
                    </a:cubicBezTo>
                    <a:lnTo>
                      <a:pt x="21213" y="12167"/>
                    </a:lnTo>
                    <a:cubicBezTo>
                      <a:pt x="21470" y="12167"/>
                      <a:pt x="21600" y="12050"/>
                      <a:pt x="21600" y="11813"/>
                    </a:cubicBezTo>
                    <a:cubicBezTo>
                      <a:pt x="21600" y="11577"/>
                      <a:pt x="21470" y="11458"/>
                      <a:pt x="21213" y="1145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49" name="Shape 49"/>
              <p:cNvSpPr/>
              <p:nvPr/>
            </p:nvSpPr>
            <p:spPr>
              <a:xfrm>
                <a:off x="592908" y="72035"/>
                <a:ext cx="44769" cy="20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802" y="11979"/>
                    </a:moveTo>
                    <a:cubicBezTo>
                      <a:pt x="15493" y="11979"/>
                      <a:pt x="14427" y="10116"/>
                      <a:pt x="14427" y="7815"/>
                    </a:cubicBezTo>
                    <a:cubicBezTo>
                      <a:pt x="14427" y="5520"/>
                      <a:pt x="15493" y="3657"/>
                      <a:pt x="16802" y="3657"/>
                    </a:cubicBezTo>
                    <a:cubicBezTo>
                      <a:pt x="18118" y="3657"/>
                      <a:pt x="19185" y="5520"/>
                      <a:pt x="19185" y="7815"/>
                    </a:cubicBezTo>
                    <a:cubicBezTo>
                      <a:pt x="19185" y="10116"/>
                      <a:pt x="18118" y="11979"/>
                      <a:pt x="16802" y="11979"/>
                    </a:cubicBezTo>
                    <a:close/>
                    <a:moveTo>
                      <a:pt x="10799" y="0"/>
                    </a:moveTo>
                    <a:cubicBezTo>
                      <a:pt x="4837" y="0"/>
                      <a:pt x="0" y="4833"/>
                      <a:pt x="0" y="10803"/>
                    </a:cubicBezTo>
                    <a:cubicBezTo>
                      <a:pt x="0" y="16767"/>
                      <a:pt x="4837" y="21600"/>
                      <a:pt x="10799" y="21600"/>
                    </a:cubicBezTo>
                    <a:cubicBezTo>
                      <a:pt x="16761" y="21600"/>
                      <a:pt x="21600" y="16767"/>
                      <a:pt x="21600" y="10803"/>
                    </a:cubicBezTo>
                    <a:cubicBezTo>
                      <a:pt x="21600" y="4833"/>
                      <a:pt x="16761" y="0"/>
                      <a:pt x="107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  <p:sp>
        <p:nvSpPr>
          <p:cNvPr id="52" name="Shape 52"/>
          <p:cNvSpPr>
            <a:spLocks noGrp="1"/>
          </p:cNvSpPr>
          <p:nvPr>
            <p:ph type="title"/>
          </p:nvPr>
        </p:nvSpPr>
        <p:spPr>
          <a:xfrm>
            <a:off x="744729" y="179682"/>
            <a:ext cx="7654543" cy="741978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212830"/>
                </a:solidFill>
              </a:rPr>
              <a:t>Title Text</a:t>
            </a:r>
          </a:p>
        </p:txBody>
      </p:sp>
      <p:sp>
        <p:nvSpPr>
          <p:cNvPr id="53" name="Shape 5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00"/>
              <a:t>Body Level One</a:t>
            </a:r>
          </a:p>
          <a:p>
            <a:pPr lvl="1">
              <a:defRPr sz="1800"/>
            </a:pPr>
            <a:r>
              <a:rPr sz="600"/>
              <a:t>Body Level Two</a:t>
            </a:r>
          </a:p>
          <a:p>
            <a:pPr lvl="2">
              <a:defRPr sz="1800"/>
            </a:pPr>
            <a:r>
              <a:rPr sz="600"/>
              <a:t>Body Level Three</a:t>
            </a:r>
          </a:p>
          <a:p>
            <a:pPr lvl="3">
              <a:defRPr sz="1800"/>
            </a:pPr>
            <a:r>
              <a:rPr sz="600"/>
              <a:t>Body Level Four</a:t>
            </a:r>
          </a:p>
          <a:p>
            <a:pPr lvl="4">
              <a:defRPr sz="1800"/>
            </a:pPr>
            <a:r>
              <a:rPr sz="600"/>
              <a:t>Body Level Five</a:t>
            </a:r>
          </a:p>
        </p:txBody>
      </p:sp>
      <p:sp>
        <p:nvSpPr>
          <p:cNvPr id="54" name="Shape 54"/>
          <p:cNvSpPr>
            <a:spLocks noGrp="1"/>
          </p:cNvSpPr>
          <p:nvPr>
            <p:ph type="sldNum" sz="quarter" idx="2"/>
          </p:nvPr>
        </p:nvSpPr>
        <p:spPr>
          <a:xfrm>
            <a:off x="8639007" y="6578600"/>
            <a:ext cx="139430" cy="203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grpSp>
        <p:nvGrpSpPr>
          <p:cNvPr id="57" name="Group 57">
            <a:hlinkClick r:id="" action="ppaction://hlinkshowjump?jump=previousslide"/>
          </p:cNvPr>
          <p:cNvGrpSpPr/>
          <p:nvPr/>
        </p:nvGrpSpPr>
        <p:grpSpPr>
          <a:xfrm>
            <a:off x="8488688" y="6575220"/>
            <a:ext cx="109845" cy="146460"/>
            <a:chOff x="0" y="0"/>
            <a:chExt cx="292918" cy="292918"/>
          </a:xfrm>
        </p:grpSpPr>
        <p:sp>
          <p:nvSpPr>
            <p:cNvPr id="55" name="Shape 55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56" name="Shape 56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60" name="Group 60">
            <a:hlinkClick r:id="" action="ppaction://hlinkshowjump?jump=nextslide"/>
          </p:cNvPr>
          <p:cNvGrpSpPr/>
          <p:nvPr/>
        </p:nvGrpSpPr>
        <p:grpSpPr>
          <a:xfrm flipH="1">
            <a:off x="8807776" y="6575220"/>
            <a:ext cx="109845" cy="146460"/>
            <a:chOff x="0" y="0"/>
            <a:chExt cx="292918" cy="292918"/>
          </a:xfrm>
        </p:grpSpPr>
        <p:sp>
          <p:nvSpPr>
            <p:cNvPr id="58" name="Shape 58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59" name="Shape 59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0564768"/>
      </p:ext>
    </p:extLst>
  </p:cSld>
  <p:clrMapOvr>
    <a:masterClrMapping/>
  </p:clrMapOvr>
  <p:transition spd="med"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/>
          </p:cNvSpPr>
          <p:nvPr>
            <p:ph type="title"/>
          </p:nvPr>
        </p:nvSpPr>
        <p:spPr>
          <a:xfrm>
            <a:off x="744729" y="2710434"/>
            <a:ext cx="7654543" cy="741978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212830"/>
                </a:solidFill>
              </a:rPr>
              <a:t>Title Text</a:t>
            </a:r>
          </a:p>
        </p:txBody>
      </p:sp>
      <p:sp>
        <p:nvSpPr>
          <p:cNvPr id="63" name="Shape 63"/>
          <p:cNvSpPr>
            <a:spLocks noGrp="1"/>
          </p:cNvSpPr>
          <p:nvPr>
            <p:ph type="body" idx="1"/>
          </p:nvPr>
        </p:nvSpPr>
        <p:spPr>
          <a:xfrm>
            <a:off x="744729" y="3353817"/>
            <a:ext cx="6278404" cy="793751"/>
          </a:xfrm>
          <a:prstGeom prst="rect">
            <a:avLst/>
          </a:prstGeom>
        </p:spPr>
        <p:txBody>
          <a:bodyPr/>
          <a:lstStyle>
            <a:lvl1pPr algn="l"/>
            <a:lvl2pPr algn="l"/>
            <a:lvl3pPr algn="l"/>
            <a:lvl4pPr algn="l"/>
            <a:lvl5pPr algn="l"/>
          </a:lstStyle>
          <a:p>
            <a:pPr lvl="0">
              <a:defRPr sz="1800"/>
            </a:pPr>
            <a:r>
              <a:rPr sz="600"/>
              <a:t>Body Level One</a:t>
            </a:r>
          </a:p>
          <a:p>
            <a:pPr lvl="1">
              <a:defRPr sz="1800"/>
            </a:pPr>
            <a:r>
              <a:rPr sz="600"/>
              <a:t>Body Level Two</a:t>
            </a:r>
          </a:p>
          <a:p>
            <a:pPr lvl="2">
              <a:defRPr sz="1800"/>
            </a:pPr>
            <a:r>
              <a:rPr sz="600"/>
              <a:t>Body Level Three</a:t>
            </a:r>
          </a:p>
          <a:p>
            <a:pPr lvl="3">
              <a:defRPr sz="1800"/>
            </a:pPr>
            <a:r>
              <a:rPr sz="600"/>
              <a:t>Body Level Four</a:t>
            </a:r>
          </a:p>
          <a:p>
            <a:pPr lvl="4">
              <a:defRPr sz="1800"/>
            </a:pPr>
            <a:r>
              <a:rPr sz="6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942704576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 8">
    <p:bg>
      <p:bgPr>
        <a:solidFill>
          <a:srgbClr val="2128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/>
          </p:cNvSpPr>
          <p:nvPr>
            <p:ph type="title"/>
          </p:nvPr>
        </p:nvSpPr>
        <p:spPr>
          <a:xfrm>
            <a:off x="744729" y="2412612"/>
            <a:ext cx="7654543" cy="482535"/>
          </a:xfrm>
          <a:prstGeom prst="rect">
            <a:avLst/>
          </a:prstGeom>
        </p:spPr>
        <p:txBody>
          <a:bodyPr/>
          <a:lstStyle>
            <a:lvl1pPr>
              <a:defRPr sz="1875">
                <a:solidFill>
                  <a:srgbClr val="FFFFFF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1875" b="1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228" name="Shape 228"/>
          <p:cNvSpPr>
            <a:spLocks noGrp="1"/>
          </p:cNvSpPr>
          <p:nvPr>
            <p:ph type="body" idx="1"/>
          </p:nvPr>
        </p:nvSpPr>
        <p:spPr>
          <a:xfrm>
            <a:off x="1432799" y="2796868"/>
            <a:ext cx="6278404" cy="79375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  <a:lvl2pPr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2pPr>
            <a:lvl3pPr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3pPr>
            <a:lvl4pPr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4pPr>
            <a:lvl5pPr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555741311"/>
      </p:ext>
    </p:extLst>
  </p:cSld>
  <p:clrMapOvr>
    <a:masterClrMapping/>
  </p:clrMapOvr>
  <p:transition spd="med"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2"/>
          <p:cNvGrpSpPr/>
          <p:nvPr/>
        </p:nvGrpSpPr>
        <p:grpSpPr>
          <a:xfrm>
            <a:off x="206257" y="6579295"/>
            <a:ext cx="652434" cy="198656"/>
            <a:chOff x="0" y="0"/>
            <a:chExt cx="1739821" cy="397311"/>
          </a:xfrm>
        </p:grpSpPr>
        <p:grpSp>
          <p:nvGrpSpPr>
            <p:cNvPr id="67" name="Group 67"/>
            <p:cNvGrpSpPr/>
            <p:nvPr/>
          </p:nvGrpSpPr>
          <p:grpSpPr>
            <a:xfrm>
              <a:off x="0" y="16976"/>
              <a:ext cx="378730" cy="275796"/>
              <a:chOff x="0" y="0"/>
              <a:chExt cx="378729" cy="275794"/>
            </a:xfrm>
          </p:grpSpPr>
          <p:sp>
            <p:nvSpPr>
              <p:cNvPr id="65" name="Shape 65"/>
              <p:cNvSpPr/>
              <p:nvPr/>
            </p:nvSpPr>
            <p:spPr>
              <a:xfrm>
                <a:off x="105200" y="0"/>
                <a:ext cx="273530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7316"/>
                    </a:moveTo>
                    <a:cubicBezTo>
                      <a:pt x="21600" y="19682"/>
                      <a:pt x="20404" y="21600"/>
                      <a:pt x="18928" y="21600"/>
                    </a:cubicBezTo>
                    <a:cubicBezTo>
                      <a:pt x="17453" y="21600"/>
                      <a:pt x="16257" y="19682"/>
                      <a:pt x="16257" y="17316"/>
                    </a:cubicBezTo>
                    <a:cubicBezTo>
                      <a:pt x="16257" y="12492"/>
                      <a:pt x="13809" y="8567"/>
                      <a:pt x="10800" y="8567"/>
                    </a:cubicBezTo>
                    <a:cubicBezTo>
                      <a:pt x="7791" y="8567"/>
                      <a:pt x="5343" y="12492"/>
                      <a:pt x="5343" y="17316"/>
                    </a:cubicBezTo>
                    <a:cubicBezTo>
                      <a:pt x="5343" y="19682"/>
                      <a:pt x="4147" y="21600"/>
                      <a:pt x="2672" y="21600"/>
                    </a:cubicBezTo>
                    <a:cubicBezTo>
                      <a:pt x="1197" y="21600"/>
                      <a:pt x="0" y="19682"/>
                      <a:pt x="0" y="17316"/>
                    </a:cubicBezTo>
                    <a:cubicBezTo>
                      <a:pt x="0" y="12691"/>
                      <a:pt x="1123" y="8343"/>
                      <a:pt x="3163" y="5072"/>
                    </a:cubicBezTo>
                    <a:cubicBezTo>
                      <a:pt x="5204" y="1801"/>
                      <a:pt x="7915" y="0"/>
                      <a:pt x="10800" y="0"/>
                    </a:cubicBezTo>
                    <a:cubicBezTo>
                      <a:pt x="13685" y="0"/>
                      <a:pt x="16397" y="1801"/>
                      <a:pt x="18437" y="5072"/>
                    </a:cubicBezTo>
                    <a:cubicBezTo>
                      <a:pt x="20477" y="8343"/>
                      <a:pt x="21600" y="12691"/>
                      <a:pt x="21600" y="17316"/>
                    </a:cubicBezTo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66" name="Shape 66"/>
              <p:cNvSpPr/>
              <p:nvPr/>
            </p:nvSpPr>
            <p:spPr>
              <a:xfrm>
                <a:off x="0" y="105200"/>
                <a:ext cx="273528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003" y="6600"/>
                    </a:moveTo>
                    <a:cubicBezTo>
                      <a:pt x="17003" y="3730"/>
                      <a:pt x="18459" y="1393"/>
                      <a:pt x="20250" y="1393"/>
                    </a:cubicBezTo>
                    <a:cubicBezTo>
                      <a:pt x="20499" y="1393"/>
                      <a:pt x="20740" y="1442"/>
                      <a:pt x="20972" y="1527"/>
                    </a:cubicBezTo>
                    <a:cubicBezTo>
                      <a:pt x="20482" y="594"/>
                      <a:pt x="19749" y="0"/>
                      <a:pt x="18928" y="0"/>
                    </a:cubicBezTo>
                    <a:cubicBezTo>
                      <a:pt x="17453" y="0"/>
                      <a:pt x="16257" y="1918"/>
                      <a:pt x="16257" y="4284"/>
                    </a:cubicBezTo>
                    <a:cubicBezTo>
                      <a:pt x="16257" y="6254"/>
                      <a:pt x="15844" y="8067"/>
                      <a:pt x="15156" y="9532"/>
                    </a:cubicBezTo>
                    <a:cubicBezTo>
                      <a:pt x="16156" y="9547"/>
                      <a:pt x="16966" y="10855"/>
                      <a:pt x="16966" y="12461"/>
                    </a:cubicBezTo>
                    <a:cubicBezTo>
                      <a:pt x="16966" y="14077"/>
                      <a:pt x="16146" y="15392"/>
                      <a:pt x="15138" y="15392"/>
                    </a:cubicBezTo>
                    <a:cubicBezTo>
                      <a:pt x="14130" y="15392"/>
                      <a:pt x="13310" y="14077"/>
                      <a:pt x="13310" y="12461"/>
                    </a:cubicBezTo>
                    <a:cubicBezTo>
                      <a:pt x="13310" y="12313"/>
                      <a:pt x="13319" y="12169"/>
                      <a:pt x="13333" y="12027"/>
                    </a:cubicBezTo>
                    <a:cubicBezTo>
                      <a:pt x="12575" y="12667"/>
                      <a:pt x="11714" y="13033"/>
                      <a:pt x="10800" y="13033"/>
                    </a:cubicBezTo>
                    <a:cubicBezTo>
                      <a:pt x="9907" y="13033"/>
                      <a:pt x="9065" y="12681"/>
                      <a:pt x="8321" y="12068"/>
                    </a:cubicBezTo>
                    <a:cubicBezTo>
                      <a:pt x="8331" y="12197"/>
                      <a:pt x="8339" y="12327"/>
                      <a:pt x="8339" y="12461"/>
                    </a:cubicBezTo>
                    <a:cubicBezTo>
                      <a:pt x="8339" y="14077"/>
                      <a:pt x="7519" y="15392"/>
                      <a:pt x="6511" y="15392"/>
                    </a:cubicBezTo>
                    <a:cubicBezTo>
                      <a:pt x="5503" y="15392"/>
                      <a:pt x="4683" y="14077"/>
                      <a:pt x="4683" y="12461"/>
                    </a:cubicBezTo>
                    <a:cubicBezTo>
                      <a:pt x="4683" y="10880"/>
                      <a:pt x="5468" y="9591"/>
                      <a:pt x="6446" y="9535"/>
                    </a:cubicBezTo>
                    <a:cubicBezTo>
                      <a:pt x="5757" y="8071"/>
                      <a:pt x="5343" y="6255"/>
                      <a:pt x="5343" y="4284"/>
                    </a:cubicBezTo>
                    <a:cubicBezTo>
                      <a:pt x="5343" y="1918"/>
                      <a:pt x="4147" y="0"/>
                      <a:pt x="2671" y="0"/>
                    </a:cubicBezTo>
                    <a:cubicBezTo>
                      <a:pt x="1843" y="0"/>
                      <a:pt x="1103" y="605"/>
                      <a:pt x="613" y="1554"/>
                    </a:cubicBezTo>
                    <a:cubicBezTo>
                      <a:pt x="865" y="1453"/>
                      <a:pt x="1127" y="1393"/>
                      <a:pt x="1399" y="1393"/>
                    </a:cubicBezTo>
                    <a:cubicBezTo>
                      <a:pt x="3190" y="1393"/>
                      <a:pt x="4646" y="3730"/>
                      <a:pt x="4646" y="6600"/>
                    </a:cubicBezTo>
                    <a:cubicBezTo>
                      <a:pt x="4646" y="9472"/>
                      <a:pt x="3190" y="11808"/>
                      <a:pt x="1399" y="11808"/>
                    </a:cubicBezTo>
                    <a:cubicBezTo>
                      <a:pt x="1284" y="11808"/>
                      <a:pt x="1171" y="11799"/>
                      <a:pt x="1060" y="11780"/>
                    </a:cubicBezTo>
                    <a:cubicBezTo>
                      <a:pt x="1581" y="13519"/>
                      <a:pt x="2287" y="15123"/>
                      <a:pt x="3163" y="16528"/>
                    </a:cubicBezTo>
                    <a:cubicBezTo>
                      <a:pt x="4357" y="18443"/>
                      <a:pt x="5783" y="19849"/>
                      <a:pt x="7337" y="20690"/>
                    </a:cubicBezTo>
                    <a:cubicBezTo>
                      <a:pt x="7583" y="17880"/>
                      <a:pt x="9088" y="15708"/>
                      <a:pt x="10908" y="15708"/>
                    </a:cubicBezTo>
                    <a:cubicBezTo>
                      <a:pt x="12703" y="15708"/>
                      <a:pt x="14192" y="17823"/>
                      <a:pt x="14467" y="20580"/>
                    </a:cubicBezTo>
                    <a:cubicBezTo>
                      <a:pt x="15943" y="19728"/>
                      <a:pt x="17295" y="18359"/>
                      <a:pt x="18437" y="16528"/>
                    </a:cubicBezTo>
                    <a:cubicBezTo>
                      <a:pt x="19312" y="15125"/>
                      <a:pt x="20017" y="13522"/>
                      <a:pt x="20539" y="11785"/>
                    </a:cubicBezTo>
                    <a:cubicBezTo>
                      <a:pt x="20444" y="11799"/>
                      <a:pt x="20348" y="11808"/>
                      <a:pt x="20250" y="11808"/>
                    </a:cubicBezTo>
                    <a:cubicBezTo>
                      <a:pt x="18459" y="11808"/>
                      <a:pt x="17003" y="9472"/>
                      <a:pt x="17003" y="6600"/>
                    </a:cubicBezTo>
                    <a:close/>
                    <a:moveTo>
                      <a:pt x="21563" y="3598"/>
                    </a:moveTo>
                    <a:cubicBezTo>
                      <a:pt x="21191" y="3178"/>
                      <a:pt x="20738" y="2930"/>
                      <a:pt x="20250" y="2930"/>
                    </a:cubicBezTo>
                    <a:cubicBezTo>
                      <a:pt x="18988" y="2930"/>
                      <a:pt x="17961" y="4577"/>
                      <a:pt x="17961" y="6600"/>
                    </a:cubicBezTo>
                    <a:cubicBezTo>
                      <a:pt x="17961" y="8625"/>
                      <a:pt x="18988" y="10271"/>
                      <a:pt x="20250" y="10271"/>
                    </a:cubicBezTo>
                    <a:cubicBezTo>
                      <a:pt x="20507" y="10271"/>
                      <a:pt x="20753" y="10200"/>
                      <a:pt x="20983" y="10075"/>
                    </a:cubicBezTo>
                    <a:cubicBezTo>
                      <a:pt x="21388" y="8239"/>
                      <a:pt x="21600" y="6288"/>
                      <a:pt x="21600" y="4284"/>
                    </a:cubicBezTo>
                    <a:cubicBezTo>
                      <a:pt x="21600" y="4049"/>
                      <a:pt x="21585" y="3822"/>
                      <a:pt x="21563" y="3598"/>
                    </a:cubicBezTo>
                    <a:close/>
                    <a:moveTo>
                      <a:pt x="3688" y="6600"/>
                    </a:moveTo>
                    <a:cubicBezTo>
                      <a:pt x="3688" y="4577"/>
                      <a:pt x="2661" y="2930"/>
                      <a:pt x="1399" y="2930"/>
                    </a:cubicBezTo>
                    <a:cubicBezTo>
                      <a:pt x="886" y="2930"/>
                      <a:pt x="413" y="3205"/>
                      <a:pt x="31" y="3664"/>
                    </a:cubicBezTo>
                    <a:cubicBezTo>
                      <a:pt x="13" y="3867"/>
                      <a:pt x="0" y="4073"/>
                      <a:pt x="0" y="4284"/>
                    </a:cubicBezTo>
                    <a:cubicBezTo>
                      <a:pt x="0" y="6276"/>
                      <a:pt x="210" y="8216"/>
                      <a:pt x="610" y="10042"/>
                    </a:cubicBezTo>
                    <a:cubicBezTo>
                      <a:pt x="856" y="10188"/>
                      <a:pt x="1121" y="10271"/>
                      <a:pt x="1399" y="10271"/>
                    </a:cubicBezTo>
                    <a:cubicBezTo>
                      <a:pt x="2661" y="10271"/>
                      <a:pt x="3688" y="8625"/>
                      <a:pt x="3688" y="6600"/>
                    </a:cubicBezTo>
                    <a:close/>
                    <a:moveTo>
                      <a:pt x="5642" y="12461"/>
                    </a:moveTo>
                    <a:cubicBezTo>
                      <a:pt x="5642" y="13229"/>
                      <a:pt x="6032" y="13855"/>
                      <a:pt x="6511" y="13855"/>
                    </a:cubicBezTo>
                    <a:cubicBezTo>
                      <a:pt x="6991" y="13855"/>
                      <a:pt x="7380" y="13229"/>
                      <a:pt x="7380" y="12461"/>
                    </a:cubicBezTo>
                    <a:cubicBezTo>
                      <a:pt x="7380" y="11693"/>
                      <a:pt x="6991" y="11067"/>
                      <a:pt x="6511" y="11067"/>
                    </a:cubicBezTo>
                    <a:cubicBezTo>
                      <a:pt x="6032" y="11067"/>
                      <a:pt x="5642" y="11693"/>
                      <a:pt x="5642" y="12461"/>
                    </a:cubicBezTo>
                    <a:close/>
                    <a:moveTo>
                      <a:pt x="15138" y="13855"/>
                    </a:moveTo>
                    <a:cubicBezTo>
                      <a:pt x="15617" y="13855"/>
                      <a:pt x="16007" y="13229"/>
                      <a:pt x="16007" y="12461"/>
                    </a:cubicBezTo>
                    <a:cubicBezTo>
                      <a:pt x="16007" y="11693"/>
                      <a:pt x="15617" y="11067"/>
                      <a:pt x="15138" y="11067"/>
                    </a:cubicBezTo>
                    <a:cubicBezTo>
                      <a:pt x="14659" y="11067"/>
                      <a:pt x="14269" y="11693"/>
                      <a:pt x="14269" y="12461"/>
                    </a:cubicBezTo>
                    <a:cubicBezTo>
                      <a:pt x="14269" y="13229"/>
                      <a:pt x="14659" y="13855"/>
                      <a:pt x="15138" y="13855"/>
                    </a:cubicBezTo>
                    <a:close/>
                    <a:moveTo>
                      <a:pt x="10908" y="17245"/>
                    </a:moveTo>
                    <a:cubicBezTo>
                      <a:pt x="9525" y="17245"/>
                      <a:pt x="8387" y="18952"/>
                      <a:pt x="8268" y="21121"/>
                    </a:cubicBezTo>
                    <a:cubicBezTo>
                      <a:pt x="9088" y="21435"/>
                      <a:pt x="9936" y="21600"/>
                      <a:pt x="10800" y="21600"/>
                    </a:cubicBezTo>
                    <a:cubicBezTo>
                      <a:pt x="11738" y="21600"/>
                      <a:pt x="12658" y="21406"/>
                      <a:pt x="13542" y="21036"/>
                    </a:cubicBezTo>
                    <a:cubicBezTo>
                      <a:pt x="13399" y="18908"/>
                      <a:pt x="12273" y="17245"/>
                      <a:pt x="10908" y="1724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71" name="Group 71"/>
            <p:cNvGrpSpPr/>
            <p:nvPr/>
          </p:nvGrpSpPr>
          <p:grpSpPr>
            <a:xfrm>
              <a:off x="451491" y="-1"/>
              <a:ext cx="1288331" cy="397313"/>
              <a:chOff x="0" y="0"/>
              <a:chExt cx="1288330" cy="397311"/>
            </a:xfrm>
          </p:grpSpPr>
          <p:sp>
            <p:nvSpPr>
              <p:cNvPr id="68" name="Shape 68"/>
              <p:cNvSpPr/>
              <p:nvPr/>
            </p:nvSpPr>
            <p:spPr>
              <a:xfrm>
                <a:off x="0" y="0"/>
                <a:ext cx="1288331" cy="267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09" y="0"/>
                    </a:moveTo>
                    <a:cubicBezTo>
                      <a:pt x="11534" y="0"/>
                      <a:pt x="11413" y="501"/>
                      <a:pt x="11413" y="1340"/>
                    </a:cubicBezTo>
                    <a:cubicBezTo>
                      <a:pt x="11413" y="2179"/>
                      <a:pt x="11534" y="2681"/>
                      <a:pt x="11709" y="2681"/>
                    </a:cubicBezTo>
                    <a:lnTo>
                      <a:pt x="12014" y="2681"/>
                    </a:lnTo>
                    <a:lnTo>
                      <a:pt x="12014" y="18319"/>
                    </a:lnTo>
                    <a:lnTo>
                      <a:pt x="11709" y="18319"/>
                    </a:lnTo>
                    <a:cubicBezTo>
                      <a:pt x="11534" y="18319"/>
                      <a:pt x="11413" y="18820"/>
                      <a:pt x="11413" y="19659"/>
                    </a:cubicBezTo>
                    <a:cubicBezTo>
                      <a:pt x="11413" y="20498"/>
                      <a:pt x="11534" y="21000"/>
                      <a:pt x="11709" y="21000"/>
                    </a:cubicBezTo>
                    <a:lnTo>
                      <a:pt x="12960" y="21000"/>
                    </a:lnTo>
                    <a:cubicBezTo>
                      <a:pt x="13134" y="21000"/>
                      <a:pt x="13256" y="20498"/>
                      <a:pt x="13256" y="19659"/>
                    </a:cubicBezTo>
                    <a:cubicBezTo>
                      <a:pt x="13256" y="18820"/>
                      <a:pt x="13134" y="18319"/>
                      <a:pt x="12960" y="18319"/>
                    </a:cubicBezTo>
                    <a:lnTo>
                      <a:pt x="12571" y="18319"/>
                    </a:lnTo>
                    <a:lnTo>
                      <a:pt x="12571" y="2681"/>
                    </a:lnTo>
                    <a:lnTo>
                      <a:pt x="13613" y="2681"/>
                    </a:lnTo>
                    <a:cubicBezTo>
                      <a:pt x="13871" y="2681"/>
                      <a:pt x="14055" y="3073"/>
                      <a:pt x="14179" y="3686"/>
                    </a:cubicBezTo>
                    <a:cubicBezTo>
                      <a:pt x="14303" y="4297"/>
                      <a:pt x="14368" y="5355"/>
                      <a:pt x="14368" y="6730"/>
                    </a:cubicBezTo>
                    <a:cubicBezTo>
                      <a:pt x="14368" y="8105"/>
                      <a:pt x="14303" y="9163"/>
                      <a:pt x="14179" y="9774"/>
                    </a:cubicBezTo>
                    <a:cubicBezTo>
                      <a:pt x="14055" y="10387"/>
                      <a:pt x="13871" y="10723"/>
                      <a:pt x="13613" y="10723"/>
                    </a:cubicBezTo>
                    <a:lnTo>
                      <a:pt x="13123" y="10723"/>
                    </a:lnTo>
                    <a:cubicBezTo>
                      <a:pt x="12948" y="10723"/>
                      <a:pt x="12826" y="11225"/>
                      <a:pt x="12826" y="12064"/>
                    </a:cubicBezTo>
                    <a:cubicBezTo>
                      <a:pt x="12826" y="12903"/>
                      <a:pt x="12948" y="13404"/>
                      <a:pt x="13123" y="13404"/>
                    </a:cubicBezTo>
                    <a:lnTo>
                      <a:pt x="13613" y="13404"/>
                    </a:lnTo>
                    <a:cubicBezTo>
                      <a:pt x="14043" y="13404"/>
                      <a:pt x="14378" y="12863"/>
                      <a:pt x="14612" y="11673"/>
                    </a:cubicBezTo>
                    <a:cubicBezTo>
                      <a:pt x="14842" y="10498"/>
                      <a:pt x="14960" y="8860"/>
                      <a:pt x="14960" y="6744"/>
                    </a:cubicBezTo>
                    <a:cubicBezTo>
                      <a:pt x="14960" y="4628"/>
                      <a:pt x="14842" y="2962"/>
                      <a:pt x="14612" y="1787"/>
                    </a:cubicBezTo>
                    <a:cubicBezTo>
                      <a:pt x="14378" y="597"/>
                      <a:pt x="14043" y="0"/>
                      <a:pt x="13613" y="0"/>
                    </a:cubicBezTo>
                    <a:lnTo>
                      <a:pt x="11709" y="0"/>
                    </a:lnTo>
                    <a:close/>
                    <a:moveTo>
                      <a:pt x="84" y="2052"/>
                    </a:moveTo>
                    <a:cubicBezTo>
                      <a:pt x="27" y="2052"/>
                      <a:pt x="0" y="2199"/>
                      <a:pt x="0" y="2471"/>
                    </a:cubicBezTo>
                    <a:cubicBezTo>
                      <a:pt x="0" y="2746"/>
                      <a:pt x="27" y="2876"/>
                      <a:pt x="84" y="2876"/>
                    </a:cubicBezTo>
                    <a:lnTo>
                      <a:pt x="482" y="2876"/>
                    </a:lnTo>
                    <a:cubicBezTo>
                      <a:pt x="539" y="2876"/>
                      <a:pt x="569" y="3009"/>
                      <a:pt x="569" y="3281"/>
                    </a:cubicBezTo>
                    <a:lnTo>
                      <a:pt x="569" y="19952"/>
                    </a:lnTo>
                    <a:cubicBezTo>
                      <a:pt x="569" y="20226"/>
                      <a:pt x="539" y="20357"/>
                      <a:pt x="482" y="20357"/>
                    </a:cubicBezTo>
                    <a:lnTo>
                      <a:pt x="84" y="20357"/>
                    </a:lnTo>
                    <a:cubicBezTo>
                      <a:pt x="27" y="20357"/>
                      <a:pt x="0" y="20490"/>
                      <a:pt x="0" y="20762"/>
                    </a:cubicBezTo>
                    <a:cubicBezTo>
                      <a:pt x="0" y="21036"/>
                      <a:pt x="27" y="21181"/>
                      <a:pt x="84" y="21181"/>
                    </a:cubicBezTo>
                    <a:lnTo>
                      <a:pt x="1335" y="21181"/>
                    </a:lnTo>
                    <a:cubicBezTo>
                      <a:pt x="1393" y="21181"/>
                      <a:pt x="1420" y="21036"/>
                      <a:pt x="1420" y="20762"/>
                    </a:cubicBezTo>
                    <a:cubicBezTo>
                      <a:pt x="1420" y="20490"/>
                      <a:pt x="1393" y="20357"/>
                      <a:pt x="1335" y="20357"/>
                    </a:cubicBezTo>
                    <a:lnTo>
                      <a:pt x="825" y="20357"/>
                    </a:lnTo>
                    <a:cubicBezTo>
                      <a:pt x="768" y="20357"/>
                      <a:pt x="737" y="20226"/>
                      <a:pt x="737" y="19952"/>
                    </a:cubicBezTo>
                    <a:lnTo>
                      <a:pt x="737" y="3965"/>
                    </a:lnTo>
                    <a:cubicBezTo>
                      <a:pt x="737" y="3820"/>
                      <a:pt x="744" y="3750"/>
                      <a:pt x="755" y="3742"/>
                    </a:cubicBezTo>
                    <a:cubicBezTo>
                      <a:pt x="766" y="3733"/>
                      <a:pt x="776" y="3753"/>
                      <a:pt x="784" y="3826"/>
                    </a:cubicBezTo>
                    <a:lnTo>
                      <a:pt x="2375" y="20762"/>
                    </a:lnTo>
                    <a:cubicBezTo>
                      <a:pt x="2401" y="21036"/>
                      <a:pt x="2443" y="21181"/>
                      <a:pt x="2500" y="21181"/>
                    </a:cubicBezTo>
                    <a:cubicBezTo>
                      <a:pt x="2557" y="21181"/>
                      <a:pt x="2598" y="21036"/>
                      <a:pt x="2625" y="20762"/>
                    </a:cubicBezTo>
                    <a:lnTo>
                      <a:pt x="4215" y="3826"/>
                    </a:lnTo>
                    <a:cubicBezTo>
                      <a:pt x="4223" y="3753"/>
                      <a:pt x="4233" y="3733"/>
                      <a:pt x="4245" y="3742"/>
                    </a:cubicBezTo>
                    <a:cubicBezTo>
                      <a:pt x="4256" y="3750"/>
                      <a:pt x="4259" y="3820"/>
                      <a:pt x="4259" y="3965"/>
                    </a:cubicBezTo>
                    <a:lnTo>
                      <a:pt x="4259" y="19952"/>
                    </a:lnTo>
                    <a:cubicBezTo>
                      <a:pt x="4259" y="20226"/>
                      <a:pt x="4231" y="20357"/>
                      <a:pt x="4175" y="20357"/>
                    </a:cubicBezTo>
                    <a:lnTo>
                      <a:pt x="3664" y="20357"/>
                    </a:lnTo>
                    <a:cubicBezTo>
                      <a:pt x="3607" y="20357"/>
                      <a:pt x="3580" y="20490"/>
                      <a:pt x="3580" y="20762"/>
                    </a:cubicBezTo>
                    <a:cubicBezTo>
                      <a:pt x="3580" y="21036"/>
                      <a:pt x="3607" y="21181"/>
                      <a:pt x="3664" y="21181"/>
                    </a:cubicBezTo>
                    <a:lnTo>
                      <a:pt x="4912" y="21181"/>
                    </a:lnTo>
                    <a:cubicBezTo>
                      <a:pt x="4969" y="21181"/>
                      <a:pt x="4999" y="21036"/>
                      <a:pt x="4999" y="20762"/>
                    </a:cubicBezTo>
                    <a:cubicBezTo>
                      <a:pt x="4999" y="20490"/>
                      <a:pt x="4969" y="20357"/>
                      <a:pt x="4912" y="20357"/>
                    </a:cubicBezTo>
                    <a:lnTo>
                      <a:pt x="4517" y="20357"/>
                    </a:lnTo>
                    <a:cubicBezTo>
                      <a:pt x="4460" y="20357"/>
                      <a:pt x="4430" y="20226"/>
                      <a:pt x="4430" y="19952"/>
                    </a:cubicBezTo>
                    <a:lnTo>
                      <a:pt x="4430" y="3281"/>
                    </a:lnTo>
                    <a:cubicBezTo>
                      <a:pt x="4430" y="3009"/>
                      <a:pt x="4460" y="2876"/>
                      <a:pt x="4517" y="2876"/>
                    </a:cubicBezTo>
                    <a:lnTo>
                      <a:pt x="4912" y="2876"/>
                    </a:lnTo>
                    <a:cubicBezTo>
                      <a:pt x="4969" y="2876"/>
                      <a:pt x="4999" y="2746"/>
                      <a:pt x="4999" y="2471"/>
                    </a:cubicBezTo>
                    <a:cubicBezTo>
                      <a:pt x="4999" y="2199"/>
                      <a:pt x="4969" y="2052"/>
                      <a:pt x="4912" y="2052"/>
                    </a:cubicBezTo>
                    <a:lnTo>
                      <a:pt x="4288" y="2052"/>
                    </a:lnTo>
                    <a:cubicBezTo>
                      <a:pt x="4246" y="2052"/>
                      <a:pt x="4216" y="2090"/>
                      <a:pt x="4195" y="2164"/>
                    </a:cubicBezTo>
                    <a:cubicBezTo>
                      <a:pt x="4174" y="2235"/>
                      <a:pt x="4157" y="2344"/>
                      <a:pt x="4146" y="2471"/>
                    </a:cubicBezTo>
                    <a:lnTo>
                      <a:pt x="2555" y="19408"/>
                    </a:lnTo>
                    <a:cubicBezTo>
                      <a:pt x="2517" y="19790"/>
                      <a:pt x="2479" y="19790"/>
                      <a:pt x="2442" y="19408"/>
                    </a:cubicBezTo>
                    <a:lnTo>
                      <a:pt x="851" y="2471"/>
                    </a:lnTo>
                    <a:cubicBezTo>
                      <a:pt x="839" y="2344"/>
                      <a:pt x="825" y="2235"/>
                      <a:pt x="804" y="2164"/>
                    </a:cubicBezTo>
                    <a:cubicBezTo>
                      <a:pt x="783" y="2090"/>
                      <a:pt x="753" y="2052"/>
                      <a:pt x="711" y="2052"/>
                    </a:cubicBezTo>
                    <a:lnTo>
                      <a:pt x="84" y="2052"/>
                    </a:lnTo>
                    <a:close/>
                    <a:moveTo>
                      <a:pt x="17277" y="5222"/>
                    </a:moveTo>
                    <a:cubicBezTo>
                      <a:pt x="17138" y="5222"/>
                      <a:pt x="17008" y="5330"/>
                      <a:pt x="16885" y="5557"/>
                    </a:cubicBezTo>
                    <a:cubicBezTo>
                      <a:pt x="16772" y="5765"/>
                      <a:pt x="16666" y="6030"/>
                      <a:pt x="16575" y="6325"/>
                    </a:cubicBezTo>
                    <a:cubicBezTo>
                      <a:pt x="16535" y="6450"/>
                      <a:pt x="16500" y="6511"/>
                      <a:pt x="16464" y="6646"/>
                    </a:cubicBezTo>
                    <a:cubicBezTo>
                      <a:pt x="16446" y="5920"/>
                      <a:pt x="16331" y="5362"/>
                      <a:pt x="16171" y="5362"/>
                    </a:cubicBezTo>
                    <a:lnTo>
                      <a:pt x="15602" y="5362"/>
                    </a:lnTo>
                    <a:cubicBezTo>
                      <a:pt x="15427" y="5362"/>
                      <a:pt x="15306" y="6087"/>
                      <a:pt x="15306" y="6925"/>
                    </a:cubicBezTo>
                    <a:cubicBezTo>
                      <a:pt x="15306" y="7764"/>
                      <a:pt x="15427" y="8489"/>
                      <a:pt x="15602" y="8489"/>
                    </a:cubicBezTo>
                    <a:lnTo>
                      <a:pt x="15915" y="8489"/>
                    </a:lnTo>
                    <a:lnTo>
                      <a:pt x="15915" y="18319"/>
                    </a:lnTo>
                    <a:lnTo>
                      <a:pt x="15602" y="18319"/>
                    </a:lnTo>
                    <a:cubicBezTo>
                      <a:pt x="15427" y="18319"/>
                      <a:pt x="15306" y="18820"/>
                      <a:pt x="15306" y="19659"/>
                    </a:cubicBezTo>
                    <a:cubicBezTo>
                      <a:pt x="15306" y="20498"/>
                      <a:pt x="15427" y="21000"/>
                      <a:pt x="15602" y="21000"/>
                    </a:cubicBezTo>
                    <a:lnTo>
                      <a:pt x="16795" y="21000"/>
                    </a:lnTo>
                    <a:cubicBezTo>
                      <a:pt x="16970" y="21000"/>
                      <a:pt x="17091" y="20498"/>
                      <a:pt x="17091" y="19659"/>
                    </a:cubicBezTo>
                    <a:cubicBezTo>
                      <a:pt x="17091" y="18820"/>
                      <a:pt x="16970" y="18319"/>
                      <a:pt x="16795" y="18319"/>
                    </a:cubicBezTo>
                    <a:lnTo>
                      <a:pt x="16473" y="18319"/>
                    </a:lnTo>
                    <a:lnTo>
                      <a:pt x="16473" y="11030"/>
                    </a:lnTo>
                    <a:cubicBezTo>
                      <a:pt x="16566" y="10507"/>
                      <a:pt x="16612" y="10028"/>
                      <a:pt x="16694" y="9592"/>
                    </a:cubicBezTo>
                    <a:cubicBezTo>
                      <a:pt x="16767" y="9192"/>
                      <a:pt x="16859" y="8819"/>
                      <a:pt x="16966" y="8489"/>
                    </a:cubicBezTo>
                    <a:cubicBezTo>
                      <a:pt x="17058" y="8210"/>
                      <a:pt x="17161" y="8070"/>
                      <a:pt x="17280" y="8070"/>
                    </a:cubicBezTo>
                    <a:cubicBezTo>
                      <a:pt x="17441" y="8070"/>
                      <a:pt x="17555" y="8252"/>
                      <a:pt x="17634" y="8615"/>
                    </a:cubicBezTo>
                    <a:cubicBezTo>
                      <a:pt x="17712" y="8970"/>
                      <a:pt x="17747" y="9386"/>
                      <a:pt x="17747" y="9927"/>
                    </a:cubicBezTo>
                    <a:cubicBezTo>
                      <a:pt x="17747" y="10766"/>
                      <a:pt x="17869" y="11352"/>
                      <a:pt x="18044" y="11352"/>
                    </a:cubicBezTo>
                    <a:cubicBezTo>
                      <a:pt x="18218" y="11352"/>
                      <a:pt x="18343" y="10766"/>
                      <a:pt x="18343" y="9927"/>
                    </a:cubicBezTo>
                    <a:cubicBezTo>
                      <a:pt x="18343" y="9289"/>
                      <a:pt x="18318" y="8677"/>
                      <a:pt x="18270" y="8112"/>
                    </a:cubicBezTo>
                    <a:cubicBezTo>
                      <a:pt x="18221" y="7535"/>
                      <a:pt x="18148" y="7015"/>
                      <a:pt x="18052" y="6576"/>
                    </a:cubicBezTo>
                    <a:cubicBezTo>
                      <a:pt x="17958" y="6147"/>
                      <a:pt x="17845" y="5808"/>
                      <a:pt x="17715" y="5571"/>
                    </a:cubicBezTo>
                    <a:cubicBezTo>
                      <a:pt x="17587" y="5335"/>
                      <a:pt x="17438" y="5222"/>
                      <a:pt x="17277" y="5222"/>
                    </a:cubicBezTo>
                    <a:close/>
                    <a:moveTo>
                      <a:pt x="19997" y="5362"/>
                    </a:moveTo>
                    <a:cubicBezTo>
                      <a:pt x="19767" y="5362"/>
                      <a:pt x="19548" y="5565"/>
                      <a:pt x="19350" y="5962"/>
                    </a:cubicBezTo>
                    <a:cubicBezTo>
                      <a:pt x="19151" y="6362"/>
                      <a:pt x="18980" y="6931"/>
                      <a:pt x="18839" y="7651"/>
                    </a:cubicBezTo>
                    <a:cubicBezTo>
                      <a:pt x="18699" y="8366"/>
                      <a:pt x="18589" y="9238"/>
                      <a:pt x="18511" y="10235"/>
                    </a:cubicBezTo>
                    <a:cubicBezTo>
                      <a:pt x="18434" y="11218"/>
                      <a:pt x="18395" y="12313"/>
                      <a:pt x="18395" y="13488"/>
                    </a:cubicBezTo>
                    <a:cubicBezTo>
                      <a:pt x="18395" y="14662"/>
                      <a:pt x="18434" y="15744"/>
                      <a:pt x="18511" y="16727"/>
                    </a:cubicBezTo>
                    <a:cubicBezTo>
                      <a:pt x="18589" y="17724"/>
                      <a:pt x="18699" y="18597"/>
                      <a:pt x="18839" y="19310"/>
                    </a:cubicBezTo>
                    <a:cubicBezTo>
                      <a:pt x="18980" y="20031"/>
                      <a:pt x="19150" y="20599"/>
                      <a:pt x="19350" y="21000"/>
                    </a:cubicBezTo>
                    <a:cubicBezTo>
                      <a:pt x="19547" y="21396"/>
                      <a:pt x="19765" y="21600"/>
                      <a:pt x="19997" y="21600"/>
                    </a:cubicBezTo>
                    <a:cubicBezTo>
                      <a:pt x="20229" y="21600"/>
                      <a:pt x="20448" y="21396"/>
                      <a:pt x="20645" y="21000"/>
                    </a:cubicBezTo>
                    <a:cubicBezTo>
                      <a:pt x="20845" y="20599"/>
                      <a:pt x="21016" y="20029"/>
                      <a:pt x="21156" y="19310"/>
                    </a:cubicBezTo>
                    <a:cubicBezTo>
                      <a:pt x="21296" y="18595"/>
                      <a:pt x="21406" y="17723"/>
                      <a:pt x="21484" y="16727"/>
                    </a:cubicBezTo>
                    <a:cubicBezTo>
                      <a:pt x="21561" y="15742"/>
                      <a:pt x="21600" y="14661"/>
                      <a:pt x="21600" y="13488"/>
                    </a:cubicBezTo>
                    <a:cubicBezTo>
                      <a:pt x="21600" y="12314"/>
                      <a:pt x="21561" y="11220"/>
                      <a:pt x="21484" y="10235"/>
                    </a:cubicBezTo>
                    <a:cubicBezTo>
                      <a:pt x="21406" y="9238"/>
                      <a:pt x="21296" y="8367"/>
                      <a:pt x="21156" y="7651"/>
                    </a:cubicBezTo>
                    <a:cubicBezTo>
                      <a:pt x="21015" y="6931"/>
                      <a:pt x="20844" y="6363"/>
                      <a:pt x="20645" y="5962"/>
                    </a:cubicBezTo>
                    <a:cubicBezTo>
                      <a:pt x="20447" y="5565"/>
                      <a:pt x="20228" y="5362"/>
                      <a:pt x="19997" y="5362"/>
                    </a:cubicBezTo>
                    <a:close/>
                    <a:moveTo>
                      <a:pt x="6312" y="7247"/>
                    </a:moveTo>
                    <a:cubicBezTo>
                      <a:pt x="6187" y="7247"/>
                      <a:pt x="6067" y="7329"/>
                      <a:pt x="5957" y="7484"/>
                    </a:cubicBezTo>
                    <a:cubicBezTo>
                      <a:pt x="5847" y="7638"/>
                      <a:pt x="5751" y="7829"/>
                      <a:pt x="5664" y="8056"/>
                    </a:cubicBezTo>
                    <a:cubicBezTo>
                      <a:pt x="5577" y="8285"/>
                      <a:pt x="5498" y="8541"/>
                      <a:pt x="5432" y="8824"/>
                    </a:cubicBezTo>
                    <a:cubicBezTo>
                      <a:pt x="5365" y="9106"/>
                      <a:pt x="5314" y="9365"/>
                      <a:pt x="5272" y="9620"/>
                    </a:cubicBezTo>
                    <a:cubicBezTo>
                      <a:pt x="5238" y="9838"/>
                      <a:pt x="5244" y="10029"/>
                      <a:pt x="5290" y="10193"/>
                    </a:cubicBezTo>
                    <a:cubicBezTo>
                      <a:pt x="5335" y="10356"/>
                      <a:pt x="5375" y="10327"/>
                      <a:pt x="5409" y="10109"/>
                    </a:cubicBezTo>
                    <a:cubicBezTo>
                      <a:pt x="5443" y="9891"/>
                      <a:pt x="5487" y="9663"/>
                      <a:pt x="5542" y="9425"/>
                    </a:cubicBezTo>
                    <a:cubicBezTo>
                      <a:pt x="5597" y="9190"/>
                      <a:pt x="5660" y="8983"/>
                      <a:pt x="5734" y="8782"/>
                    </a:cubicBezTo>
                    <a:cubicBezTo>
                      <a:pt x="5808" y="8583"/>
                      <a:pt x="5892" y="8404"/>
                      <a:pt x="5986" y="8266"/>
                    </a:cubicBezTo>
                    <a:cubicBezTo>
                      <a:pt x="6081" y="8129"/>
                      <a:pt x="6190" y="8070"/>
                      <a:pt x="6312" y="8070"/>
                    </a:cubicBezTo>
                    <a:cubicBezTo>
                      <a:pt x="6448" y="8070"/>
                      <a:pt x="6570" y="8159"/>
                      <a:pt x="6680" y="8350"/>
                    </a:cubicBezTo>
                    <a:cubicBezTo>
                      <a:pt x="6790" y="8540"/>
                      <a:pt x="6883" y="8807"/>
                      <a:pt x="6959" y="9145"/>
                    </a:cubicBezTo>
                    <a:cubicBezTo>
                      <a:pt x="7035" y="9481"/>
                      <a:pt x="7091" y="9871"/>
                      <a:pt x="7133" y="10318"/>
                    </a:cubicBezTo>
                    <a:cubicBezTo>
                      <a:pt x="7175" y="10766"/>
                      <a:pt x="7197" y="11247"/>
                      <a:pt x="7197" y="11756"/>
                    </a:cubicBezTo>
                    <a:lnTo>
                      <a:pt x="7197" y="16950"/>
                    </a:lnTo>
                    <a:cubicBezTo>
                      <a:pt x="7118" y="17642"/>
                      <a:pt x="7021" y="18263"/>
                      <a:pt x="6907" y="18807"/>
                    </a:cubicBezTo>
                    <a:cubicBezTo>
                      <a:pt x="6808" y="19282"/>
                      <a:pt x="6690" y="19705"/>
                      <a:pt x="6550" y="20078"/>
                    </a:cubicBezTo>
                    <a:cubicBezTo>
                      <a:pt x="6410" y="20451"/>
                      <a:pt x="6248" y="20637"/>
                      <a:pt x="6062" y="20637"/>
                    </a:cubicBezTo>
                    <a:cubicBezTo>
                      <a:pt x="5778" y="20637"/>
                      <a:pt x="5565" y="20296"/>
                      <a:pt x="5423" y="19631"/>
                    </a:cubicBezTo>
                    <a:cubicBezTo>
                      <a:pt x="5281" y="18966"/>
                      <a:pt x="5208" y="18115"/>
                      <a:pt x="5208" y="17076"/>
                    </a:cubicBezTo>
                    <a:cubicBezTo>
                      <a:pt x="5208" y="16567"/>
                      <a:pt x="5227" y="16102"/>
                      <a:pt x="5264" y="15666"/>
                    </a:cubicBezTo>
                    <a:cubicBezTo>
                      <a:pt x="5299" y="15230"/>
                      <a:pt x="5355" y="14844"/>
                      <a:pt x="5435" y="14535"/>
                    </a:cubicBezTo>
                    <a:cubicBezTo>
                      <a:pt x="5514" y="14224"/>
                      <a:pt x="5615" y="13990"/>
                      <a:pt x="5737" y="13809"/>
                    </a:cubicBezTo>
                    <a:cubicBezTo>
                      <a:pt x="5858" y="13628"/>
                      <a:pt x="6005" y="13530"/>
                      <a:pt x="6175" y="13530"/>
                    </a:cubicBezTo>
                    <a:lnTo>
                      <a:pt x="6770" y="13530"/>
                    </a:lnTo>
                    <a:cubicBezTo>
                      <a:pt x="6827" y="13530"/>
                      <a:pt x="6857" y="13398"/>
                      <a:pt x="6857" y="13125"/>
                    </a:cubicBezTo>
                    <a:cubicBezTo>
                      <a:pt x="6857" y="12852"/>
                      <a:pt x="6827" y="12706"/>
                      <a:pt x="6770" y="12706"/>
                    </a:cubicBezTo>
                    <a:lnTo>
                      <a:pt x="6175" y="12706"/>
                    </a:lnTo>
                    <a:cubicBezTo>
                      <a:pt x="5990" y="12706"/>
                      <a:pt x="5825" y="12828"/>
                      <a:pt x="5685" y="13055"/>
                    </a:cubicBezTo>
                    <a:cubicBezTo>
                      <a:pt x="5544" y="13284"/>
                      <a:pt x="5427" y="13585"/>
                      <a:pt x="5330" y="13976"/>
                    </a:cubicBezTo>
                    <a:cubicBezTo>
                      <a:pt x="5234" y="14369"/>
                      <a:pt x="5162" y="14831"/>
                      <a:pt x="5113" y="15359"/>
                    </a:cubicBezTo>
                    <a:cubicBezTo>
                      <a:pt x="5063" y="15886"/>
                      <a:pt x="5037" y="16457"/>
                      <a:pt x="5037" y="17076"/>
                    </a:cubicBezTo>
                    <a:cubicBezTo>
                      <a:pt x="5037" y="17696"/>
                      <a:pt x="5059" y="18280"/>
                      <a:pt x="5101" y="18807"/>
                    </a:cubicBezTo>
                    <a:cubicBezTo>
                      <a:pt x="5143" y="19336"/>
                      <a:pt x="5204" y="19784"/>
                      <a:pt x="5290" y="20176"/>
                    </a:cubicBezTo>
                    <a:cubicBezTo>
                      <a:pt x="5375" y="20567"/>
                      <a:pt x="5483" y="20882"/>
                      <a:pt x="5612" y="21111"/>
                    </a:cubicBezTo>
                    <a:cubicBezTo>
                      <a:pt x="5741" y="21339"/>
                      <a:pt x="5892" y="21446"/>
                      <a:pt x="6062" y="21446"/>
                    </a:cubicBezTo>
                    <a:cubicBezTo>
                      <a:pt x="6198" y="21446"/>
                      <a:pt x="6322" y="21363"/>
                      <a:pt x="6434" y="21181"/>
                    </a:cubicBezTo>
                    <a:cubicBezTo>
                      <a:pt x="6545" y="21000"/>
                      <a:pt x="6646" y="20781"/>
                      <a:pt x="6735" y="20525"/>
                    </a:cubicBezTo>
                    <a:cubicBezTo>
                      <a:pt x="6824" y="20271"/>
                      <a:pt x="6899" y="19997"/>
                      <a:pt x="6962" y="19715"/>
                    </a:cubicBezTo>
                    <a:cubicBezTo>
                      <a:pt x="7024" y="19434"/>
                      <a:pt x="7073" y="19181"/>
                      <a:pt x="7107" y="18961"/>
                    </a:cubicBezTo>
                    <a:cubicBezTo>
                      <a:pt x="7122" y="18871"/>
                      <a:pt x="7134" y="18831"/>
                      <a:pt x="7145" y="18821"/>
                    </a:cubicBezTo>
                    <a:cubicBezTo>
                      <a:pt x="7156" y="18812"/>
                      <a:pt x="7166" y="18826"/>
                      <a:pt x="7174" y="18863"/>
                    </a:cubicBezTo>
                    <a:cubicBezTo>
                      <a:pt x="7181" y="18900"/>
                      <a:pt x="7187" y="18944"/>
                      <a:pt x="7191" y="19017"/>
                    </a:cubicBezTo>
                    <a:cubicBezTo>
                      <a:pt x="7195" y="19089"/>
                      <a:pt x="7197" y="19166"/>
                      <a:pt x="7197" y="19240"/>
                    </a:cubicBezTo>
                    <a:lnTo>
                      <a:pt x="7197" y="20762"/>
                    </a:lnTo>
                    <a:cubicBezTo>
                      <a:pt x="7197" y="21036"/>
                      <a:pt x="7224" y="21181"/>
                      <a:pt x="7281" y="21181"/>
                    </a:cubicBezTo>
                    <a:lnTo>
                      <a:pt x="7850" y="21181"/>
                    </a:lnTo>
                    <a:cubicBezTo>
                      <a:pt x="7907" y="21181"/>
                      <a:pt x="7935" y="21036"/>
                      <a:pt x="7935" y="20762"/>
                    </a:cubicBezTo>
                    <a:cubicBezTo>
                      <a:pt x="7935" y="20490"/>
                      <a:pt x="7907" y="20357"/>
                      <a:pt x="7850" y="20357"/>
                    </a:cubicBezTo>
                    <a:lnTo>
                      <a:pt x="7453" y="20357"/>
                    </a:lnTo>
                    <a:cubicBezTo>
                      <a:pt x="7396" y="20357"/>
                      <a:pt x="7368" y="20226"/>
                      <a:pt x="7368" y="19952"/>
                    </a:cubicBezTo>
                    <a:lnTo>
                      <a:pt x="7368" y="11756"/>
                    </a:lnTo>
                    <a:cubicBezTo>
                      <a:pt x="7368" y="11136"/>
                      <a:pt x="7342" y="10558"/>
                      <a:pt x="7293" y="10011"/>
                    </a:cubicBezTo>
                    <a:cubicBezTo>
                      <a:pt x="7244" y="9465"/>
                      <a:pt x="7175" y="8983"/>
                      <a:pt x="7084" y="8573"/>
                    </a:cubicBezTo>
                    <a:cubicBezTo>
                      <a:pt x="6993" y="8163"/>
                      <a:pt x="6881" y="7833"/>
                      <a:pt x="6750" y="7596"/>
                    </a:cubicBezTo>
                    <a:cubicBezTo>
                      <a:pt x="6619" y="7359"/>
                      <a:pt x="6475" y="7247"/>
                      <a:pt x="6312" y="7247"/>
                    </a:cubicBezTo>
                    <a:close/>
                    <a:moveTo>
                      <a:pt x="20055" y="8042"/>
                    </a:moveTo>
                    <a:cubicBezTo>
                      <a:pt x="20212" y="8042"/>
                      <a:pt x="20353" y="8172"/>
                      <a:pt x="20476" y="8419"/>
                    </a:cubicBezTo>
                    <a:cubicBezTo>
                      <a:pt x="20599" y="8666"/>
                      <a:pt x="20701" y="8997"/>
                      <a:pt x="20787" y="9439"/>
                    </a:cubicBezTo>
                    <a:cubicBezTo>
                      <a:pt x="20873" y="9884"/>
                      <a:pt x="20942" y="10433"/>
                      <a:pt x="20990" y="11072"/>
                    </a:cubicBezTo>
                    <a:cubicBezTo>
                      <a:pt x="21040" y="11734"/>
                      <a:pt x="21066" y="12484"/>
                      <a:pt x="21066" y="13306"/>
                    </a:cubicBezTo>
                    <a:cubicBezTo>
                      <a:pt x="21066" y="14146"/>
                      <a:pt x="21040" y="14909"/>
                      <a:pt x="20990" y="15568"/>
                    </a:cubicBezTo>
                    <a:cubicBezTo>
                      <a:pt x="20942" y="16209"/>
                      <a:pt x="20873" y="16758"/>
                      <a:pt x="20787" y="17202"/>
                    </a:cubicBezTo>
                    <a:cubicBezTo>
                      <a:pt x="20702" y="17638"/>
                      <a:pt x="20599" y="17989"/>
                      <a:pt x="20479" y="18221"/>
                    </a:cubicBezTo>
                    <a:cubicBezTo>
                      <a:pt x="20356" y="18462"/>
                      <a:pt x="20213" y="18584"/>
                      <a:pt x="20055" y="18584"/>
                    </a:cubicBezTo>
                    <a:cubicBezTo>
                      <a:pt x="19898" y="18584"/>
                      <a:pt x="19755" y="18462"/>
                      <a:pt x="19632" y="18221"/>
                    </a:cubicBezTo>
                    <a:cubicBezTo>
                      <a:pt x="19512" y="17989"/>
                      <a:pt x="19409" y="17650"/>
                      <a:pt x="19324" y="17216"/>
                    </a:cubicBezTo>
                    <a:cubicBezTo>
                      <a:pt x="19237" y="16765"/>
                      <a:pt x="19170" y="16221"/>
                      <a:pt x="19121" y="15568"/>
                    </a:cubicBezTo>
                    <a:cubicBezTo>
                      <a:pt x="19071" y="14913"/>
                      <a:pt x="19045" y="14151"/>
                      <a:pt x="19045" y="13306"/>
                    </a:cubicBezTo>
                    <a:cubicBezTo>
                      <a:pt x="19045" y="12479"/>
                      <a:pt x="19071" y="11729"/>
                      <a:pt x="19121" y="11072"/>
                    </a:cubicBezTo>
                    <a:cubicBezTo>
                      <a:pt x="19170" y="10429"/>
                      <a:pt x="19238" y="9881"/>
                      <a:pt x="19324" y="9439"/>
                    </a:cubicBezTo>
                    <a:cubicBezTo>
                      <a:pt x="19410" y="8995"/>
                      <a:pt x="19511" y="8667"/>
                      <a:pt x="19635" y="8419"/>
                    </a:cubicBezTo>
                    <a:cubicBezTo>
                      <a:pt x="19757" y="8172"/>
                      <a:pt x="19899" y="8042"/>
                      <a:pt x="20055" y="8042"/>
                    </a:cubicBezTo>
                    <a:close/>
                  </a:path>
                </a:pathLst>
              </a:custGeom>
              <a:solidFill>
                <a:srgbClr val="1A21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69" name="Shape 69"/>
              <p:cNvSpPr/>
              <p:nvPr/>
            </p:nvSpPr>
            <p:spPr>
              <a:xfrm>
                <a:off x="376801" y="88659"/>
                <a:ext cx="283710" cy="3086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60" extrusionOk="0">
                    <a:moveTo>
                      <a:pt x="21213" y="11458"/>
                    </a:moveTo>
                    <a:lnTo>
                      <a:pt x="19665" y="11458"/>
                    </a:lnTo>
                    <a:cubicBezTo>
                      <a:pt x="19526" y="11458"/>
                      <a:pt x="19407" y="11423"/>
                      <a:pt x="19303" y="11352"/>
                    </a:cubicBezTo>
                    <a:cubicBezTo>
                      <a:pt x="19200" y="11281"/>
                      <a:pt x="19106" y="11198"/>
                      <a:pt x="19020" y="11103"/>
                    </a:cubicBezTo>
                    <a:lnTo>
                      <a:pt x="15331" y="6393"/>
                    </a:lnTo>
                    <a:cubicBezTo>
                      <a:pt x="15227" y="6251"/>
                      <a:pt x="15227" y="6109"/>
                      <a:pt x="15331" y="5967"/>
                    </a:cubicBezTo>
                    <a:lnTo>
                      <a:pt x="18242" y="2078"/>
                    </a:lnTo>
                    <a:cubicBezTo>
                      <a:pt x="18311" y="1983"/>
                      <a:pt x="18401" y="1899"/>
                      <a:pt x="18513" y="1828"/>
                    </a:cubicBezTo>
                    <a:cubicBezTo>
                      <a:pt x="18530" y="1817"/>
                      <a:pt x="18584" y="1790"/>
                      <a:pt x="18658" y="1754"/>
                    </a:cubicBezTo>
                    <a:cubicBezTo>
                      <a:pt x="19600" y="1650"/>
                      <a:pt x="20445" y="1250"/>
                      <a:pt x="21072" y="657"/>
                    </a:cubicBezTo>
                    <a:cubicBezTo>
                      <a:pt x="21234" y="504"/>
                      <a:pt x="21230" y="258"/>
                      <a:pt x="21064" y="110"/>
                    </a:cubicBezTo>
                    <a:cubicBezTo>
                      <a:pt x="20896" y="-39"/>
                      <a:pt x="20630" y="-36"/>
                      <a:pt x="20467" y="118"/>
                    </a:cubicBezTo>
                    <a:cubicBezTo>
                      <a:pt x="19916" y="637"/>
                      <a:pt x="19162" y="966"/>
                      <a:pt x="18322" y="1002"/>
                    </a:cubicBezTo>
                    <a:lnTo>
                      <a:pt x="17812" y="990"/>
                    </a:lnTo>
                    <a:cubicBezTo>
                      <a:pt x="17055" y="913"/>
                      <a:pt x="16380" y="594"/>
                      <a:pt x="15873" y="117"/>
                    </a:cubicBezTo>
                    <a:cubicBezTo>
                      <a:pt x="15710" y="-37"/>
                      <a:pt x="15443" y="-40"/>
                      <a:pt x="15276" y="110"/>
                    </a:cubicBezTo>
                    <a:cubicBezTo>
                      <a:pt x="15109" y="259"/>
                      <a:pt x="15106" y="504"/>
                      <a:pt x="15269" y="657"/>
                    </a:cubicBezTo>
                    <a:lnTo>
                      <a:pt x="15268" y="657"/>
                    </a:lnTo>
                    <a:cubicBezTo>
                      <a:pt x="15838" y="1195"/>
                      <a:pt x="16587" y="1573"/>
                      <a:pt x="17425" y="1717"/>
                    </a:cubicBezTo>
                    <a:cubicBezTo>
                      <a:pt x="17428" y="1728"/>
                      <a:pt x="17435" y="1739"/>
                      <a:pt x="17437" y="1751"/>
                    </a:cubicBezTo>
                    <a:cubicBezTo>
                      <a:pt x="17459" y="1838"/>
                      <a:pt x="17430" y="1972"/>
                      <a:pt x="17345" y="2067"/>
                    </a:cubicBezTo>
                    <a:lnTo>
                      <a:pt x="14867" y="5352"/>
                    </a:lnTo>
                    <a:cubicBezTo>
                      <a:pt x="14746" y="5525"/>
                      <a:pt x="14626" y="5525"/>
                      <a:pt x="14506" y="5352"/>
                    </a:cubicBezTo>
                    <a:lnTo>
                      <a:pt x="11411" y="1400"/>
                    </a:lnTo>
                    <a:cubicBezTo>
                      <a:pt x="11324" y="1305"/>
                      <a:pt x="11310" y="1221"/>
                      <a:pt x="11372" y="1150"/>
                    </a:cubicBezTo>
                    <a:cubicBezTo>
                      <a:pt x="11431" y="1079"/>
                      <a:pt x="11530" y="1045"/>
                      <a:pt x="11668" y="1045"/>
                    </a:cubicBezTo>
                    <a:lnTo>
                      <a:pt x="13732" y="1045"/>
                    </a:lnTo>
                    <a:cubicBezTo>
                      <a:pt x="13989" y="1045"/>
                      <a:pt x="14119" y="926"/>
                      <a:pt x="14119" y="690"/>
                    </a:cubicBezTo>
                    <a:cubicBezTo>
                      <a:pt x="14119" y="453"/>
                      <a:pt x="13989" y="335"/>
                      <a:pt x="13732" y="335"/>
                    </a:cubicBezTo>
                    <a:lnTo>
                      <a:pt x="8315" y="335"/>
                    </a:lnTo>
                    <a:cubicBezTo>
                      <a:pt x="8056" y="335"/>
                      <a:pt x="7928" y="453"/>
                      <a:pt x="7928" y="690"/>
                    </a:cubicBezTo>
                    <a:cubicBezTo>
                      <a:pt x="7928" y="926"/>
                      <a:pt x="8056" y="1045"/>
                      <a:pt x="8315" y="1045"/>
                    </a:cubicBezTo>
                    <a:lnTo>
                      <a:pt x="9863" y="1045"/>
                    </a:lnTo>
                    <a:cubicBezTo>
                      <a:pt x="10000" y="1045"/>
                      <a:pt x="10124" y="1079"/>
                      <a:pt x="10237" y="1150"/>
                    </a:cubicBezTo>
                    <a:cubicBezTo>
                      <a:pt x="10348" y="1221"/>
                      <a:pt x="10438" y="1305"/>
                      <a:pt x="10508" y="1400"/>
                    </a:cubicBezTo>
                    <a:lnTo>
                      <a:pt x="14066" y="5967"/>
                    </a:lnTo>
                    <a:cubicBezTo>
                      <a:pt x="14170" y="6109"/>
                      <a:pt x="14170" y="6251"/>
                      <a:pt x="14066" y="6393"/>
                    </a:cubicBezTo>
                    <a:lnTo>
                      <a:pt x="2579" y="20495"/>
                    </a:lnTo>
                    <a:cubicBezTo>
                      <a:pt x="2492" y="20590"/>
                      <a:pt x="2399" y="20674"/>
                      <a:pt x="2295" y="20745"/>
                    </a:cubicBezTo>
                    <a:cubicBezTo>
                      <a:pt x="2192" y="20816"/>
                      <a:pt x="2072" y="20850"/>
                      <a:pt x="1935" y="20850"/>
                    </a:cubicBezTo>
                    <a:lnTo>
                      <a:pt x="387" y="20850"/>
                    </a:lnTo>
                    <a:cubicBezTo>
                      <a:pt x="128" y="20850"/>
                      <a:pt x="0" y="20969"/>
                      <a:pt x="0" y="21205"/>
                    </a:cubicBezTo>
                    <a:cubicBezTo>
                      <a:pt x="0" y="21442"/>
                      <a:pt x="128" y="21560"/>
                      <a:pt x="387" y="21560"/>
                    </a:cubicBezTo>
                    <a:lnTo>
                      <a:pt x="5803" y="21560"/>
                    </a:lnTo>
                    <a:cubicBezTo>
                      <a:pt x="6061" y="21560"/>
                      <a:pt x="6190" y="21442"/>
                      <a:pt x="6190" y="21205"/>
                    </a:cubicBezTo>
                    <a:cubicBezTo>
                      <a:pt x="6190" y="20969"/>
                      <a:pt x="6061" y="20850"/>
                      <a:pt x="5803" y="20850"/>
                    </a:cubicBezTo>
                    <a:lnTo>
                      <a:pt x="3740" y="20850"/>
                    </a:lnTo>
                    <a:cubicBezTo>
                      <a:pt x="3602" y="20850"/>
                      <a:pt x="3504" y="20816"/>
                      <a:pt x="3442" y="20745"/>
                    </a:cubicBezTo>
                    <a:cubicBezTo>
                      <a:pt x="3382" y="20674"/>
                      <a:pt x="3395" y="20590"/>
                      <a:pt x="3481" y="20495"/>
                    </a:cubicBezTo>
                    <a:lnTo>
                      <a:pt x="14506" y="6985"/>
                    </a:lnTo>
                    <a:cubicBezTo>
                      <a:pt x="14626" y="6827"/>
                      <a:pt x="14746" y="6827"/>
                      <a:pt x="14867" y="6985"/>
                    </a:cubicBezTo>
                    <a:lnTo>
                      <a:pt x="18117" y="11103"/>
                    </a:lnTo>
                    <a:cubicBezTo>
                      <a:pt x="18204" y="11198"/>
                      <a:pt x="18216" y="11281"/>
                      <a:pt x="18156" y="11352"/>
                    </a:cubicBezTo>
                    <a:cubicBezTo>
                      <a:pt x="18095" y="11423"/>
                      <a:pt x="17996" y="11458"/>
                      <a:pt x="17859" y="11458"/>
                    </a:cubicBezTo>
                    <a:lnTo>
                      <a:pt x="15795" y="11458"/>
                    </a:lnTo>
                    <a:cubicBezTo>
                      <a:pt x="15537" y="11458"/>
                      <a:pt x="15409" y="11577"/>
                      <a:pt x="15409" y="11813"/>
                    </a:cubicBezTo>
                    <a:cubicBezTo>
                      <a:pt x="15409" y="12050"/>
                      <a:pt x="15537" y="12167"/>
                      <a:pt x="15795" y="12167"/>
                    </a:cubicBezTo>
                    <a:lnTo>
                      <a:pt x="21213" y="12167"/>
                    </a:lnTo>
                    <a:cubicBezTo>
                      <a:pt x="21470" y="12167"/>
                      <a:pt x="21600" y="12050"/>
                      <a:pt x="21600" y="11813"/>
                    </a:cubicBezTo>
                    <a:cubicBezTo>
                      <a:pt x="21600" y="11577"/>
                      <a:pt x="21470" y="11458"/>
                      <a:pt x="21213" y="1145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70" name="Shape 70"/>
              <p:cNvSpPr/>
              <p:nvPr/>
            </p:nvSpPr>
            <p:spPr>
              <a:xfrm>
                <a:off x="592908" y="72035"/>
                <a:ext cx="44769" cy="20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802" y="11979"/>
                    </a:moveTo>
                    <a:cubicBezTo>
                      <a:pt x="15493" y="11979"/>
                      <a:pt x="14427" y="10116"/>
                      <a:pt x="14427" y="7815"/>
                    </a:cubicBezTo>
                    <a:cubicBezTo>
                      <a:pt x="14427" y="5520"/>
                      <a:pt x="15493" y="3657"/>
                      <a:pt x="16802" y="3657"/>
                    </a:cubicBezTo>
                    <a:cubicBezTo>
                      <a:pt x="18118" y="3657"/>
                      <a:pt x="19185" y="5520"/>
                      <a:pt x="19185" y="7815"/>
                    </a:cubicBezTo>
                    <a:cubicBezTo>
                      <a:pt x="19185" y="10116"/>
                      <a:pt x="18118" y="11979"/>
                      <a:pt x="16802" y="11979"/>
                    </a:cubicBezTo>
                    <a:close/>
                    <a:moveTo>
                      <a:pt x="10799" y="0"/>
                    </a:moveTo>
                    <a:cubicBezTo>
                      <a:pt x="4837" y="0"/>
                      <a:pt x="0" y="4833"/>
                      <a:pt x="0" y="10803"/>
                    </a:cubicBezTo>
                    <a:cubicBezTo>
                      <a:pt x="0" y="16767"/>
                      <a:pt x="4837" y="21600"/>
                      <a:pt x="10799" y="21600"/>
                    </a:cubicBezTo>
                    <a:cubicBezTo>
                      <a:pt x="16761" y="21600"/>
                      <a:pt x="21600" y="16767"/>
                      <a:pt x="21600" y="10803"/>
                    </a:cubicBezTo>
                    <a:cubicBezTo>
                      <a:pt x="21600" y="4833"/>
                      <a:pt x="16761" y="0"/>
                      <a:pt x="10799" y="0"/>
                    </a:cubicBezTo>
                    <a:close/>
                  </a:path>
                </a:pathLst>
              </a:custGeom>
              <a:solidFill>
                <a:srgbClr val="1A21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  <p:sp>
        <p:nvSpPr>
          <p:cNvPr id="73" name="Shape 73"/>
          <p:cNvSpPr>
            <a:spLocks noGrp="1"/>
          </p:cNvSpPr>
          <p:nvPr>
            <p:ph type="title"/>
          </p:nvPr>
        </p:nvSpPr>
        <p:spPr>
          <a:xfrm>
            <a:off x="744729" y="179682"/>
            <a:ext cx="7654543" cy="741978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212830"/>
                </a:solidFill>
              </a:rPr>
              <a:t>Title Text</a:t>
            </a:r>
          </a:p>
        </p:txBody>
      </p:sp>
      <p:sp>
        <p:nvSpPr>
          <p:cNvPr id="74" name="Shape 74"/>
          <p:cNvSpPr>
            <a:spLocks noGrp="1"/>
          </p:cNvSpPr>
          <p:nvPr>
            <p:ph type="body" idx="1"/>
          </p:nvPr>
        </p:nvSpPr>
        <p:spPr>
          <a:xfrm>
            <a:off x="744729" y="823065"/>
            <a:ext cx="6278404" cy="793751"/>
          </a:xfrm>
          <a:prstGeom prst="rect">
            <a:avLst/>
          </a:prstGeom>
        </p:spPr>
        <p:txBody>
          <a:bodyPr/>
          <a:lstStyle>
            <a:lvl1pPr algn="l"/>
            <a:lvl2pPr algn="l"/>
            <a:lvl3pPr algn="l"/>
            <a:lvl4pPr algn="l"/>
            <a:lvl5pPr algn="l"/>
          </a:lstStyle>
          <a:p>
            <a:pPr lvl="0">
              <a:defRPr sz="1800"/>
            </a:pPr>
            <a:r>
              <a:rPr sz="600"/>
              <a:t>Body Level One</a:t>
            </a:r>
          </a:p>
          <a:p>
            <a:pPr lvl="1">
              <a:defRPr sz="1800"/>
            </a:pPr>
            <a:r>
              <a:rPr sz="600"/>
              <a:t>Body Level Two</a:t>
            </a:r>
          </a:p>
          <a:p>
            <a:pPr lvl="2">
              <a:defRPr sz="1800"/>
            </a:pPr>
            <a:r>
              <a:rPr sz="600"/>
              <a:t>Body Level Three</a:t>
            </a:r>
          </a:p>
          <a:p>
            <a:pPr lvl="3">
              <a:defRPr sz="1800"/>
            </a:pPr>
            <a:r>
              <a:rPr sz="600"/>
              <a:t>Body Level Four</a:t>
            </a:r>
          </a:p>
          <a:p>
            <a:pPr lvl="4">
              <a:defRPr sz="1800"/>
            </a:pPr>
            <a:r>
              <a:rPr sz="600"/>
              <a:t>Body Level Five</a:t>
            </a:r>
          </a:p>
        </p:txBody>
      </p:sp>
      <p:sp>
        <p:nvSpPr>
          <p:cNvPr id="75" name="Shape 75"/>
          <p:cNvSpPr>
            <a:spLocks noGrp="1"/>
          </p:cNvSpPr>
          <p:nvPr>
            <p:ph type="sldNum" sz="quarter" idx="2"/>
          </p:nvPr>
        </p:nvSpPr>
        <p:spPr>
          <a:xfrm>
            <a:off x="8639007" y="6578600"/>
            <a:ext cx="139430" cy="2032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grpSp>
        <p:nvGrpSpPr>
          <p:cNvPr id="78" name="Group 78">
            <a:hlinkClick r:id="" action="ppaction://hlinkshowjump?jump=previousslide"/>
          </p:cNvPr>
          <p:cNvGrpSpPr/>
          <p:nvPr/>
        </p:nvGrpSpPr>
        <p:grpSpPr>
          <a:xfrm>
            <a:off x="8488688" y="6575220"/>
            <a:ext cx="109845" cy="146460"/>
            <a:chOff x="0" y="0"/>
            <a:chExt cx="292918" cy="292918"/>
          </a:xfrm>
        </p:grpSpPr>
        <p:sp>
          <p:nvSpPr>
            <p:cNvPr id="76" name="Shape 76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222B31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77" name="Shape 77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22B3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81" name="Group 81">
            <a:hlinkClick r:id="" action="ppaction://hlinkshowjump?jump=nextslide"/>
          </p:cNvPr>
          <p:cNvGrpSpPr/>
          <p:nvPr/>
        </p:nvGrpSpPr>
        <p:grpSpPr>
          <a:xfrm flipH="1">
            <a:off x="8807776" y="6575220"/>
            <a:ext cx="109845" cy="146460"/>
            <a:chOff x="0" y="0"/>
            <a:chExt cx="292918" cy="292918"/>
          </a:xfrm>
        </p:grpSpPr>
        <p:sp>
          <p:nvSpPr>
            <p:cNvPr id="79" name="Shape 79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222B31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80" name="Shape 80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22B3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9390852"/>
      </p:ext>
    </p:extLst>
  </p:cSld>
  <p:clrMapOvr>
    <a:masterClrMapping/>
  </p:clrMapOvr>
  <p:transition spd="med"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title"/>
          </p:nvPr>
        </p:nvSpPr>
        <p:spPr>
          <a:xfrm>
            <a:off x="744729" y="179682"/>
            <a:ext cx="7654543" cy="741978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212830"/>
                </a:solidFill>
              </a:rPr>
              <a:t>Title Text</a:t>
            </a:r>
          </a:p>
        </p:txBody>
      </p:sp>
      <p:sp>
        <p:nvSpPr>
          <p:cNvPr id="84" name="Shape 84"/>
          <p:cNvSpPr>
            <a:spLocks noGrp="1"/>
          </p:cNvSpPr>
          <p:nvPr>
            <p:ph type="body" idx="1"/>
          </p:nvPr>
        </p:nvSpPr>
        <p:spPr>
          <a:xfrm>
            <a:off x="744729" y="823065"/>
            <a:ext cx="6278404" cy="793751"/>
          </a:xfrm>
          <a:prstGeom prst="rect">
            <a:avLst/>
          </a:prstGeom>
        </p:spPr>
        <p:txBody>
          <a:bodyPr/>
          <a:lstStyle>
            <a:lvl1pPr algn="l"/>
            <a:lvl2pPr algn="l"/>
            <a:lvl3pPr algn="l"/>
            <a:lvl4pPr algn="l"/>
            <a:lvl5pPr algn="l"/>
          </a:lstStyle>
          <a:p>
            <a:pPr lvl="0">
              <a:defRPr sz="1800"/>
            </a:pPr>
            <a:r>
              <a:rPr sz="600"/>
              <a:t>Body Level One</a:t>
            </a:r>
          </a:p>
          <a:p>
            <a:pPr lvl="1">
              <a:defRPr sz="1800"/>
            </a:pPr>
            <a:r>
              <a:rPr sz="600"/>
              <a:t>Body Level Two</a:t>
            </a:r>
          </a:p>
          <a:p>
            <a:pPr lvl="2">
              <a:defRPr sz="1800"/>
            </a:pPr>
            <a:r>
              <a:rPr sz="600"/>
              <a:t>Body Level Three</a:t>
            </a:r>
          </a:p>
          <a:p>
            <a:pPr lvl="3">
              <a:defRPr sz="1800"/>
            </a:pPr>
            <a:r>
              <a:rPr sz="600"/>
              <a:t>Body Level Four</a:t>
            </a:r>
          </a:p>
          <a:p>
            <a:pPr lvl="4">
              <a:defRPr sz="1800"/>
            </a:pPr>
            <a:r>
              <a:rPr sz="6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152778680"/>
      </p:ext>
    </p:extLst>
  </p:cSld>
  <p:clrMapOvr>
    <a:masterClrMapping/>
  </p:clrMapOvr>
  <p:transition spd="med"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" name="Group 93"/>
          <p:cNvGrpSpPr/>
          <p:nvPr/>
        </p:nvGrpSpPr>
        <p:grpSpPr>
          <a:xfrm>
            <a:off x="206257" y="6579295"/>
            <a:ext cx="652434" cy="198656"/>
            <a:chOff x="0" y="0"/>
            <a:chExt cx="1739821" cy="397311"/>
          </a:xfrm>
        </p:grpSpPr>
        <p:grpSp>
          <p:nvGrpSpPr>
            <p:cNvPr id="88" name="Group 88"/>
            <p:cNvGrpSpPr/>
            <p:nvPr/>
          </p:nvGrpSpPr>
          <p:grpSpPr>
            <a:xfrm>
              <a:off x="0" y="16976"/>
              <a:ext cx="378730" cy="275796"/>
              <a:chOff x="0" y="0"/>
              <a:chExt cx="378729" cy="275794"/>
            </a:xfrm>
          </p:grpSpPr>
          <p:sp>
            <p:nvSpPr>
              <p:cNvPr id="86" name="Shape 86"/>
              <p:cNvSpPr/>
              <p:nvPr/>
            </p:nvSpPr>
            <p:spPr>
              <a:xfrm>
                <a:off x="105200" y="0"/>
                <a:ext cx="273530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7316"/>
                    </a:moveTo>
                    <a:cubicBezTo>
                      <a:pt x="21600" y="19682"/>
                      <a:pt x="20404" y="21600"/>
                      <a:pt x="18928" y="21600"/>
                    </a:cubicBezTo>
                    <a:cubicBezTo>
                      <a:pt x="17453" y="21600"/>
                      <a:pt x="16257" y="19682"/>
                      <a:pt x="16257" y="17316"/>
                    </a:cubicBezTo>
                    <a:cubicBezTo>
                      <a:pt x="16257" y="12492"/>
                      <a:pt x="13809" y="8567"/>
                      <a:pt x="10800" y="8567"/>
                    </a:cubicBezTo>
                    <a:cubicBezTo>
                      <a:pt x="7791" y="8567"/>
                      <a:pt x="5343" y="12492"/>
                      <a:pt x="5343" y="17316"/>
                    </a:cubicBezTo>
                    <a:cubicBezTo>
                      <a:pt x="5343" y="19682"/>
                      <a:pt x="4147" y="21600"/>
                      <a:pt x="2672" y="21600"/>
                    </a:cubicBezTo>
                    <a:cubicBezTo>
                      <a:pt x="1197" y="21600"/>
                      <a:pt x="0" y="19682"/>
                      <a:pt x="0" y="17316"/>
                    </a:cubicBezTo>
                    <a:cubicBezTo>
                      <a:pt x="0" y="12691"/>
                      <a:pt x="1123" y="8343"/>
                      <a:pt x="3163" y="5072"/>
                    </a:cubicBezTo>
                    <a:cubicBezTo>
                      <a:pt x="5204" y="1801"/>
                      <a:pt x="7915" y="0"/>
                      <a:pt x="10800" y="0"/>
                    </a:cubicBezTo>
                    <a:cubicBezTo>
                      <a:pt x="13685" y="0"/>
                      <a:pt x="16397" y="1801"/>
                      <a:pt x="18437" y="5072"/>
                    </a:cubicBezTo>
                    <a:cubicBezTo>
                      <a:pt x="20477" y="8343"/>
                      <a:pt x="21600" y="12691"/>
                      <a:pt x="21600" y="17316"/>
                    </a:cubicBezTo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87" name="Shape 87"/>
              <p:cNvSpPr/>
              <p:nvPr/>
            </p:nvSpPr>
            <p:spPr>
              <a:xfrm>
                <a:off x="0" y="105200"/>
                <a:ext cx="273528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003" y="6600"/>
                    </a:moveTo>
                    <a:cubicBezTo>
                      <a:pt x="17003" y="3730"/>
                      <a:pt x="18459" y="1393"/>
                      <a:pt x="20250" y="1393"/>
                    </a:cubicBezTo>
                    <a:cubicBezTo>
                      <a:pt x="20499" y="1393"/>
                      <a:pt x="20740" y="1442"/>
                      <a:pt x="20972" y="1527"/>
                    </a:cubicBezTo>
                    <a:cubicBezTo>
                      <a:pt x="20482" y="594"/>
                      <a:pt x="19749" y="0"/>
                      <a:pt x="18928" y="0"/>
                    </a:cubicBezTo>
                    <a:cubicBezTo>
                      <a:pt x="17453" y="0"/>
                      <a:pt x="16257" y="1918"/>
                      <a:pt x="16257" y="4284"/>
                    </a:cubicBezTo>
                    <a:cubicBezTo>
                      <a:pt x="16257" y="6254"/>
                      <a:pt x="15844" y="8067"/>
                      <a:pt x="15156" y="9532"/>
                    </a:cubicBezTo>
                    <a:cubicBezTo>
                      <a:pt x="16156" y="9547"/>
                      <a:pt x="16966" y="10855"/>
                      <a:pt x="16966" y="12461"/>
                    </a:cubicBezTo>
                    <a:cubicBezTo>
                      <a:pt x="16966" y="14077"/>
                      <a:pt x="16146" y="15392"/>
                      <a:pt x="15138" y="15392"/>
                    </a:cubicBezTo>
                    <a:cubicBezTo>
                      <a:pt x="14130" y="15392"/>
                      <a:pt x="13310" y="14077"/>
                      <a:pt x="13310" y="12461"/>
                    </a:cubicBezTo>
                    <a:cubicBezTo>
                      <a:pt x="13310" y="12313"/>
                      <a:pt x="13319" y="12169"/>
                      <a:pt x="13333" y="12027"/>
                    </a:cubicBezTo>
                    <a:cubicBezTo>
                      <a:pt x="12575" y="12667"/>
                      <a:pt x="11714" y="13033"/>
                      <a:pt x="10800" y="13033"/>
                    </a:cubicBezTo>
                    <a:cubicBezTo>
                      <a:pt x="9907" y="13033"/>
                      <a:pt x="9065" y="12681"/>
                      <a:pt x="8321" y="12068"/>
                    </a:cubicBezTo>
                    <a:cubicBezTo>
                      <a:pt x="8331" y="12197"/>
                      <a:pt x="8339" y="12327"/>
                      <a:pt x="8339" y="12461"/>
                    </a:cubicBezTo>
                    <a:cubicBezTo>
                      <a:pt x="8339" y="14077"/>
                      <a:pt x="7519" y="15392"/>
                      <a:pt x="6511" y="15392"/>
                    </a:cubicBezTo>
                    <a:cubicBezTo>
                      <a:pt x="5503" y="15392"/>
                      <a:pt x="4683" y="14077"/>
                      <a:pt x="4683" y="12461"/>
                    </a:cubicBezTo>
                    <a:cubicBezTo>
                      <a:pt x="4683" y="10880"/>
                      <a:pt x="5468" y="9591"/>
                      <a:pt x="6446" y="9535"/>
                    </a:cubicBezTo>
                    <a:cubicBezTo>
                      <a:pt x="5757" y="8071"/>
                      <a:pt x="5343" y="6255"/>
                      <a:pt x="5343" y="4284"/>
                    </a:cubicBezTo>
                    <a:cubicBezTo>
                      <a:pt x="5343" y="1918"/>
                      <a:pt x="4147" y="0"/>
                      <a:pt x="2671" y="0"/>
                    </a:cubicBezTo>
                    <a:cubicBezTo>
                      <a:pt x="1843" y="0"/>
                      <a:pt x="1103" y="605"/>
                      <a:pt x="613" y="1554"/>
                    </a:cubicBezTo>
                    <a:cubicBezTo>
                      <a:pt x="865" y="1453"/>
                      <a:pt x="1127" y="1393"/>
                      <a:pt x="1399" y="1393"/>
                    </a:cubicBezTo>
                    <a:cubicBezTo>
                      <a:pt x="3190" y="1393"/>
                      <a:pt x="4646" y="3730"/>
                      <a:pt x="4646" y="6600"/>
                    </a:cubicBezTo>
                    <a:cubicBezTo>
                      <a:pt x="4646" y="9472"/>
                      <a:pt x="3190" y="11808"/>
                      <a:pt x="1399" y="11808"/>
                    </a:cubicBezTo>
                    <a:cubicBezTo>
                      <a:pt x="1284" y="11808"/>
                      <a:pt x="1171" y="11799"/>
                      <a:pt x="1060" y="11780"/>
                    </a:cubicBezTo>
                    <a:cubicBezTo>
                      <a:pt x="1581" y="13519"/>
                      <a:pt x="2287" y="15123"/>
                      <a:pt x="3163" y="16528"/>
                    </a:cubicBezTo>
                    <a:cubicBezTo>
                      <a:pt x="4357" y="18443"/>
                      <a:pt x="5783" y="19849"/>
                      <a:pt x="7337" y="20690"/>
                    </a:cubicBezTo>
                    <a:cubicBezTo>
                      <a:pt x="7583" y="17880"/>
                      <a:pt x="9088" y="15708"/>
                      <a:pt x="10908" y="15708"/>
                    </a:cubicBezTo>
                    <a:cubicBezTo>
                      <a:pt x="12703" y="15708"/>
                      <a:pt x="14192" y="17823"/>
                      <a:pt x="14467" y="20580"/>
                    </a:cubicBezTo>
                    <a:cubicBezTo>
                      <a:pt x="15943" y="19728"/>
                      <a:pt x="17295" y="18359"/>
                      <a:pt x="18437" y="16528"/>
                    </a:cubicBezTo>
                    <a:cubicBezTo>
                      <a:pt x="19312" y="15125"/>
                      <a:pt x="20017" y="13522"/>
                      <a:pt x="20539" y="11785"/>
                    </a:cubicBezTo>
                    <a:cubicBezTo>
                      <a:pt x="20444" y="11799"/>
                      <a:pt x="20348" y="11808"/>
                      <a:pt x="20250" y="11808"/>
                    </a:cubicBezTo>
                    <a:cubicBezTo>
                      <a:pt x="18459" y="11808"/>
                      <a:pt x="17003" y="9472"/>
                      <a:pt x="17003" y="6600"/>
                    </a:cubicBezTo>
                    <a:close/>
                    <a:moveTo>
                      <a:pt x="21563" y="3598"/>
                    </a:moveTo>
                    <a:cubicBezTo>
                      <a:pt x="21191" y="3178"/>
                      <a:pt x="20738" y="2930"/>
                      <a:pt x="20250" y="2930"/>
                    </a:cubicBezTo>
                    <a:cubicBezTo>
                      <a:pt x="18988" y="2930"/>
                      <a:pt x="17961" y="4577"/>
                      <a:pt x="17961" y="6600"/>
                    </a:cubicBezTo>
                    <a:cubicBezTo>
                      <a:pt x="17961" y="8625"/>
                      <a:pt x="18988" y="10271"/>
                      <a:pt x="20250" y="10271"/>
                    </a:cubicBezTo>
                    <a:cubicBezTo>
                      <a:pt x="20507" y="10271"/>
                      <a:pt x="20753" y="10200"/>
                      <a:pt x="20983" y="10075"/>
                    </a:cubicBezTo>
                    <a:cubicBezTo>
                      <a:pt x="21388" y="8239"/>
                      <a:pt x="21600" y="6288"/>
                      <a:pt x="21600" y="4284"/>
                    </a:cubicBezTo>
                    <a:cubicBezTo>
                      <a:pt x="21600" y="4049"/>
                      <a:pt x="21585" y="3822"/>
                      <a:pt x="21563" y="3598"/>
                    </a:cubicBezTo>
                    <a:close/>
                    <a:moveTo>
                      <a:pt x="3688" y="6600"/>
                    </a:moveTo>
                    <a:cubicBezTo>
                      <a:pt x="3688" y="4577"/>
                      <a:pt x="2661" y="2930"/>
                      <a:pt x="1399" y="2930"/>
                    </a:cubicBezTo>
                    <a:cubicBezTo>
                      <a:pt x="886" y="2930"/>
                      <a:pt x="413" y="3205"/>
                      <a:pt x="31" y="3664"/>
                    </a:cubicBezTo>
                    <a:cubicBezTo>
                      <a:pt x="13" y="3867"/>
                      <a:pt x="0" y="4073"/>
                      <a:pt x="0" y="4284"/>
                    </a:cubicBezTo>
                    <a:cubicBezTo>
                      <a:pt x="0" y="6276"/>
                      <a:pt x="210" y="8216"/>
                      <a:pt x="610" y="10042"/>
                    </a:cubicBezTo>
                    <a:cubicBezTo>
                      <a:pt x="856" y="10188"/>
                      <a:pt x="1121" y="10271"/>
                      <a:pt x="1399" y="10271"/>
                    </a:cubicBezTo>
                    <a:cubicBezTo>
                      <a:pt x="2661" y="10271"/>
                      <a:pt x="3688" y="8625"/>
                      <a:pt x="3688" y="6600"/>
                    </a:cubicBezTo>
                    <a:close/>
                    <a:moveTo>
                      <a:pt x="5642" y="12461"/>
                    </a:moveTo>
                    <a:cubicBezTo>
                      <a:pt x="5642" y="13229"/>
                      <a:pt x="6032" y="13855"/>
                      <a:pt x="6511" y="13855"/>
                    </a:cubicBezTo>
                    <a:cubicBezTo>
                      <a:pt x="6991" y="13855"/>
                      <a:pt x="7380" y="13229"/>
                      <a:pt x="7380" y="12461"/>
                    </a:cubicBezTo>
                    <a:cubicBezTo>
                      <a:pt x="7380" y="11693"/>
                      <a:pt x="6991" y="11067"/>
                      <a:pt x="6511" y="11067"/>
                    </a:cubicBezTo>
                    <a:cubicBezTo>
                      <a:pt x="6032" y="11067"/>
                      <a:pt x="5642" y="11693"/>
                      <a:pt x="5642" y="12461"/>
                    </a:cubicBezTo>
                    <a:close/>
                    <a:moveTo>
                      <a:pt x="15138" y="13855"/>
                    </a:moveTo>
                    <a:cubicBezTo>
                      <a:pt x="15617" y="13855"/>
                      <a:pt x="16007" y="13229"/>
                      <a:pt x="16007" y="12461"/>
                    </a:cubicBezTo>
                    <a:cubicBezTo>
                      <a:pt x="16007" y="11693"/>
                      <a:pt x="15617" y="11067"/>
                      <a:pt x="15138" y="11067"/>
                    </a:cubicBezTo>
                    <a:cubicBezTo>
                      <a:pt x="14659" y="11067"/>
                      <a:pt x="14269" y="11693"/>
                      <a:pt x="14269" y="12461"/>
                    </a:cubicBezTo>
                    <a:cubicBezTo>
                      <a:pt x="14269" y="13229"/>
                      <a:pt x="14659" y="13855"/>
                      <a:pt x="15138" y="13855"/>
                    </a:cubicBezTo>
                    <a:close/>
                    <a:moveTo>
                      <a:pt x="10908" y="17245"/>
                    </a:moveTo>
                    <a:cubicBezTo>
                      <a:pt x="9525" y="17245"/>
                      <a:pt x="8387" y="18952"/>
                      <a:pt x="8268" y="21121"/>
                    </a:cubicBezTo>
                    <a:cubicBezTo>
                      <a:pt x="9088" y="21435"/>
                      <a:pt x="9936" y="21600"/>
                      <a:pt x="10800" y="21600"/>
                    </a:cubicBezTo>
                    <a:cubicBezTo>
                      <a:pt x="11738" y="21600"/>
                      <a:pt x="12658" y="21406"/>
                      <a:pt x="13542" y="21036"/>
                    </a:cubicBezTo>
                    <a:cubicBezTo>
                      <a:pt x="13399" y="18908"/>
                      <a:pt x="12273" y="17245"/>
                      <a:pt x="10908" y="1724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92" name="Group 92"/>
            <p:cNvGrpSpPr/>
            <p:nvPr/>
          </p:nvGrpSpPr>
          <p:grpSpPr>
            <a:xfrm>
              <a:off x="451491" y="-1"/>
              <a:ext cx="1288331" cy="397313"/>
              <a:chOff x="0" y="0"/>
              <a:chExt cx="1288330" cy="397311"/>
            </a:xfrm>
          </p:grpSpPr>
          <p:sp>
            <p:nvSpPr>
              <p:cNvPr id="89" name="Shape 89"/>
              <p:cNvSpPr/>
              <p:nvPr/>
            </p:nvSpPr>
            <p:spPr>
              <a:xfrm>
                <a:off x="0" y="0"/>
                <a:ext cx="1288331" cy="267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09" y="0"/>
                    </a:moveTo>
                    <a:cubicBezTo>
                      <a:pt x="11534" y="0"/>
                      <a:pt x="11413" y="501"/>
                      <a:pt x="11413" y="1340"/>
                    </a:cubicBezTo>
                    <a:cubicBezTo>
                      <a:pt x="11413" y="2179"/>
                      <a:pt x="11534" y="2681"/>
                      <a:pt x="11709" y="2681"/>
                    </a:cubicBezTo>
                    <a:lnTo>
                      <a:pt x="12014" y="2681"/>
                    </a:lnTo>
                    <a:lnTo>
                      <a:pt x="12014" y="18319"/>
                    </a:lnTo>
                    <a:lnTo>
                      <a:pt x="11709" y="18319"/>
                    </a:lnTo>
                    <a:cubicBezTo>
                      <a:pt x="11534" y="18319"/>
                      <a:pt x="11413" y="18820"/>
                      <a:pt x="11413" y="19659"/>
                    </a:cubicBezTo>
                    <a:cubicBezTo>
                      <a:pt x="11413" y="20498"/>
                      <a:pt x="11534" y="21000"/>
                      <a:pt x="11709" y="21000"/>
                    </a:cubicBezTo>
                    <a:lnTo>
                      <a:pt x="12960" y="21000"/>
                    </a:lnTo>
                    <a:cubicBezTo>
                      <a:pt x="13134" y="21000"/>
                      <a:pt x="13256" y="20498"/>
                      <a:pt x="13256" y="19659"/>
                    </a:cubicBezTo>
                    <a:cubicBezTo>
                      <a:pt x="13256" y="18820"/>
                      <a:pt x="13134" y="18319"/>
                      <a:pt x="12960" y="18319"/>
                    </a:cubicBezTo>
                    <a:lnTo>
                      <a:pt x="12571" y="18319"/>
                    </a:lnTo>
                    <a:lnTo>
                      <a:pt x="12571" y="2681"/>
                    </a:lnTo>
                    <a:lnTo>
                      <a:pt x="13613" y="2681"/>
                    </a:lnTo>
                    <a:cubicBezTo>
                      <a:pt x="13871" y="2681"/>
                      <a:pt x="14055" y="3073"/>
                      <a:pt x="14179" y="3686"/>
                    </a:cubicBezTo>
                    <a:cubicBezTo>
                      <a:pt x="14303" y="4297"/>
                      <a:pt x="14368" y="5355"/>
                      <a:pt x="14368" y="6730"/>
                    </a:cubicBezTo>
                    <a:cubicBezTo>
                      <a:pt x="14368" y="8105"/>
                      <a:pt x="14303" y="9163"/>
                      <a:pt x="14179" y="9774"/>
                    </a:cubicBezTo>
                    <a:cubicBezTo>
                      <a:pt x="14055" y="10387"/>
                      <a:pt x="13871" y="10723"/>
                      <a:pt x="13613" y="10723"/>
                    </a:cubicBezTo>
                    <a:lnTo>
                      <a:pt x="13123" y="10723"/>
                    </a:lnTo>
                    <a:cubicBezTo>
                      <a:pt x="12948" y="10723"/>
                      <a:pt x="12826" y="11225"/>
                      <a:pt x="12826" y="12064"/>
                    </a:cubicBezTo>
                    <a:cubicBezTo>
                      <a:pt x="12826" y="12903"/>
                      <a:pt x="12948" y="13404"/>
                      <a:pt x="13123" y="13404"/>
                    </a:cubicBezTo>
                    <a:lnTo>
                      <a:pt x="13613" y="13404"/>
                    </a:lnTo>
                    <a:cubicBezTo>
                      <a:pt x="14043" y="13404"/>
                      <a:pt x="14378" y="12863"/>
                      <a:pt x="14612" y="11673"/>
                    </a:cubicBezTo>
                    <a:cubicBezTo>
                      <a:pt x="14842" y="10498"/>
                      <a:pt x="14960" y="8860"/>
                      <a:pt x="14960" y="6744"/>
                    </a:cubicBezTo>
                    <a:cubicBezTo>
                      <a:pt x="14960" y="4628"/>
                      <a:pt x="14842" y="2962"/>
                      <a:pt x="14612" y="1787"/>
                    </a:cubicBezTo>
                    <a:cubicBezTo>
                      <a:pt x="14378" y="597"/>
                      <a:pt x="14043" y="0"/>
                      <a:pt x="13613" y="0"/>
                    </a:cubicBezTo>
                    <a:lnTo>
                      <a:pt x="11709" y="0"/>
                    </a:lnTo>
                    <a:close/>
                    <a:moveTo>
                      <a:pt x="84" y="2052"/>
                    </a:moveTo>
                    <a:cubicBezTo>
                      <a:pt x="27" y="2052"/>
                      <a:pt x="0" y="2199"/>
                      <a:pt x="0" y="2471"/>
                    </a:cubicBezTo>
                    <a:cubicBezTo>
                      <a:pt x="0" y="2746"/>
                      <a:pt x="27" y="2876"/>
                      <a:pt x="84" y="2876"/>
                    </a:cubicBezTo>
                    <a:lnTo>
                      <a:pt x="482" y="2876"/>
                    </a:lnTo>
                    <a:cubicBezTo>
                      <a:pt x="539" y="2876"/>
                      <a:pt x="569" y="3009"/>
                      <a:pt x="569" y="3281"/>
                    </a:cubicBezTo>
                    <a:lnTo>
                      <a:pt x="569" y="19952"/>
                    </a:lnTo>
                    <a:cubicBezTo>
                      <a:pt x="569" y="20226"/>
                      <a:pt x="539" y="20357"/>
                      <a:pt x="482" y="20357"/>
                    </a:cubicBezTo>
                    <a:lnTo>
                      <a:pt x="84" y="20357"/>
                    </a:lnTo>
                    <a:cubicBezTo>
                      <a:pt x="27" y="20357"/>
                      <a:pt x="0" y="20490"/>
                      <a:pt x="0" y="20762"/>
                    </a:cubicBezTo>
                    <a:cubicBezTo>
                      <a:pt x="0" y="21036"/>
                      <a:pt x="27" y="21181"/>
                      <a:pt x="84" y="21181"/>
                    </a:cubicBezTo>
                    <a:lnTo>
                      <a:pt x="1335" y="21181"/>
                    </a:lnTo>
                    <a:cubicBezTo>
                      <a:pt x="1393" y="21181"/>
                      <a:pt x="1420" y="21036"/>
                      <a:pt x="1420" y="20762"/>
                    </a:cubicBezTo>
                    <a:cubicBezTo>
                      <a:pt x="1420" y="20490"/>
                      <a:pt x="1393" y="20357"/>
                      <a:pt x="1335" y="20357"/>
                    </a:cubicBezTo>
                    <a:lnTo>
                      <a:pt x="825" y="20357"/>
                    </a:lnTo>
                    <a:cubicBezTo>
                      <a:pt x="768" y="20357"/>
                      <a:pt x="737" y="20226"/>
                      <a:pt x="737" y="19952"/>
                    </a:cubicBezTo>
                    <a:lnTo>
                      <a:pt x="737" y="3965"/>
                    </a:lnTo>
                    <a:cubicBezTo>
                      <a:pt x="737" y="3820"/>
                      <a:pt x="744" y="3750"/>
                      <a:pt x="755" y="3742"/>
                    </a:cubicBezTo>
                    <a:cubicBezTo>
                      <a:pt x="766" y="3733"/>
                      <a:pt x="776" y="3753"/>
                      <a:pt x="784" y="3826"/>
                    </a:cubicBezTo>
                    <a:lnTo>
                      <a:pt x="2375" y="20762"/>
                    </a:lnTo>
                    <a:cubicBezTo>
                      <a:pt x="2401" y="21036"/>
                      <a:pt x="2443" y="21181"/>
                      <a:pt x="2500" y="21181"/>
                    </a:cubicBezTo>
                    <a:cubicBezTo>
                      <a:pt x="2557" y="21181"/>
                      <a:pt x="2598" y="21036"/>
                      <a:pt x="2625" y="20762"/>
                    </a:cubicBezTo>
                    <a:lnTo>
                      <a:pt x="4215" y="3826"/>
                    </a:lnTo>
                    <a:cubicBezTo>
                      <a:pt x="4223" y="3753"/>
                      <a:pt x="4233" y="3733"/>
                      <a:pt x="4245" y="3742"/>
                    </a:cubicBezTo>
                    <a:cubicBezTo>
                      <a:pt x="4256" y="3750"/>
                      <a:pt x="4259" y="3820"/>
                      <a:pt x="4259" y="3965"/>
                    </a:cubicBezTo>
                    <a:lnTo>
                      <a:pt x="4259" y="19952"/>
                    </a:lnTo>
                    <a:cubicBezTo>
                      <a:pt x="4259" y="20226"/>
                      <a:pt x="4231" y="20357"/>
                      <a:pt x="4175" y="20357"/>
                    </a:cubicBezTo>
                    <a:lnTo>
                      <a:pt x="3664" y="20357"/>
                    </a:lnTo>
                    <a:cubicBezTo>
                      <a:pt x="3607" y="20357"/>
                      <a:pt x="3580" y="20490"/>
                      <a:pt x="3580" y="20762"/>
                    </a:cubicBezTo>
                    <a:cubicBezTo>
                      <a:pt x="3580" y="21036"/>
                      <a:pt x="3607" y="21181"/>
                      <a:pt x="3664" y="21181"/>
                    </a:cubicBezTo>
                    <a:lnTo>
                      <a:pt x="4912" y="21181"/>
                    </a:lnTo>
                    <a:cubicBezTo>
                      <a:pt x="4969" y="21181"/>
                      <a:pt x="4999" y="21036"/>
                      <a:pt x="4999" y="20762"/>
                    </a:cubicBezTo>
                    <a:cubicBezTo>
                      <a:pt x="4999" y="20490"/>
                      <a:pt x="4969" y="20357"/>
                      <a:pt x="4912" y="20357"/>
                    </a:cubicBezTo>
                    <a:lnTo>
                      <a:pt x="4517" y="20357"/>
                    </a:lnTo>
                    <a:cubicBezTo>
                      <a:pt x="4460" y="20357"/>
                      <a:pt x="4430" y="20226"/>
                      <a:pt x="4430" y="19952"/>
                    </a:cubicBezTo>
                    <a:lnTo>
                      <a:pt x="4430" y="3281"/>
                    </a:lnTo>
                    <a:cubicBezTo>
                      <a:pt x="4430" y="3009"/>
                      <a:pt x="4460" y="2876"/>
                      <a:pt x="4517" y="2876"/>
                    </a:cubicBezTo>
                    <a:lnTo>
                      <a:pt x="4912" y="2876"/>
                    </a:lnTo>
                    <a:cubicBezTo>
                      <a:pt x="4969" y="2876"/>
                      <a:pt x="4999" y="2746"/>
                      <a:pt x="4999" y="2471"/>
                    </a:cubicBezTo>
                    <a:cubicBezTo>
                      <a:pt x="4999" y="2199"/>
                      <a:pt x="4969" y="2052"/>
                      <a:pt x="4912" y="2052"/>
                    </a:cubicBezTo>
                    <a:lnTo>
                      <a:pt x="4288" y="2052"/>
                    </a:lnTo>
                    <a:cubicBezTo>
                      <a:pt x="4246" y="2052"/>
                      <a:pt x="4216" y="2090"/>
                      <a:pt x="4195" y="2164"/>
                    </a:cubicBezTo>
                    <a:cubicBezTo>
                      <a:pt x="4174" y="2235"/>
                      <a:pt x="4157" y="2344"/>
                      <a:pt x="4146" y="2471"/>
                    </a:cubicBezTo>
                    <a:lnTo>
                      <a:pt x="2555" y="19408"/>
                    </a:lnTo>
                    <a:cubicBezTo>
                      <a:pt x="2517" y="19790"/>
                      <a:pt x="2479" y="19790"/>
                      <a:pt x="2442" y="19408"/>
                    </a:cubicBezTo>
                    <a:lnTo>
                      <a:pt x="851" y="2471"/>
                    </a:lnTo>
                    <a:cubicBezTo>
                      <a:pt x="839" y="2344"/>
                      <a:pt x="825" y="2235"/>
                      <a:pt x="804" y="2164"/>
                    </a:cubicBezTo>
                    <a:cubicBezTo>
                      <a:pt x="783" y="2090"/>
                      <a:pt x="753" y="2052"/>
                      <a:pt x="711" y="2052"/>
                    </a:cubicBezTo>
                    <a:lnTo>
                      <a:pt x="84" y="2052"/>
                    </a:lnTo>
                    <a:close/>
                    <a:moveTo>
                      <a:pt x="17277" y="5222"/>
                    </a:moveTo>
                    <a:cubicBezTo>
                      <a:pt x="17138" y="5222"/>
                      <a:pt x="17008" y="5330"/>
                      <a:pt x="16885" y="5557"/>
                    </a:cubicBezTo>
                    <a:cubicBezTo>
                      <a:pt x="16772" y="5765"/>
                      <a:pt x="16666" y="6030"/>
                      <a:pt x="16575" y="6325"/>
                    </a:cubicBezTo>
                    <a:cubicBezTo>
                      <a:pt x="16535" y="6450"/>
                      <a:pt x="16500" y="6511"/>
                      <a:pt x="16464" y="6646"/>
                    </a:cubicBezTo>
                    <a:cubicBezTo>
                      <a:pt x="16446" y="5920"/>
                      <a:pt x="16331" y="5362"/>
                      <a:pt x="16171" y="5362"/>
                    </a:cubicBezTo>
                    <a:lnTo>
                      <a:pt x="15602" y="5362"/>
                    </a:lnTo>
                    <a:cubicBezTo>
                      <a:pt x="15427" y="5362"/>
                      <a:pt x="15306" y="6087"/>
                      <a:pt x="15306" y="6925"/>
                    </a:cubicBezTo>
                    <a:cubicBezTo>
                      <a:pt x="15306" y="7764"/>
                      <a:pt x="15427" y="8489"/>
                      <a:pt x="15602" y="8489"/>
                    </a:cubicBezTo>
                    <a:lnTo>
                      <a:pt x="15915" y="8489"/>
                    </a:lnTo>
                    <a:lnTo>
                      <a:pt x="15915" y="18319"/>
                    </a:lnTo>
                    <a:lnTo>
                      <a:pt x="15602" y="18319"/>
                    </a:lnTo>
                    <a:cubicBezTo>
                      <a:pt x="15427" y="18319"/>
                      <a:pt x="15306" y="18820"/>
                      <a:pt x="15306" y="19659"/>
                    </a:cubicBezTo>
                    <a:cubicBezTo>
                      <a:pt x="15306" y="20498"/>
                      <a:pt x="15427" y="21000"/>
                      <a:pt x="15602" y="21000"/>
                    </a:cubicBezTo>
                    <a:lnTo>
                      <a:pt x="16795" y="21000"/>
                    </a:lnTo>
                    <a:cubicBezTo>
                      <a:pt x="16970" y="21000"/>
                      <a:pt x="17091" y="20498"/>
                      <a:pt x="17091" y="19659"/>
                    </a:cubicBezTo>
                    <a:cubicBezTo>
                      <a:pt x="17091" y="18820"/>
                      <a:pt x="16970" y="18319"/>
                      <a:pt x="16795" y="18319"/>
                    </a:cubicBezTo>
                    <a:lnTo>
                      <a:pt x="16473" y="18319"/>
                    </a:lnTo>
                    <a:lnTo>
                      <a:pt x="16473" y="11030"/>
                    </a:lnTo>
                    <a:cubicBezTo>
                      <a:pt x="16566" y="10507"/>
                      <a:pt x="16612" y="10028"/>
                      <a:pt x="16694" y="9592"/>
                    </a:cubicBezTo>
                    <a:cubicBezTo>
                      <a:pt x="16767" y="9192"/>
                      <a:pt x="16859" y="8819"/>
                      <a:pt x="16966" y="8489"/>
                    </a:cubicBezTo>
                    <a:cubicBezTo>
                      <a:pt x="17058" y="8210"/>
                      <a:pt x="17161" y="8070"/>
                      <a:pt x="17280" y="8070"/>
                    </a:cubicBezTo>
                    <a:cubicBezTo>
                      <a:pt x="17441" y="8070"/>
                      <a:pt x="17555" y="8252"/>
                      <a:pt x="17634" y="8615"/>
                    </a:cubicBezTo>
                    <a:cubicBezTo>
                      <a:pt x="17712" y="8970"/>
                      <a:pt x="17747" y="9386"/>
                      <a:pt x="17747" y="9927"/>
                    </a:cubicBezTo>
                    <a:cubicBezTo>
                      <a:pt x="17747" y="10766"/>
                      <a:pt x="17869" y="11352"/>
                      <a:pt x="18044" y="11352"/>
                    </a:cubicBezTo>
                    <a:cubicBezTo>
                      <a:pt x="18218" y="11352"/>
                      <a:pt x="18343" y="10766"/>
                      <a:pt x="18343" y="9927"/>
                    </a:cubicBezTo>
                    <a:cubicBezTo>
                      <a:pt x="18343" y="9289"/>
                      <a:pt x="18318" y="8677"/>
                      <a:pt x="18270" y="8112"/>
                    </a:cubicBezTo>
                    <a:cubicBezTo>
                      <a:pt x="18221" y="7535"/>
                      <a:pt x="18148" y="7015"/>
                      <a:pt x="18052" y="6576"/>
                    </a:cubicBezTo>
                    <a:cubicBezTo>
                      <a:pt x="17958" y="6147"/>
                      <a:pt x="17845" y="5808"/>
                      <a:pt x="17715" y="5571"/>
                    </a:cubicBezTo>
                    <a:cubicBezTo>
                      <a:pt x="17587" y="5335"/>
                      <a:pt x="17438" y="5222"/>
                      <a:pt x="17277" y="5222"/>
                    </a:cubicBezTo>
                    <a:close/>
                    <a:moveTo>
                      <a:pt x="19997" y="5362"/>
                    </a:moveTo>
                    <a:cubicBezTo>
                      <a:pt x="19767" y="5362"/>
                      <a:pt x="19548" y="5565"/>
                      <a:pt x="19350" y="5962"/>
                    </a:cubicBezTo>
                    <a:cubicBezTo>
                      <a:pt x="19151" y="6362"/>
                      <a:pt x="18980" y="6931"/>
                      <a:pt x="18839" y="7651"/>
                    </a:cubicBezTo>
                    <a:cubicBezTo>
                      <a:pt x="18699" y="8366"/>
                      <a:pt x="18589" y="9238"/>
                      <a:pt x="18511" y="10235"/>
                    </a:cubicBezTo>
                    <a:cubicBezTo>
                      <a:pt x="18434" y="11218"/>
                      <a:pt x="18395" y="12313"/>
                      <a:pt x="18395" y="13488"/>
                    </a:cubicBezTo>
                    <a:cubicBezTo>
                      <a:pt x="18395" y="14662"/>
                      <a:pt x="18434" y="15744"/>
                      <a:pt x="18511" y="16727"/>
                    </a:cubicBezTo>
                    <a:cubicBezTo>
                      <a:pt x="18589" y="17724"/>
                      <a:pt x="18699" y="18597"/>
                      <a:pt x="18839" y="19310"/>
                    </a:cubicBezTo>
                    <a:cubicBezTo>
                      <a:pt x="18980" y="20031"/>
                      <a:pt x="19150" y="20599"/>
                      <a:pt x="19350" y="21000"/>
                    </a:cubicBezTo>
                    <a:cubicBezTo>
                      <a:pt x="19547" y="21396"/>
                      <a:pt x="19765" y="21600"/>
                      <a:pt x="19997" y="21600"/>
                    </a:cubicBezTo>
                    <a:cubicBezTo>
                      <a:pt x="20229" y="21600"/>
                      <a:pt x="20448" y="21396"/>
                      <a:pt x="20645" y="21000"/>
                    </a:cubicBezTo>
                    <a:cubicBezTo>
                      <a:pt x="20845" y="20599"/>
                      <a:pt x="21016" y="20029"/>
                      <a:pt x="21156" y="19310"/>
                    </a:cubicBezTo>
                    <a:cubicBezTo>
                      <a:pt x="21296" y="18595"/>
                      <a:pt x="21406" y="17723"/>
                      <a:pt x="21484" y="16727"/>
                    </a:cubicBezTo>
                    <a:cubicBezTo>
                      <a:pt x="21561" y="15742"/>
                      <a:pt x="21600" y="14661"/>
                      <a:pt x="21600" y="13488"/>
                    </a:cubicBezTo>
                    <a:cubicBezTo>
                      <a:pt x="21600" y="12314"/>
                      <a:pt x="21561" y="11220"/>
                      <a:pt x="21484" y="10235"/>
                    </a:cubicBezTo>
                    <a:cubicBezTo>
                      <a:pt x="21406" y="9238"/>
                      <a:pt x="21296" y="8367"/>
                      <a:pt x="21156" y="7651"/>
                    </a:cubicBezTo>
                    <a:cubicBezTo>
                      <a:pt x="21015" y="6931"/>
                      <a:pt x="20844" y="6363"/>
                      <a:pt x="20645" y="5962"/>
                    </a:cubicBezTo>
                    <a:cubicBezTo>
                      <a:pt x="20447" y="5565"/>
                      <a:pt x="20228" y="5362"/>
                      <a:pt x="19997" y="5362"/>
                    </a:cubicBezTo>
                    <a:close/>
                    <a:moveTo>
                      <a:pt x="6312" y="7247"/>
                    </a:moveTo>
                    <a:cubicBezTo>
                      <a:pt x="6187" y="7247"/>
                      <a:pt x="6067" y="7329"/>
                      <a:pt x="5957" y="7484"/>
                    </a:cubicBezTo>
                    <a:cubicBezTo>
                      <a:pt x="5847" y="7638"/>
                      <a:pt x="5751" y="7829"/>
                      <a:pt x="5664" y="8056"/>
                    </a:cubicBezTo>
                    <a:cubicBezTo>
                      <a:pt x="5577" y="8285"/>
                      <a:pt x="5498" y="8541"/>
                      <a:pt x="5432" y="8824"/>
                    </a:cubicBezTo>
                    <a:cubicBezTo>
                      <a:pt x="5365" y="9106"/>
                      <a:pt x="5314" y="9365"/>
                      <a:pt x="5272" y="9620"/>
                    </a:cubicBezTo>
                    <a:cubicBezTo>
                      <a:pt x="5238" y="9838"/>
                      <a:pt x="5244" y="10029"/>
                      <a:pt x="5290" y="10193"/>
                    </a:cubicBezTo>
                    <a:cubicBezTo>
                      <a:pt x="5335" y="10356"/>
                      <a:pt x="5375" y="10327"/>
                      <a:pt x="5409" y="10109"/>
                    </a:cubicBezTo>
                    <a:cubicBezTo>
                      <a:pt x="5443" y="9891"/>
                      <a:pt x="5487" y="9663"/>
                      <a:pt x="5542" y="9425"/>
                    </a:cubicBezTo>
                    <a:cubicBezTo>
                      <a:pt x="5597" y="9190"/>
                      <a:pt x="5660" y="8983"/>
                      <a:pt x="5734" y="8782"/>
                    </a:cubicBezTo>
                    <a:cubicBezTo>
                      <a:pt x="5808" y="8583"/>
                      <a:pt x="5892" y="8404"/>
                      <a:pt x="5986" y="8266"/>
                    </a:cubicBezTo>
                    <a:cubicBezTo>
                      <a:pt x="6081" y="8129"/>
                      <a:pt x="6190" y="8070"/>
                      <a:pt x="6312" y="8070"/>
                    </a:cubicBezTo>
                    <a:cubicBezTo>
                      <a:pt x="6448" y="8070"/>
                      <a:pt x="6570" y="8159"/>
                      <a:pt x="6680" y="8350"/>
                    </a:cubicBezTo>
                    <a:cubicBezTo>
                      <a:pt x="6790" y="8540"/>
                      <a:pt x="6883" y="8807"/>
                      <a:pt x="6959" y="9145"/>
                    </a:cubicBezTo>
                    <a:cubicBezTo>
                      <a:pt x="7035" y="9481"/>
                      <a:pt x="7091" y="9871"/>
                      <a:pt x="7133" y="10318"/>
                    </a:cubicBezTo>
                    <a:cubicBezTo>
                      <a:pt x="7175" y="10766"/>
                      <a:pt x="7197" y="11247"/>
                      <a:pt x="7197" y="11756"/>
                    </a:cubicBezTo>
                    <a:lnTo>
                      <a:pt x="7197" y="16950"/>
                    </a:lnTo>
                    <a:cubicBezTo>
                      <a:pt x="7118" y="17642"/>
                      <a:pt x="7021" y="18263"/>
                      <a:pt x="6907" y="18807"/>
                    </a:cubicBezTo>
                    <a:cubicBezTo>
                      <a:pt x="6808" y="19282"/>
                      <a:pt x="6690" y="19705"/>
                      <a:pt x="6550" y="20078"/>
                    </a:cubicBezTo>
                    <a:cubicBezTo>
                      <a:pt x="6410" y="20451"/>
                      <a:pt x="6248" y="20637"/>
                      <a:pt x="6062" y="20637"/>
                    </a:cubicBezTo>
                    <a:cubicBezTo>
                      <a:pt x="5778" y="20637"/>
                      <a:pt x="5565" y="20296"/>
                      <a:pt x="5423" y="19631"/>
                    </a:cubicBezTo>
                    <a:cubicBezTo>
                      <a:pt x="5281" y="18966"/>
                      <a:pt x="5208" y="18115"/>
                      <a:pt x="5208" y="17076"/>
                    </a:cubicBezTo>
                    <a:cubicBezTo>
                      <a:pt x="5208" y="16567"/>
                      <a:pt x="5227" y="16102"/>
                      <a:pt x="5264" y="15666"/>
                    </a:cubicBezTo>
                    <a:cubicBezTo>
                      <a:pt x="5299" y="15230"/>
                      <a:pt x="5355" y="14844"/>
                      <a:pt x="5435" y="14535"/>
                    </a:cubicBezTo>
                    <a:cubicBezTo>
                      <a:pt x="5514" y="14224"/>
                      <a:pt x="5615" y="13990"/>
                      <a:pt x="5737" y="13809"/>
                    </a:cubicBezTo>
                    <a:cubicBezTo>
                      <a:pt x="5858" y="13628"/>
                      <a:pt x="6005" y="13530"/>
                      <a:pt x="6175" y="13530"/>
                    </a:cubicBezTo>
                    <a:lnTo>
                      <a:pt x="6770" y="13530"/>
                    </a:lnTo>
                    <a:cubicBezTo>
                      <a:pt x="6827" y="13530"/>
                      <a:pt x="6857" y="13398"/>
                      <a:pt x="6857" y="13125"/>
                    </a:cubicBezTo>
                    <a:cubicBezTo>
                      <a:pt x="6857" y="12852"/>
                      <a:pt x="6827" y="12706"/>
                      <a:pt x="6770" y="12706"/>
                    </a:cubicBezTo>
                    <a:lnTo>
                      <a:pt x="6175" y="12706"/>
                    </a:lnTo>
                    <a:cubicBezTo>
                      <a:pt x="5990" y="12706"/>
                      <a:pt x="5825" y="12828"/>
                      <a:pt x="5685" y="13055"/>
                    </a:cubicBezTo>
                    <a:cubicBezTo>
                      <a:pt x="5544" y="13284"/>
                      <a:pt x="5427" y="13585"/>
                      <a:pt x="5330" y="13976"/>
                    </a:cubicBezTo>
                    <a:cubicBezTo>
                      <a:pt x="5234" y="14369"/>
                      <a:pt x="5162" y="14831"/>
                      <a:pt x="5113" y="15359"/>
                    </a:cubicBezTo>
                    <a:cubicBezTo>
                      <a:pt x="5063" y="15886"/>
                      <a:pt x="5037" y="16457"/>
                      <a:pt x="5037" y="17076"/>
                    </a:cubicBezTo>
                    <a:cubicBezTo>
                      <a:pt x="5037" y="17696"/>
                      <a:pt x="5059" y="18280"/>
                      <a:pt x="5101" y="18807"/>
                    </a:cubicBezTo>
                    <a:cubicBezTo>
                      <a:pt x="5143" y="19336"/>
                      <a:pt x="5204" y="19784"/>
                      <a:pt x="5290" y="20176"/>
                    </a:cubicBezTo>
                    <a:cubicBezTo>
                      <a:pt x="5375" y="20567"/>
                      <a:pt x="5483" y="20882"/>
                      <a:pt x="5612" y="21111"/>
                    </a:cubicBezTo>
                    <a:cubicBezTo>
                      <a:pt x="5741" y="21339"/>
                      <a:pt x="5892" y="21446"/>
                      <a:pt x="6062" y="21446"/>
                    </a:cubicBezTo>
                    <a:cubicBezTo>
                      <a:pt x="6198" y="21446"/>
                      <a:pt x="6322" y="21363"/>
                      <a:pt x="6434" y="21181"/>
                    </a:cubicBezTo>
                    <a:cubicBezTo>
                      <a:pt x="6545" y="21000"/>
                      <a:pt x="6646" y="20781"/>
                      <a:pt x="6735" y="20525"/>
                    </a:cubicBezTo>
                    <a:cubicBezTo>
                      <a:pt x="6824" y="20271"/>
                      <a:pt x="6899" y="19997"/>
                      <a:pt x="6962" y="19715"/>
                    </a:cubicBezTo>
                    <a:cubicBezTo>
                      <a:pt x="7024" y="19434"/>
                      <a:pt x="7073" y="19181"/>
                      <a:pt x="7107" y="18961"/>
                    </a:cubicBezTo>
                    <a:cubicBezTo>
                      <a:pt x="7122" y="18871"/>
                      <a:pt x="7134" y="18831"/>
                      <a:pt x="7145" y="18821"/>
                    </a:cubicBezTo>
                    <a:cubicBezTo>
                      <a:pt x="7156" y="18812"/>
                      <a:pt x="7166" y="18826"/>
                      <a:pt x="7174" y="18863"/>
                    </a:cubicBezTo>
                    <a:cubicBezTo>
                      <a:pt x="7181" y="18900"/>
                      <a:pt x="7187" y="18944"/>
                      <a:pt x="7191" y="19017"/>
                    </a:cubicBezTo>
                    <a:cubicBezTo>
                      <a:pt x="7195" y="19089"/>
                      <a:pt x="7197" y="19166"/>
                      <a:pt x="7197" y="19240"/>
                    </a:cubicBezTo>
                    <a:lnTo>
                      <a:pt x="7197" y="20762"/>
                    </a:lnTo>
                    <a:cubicBezTo>
                      <a:pt x="7197" y="21036"/>
                      <a:pt x="7224" y="21181"/>
                      <a:pt x="7281" y="21181"/>
                    </a:cubicBezTo>
                    <a:lnTo>
                      <a:pt x="7850" y="21181"/>
                    </a:lnTo>
                    <a:cubicBezTo>
                      <a:pt x="7907" y="21181"/>
                      <a:pt x="7935" y="21036"/>
                      <a:pt x="7935" y="20762"/>
                    </a:cubicBezTo>
                    <a:cubicBezTo>
                      <a:pt x="7935" y="20490"/>
                      <a:pt x="7907" y="20357"/>
                      <a:pt x="7850" y="20357"/>
                    </a:cubicBezTo>
                    <a:lnTo>
                      <a:pt x="7453" y="20357"/>
                    </a:lnTo>
                    <a:cubicBezTo>
                      <a:pt x="7396" y="20357"/>
                      <a:pt x="7368" y="20226"/>
                      <a:pt x="7368" y="19952"/>
                    </a:cubicBezTo>
                    <a:lnTo>
                      <a:pt x="7368" y="11756"/>
                    </a:lnTo>
                    <a:cubicBezTo>
                      <a:pt x="7368" y="11136"/>
                      <a:pt x="7342" y="10558"/>
                      <a:pt x="7293" y="10011"/>
                    </a:cubicBezTo>
                    <a:cubicBezTo>
                      <a:pt x="7244" y="9465"/>
                      <a:pt x="7175" y="8983"/>
                      <a:pt x="7084" y="8573"/>
                    </a:cubicBezTo>
                    <a:cubicBezTo>
                      <a:pt x="6993" y="8163"/>
                      <a:pt x="6881" y="7833"/>
                      <a:pt x="6750" y="7596"/>
                    </a:cubicBezTo>
                    <a:cubicBezTo>
                      <a:pt x="6619" y="7359"/>
                      <a:pt x="6475" y="7247"/>
                      <a:pt x="6312" y="7247"/>
                    </a:cubicBezTo>
                    <a:close/>
                    <a:moveTo>
                      <a:pt x="20055" y="8042"/>
                    </a:moveTo>
                    <a:cubicBezTo>
                      <a:pt x="20212" y="8042"/>
                      <a:pt x="20353" y="8172"/>
                      <a:pt x="20476" y="8419"/>
                    </a:cubicBezTo>
                    <a:cubicBezTo>
                      <a:pt x="20599" y="8666"/>
                      <a:pt x="20701" y="8997"/>
                      <a:pt x="20787" y="9439"/>
                    </a:cubicBezTo>
                    <a:cubicBezTo>
                      <a:pt x="20873" y="9884"/>
                      <a:pt x="20942" y="10433"/>
                      <a:pt x="20990" y="11072"/>
                    </a:cubicBezTo>
                    <a:cubicBezTo>
                      <a:pt x="21040" y="11734"/>
                      <a:pt x="21066" y="12484"/>
                      <a:pt x="21066" y="13306"/>
                    </a:cubicBezTo>
                    <a:cubicBezTo>
                      <a:pt x="21066" y="14146"/>
                      <a:pt x="21040" y="14909"/>
                      <a:pt x="20990" y="15568"/>
                    </a:cubicBezTo>
                    <a:cubicBezTo>
                      <a:pt x="20942" y="16209"/>
                      <a:pt x="20873" y="16758"/>
                      <a:pt x="20787" y="17202"/>
                    </a:cubicBezTo>
                    <a:cubicBezTo>
                      <a:pt x="20702" y="17638"/>
                      <a:pt x="20599" y="17989"/>
                      <a:pt x="20479" y="18221"/>
                    </a:cubicBezTo>
                    <a:cubicBezTo>
                      <a:pt x="20356" y="18462"/>
                      <a:pt x="20213" y="18584"/>
                      <a:pt x="20055" y="18584"/>
                    </a:cubicBezTo>
                    <a:cubicBezTo>
                      <a:pt x="19898" y="18584"/>
                      <a:pt x="19755" y="18462"/>
                      <a:pt x="19632" y="18221"/>
                    </a:cubicBezTo>
                    <a:cubicBezTo>
                      <a:pt x="19512" y="17989"/>
                      <a:pt x="19409" y="17650"/>
                      <a:pt x="19324" y="17216"/>
                    </a:cubicBezTo>
                    <a:cubicBezTo>
                      <a:pt x="19237" y="16765"/>
                      <a:pt x="19170" y="16221"/>
                      <a:pt x="19121" y="15568"/>
                    </a:cubicBezTo>
                    <a:cubicBezTo>
                      <a:pt x="19071" y="14913"/>
                      <a:pt x="19045" y="14151"/>
                      <a:pt x="19045" y="13306"/>
                    </a:cubicBezTo>
                    <a:cubicBezTo>
                      <a:pt x="19045" y="12479"/>
                      <a:pt x="19071" y="11729"/>
                      <a:pt x="19121" y="11072"/>
                    </a:cubicBezTo>
                    <a:cubicBezTo>
                      <a:pt x="19170" y="10429"/>
                      <a:pt x="19238" y="9881"/>
                      <a:pt x="19324" y="9439"/>
                    </a:cubicBezTo>
                    <a:cubicBezTo>
                      <a:pt x="19410" y="8995"/>
                      <a:pt x="19511" y="8667"/>
                      <a:pt x="19635" y="8419"/>
                    </a:cubicBezTo>
                    <a:cubicBezTo>
                      <a:pt x="19757" y="8172"/>
                      <a:pt x="19899" y="8042"/>
                      <a:pt x="20055" y="80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90" name="Shape 90"/>
              <p:cNvSpPr/>
              <p:nvPr/>
            </p:nvSpPr>
            <p:spPr>
              <a:xfrm>
                <a:off x="376801" y="88659"/>
                <a:ext cx="283710" cy="3086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60" extrusionOk="0">
                    <a:moveTo>
                      <a:pt x="21213" y="11458"/>
                    </a:moveTo>
                    <a:lnTo>
                      <a:pt x="19665" y="11458"/>
                    </a:lnTo>
                    <a:cubicBezTo>
                      <a:pt x="19526" y="11458"/>
                      <a:pt x="19407" y="11423"/>
                      <a:pt x="19303" y="11352"/>
                    </a:cubicBezTo>
                    <a:cubicBezTo>
                      <a:pt x="19200" y="11281"/>
                      <a:pt x="19106" y="11198"/>
                      <a:pt x="19020" y="11103"/>
                    </a:cubicBezTo>
                    <a:lnTo>
                      <a:pt x="15331" y="6393"/>
                    </a:lnTo>
                    <a:cubicBezTo>
                      <a:pt x="15227" y="6251"/>
                      <a:pt x="15227" y="6109"/>
                      <a:pt x="15331" y="5967"/>
                    </a:cubicBezTo>
                    <a:lnTo>
                      <a:pt x="18242" y="2078"/>
                    </a:lnTo>
                    <a:cubicBezTo>
                      <a:pt x="18311" y="1983"/>
                      <a:pt x="18401" y="1899"/>
                      <a:pt x="18513" y="1828"/>
                    </a:cubicBezTo>
                    <a:cubicBezTo>
                      <a:pt x="18530" y="1817"/>
                      <a:pt x="18584" y="1790"/>
                      <a:pt x="18658" y="1754"/>
                    </a:cubicBezTo>
                    <a:cubicBezTo>
                      <a:pt x="19600" y="1650"/>
                      <a:pt x="20445" y="1250"/>
                      <a:pt x="21072" y="657"/>
                    </a:cubicBezTo>
                    <a:cubicBezTo>
                      <a:pt x="21234" y="504"/>
                      <a:pt x="21230" y="258"/>
                      <a:pt x="21064" y="110"/>
                    </a:cubicBezTo>
                    <a:cubicBezTo>
                      <a:pt x="20896" y="-39"/>
                      <a:pt x="20630" y="-36"/>
                      <a:pt x="20467" y="118"/>
                    </a:cubicBezTo>
                    <a:cubicBezTo>
                      <a:pt x="19916" y="637"/>
                      <a:pt x="19162" y="966"/>
                      <a:pt x="18322" y="1002"/>
                    </a:cubicBezTo>
                    <a:lnTo>
                      <a:pt x="17812" y="990"/>
                    </a:lnTo>
                    <a:cubicBezTo>
                      <a:pt x="17055" y="913"/>
                      <a:pt x="16380" y="594"/>
                      <a:pt x="15873" y="117"/>
                    </a:cubicBezTo>
                    <a:cubicBezTo>
                      <a:pt x="15710" y="-37"/>
                      <a:pt x="15443" y="-40"/>
                      <a:pt x="15276" y="110"/>
                    </a:cubicBezTo>
                    <a:cubicBezTo>
                      <a:pt x="15109" y="259"/>
                      <a:pt x="15106" y="504"/>
                      <a:pt x="15269" y="657"/>
                    </a:cubicBezTo>
                    <a:lnTo>
                      <a:pt x="15268" y="657"/>
                    </a:lnTo>
                    <a:cubicBezTo>
                      <a:pt x="15838" y="1195"/>
                      <a:pt x="16587" y="1573"/>
                      <a:pt x="17425" y="1717"/>
                    </a:cubicBezTo>
                    <a:cubicBezTo>
                      <a:pt x="17428" y="1728"/>
                      <a:pt x="17435" y="1739"/>
                      <a:pt x="17437" y="1751"/>
                    </a:cubicBezTo>
                    <a:cubicBezTo>
                      <a:pt x="17459" y="1838"/>
                      <a:pt x="17430" y="1972"/>
                      <a:pt x="17345" y="2067"/>
                    </a:cubicBezTo>
                    <a:lnTo>
                      <a:pt x="14867" y="5352"/>
                    </a:lnTo>
                    <a:cubicBezTo>
                      <a:pt x="14746" y="5525"/>
                      <a:pt x="14626" y="5525"/>
                      <a:pt x="14506" y="5352"/>
                    </a:cubicBezTo>
                    <a:lnTo>
                      <a:pt x="11411" y="1400"/>
                    </a:lnTo>
                    <a:cubicBezTo>
                      <a:pt x="11324" y="1305"/>
                      <a:pt x="11310" y="1221"/>
                      <a:pt x="11372" y="1150"/>
                    </a:cubicBezTo>
                    <a:cubicBezTo>
                      <a:pt x="11431" y="1079"/>
                      <a:pt x="11530" y="1045"/>
                      <a:pt x="11668" y="1045"/>
                    </a:cubicBezTo>
                    <a:lnTo>
                      <a:pt x="13732" y="1045"/>
                    </a:lnTo>
                    <a:cubicBezTo>
                      <a:pt x="13989" y="1045"/>
                      <a:pt x="14119" y="926"/>
                      <a:pt x="14119" y="690"/>
                    </a:cubicBezTo>
                    <a:cubicBezTo>
                      <a:pt x="14119" y="453"/>
                      <a:pt x="13989" y="335"/>
                      <a:pt x="13732" y="335"/>
                    </a:cubicBezTo>
                    <a:lnTo>
                      <a:pt x="8315" y="335"/>
                    </a:lnTo>
                    <a:cubicBezTo>
                      <a:pt x="8056" y="335"/>
                      <a:pt x="7928" y="453"/>
                      <a:pt x="7928" y="690"/>
                    </a:cubicBezTo>
                    <a:cubicBezTo>
                      <a:pt x="7928" y="926"/>
                      <a:pt x="8056" y="1045"/>
                      <a:pt x="8315" y="1045"/>
                    </a:cubicBezTo>
                    <a:lnTo>
                      <a:pt x="9863" y="1045"/>
                    </a:lnTo>
                    <a:cubicBezTo>
                      <a:pt x="10000" y="1045"/>
                      <a:pt x="10124" y="1079"/>
                      <a:pt x="10237" y="1150"/>
                    </a:cubicBezTo>
                    <a:cubicBezTo>
                      <a:pt x="10348" y="1221"/>
                      <a:pt x="10438" y="1305"/>
                      <a:pt x="10508" y="1400"/>
                    </a:cubicBezTo>
                    <a:lnTo>
                      <a:pt x="14066" y="5967"/>
                    </a:lnTo>
                    <a:cubicBezTo>
                      <a:pt x="14170" y="6109"/>
                      <a:pt x="14170" y="6251"/>
                      <a:pt x="14066" y="6393"/>
                    </a:cubicBezTo>
                    <a:lnTo>
                      <a:pt x="2579" y="20495"/>
                    </a:lnTo>
                    <a:cubicBezTo>
                      <a:pt x="2492" y="20590"/>
                      <a:pt x="2399" y="20674"/>
                      <a:pt x="2295" y="20745"/>
                    </a:cubicBezTo>
                    <a:cubicBezTo>
                      <a:pt x="2192" y="20816"/>
                      <a:pt x="2072" y="20850"/>
                      <a:pt x="1935" y="20850"/>
                    </a:cubicBezTo>
                    <a:lnTo>
                      <a:pt x="387" y="20850"/>
                    </a:lnTo>
                    <a:cubicBezTo>
                      <a:pt x="128" y="20850"/>
                      <a:pt x="0" y="20969"/>
                      <a:pt x="0" y="21205"/>
                    </a:cubicBezTo>
                    <a:cubicBezTo>
                      <a:pt x="0" y="21442"/>
                      <a:pt x="128" y="21560"/>
                      <a:pt x="387" y="21560"/>
                    </a:cubicBezTo>
                    <a:lnTo>
                      <a:pt x="5803" y="21560"/>
                    </a:lnTo>
                    <a:cubicBezTo>
                      <a:pt x="6061" y="21560"/>
                      <a:pt x="6190" y="21442"/>
                      <a:pt x="6190" y="21205"/>
                    </a:cubicBezTo>
                    <a:cubicBezTo>
                      <a:pt x="6190" y="20969"/>
                      <a:pt x="6061" y="20850"/>
                      <a:pt x="5803" y="20850"/>
                    </a:cubicBezTo>
                    <a:lnTo>
                      <a:pt x="3740" y="20850"/>
                    </a:lnTo>
                    <a:cubicBezTo>
                      <a:pt x="3602" y="20850"/>
                      <a:pt x="3504" y="20816"/>
                      <a:pt x="3442" y="20745"/>
                    </a:cubicBezTo>
                    <a:cubicBezTo>
                      <a:pt x="3382" y="20674"/>
                      <a:pt x="3395" y="20590"/>
                      <a:pt x="3481" y="20495"/>
                    </a:cubicBezTo>
                    <a:lnTo>
                      <a:pt x="14506" y="6985"/>
                    </a:lnTo>
                    <a:cubicBezTo>
                      <a:pt x="14626" y="6827"/>
                      <a:pt x="14746" y="6827"/>
                      <a:pt x="14867" y="6985"/>
                    </a:cubicBezTo>
                    <a:lnTo>
                      <a:pt x="18117" y="11103"/>
                    </a:lnTo>
                    <a:cubicBezTo>
                      <a:pt x="18204" y="11198"/>
                      <a:pt x="18216" y="11281"/>
                      <a:pt x="18156" y="11352"/>
                    </a:cubicBezTo>
                    <a:cubicBezTo>
                      <a:pt x="18095" y="11423"/>
                      <a:pt x="17996" y="11458"/>
                      <a:pt x="17859" y="11458"/>
                    </a:cubicBezTo>
                    <a:lnTo>
                      <a:pt x="15795" y="11458"/>
                    </a:lnTo>
                    <a:cubicBezTo>
                      <a:pt x="15537" y="11458"/>
                      <a:pt x="15409" y="11577"/>
                      <a:pt x="15409" y="11813"/>
                    </a:cubicBezTo>
                    <a:cubicBezTo>
                      <a:pt x="15409" y="12050"/>
                      <a:pt x="15537" y="12167"/>
                      <a:pt x="15795" y="12167"/>
                    </a:cubicBezTo>
                    <a:lnTo>
                      <a:pt x="21213" y="12167"/>
                    </a:lnTo>
                    <a:cubicBezTo>
                      <a:pt x="21470" y="12167"/>
                      <a:pt x="21600" y="12050"/>
                      <a:pt x="21600" y="11813"/>
                    </a:cubicBezTo>
                    <a:cubicBezTo>
                      <a:pt x="21600" y="11577"/>
                      <a:pt x="21470" y="11458"/>
                      <a:pt x="21213" y="1145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91" name="Shape 91"/>
              <p:cNvSpPr/>
              <p:nvPr/>
            </p:nvSpPr>
            <p:spPr>
              <a:xfrm>
                <a:off x="592908" y="72035"/>
                <a:ext cx="44769" cy="20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802" y="11979"/>
                    </a:moveTo>
                    <a:cubicBezTo>
                      <a:pt x="15493" y="11979"/>
                      <a:pt x="14427" y="10116"/>
                      <a:pt x="14427" y="7815"/>
                    </a:cubicBezTo>
                    <a:cubicBezTo>
                      <a:pt x="14427" y="5520"/>
                      <a:pt x="15493" y="3657"/>
                      <a:pt x="16802" y="3657"/>
                    </a:cubicBezTo>
                    <a:cubicBezTo>
                      <a:pt x="18118" y="3657"/>
                      <a:pt x="19185" y="5520"/>
                      <a:pt x="19185" y="7815"/>
                    </a:cubicBezTo>
                    <a:cubicBezTo>
                      <a:pt x="19185" y="10116"/>
                      <a:pt x="18118" y="11979"/>
                      <a:pt x="16802" y="11979"/>
                    </a:cubicBezTo>
                    <a:close/>
                    <a:moveTo>
                      <a:pt x="10799" y="0"/>
                    </a:moveTo>
                    <a:cubicBezTo>
                      <a:pt x="4837" y="0"/>
                      <a:pt x="0" y="4833"/>
                      <a:pt x="0" y="10803"/>
                    </a:cubicBezTo>
                    <a:cubicBezTo>
                      <a:pt x="0" y="16767"/>
                      <a:pt x="4837" y="21600"/>
                      <a:pt x="10799" y="21600"/>
                    </a:cubicBezTo>
                    <a:cubicBezTo>
                      <a:pt x="16761" y="21600"/>
                      <a:pt x="21600" y="16767"/>
                      <a:pt x="21600" y="10803"/>
                    </a:cubicBezTo>
                    <a:cubicBezTo>
                      <a:pt x="21600" y="4833"/>
                      <a:pt x="16761" y="0"/>
                      <a:pt x="107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  <p:sp>
        <p:nvSpPr>
          <p:cNvPr id="94" name="Shape 94"/>
          <p:cNvSpPr>
            <a:spLocks noGrp="1"/>
          </p:cNvSpPr>
          <p:nvPr>
            <p:ph type="title"/>
          </p:nvPr>
        </p:nvSpPr>
        <p:spPr>
          <a:xfrm>
            <a:off x="744729" y="179682"/>
            <a:ext cx="7654543" cy="741978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212830"/>
                </a:solidFill>
              </a:rPr>
              <a:t>Title Text</a:t>
            </a:r>
          </a:p>
        </p:txBody>
      </p:sp>
      <p:sp>
        <p:nvSpPr>
          <p:cNvPr id="95" name="Shape 95"/>
          <p:cNvSpPr>
            <a:spLocks noGrp="1"/>
          </p:cNvSpPr>
          <p:nvPr>
            <p:ph type="body" idx="1"/>
          </p:nvPr>
        </p:nvSpPr>
        <p:spPr>
          <a:xfrm>
            <a:off x="744729" y="823065"/>
            <a:ext cx="6278404" cy="793751"/>
          </a:xfrm>
          <a:prstGeom prst="rect">
            <a:avLst/>
          </a:prstGeom>
        </p:spPr>
        <p:txBody>
          <a:bodyPr/>
          <a:lstStyle>
            <a:lvl1pPr algn="l"/>
            <a:lvl2pPr algn="l"/>
            <a:lvl3pPr algn="l"/>
            <a:lvl4pPr algn="l"/>
            <a:lvl5pPr algn="l"/>
          </a:lstStyle>
          <a:p>
            <a:pPr lvl="0">
              <a:defRPr sz="1800"/>
            </a:pPr>
            <a:r>
              <a:rPr sz="600"/>
              <a:t>Body Level One</a:t>
            </a:r>
          </a:p>
          <a:p>
            <a:pPr lvl="1">
              <a:defRPr sz="1800"/>
            </a:pPr>
            <a:r>
              <a:rPr sz="600"/>
              <a:t>Body Level Two</a:t>
            </a:r>
          </a:p>
          <a:p>
            <a:pPr lvl="2">
              <a:defRPr sz="1800"/>
            </a:pPr>
            <a:r>
              <a:rPr sz="600"/>
              <a:t>Body Level Three</a:t>
            </a:r>
          </a:p>
          <a:p>
            <a:pPr lvl="3">
              <a:defRPr sz="1800"/>
            </a:pPr>
            <a:r>
              <a:rPr sz="600"/>
              <a:t>Body Level Four</a:t>
            </a:r>
          </a:p>
          <a:p>
            <a:pPr lvl="4">
              <a:defRPr sz="1800"/>
            </a:pPr>
            <a:r>
              <a:rPr sz="600"/>
              <a:t>Body Level Five</a:t>
            </a:r>
          </a:p>
        </p:txBody>
      </p:sp>
      <p:sp>
        <p:nvSpPr>
          <p:cNvPr id="96" name="Shape 96"/>
          <p:cNvSpPr>
            <a:spLocks noGrp="1"/>
          </p:cNvSpPr>
          <p:nvPr>
            <p:ph type="sldNum" sz="quarter" idx="2"/>
          </p:nvPr>
        </p:nvSpPr>
        <p:spPr>
          <a:xfrm>
            <a:off x="8639007" y="6578600"/>
            <a:ext cx="139430" cy="203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grpSp>
        <p:nvGrpSpPr>
          <p:cNvPr id="99" name="Group 99">
            <a:hlinkClick r:id="" action="ppaction://hlinkshowjump?jump=previousslide"/>
          </p:cNvPr>
          <p:cNvGrpSpPr/>
          <p:nvPr/>
        </p:nvGrpSpPr>
        <p:grpSpPr>
          <a:xfrm>
            <a:off x="8488688" y="6575220"/>
            <a:ext cx="109845" cy="146460"/>
            <a:chOff x="0" y="0"/>
            <a:chExt cx="292918" cy="292918"/>
          </a:xfrm>
        </p:grpSpPr>
        <p:sp>
          <p:nvSpPr>
            <p:cNvPr id="97" name="Shape 97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98" name="Shape 98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102" name="Group 102">
            <a:hlinkClick r:id="" action="ppaction://hlinkshowjump?jump=nextslide"/>
          </p:cNvPr>
          <p:cNvGrpSpPr/>
          <p:nvPr/>
        </p:nvGrpSpPr>
        <p:grpSpPr>
          <a:xfrm flipH="1">
            <a:off x="8807776" y="6575220"/>
            <a:ext cx="109845" cy="146460"/>
            <a:chOff x="0" y="0"/>
            <a:chExt cx="292918" cy="292918"/>
          </a:xfrm>
        </p:grpSpPr>
        <p:sp>
          <p:nvSpPr>
            <p:cNvPr id="100" name="Shape 100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101" name="Shape 101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4477426"/>
      </p:ext>
    </p:extLst>
  </p:cSld>
  <p:clrMapOvr>
    <a:masterClrMapping/>
  </p:clrMapOvr>
  <p:transition spd="med"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/>
          </p:cNvSpPr>
          <p:nvPr>
            <p:ph type="title"/>
          </p:nvPr>
        </p:nvSpPr>
        <p:spPr>
          <a:xfrm>
            <a:off x="744729" y="179682"/>
            <a:ext cx="7654543" cy="741978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212830"/>
                </a:solidFill>
              </a:rPr>
              <a:t>Title Text</a:t>
            </a:r>
          </a:p>
        </p:txBody>
      </p:sp>
      <p:sp>
        <p:nvSpPr>
          <p:cNvPr id="105" name="Shape 105"/>
          <p:cNvSpPr>
            <a:spLocks noGrp="1"/>
          </p:cNvSpPr>
          <p:nvPr>
            <p:ph type="body" idx="1"/>
          </p:nvPr>
        </p:nvSpPr>
        <p:spPr>
          <a:xfrm>
            <a:off x="1432799" y="823065"/>
            <a:ext cx="6278404" cy="793751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00"/>
              <a:t>Body Level One</a:t>
            </a:r>
          </a:p>
          <a:p>
            <a:pPr lvl="1">
              <a:defRPr sz="1800"/>
            </a:pPr>
            <a:r>
              <a:rPr sz="600"/>
              <a:t>Body Level Two</a:t>
            </a:r>
          </a:p>
          <a:p>
            <a:pPr lvl="2">
              <a:defRPr sz="1800"/>
            </a:pPr>
            <a:r>
              <a:rPr sz="600"/>
              <a:t>Body Level Three</a:t>
            </a:r>
          </a:p>
          <a:p>
            <a:pPr lvl="3">
              <a:defRPr sz="1800"/>
            </a:pPr>
            <a:r>
              <a:rPr sz="600"/>
              <a:t>Body Level Four</a:t>
            </a:r>
          </a:p>
          <a:p>
            <a:pPr lvl="4">
              <a:defRPr sz="1800"/>
            </a:pPr>
            <a:r>
              <a:rPr sz="6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04794109"/>
      </p:ext>
    </p:extLst>
  </p:cSld>
  <p:clrMapOvr>
    <a:masterClrMapping/>
  </p:clrMapOvr>
  <p:transition spd="med"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 5">
    <p:bg>
      <p:bgPr>
        <a:solidFill>
          <a:srgbClr val="2128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/>
          </p:cNvSpPr>
          <p:nvPr>
            <p:ph type="title"/>
          </p:nvPr>
        </p:nvSpPr>
        <p:spPr>
          <a:xfrm>
            <a:off x="744729" y="3280407"/>
            <a:ext cx="7654543" cy="741978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FFFFFF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108" name="Shape 108"/>
          <p:cNvSpPr>
            <a:spLocks noGrp="1"/>
          </p:cNvSpPr>
          <p:nvPr>
            <p:ph type="body" idx="1"/>
          </p:nvPr>
        </p:nvSpPr>
        <p:spPr>
          <a:xfrm>
            <a:off x="744729" y="3923790"/>
            <a:ext cx="6278404" cy="79375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  <a:lvl2pPr algn="l"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2pPr>
            <a:lvl3pPr algn="l"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3pPr>
            <a:lvl4pPr algn="l"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4pPr>
            <a:lvl5pPr algn="l"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25784376"/>
      </p:ext>
    </p:extLst>
  </p:cSld>
  <p:clrMapOvr>
    <a:masterClrMapping/>
  </p:clrMapOvr>
  <p:transition spd="med"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 10">
    <p:bg>
      <p:bgPr>
        <a:solidFill>
          <a:srgbClr val="2128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title"/>
          </p:nvPr>
        </p:nvSpPr>
        <p:spPr>
          <a:xfrm>
            <a:off x="744729" y="147420"/>
            <a:ext cx="7654543" cy="741978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FFFFFF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111" name="Shape 111"/>
          <p:cNvSpPr>
            <a:spLocks noGrp="1"/>
          </p:cNvSpPr>
          <p:nvPr>
            <p:ph type="body" idx="1"/>
          </p:nvPr>
        </p:nvSpPr>
        <p:spPr>
          <a:xfrm>
            <a:off x="5235908" y="418040"/>
            <a:ext cx="3497942" cy="79375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  <a:lvl2pPr algn="l"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2pPr>
            <a:lvl3pPr algn="l"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3pPr>
            <a:lvl4pPr algn="l"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4pPr>
            <a:lvl5pPr algn="l"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490611280"/>
      </p:ext>
    </p:extLst>
  </p:cSld>
  <p:clrMapOvr>
    <a:masterClrMapping/>
  </p:clrMapOvr>
  <p:transition spd="med"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Only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>
            <a:spLocks noGrp="1"/>
          </p:cNvSpPr>
          <p:nvPr>
            <p:ph type="title"/>
          </p:nvPr>
        </p:nvSpPr>
        <p:spPr>
          <a:xfrm>
            <a:off x="744729" y="179682"/>
            <a:ext cx="7654543" cy="741978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212830"/>
                </a:solidFill>
              </a:rPr>
              <a:t>Title Text</a:t>
            </a:r>
          </a:p>
        </p:txBody>
      </p:sp>
      <p:sp>
        <p:nvSpPr>
          <p:cNvPr id="114" name="Shape 11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00"/>
              <a:t>Body Level One</a:t>
            </a:r>
          </a:p>
          <a:p>
            <a:pPr lvl="1">
              <a:defRPr sz="1800"/>
            </a:pPr>
            <a:r>
              <a:rPr sz="600"/>
              <a:t>Body Level Two</a:t>
            </a:r>
          </a:p>
          <a:p>
            <a:pPr lvl="2">
              <a:defRPr sz="1800"/>
            </a:pPr>
            <a:r>
              <a:rPr sz="600"/>
              <a:t>Body Level Three</a:t>
            </a:r>
          </a:p>
          <a:p>
            <a:pPr lvl="3">
              <a:defRPr sz="1800"/>
            </a:pPr>
            <a:r>
              <a:rPr sz="600"/>
              <a:t>Body Level Four</a:t>
            </a:r>
          </a:p>
          <a:p>
            <a:pPr lvl="4">
              <a:defRPr sz="1800"/>
            </a:pPr>
            <a:r>
              <a:rPr sz="6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521355126"/>
      </p:ext>
    </p:extLst>
  </p:cSld>
  <p:clrMapOvr>
    <a:masterClrMapping/>
  </p:clrMapOvr>
  <p:transition spd="med"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744729" y="179682"/>
            <a:ext cx="7654543" cy="741978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212830"/>
                </a:solidFill>
              </a:rPr>
              <a:t>Title Text</a:t>
            </a:r>
          </a:p>
        </p:txBody>
      </p:sp>
      <p:sp>
        <p:nvSpPr>
          <p:cNvPr id="117" name="Shape 11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00"/>
              <a:t>Body Level One</a:t>
            </a:r>
          </a:p>
          <a:p>
            <a:pPr lvl="1">
              <a:defRPr sz="1800"/>
            </a:pPr>
            <a:r>
              <a:rPr sz="600"/>
              <a:t>Body Level Two</a:t>
            </a:r>
          </a:p>
          <a:p>
            <a:pPr lvl="2">
              <a:defRPr sz="1800"/>
            </a:pPr>
            <a:r>
              <a:rPr sz="600"/>
              <a:t>Body Level Three</a:t>
            </a:r>
          </a:p>
          <a:p>
            <a:pPr lvl="3">
              <a:defRPr sz="1800"/>
            </a:pPr>
            <a:r>
              <a:rPr sz="600"/>
              <a:t>Body Level Four</a:t>
            </a:r>
          </a:p>
          <a:p>
            <a:pPr lvl="4">
              <a:defRPr sz="1800"/>
            </a:pPr>
            <a:r>
              <a:rPr sz="600"/>
              <a:t>Body Level Five</a:t>
            </a:r>
          </a:p>
        </p:txBody>
      </p:sp>
      <p:sp>
        <p:nvSpPr>
          <p:cNvPr id="118" name="Shape 118"/>
          <p:cNvSpPr>
            <a:spLocks noGrp="1"/>
          </p:cNvSpPr>
          <p:nvPr>
            <p:ph type="sldNum" sz="quarter" idx="2"/>
          </p:nvPr>
        </p:nvSpPr>
        <p:spPr>
          <a:xfrm>
            <a:off x="8639007" y="6578600"/>
            <a:ext cx="139430" cy="203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grpSp>
        <p:nvGrpSpPr>
          <p:cNvPr id="121" name="Group 121">
            <a:hlinkClick r:id="" action="ppaction://hlinkshowjump?jump=previousslide"/>
          </p:cNvPr>
          <p:cNvGrpSpPr/>
          <p:nvPr/>
        </p:nvGrpSpPr>
        <p:grpSpPr>
          <a:xfrm>
            <a:off x="8488688" y="6575220"/>
            <a:ext cx="109845" cy="146460"/>
            <a:chOff x="0" y="0"/>
            <a:chExt cx="292918" cy="292918"/>
          </a:xfrm>
        </p:grpSpPr>
        <p:sp>
          <p:nvSpPr>
            <p:cNvPr id="119" name="Shape 119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120" name="Shape 120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124" name="Group 124">
            <a:hlinkClick r:id="" action="ppaction://hlinkshowjump?jump=nextslide"/>
          </p:cNvPr>
          <p:cNvGrpSpPr/>
          <p:nvPr/>
        </p:nvGrpSpPr>
        <p:grpSpPr>
          <a:xfrm flipH="1">
            <a:off x="8807776" y="6575220"/>
            <a:ext cx="109845" cy="146460"/>
            <a:chOff x="0" y="0"/>
            <a:chExt cx="292918" cy="292918"/>
          </a:xfrm>
        </p:grpSpPr>
        <p:sp>
          <p:nvSpPr>
            <p:cNvPr id="122" name="Shape 122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123" name="Shape 123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132" name="Group 132"/>
          <p:cNvGrpSpPr/>
          <p:nvPr/>
        </p:nvGrpSpPr>
        <p:grpSpPr>
          <a:xfrm>
            <a:off x="206257" y="6579295"/>
            <a:ext cx="652434" cy="198656"/>
            <a:chOff x="0" y="0"/>
            <a:chExt cx="1739821" cy="397311"/>
          </a:xfrm>
        </p:grpSpPr>
        <p:grpSp>
          <p:nvGrpSpPr>
            <p:cNvPr id="127" name="Group 127"/>
            <p:cNvGrpSpPr/>
            <p:nvPr/>
          </p:nvGrpSpPr>
          <p:grpSpPr>
            <a:xfrm>
              <a:off x="0" y="16976"/>
              <a:ext cx="378730" cy="275796"/>
              <a:chOff x="0" y="0"/>
              <a:chExt cx="378729" cy="275794"/>
            </a:xfrm>
          </p:grpSpPr>
          <p:sp>
            <p:nvSpPr>
              <p:cNvPr id="125" name="Shape 125"/>
              <p:cNvSpPr/>
              <p:nvPr/>
            </p:nvSpPr>
            <p:spPr>
              <a:xfrm>
                <a:off x="105200" y="0"/>
                <a:ext cx="273530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7316"/>
                    </a:moveTo>
                    <a:cubicBezTo>
                      <a:pt x="21600" y="19682"/>
                      <a:pt x="20404" y="21600"/>
                      <a:pt x="18928" y="21600"/>
                    </a:cubicBezTo>
                    <a:cubicBezTo>
                      <a:pt x="17453" y="21600"/>
                      <a:pt x="16257" y="19682"/>
                      <a:pt x="16257" y="17316"/>
                    </a:cubicBezTo>
                    <a:cubicBezTo>
                      <a:pt x="16257" y="12492"/>
                      <a:pt x="13809" y="8567"/>
                      <a:pt x="10800" y="8567"/>
                    </a:cubicBezTo>
                    <a:cubicBezTo>
                      <a:pt x="7791" y="8567"/>
                      <a:pt x="5343" y="12492"/>
                      <a:pt x="5343" y="17316"/>
                    </a:cubicBezTo>
                    <a:cubicBezTo>
                      <a:pt x="5343" y="19682"/>
                      <a:pt x="4147" y="21600"/>
                      <a:pt x="2672" y="21600"/>
                    </a:cubicBezTo>
                    <a:cubicBezTo>
                      <a:pt x="1197" y="21600"/>
                      <a:pt x="0" y="19682"/>
                      <a:pt x="0" y="17316"/>
                    </a:cubicBezTo>
                    <a:cubicBezTo>
                      <a:pt x="0" y="12691"/>
                      <a:pt x="1123" y="8343"/>
                      <a:pt x="3163" y="5072"/>
                    </a:cubicBezTo>
                    <a:cubicBezTo>
                      <a:pt x="5204" y="1801"/>
                      <a:pt x="7915" y="0"/>
                      <a:pt x="10800" y="0"/>
                    </a:cubicBezTo>
                    <a:cubicBezTo>
                      <a:pt x="13685" y="0"/>
                      <a:pt x="16397" y="1801"/>
                      <a:pt x="18437" y="5072"/>
                    </a:cubicBezTo>
                    <a:cubicBezTo>
                      <a:pt x="20477" y="8343"/>
                      <a:pt x="21600" y="12691"/>
                      <a:pt x="21600" y="17316"/>
                    </a:cubicBezTo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26" name="Shape 126"/>
              <p:cNvSpPr/>
              <p:nvPr/>
            </p:nvSpPr>
            <p:spPr>
              <a:xfrm>
                <a:off x="0" y="105200"/>
                <a:ext cx="273528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003" y="6600"/>
                    </a:moveTo>
                    <a:cubicBezTo>
                      <a:pt x="17003" y="3730"/>
                      <a:pt x="18459" y="1393"/>
                      <a:pt x="20250" y="1393"/>
                    </a:cubicBezTo>
                    <a:cubicBezTo>
                      <a:pt x="20499" y="1393"/>
                      <a:pt x="20740" y="1442"/>
                      <a:pt x="20972" y="1527"/>
                    </a:cubicBezTo>
                    <a:cubicBezTo>
                      <a:pt x="20482" y="594"/>
                      <a:pt x="19749" y="0"/>
                      <a:pt x="18928" y="0"/>
                    </a:cubicBezTo>
                    <a:cubicBezTo>
                      <a:pt x="17453" y="0"/>
                      <a:pt x="16257" y="1918"/>
                      <a:pt x="16257" y="4284"/>
                    </a:cubicBezTo>
                    <a:cubicBezTo>
                      <a:pt x="16257" y="6254"/>
                      <a:pt x="15844" y="8067"/>
                      <a:pt x="15156" y="9532"/>
                    </a:cubicBezTo>
                    <a:cubicBezTo>
                      <a:pt x="16156" y="9547"/>
                      <a:pt x="16966" y="10855"/>
                      <a:pt x="16966" y="12461"/>
                    </a:cubicBezTo>
                    <a:cubicBezTo>
                      <a:pt x="16966" y="14077"/>
                      <a:pt x="16146" y="15392"/>
                      <a:pt x="15138" y="15392"/>
                    </a:cubicBezTo>
                    <a:cubicBezTo>
                      <a:pt x="14130" y="15392"/>
                      <a:pt x="13310" y="14077"/>
                      <a:pt x="13310" y="12461"/>
                    </a:cubicBezTo>
                    <a:cubicBezTo>
                      <a:pt x="13310" y="12313"/>
                      <a:pt x="13319" y="12169"/>
                      <a:pt x="13333" y="12027"/>
                    </a:cubicBezTo>
                    <a:cubicBezTo>
                      <a:pt x="12575" y="12667"/>
                      <a:pt x="11714" y="13033"/>
                      <a:pt x="10800" y="13033"/>
                    </a:cubicBezTo>
                    <a:cubicBezTo>
                      <a:pt x="9907" y="13033"/>
                      <a:pt x="9065" y="12681"/>
                      <a:pt x="8321" y="12068"/>
                    </a:cubicBezTo>
                    <a:cubicBezTo>
                      <a:pt x="8331" y="12197"/>
                      <a:pt x="8339" y="12327"/>
                      <a:pt x="8339" y="12461"/>
                    </a:cubicBezTo>
                    <a:cubicBezTo>
                      <a:pt x="8339" y="14077"/>
                      <a:pt x="7519" y="15392"/>
                      <a:pt x="6511" y="15392"/>
                    </a:cubicBezTo>
                    <a:cubicBezTo>
                      <a:pt x="5503" y="15392"/>
                      <a:pt x="4683" y="14077"/>
                      <a:pt x="4683" y="12461"/>
                    </a:cubicBezTo>
                    <a:cubicBezTo>
                      <a:pt x="4683" y="10880"/>
                      <a:pt x="5468" y="9591"/>
                      <a:pt x="6446" y="9535"/>
                    </a:cubicBezTo>
                    <a:cubicBezTo>
                      <a:pt x="5757" y="8071"/>
                      <a:pt x="5343" y="6255"/>
                      <a:pt x="5343" y="4284"/>
                    </a:cubicBezTo>
                    <a:cubicBezTo>
                      <a:pt x="5343" y="1918"/>
                      <a:pt x="4147" y="0"/>
                      <a:pt x="2671" y="0"/>
                    </a:cubicBezTo>
                    <a:cubicBezTo>
                      <a:pt x="1843" y="0"/>
                      <a:pt x="1103" y="605"/>
                      <a:pt x="613" y="1554"/>
                    </a:cubicBezTo>
                    <a:cubicBezTo>
                      <a:pt x="865" y="1453"/>
                      <a:pt x="1127" y="1393"/>
                      <a:pt x="1399" y="1393"/>
                    </a:cubicBezTo>
                    <a:cubicBezTo>
                      <a:pt x="3190" y="1393"/>
                      <a:pt x="4646" y="3730"/>
                      <a:pt x="4646" y="6600"/>
                    </a:cubicBezTo>
                    <a:cubicBezTo>
                      <a:pt x="4646" y="9472"/>
                      <a:pt x="3190" y="11808"/>
                      <a:pt x="1399" y="11808"/>
                    </a:cubicBezTo>
                    <a:cubicBezTo>
                      <a:pt x="1284" y="11808"/>
                      <a:pt x="1171" y="11799"/>
                      <a:pt x="1060" y="11780"/>
                    </a:cubicBezTo>
                    <a:cubicBezTo>
                      <a:pt x="1581" y="13519"/>
                      <a:pt x="2287" y="15123"/>
                      <a:pt x="3163" y="16528"/>
                    </a:cubicBezTo>
                    <a:cubicBezTo>
                      <a:pt x="4357" y="18443"/>
                      <a:pt x="5783" y="19849"/>
                      <a:pt x="7337" y="20690"/>
                    </a:cubicBezTo>
                    <a:cubicBezTo>
                      <a:pt x="7583" y="17880"/>
                      <a:pt x="9088" y="15708"/>
                      <a:pt x="10908" y="15708"/>
                    </a:cubicBezTo>
                    <a:cubicBezTo>
                      <a:pt x="12703" y="15708"/>
                      <a:pt x="14192" y="17823"/>
                      <a:pt x="14467" y="20580"/>
                    </a:cubicBezTo>
                    <a:cubicBezTo>
                      <a:pt x="15943" y="19728"/>
                      <a:pt x="17295" y="18359"/>
                      <a:pt x="18437" y="16528"/>
                    </a:cubicBezTo>
                    <a:cubicBezTo>
                      <a:pt x="19312" y="15125"/>
                      <a:pt x="20017" y="13522"/>
                      <a:pt x="20539" y="11785"/>
                    </a:cubicBezTo>
                    <a:cubicBezTo>
                      <a:pt x="20444" y="11799"/>
                      <a:pt x="20348" y="11808"/>
                      <a:pt x="20250" y="11808"/>
                    </a:cubicBezTo>
                    <a:cubicBezTo>
                      <a:pt x="18459" y="11808"/>
                      <a:pt x="17003" y="9472"/>
                      <a:pt x="17003" y="6600"/>
                    </a:cubicBezTo>
                    <a:close/>
                    <a:moveTo>
                      <a:pt x="21563" y="3598"/>
                    </a:moveTo>
                    <a:cubicBezTo>
                      <a:pt x="21191" y="3178"/>
                      <a:pt x="20738" y="2930"/>
                      <a:pt x="20250" y="2930"/>
                    </a:cubicBezTo>
                    <a:cubicBezTo>
                      <a:pt x="18988" y="2930"/>
                      <a:pt x="17961" y="4577"/>
                      <a:pt x="17961" y="6600"/>
                    </a:cubicBezTo>
                    <a:cubicBezTo>
                      <a:pt x="17961" y="8625"/>
                      <a:pt x="18988" y="10271"/>
                      <a:pt x="20250" y="10271"/>
                    </a:cubicBezTo>
                    <a:cubicBezTo>
                      <a:pt x="20507" y="10271"/>
                      <a:pt x="20753" y="10200"/>
                      <a:pt x="20983" y="10075"/>
                    </a:cubicBezTo>
                    <a:cubicBezTo>
                      <a:pt x="21388" y="8239"/>
                      <a:pt x="21600" y="6288"/>
                      <a:pt x="21600" y="4284"/>
                    </a:cubicBezTo>
                    <a:cubicBezTo>
                      <a:pt x="21600" y="4049"/>
                      <a:pt x="21585" y="3822"/>
                      <a:pt x="21563" y="3598"/>
                    </a:cubicBezTo>
                    <a:close/>
                    <a:moveTo>
                      <a:pt x="3688" y="6600"/>
                    </a:moveTo>
                    <a:cubicBezTo>
                      <a:pt x="3688" y="4577"/>
                      <a:pt x="2661" y="2930"/>
                      <a:pt x="1399" y="2930"/>
                    </a:cubicBezTo>
                    <a:cubicBezTo>
                      <a:pt x="886" y="2930"/>
                      <a:pt x="413" y="3205"/>
                      <a:pt x="31" y="3664"/>
                    </a:cubicBezTo>
                    <a:cubicBezTo>
                      <a:pt x="13" y="3867"/>
                      <a:pt x="0" y="4073"/>
                      <a:pt x="0" y="4284"/>
                    </a:cubicBezTo>
                    <a:cubicBezTo>
                      <a:pt x="0" y="6276"/>
                      <a:pt x="210" y="8216"/>
                      <a:pt x="610" y="10042"/>
                    </a:cubicBezTo>
                    <a:cubicBezTo>
                      <a:pt x="856" y="10188"/>
                      <a:pt x="1121" y="10271"/>
                      <a:pt x="1399" y="10271"/>
                    </a:cubicBezTo>
                    <a:cubicBezTo>
                      <a:pt x="2661" y="10271"/>
                      <a:pt x="3688" y="8625"/>
                      <a:pt x="3688" y="6600"/>
                    </a:cubicBezTo>
                    <a:close/>
                    <a:moveTo>
                      <a:pt x="5642" y="12461"/>
                    </a:moveTo>
                    <a:cubicBezTo>
                      <a:pt x="5642" y="13229"/>
                      <a:pt x="6032" y="13855"/>
                      <a:pt x="6511" y="13855"/>
                    </a:cubicBezTo>
                    <a:cubicBezTo>
                      <a:pt x="6991" y="13855"/>
                      <a:pt x="7380" y="13229"/>
                      <a:pt x="7380" y="12461"/>
                    </a:cubicBezTo>
                    <a:cubicBezTo>
                      <a:pt x="7380" y="11693"/>
                      <a:pt x="6991" y="11067"/>
                      <a:pt x="6511" y="11067"/>
                    </a:cubicBezTo>
                    <a:cubicBezTo>
                      <a:pt x="6032" y="11067"/>
                      <a:pt x="5642" y="11693"/>
                      <a:pt x="5642" y="12461"/>
                    </a:cubicBezTo>
                    <a:close/>
                    <a:moveTo>
                      <a:pt x="15138" y="13855"/>
                    </a:moveTo>
                    <a:cubicBezTo>
                      <a:pt x="15617" y="13855"/>
                      <a:pt x="16007" y="13229"/>
                      <a:pt x="16007" y="12461"/>
                    </a:cubicBezTo>
                    <a:cubicBezTo>
                      <a:pt x="16007" y="11693"/>
                      <a:pt x="15617" y="11067"/>
                      <a:pt x="15138" y="11067"/>
                    </a:cubicBezTo>
                    <a:cubicBezTo>
                      <a:pt x="14659" y="11067"/>
                      <a:pt x="14269" y="11693"/>
                      <a:pt x="14269" y="12461"/>
                    </a:cubicBezTo>
                    <a:cubicBezTo>
                      <a:pt x="14269" y="13229"/>
                      <a:pt x="14659" y="13855"/>
                      <a:pt x="15138" y="13855"/>
                    </a:cubicBezTo>
                    <a:close/>
                    <a:moveTo>
                      <a:pt x="10908" y="17245"/>
                    </a:moveTo>
                    <a:cubicBezTo>
                      <a:pt x="9525" y="17245"/>
                      <a:pt x="8387" y="18952"/>
                      <a:pt x="8268" y="21121"/>
                    </a:cubicBezTo>
                    <a:cubicBezTo>
                      <a:pt x="9088" y="21435"/>
                      <a:pt x="9936" y="21600"/>
                      <a:pt x="10800" y="21600"/>
                    </a:cubicBezTo>
                    <a:cubicBezTo>
                      <a:pt x="11738" y="21600"/>
                      <a:pt x="12658" y="21406"/>
                      <a:pt x="13542" y="21036"/>
                    </a:cubicBezTo>
                    <a:cubicBezTo>
                      <a:pt x="13399" y="18908"/>
                      <a:pt x="12273" y="17245"/>
                      <a:pt x="10908" y="1724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131" name="Group 131"/>
            <p:cNvGrpSpPr/>
            <p:nvPr/>
          </p:nvGrpSpPr>
          <p:grpSpPr>
            <a:xfrm>
              <a:off x="451491" y="-1"/>
              <a:ext cx="1288331" cy="397313"/>
              <a:chOff x="0" y="0"/>
              <a:chExt cx="1288330" cy="397311"/>
            </a:xfrm>
          </p:grpSpPr>
          <p:sp>
            <p:nvSpPr>
              <p:cNvPr id="128" name="Shape 128"/>
              <p:cNvSpPr/>
              <p:nvPr/>
            </p:nvSpPr>
            <p:spPr>
              <a:xfrm>
                <a:off x="0" y="0"/>
                <a:ext cx="1288331" cy="267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09" y="0"/>
                    </a:moveTo>
                    <a:cubicBezTo>
                      <a:pt x="11534" y="0"/>
                      <a:pt x="11413" y="501"/>
                      <a:pt x="11413" y="1340"/>
                    </a:cubicBezTo>
                    <a:cubicBezTo>
                      <a:pt x="11413" y="2179"/>
                      <a:pt x="11534" y="2681"/>
                      <a:pt x="11709" y="2681"/>
                    </a:cubicBezTo>
                    <a:lnTo>
                      <a:pt x="12014" y="2681"/>
                    </a:lnTo>
                    <a:lnTo>
                      <a:pt x="12014" y="18319"/>
                    </a:lnTo>
                    <a:lnTo>
                      <a:pt x="11709" y="18319"/>
                    </a:lnTo>
                    <a:cubicBezTo>
                      <a:pt x="11534" y="18319"/>
                      <a:pt x="11413" y="18820"/>
                      <a:pt x="11413" y="19659"/>
                    </a:cubicBezTo>
                    <a:cubicBezTo>
                      <a:pt x="11413" y="20498"/>
                      <a:pt x="11534" y="21000"/>
                      <a:pt x="11709" y="21000"/>
                    </a:cubicBezTo>
                    <a:lnTo>
                      <a:pt x="12960" y="21000"/>
                    </a:lnTo>
                    <a:cubicBezTo>
                      <a:pt x="13134" y="21000"/>
                      <a:pt x="13256" y="20498"/>
                      <a:pt x="13256" y="19659"/>
                    </a:cubicBezTo>
                    <a:cubicBezTo>
                      <a:pt x="13256" y="18820"/>
                      <a:pt x="13134" y="18319"/>
                      <a:pt x="12960" y="18319"/>
                    </a:cubicBezTo>
                    <a:lnTo>
                      <a:pt x="12571" y="18319"/>
                    </a:lnTo>
                    <a:lnTo>
                      <a:pt x="12571" y="2681"/>
                    </a:lnTo>
                    <a:lnTo>
                      <a:pt x="13613" y="2681"/>
                    </a:lnTo>
                    <a:cubicBezTo>
                      <a:pt x="13871" y="2681"/>
                      <a:pt x="14055" y="3073"/>
                      <a:pt x="14179" y="3686"/>
                    </a:cubicBezTo>
                    <a:cubicBezTo>
                      <a:pt x="14303" y="4297"/>
                      <a:pt x="14368" y="5355"/>
                      <a:pt x="14368" y="6730"/>
                    </a:cubicBezTo>
                    <a:cubicBezTo>
                      <a:pt x="14368" y="8105"/>
                      <a:pt x="14303" y="9163"/>
                      <a:pt x="14179" y="9774"/>
                    </a:cubicBezTo>
                    <a:cubicBezTo>
                      <a:pt x="14055" y="10387"/>
                      <a:pt x="13871" y="10723"/>
                      <a:pt x="13613" y="10723"/>
                    </a:cubicBezTo>
                    <a:lnTo>
                      <a:pt x="13123" y="10723"/>
                    </a:lnTo>
                    <a:cubicBezTo>
                      <a:pt x="12948" y="10723"/>
                      <a:pt x="12826" y="11225"/>
                      <a:pt x="12826" y="12064"/>
                    </a:cubicBezTo>
                    <a:cubicBezTo>
                      <a:pt x="12826" y="12903"/>
                      <a:pt x="12948" y="13404"/>
                      <a:pt x="13123" y="13404"/>
                    </a:cubicBezTo>
                    <a:lnTo>
                      <a:pt x="13613" y="13404"/>
                    </a:lnTo>
                    <a:cubicBezTo>
                      <a:pt x="14043" y="13404"/>
                      <a:pt x="14378" y="12863"/>
                      <a:pt x="14612" y="11673"/>
                    </a:cubicBezTo>
                    <a:cubicBezTo>
                      <a:pt x="14842" y="10498"/>
                      <a:pt x="14960" y="8860"/>
                      <a:pt x="14960" y="6744"/>
                    </a:cubicBezTo>
                    <a:cubicBezTo>
                      <a:pt x="14960" y="4628"/>
                      <a:pt x="14842" y="2962"/>
                      <a:pt x="14612" y="1787"/>
                    </a:cubicBezTo>
                    <a:cubicBezTo>
                      <a:pt x="14378" y="597"/>
                      <a:pt x="14043" y="0"/>
                      <a:pt x="13613" y="0"/>
                    </a:cubicBezTo>
                    <a:lnTo>
                      <a:pt x="11709" y="0"/>
                    </a:lnTo>
                    <a:close/>
                    <a:moveTo>
                      <a:pt x="84" y="2052"/>
                    </a:moveTo>
                    <a:cubicBezTo>
                      <a:pt x="27" y="2052"/>
                      <a:pt x="0" y="2199"/>
                      <a:pt x="0" y="2471"/>
                    </a:cubicBezTo>
                    <a:cubicBezTo>
                      <a:pt x="0" y="2746"/>
                      <a:pt x="27" y="2876"/>
                      <a:pt x="84" y="2876"/>
                    </a:cubicBezTo>
                    <a:lnTo>
                      <a:pt x="482" y="2876"/>
                    </a:lnTo>
                    <a:cubicBezTo>
                      <a:pt x="539" y="2876"/>
                      <a:pt x="569" y="3009"/>
                      <a:pt x="569" y="3281"/>
                    </a:cubicBezTo>
                    <a:lnTo>
                      <a:pt x="569" y="19952"/>
                    </a:lnTo>
                    <a:cubicBezTo>
                      <a:pt x="569" y="20226"/>
                      <a:pt x="539" y="20357"/>
                      <a:pt x="482" y="20357"/>
                    </a:cubicBezTo>
                    <a:lnTo>
                      <a:pt x="84" y="20357"/>
                    </a:lnTo>
                    <a:cubicBezTo>
                      <a:pt x="27" y="20357"/>
                      <a:pt x="0" y="20490"/>
                      <a:pt x="0" y="20762"/>
                    </a:cubicBezTo>
                    <a:cubicBezTo>
                      <a:pt x="0" y="21036"/>
                      <a:pt x="27" y="21181"/>
                      <a:pt x="84" y="21181"/>
                    </a:cubicBezTo>
                    <a:lnTo>
                      <a:pt x="1335" y="21181"/>
                    </a:lnTo>
                    <a:cubicBezTo>
                      <a:pt x="1393" y="21181"/>
                      <a:pt x="1420" y="21036"/>
                      <a:pt x="1420" y="20762"/>
                    </a:cubicBezTo>
                    <a:cubicBezTo>
                      <a:pt x="1420" y="20490"/>
                      <a:pt x="1393" y="20357"/>
                      <a:pt x="1335" y="20357"/>
                    </a:cubicBezTo>
                    <a:lnTo>
                      <a:pt x="825" y="20357"/>
                    </a:lnTo>
                    <a:cubicBezTo>
                      <a:pt x="768" y="20357"/>
                      <a:pt x="737" y="20226"/>
                      <a:pt x="737" y="19952"/>
                    </a:cubicBezTo>
                    <a:lnTo>
                      <a:pt x="737" y="3965"/>
                    </a:lnTo>
                    <a:cubicBezTo>
                      <a:pt x="737" y="3820"/>
                      <a:pt x="744" y="3750"/>
                      <a:pt x="755" y="3742"/>
                    </a:cubicBezTo>
                    <a:cubicBezTo>
                      <a:pt x="766" y="3733"/>
                      <a:pt x="776" y="3753"/>
                      <a:pt x="784" y="3826"/>
                    </a:cubicBezTo>
                    <a:lnTo>
                      <a:pt x="2375" y="20762"/>
                    </a:lnTo>
                    <a:cubicBezTo>
                      <a:pt x="2401" y="21036"/>
                      <a:pt x="2443" y="21181"/>
                      <a:pt x="2500" y="21181"/>
                    </a:cubicBezTo>
                    <a:cubicBezTo>
                      <a:pt x="2557" y="21181"/>
                      <a:pt x="2598" y="21036"/>
                      <a:pt x="2625" y="20762"/>
                    </a:cubicBezTo>
                    <a:lnTo>
                      <a:pt x="4215" y="3826"/>
                    </a:lnTo>
                    <a:cubicBezTo>
                      <a:pt x="4223" y="3753"/>
                      <a:pt x="4233" y="3733"/>
                      <a:pt x="4245" y="3742"/>
                    </a:cubicBezTo>
                    <a:cubicBezTo>
                      <a:pt x="4256" y="3750"/>
                      <a:pt x="4259" y="3820"/>
                      <a:pt x="4259" y="3965"/>
                    </a:cubicBezTo>
                    <a:lnTo>
                      <a:pt x="4259" y="19952"/>
                    </a:lnTo>
                    <a:cubicBezTo>
                      <a:pt x="4259" y="20226"/>
                      <a:pt x="4231" y="20357"/>
                      <a:pt x="4175" y="20357"/>
                    </a:cubicBezTo>
                    <a:lnTo>
                      <a:pt x="3664" y="20357"/>
                    </a:lnTo>
                    <a:cubicBezTo>
                      <a:pt x="3607" y="20357"/>
                      <a:pt x="3580" y="20490"/>
                      <a:pt x="3580" y="20762"/>
                    </a:cubicBezTo>
                    <a:cubicBezTo>
                      <a:pt x="3580" y="21036"/>
                      <a:pt x="3607" y="21181"/>
                      <a:pt x="3664" y="21181"/>
                    </a:cubicBezTo>
                    <a:lnTo>
                      <a:pt x="4912" y="21181"/>
                    </a:lnTo>
                    <a:cubicBezTo>
                      <a:pt x="4969" y="21181"/>
                      <a:pt x="4999" y="21036"/>
                      <a:pt x="4999" y="20762"/>
                    </a:cubicBezTo>
                    <a:cubicBezTo>
                      <a:pt x="4999" y="20490"/>
                      <a:pt x="4969" y="20357"/>
                      <a:pt x="4912" y="20357"/>
                    </a:cubicBezTo>
                    <a:lnTo>
                      <a:pt x="4517" y="20357"/>
                    </a:lnTo>
                    <a:cubicBezTo>
                      <a:pt x="4460" y="20357"/>
                      <a:pt x="4430" y="20226"/>
                      <a:pt x="4430" y="19952"/>
                    </a:cubicBezTo>
                    <a:lnTo>
                      <a:pt x="4430" y="3281"/>
                    </a:lnTo>
                    <a:cubicBezTo>
                      <a:pt x="4430" y="3009"/>
                      <a:pt x="4460" y="2876"/>
                      <a:pt x="4517" y="2876"/>
                    </a:cubicBezTo>
                    <a:lnTo>
                      <a:pt x="4912" y="2876"/>
                    </a:lnTo>
                    <a:cubicBezTo>
                      <a:pt x="4969" y="2876"/>
                      <a:pt x="4999" y="2746"/>
                      <a:pt x="4999" y="2471"/>
                    </a:cubicBezTo>
                    <a:cubicBezTo>
                      <a:pt x="4999" y="2199"/>
                      <a:pt x="4969" y="2052"/>
                      <a:pt x="4912" y="2052"/>
                    </a:cubicBezTo>
                    <a:lnTo>
                      <a:pt x="4288" y="2052"/>
                    </a:lnTo>
                    <a:cubicBezTo>
                      <a:pt x="4246" y="2052"/>
                      <a:pt x="4216" y="2090"/>
                      <a:pt x="4195" y="2164"/>
                    </a:cubicBezTo>
                    <a:cubicBezTo>
                      <a:pt x="4174" y="2235"/>
                      <a:pt x="4157" y="2344"/>
                      <a:pt x="4146" y="2471"/>
                    </a:cubicBezTo>
                    <a:lnTo>
                      <a:pt x="2555" y="19408"/>
                    </a:lnTo>
                    <a:cubicBezTo>
                      <a:pt x="2517" y="19790"/>
                      <a:pt x="2479" y="19790"/>
                      <a:pt x="2442" y="19408"/>
                    </a:cubicBezTo>
                    <a:lnTo>
                      <a:pt x="851" y="2471"/>
                    </a:lnTo>
                    <a:cubicBezTo>
                      <a:pt x="839" y="2344"/>
                      <a:pt x="825" y="2235"/>
                      <a:pt x="804" y="2164"/>
                    </a:cubicBezTo>
                    <a:cubicBezTo>
                      <a:pt x="783" y="2090"/>
                      <a:pt x="753" y="2052"/>
                      <a:pt x="711" y="2052"/>
                    </a:cubicBezTo>
                    <a:lnTo>
                      <a:pt x="84" y="2052"/>
                    </a:lnTo>
                    <a:close/>
                    <a:moveTo>
                      <a:pt x="17277" y="5222"/>
                    </a:moveTo>
                    <a:cubicBezTo>
                      <a:pt x="17138" y="5222"/>
                      <a:pt x="17008" y="5330"/>
                      <a:pt x="16885" y="5557"/>
                    </a:cubicBezTo>
                    <a:cubicBezTo>
                      <a:pt x="16772" y="5765"/>
                      <a:pt x="16666" y="6030"/>
                      <a:pt x="16575" y="6325"/>
                    </a:cubicBezTo>
                    <a:cubicBezTo>
                      <a:pt x="16535" y="6450"/>
                      <a:pt x="16500" y="6511"/>
                      <a:pt x="16464" y="6646"/>
                    </a:cubicBezTo>
                    <a:cubicBezTo>
                      <a:pt x="16446" y="5920"/>
                      <a:pt x="16331" y="5362"/>
                      <a:pt x="16171" y="5362"/>
                    </a:cubicBezTo>
                    <a:lnTo>
                      <a:pt x="15602" y="5362"/>
                    </a:lnTo>
                    <a:cubicBezTo>
                      <a:pt x="15427" y="5362"/>
                      <a:pt x="15306" y="6087"/>
                      <a:pt x="15306" y="6925"/>
                    </a:cubicBezTo>
                    <a:cubicBezTo>
                      <a:pt x="15306" y="7764"/>
                      <a:pt x="15427" y="8489"/>
                      <a:pt x="15602" y="8489"/>
                    </a:cubicBezTo>
                    <a:lnTo>
                      <a:pt x="15915" y="8489"/>
                    </a:lnTo>
                    <a:lnTo>
                      <a:pt x="15915" y="18319"/>
                    </a:lnTo>
                    <a:lnTo>
                      <a:pt x="15602" y="18319"/>
                    </a:lnTo>
                    <a:cubicBezTo>
                      <a:pt x="15427" y="18319"/>
                      <a:pt x="15306" y="18820"/>
                      <a:pt x="15306" y="19659"/>
                    </a:cubicBezTo>
                    <a:cubicBezTo>
                      <a:pt x="15306" y="20498"/>
                      <a:pt x="15427" y="21000"/>
                      <a:pt x="15602" y="21000"/>
                    </a:cubicBezTo>
                    <a:lnTo>
                      <a:pt x="16795" y="21000"/>
                    </a:lnTo>
                    <a:cubicBezTo>
                      <a:pt x="16970" y="21000"/>
                      <a:pt x="17091" y="20498"/>
                      <a:pt x="17091" y="19659"/>
                    </a:cubicBezTo>
                    <a:cubicBezTo>
                      <a:pt x="17091" y="18820"/>
                      <a:pt x="16970" y="18319"/>
                      <a:pt x="16795" y="18319"/>
                    </a:cubicBezTo>
                    <a:lnTo>
                      <a:pt x="16473" y="18319"/>
                    </a:lnTo>
                    <a:lnTo>
                      <a:pt x="16473" y="11030"/>
                    </a:lnTo>
                    <a:cubicBezTo>
                      <a:pt x="16566" y="10507"/>
                      <a:pt x="16612" y="10028"/>
                      <a:pt x="16694" y="9592"/>
                    </a:cubicBezTo>
                    <a:cubicBezTo>
                      <a:pt x="16767" y="9192"/>
                      <a:pt x="16859" y="8819"/>
                      <a:pt x="16966" y="8489"/>
                    </a:cubicBezTo>
                    <a:cubicBezTo>
                      <a:pt x="17058" y="8210"/>
                      <a:pt x="17161" y="8070"/>
                      <a:pt x="17280" y="8070"/>
                    </a:cubicBezTo>
                    <a:cubicBezTo>
                      <a:pt x="17441" y="8070"/>
                      <a:pt x="17555" y="8252"/>
                      <a:pt x="17634" y="8615"/>
                    </a:cubicBezTo>
                    <a:cubicBezTo>
                      <a:pt x="17712" y="8970"/>
                      <a:pt x="17747" y="9386"/>
                      <a:pt x="17747" y="9927"/>
                    </a:cubicBezTo>
                    <a:cubicBezTo>
                      <a:pt x="17747" y="10766"/>
                      <a:pt x="17869" y="11352"/>
                      <a:pt x="18044" y="11352"/>
                    </a:cubicBezTo>
                    <a:cubicBezTo>
                      <a:pt x="18218" y="11352"/>
                      <a:pt x="18343" y="10766"/>
                      <a:pt x="18343" y="9927"/>
                    </a:cubicBezTo>
                    <a:cubicBezTo>
                      <a:pt x="18343" y="9289"/>
                      <a:pt x="18318" y="8677"/>
                      <a:pt x="18270" y="8112"/>
                    </a:cubicBezTo>
                    <a:cubicBezTo>
                      <a:pt x="18221" y="7535"/>
                      <a:pt x="18148" y="7015"/>
                      <a:pt x="18052" y="6576"/>
                    </a:cubicBezTo>
                    <a:cubicBezTo>
                      <a:pt x="17958" y="6147"/>
                      <a:pt x="17845" y="5808"/>
                      <a:pt x="17715" y="5571"/>
                    </a:cubicBezTo>
                    <a:cubicBezTo>
                      <a:pt x="17587" y="5335"/>
                      <a:pt x="17438" y="5222"/>
                      <a:pt x="17277" y="5222"/>
                    </a:cubicBezTo>
                    <a:close/>
                    <a:moveTo>
                      <a:pt x="19997" y="5362"/>
                    </a:moveTo>
                    <a:cubicBezTo>
                      <a:pt x="19767" y="5362"/>
                      <a:pt x="19548" y="5565"/>
                      <a:pt x="19350" y="5962"/>
                    </a:cubicBezTo>
                    <a:cubicBezTo>
                      <a:pt x="19151" y="6362"/>
                      <a:pt x="18980" y="6931"/>
                      <a:pt x="18839" y="7651"/>
                    </a:cubicBezTo>
                    <a:cubicBezTo>
                      <a:pt x="18699" y="8366"/>
                      <a:pt x="18589" y="9238"/>
                      <a:pt x="18511" y="10235"/>
                    </a:cubicBezTo>
                    <a:cubicBezTo>
                      <a:pt x="18434" y="11218"/>
                      <a:pt x="18395" y="12313"/>
                      <a:pt x="18395" y="13488"/>
                    </a:cubicBezTo>
                    <a:cubicBezTo>
                      <a:pt x="18395" y="14662"/>
                      <a:pt x="18434" y="15744"/>
                      <a:pt x="18511" y="16727"/>
                    </a:cubicBezTo>
                    <a:cubicBezTo>
                      <a:pt x="18589" y="17724"/>
                      <a:pt x="18699" y="18597"/>
                      <a:pt x="18839" y="19310"/>
                    </a:cubicBezTo>
                    <a:cubicBezTo>
                      <a:pt x="18980" y="20031"/>
                      <a:pt x="19150" y="20599"/>
                      <a:pt x="19350" y="21000"/>
                    </a:cubicBezTo>
                    <a:cubicBezTo>
                      <a:pt x="19547" y="21396"/>
                      <a:pt x="19765" y="21600"/>
                      <a:pt x="19997" y="21600"/>
                    </a:cubicBezTo>
                    <a:cubicBezTo>
                      <a:pt x="20229" y="21600"/>
                      <a:pt x="20448" y="21396"/>
                      <a:pt x="20645" y="21000"/>
                    </a:cubicBezTo>
                    <a:cubicBezTo>
                      <a:pt x="20845" y="20599"/>
                      <a:pt x="21016" y="20029"/>
                      <a:pt x="21156" y="19310"/>
                    </a:cubicBezTo>
                    <a:cubicBezTo>
                      <a:pt x="21296" y="18595"/>
                      <a:pt x="21406" y="17723"/>
                      <a:pt x="21484" y="16727"/>
                    </a:cubicBezTo>
                    <a:cubicBezTo>
                      <a:pt x="21561" y="15742"/>
                      <a:pt x="21600" y="14661"/>
                      <a:pt x="21600" y="13488"/>
                    </a:cubicBezTo>
                    <a:cubicBezTo>
                      <a:pt x="21600" y="12314"/>
                      <a:pt x="21561" y="11220"/>
                      <a:pt x="21484" y="10235"/>
                    </a:cubicBezTo>
                    <a:cubicBezTo>
                      <a:pt x="21406" y="9238"/>
                      <a:pt x="21296" y="8367"/>
                      <a:pt x="21156" y="7651"/>
                    </a:cubicBezTo>
                    <a:cubicBezTo>
                      <a:pt x="21015" y="6931"/>
                      <a:pt x="20844" y="6363"/>
                      <a:pt x="20645" y="5962"/>
                    </a:cubicBezTo>
                    <a:cubicBezTo>
                      <a:pt x="20447" y="5565"/>
                      <a:pt x="20228" y="5362"/>
                      <a:pt x="19997" y="5362"/>
                    </a:cubicBezTo>
                    <a:close/>
                    <a:moveTo>
                      <a:pt x="6312" y="7247"/>
                    </a:moveTo>
                    <a:cubicBezTo>
                      <a:pt x="6187" y="7247"/>
                      <a:pt x="6067" y="7329"/>
                      <a:pt x="5957" y="7484"/>
                    </a:cubicBezTo>
                    <a:cubicBezTo>
                      <a:pt x="5847" y="7638"/>
                      <a:pt x="5751" y="7829"/>
                      <a:pt x="5664" y="8056"/>
                    </a:cubicBezTo>
                    <a:cubicBezTo>
                      <a:pt x="5577" y="8285"/>
                      <a:pt x="5498" y="8541"/>
                      <a:pt x="5432" y="8824"/>
                    </a:cubicBezTo>
                    <a:cubicBezTo>
                      <a:pt x="5365" y="9106"/>
                      <a:pt x="5314" y="9365"/>
                      <a:pt x="5272" y="9620"/>
                    </a:cubicBezTo>
                    <a:cubicBezTo>
                      <a:pt x="5238" y="9838"/>
                      <a:pt x="5244" y="10029"/>
                      <a:pt x="5290" y="10193"/>
                    </a:cubicBezTo>
                    <a:cubicBezTo>
                      <a:pt x="5335" y="10356"/>
                      <a:pt x="5375" y="10327"/>
                      <a:pt x="5409" y="10109"/>
                    </a:cubicBezTo>
                    <a:cubicBezTo>
                      <a:pt x="5443" y="9891"/>
                      <a:pt x="5487" y="9663"/>
                      <a:pt x="5542" y="9425"/>
                    </a:cubicBezTo>
                    <a:cubicBezTo>
                      <a:pt x="5597" y="9190"/>
                      <a:pt x="5660" y="8983"/>
                      <a:pt x="5734" y="8782"/>
                    </a:cubicBezTo>
                    <a:cubicBezTo>
                      <a:pt x="5808" y="8583"/>
                      <a:pt x="5892" y="8404"/>
                      <a:pt x="5986" y="8266"/>
                    </a:cubicBezTo>
                    <a:cubicBezTo>
                      <a:pt x="6081" y="8129"/>
                      <a:pt x="6190" y="8070"/>
                      <a:pt x="6312" y="8070"/>
                    </a:cubicBezTo>
                    <a:cubicBezTo>
                      <a:pt x="6448" y="8070"/>
                      <a:pt x="6570" y="8159"/>
                      <a:pt x="6680" y="8350"/>
                    </a:cubicBezTo>
                    <a:cubicBezTo>
                      <a:pt x="6790" y="8540"/>
                      <a:pt x="6883" y="8807"/>
                      <a:pt x="6959" y="9145"/>
                    </a:cubicBezTo>
                    <a:cubicBezTo>
                      <a:pt x="7035" y="9481"/>
                      <a:pt x="7091" y="9871"/>
                      <a:pt x="7133" y="10318"/>
                    </a:cubicBezTo>
                    <a:cubicBezTo>
                      <a:pt x="7175" y="10766"/>
                      <a:pt x="7197" y="11247"/>
                      <a:pt x="7197" y="11756"/>
                    </a:cubicBezTo>
                    <a:lnTo>
                      <a:pt x="7197" y="16950"/>
                    </a:lnTo>
                    <a:cubicBezTo>
                      <a:pt x="7118" y="17642"/>
                      <a:pt x="7021" y="18263"/>
                      <a:pt x="6907" y="18807"/>
                    </a:cubicBezTo>
                    <a:cubicBezTo>
                      <a:pt x="6808" y="19282"/>
                      <a:pt x="6690" y="19705"/>
                      <a:pt x="6550" y="20078"/>
                    </a:cubicBezTo>
                    <a:cubicBezTo>
                      <a:pt x="6410" y="20451"/>
                      <a:pt x="6248" y="20637"/>
                      <a:pt x="6062" y="20637"/>
                    </a:cubicBezTo>
                    <a:cubicBezTo>
                      <a:pt x="5778" y="20637"/>
                      <a:pt x="5565" y="20296"/>
                      <a:pt x="5423" y="19631"/>
                    </a:cubicBezTo>
                    <a:cubicBezTo>
                      <a:pt x="5281" y="18966"/>
                      <a:pt x="5208" y="18115"/>
                      <a:pt x="5208" y="17076"/>
                    </a:cubicBezTo>
                    <a:cubicBezTo>
                      <a:pt x="5208" y="16567"/>
                      <a:pt x="5227" y="16102"/>
                      <a:pt x="5264" y="15666"/>
                    </a:cubicBezTo>
                    <a:cubicBezTo>
                      <a:pt x="5299" y="15230"/>
                      <a:pt x="5355" y="14844"/>
                      <a:pt x="5435" y="14535"/>
                    </a:cubicBezTo>
                    <a:cubicBezTo>
                      <a:pt x="5514" y="14224"/>
                      <a:pt x="5615" y="13990"/>
                      <a:pt x="5737" y="13809"/>
                    </a:cubicBezTo>
                    <a:cubicBezTo>
                      <a:pt x="5858" y="13628"/>
                      <a:pt x="6005" y="13530"/>
                      <a:pt x="6175" y="13530"/>
                    </a:cubicBezTo>
                    <a:lnTo>
                      <a:pt x="6770" y="13530"/>
                    </a:lnTo>
                    <a:cubicBezTo>
                      <a:pt x="6827" y="13530"/>
                      <a:pt x="6857" y="13398"/>
                      <a:pt x="6857" y="13125"/>
                    </a:cubicBezTo>
                    <a:cubicBezTo>
                      <a:pt x="6857" y="12852"/>
                      <a:pt x="6827" y="12706"/>
                      <a:pt x="6770" y="12706"/>
                    </a:cubicBezTo>
                    <a:lnTo>
                      <a:pt x="6175" y="12706"/>
                    </a:lnTo>
                    <a:cubicBezTo>
                      <a:pt x="5990" y="12706"/>
                      <a:pt x="5825" y="12828"/>
                      <a:pt x="5685" y="13055"/>
                    </a:cubicBezTo>
                    <a:cubicBezTo>
                      <a:pt x="5544" y="13284"/>
                      <a:pt x="5427" y="13585"/>
                      <a:pt x="5330" y="13976"/>
                    </a:cubicBezTo>
                    <a:cubicBezTo>
                      <a:pt x="5234" y="14369"/>
                      <a:pt x="5162" y="14831"/>
                      <a:pt x="5113" y="15359"/>
                    </a:cubicBezTo>
                    <a:cubicBezTo>
                      <a:pt x="5063" y="15886"/>
                      <a:pt x="5037" y="16457"/>
                      <a:pt x="5037" y="17076"/>
                    </a:cubicBezTo>
                    <a:cubicBezTo>
                      <a:pt x="5037" y="17696"/>
                      <a:pt x="5059" y="18280"/>
                      <a:pt x="5101" y="18807"/>
                    </a:cubicBezTo>
                    <a:cubicBezTo>
                      <a:pt x="5143" y="19336"/>
                      <a:pt x="5204" y="19784"/>
                      <a:pt x="5290" y="20176"/>
                    </a:cubicBezTo>
                    <a:cubicBezTo>
                      <a:pt x="5375" y="20567"/>
                      <a:pt x="5483" y="20882"/>
                      <a:pt x="5612" y="21111"/>
                    </a:cubicBezTo>
                    <a:cubicBezTo>
                      <a:pt x="5741" y="21339"/>
                      <a:pt x="5892" y="21446"/>
                      <a:pt x="6062" y="21446"/>
                    </a:cubicBezTo>
                    <a:cubicBezTo>
                      <a:pt x="6198" y="21446"/>
                      <a:pt x="6322" y="21363"/>
                      <a:pt x="6434" y="21181"/>
                    </a:cubicBezTo>
                    <a:cubicBezTo>
                      <a:pt x="6545" y="21000"/>
                      <a:pt x="6646" y="20781"/>
                      <a:pt x="6735" y="20525"/>
                    </a:cubicBezTo>
                    <a:cubicBezTo>
                      <a:pt x="6824" y="20271"/>
                      <a:pt x="6899" y="19997"/>
                      <a:pt x="6962" y="19715"/>
                    </a:cubicBezTo>
                    <a:cubicBezTo>
                      <a:pt x="7024" y="19434"/>
                      <a:pt x="7073" y="19181"/>
                      <a:pt x="7107" y="18961"/>
                    </a:cubicBezTo>
                    <a:cubicBezTo>
                      <a:pt x="7122" y="18871"/>
                      <a:pt x="7134" y="18831"/>
                      <a:pt x="7145" y="18821"/>
                    </a:cubicBezTo>
                    <a:cubicBezTo>
                      <a:pt x="7156" y="18812"/>
                      <a:pt x="7166" y="18826"/>
                      <a:pt x="7174" y="18863"/>
                    </a:cubicBezTo>
                    <a:cubicBezTo>
                      <a:pt x="7181" y="18900"/>
                      <a:pt x="7187" y="18944"/>
                      <a:pt x="7191" y="19017"/>
                    </a:cubicBezTo>
                    <a:cubicBezTo>
                      <a:pt x="7195" y="19089"/>
                      <a:pt x="7197" y="19166"/>
                      <a:pt x="7197" y="19240"/>
                    </a:cubicBezTo>
                    <a:lnTo>
                      <a:pt x="7197" y="20762"/>
                    </a:lnTo>
                    <a:cubicBezTo>
                      <a:pt x="7197" y="21036"/>
                      <a:pt x="7224" y="21181"/>
                      <a:pt x="7281" y="21181"/>
                    </a:cubicBezTo>
                    <a:lnTo>
                      <a:pt x="7850" y="21181"/>
                    </a:lnTo>
                    <a:cubicBezTo>
                      <a:pt x="7907" y="21181"/>
                      <a:pt x="7935" y="21036"/>
                      <a:pt x="7935" y="20762"/>
                    </a:cubicBezTo>
                    <a:cubicBezTo>
                      <a:pt x="7935" y="20490"/>
                      <a:pt x="7907" y="20357"/>
                      <a:pt x="7850" y="20357"/>
                    </a:cubicBezTo>
                    <a:lnTo>
                      <a:pt x="7453" y="20357"/>
                    </a:lnTo>
                    <a:cubicBezTo>
                      <a:pt x="7396" y="20357"/>
                      <a:pt x="7368" y="20226"/>
                      <a:pt x="7368" y="19952"/>
                    </a:cubicBezTo>
                    <a:lnTo>
                      <a:pt x="7368" y="11756"/>
                    </a:lnTo>
                    <a:cubicBezTo>
                      <a:pt x="7368" y="11136"/>
                      <a:pt x="7342" y="10558"/>
                      <a:pt x="7293" y="10011"/>
                    </a:cubicBezTo>
                    <a:cubicBezTo>
                      <a:pt x="7244" y="9465"/>
                      <a:pt x="7175" y="8983"/>
                      <a:pt x="7084" y="8573"/>
                    </a:cubicBezTo>
                    <a:cubicBezTo>
                      <a:pt x="6993" y="8163"/>
                      <a:pt x="6881" y="7833"/>
                      <a:pt x="6750" y="7596"/>
                    </a:cubicBezTo>
                    <a:cubicBezTo>
                      <a:pt x="6619" y="7359"/>
                      <a:pt x="6475" y="7247"/>
                      <a:pt x="6312" y="7247"/>
                    </a:cubicBezTo>
                    <a:close/>
                    <a:moveTo>
                      <a:pt x="20055" y="8042"/>
                    </a:moveTo>
                    <a:cubicBezTo>
                      <a:pt x="20212" y="8042"/>
                      <a:pt x="20353" y="8172"/>
                      <a:pt x="20476" y="8419"/>
                    </a:cubicBezTo>
                    <a:cubicBezTo>
                      <a:pt x="20599" y="8666"/>
                      <a:pt x="20701" y="8997"/>
                      <a:pt x="20787" y="9439"/>
                    </a:cubicBezTo>
                    <a:cubicBezTo>
                      <a:pt x="20873" y="9884"/>
                      <a:pt x="20942" y="10433"/>
                      <a:pt x="20990" y="11072"/>
                    </a:cubicBezTo>
                    <a:cubicBezTo>
                      <a:pt x="21040" y="11734"/>
                      <a:pt x="21066" y="12484"/>
                      <a:pt x="21066" y="13306"/>
                    </a:cubicBezTo>
                    <a:cubicBezTo>
                      <a:pt x="21066" y="14146"/>
                      <a:pt x="21040" y="14909"/>
                      <a:pt x="20990" y="15568"/>
                    </a:cubicBezTo>
                    <a:cubicBezTo>
                      <a:pt x="20942" y="16209"/>
                      <a:pt x="20873" y="16758"/>
                      <a:pt x="20787" y="17202"/>
                    </a:cubicBezTo>
                    <a:cubicBezTo>
                      <a:pt x="20702" y="17638"/>
                      <a:pt x="20599" y="17989"/>
                      <a:pt x="20479" y="18221"/>
                    </a:cubicBezTo>
                    <a:cubicBezTo>
                      <a:pt x="20356" y="18462"/>
                      <a:pt x="20213" y="18584"/>
                      <a:pt x="20055" y="18584"/>
                    </a:cubicBezTo>
                    <a:cubicBezTo>
                      <a:pt x="19898" y="18584"/>
                      <a:pt x="19755" y="18462"/>
                      <a:pt x="19632" y="18221"/>
                    </a:cubicBezTo>
                    <a:cubicBezTo>
                      <a:pt x="19512" y="17989"/>
                      <a:pt x="19409" y="17650"/>
                      <a:pt x="19324" y="17216"/>
                    </a:cubicBezTo>
                    <a:cubicBezTo>
                      <a:pt x="19237" y="16765"/>
                      <a:pt x="19170" y="16221"/>
                      <a:pt x="19121" y="15568"/>
                    </a:cubicBezTo>
                    <a:cubicBezTo>
                      <a:pt x="19071" y="14913"/>
                      <a:pt x="19045" y="14151"/>
                      <a:pt x="19045" y="13306"/>
                    </a:cubicBezTo>
                    <a:cubicBezTo>
                      <a:pt x="19045" y="12479"/>
                      <a:pt x="19071" y="11729"/>
                      <a:pt x="19121" y="11072"/>
                    </a:cubicBezTo>
                    <a:cubicBezTo>
                      <a:pt x="19170" y="10429"/>
                      <a:pt x="19238" y="9881"/>
                      <a:pt x="19324" y="9439"/>
                    </a:cubicBezTo>
                    <a:cubicBezTo>
                      <a:pt x="19410" y="8995"/>
                      <a:pt x="19511" y="8667"/>
                      <a:pt x="19635" y="8419"/>
                    </a:cubicBezTo>
                    <a:cubicBezTo>
                      <a:pt x="19757" y="8172"/>
                      <a:pt x="19899" y="8042"/>
                      <a:pt x="20055" y="80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29" name="Shape 129"/>
              <p:cNvSpPr/>
              <p:nvPr/>
            </p:nvSpPr>
            <p:spPr>
              <a:xfrm>
                <a:off x="376801" y="88659"/>
                <a:ext cx="283710" cy="3086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60" extrusionOk="0">
                    <a:moveTo>
                      <a:pt x="21213" y="11458"/>
                    </a:moveTo>
                    <a:lnTo>
                      <a:pt x="19665" y="11458"/>
                    </a:lnTo>
                    <a:cubicBezTo>
                      <a:pt x="19526" y="11458"/>
                      <a:pt x="19407" y="11423"/>
                      <a:pt x="19303" y="11352"/>
                    </a:cubicBezTo>
                    <a:cubicBezTo>
                      <a:pt x="19200" y="11281"/>
                      <a:pt x="19106" y="11198"/>
                      <a:pt x="19020" y="11103"/>
                    </a:cubicBezTo>
                    <a:lnTo>
                      <a:pt x="15331" y="6393"/>
                    </a:lnTo>
                    <a:cubicBezTo>
                      <a:pt x="15227" y="6251"/>
                      <a:pt x="15227" y="6109"/>
                      <a:pt x="15331" y="5967"/>
                    </a:cubicBezTo>
                    <a:lnTo>
                      <a:pt x="18242" y="2078"/>
                    </a:lnTo>
                    <a:cubicBezTo>
                      <a:pt x="18311" y="1983"/>
                      <a:pt x="18401" y="1899"/>
                      <a:pt x="18513" y="1828"/>
                    </a:cubicBezTo>
                    <a:cubicBezTo>
                      <a:pt x="18530" y="1817"/>
                      <a:pt x="18584" y="1790"/>
                      <a:pt x="18658" y="1754"/>
                    </a:cubicBezTo>
                    <a:cubicBezTo>
                      <a:pt x="19600" y="1650"/>
                      <a:pt x="20445" y="1250"/>
                      <a:pt x="21072" y="657"/>
                    </a:cubicBezTo>
                    <a:cubicBezTo>
                      <a:pt x="21234" y="504"/>
                      <a:pt x="21230" y="258"/>
                      <a:pt x="21064" y="110"/>
                    </a:cubicBezTo>
                    <a:cubicBezTo>
                      <a:pt x="20896" y="-39"/>
                      <a:pt x="20630" y="-36"/>
                      <a:pt x="20467" y="118"/>
                    </a:cubicBezTo>
                    <a:cubicBezTo>
                      <a:pt x="19916" y="637"/>
                      <a:pt x="19162" y="966"/>
                      <a:pt x="18322" y="1002"/>
                    </a:cubicBezTo>
                    <a:lnTo>
                      <a:pt x="17812" y="990"/>
                    </a:lnTo>
                    <a:cubicBezTo>
                      <a:pt x="17055" y="913"/>
                      <a:pt x="16380" y="594"/>
                      <a:pt x="15873" y="117"/>
                    </a:cubicBezTo>
                    <a:cubicBezTo>
                      <a:pt x="15710" y="-37"/>
                      <a:pt x="15443" y="-40"/>
                      <a:pt x="15276" y="110"/>
                    </a:cubicBezTo>
                    <a:cubicBezTo>
                      <a:pt x="15109" y="259"/>
                      <a:pt x="15106" y="504"/>
                      <a:pt x="15269" y="657"/>
                    </a:cubicBezTo>
                    <a:lnTo>
                      <a:pt x="15268" y="657"/>
                    </a:lnTo>
                    <a:cubicBezTo>
                      <a:pt x="15838" y="1195"/>
                      <a:pt x="16587" y="1573"/>
                      <a:pt x="17425" y="1717"/>
                    </a:cubicBezTo>
                    <a:cubicBezTo>
                      <a:pt x="17428" y="1728"/>
                      <a:pt x="17435" y="1739"/>
                      <a:pt x="17437" y="1751"/>
                    </a:cubicBezTo>
                    <a:cubicBezTo>
                      <a:pt x="17459" y="1838"/>
                      <a:pt x="17430" y="1972"/>
                      <a:pt x="17345" y="2067"/>
                    </a:cubicBezTo>
                    <a:lnTo>
                      <a:pt x="14867" y="5352"/>
                    </a:lnTo>
                    <a:cubicBezTo>
                      <a:pt x="14746" y="5525"/>
                      <a:pt x="14626" y="5525"/>
                      <a:pt x="14506" y="5352"/>
                    </a:cubicBezTo>
                    <a:lnTo>
                      <a:pt x="11411" y="1400"/>
                    </a:lnTo>
                    <a:cubicBezTo>
                      <a:pt x="11324" y="1305"/>
                      <a:pt x="11310" y="1221"/>
                      <a:pt x="11372" y="1150"/>
                    </a:cubicBezTo>
                    <a:cubicBezTo>
                      <a:pt x="11431" y="1079"/>
                      <a:pt x="11530" y="1045"/>
                      <a:pt x="11668" y="1045"/>
                    </a:cubicBezTo>
                    <a:lnTo>
                      <a:pt x="13732" y="1045"/>
                    </a:lnTo>
                    <a:cubicBezTo>
                      <a:pt x="13989" y="1045"/>
                      <a:pt x="14119" y="926"/>
                      <a:pt x="14119" y="690"/>
                    </a:cubicBezTo>
                    <a:cubicBezTo>
                      <a:pt x="14119" y="453"/>
                      <a:pt x="13989" y="335"/>
                      <a:pt x="13732" y="335"/>
                    </a:cubicBezTo>
                    <a:lnTo>
                      <a:pt x="8315" y="335"/>
                    </a:lnTo>
                    <a:cubicBezTo>
                      <a:pt x="8056" y="335"/>
                      <a:pt x="7928" y="453"/>
                      <a:pt x="7928" y="690"/>
                    </a:cubicBezTo>
                    <a:cubicBezTo>
                      <a:pt x="7928" y="926"/>
                      <a:pt x="8056" y="1045"/>
                      <a:pt x="8315" y="1045"/>
                    </a:cubicBezTo>
                    <a:lnTo>
                      <a:pt x="9863" y="1045"/>
                    </a:lnTo>
                    <a:cubicBezTo>
                      <a:pt x="10000" y="1045"/>
                      <a:pt x="10124" y="1079"/>
                      <a:pt x="10237" y="1150"/>
                    </a:cubicBezTo>
                    <a:cubicBezTo>
                      <a:pt x="10348" y="1221"/>
                      <a:pt x="10438" y="1305"/>
                      <a:pt x="10508" y="1400"/>
                    </a:cubicBezTo>
                    <a:lnTo>
                      <a:pt x="14066" y="5967"/>
                    </a:lnTo>
                    <a:cubicBezTo>
                      <a:pt x="14170" y="6109"/>
                      <a:pt x="14170" y="6251"/>
                      <a:pt x="14066" y="6393"/>
                    </a:cubicBezTo>
                    <a:lnTo>
                      <a:pt x="2579" y="20495"/>
                    </a:lnTo>
                    <a:cubicBezTo>
                      <a:pt x="2492" y="20590"/>
                      <a:pt x="2399" y="20674"/>
                      <a:pt x="2295" y="20745"/>
                    </a:cubicBezTo>
                    <a:cubicBezTo>
                      <a:pt x="2192" y="20816"/>
                      <a:pt x="2072" y="20850"/>
                      <a:pt x="1935" y="20850"/>
                    </a:cubicBezTo>
                    <a:lnTo>
                      <a:pt x="387" y="20850"/>
                    </a:lnTo>
                    <a:cubicBezTo>
                      <a:pt x="128" y="20850"/>
                      <a:pt x="0" y="20969"/>
                      <a:pt x="0" y="21205"/>
                    </a:cubicBezTo>
                    <a:cubicBezTo>
                      <a:pt x="0" y="21442"/>
                      <a:pt x="128" y="21560"/>
                      <a:pt x="387" y="21560"/>
                    </a:cubicBezTo>
                    <a:lnTo>
                      <a:pt x="5803" y="21560"/>
                    </a:lnTo>
                    <a:cubicBezTo>
                      <a:pt x="6061" y="21560"/>
                      <a:pt x="6190" y="21442"/>
                      <a:pt x="6190" y="21205"/>
                    </a:cubicBezTo>
                    <a:cubicBezTo>
                      <a:pt x="6190" y="20969"/>
                      <a:pt x="6061" y="20850"/>
                      <a:pt x="5803" y="20850"/>
                    </a:cubicBezTo>
                    <a:lnTo>
                      <a:pt x="3740" y="20850"/>
                    </a:lnTo>
                    <a:cubicBezTo>
                      <a:pt x="3602" y="20850"/>
                      <a:pt x="3504" y="20816"/>
                      <a:pt x="3442" y="20745"/>
                    </a:cubicBezTo>
                    <a:cubicBezTo>
                      <a:pt x="3382" y="20674"/>
                      <a:pt x="3395" y="20590"/>
                      <a:pt x="3481" y="20495"/>
                    </a:cubicBezTo>
                    <a:lnTo>
                      <a:pt x="14506" y="6985"/>
                    </a:lnTo>
                    <a:cubicBezTo>
                      <a:pt x="14626" y="6827"/>
                      <a:pt x="14746" y="6827"/>
                      <a:pt x="14867" y="6985"/>
                    </a:cubicBezTo>
                    <a:lnTo>
                      <a:pt x="18117" y="11103"/>
                    </a:lnTo>
                    <a:cubicBezTo>
                      <a:pt x="18204" y="11198"/>
                      <a:pt x="18216" y="11281"/>
                      <a:pt x="18156" y="11352"/>
                    </a:cubicBezTo>
                    <a:cubicBezTo>
                      <a:pt x="18095" y="11423"/>
                      <a:pt x="17996" y="11458"/>
                      <a:pt x="17859" y="11458"/>
                    </a:cubicBezTo>
                    <a:lnTo>
                      <a:pt x="15795" y="11458"/>
                    </a:lnTo>
                    <a:cubicBezTo>
                      <a:pt x="15537" y="11458"/>
                      <a:pt x="15409" y="11577"/>
                      <a:pt x="15409" y="11813"/>
                    </a:cubicBezTo>
                    <a:cubicBezTo>
                      <a:pt x="15409" y="12050"/>
                      <a:pt x="15537" y="12167"/>
                      <a:pt x="15795" y="12167"/>
                    </a:cubicBezTo>
                    <a:lnTo>
                      <a:pt x="21213" y="12167"/>
                    </a:lnTo>
                    <a:cubicBezTo>
                      <a:pt x="21470" y="12167"/>
                      <a:pt x="21600" y="12050"/>
                      <a:pt x="21600" y="11813"/>
                    </a:cubicBezTo>
                    <a:cubicBezTo>
                      <a:pt x="21600" y="11577"/>
                      <a:pt x="21470" y="11458"/>
                      <a:pt x="21213" y="1145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30" name="Shape 130"/>
              <p:cNvSpPr/>
              <p:nvPr/>
            </p:nvSpPr>
            <p:spPr>
              <a:xfrm>
                <a:off x="592908" y="72035"/>
                <a:ext cx="44769" cy="20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802" y="11979"/>
                    </a:moveTo>
                    <a:cubicBezTo>
                      <a:pt x="15493" y="11979"/>
                      <a:pt x="14427" y="10116"/>
                      <a:pt x="14427" y="7815"/>
                    </a:cubicBezTo>
                    <a:cubicBezTo>
                      <a:pt x="14427" y="5520"/>
                      <a:pt x="15493" y="3657"/>
                      <a:pt x="16802" y="3657"/>
                    </a:cubicBezTo>
                    <a:cubicBezTo>
                      <a:pt x="18118" y="3657"/>
                      <a:pt x="19185" y="5520"/>
                      <a:pt x="19185" y="7815"/>
                    </a:cubicBezTo>
                    <a:cubicBezTo>
                      <a:pt x="19185" y="10116"/>
                      <a:pt x="18118" y="11979"/>
                      <a:pt x="16802" y="11979"/>
                    </a:cubicBezTo>
                    <a:close/>
                    <a:moveTo>
                      <a:pt x="10799" y="0"/>
                    </a:moveTo>
                    <a:cubicBezTo>
                      <a:pt x="4837" y="0"/>
                      <a:pt x="0" y="4833"/>
                      <a:pt x="0" y="10803"/>
                    </a:cubicBezTo>
                    <a:cubicBezTo>
                      <a:pt x="0" y="16767"/>
                      <a:pt x="4837" y="21600"/>
                      <a:pt x="10799" y="21600"/>
                    </a:cubicBezTo>
                    <a:cubicBezTo>
                      <a:pt x="16761" y="21600"/>
                      <a:pt x="21600" y="16767"/>
                      <a:pt x="21600" y="10803"/>
                    </a:cubicBezTo>
                    <a:cubicBezTo>
                      <a:pt x="21600" y="4833"/>
                      <a:pt x="16761" y="0"/>
                      <a:pt x="107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8705308"/>
      </p:ext>
    </p:extLst>
  </p:cSld>
  <p:clrMapOvr>
    <a:masterClrMapping/>
  </p:clrMapOvr>
  <p:transition spd="med"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/>
          <p:nvPr/>
        </p:nvSpPr>
        <p:spPr>
          <a:xfrm>
            <a:off x="8660187" y="6540500"/>
            <a:ext cx="97069" cy="203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normAutofit/>
          </a:bodyPr>
          <a:lstStyle>
            <a:lvl1pPr>
              <a:defRPr sz="180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pPr algn="ctr" defTabSz="309563">
              <a:defRPr>
                <a:solidFill>
                  <a:srgbClr val="000000"/>
                </a:solidFill>
              </a:defRPr>
            </a:pPr>
            <a:r>
              <a:rPr sz="675" kern="0"/>
              <a:t>￼</a:t>
            </a:r>
          </a:p>
        </p:txBody>
      </p:sp>
      <p:sp>
        <p:nvSpPr>
          <p:cNvPr id="135" name="Shape 135"/>
          <p:cNvSpPr>
            <a:spLocks noGrp="1"/>
          </p:cNvSpPr>
          <p:nvPr>
            <p:ph type="title"/>
          </p:nvPr>
        </p:nvSpPr>
        <p:spPr>
          <a:xfrm>
            <a:off x="744729" y="2188667"/>
            <a:ext cx="7654543" cy="741978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212830"/>
                </a:solidFill>
              </a:rPr>
              <a:t>Title Text</a:t>
            </a:r>
          </a:p>
        </p:txBody>
      </p:sp>
      <p:sp>
        <p:nvSpPr>
          <p:cNvPr id="136" name="Shape 136"/>
          <p:cNvSpPr>
            <a:spLocks noGrp="1"/>
          </p:cNvSpPr>
          <p:nvPr>
            <p:ph type="body" idx="1"/>
          </p:nvPr>
        </p:nvSpPr>
        <p:spPr>
          <a:xfrm>
            <a:off x="1432799" y="2829139"/>
            <a:ext cx="6278404" cy="793751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00"/>
              <a:t>Body Level One</a:t>
            </a:r>
          </a:p>
          <a:p>
            <a:pPr lvl="1">
              <a:defRPr sz="1800"/>
            </a:pPr>
            <a:r>
              <a:rPr sz="600"/>
              <a:t>Body Level Two</a:t>
            </a:r>
          </a:p>
          <a:p>
            <a:pPr lvl="2">
              <a:defRPr sz="1800"/>
            </a:pPr>
            <a:r>
              <a:rPr sz="600"/>
              <a:t>Body Level Three</a:t>
            </a:r>
          </a:p>
          <a:p>
            <a:pPr lvl="3">
              <a:defRPr sz="1800"/>
            </a:pPr>
            <a:r>
              <a:rPr sz="600"/>
              <a:t>Body Level Four</a:t>
            </a:r>
          </a:p>
          <a:p>
            <a:pPr lvl="4">
              <a:defRPr sz="1800"/>
            </a:pPr>
            <a:r>
              <a:rPr sz="600"/>
              <a:t>Body Level Five</a:t>
            </a:r>
          </a:p>
        </p:txBody>
      </p:sp>
      <p:grpSp>
        <p:nvGrpSpPr>
          <p:cNvPr id="139" name="Group 139">
            <a:hlinkClick r:id="" action="ppaction://hlinkshowjump?jump=previousslide"/>
          </p:cNvPr>
          <p:cNvGrpSpPr/>
          <p:nvPr/>
        </p:nvGrpSpPr>
        <p:grpSpPr>
          <a:xfrm>
            <a:off x="8488688" y="6575220"/>
            <a:ext cx="109845" cy="146460"/>
            <a:chOff x="0" y="0"/>
            <a:chExt cx="292918" cy="292918"/>
          </a:xfrm>
        </p:grpSpPr>
        <p:sp>
          <p:nvSpPr>
            <p:cNvPr id="137" name="Shape 137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222B31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138" name="Shape 138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22B3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142" name="Group 142">
            <a:hlinkClick r:id="" action="ppaction://hlinkshowjump?jump=nextslide"/>
          </p:cNvPr>
          <p:cNvGrpSpPr/>
          <p:nvPr/>
        </p:nvGrpSpPr>
        <p:grpSpPr>
          <a:xfrm flipH="1">
            <a:off x="8807776" y="6575220"/>
            <a:ext cx="109845" cy="146460"/>
            <a:chOff x="0" y="0"/>
            <a:chExt cx="292918" cy="292918"/>
          </a:xfrm>
        </p:grpSpPr>
        <p:sp>
          <p:nvSpPr>
            <p:cNvPr id="140" name="Shape 140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222B31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141" name="Shape 141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22B3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sp>
        <p:nvSpPr>
          <p:cNvPr id="143" name="Shape 143"/>
          <p:cNvSpPr>
            <a:spLocks noGrp="1"/>
          </p:cNvSpPr>
          <p:nvPr>
            <p:ph type="sldNum" sz="quarter" idx="2"/>
          </p:nvPr>
        </p:nvSpPr>
        <p:spPr>
          <a:xfrm>
            <a:off x="8639007" y="6578600"/>
            <a:ext cx="139430" cy="2032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grpSp>
        <p:nvGrpSpPr>
          <p:cNvPr id="151" name="Group 151"/>
          <p:cNvGrpSpPr/>
          <p:nvPr/>
        </p:nvGrpSpPr>
        <p:grpSpPr>
          <a:xfrm>
            <a:off x="206257" y="6579295"/>
            <a:ext cx="652434" cy="198656"/>
            <a:chOff x="0" y="0"/>
            <a:chExt cx="1739821" cy="397311"/>
          </a:xfrm>
        </p:grpSpPr>
        <p:grpSp>
          <p:nvGrpSpPr>
            <p:cNvPr id="146" name="Group 146"/>
            <p:cNvGrpSpPr/>
            <p:nvPr/>
          </p:nvGrpSpPr>
          <p:grpSpPr>
            <a:xfrm>
              <a:off x="0" y="16976"/>
              <a:ext cx="378730" cy="275796"/>
              <a:chOff x="0" y="0"/>
              <a:chExt cx="378729" cy="275794"/>
            </a:xfrm>
          </p:grpSpPr>
          <p:sp>
            <p:nvSpPr>
              <p:cNvPr id="144" name="Shape 144"/>
              <p:cNvSpPr/>
              <p:nvPr/>
            </p:nvSpPr>
            <p:spPr>
              <a:xfrm>
                <a:off x="105200" y="0"/>
                <a:ext cx="273530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7316"/>
                    </a:moveTo>
                    <a:cubicBezTo>
                      <a:pt x="21600" y="19682"/>
                      <a:pt x="20404" y="21600"/>
                      <a:pt x="18928" y="21600"/>
                    </a:cubicBezTo>
                    <a:cubicBezTo>
                      <a:pt x="17453" y="21600"/>
                      <a:pt x="16257" y="19682"/>
                      <a:pt x="16257" y="17316"/>
                    </a:cubicBezTo>
                    <a:cubicBezTo>
                      <a:pt x="16257" y="12492"/>
                      <a:pt x="13809" y="8567"/>
                      <a:pt x="10800" y="8567"/>
                    </a:cubicBezTo>
                    <a:cubicBezTo>
                      <a:pt x="7791" y="8567"/>
                      <a:pt x="5343" y="12492"/>
                      <a:pt x="5343" y="17316"/>
                    </a:cubicBezTo>
                    <a:cubicBezTo>
                      <a:pt x="5343" y="19682"/>
                      <a:pt x="4147" y="21600"/>
                      <a:pt x="2672" y="21600"/>
                    </a:cubicBezTo>
                    <a:cubicBezTo>
                      <a:pt x="1197" y="21600"/>
                      <a:pt x="0" y="19682"/>
                      <a:pt x="0" y="17316"/>
                    </a:cubicBezTo>
                    <a:cubicBezTo>
                      <a:pt x="0" y="12691"/>
                      <a:pt x="1123" y="8343"/>
                      <a:pt x="3163" y="5072"/>
                    </a:cubicBezTo>
                    <a:cubicBezTo>
                      <a:pt x="5204" y="1801"/>
                      <a:pt x="7915" y="0"/>
                      <a:pt x="10800" y="0"/>
                    </a:cubicBezTo>
                    <a:cubicBezTo>
                      <a:pt x="13685" y="0"/>
                      <a:pt x="16397" y="1801"/>
                      <a:pt x="18437" y="5072"/>
                    </a:cubicBezTo>
                    <a:cubicBezTo>
                      <a:pt x="20477" y="8343"/>
                      <a:pt x="21600" y="12691"/>
                      <a:pt x="21600" y="17316"/>
                    </a:cubicBezTo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45" name="Shape 145"/>
              <p:cNvSpPr/>
              <p:nvPr/>
            </p:nvSpPr>
            <p:spPr>
              <a:xfrm>
                <a:off x="0" y="105200"/>
                <a:ext cx="273528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003" y="6600"/>
                    </a:moveTo>
                    <a:cubicBezTo>
                      <a:pt x="17003" y="3730"/>
                      <a:pt x="18459" y="1393"/>
                      <a:pt x="20250" y="1393"/>
                    </a:cubicBezTo>
                    <a:cubicBezTo>
                      <a:pt x="20499" y="1393"/>
                      <a:pt x="20740" y="1442"/>
                      <a:pt x="20972" y="1527"/>
                    </a:cubicBezTo>
                    <a:cubicBezTo>
                      <a:pt x="20482" y="594"/>
                      <a:pt x="19749" y="0"/>
                      <a:pt x="18928" y="0"/>
                    </a:cubicBezTo>
                    <a:cubicBezTo>
                      <a:pt x="17453" y="0"/>
                      <a:pt x="16257" y="1918"/>
                      <a:pt x="16257" y="4284"/>
                    </a:cubicBezTo>
                    <a:cubicBezTo>
                      <a:pt x="16257" y="6254"/>
                      <a:pt x="15844" y="8067"/>
                      <a:pt x="15156" y="9532"/>
                    </a:cubicBezTo>
                    <a:cubicBezTo>
                      <a:pt x="16156" y="9547"/>
                      <a:pt x="16966" y="10855"/>
                      <a:pt x="16966" y="12461"/>
                    </a:cubicBezTo>
                    <a:cubicBezTo>
                      <a:pt x="16966" y="14077"/>
                      <a:pt x="16146" y="15392"/>
                      <a:pt x="15138" y="15392"/>
                    </a:cubicBezTo>
                    <a:cubicBezTo>
                      <a:pt x="14130" y="15392"/>
                      <a:pt x="13310" y="14077"/>
                      <a:pt x="13310" y="12461"/>
                    </a:cubicBezTo>
                    <a:cubicBezTo>
                      <a:pt x="13310" y="12313"/>
                      <a:pt x="13319" y="12169"/>
                      <a:pt x="13333" y="12027"/>
                    </a:cubicBezTo>
                    <a:cubicBezTo>
                      <a:pt x="12575" y="12667"/>
                      <a:pt x="11714" y="13033"/>
                      <a:pt x="10800" y="13033"/>
                    </a:cubicBezTo>
                    <a:cubicBezTo>
                      <a:pt x="9907" y="13033"/>
                      <a:pt x="9065" y="12681"/>
                      <a:pt x="8321" y="12068"/>
                    </a:cubicBezTo>
                    <a:cubicBezTo>
                      <a:pt x="8331" y="12197"/>
                      <a:pt x="8339" y="12327"/>
                      <a:pt x="8339" y="12461"/>
                    </a:cubicBezTo>
                    <a:cubicBezTo>
                      <a:pt x="8339" y="14077"/>
                      <a:pt x="7519" y="15392"/>
                      <a:pt x="6511" y="15392"/>
                    </a:cubicBezTo>
                    <a:cubicBezTo>
                      <a:pt x="5503" y="15392"/>
                      <a:pt x="4683" y="14077"/>
                      <a:pt x="4683" y="12461"/>
                    </a:cubicBezTo>
                    <a:cubicBezTo>
                      <a:pt x="4683" y="10880"/>
                      <a:pt x="5468" y="9591"/>
                      <a:pt x="6446" y="9535"/>
                    </a:cubicBezTo>
                    <a:cubicBezTo>
                      <a:pt x="5757" y="8071"/>
                      <a:pt x="5343" y="6255"/>
                      <a:pt x="5343" y="4284"/>
                    </a:cubicBezTo>
                    <a:cubicBezTo>
                      <a:pt x="5343" y="1918"/>
                      <a:pt x="4147" y="0"/>
                      <a:pt x="2671" y="0"/>
                    </a:cubicBezTo>
                    <a:cubicBezTo>
                      <a:pt x="1843" y="0"/>
                      <a:pt x="1103" y="605"/>
                      <a:pt x="613" y="1554"/>
                    </a:cubicBezTo>
                    <a:cubicBezTo>
                      <a:pt x="865" y="1453"/>
                      <a:pt x="1127" y="1393"/>
                      <a:pt x="1399" y="1393"/>
                    </a:cubicBezTo>
                    <a:cubicBezTo>
                      <a:pt x="3190" y="1393"/>
                      <a:pt x="4646" y="3730"/>
                      <a:pt x="4646" y="6600"/>
                    </a:cubicBezTo>
                    <a:cubicBezTo>
                      <a:pt x="4646" y="9472"/>
                      <a:pt x="3190" y="11808"/>
                      <a:pt x="1399" y="11808"/>
                    </a:cubicBezTo>
                    <a:cubicBezTo>
                      <a:pt x="1284" y="11808"/>
                      <a:pt x="1171" y="11799"/>
                      <a:pt x="1060" y="11780"/>
                    </a:cubicBezTo>
                    <a:cubicBezTo>
                      <a:pt x="1581" y="13519"/>
                      <a:pt x="2287" y="15123"/>
                      <a:pt x="3163" y="16528"/>
                    </a:cubicBezTo>
                    <a:cubicBezTo>
                      <a:pt x="4357" y="18443"/>
                      <a:pt x="5783" y="19849"/>
                      <a:pt x="7337" y="20690"/>
                    </a:cubicBezTo>
                    <a:cubicBezTo>
                      <a:pt x="7583" y="17880"/>
                      <a:pt x="9088" y="15708"/>
                      <a:pt x="10908" y="15708"/>
                    </a:cubicBezTo>
                    <a:cubicBezTo>
                      <a:pt x="12703" y="15708"/>
                      <a:pt x="14192" y="17823"/>
                      <a:pt x="14467" y="20580"/>
                    </a:cubicBezTo>
                    <a:cubicBezTo>
                      <a:pt x="15943" y="19728"/>
                      <a:pt x="17295" y="18359"/>
                      <a:pt x="18437" y="16528"/>
                    </a:cubicBezTo>
                    <a:cubicBezTo>
                      <a:pt x="19312" y="15125"/>
                      <a:pt x="20017" y="13522"/>
                      <a:pt x="20539" y="11785"/>
                    </a:cubicBezTo>
                    <a:cubicBezTo>
                      <a:pt x="20444" y="11799"/>
                      <a:pt x="20348" y="11808"/>
                      <a:pt x="20250" y="11808"/>
                    </a:cubicBezTo>
                    <a:cubicBezTo>
                      <a:pt x="18459" y="11808"/>
                      <a:pt x="17003" y="9472"/>
                      <a:pt x="17003" y="6600"/>
                    </a:cubicBezTo>
                    <a:close/>
                    <a:moveTo>
                      <a:pt x="21563" y="3598"/>
                    </a:moveTo>
                    <a:cubicBezTo>
                      <a:pt x="21191" y="3178"/>
                      <a:pt x="20738" y="2930"/>
                      <a:pt x="20250" y="2930"/>
                    </a:cubicBezTo>
                    <a:cubicBezTo>
                      <a:pt x="18988" y="2930"/>
                      <a:pt x="17961" y="4577"/>
                      <a:pt x="17961" y="6600"/>
                    </a:cubicBezTo>
                    <a:cubicBezTo>
                      <a:pt x="17961" y="8625"/>
                      <a:pt x="18988" y="10271"/>
                      <a:pt x="20250" y="10271"/>
                    </a:cubicBezTo>
                    <a:cubicBezTo>
                      <a:pt x="20507" y="10271"/>
                      <a:pt x="20753" y="10200"/>
                      <a:pt x="20983" y="10075"/>
                    </a:cubicBezTo>
                    <a:cubicBezTo>
                      <a:pt x="21388" y="8239"/>
                      <a:pt x="21600" y="6288"/>
                      <a:pt x="21600" y="4284"/>
                    </a:cubicBezTo>
                    <a:cubicBezTo>
                      <a:pt x="21600" y="4049"/>
                      <a:pt x="21585" y="3822"/>
                      <a:pt x="21563" y="3598"/>
                    </a:cubicBezTo>
                    <a:close/>
                    <a:moveTo>
                      <a:pt x="3688" y="6600"/>
                    </a:moveTo>
                    <a:cubicBezTo>
                      <a:pt x="3688" y="4577"/>
                      <a:pt x="2661" y="2930"/>
                      <a:pt x="1399" y="2930"/>
                    </a:cubicBezTo>
                    <a:cubicBezTo>
                      <a:pt x="886" y="2930"/>
                      <a:pt x="413" y="3205"/>
                      <a:pt x="31" y="3664"/>
                    </a:cubicBezTo>
                    <a:cubicBezTo>
                      <a:pt x="13" y="3867"/>
                      <a:pt x="0" y="4073"/>
                      <a:pt x="0" y="4284"/>
                    </a:cubicBezTo>
                    <a:cubicBezTo>
                      <a:pt x="0" y="6276"/>
                      <a:pt x="210" y="8216"/>
                      <a:pt x="610" y="10042"/>
                    </a:cubicBezTo>
                    <a:cubicBezTo>
                      <a:pt x="856" y="10188"/>
                      <a:pt x="1121" y="10271"/>
                      <a:pt x="1399" y="10271"/>
                    </a:cubicBezTo>
                    <a:cubicBezTo>
                      <a:pt x="2661" y="10271"/>
                      <a:pt x="3688" y="8625"/>
                      <a:pt x="3688" y="6600"/>
                    </a:cubicBezTo>
                    <a:close/>
                    <a:moveTo>
                      <a:pt x="5642" y="12461"/>
                    </a:moveTo>
                    <a:cubicBezTo>
                      <a:pt x="5642" y="13229"/>
                      <a:pt x="6032" y="13855"/>
                      <a:pt x="6511" y="13855"/>
                    </a:cubicBezTo>
                    <a:cubicBezTo>
                      <a:pt x="6991" y="13855"/>
                      <a:pt x="7380" y="13229"/>
                      <a:pt x="7380" y="12461"/>
                    </a:cubicBezTo>
                    <a:cubicBezTo>
                      <a:pt x="7380" y="11693"/>
                      <a:pt x="6991" y="11067"/>
                      <a:pt x="6511" y="11067"/>
                    </a:cubicBezTo>
                    <a:cubicBezTo>
                      <a:pt x="6032" y="11067"/>
                      <a:pt x="5642" y="11693"/>
                      <a:pt x="5642" y="12461"/>
                    </a:cubicBezTo>
                    <a:close/>
                    <a:moveTo>
                      <a:pt x="15138" y="13855"/>
                    </a:moveTo>
                    <a:cubicBezTo>
                      <a:pt x="15617" y="13855"/>
                      <a:pt x="16007" y="13229"/>
                      <a:pt x="16007" y="12461"/>
                    </a:cubicBezTo>
                    <a:cubicBezTo>
                      <a:pt x="16007" y="11693"/>
                      <a:pt x="15617" y="11067"/>
                      <a:pt x="15138" y="11067"/>
                    </a:cubicBezTo>
                    <a:cubicBezTo>
                      <a:pt x="14659" y="11067"/>
                      <a:pt x="14269" y="11693"/>
                      <a:pt x="14269" y="12461"/>
                    </a:cubicBezTo>
                    <a:cubicBezTo>
                      <a:pt x="14269" y="13229"/>
                      <a:pt x="14659" y="13855"/>
                      <a:pt x="15138" y="13855"/>
                    </a:cubicBezTo>
                    <a:close/>
                    <a:moveTo>
                      <a:pt x="10908" y="17245"/>
                    </a:moveTo>
                    <a:cubicBezTo>
                      <a:pt x="9525" y="17245"/>
                      <a:pt x="8387" y="18952"/>
                      <a:pt x="8268" y="21121"/>
                    </a:cubicBezTo>
                    <a:cubicBezTo>
                      <a:pt x="9088" y="21435"/>
                      <a:pt x="9936" y="21600"/>
                      <a:pt x="10800" y="21600"/>
                    </a:cubicBezTo>
                    <a:cubicBezTo>
                      <a:pt x="11738" y="21600"/>
                      <a:pt x="12658" y="21406"/>
                      <a:pt x="13542" y="21036"/>
                    </a:cubicBezTo>
                    <a:cubicBezTo>
                      <a:pt x="13399" y="18908"/>
                      <a:pt x="12273" y="17245"/>
                      <a:pt x="10908" y="1724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150" name="Group 150"/>
            <p:cNvGrpSpPr/>
            <p:nvPr/>
          </p:nvGrpSpPr>
          <p:grpSpPr>
            <a:xfrm>
              <a:off x="451491" y="-1"/>
              <a:ext cx="1288331" cy="397313"/>
              <a:chOff x="0" y="0"/>
              <a:chExt cx="1288330" cy="397311"/>
            </a:xfrm>
          </p:grpSpPr>
          <p:sp>
            <p:nvSpPr>
              <p:cNvPr id="147" name="Shape 147"/>
              <p:cNvSpPr/>
              <p:nvPr/>
            </p:nvSpPr>
            <p:spPr>
              <a:xfrm>
                <a:off x="0" y="0"/>
                <a:ext cx="1288331" cy="267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09" y="0"/>
                    </a:moveTo>
                    <a:cubicBezTo>
                      <a:pt x="11534" y="0"/>
                      <a:pt x="11413" y="501"/>
                      <a:pt x="11413" y="1340"/>
                    </a:cubicBezTo>
                    <a:cubicBezTo>
                      <a:pt x="11413" y="2179"/>
                      <a:pt x="11534" y="2681"/>
                      <a:pt x="11709" y="2681"/>
                    </a:cubicBezTo>
                    <a:lnTo>
                      <a:pt x="12014" y="2681"/>
                    </a:lnTo>
                    <a:lnTo>
                      <a:pt x="12014" y="18319"/>
                    </a:lnTo>
                    <a:lnTo>
                      <a:pt x="11709" y="18319"/>
                    </a:lnTo>
                    <a:cubicBezTo>
                      <a:pt x="11534" y="18319"/>
                      <a:pt x="11413" y="18820"/>
                      <a:pt x="11413" y="19659"/>
                    </a:cubicBezTo>
                    <a:cubicBezTo>
                      <a:pt x="11413" y="20498"/>
                      <a:pt x="11534" y="21000"/>
                      <a:pt x="11709" y="21000"/>
                    </a:cubicBezTo>
                    <a:lnTo>
                      <a:pt x="12960" y="21000"/>
                    </a:lnTo>
                    <a:cubicBezTo>
                      <a:pt x="13134" y="21000"/>
                      <a:pt x="13256" y="20498"/>
                      <a:pt x="13256" y="19659"/>
                    </a:cubicBezTo>
                    <a:cubicBezTo>
                      <a:pt x="13256" y="18820"/>
                      <a:pt x="13134" y="18319"/>
                      <a:pt x="12960" y="18319"/>
                    </a:cubicBezTo>
                    <a:lnTo>
                      <a:pt x="12571" y="18319"/>
                    </a:lnTo>
                    <a:lnTo>
                      <a:pt x="12571" y="2681"/>
                    </a:lnTo>
                    <a:lnTo>
                      <a:pt x="13613" y="2681"/>
                    </a:lnTo>
                    <a:cubicBezTo>
                      <a:pt x="13871" y="2681"/>
                      <a:pt x="14055" y="3073"/>
                      <a:pt x="14179" y="3686"/>
                    </a:cubicBezTo>
                    <a:cubicBezTo>
                      <a:pt x="14303" y="4297"/>
                      <a:pt x="14368" y="5355"/>
                      <a:pt x="14368" y="6730"/>
                    </a:cubicBezTo>
                    <a:cubicBezTo>
                      <a:pt x="14368" y="8105"/>
                      <a:pt x="14303" y="9163"/>
                      <a:pt x="14179" y="9774"/>
                    </a:cubicBezTo>
                    <a:cubicBezTo>
                      <a:pt x="14055" y="10387"/>
                      <a:pt x="13871" y="10723"/>
                      <a:pt x="13613" y="10723"/>
                    </a:cubicBezTo>
                    <a:lnTo>
                      <a:pt x="13123" y="10723"/>
                    </a:lnTo>
                    <a:cubicBezTo>
                      <a:pt x="12948" y="10723"/>
                      <a:pt x="12826" y="11225"/>
                      <a:pt x="12826" y="12064"/>
                    </a:cubicBezTo>
                    <a:cubicBezTo>
                      <a:pt x="12826" y="12903"/>
                      <a:pt x="12948" y="13404"/>
                      <a:pt x="13123" y="13404"/>
                    </a:cubicBezTo>
                    <a:lnTo>
                      <a:pt x="13613" y="13404"/>
                    </a:lnTo>
                    <a:cubicBezTo>
                      <a:pt x="14043" y="13404"/>
                      <a:pt x="14378" y="12863"/>
                      <a:pt x="14612" y="11673"/>
                    </a:cubicBezTo>
                    <a:cubicBezTo>
                      <a:pt x="14842" y="10498"/>
                      <a:pt x="14960" y="8860"/>
                      <a:pt x="14960" y="6744"/>
                    </a:cubicBezTo>
                    <a:cubicBezTo>
                      <a:pt x="14960" y="4628"/>
                      <a:pt x="14842" y="2962"/>
                      <a:pt x="14612" y="1787"/>
                    </a:cubicBezTo>
                    <a:cubicBezTo>
                      <a:pt x="14378" y="597"/>
                      <a:pt x="14043" y="0"/>
                      <a:pt x="13613" y="0"/>
                    </a:cubicBezTo>
                    <a:lnTo>
                      <a:pt x="11709" y="0"/>
                    </a:lnTo>
                    <a:close/>
                    <a:moveTo>
                      <a:pt x="84" y="2052"/>
                    </a:moveTo>
                    <a:cubicBezTo>
                      <a:pt x="27" y="2052"/>
                      <a:pt x="0" y="2199"/>
                      <a:pt x="0" y="2471"/>
                    </a:cubicBezTo>
                    <a:cubicBezTo>
                      <a:pt x="0" y="2746"/>
                      <a:pt x="27" y="2876"/>
                      <a:pt x="84" y="2876"/>
                    </a:cubicBezTo>
                    <a:lnTo>
                      <a:pt x="482" y="2876"/>
                    </a:lnTo>
                    <a:cubicBezTo>
                      <a:pt x="539" y="2876"/>
                      <a:pt x="569" y="3009"/>
                      <a:pt x="569" y="3281"/>
                    </a:cubicBezTo>
                    <a:lnTo>
                      <a:pt x="569" y="19952"/>
                    </a:lnTo>
                    <a:cubicBezTo>
                      <a:pt x="569" y="20226"/>
                      <a:pt x="539" y="20357"/>
                      <a:pt x="482" y="20357"/>
                    </a:cubicBezTo>
                    <a:lnTo>
                      <a:pt x="84" y="20357"/>
                    </a:lnTo>
                    <a:cubicBezTo>
                      <a:pt x="27" y="20357"/>
                      <a:pt x="0" y="20490"/>
                      <a:pt x="0" y="20762"/>
                    </a:cubicBezTo>
                    <a:cubicBezTo>
                      <a:pt x="0" y="21036"/>
                      <a:pt x="27" y="21181"/>
                      <a:pt x="84" y="21181"/>
                    </a:cubicBezTo>
                    <a:lnTo>
                      <a:pt x="1335" y="21181"/>
                    </a:lnTo>
                    <a:cubicBezTo>
                      <a:pt x="1393" y="21181"/>
                      <a:pt x="1420" y="21036"/>
                      <a:pt x="1420" y="20762"/>
                    </a:cubicBezTo>
                    <a:cubicBezTo>
                      <a:pt x="1420" y="20490"/>
                      <a:pt x="1393" y="20357"/>
                      <a:pt x="1335" y="20357"/>
                    </a:cubicBezTo>
                    <a:lnTo>
                      <a:pt x="825" y="20357"/>
                    </a:lnTo>
                    <a:cubicBezTo>
                      <a:pt x="768" y="20357"/>
                      <a:pt x="737" y="20226"/>
                      <a:pt x="737" y="19952"/>
                    </a:cubicBezTo>
                    <a:lnTo>
                      <a:pt x="737" y="3965"/>
                    </a:lnTo>
                    <a:cubicBezTo>
                      <a:pt x="737" y="3820"/>
                      <a:pt x="744" y="3750"/>
                      <a:pt x="755" y="3742"/>
                    </a:cubicBezTo>
                    <a:cubicBezTo>
                      <a:pt x="766" y="3733"/>
                      <a:pt x="776" y="3753"/>
                      <a:pt x="784" y="3826"/>
                    </a:cubicBezTo>
                    <a:lnTo>
                      <a:pt x="2375" y="20762"/>
                    </a:lnTo>
                    <a:cubicBezTo>
                      <a:pt x="2401" y="21036"/>
                      <a:pt x="2443" y="21181"/>
                      <a:pt x="2500" y="21181"/>
                    </a:cubicBezTo>
                    <a:cubicBezTo>
                      <a:pt x="2557" y="21181"/>
                      <a:pt x="2598" y="21036"/>
                      <a:pt x="2625" y="20762"/>
                    </a:cubicBezTo>
                    <a:lnTo>
                      <a:pt x="4215" y="3826"/>
                    </a:lnTo>
                    <a:cubicBezTo>
                      <a:pt x="4223" y="3753"/>
                      <a:pt x="4233" y="3733"/>
                      <a:pt x="4245" y="3742"/>
                    </a:cubicBezTo>
                    <a:cubicBezTo>
                      <a:pt x="4256" y="3750"/>
                      <a:pt x="4259" y="3820"/>
                      <a:pt x="4259" y="3965"/>
                    </a:cubicBezTo>
                    <a:lnTo>
                      <a:pt x="4259" y="19952"/>
                    </a:lnTo>
                    <a:cubicBezTo>
                      <a:pt x="4259" y="20226"/>
                      <a:pt x="4231" y="20357"/>
                      <a:pt x="4175" y="20357"/>
                    </a:cubicBezTo>
                    <a:lnTo>
                      <a:pt x="3664" y="20357"/>
                    </a:lnTo>
                    <a:cubicBezTo>
                      <a:pt x="3607" y="20357"/>
                      <a:pt x="3580" y="20490"/>
                      <a:pt x="3580" y="20762"/>
                    </a:cubicBezTo>
                    <a:cubicBezTo>
                      <a:pt x="3580" y="21036"/>
                      <a:pt x="3607" y="21181"/>
                      <a:pt x="3664" y="21181"/>
                    </a:cubicBezTo>
                    <a:lnTo>
                      <a:pt x="4912" y="21181"/>
                    </a:lnTo>
                    <a:cubicBezTo>
                      <a:pt x="4969" y="21181"/>
                      <a:pt x="4999" y="21036"/>
                      <a:pt x="4999" y="20762"/>
                    </a:cubicBezTo>
                    <a:cubicBezTo>
                      <a:pt x="4999" y="20490"/>
                      <a:pt x="4969" y="20357"/>
                      <a:pt x="4912" y="20357"/>
                    </a:cubicBezTo>
                    <a:lnTo>
                      <a:pt x="4517" y="20357"/>
                    </a:lnTo>
                    <a:cubicBezTo>
                      <a:pt x="4460" y="20357"/>
                      <a:pt x="4430" y="20226"/>
                      <a:pt x="4430" y="19952"/>
                    </a:cubicBezTo>
                    <a:lnTo>
                      <a:pt x="4430" y="3281"/>
                    </a:lnTo>
                    <a:cubicBezTo>
                      <a:pt x="4430" y="3009"/>
                      <a:pt x="4460" y="2876"/>
                      <a:pt x="4517" y="2876"/>
                    </a:cubicBezTo>
                    <a:lnTo>
                      <a:pt x="4912" y="2876"/>
                    </a:lnTo>
                    <a:cubicBezTo>
                      <a:pt x="4969" y="2876"/>
                      <a:pt x="4999" y="2746"/>
                      <a:pt x="4999" y="2471"/>
                    </a:cubicBezTo>
                    <a:cubicBezTo>
                      <a:pt x="4999" y="2199"/>
                      <a:pt x="4969" y="2052"/>
                      <a:pt x="4912" y="2052"/>
                    </a:cubicBezTo>
                    <a:lnTo>
                      <a:pt x="4288" y="2052"/>
                    </a:lnTo>
                    <a:cubicBezTo>
                      <a:pt x="4246" y="2052"/>
                      <a:pt x="4216" y="2090"/>
                      <a:pt x="4195" y="2164"/>
                    </a:cubicBezTo>
                    <a:cubicBezTo>
                      <a:pt x="4174" y="2235"/>
                      <a:pt x="4157" y="2344"/>
                      <a:pt x="4146" y="2471"/>
                    </a:cubicBezTo>
                    <a:lnTo>
                      <a:pt x="2555" y="19408"/>
                    </a:lnTo>
                    <a:cubicBezTo>
                      <a:pt x="2517" y="19790"/>
                      <a:pt x="2479" y="19790"/>
                      <a:pt x="2442" y="19408"/>
                    </a:cubicBezTo>
                    <a:lnTo>
                      <a:pt x="851" y="2471"/>
                    </a:lnTo>
                    <a:cubicBezTo>
                      <a:pt x="839" y="2344"/>
                      <a:pt x="825" y="2235"/>
                      <a:pt x="804" y="2164"/>
                    </a:cubicBezTo>
                    <a:cubicBezTo>
                      <a:pt x="783" y="2090"/>
                      <a:pt x="753" y="2052"/>
                      <a:pt x="711" y="2052"/>
                    </a:cubicBezTo>
                    <a:lnTo>
                      <a:pt x="84" y="2052"/>
                    </a:lnTo>
                    <a:close/>
                    <a:moveTo>
                      <a:pt x="17277" y="5222"/>
                    </a:moveTo>
                    <a:cubicBezTo>
                      <a:pt x="17138" y="5222"/>
                      <a:pt x="17008" y="5330"/>
                      <a:pt x="16885" y="5557"/>
                    </a:cubicBezTo>
                    <a:cubicBezTo>
                      <a:pt x="16772" y="5765"/>
                      <a:pt x="16666" y="6030"/>
                      <a:pt x="16575" y="6325"/>
                    </a:cubicBezTo>
                    <a:cubicBezTo>
                      <a:pt x="16535" y="6450"/>
                      <a:pt x="16500" y="6511"/>
                      <a:pt x="16464" y="6646"/>
                    </a:cubicBezTo>
                    <a:cubicBezTo>
                      <a:pt x="16446" y="5920"/>
                      <a:pt x="16331" y="5362"/>
                      <a:pt x="16171" y="5362"/>
                    </a:cubicBezTo>
                    <a:lnTo>
                      <a:pt x="15602" y="5362"/>
                    </a:lnTo>
                    <a:cubicBezTo>
                      <a:pt x="15427" y="5362"/>
                      <a:pt x="15306" y="6087"/>
                      <a:pt x="15306" y="6925"/>
                    </a:cubicBezTo>
                    <a:cubicBezTo>
                      <a:pt x="15306" y="7764"/>
                      <a:pt x="15427" y="8489"/>
                      <a:pt x="15602" y="8489"/>
                    </a:cubicBezTo>
                    <a:lnTo>
                      <a:pt x="15915" y="8489"/>
                    </a:lnTo>
                    <a:lnTo>
                      <a:pt x="15915" y="18319"/>
                    </a:lnTo>
                    <a:lnTo>
                      <a:pt x="15602" y="18319"/>
                    </a:lnTo>
                    <a:cubicBezTo>
                      <a:pt x="15427" y="18319"/>
                      <a:pt x="15306" y="18820"/>
                      <a:pt x="15306" y="19659"/>
                    </a:cubicBezTo>
                    <a:cubicBezTo>
                      <a:pt x="15306" y="20498"/>
                      <a:pt x="15427" y="21000"/>
                      <a:pt x="15602" y="21000"/>
                    </a:cubicBezTo>
                    <a:lnTo>
                      <a:pt x="16795" y="21000"/>
                    </a:lnTo>
                    <a:cubicBezTo>
                      <a:pt x="16970" y="21000"/>
                      <a:pt x="17091" y="20498"/>
                      <a:pt x="17091" y="19659"/>
                    </a:cubicBezTo>
                    <a:cubicBezTo>
                      <a:pt x="17091" y="18820"/>
                      <a:pt x="16970" y="18319"/>
                      <a:pt x="16795" y="18319"/>
                    </a:cubicBezTo>
                    <a:lnTo>
                      <a:pt x="16473" y="18319"/>
                    </a:lnTo>
                    <a:lnTo>
                      <a:pt x="16473" y="11030"/>
                    </a:lnTo>
                    <a:cubicBezTo>
                      <a:pt x="16566" y="10507"/>
                      <a:pt x="16612" y="10028"/>
                      <a:pt x="16694" y="9592"/>
                    </a:cubicBezTo>
                    <a:cubicBezTo>
                      <a:pt x="16767" y="9192"/>
                      <a:pt x="16859" y="8819"/>
                      <a:pt x="16966" y="8489"/>
                    </a:cubicBezTo>
                    <a:cubicBezTo>
                      <a:pt x="17058" y="8210"/>
                      <a:pt x="17161" y="8070"/>
                      <a:pt x="17280" y="8070"/>
                    </a:cubicBezTo>
                    <a:cubicBezTo>
                      <a:pt x="17441" y="8070"/>
                      <a:pt x="17555" y="8252"/>
                      <a:pt x="17634" y="8615"/>
                    </a:cubicBezTo>
                    <a:cubicBezTo>
                      <a:pt x="17712" y="8970"/>
                      <a:pt x="17747" y="9386"/>
                      <a:pt x="17747" y="9927"/>
                    </a:cubicBezTo>
                    <a:cubicBezTo>
                      <a:pt x="17747" y="10766"/>
                      <a:pt x="17869" y="11352"/>
                      <a:pt x="18044" y="11352"/>
                    </a:cubicBezTo>
                    <a:cubicBezTo>
                      <a:pt x="18218" y="11352"/>
                      <a:pt x="18343" y="10766"/>
                      <a:pt x="18343" y="9927"/>
                    </a:cubicBezTo>
                    <a:cubicBezTo>
                      <a:pt x="18343" y="9289"/>
                      <a:pt x="18318" y="8677"/>
                      <a:pt x="18270" y="8112"/>
                    </a:cubicBezTo>
                    <a:cubicBezTo>
                      <a:pt x="18221" y="7535"/>
                      <a:pt x="18148" y="7015"/>
                      <a:pt x="18052" y="6576"/>
                    </a:cubicBezTo>
                    <a:cubicBezTo>
                      <a:pt x="17958" y="6147"/>
                      <a:pt x="17845" y="5808"/>
                      <a:pt x="17715" y="5571"/>
                    </a:cubicBezTo>
                    <a:cubicBezTo>
                      <a:pt x="17587" y="5335"/>
                      <a:pt x="17438" y="5222"/>
                      <a:pt x="17277" y="5222"/>
                    </a:cubicBezTo>
                    <a:close/>
                    <a:moveTo>
                      <a:pt x="19997" y="5362"/>
                    </a:moveTo>
                    <a:cubicBezTo>
                      <a:pt x="19767" y="5362"/>
                      <a:pt x="19548" y="5565"/>
                      <a:pt x="19350" y="5962"/>
                    </a:cubicBezTo>
                    <a:cubicBezTo>
                      <a:pt x="19151" y="6362"/>
                      <a:pt x="18980" y="6931"/>
                      <a:pt x="18839" y="7651"/>
                    </a:cubicBezTo>
                    <a:cubicBezTo>
                      <a:pt x="18699" y="8366"/>
                      <a:pt x="18589" y="9238"/>
                      <a:pt x="18511" y="10235"/>
                    </a:cubicBezTo>
                    <a:cubicBezTo>
                      <a:pt x="18434" y="11218"/>
                      <a:pt x="18395" y="12313"/>
                      <a:pt x="18395" y="13488"/>
                    </a:cubicBezTo>
                    <a:cubicBezTo>
                      <a:pt x="18395" y="14662"/>
                      <a:pt x="18434" y="15744"/>
                      <a:pt x="18511" y="16727"/>
                    </a:cubicBezTo>
                    <a:cubicBezTo>
                      <a:pt x="18589" y="17724"/>
                      <a:pt x="18699" y="18597"/>
                      <a:pt x="18839" y="19310"/>
                    </a:cubicBezTo>
                    <a:cubicBezTo>
                      <a:pt x="18980" y="20031"/>
                      <a:pt x="19150" y="20599"/>
                      <a:pt x="19350" y="21000"/>
                    </a:cubicBezTo>
                    <a:cubicBezTo>
                      <a:pt x="19547" y="21396"/>
                      <a:pt x="19765" y="21600"/>
                      <a:pt x="19997" y="21600"/>
                    </a:cubicBezTo>
                    <a:cubicBezTo>
                      <a:pt x="20229" y="21600"/>
                      <a:pt x="20448" y="21396"/>
                      <a:pt x="20645" y="21000"/>
                    </a:cubicBezTo>
                    <a:cubicBezTo>
                      <a:pt x="20845" y="20599"/>
                      <a:pt x="21016" y="20029"/>
                      <a:pt x="21156" y="19310"/>
                    </a:cubicBezTo>
                    <a:cubicBezTo>
                      <a:pt x="21296" y="18595"/>
                      <a:pt x="21406" y="17723"/>
                      <a:pt x="21484" y="16727"/>
                    </a:cubicBezTo>
                    <a:cubicBezTo>
                      <a:pt x="21561" y="15742"/>
                      <a:pt x="21600" y="14661"/>
                      <a:pt x="21600" y="13488"/>
                    </a:cubicBezTo>
                    <a:cubicBezTo>
                      <a:pt x="21600" y="12314"/>
                      <a:pt x="21561" y="11220"/>
                      <a:pt x="21484" y="10235"/>
                    </a:cubicBezTo>
                    <a:cubicBezTo>
                      <a:pt x="21406" y="9238"/>
                      <a:pt x="21296" y="8367"/>
                      <a:pt x="21156" y="7651"/>
                    </a:cubicBezTo>
                    <a:cubicBezTo>
                      <a:pt x="21015" y="6931"/>
                      <a:pt x="20844" y="6363"/>
                      <a:pt x="20645" y="5962"/>
                    </a:cubicBezTo>
                    <a:cubicBezTo>
                      <a:pt x="20447" y="5565"/>
                      <a:pt x="20228" y="5362"/>
                      <a:pt x="19997" y="5362"/>
                    </a:cubicBezTo>
                    <a:close/>
                    <a:moveTo>
                      <a:pt x="6312" y="7247"/>
                    </a:moveTo>
                    <a:cubicBezTo>
                      <a:pt x="6187" y="7247"/>
                      <a:pt x="6067" y="7329"/>
                      <a:pt x="5957" y="7484"/>
                    </a:cubicBezTo>
                    <a:cubicBezTo>
                      <a:pt x="5847" y="7638"/>
                      <a:pt x="5751" y="7829"/>
                      <a:pt x="5664" y="8056"/>
                    </a:cubicBezTo>
                    <a:cubicBezTo>
                      <a:pt x="5577" y="8285"/>
                      <a:pt x="5498" y="8541"/>
                      <a:pt x="5432" y="8824"/>
                    </a:cubicBezTo>
                    <a:cubicBezTo>
                      <a:pt x="5365" y="9106"/>
                      <a:pt x="5314" y="9365"/>
                      <a:pt x="5272" y="9620"/>
                    </a:cubicBezTo>
                    <a:cubicBezTo>
                      <a:pt x="5238" y="9838"/>
                      <a:pt x="5244" y="10029"/>
                      <a:pt x="5290" y="10193"/>
                    </a:cubicBezTo>
                    <a:cubicBezTo>
                      <a:pt x="5335" y="10356"/>
                      <a:pt x="5375" y="10327"/>
                      <a:pt x="5409" y="10109"/>
                    </a:cubicBezTo>
                    <a:cubicBezTo>
                      <a:pt x="5443" y="9891"/>
                      <a:pt x="5487" y="9663"/>
                      <a:pt x="5542" y="9425"/>
                    </a:cubicBezTo>
                    <a:cubicBezTo>
                      <a:pt x="5597" y="9190"/>
                      <a:pt x="5660" y="8983"/>
                      <a:pt x="5734" y="8782"/>
                    </a:cubicBezTo>
                    <a:cubicBezTo>
                      <a:pt x="5808" y="8583"/>
                      <a:pt x="5892" y="8404"/>
                      <a:pt x="5986" y="8266"/>
                    </a:cubicBezTo>
                    <a:cubicBezTo>
                      <a:pt x="6081" y="8129"/>
                      <a:pt x="6190" y="8070"/>
                      <a:pt x="6312" y="8070"/>
                    </a:cubicBezTo>
                    <a:cubicBezTo>
                      <a:pt x="6448" y="8070"/>
                      <a:pt x="6570" y="8159"/>
                      <a:pt x="6680" y="8350"/>
                    </a:cubicBezTo>
                    <a:cubicBezTo>
                      <a:pt x="6790" y="8540"/>
                      <a:pt x="6883" y="8807"/>
                      <a:pt x="6959" y="9145"/>
                    </a:cubicBezTo>
                    <a:cubicBezTo>
                      <a:pt x="7035" y="9481"/>
                      <a:pt x="7091" y="9871"/>
                      <a:pt x="7133" y="10318"/>
                    </a:cubicBezTo>
                    <a:cubicBezTo>
                      <a:pt x="7175" y="10766"/>
                      <a:pt x="7197" y="11247"/>
                      <a:pt x="7197" y="11756"/>
                    </a:cubicBezTo>
                    <a:lnTo>
                      <a:pt x="7197" y="16950"/>
                    </a:lnTo>
                    <a:cubicBezTo>
                      <a:pt x="7118" y="17642"/>
                      <a:pt x="7021" y="18263"/>
                      <a:pt x="6907" y="18807"/>
                    </a:cubicBezTo>
                    <a:cubicBezTo>
                      <a:pt x="6808" y="19282"/>
                      <a:pt x="6690" y="19705"/>
                      <a:pt x="6550" y="20078"/>
                    </a:cubicBezTo>
                    <a:cubicBezTo>
                      <a:pt x="6410" y="20451"/>
                      <a:pt x="6248" y="20637"/>
                      <a:pt x="6062" y="20637"/>
                    </a:cubicBezTo>
                    <a:cubicBezTo>
                      <a:pt x="5778" y="20637"/>
                      <a:pt x="5565" y="20296"/>
                      <a:pt x="5423" y="19631"/>
                    </a:cubicBezTo>
                    <a:cubicBezTo>
                      <a:pt x="5281" y="18966"/>
                      <a:pt x="5208" y="18115"/>
                      <a:pt x="5208" y="17076"/>
                    </a:cubicBezTo>
                    <a:cubicBezTo>
                      <a:pt x="5208" y="16567"/>
                      <a:pt x="5227" y="16102"/>
                      <a:pt x="5264" y="15666"/>
                    </a:cubicBezTo>
                    <a:cubicBezTo>
                      <a:pt x="5299" y="15230"/>
                      <a:pt x="5355" y="14844"/>
                      <a:pt x="5435" y="14535"/>
                    </a:cubicBezTo>
                    <a:cubicBezTo>
                      <a:pt x="5514" y="14224"/>
                      <a:pt x="5615" y="13990"/>
                      <a:pt x="5737" y="13809"/>
                    </a:cubicBezTo>
                    <a:cubicBezTo>
                      <a:pt x="5858" y="13628"/>
                      <a:pt x="6005" y="13530"/>
                      <a:pt x="6175" y="13530"/>
                    </a:cubicBezTo>
                    <a:lnTo>
                      <a:pt x="6770" y="13530"/>
                    </a:lnTo>
                    <a:cubicBezTo>
                      <a:pt x="6827" y="13530"/>
                      <a:pt x="6857" y="13398"/>
                      <a:pt x="6857" y="13125"/>
                    </a:cubicBezTo>
                    <a:cubicBezTo>
                      <a:pt x="6857" y="12852"/>
                      <a:pt x="6827" y="12706"/>
                      <a:pt x="6770" y="12706"/>
                    </a:cubicBezTo>
                    <a:lnTo>
                      <a:pt x="6175" y="12706"/>
                    </a:lnTo>
                    <a:cubicBezTo>
                      <a:pt x="5990" y="12706"/>
                      <a:pt x="5825" y="12828"/>
                      <a:pt x="5685" y="13055"/>
                    </a:cubicBezTo>
                    <a:cubicBezTo>
                      <a:pt x="5544" y="13284"/>
                      <a:pt x="5427" y="13585"/>
                      <a:pt x="5330" y="13976"/>
                    </a:cubicBezTo>
                    <a:cubicBezTo>
                      <a:pt x="5234" y="14369"/>
                      <a:pt x="5162" y="14831"/>
                      <a:pt x="5113" y="15359"/>
                    </a:cubicBezTo>
                    <a:cubicBezTo>
                      <a:pt x="5063" y="15886"/>
                      <a:pt x="5037" y="16457"/>
                      <a:pt x="5037" y="17076"/>
                    </a:cubicBezTo>
                    <a:cubicBezTo>
                      <a:pt x="5037" y="17696"/>
                      <a:pt x="5059" y="18280"/>
                      <a:pt x="5101" y="18807"/>
                    </a:cubicBezTo>
                    <a:cubicBezTo>
                      <a:pt x="5143" y="19336"/>
                      <a:pt x="5204" y="19784"/>
                      <a:pt x="5290" y="20176"/>
                    </a:cubicBezTo>
                    <a:cubicBezTo>
                      <a:pt x="5375" y="20567"/>
                      <a:pt x="5483" y="20882"/>
                      <a:pt x="5612" y="21111"/>
                    </a:cubicBezTo>
                    <a:cubicBezTo>
                      <a:pt x="5741" y="21339"/>
                      <a:pt x="5892" y="21446"/>
                      <a:pt x="6062" y="21446"/>
                    </a:cubicBezTo>
                    <a:cubicBezTo>
                      <a:pt x="6198" y="21446"/>
                      <a:pt x="6322" y="21363"/>
                      <a:pt x="6434" y="21181"/>
                    </a:cubicBezTo>
                    <a:cubicBezTo>
                      <a:pt x="6545" y="21000"/>
                      <a:pt x="6646" y="20781"/>
                      <a:pt x="6735" y="20525"/>
                    </a:cubicBezTo>
                    <a:cubicBezTo>
                      <a:pt x="6824" y="20271"/>
                      <a:pt x="6899" y="19997"/>
                      <a:pt x="6962" y="19715"/>
                    </a:cubicBezTo>
                    <a:cubicBezTo>
                      <a:pt x="7024" y="19434"/>
                      <a:pt x="7073" y="19181"/>
                      <a:pt x="7107" y="18961"/>
                    </a:cubicBezTo>
                    <a:cubicBezTo>
                      <a:pt x="7122" y="18871"/>
                      <a:pt x="7134" y="18831"/>
                      <a:pt x="7145" y="18821"/>
                    </a:cubicBezTo>
                    <a:cubicBezTo>
                      <a:pt x="7156" y="18812"/>
                      <a:pt x="7166" y="18826"/>
                      <a:pt x="7174" y="18863"/>
                    </a:cubicBezTo>
                    <a:cubicBezTo>
                      <a:pt x="7181" y="18900"/>
                      <a:pt x="7187" y="18944"/>
                      <a:pt x="7191" y="19017"/>
                    </a:cubicBezTo>
                    <a:cubicBezTo>
                      <a:pt x="7195" y="19089"/>
                      <a:pt x="7197" y="19166"/>
                      <a:pt x="7197" y="19240"/>
                    </a:cubicBezTo>
                    <a:lnTo>
                      <a:pt x="7197" y="20762"/>
                    </a:lnTo>
                    <a:cubicBezTo>
                      <a:pt x="7197" y="21036"/>
                      <a:pt x="7224" y="21181"/>
                      <a:pt x="7281" y="21181"/>
                    </a:cubicBezTo>
                    <a:lnTo>
                      <a:pt x="7850" y="21181"/>
                    </a:lnTo>
                    <a:cubicBezTo>
                      <a:pt x="7907" y="21181"/>
                      <a:pt x="7935" y="21036"/>
                      <a:pt x="7935" y="20762"/>
                    </a:cubicBezTo>
                    <a:cubicBezTo>
                      <a:pt x="7935" y="20490"/>
                      <a:pt x="7907" y="20357"/>
                      <a:pt x="7850" y="20357"/>
                    </a:cubicBezTo>
                    <a:lnTo>
                      <a:pt x="7453" y="20357"/>
                    </a:lnTo>
                    <a:cubicBezTo>
                      <a:pt x="7396" y="20357"/>
                      <a:pt x="7368" y="20226"/>
                      <a:pt x="7368" y="19952"/>
                    </a:cubicBezTo>
                    <a:lnTo>
                      <a:pt x="7368" y="11756"/>
                    </a:lnTo>
                    <a:cubicBezTo>
                      <a:pt x="7368" y="11136"/>
                      <a:pt x="7342" y="10558"/>
                      <a:pt x="7293" y="10011"/>
                    </a:cubicBezTo>
                    <a:cubicBezTo>
                      <a:pt x="7244" y="9465"/>
                      <a:pt x="7175" y="8983"/>
                      <a:pt x="7084" y="8573"/>
                    </a:cubicBezTo>
                    <a:cubicBezTo>
                      <a:pt x="6993" y="8163"/>
                      <a:pt x="6881" y="7833"/>
                      <a:pt x="6750" y="7596"/>
                    </a:cubicBezTo>
                    <a:cubicBezTo>
                      <a:pt x="6619" y="7359"/>
                      <a:pt x="6475" y="7247"/>
                      <a:pt x="6312" y="7247"/>
                    </a:cubicBezTo>
                    <a:close/>
                    <a:moveTo>
                      <a:pt x="20055" y="8042"/>
                    </a:moveTo>
                    <a:cubicBezTo>
                      <a:pt x="20212" y="8042"/>
                      <a:pt x="20353" y="8172"/>
                      <a:pt x="20476" y="8419"/>
                    </a:cubicBezTo>
                    <a:cubicBezTo>
                      <a:pt x="20599" y="8666"/>
                      <a:pt x="20701" y="8997"/>
                      <a:pt x="20787" y="9439"/>
                    </a:cubicBezTo>
                    <a:cubicBezTo>
                      <a:pt x="20873" y="9884"/>
                      <a:pt x="20942" y="10433"/>
                      <a:pt x="20990" y="11072"/>
                    </a:cubicBezTo>
                    <a:cubicBezTo>
                      <a:pt x="21040" y="11734"/>
                      <a:pt x="21066" y="12484"/>
                      <a:pt x="21066" y="13306"/>
                    </a:cubicBezTo>
                    <a:cubicBezTo>
                      <a:pt x="21066" y="14146"/>
                      <a:pt x="21040" y="14909"/>
                      <a:pt x="20990" y="15568"/>
                    </a:cubicBezTo>
                    <a:cubicBezTo>
                      <a:pt x="20942" y="16209"/>
                      <a:pt x="20873" y="16758"/>
                      <a:pt x="20787" y="17202"/>
                    </a:cubicBezTo>
                    <a:cubicBezTo>
                      <a:pt x="20702" y="17638"/>
                      <a:pt x="20599" y="17989"/>
                      <a:pt x="20479" y="18221"/>
                    </a:cubicBezTo>
                    <a:cubicBezTo>
                      <a:pt x="20356" y="18462"/>
                      <a:pt x="20213" y="18584"/>
                      <a:pt x="20055" y="18584"/>
                    </a:cubicBezTo>
                    <a:cubicBezTo>
                      <a:pt x="19898" y="18584"/>
                      <a:pt x="19755" y="18462"/>
                      <a:pt x="19632" y="18221"/>
                    </a:cubicBezTo>
                    <a:cubicBezTo>
                      <a:pt x="19512" y="17989"/>
                      <a:pt x="19409" y="17650"/>
                      <a:pt x="19324" y="17216"/>
                    </a:cubicBezTo>
                    <a:cubicBezTo>
                      <a:pt x="19237" y="16765"/>
                      <a:pt x="19170" y="16221"/>
                      <a:pt x="19121" y="15568"/>
                    </a:cubicBezTo>
                    <a:cubicBezTo>
                      <a:pt x="19071" y="14913"/>
                      <a:pt x="19045" y="14151"/>
                      <a:pt x="19045" y="13306"/>
                    </a:cubicBezTo>
                    <a:cubicBezTo>
                      <a:pt x="19045" y="12479"/>
                      <a:pt x="19071" y="11729"/>
                      <a:pt x="19121" y="11072"/>
                    </a:cubicBezTo>
                    <a:cubicBezTo>
                      <a:pt x="19170" y="10429"/>
                      <a:pt x="19238" y="9881"/>
                      <a:pt x="19324" y="9439"/>
                    </a:cubicBezTo>
                    <a:cubicBezTo>
                      <a:pt x="19410" y="8995"/>
                      <a:pt x="19511" y="8667"/>
                      <a:pt x="19635" y="8419"/>
                    </a:cubicBezTo>
                    <a:cubicBezTo>
                      <a:pt x="19757" y="8172"/>
                      <a:pt x="19899" y="8042"/>
                      <a:pt x="20055" y="8042"/>
                    </a:cubicBezTo>
                    <a:close/>
                  </a:path>
                </a:pathLst>
              </a:custGeom>
              <a:solidFill>
                <a:srgbClr val="1A21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48" name="Shape 148"/>
              <p:cNvSpPr/>
              <p:nvPr/>
            </p:nvSpPr>
            <p:spPr>
              <a:xfrm>
                <a:off x="376801" y="88659"/>
                <a:ext cx="283710" cy="3086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60" extrusionOk="0">
                    <a:moveTo>
                      <a:pt x="21213" y="11458"/>
                    </a:moveTo>
                    <a:lnTo>
                      <a:pt x="19665" y="11458"/>
                    </a:lnTo>
                    <a:cubicBezTo>
                      <a:pt x="19526" y="11458"/>
                      <a:pt x="19407" y="11423"/>
                      <a:pt x="19303" y="11352"/>
                    </a:cubicBezTo>
                    <a:cubicBezTo>
                      <a:pt x="19200" y="11281"/>
                      <a:pt x="19106" y="11198"/>
                      <a:pt x="19020" y="11103"/>
                    </a:cubicBezTo>
                    <a:lnTo>
                      <a:pt x="15331" y="6393"/>
                    </a:lnTo>
                    <a:cubicBezTo>
                      <a:pt x="15227" y="6251"/>
                      <a:pt x="15227" y="6109"/>
                      <a:pt x="15331" y="5967"/>
                    </a:cubicBezTo>
                    <a:lnTo>
                      <a:pt x="18242" y="2078"/>
                    </a:lnTo>
                    <a:cubicBezTo>
                      <a:pt x="18311" y="1983"/>
                      <a:pt x="18401" y="1899"/>
                      <a:pt x="18513" y="1828"/>
                    </a:cubicBezTo>
                    <a:cubicBezTo>
                      <a:pt x="18530" y="1817"/>
                      <a:pt x="18584" y="1790"/>
                      <a:pt x="18658" y="1754"/>
                    </a:cubicBezTo>
                    <a:cubicBezTo>
                      <a:pt x="19600" y="1650"/>
                      <a:pt x="20445" y="1250"/>
                      <a:pt x="21072" y="657"/>
                    </a:cubicBezTo>
                    <a:cubicBezTo>
                      <a:pt x="21234" y="504"/>
                      <a:pt x="21230" y="258"/>
                      <a:pt x="21064" y="110"/>
                    </a:cubicBezTo>
                    <a:cubicBezTo>
                      <a:pt x="20896" y="-39"/>
                      <a:pt x="20630" y="-36"/>
                      <a:pt x="20467" y="118"/>
                    </a:cubicBezTo>
                    <a:cubicBezTo>
                      <a:pt x="19916" y="637"/>
                      <a:pt x="19162" y="966"/>
                      <a:pt x="18322" y="1002"/>
                    </a:cubicBezTo>
                    <a:lnTo>
                      <a:pt x="17812" y="990"/>
                    </a:lnTo>
                    <a:cubicBezTo>
                      <a:pt x="17055" y="913"/>
                      <a:pt x="16380" y="594"/>
                      <a:pt x="15873" y="117"/>
                    </a:cubicBezTo>
                    <a:cubicBezTo>
                      <a:pt x="15710" y="-37"/>
                      <a:pt x="15443" y="-40"/>
                      <a:pt x="15276" y="110"/>
                    </a:cubicBezTo>
                    <a:cubicBezTo>
                      <a:pt x="15109" y="259"/>
                      <a:pt x="15106" y="504"/>
                      <a:pt x="15269" y="657"/>
                    </a:cubicBezTo>
                    <a:lnTo>
                      <a:pt x="15268" y="657"/>
                    </a:lnTo>
                    <a:cubicBezTo>
                      <a:pt x="15838" y="1195"/>
                      <a:pt x="16587" y="1573"/>
                      <a:pt x="17425" y="1717"/>
                    </a:cubicBezTo>
                    <a:cubicBezTo>
                      <a:pt x="17428" y="1728"/>
                      <a:pt x="17435" y="1739"/>
                      <a:pt x="17437" y="1751"/>
                    </a:cubicBezTo>
                    <a:cubicBezTo>
                      <a:pt x="17459" y="1838"/>
                      <a:pt x="17430" y="1972"/>
                      <a:pt x="17345" y="2067"/>
                    </a:cubicBezTo>
                    <a:lnTo>
                      <a:pt x="14867" y="5352"/>
                    </a:lnTo>
                    <a:cubicBezTo>
                      <a:pt x="14746" y="5525"/>
                      <a:pt x="14626" y="5525"/>
                      <a:pt x="14506" y="5352"/>
                    </a:cubicBezTo>
                    <a:lnTo>
                      <a:pt x="11411" y="1400"/>
                    </a:lnTo>
                    <a:cubicBezTo>
                      <a:pt x="11324" y="1305"/>
                      <a:pt x="11310" y="1221"/>
                      <a:pt x="11372" y="1150"/>
                    </a:cubicBezTo>
                    <a:cubicBezTo>
                      <a:pt x="11431" y="1079"/>
                      <a:pt x="11530" y="1045"/>
                      <a:pt x="11668" y="1045"/>
                    </a:cubicBezTo>
                    <a:lnTo>
                      <a:pt x="13732" y="1045"/>
                    </a:lnTo>
                    <a:cubicBezTo>
                      <a:pt x="13989" y="1045"/>
                      <a:pt x="14119" y="926"/>
                      <a:pt x="14119" y="690"/>
                    </a:cubicBezTo>
                    <a:cubicBezTo>
                      <a:pt x="14119" y="453"/>
                      <a:pt x="13989" y="335"/>
                      <a:pt x="13732" y="335"/>
                    </a:cubicBezTo>
                    <a:lnTo>
                      <a:pt x="8315" y="335"/>
                    </a:lnTo>
                    <a:cubicBezTo>
                      <a:pt x="8056" y="335"/>
                      <a:pt x="7928" y="453"/>
                      <a:pt x="7928" y="690"/>
                    </a:cubicBezTo>
                    <a:cubicBezTo>
                      <a:pt x="7928" y="926"/>
                      <a:pt x="8056" y="1045"/>
                      <a:pt x="8315" y="1045"/>
                    </a:cubicBezTo>
                    <a:lnTo>
                      <a:pt x="9863" y="1045"/>
                    </a:lnTo>
                    <a:cubicBezTo>
                      <a:pt x="10000" y="1045"/>
                      <a:pt x="10124" y="1079"/>
                      <a:pt x="10237" y="1150"/>
                    </a:cubicBezTo>
                    <a:cubicBezTo>
                      <a:pt x="10348" y="1221"/>
                      <a:pt x="10438" y="1305"/>
                      <a:pt x="10508" y="1400"/>
                    </a:cubicBezTo>
                    <a:lnTo>
                      <a:pt x="14066" y="5967"/>
                    </a:lnTo>
                    <a:cubicBezTo>
                      <a:pt x="14170" y="6109"/>
                      <a:pt x="14170" y="6251"/>
                      <a:pt x="14066" y="6393"/>
                    </a:cubicBezTo>
                    <a:lnTo>
                      <a:pt x="2579" y="20495"/>
                    </a:lnTo>
                    <a:cubicBezTo>
                      <a:pt x="2492" y="20590"/>
                      <a:pt x="2399" y="20674"/>
                      <a:pt x="2295" y="20745"/>
                    </a:cubicBezTo>
                    <a:cubicBezTo>
                      <a:pt x="2192" y="20816"/>
                      <a:pt x="2072" y="20850"/>
                      <a:pt x="1935" y="20850"/>
                    </a:cubicBezTo>
                    <a:lnTo>
                      <a:pt x="387" y="20850"/>
                    </a:lnTo>
                    <a:cubicBezTo>
                      <a:pt x="128" y="20850"/>
                      <a:pt x="0" y="20969"/>
                      <a:pt x="0" y="21205"/>
                    </a:cubicBezTo>
                    <a:cubicBezTo>
                      <a:pt x="0" y="21442"/>
                      <a:pt x="128" y="21560"/>
                      <a:pt x="387" y="21560"/>
                    </a:cubicBezTo>
                    <a:lnTo>
                      <a:pt x="5803" y="21560"/>
                    </a:lnTo>
                    <a:cubicBezTo>
                      <a:pt x="6061" y="21560"/>
                      <a:pt x="6190" y="21442"/>
                      <a:pt x="6190" y="21205"/>
                    </a:cubicBezTo>
                    <a:cubicBezTo>
                      <a:pt x="6190" y="20969"/>
                      <a:pt x="6061" y="20850"/>
                      <a:pt x="5803" y="20850"/>
                    </a:cubicBezTo>
                    <a:lnTo>
                      <a:pt x="3740" y="20850"/>
                    </a:lnTo>
                    <a:cubicBezTo>
                      <a:pt x="3602" y="20850"/>
                      <a:pt x="3504" y="20816"/>
                      <a:pt x="3442" y="20745"/>
                    </a:cubicBezTo>
                    <a:cubicBezTo>
                      <a:pt x="3382" y="20674"/>
                      <a:pt x="3395" y="20590"/>
                      <a:pt x="3481" y="20495"/>
                    </a:cubicBezTo>
                    <a:lnTo>
                      <a:pt x="14506" y="6985"/>
                    </a:lnTo>
                    <a:cubicBezTo>
                      <a:pt x="14626" y="6827"/>
                      <a:pt x="14746" y="6827"/>
                      <a:pt x="14867" y="6985"/>
                    </a:cubicBezTo>
                    <a:lnTo>
                      <a:pt x="18117" y="11103"/>
                    </a:lnTo>
                    <a:cubicBezTo>
                      <a:pt x="18204" y="11198"/>
                      <a:pt x="18216" y="11281"/>
                      <a:pt x="18156" y="11352"/>
                    </a:cubicBezTo>
                    <a:cubicBezTo>
                      <a:pt x="18095" y="11423"/>
                      <a:pt x="17996" y="11458"/>
                      <a:pt x="17859" y="11458"/>
                    </a:cubicBezTo>
                    <a:lnTo>
                      <a:pt x="15795" y="11458"/>
                    </a:lnTo>
                    <a:cubicBezTo>
                      <a:pt x="15537" y="11458"/>
                      <a:pt x="15409" y="11577"/>
                      <a:pt x="15409" y="11813"/>
                    </a:cubicBezTo>
                    <a:cubicBezTo>
                      <a:pt x="15409" y="12050"/>
                      <a:pt x="15537" y="12167"/>
                      <a:pt x="15795" y="12167"/>
                    </a:cubicBezTo>
                    <a:lnTo>
                      <a:pt x="21213" y="12167"/>
                    </a:lnTo>
                    <a:cubicBezTo>
                      <a:pt x="21470" y="12167"/>
                      <a:pt x="21600" y="12050"/>
                      <a:pt x="21600" y="11813"/>
                    </a:cubicBezTo>
                    <a:cubicBezTo>
                      <a:pt x="21600" y="11577"/>
                      <a:pt x="21470" y="11458"/>
                      <a:pt x="21213" y="1145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49" name="Shape 149"/>
              <p:cNvSpPr/>
              <p:nvPr/>
            </p:nvSpPr>
            <p:spPr>
              <a:xfrm>
                <a:off x="592908" y="72035"/>
                <a:ext cx="44769" cy="20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802" y="11979"/>
                    </a:moveTo>
                    <a:cubicBezTo>
                      <a:pt x="15493" y="11979"/>
                      <a:pt x="14427" y="10116"/>
                      <a:pt x="14427" y="7815"/>
                    </a:cubicBezTo>
                    <a:cubicBezTo>
                      <a:pt x="14427" y="5520"/>
                      <a:pt x="15493" y="3657"/>
                      <a:pt x="16802" y="3657"/>
                    </a:cubicBezTo>
                    <a:cubicBezTo>
                      <a:pt x="18118" y="3657"/>
                      <a:pt x="19185" y="5520"/>
                      <a:pt x="19185" y="7815"/>
                    </a:cubicBezTo>
                    <a:cubicBezTo>
                      <a:pt x="19185" y="10116"/>
                      <a:pt x="18118" y="11979"/>
                      <a:pt x="16802" y="11979"/>
                    </a:cubicBezTo>
                    <a:close/>
                    <a:moveTo>
                      <a:pt x="10799" y="0"/>
                    </a:moveTo>
                    <a:cubicBezTo>
                      <a:pt x="4837" y="0"/>
                      <a:pt x="0" y="4833"/>
                      <a:pt x="0" y="10803"/>
                    </a:cubicBezTo>
                    <a:cubicBezTo>
                      <a:pt x="0" y="16767"/>
                      <a:pt x="4837" y="21600"/>
                      <a:pt x="10799" y="21600"/>
                    </a:cubicBezTo>
                    <a:cubicBezTo>
                      <a:pt x="16761" y="21600"/>
                      <a:pt x="21600" y="16767"/>
                      <a:pt x="21600" y="10803"/>
                    </a:cubicBezTo>
                    <a:cubicBezTo>
                      <a:pt x="21600" y="4833"/>
                      <a:pt x="16761" y="0"/>
                      <a:pt x="10799" y="0"/>
                    </a:cubicBezTo>
                    <a:close/>
                  </a:path>
                </a:pathLst>
              </a:custGeom>
              <a:solidFill>
                <a:srgbClr val="1A21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61388462"/>
      </p:ext>
    </p:extLst>
  </p:cSld>
  <p:clrMapOvr>
    <a:masterClrMapping/>
  </p:clrMapOvr>
  <p:transition spd="med"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/>
          </p:cNvSpPr>
          <p:nvPr>
            <p:ph type="title"/>
          </p:nvPr>
        </p:nvSpPr>
        <p:spPr>
          <a:xfrm>
            <a:off x="744729" y="2188667"/>
            <a:ext cx="7654543" cy="741978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212830"/>
                </a:solidFill>
              </a:rPr>
              <a:t>Title Text</a:t>
            </a:r>
          </a:p>
        </p:txBody>
      </p:sp>
      <p:sp>
        <p:nvSpPr>
          <p:cNvPr id="154" name="Shape 154"/>
          <p:cNvSpPr>
            <a:spLocks noGrp="1"/>
          </p:cNvSpPr>
          <p:nvPr>
            <p:ph type="body" idx="1"/>
          </p:nvPr>
        </p:nvSpPr>
        <p:spPr>
          <a:xfrm>
            <a:off x="1432799" y="2829139"/>
            <a:ext cx="6278404" cy="793751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00"/>
              <a:t>Body Level One</a:t>
            </a:r>
          </a:p>
          <a:p>
            <a:pPr lvl="1">
              <a:defRPr sz="1800"/>
            </a:pPr>
            <a:r>
              <a:rPr sz="600"/>
              <a:t>Body Level Two</a:t>
            </a:r>
          </a:p>
          <a:p>
            <a:pPr lvl="2">
              <a:defRPr sz="1800"/>
            </a:pPr>
            <a:r>
              <a:rPr sz="600"/>
              <a:t>Body Level Three</a:t>
            </a:r>
          </a:p>
          <a:p>
            <a:pPr lvl="3">
              <a:defRPr sz="1800"/>
            </a:pPr>
            <a:r>
              <a:rPr sz="600"/>
              <a:t>Body Level Four</a:t>
            </a:r>
          </a:p>
          <a:p>
            <a:pPr lvl="4">
              <a:defRPr sz="1800"/>
            </a:pPr>
            <a:r>
              <a:rPr sz="600"/>
              <a:t>Body Level Five</a:t>
            </a:r>
          </a:p>
        </p:txBody>
      </p:sp>
      <p:grpSp>
        <p:nvGrpSpPr>
          <p:cNvPr id="157" name="Group 157">
            <a:hlinkClick r:id="" action="ppaction://hlinkshowjump?jump=previousslide"/>
          </p:cNvPr>
          <p:cNvGrpSpPr/>
          <p:nvPr/>
        </p:nvGrpSpPr>
        <p:grpSpPr>
          <a:xfrm>
            <a:off x="8488688" y="6575220"/>
            <a:ext cx="109845" cy="146460"/>
            <a:chOff x="0" y="0"/>
            <a:chExt cx="292918" cy="292918"/>
          </a:xfrm>
        </p:grpSpPr>
        <p:sp>
          <p:nvSpPr>
            <p:cNvPr id="155" name="Shape 155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156" name="Shape 156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160" name="Group 160">
            <a:hlinkClick r:id="" action="ppaction://hlinkshowjump?jump=nextslide"/>
          </p:cNvPr>
          <p:cNvGrpSpPr/>
          <p:nvPr/>
        </p:nvGrpSpPr>
        <p:grpSpPr>
          <a:xfrm flipH="1">
            <a:off x="8807776" y="6575220"/>
            <a:ext cx="109845" cy="146460"/>
            <a:chOff x="0" y="0"/>
            <a:chExt cx="292918" cy="292918"/>
          </a:xfrm>
        </p:grpSpPr>
        <p:sp>
          <p:nvSpPr>
            <p:cNvPr id="158" name="Shape 158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159" name="Shape 159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sp>
        <p:nvSpPr>
          <p:cNvPr id="161" name="Shape 161"/>
          <p:cNvSpPr>
            <a:spLocks noGrp="1"/>
          </p:cNvSpPr>
          <p:nvPr>
            <p:ph type="sldNum" sz="quarter" idx="2"/>
          </p:nvPr>
        </p:nvSpPr>
        <p:spPr>
          <a:xfrm>
            <a:off x="8639007" y="6578600"/>
            <a:ext cx="139430" cy="203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grpSp>
        <p:nvGrpSpPr>
          <p:cNvPr id="169" name="Group 169"/>
          <p:cNvGrpSpPr/>
          <p:nvPr/>
        </p:nvGrpSpPr>
        <p:grpSpPr>
          <a:xfrm>
            <a:off x="206257" y="6579295"/>
            <a:ext cx="652434" cy="198656"/>
            <a:chOff x="0" y="0"/>
            <a:chExt cx="1739821" cy="397311"/>
          </a:xfrm>
        </p:grpSpPr>
        <p:grpSp>
          <p:nvGrpSpPr>
            <p:cNvPr id="164" name="Group 164"/>
            <p:cNvGrpSpPr/>
            <p:nvPr/>
          </p:nvGrpSpPr>
          <p:grpSpPr>
            <a:xfrm>
              <a:off x="0" y="16976"/>
              <a:ext cx="378730" cy="275796"/>
              <a:chOff x="0" y="0"/>
              <a:chExt cx="378729" cy="275794"/>
            </a:xfrm>
          </p:grpSpPr>
          <p:sp>
            <p:nvSpPr>
              <p:cNvPr id="162" name="Shape 162"/>
              <p:cNvSpPr/>
              <p:nvPr/>
            </p:nvSpPr>
            <p:spPr>
              <a:xfrm>
                <a:off x="105200" y="0"/>
                <a:ext cx="273530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7316"/>
                    </a:moveTo>
                    <a:cubicBezTo>
                      <a:pt x="21600" y="19682"/>
                      <a:pt x="20404" y="21600"/>
                      <a:pt x="18928" y="21600"/>
                    </a:cubicBezTo>
                    <a:cubicBezTo>
                      <a:pt x="17453" y="21600"/>
                      <a:pt x="16257" y="19682"/>
                      <a:pt x="16257" y="17316"/>
                    </a:cubicBezTo>
                    <a:cubicBezTo>
                      <a:pt x="16257" y="12492"/>
                      <a:pt x="13809" y="8567"/>
                      <a:pt x="10800" y="8567"/>
                    </a:cubicBezTo>
                    <a:cubicBezTo>
                      <a:pt x="7791" y="8567"/>
                      <a:pt x="5343" y="12492"/>
                      <a:pt x="5343" y="17316"/>
                    </a:cubicBezTo>
                    <a:cubicBezTo>
                      <a:pt x="5343" y="19682"/>
                      <a:pt x="4147" y="21600"/>
                      <a:pt x="2672" y="21600"/>
                    </a:cubicBezTo>
                    <a:cubicBezTo>
                      <a:pt x="1197" y="21600"/>
                      <a:pt x="0" y="19682"/>
                      <a:pt x="0" y="17316"/>
                    </a:cubicBezTo>
                    <a:cubicBezTo>
                      <a:pt x="0" y="12691"/>
                      <a:pt x="1123" y="8343"/>
                      <a:pt x="3163" y="5072"/>
                    </a:cubicBezTo>
                    <a:cubicBezTo>
                      <a:pt x="5204" y="1801"/>
                      <a:pt x="7915" y="0"/>
                      <a:pt x="10800" y="0"/>
                    </a:cubicBezTo>
                    <a:cubicBezTo>
                      <a:pt x="13685" y="0"/>
                      <a:pt x="16397" y="1801"/>
                      <a:pt x="18437" y="5072"/>
                    </a:cubicBezTo>
                    <a:cubicBezTo>
                      <a:pt x="20477" y="8343"/>
                      <a:pt x="21600" y="12691"/>
                      <a:pt x="21600" y="17316"/>
                    </a:cubicBezTo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63" name="Shape 163"/>
              <p:cNvSpPr/>
              <p:nvPr/>
            </p:nvSpPr>
            <p:spPr>
              <a:xfrm>
                <a:off x="0" y="105200"/>
                <a:ext cx="273528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003" y="6600"/>
                    </a:moveTo>
                    <a:cubicBezTo>
                      <a:pt x="17003" y="3730"/>
                      <a:pt x="18459" y="1393"/>
                      <a:pt x="20250" y="1393"/>
                    </a:cubicBezTo>
                    <a:cubicBezTo>
                      <a:pt x="20499" y="1393"/>
                      <a:pt x="20740" y="1442"/>
                      <a:pt x="20972" y="1527"/>
                    </a:cubicBezTo>
                    <a:cubicBezTo>
                      <a:pt x="20482" y="594"/>
                      <a:pt x="19749" y="0"/>
                      <a:pt x="18928" y="0"/>
                    </a:cubicBezTo>
                    <a:cubicBezTo>
                      <a:pt x="17453" y="0"/>
                      <a:pt x="16257" y="1918"/>
                      <a:pt x="16257" y="4284"/>
                    </a:cubicBezTo>
                    <a:cubicBezTo>
                      <a:pt x="16257" y="6254"/>
                      <a:pt x="15844" y="8067"/>
                      <a:pt x="15156" y="9532"/>
                    </a:cubicBezTo>
                    <a:cubicBezTo>
                      <a:pt x="16156" y="9547"/>
                      <a:pt x="16966" y="10855"/>
                      <a:pt x="16966" y="12461"/>
                    </a:cubicBezTo>
                    <a:cubicBezTo>
                      <a:pt x="16966" y="14077"/>
                      <a:pt x="16146" y="15392"/>
                      <a:pt x="15138" y="15392"/>
                    </a:cubicBezTo>
                    <a:cubicBezTo>
                      <a:pt x="14130" y="15392"/>
                      <a:pt x="13310" y="14077"/>
                      <a:pt x="13310" y="12461"/>
                    </a:cubicBezTo>
                    <a:cubicBezTo>
                      <a:pt x="13310" y="12313"/>
                      <a:pt x="13319" y="12169"/>
                      <a:pt x="13333" y="12027"/>
                    </a:cubicBezTo>
                    <a:cubicBezTo>
                      <a:pt x="12575" y="12667"/>
                      <a:pt x="11714" y="13033"/>
                      <a:pt x="10800" y="13033"/>
                    </a:cubicBezTo>
                    <a:cubicBezTo>
                      <a:pt x="9907" y="13033"/>
                      <a:pt x="9065" y="12681"/>
                      <a:pt x="8321" y="12068"/>
                    </a:cubicBezTo>
                    <a:cubicBezTo>
                      <a:pt x="8331" y="12197"/>
                      <a:pt x="8339" y="12327"/>
                      <a:pt x="8339" y="12461"/>
                    </a:cubicBezTo>
                    <a:cubicBezTo>
                      <a:pt x="8339" y="14077"/>
                      <a:pt x="7519" y="15392"/>
                      <a:pt x="6511" y="15392"/>
                    </a:cubicBezTo>
                    <a:cubicBezTo>
                      <a:pt x="5503" y="15392"/>
                      <a:pt x="4683" y="14077"/>
                      <a:pt x="4683" y="12461"/>
                    </a:cubicBezTo>
                    <a:cubicBezTo>
                      <a:pt x="4683" y="10880"/>
                      <a:pt x="5468" y="9591"/>
                      <a:pt x="6446" y="9535"/>
                    </a:cubicBezTo>
                    <a:cubicBezTo>
                      <a:pt x="5757" y="8071"/>
                      <a:pt x="5343" y="6255"/>
                      <a:pt x="5343" y="4284"/>
                    </a:cubicBezTo>
                    <a:cubicBezTo>
                      <a:pt x="5343" y="1918"/>
                      <a:pt x="4147" y="0"/>
                      <a:pt x="2671" y="0"/>
                    </a:cubicBezTo>
                    <a:cubicBezTo>
                      <a:pt x="1843" y="0"/>
                      <a:pt x="1103" y="605"/>
                      <a:pt x="613" y="1554"/>
                    </a:cubicBezTo>
                    <a:cubicBezTo>
                      <a:pt x="865" y="1453"/>
                      <a:pt x="1127" y="1393"/>
                      <a:pt x="1399" y="1393"/>
                    </a:cubicBezTo>
                    <a:cubicBezTo>
                      <a:pt x="3190" y="1393"/>
                      <a:pt x="4646" y="3730"/>
                      <a:pt x="4646" y="6600"/>
                    </a:cubicBezTo>
                    <a:cubicBezTo>
                      <a:pt x="4646" y="9472"/>
                      <a:pt x="3190" y="11808"/>
                      <a:pt x="1399" y="11808"/>
                    </a:cubicBezTo>
                    <a:cubicBezTo>
                      <a:pt x="1284" y="11808"/>
                      <a:pt x="1171" y="11799"/>
                      <a:pt x="1060" y="11780"/>
                    </a:cubicBezTo>
                    <a:cubicBezTo>
                      <a:pt x="1581" y="13519"/>
                      <a:pt x="2287" y="15123"/>
                      <a:pt x="3163" y="16528"/>
                    </a:cubicBezTo>
                    <a:cubicBezTo>
                      <a:pt x="4357" y="18443"/>
                      <a:pt x="5783" y="19849"/>
                      <a:pt x="7337" y="20690"/>
                    </a:cubicBezTo>
                    <a:cubicBezTo>
                      <a:pt x="7583" y="17880"/>
                      <a:pt x="9088" y="15708"/>
                      <a:pt x="10908" y="15708"/>
                    </a:cubicBezTo>
                    <a:cubicBezTo>
                      <a:pt x="12703" y="15708"/>
                      <a:pt x="14192" y="17823"/>
                      <a:pt x="14467" y="20580"/>
                    </a:cubicBezTo>
                    <a:cubicBezTo>
                      <a:pt x="15943" y="19728"/>
                      <a:pt x="17295" y="18359"/>
                      <a:pt x="18437" y="16528"/>
                    </a:cubicBezTo>
                    <a:cubicBezTo>
                      <a:pt x="19312" y="15125"/>
                      <a:pt x="20017" y="13522"/>
                      <a:pt x="20539" y="11785"/>
                    </a:cubicBezTo>
                    <a:cubicBezTo>
                      <a:pt x="20444" y="11799"/>
                      <a:pt x="20348" y="11808"/>
                      <a:pt x="20250" y="11808"/>
                    </a:cubicBezTo>
                    <a:cubicBezTo>
                      <a:pt x="18459" y="11808"/>
                      <a:pt x="17003" y="9472"/>
                      <a:pt x="17003" y="6600"/>
                    </a:cubicBezTo>
                    <a:close/>
                    <a:moveTo>
                      <a:pt x="21563" y="3598"/>
                    </a:moveTo>
                    <a:cubicBezTo>
                      <a:pt x="21191" y="3178"/>
                      <a:pt x="20738" y="2930"/>
                      <a:pt x="20250" y="2930"/>
                    </a:cubicBezTo>
                    <a:cubicBezTo>
                      <a:pt x="18988" y="2930"/>
                      <a:pt x="17961" y="4577"/>
                      <a:pt x="17961" y="6600"/>
                    </a:cubicBezTo>
                    <a:cubicBezTo>
                      <a:pt x="17961" y="8625"/>
                      <a:pt x="18988" y="10271"/>
                      <a:pt x="20250" y="10271"/>
                    </a:cubicBezTo>
                    <a:cubicBezTo>
                      <a:pt x="20507" y="10271"/>
                      <a:pt x="20753" y="10200"/>
                      <a:pt x="20983" y="10075"/>
                    </a:cubicBezTo>
                    <a:cubicBezTo>
                      <a:pt x="21388" y="8239"/>
                      <a:pt x="21600" y="6288"/>
                      <a:pt x="21600" y="4284"/>
                    </a:cubicBezTo>
                    <a:cubicBezTo>
                      <a:pt x="21600" y="4049"/>
                      <a:pt x="21585" y="3822"/>
                      <a:pt x="21563" y="3598"/>
                    </a:cubicBezTo>
                    <a:close/>
                    <a:moveTo>
                      <a:pt x="3688" y="6600"/>
                    </a:moveTo>
                    <a:cubicBezTo>
                      <a:pt x="3688" y="4577"/>
                      <a:pt x="2661" y="2930"/>
                      <a:pt x="1399" y="2930"/>
                    </a:cubicBezTo>
                    <a:cubicBezTo>
                      <a:pt x="886" y="2930"/>
                      <a:pt x="413" y="3205"/>
                      <a:pt x="31" y="3664"/>
                    </a:cubicBezTo>
                    <a:cubicBezTo>
                      <a:pt x="13" y="3867"/>
                      <a:pt x="0" y="4073"/>
                      <a:pt x="0" y="4284"/>
                    </a:cubicBezTo>
                    <a:cubicBezTo>
                      <a:pt x="0" y="6276"/>
                      <a:pt x="210" y="8216"/>
                      <a:pt x="610" y="10042"/>
                    </a:cubicBezTo>
                    <a:cubicBezTo>
                      <a:pt x="856" y="10188"/>
                      <a:pt x="1121" y="10271"/>
                      <a:pt x="1399" y="10271"/>
                    </a:cubicBezTo>
                    <a:cubicBezTo>
                      <a:pt x="2661" y="10271"/>
                      <a:pt x="3688" y="8625"/>
                      <a:pt x="3688" y="6600"/>
                    </a:cubicBezTo>
                    <a:close/>
                    <a:moveTo>
                      <a:pt x="5642" y="12461"/>
                    </a:moveTo>
                    <a:cubicBezTo>
                      <a:pt x="5642" y="13229"/>
                      <a:pt x="6032" y="13855"/>
                      <a:pt x="6511" y="13855"/>
                    </a:cubicBezTo>
                    <a:cubicBezTo>
                      <a:pt x="6991" y="13855"/>
                      <a:pt x="7380" y="13229"/>
                      <a:pt x="7380" y="12461"/>
                    </a:cubicBezTo>
                    <a:cubicBezTo>
                      <a:pt x="7380" y="11693"/>
                      <a:pt x="6991" y="11067"/>
                      <a:pt x="6511" y="11067"/>
                    </a:cubicBezTo>
                    <a:cubicBezTo>
                      <a:pt x="6032" y="11067"/>
                      <a:pt x="5642" y="11693"/>
                      <a:pt x="5642" y="12461"/>
                    </a:cubicBezTo>
                    <a:close/>
                    <a:moveTo>
                      <a:pt x="15138" y="13855"/>
                    </a:moveTo>
                    <a:cubicBezTo>
                      <a:pt x="15617" y="13855"/>
                      <a:pt x="16007" y="13229"/>
                      <a:pt x="16007" y="12461"/>
                    </a:cubicBezTo>
                    <a:cubicBezTo>
                      <a:pt x="16007" y="11693"/>
                      <a:pt x="15617" y="11067"/>
                      <a:pt x="15138" y="11067"/>
                    </a:cubicBezTo>
                    <a:cubicBezTo>
                      <a:pt x="14659" y="11067"/>
                      <a:pt x="14269" y="11693"/>
                      <a:pt x="14269" y="12461"/>
                    </a:cubicBezTo>
                    <a:cubicBezTo>
                      <a:pt x="14269" y="13229"/>
                      <a:pt x="14659" y="13855"/>
                      <a:pt x="15138" y="13855"/>
                    </a:cubicBezTo>
                    <a:close/>
                    <a:moveTo>
                      <a:pt x="10908" y="17245"/>
                    </a:moveTo>
                    <a:cubicBezTo>
                      <a:pt x="9525" y="17245"/>
                      <a:pt x="8387" y="18952"/>
                      <a:pt x="8268" y="21121"/>
                    </a:cubicBezTo>
                    <a:cubicBezTo>
                      <a:pt x="9088" y="21435"/>
                      <a:pt x="9936" y="21600"/>
                      <a:pt x="10800" y="21600"/>
                    </a:cubicBezTo>
                    <a:cubicBezTo>
                      <a:pt x="11738" y="21600"/>
                      <a:pt x="12658" y="21406"/>
                      <a:pt x="13542" y="21036"/>
                    </a:cubicBezTo>
                    <a:cubicBezTo>
                      <a:pt x="13399" y="18908"/>
                      <a:pt x="12273" y="17245"/>
                      <a:pt x="10908" y="1724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168" name="Group 168"/>
            <p:cNvGrpSpPr/>
            <p:nvPr/>
          </p:nvGrpSpPr>
          <p:grpSpPr>
            <a:xfrm>
              <a:off x="451491" y="-1"/>
              <a:ext cx="1288331" cy="397313"/>
              <a:chOff x="0" y="0"/>
              <a:chExt cx="1288330" cy="397311"/>
            </a:xfrm>
          </p:grpSpPr>
          <p:sp>
            <p:nvSpPr>
              <p:cNvPr id="165" name="Shape 165"/>
              <p:cNvSpPr/>
              <p:nvPr/>
            </p:nvSpPr>
            <p:spPr>
              <a:xfrm>
                <a:off x="0" y="0"/>
                <a:ext cx="1288331" cy="267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09" y="0"/>
                    </a:moveTo>
                    <a:cubicBezTo>
                      <a:pt x="11534" y="0"/>
                      <a:pt x="11413" y="501"/>
                      <a:pt x="11413" y="1340"/>
                    </a:cubicBezTo>
                    <a:cubicBezTo>
                      <a:pt x="11413" y="2179"/>
                      <a:pt x="11534" y="2681"/>
                      <a:pt x="11709" y="2681"/>
                    </a:cubicBezTo>
                    <a:lnTo>
                      <a:pt x="12014" y="2681"/>
                    </a:lnTo>
                    <a:lnTo>
                      <a:pt x="12014" y="18319"/>
                    </a:lnTo>
                    <a:lnTo>
                      <a:pt x="11709" y="18319"/>
                    </a:lnTo>
                    <a:cubicBezTo>
                      <a:pt x="11534" y="18319"/>
                      <a:pt x="11413" y="18820"/>
                      <a:pt x="11413" y="19659"/>
                    </a:cubicBezTo>
                    <a:cubicBezTo>
                      <a:pt x="11413" y="20498"/>
                      <a:pt x="11534" y="21000"/>
                      <a:pt x="11709" y="21000"/>
                    </a:cubicBezTo>
                    <a:lnTo>
                      <a:pt x="12960" y="21000"/>
                    </a:lnTo>
                    <a:cubicBezTo>
                      <a:pt x="13134" y="21000"/>
                      <a:pt x="13256" y="20498"/>
                      <a:pt x="13256" y="19659"/>
                    </a:cubicBezTo>
                    <a:cubicBezTo>
                      <a:pt x="13256" y="18820"/>
                      <a:pt x="13134" y="18319"/>
                      <a:pt x="12960" y="18319"/>
                    </a:cubicBezTo>
                    <a:lnTo>
                      <a:pt x="12571" y="18319"/>
                    </a:lnTo>
                    <a:lnTo>
                      <a:pt x="12571" y="2681"/>
                    </a:lnTo>
                    <a:lnTo>
                      <a:pt x="13613" y="2681"/>
                    </a:lnTo>
                    <a:cubicBezTo>
                      <a:pt x="13871" y="2681"/>
                      <a:pt x="14055" y="3073"/>
                      <a:pt x="14179" y="3686"/>
                    </a:cubicBezTo>
                    <a:cubicBezTo>
                      <a:pt x="14303" y="4297"/>
                      <a:pt x="14368" y="5355"/>
                      <a:pt x="14368" y="6730"/>
                    </a:cubicBezTo>
                    <a:cubicBezTo>
                      <a:pt x="14368" y="8105"/>
                      <a:pt x="14303" y="9163"/>
                      <a:pt x="14179" y="9774"/>
                    </a:cubicBezTo>
                    <a:cubicBezTo>
                      <a:pt x="14055" y="10387"/>
                      <a:pt x="13871" y="10723"/>
                      <a:pt x="13613" y="10723"/>
                    </a:cubicBezTo>
                    <a:lnTo>
                      <a:pt x="13123" y="10723"/>
                    </a:lnTo>
                    <a:cubicBezTo>
                      <a:pt x="12948" y="10723"/>
                      <a:pt x="12826" y="11225"/>
                      <a:pt x="12826" y="12064"/>
                    </a:cubicBezTo>
                    <a:cubicBezTo>
                      <a:pt x="12826" y="12903"/>
                      <a:pt x="12948" y="13404"/>
                      <a:pt x="13123" y="13404"/>
                    </a:cubicBezTo>
                    <a:lnTo>
                      <a:pt x="13613" y="13404"/>
                    </a:lnTo>
                    <a:cubicBezTo>
                      <a:pt x="14043" y="13404"/>
                      <a:pt x="14378" y="12863"/>
                      <a:pt x="14612" y="11673"/>
                    </a:cubicBezTo>
                    <a:cubicBezTo>
                      <a:pt x="14842" y="10498"/>
                      <a:pt x="14960" y="8860"/>
                      <a:pt x="14960" y="6744"/>
                    </a:cubicBezTo>
                    <a:cubicBezTo>
                      <a:pt x="14960" y="4628"/>
                      <a:pt x="14842" y="2962"/>
                      <a:pt x="14612" y="1787"/>
                    </a:cubicBezTo>
                    <a:cubicBezTo>
                      <a:pt x="14378" y="597"/>
                      <a:pt x="14043" y="0"/>
                      <a:pt x="13613" y="0"/>
                    </a:cubicBezTo>
                    <a:lnTo>
                      <a:pt x="11709" y="0"/>
                    </a:lnTo>
                    <a:close/>
                    <a:moveTo>
                      <a:pt x="84" y="2052"/>
                    </a:moveTo>
                    <a:cubicBezTo>
                      <a:pt x="27" y="2052"/>
                      <a:pt x="0" y="2199"/>
                      <a:pt x="0" y="2471"/>
                    </a:cubicBezTo>
                    <a:cubicBezTo>
                      <a:pt x="0" y="2746"/>
                      <a:pt x="27" y="2876"/>
                      <a:pt x="84" y="2876"/>
                    </a:cubicBezTo>
                    <a:lnTo>
                      <a:pt x="482" y="2876"/>
                    </a:lnTo>
                    <a:cubicBezTo>
                      <a:pt x="539" y="2876"/>
                      <a:pt x="569" y="3009"/>
                      <a:pt x="569" y="3281"/>
                    </a:cubicBezTo>
                    <a:lnTo>
                      <a:pt x="569" y="19952"/>
                    </a:lnTo>
                    <a:cubicBezTo>
                      <a:pt x="569" y="20226"/>
                      <a:pt x="539" y="20357"/>
                      <a:pt x="482" y="20357"/>
                    </a:cubicBezTo>
                    <a:lnTo>
                      <a:pt x="84" y="20357"/>
                    </a:lnTo>
                    <a:cubicBezTo>
                      <a:pt x="27" y="20357"/>
                      <a:pt x="0" y="20490"/>
                      <a:pt x="0" y="20762"/>
                    </a:cubicBezTo>
                    <a:cubicBezTo>
                      <a:pt x="0" y="21036"/>
                      <a:pt x="27" y="21181"/>
                      <a:pt x="84" y="21181"/>
                    </a:cubicBezTo>
                    <a:lnTo>
                      <a:pt x="1335" y="21181"/>
                    </a:lnTo>
                    <a:cubicBezTo>
                      <a:pt x="1393" y="21181"/>
                      <a:pt x="1420" y="21036"/>
                      <a:pt x="1420" y="20762"/>
                    </a:cubicBezTo>
                    <a:cubicBezTo>
                      <a:pt x="1420" y="20490"/>
                      <a:pt x="1393" y="20357"/>
                      <a:pt x="1335" y="20357"/>
                    </a:cubicBezTo>
                    <a:lnTo>
                      <a:pt x="825" y="20357"/>
                    </a:lnTo>
                    <a:cubicBezTo>
                      <a:pt x="768" y="20357"/>
                      <a:pt x="737" y="20226"/>
                      <a:pt x="737" y="19952"/>
                    </a:cubicBezTo>
                    <a:lnTo>
                      <a:pt x="737" y="3965"/>
                    </a:lnTo>
                    <a:cubicBezTo>
                      <a:pt x="737" y="3820"/>
                      <a:pt x="744" y="3750"/>
                      <a:pt x="755" y="3742"/>
                    </a:cubicBezTo>
                    <a:cubicBezTo>
                      <a:pt x="766" y="3733"/>
                      <a:pt x="776" y="3753"/>
                      <a:pt x="784" y="3826"/>
                    </a:cubicBezTo>
                    <a:lnTo>
                      <a:pt x="2375" y="20762"/>
                    </a:lnTo>
                    <a:cubicBezTo>
                      <a:pt x="2401" y="21036"/>
                      <a:pt x="2443" y="21181"/>
                      <a:pt x="2500" y="21181"/>
                    </a:cubicBezTo>
                    <a:cubicBezTo>
                      <a:pt x="2557" y="21181"/>
                      <a:pt x="2598" y="21036"/>
                      <a:pt x="2625" y="20762"/>
                    </a:cubicBezTo>
                    <a:lnTo>
                      <a:pt x="4215" y="3826"/>
                    </a:lnTo>
                    <a:cubicBezTo>
                      <a:pt x="4223" y="3753"/>
                      <a:pt x="4233" y="3733"/>
                      <a:pt x="4245" y="3742"/>
                    </a:cubicBezTo>
                    <a:cubicBezTo>
                      <a:pt x="4256" y="3750"/>
                      <a:pt x="4259" y="3820"/>
                      <a:pt x="4259" y="3965"/>
                    </a:cubicBezTo>
                    <a:lnTo>
                      <a:pt x="4259" y="19952"/>
                    </a:lnTo>
                    <a:cubicBezTo>
                      <a:pt x="4259" y="20226"/>
                      <a:pt x="4231" y="20357"/>
                      <a:pt x="4175" y="20357"/>
                    </a:cubicBezTo>
                    <a:lnTo>
                      <a:pt x="3664" y="20357"/>
                    </a:lnTo>
                    <a:cubicBezTo>
                      <a:pt x="3607" y="20357"/>
                      <a:pt x="3580" y="20490"/>
                      <a:pt x="3580" y="20762"/>
                    </a:cubicBezTo>
                    <a:cubicBezTo>
                      <a:pt x="3580" y="21036"/>
                      <a:pt x="3607" y="21181"/>
                      <a:pt x="3664" y="21181"/>
                    </a:cubicBezTo>
                    <a:lnTo>
                      <a:pt x="4912" y="21181"/>
                    </a:lnTo>
                    <a:cubicBezTo>
                      <a:pt x="4969" y="21181"/>
                      <a:pt x="4999" y="21036"/>
                      <a:pt x="4999" y="20762"/>
                    </a:cubicBezTo>
                    <a:cubicBezTo>
                      <a:pt x="4999" y="20490"/>
                      <a:pt x="4969" y="20357"/>
                      <a:pt x="4912" y="20357"/>
                    </a:cubicBezTo>
                    <a:lnTo>
                      <a:pt x="4517" y="20357"/>
                    </a:lnTo>
                    <a:cubicBezTo>
                      <a:pt x="4460" y="20357"/>
                      <a:pt x="4430" y="20226"/>
                      <a:pt x="4430" y="19952"/>
                    </a:cubicBezTo>
                    <a:lnTo>
                      <a:pt x="4430" y="3281"/>
                    </a:lnTo>
                    <a:cubicBezTo>
                      <a:pt x="4430" y="3009"/>
                      <a:pt x="4460" y="2876"/>
                      <a:pt x="4517" y="2876"/>
                    </a:cubicBezTo>
                    <a:lnTo>
                      <a:pt x="4912" y="2876"/>
                    </a:lnTo>
                    <a:cubicBezTo>
                      <a:pt x="4969" y="2876"/>
                      <a:pt x="4999" y="2746"/>
                      <a:pt x="4999" y="2471"/>
                    </a:cubicBezTo>
                    <a:cubicBezTo>
                      <a:pt x="4999" y="2199"/>
                      <a:pt x="4969" y="2052"/>
                      <a:pt x="4912" y="2052"/>
                    </a:cubicBezTo>
                    <a:lnTo>
                      <a:pt x="4288" y="2052"/>
                    </a:lnTo>
                    <a:cubicBezTo>
                      <a:pt x="4246" y="2052"/>
                      <a:pt x="4216" y="2090"/>
                      <a:pt x="4195" y="2164"/>
                    </a:cubicBezTo>
                    <a:cubicBezTo>
                      <a:pt x="4174" y="2235"/>
                      <a:pt x="4157" y="2344"/>
                      <a:pt x="4146" y="2471"/>
                    </a:cubicBezTo>
                    <a:lnTo>
                      <a:pt x="2555" y="19408"/>
                    </a:lnTo>
                    <a:cubicBezTo>
                      <a:pt x="2517" y="19790"/>
                      <a:pt x="2479" y="19790"/>
                      <a:pt x="2442" y="19408"/>
                    </a:cubicBezTo>
                    <a:lnTo>
                      <a:pt x="851" y="2471"/>
                    </a:lnTo>
                    <a:cubicBezTo>
                      <a:pt x="839" y="2344"/>
                      <a:pt x="825" y="2235"/>
                      <a:pt x="804" y="2164"/>
                    </a:cubicBezTo>
                    <a:cubicBezTo>
                      <a:pt x="783" y="2090"/>
                      <a:pt x="753" y="2052"/>
                      <a:pt x="711" y="2052"/>
                    </a:cubicBezTo>
                    <a:lnTo>
                      <a:pt x="84" y="2052"/>
                    </a:lnTo>
                    <a:close/>
                    <a:moveTo>
                      <a:pt x="17277" y="5222"/>
                    </a:moveTo>
                    <a:cubicBezTo>
                      <a:pt x="17138" y="5222"/>
                      <a:pt x="17008" y="5330"/>
                      <a:pt x="16885" y="5557"/>
                    </a:cubicBezTo>
                    <a:cubicBezTo>
                      <a:pt x="16772" y="5765"/>
                      <a:pt x="16666" y="6030"/>
                      <a:pt x="16575" y="6325"/>
                    </a:cubicBezTo>
                    <a:cubicBezTo>
                      <a:pt x="16535" y="6450"/>
                      <a:pt x="16500" y="6511"/>
                      <a:pt x="16464" y="6646"/>
                    </a:cubicBezTo>
                    <a:cubicBezTo>
                      <a:pt x="16446" y="5920"/>
                      <a:pt x="16331" y="5362"/>
                      <a:pt x="16171" y="5362"/>
                    </a:cubicBezTo>
                    <a:lnTo>
                      <a:pt x="15602" y="5362"/>
                    </a:lnTo>
                    <a:cubicBezTo>
                      <a:pt x="15427" y="5362"/>
                      <a:pt x="15306" y="6087"/>
                      <a:pt x="15306" y="6925"/>
                    </a:cubicBezTo>
                    <a:cubicBezTo>
                      <a:pt x="15306" y="7764"/>
                      <a:pt x="15427" y="8489"/>
                      <a:pt x="15602" y="8489"/>
                    </a:cubicBezTo>
                    <a:lnTo>
                      <a:pt x="15915" y="8489"/>
                    </a:lnTo>
                    <a:lnTo>
                      <a:pt x="15915" y="18319"/>
                    </a:lnTo>
                    <a:lnTo>
                      <a:pt x="15602" y="18319"/>
                    </a:lnTo>
                    <a:cubicBezTo>
                      <a:pt x="15427" y="18319"/>
                      <a:pt x="15306" y="18820"/>
                      <a:pt x="15306" y="19659"/>
                    </a:cubicBezTo>
                    <a:cubicBezTo>
                      <a:pt x="15306" y="20498"/>
                      <a:pt x="15427" y="21000"/>
                      <a:pt x="15602" y="21000"/>
                    </a:cubicBezTo>
                    <a:lnTo>
                      <a:pt x="16795" y="21000"/>
                    </a:lnTo>
                    <a:cubicBezTo>
                      <a:pt x="16970" y="21000"/>
                      <a:pt x="17091" y="20498"/>
                      <a:pt x="17091" y="19659"/>
                    </a:cubicBezTo>
                    <a:cubicBezTo>
                      <a:pt x="17091" y="18820"/>
                      <a:pt x="16970" y="18319"/>
                      <a:pt x="16795" y="18319"/>
                    </a:cubicBezTo>
                    <a:lnTo>
                      <a:pt x="16473" y="18319"/>
                    </a:lnTo>
                    <a:lnTo>
                      <a:pt x="16473" y="11030"/>
                    </a:lnTo>
                    <a:cubicBezTo>
                      <a:pt x="16566" y="10507"/>
                      <a:pt x="16612" y="10028"/>
                      <a:pt x="16694" y="9592"/>
                    </a:cubicBezTo>
                    <a:cubicBezTo>
                      <a:pt x="16767" y="9192"/>
                      <a:pt x="16859" y="8819"/>
                      <a:pt x="16966" y="8489"/>
                    </a:cubicBezTo>
                    <a:cubicBezTo>
                      <a:pt x="17058" y="8210"/>
                      <a:pt x="17161" y="8070"/>
                      <a:pt x="17280" y="8070"/>
                    </a:cubicBezTo>
                    <a:cubicBezTo>
                      <a:pt x="17441" y="8070"/>
                      <a:pt x="17555" y="8252"/>
                      <a:pt x="17634" y="8615"/>
                    </a:cubicBezTo>
                    <a:cubicBezTo>
                      <a:pt x="17712" y="8970"/>
                      <a:pt x="17747" y="9386"/>
                      <a:pt x="17747" y="9927"/>
                    </a:cubicBezTo>
                    <a:cubicBezTo>
                      <a:pt x="17747" y="10766"/>
                      <a:pt x="17869" y="11352"/>
                      <a:pt x="18044" y="11352"/>
                    </a:cubicBezTo>
                    <a:cubicBezTo>
                      <a:pt x="18218" y="11352"/>
                      <a:pt x="18343" y="10766"/>
                      <a:pt x="18343" y="9927"/>
                    </a:cubicBezTo>
                    <a:cubicBezTo>
                      <a:pt x="18343" y="9289"/>
                      <a:pt x="18318" y="8677"/>
                      <a:pt x="18270" y="8112"/>
                    </a:cubicBezTo>
                    <a:cubicBezTo>
                      <a:pt x="18221" y="7535"/>
                      <a:pt x="18148" y="7015"/>
                      <a:pt x="18052" y="6576"/>
                    </a:cubicBezTo>
                    <a:cubicBezTo>
                      <a:pt x="17958" y="6147"/>
                      <a:pt x="17845" y="5808"/>
                      <a:pt x="17715" y="5571"/>
                    </a:cubicBezTo>
                    <a:cubicBezTo>
                      <a:pt x="17587" y="5335"/>
                      <a:pt x="17438" y="5222"/>
                      <a:pt x="17277" y="5222"/>
                    </a:cubicBezTo>
                    <a:close/>
                    <a:moveTo>
                      <a:pt x="19997" y="5362"/>
                    </a:moveTo>
                    <a:cubicBezTo>
                      <a:pt x="19767" y="5362"/>
                      <a:pt x="19548" y="5565"/>
                      <a:pt x="19350" y="5962"/>
                    </a:cubicBezTo>
                    <a:cubicBezTo>
                      <a:pt x="19151" y="6362"/>
                      <a:pt x="18980" y="6931"/>
                      <a:pt x="18839" y="7651"/>
                    </a:cubicBezTo>
                    <a:cubicBezTo>
                      <a:pt x="18699" y="8366"/>
                      <a:pt x="18589" y="9238"/>
                      <a:pt x="18511" y="10235"/>
                    </a:cubicBezTo>
                    <a:cubicBezTo>
                      <a:pt x="18434" y="11218"/>
                      <a:pt x="18395" y="12313"/>
                      <a:pt x="18395" y="13488"/>
                    </a:cubicBezTo>
                    <a:cubicBezTo>
                      <a:pt x="18395" y="14662"/>
                      <a:pt x="18434" y="15744"/>
                      <a:pt x="18511" y="16727"/>
                    </a:cubicBezTo>
                    <a:cubicBezTo>
                      <a:pt x="18589" y="17724"/>
                      <a:pt x="18699" y="18597"/>
                      <a:pt x="18839" y="19310"/>
                    </a:cubicBezTo>
                    <a:cubicBezTo>
                      <a:pt x="18980" y="20031"/>
                      <a:pt x="19150" y="20599"/>
                      <a:pt x="19350" y="21000"/>
                    </a:cubicBezTo>
                    <a:cubicBezTo>
                      <a:pt x="19547" y="21396"/>
                      <a:pt x="19765" y="21600"/>
                      <a:pt x="19997" y="21600"/>
                    </a:cubicBezTo>
                    <a:cubicBezTo>
                      <a:pt x="20229" y="21600"/>
                      <a:pt x="20448" y="21396"/>
                      <a:pt x="20645" y="21000"/>
                    </a:cubicBezTo>
                    <a:cubicBezTo>
                      <a:pt x="20845" y="20599"/>
                      <a:pt x="21016" y="20029"/>
                      <a:pt x="21156" y="19310"/>
                    </a:cubicBezTo>
                    <a:cubicBezTo>
                      <a:pt x="21296" y="18595"/>
                      <a:pt x="21406" y="17723"/>
                      <a:pt x="21484" y="16727"/>
                    </a:cubicBezTo>
                    <a:cubicBezTo>
                      <a:pt x="21561" y="15742"/>
                      <a:pt x="21600" y="14661"/>
                      <a:pt x="21600" y="13488"/>
                    </a:cubicBezTo>
                    <a:cubicBezTo>
                      <a:pt x="21600" y="12314"/>
                      <a:pt x="21561" y="11220"/>
                      <a:pt x="21484" y="10235"/>
                    </a:cubicBezTo>
                    <a:cubicBezTo>
                      <a:pt x="21406" y="9238"/>
                      <a:pt x="21296" y="8367"/>
                      <a:pt x="21156" y="7651"/>
                    </a:cubicBezTo>
                    <a:cubicBezTo>
                      <a:pt x="21015" y="6931"/>
                      <a:pt x="20844" y="6363"/>
                      <a:pt x="20645" y="5962"/>
                    </a:cubicBezTo>
                    <a:cubicBezTo>
                      <a:pt x="20447" y="5565"/>
                      <a:pt x="20228" y="5362"/>
                      <a:pt x="19997" y="5362"/>
                    </a:cubicBezTo>
                    <a:close/>
                    <a:moveTo>
                      <a:pt x="6312" y="7247"/>
                    </a:moveTo>
                    <a:cubicBezTo>
                      <a:pt x="6187" y="7247"/>
                      <a:pt x="6067" y="7329"/>
                      <a:pt x="5957" y="7484"/>
                    </a:cubicBezTo>
                    <a:cubicBezTo>
                      <a:pt x="5847" y="7638"/>
                      <a:pt x="5751" y="7829"/>
                      <a:pt x="5664" y="8056"/>
                    </a:cubicBezTo>
                    <a:cubicBezTo>
                      <a:pt x="5577" y="8285"/>
                      <a:pt x="5498" y="8541"/>
                      <a:pt x="5432" y="8824"/>
                    </a:cubicBezTo>
                    <a:cubicBezTo>
                      <a:pt x="5365" y="9106"/>
                      <a:pt x="5314" y="9365"/>
                      <a:pt x="5272" y="9620"/>
                    </a:cubicBezTo>
                    <a:cubicBezTo>
                      <a:pt x="5238" y="9838"/>
                      <a:pt x="5244" y="10029"/>
                      <a:pt x="5290" y="10193"/>
                    </a:cubicBezTo>
                    <a:cubicBezTo>
                      <a:pt x="5335" y="10356"/>
                      <a:pt x="5375" y="10327"/>
                      <a:pt x="5409" y="10109"/>
                    </a:cubicBezTo>
                    <a:cubicBezTo>
                      <a:pt x="5443" y="9891"/>
                      <a:pt x="5487" y="9663"/>
                      <a:pt x="5542" y="9425"/>
                    </a:cubicBezTo>
                    <a:cubicBezTo>
                      <a:pt x="5597" y="9190"/>
                      <a:pt x="5660" y="8983"/>
                      <a:pt x="5734" y="8782"/>
                    </a:cubicBezTo>
                    <a:cubicBezTo>
                      <a:pt x="5808" y="8583"/>
                      <a:pt x="5892" y="8404"/>
                      <a:pt x="5986" y="8266"/>
                    </a:cubicBezTo>
                    <a:cubicBezTo>
                      <a:pt x="6081" y="8129"/>
                      <a:pt x="6190" y="8070"/>
                      <a:pt x="6312" y="8070"/>
                    </a:cubicBezTo>
                    <a:cubicBezTo>
                      <a:pt x="6448" y="8070"/>
                      <a:pt x="6570" y="8159"/>
                      <a:pt x="6680" y="8350"/>
                    </a:cubicBezTo>
                    <a:cubicBezTo>
                      <a:pt x="6790" y="8540"/>
                      <a:pt x="6883" y="8807"/>
                      <a:pt x="6959" y="9145"/>
                    </a:cubicBezTo>
                    <a:cubicBezTo>
                      <a:pt x="7035" y="9481"/>
                      <a:pt x="7091" y="9871"/>
                      <a:pt x="7133" y="10318"/>
                    </a:cubicBezTo>
                    <a:cubicBezTo>
                      <a:pt x="7175" y="10766"/>
                      <a:pt x="7197" y="11247"/>
                      <a:pt x="7197" y="11756"/>
                    </a:cubicBezTo>
                    <a:lnTo>
                      <a:pt x="7197" y="16950"/>
                    </a:lnTo>
                    <a:cubicBezTo>
                      <a:pt x="7118" y="17642"/>
                      <a:pt x="7021" y="18263"/>
                      <a:pt x="6907" y="18807"/>
                    </a:cubicBezTo>
                    <a:cubicBezTo>
                      <a:pt x="6808" y="19282"/>
                      <a:pt x="6690" y="19705"/>
                      <a:pt x="6550" y="20078"/>
                    </a:cubicBezTo>
                    <a:cubicBezTo>
                      <a:pt x="6410" y="20451"/>
                      <a:pt x="6248" y="20637"/>
                      <a:pt x="6062" y="20637"/>
                    </a:cubicBezTo>
                    <a:cubicBezTo>
                      <a:pt x="5778" y="20637"/>
                      <a:pt x="5565" y="20296"/>
                      <a:pt x="5423" y="19631"/>
                    </a:cubicBezTo>
                    <a:cubicBezTo>
                      <a:pt x="5281" y="18966"/>
                      <a:pt x="5208" y="18115"/>
                      <a:pt x="5208" y="17076"/>
                    </a:cubicBezTo>
                    <a:cubicBezTo>
                      <a:pt x="5208" y="16567"/>
                      <a:pt x="5227" y="16102"/>
                      <a:pt x="5264" y="15666"/>
                    </a:cubicBezTo>
                    <a:cubicBezTo>
                      <a:pt x="5299" y="15230"/>
                      <a:pt x="5355" y="14844"/>
                      <a:pt x="5435" y="14535"/>
                    </a:cubicBezTo>
                    <a:cubicBezTo>
                      <a:pt x="5514" y="14224"/>
                      <a:pt x="5615" y="13990"/>
                      <a:pt x="5737" y="13809"/>
                    </a:cubicBezTo>
                    <a:cubicBezTo>
                      <a:pt x="5858" y="13628"/>
                      <a:pt x="6005" y="13530"/>
                      <a:pt x="6175" y="13530"/>
                    </a:cubicBezTo>
                    <a:lnTo>
                      <a:pt x="6770" y="13530"/>
                    </a:lnTo>
                    <a:cubicBezTo>
                      <a:pt x="6827" y="13530"/>
                      <a:pt x="6857" y="13398"/>
                      <a:pt x="6857" y="13125"/>
                    </a:cubicBezTo>
                    <a:cubicBezTo>
                      <a:pt x="6857" y="12852"/>
                      <a:pt x="6827" y="12706"/>
                      <a:pt x="6770" y="12706"/>
                    </a:cubicBezTo>
                    <a:lnTo>
                      <a:pt x="6175" y="12706"/>
                    </a:lnTo>
                    <a:cubicBezTo>
                      <a:pt x="5990" y="12706"/>
                      <a:pt x="5825" y="12828"/>
                      <a:pt x="5685" y="13055"/>
                    </a:cubicBezTo>
                    <a:cubicBezTo>
                      <a:pt x="5544" y="13284"/>
                      <a:pt x="5427" y="13585"/>
                      <a:pt x="5330" y="13976"/>
                    </a:cubicBezTo>
                    <a:cubicBezTo>
                      <a:pt x="5234" y="14369"/>
                      <a:pt x="5162" y="14831"/>
                      <a:pt x="5113" y="15359"/>
                    </a:cubicBezTo>
                    <a:cubicBezTo>
                      <a:pt x="5063" y="15886"/>
                      <a:pt x="5037" y="16457"/>
                      <a:pt x="5037" y="17076"/>
                    </a:cubicBezTo>
                    <a:cubicBezTo>
                      <a:pt x="5037" y="17696"/>
                      <a:pt x="5059" y="18280"/>
                      <a:pt x="5101" y="18807"/>
                    </a:cubicBezTo>
                    <a:cubicBezTo>
                      <a:pt x="5143" y="19336"/>
                      <a:pt x="5204" y="19784"/>
                      <a:pt x="5290" y="20176"/>
                    </a:cubicBezTo>
                    <a:cubicBezTo>
                      <a:pt x="5375" y="20567"/>
                      <a:pt x="5483" y="20882"/>
                      <a:pt x="5612" y="21111"/>
                    </a:cubicBezTo>
                    <a:cubicBezTo>
                      <a:pt x="5741" y="21339"/>
                      <a:pt x="5892" y="21446"/>
                      <a:pt x="6062" y="21446"/>
                    </a:cubicBezTo>
                    <a:cubicBezTo>
                      <a:pt x="6198" y="21446"/>
                      <a:pt x="6322" y="21363"/>
                      <a:pt x="6434" y="21181"/>
                    </a:cubicBezTo>
                    <a:cubicBezTo>
                      <a:pt x="6545" y="21000"/>
                      <a:pt x="6646" y="20781"/>
                      <a:pt x="6735" y="20525"/>
                    </a:cubicBezTo>
                    <a:cubicBezTo>
                      <a:pt x="6824" y="20271"/>
                      <a:pt x="6899" y="19997"/>
                      <a:pt x="6962" y="19715"/>
                    </a:cubicBezTo>
                    <a:cubicBezTo>
                      <a:pt x="7024" y="19434"/>
                      <a:pt x="7073" y="19181"/>
                      <a:pt x="7107" y="18961"/>
                    </a:cubicBezTo>
                    <a:cubicBezTo>
                      <a:pt x="7122" y="18871"/>
                      <a:pt x="7134" y="18831"/>
                      <a:pt x="7145" y="18821"/>
                    </a:cubicBezTo>
                    <a:cubicBezTo>
                      <a:pt x="7156" y="18812"/>
                      <a:pt x="7166" y="18826"/>
                      <a:pt x="7174" y="18863"/>
                    </a:cubicBezTo>
                    <a:cubicBezTo>
                      <a:pt x="7181" y="18900"/>
                      <a:pt x="7187" y="18944"/>
                      <a:pt x="7191" y="19017"/>
                    </a:cubicBezTo>
                    <a:cubicBezTo>
                      <a:pt x="7195" y="19089"/>
                      <a:pt x="7197" y="19166"/>
                      <a:pt x="7197" y="19240"/>
                    </a:cubicBezTo>
                    <a:lnTo>
                      <a:pt x="7197" y="20762"/>
                    </a:lnTo>
                    <a:cubicBezTo>
                      <a:pt x="7197" y="21036"/>
                      <a:pt x="7224" y="21181"/>
                      <a:pt x="7281" y="21181"/>
                    </a:cubicBezTo>
                    <a:lnTo>
                      <a:pt x="7850" y="21181"/>
                    </a:lnTo>
                    <a:cubicBezTo>
                      <a:pt x="7907" y="21181"/>
                      <a:pt x="7935" y="21036"/>
                      <a:pt x="7935" y="20762"/>
                    </a:cubicBezTo>
                    <a:cubicBezTo>
                      <a:pt x="7935" y="20490"/>
                      <a:pt x="7907" y="20357"/>
                      <a:pt x="7850" y="20357"/>
                    </a:cubicBezTo>
                    <a:lnTo>
                      <a:pt x="7453" y="20357"/>
                    </a:lnTo>
                    <a:cubicBezTo>
                      <a:pt x="7396" y="20357"/>
                      <a:pt x="7368" y="20226"/>
                      <a:pt x="7368" y="19952"/>
                    </a:cubicBezTo>
                    <a:lnTo>
                      <a:pt x="7368" y="11756"/>
                    </a:lnTo>
                    <a:cubicBezTo>
                      <a:pt x="7368" y="11136"/>
                      <a:pt x="7342" y="10558"/>
                      <a:pt x="7293" y="10011"/>
                    </a:cubicBezTo>
                    <a:cubicBezTo>
                      <a:pt x="7244" y="9465"/>
                      <a:pt x="7175" y="8983"/>
                      <a:pt x="7084" y="8573"/>
                    </a:cubicBezTo>
                    <a:cubicBezTo>
                      <a:pt x="6993" y="8163"/>
                      <a:pt x="6881" y="7833"/>
                      <a:pt x="6750" y="7596"/>
                    </a:cubicBezTo>
                    <a:cubicBezTo>
                      <a:pt x="6619" y="7359"/>
                      <a:pt x="6475" y="7247"/>
                      <a:pt x="6312" y="7247"/>
                    </a:cubicBezTo>
                    <a:close/>
                    <a:moveTo>
                      <a:pt x="20055" y="8042"/>
                    </a:moveTo>
                    <a:cubicBezTo>
                      <a:pt x="20212" y="8042"/>
                      <a:pt x="20353" y="8172"/>
                      <a:pt x="20476" y="8419"/>
                    </a:cubicBezTo>
                    <a:cubicBezTo>
                      <a:pt x="20599" y="8666"/>
                      <a:pt x="20701" y="8997"/>
                      <a:pt x="20787" y="9439"/>
                    </a:cubicBezTo>
                    <a:cubicBezTo>
                      <a:pt x="20873" y="9884"/>
                      <a:pt x="20942" y="10433"/>
                      <a:pt x="20990" y="11072"/>
                    </a:cubicBezTo>
                    <a:cubicBezTo>
                      <a:pt x="21040" y="11734"/>
                      <a:pt x="21066" y="12484"/>
                      <a:pt x="21066" y="13306"/>
                    </a:cubicBezTo>
                    <a:cubicBezTo>
                      <a:pt x="21066" y="14146"/>
                      <a:pt x="21040" y="14909"/>
                      <a:pt x="20990" y="15568"/>
                    </a:cubicBezTo>
                    <a:cubicBezTo>
                      <a:pt x="20942" y="16209"/>
                      <a:pt x="20873" y="16758"/>
                      <a:pt x="20787" y="17202"/>
                    </a:cubicBezTo>
                    <a:cubicBezTo>
                      <a:pt x="20702" y="17638"/>
                      <a:pt x="20599" y="17989"/>
                      <a:pt x="20479" y="18221"/>
                    </a:cubicBezTo>
                    <a:cubicBezTo>
                      <a:pt x="20356" y="18462"/>
                      <a:pt x="20213" y="18584"/>
                      <a:pt x="20055" y="18584"/>
                    </a:cubicBezTo>
                    <a:cubicBezTo>
                      <a:pt x="19898" y="18584"/>
                      <a:pt x="19755" y="18462"/>
                      <a:pt x="19632" y="18221"/>
                    </a:cubicBezTo>
                    <a:cubicBezTo>
                      <a:pt x="19512" y="17989"/>
                      <a:pt x="19409" y="17650"/>
                      <a:pt x="19324" y="17216"/>
                    </a:cubicBezTo>
                    <a:cubicBezTo>
                      <a:pt x="19237" y="16765"/>
                      <a:pt x="19170" y="16221"/>
                      <a:pt x="19121" y="15568"/>
                    </a:cubicBezTo>
                    <a:cubicBezTo>
                      <a:pt x="19071" y="14913"/>
                      <a:pt x="19045" y="14151"/>
                      <a:pt x="19045" y="13306"/>
                    </a:cubicBezTo>
                    <a:cubicBezTo>
                      <a:pt x="19045" y="12479"/>
                      <a:pt x="19071" y="11729"/>
                      <a:pt x="19121" y="11072"/>
                    </a:cubicBezTo>
                    <a:cubicBezTo>
                      <a:pt x="19170" y="10429"/>
                      <a:pt x="19238" y="9881"/>
                      <a:pt x="19324" y="9439"/>
                    </a:cubicBezTo>
                    <a:cubicBezTo>
                      <a:pt x="19410" y="8995"/>
                      <a:pt x="19511" y="8667"/>
                      <a:pt x="19635" y="8419"/>
                    </a:cubicBezTo>
                    <a:cubicBezTo>
                      <a:pt x="19757" y="8172"/>
                      <a:pt x="19899" y="8042"/>
                      <a:pt x="20055" y="80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66" name="Shape 166"/>
              <p:cNvSpPr/>
              <p:nvPr/>
            </p:nvSpPr>
            <p:spPr>
              <a:xfrm>
                <a:off x="376801" y="88659"/>
                <a:ext cx="283710" cy="3086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60" extrusionOk="0">
                    <a:moveTo>
                      <a:pt x="21213" y="11458"/>
                    </a:moveTo>
                    <a:lnTo>
                      <a:pt x="19665" y="11458"/>
                    </a:lnTo>
                    <a:cubicBezTo>
                      <a:pt x="19526" y="11458"/>
                      <a:pt x="19407" y="11423"/>
                      <a:pt x="19303" y="11352"/>
                    </a:cubicBezTo>
                    <a:cubicBezTo>
                      <a:pt x="19200" y="11281"/>
                      <a:pt x="19106" y="11198"/>
                      <a:pt x="19020" y="11103"/>
                    </a:cubicBezTo>
                    <a:lnTo>
                      <a:pt x="15331" y="6393"/>
                    </a:lnTo>
                    <a:cubicBezTo>
                      <a:pt x="15227" y="6251"/>
                      <a:pt x="15227" y="6109"/>
                      <a:pt x="15331" y="5967"/>
                    </a:cubicBezTo>
                    <a:lnTo>
                      <a:pt x="18242" y="2078"/>
                    </a:lnTo>
                    <a:cubicBezTo>
                      <a:pt x="18311" y="1983"/>
                      <a:pt x="18401" y="1899"/>
                      <a:pt x="18513" y="1828"/>
                    </a:cubicBezTo>
                    <a:cubicBezTo>
                      <a:pt x="18530" y="1817"/>
                      <a:pt x="18584" y="1790"/>
                      <a:pt x="18658" y="1754"/>
                    </a:cubicBezTo>
                    <a:cubicBezTo>
                      <a:pt x="19600" y="1650"/>
                      <a:pt x="20445" y="1250"/>
                      <a:pt x="21072" y="657"/>
                    </a:cubicBezTo>
                    <a:cubicBezTo>
                      <a:pt x="21234" y="504"/>
                      <a:pt x="21230" y="258"/>
                      <a:pt x="21064" y="110"/>
                    </a:cubicBezTo>
                    <a:cubicBezTo>
                      <a:pt x="20896" y="-39"/>
                      <a:pt x="20630" y="-36"/>
                      <a:pt x="20467" y="118"/>
                    </a:cubicBezTo>
                    <a:cubicBezTo>
                      <a:pt x="19916" y="637"/>
                      <a:pt x="19162" y="966"/>
                      <a:pt x="18322" y="1002"/>
                    </a:cubicBezTo>
                    <a:lnTo>
                      <a:pt x="17812" y="990"/>
                    </a:lnTo>
                    <a:cubicBezTo>
                      <a:pt x="17055" y="913"/>
                      <a:pt x="16380" y="594"/>
                      <a:pt x="15873" y="117"/>
                    </a:cubicBezTo>
                    <a:cubicBezTo>
                      <a:pt x="15710" y="-37"/>
                      <a:pt x="15443" y="-40"/>
                      <a:pt x="15276" y="110"/>
                    </a:cubicBezTo>
                    <a:cubicBezTo>
                      <a:pt x="15109" y="259"/>
                      <a:pt x="15106" y="504"/>
                      <a:pt x="15269" y="657"/>
                    </a:cubicBezTo>
                    <a:lnTo>
                      <a:pt x="15268" y="657"/>
                    </a:lnTo>
                    <a:cubicBezTo>
                      <a:pt x="15838" y="1195"/>
                      <a:pt x="16587" y="1573"/>
                      <a:pt x="17425" y="1717"/>
                    </a:cubicBezTo>
                    <a:cubicBezTo>
                      <a:pt x="17428" y="1728"/>
                      <a:pt x="17435" y="1739"/>
                      <a:pt x="17437" y="1751"/>
                    </a:cubicBezTo>
                    <a:cubicBezTo>
                      <a:pt x="17459" y="1838"/>
                      <a:pt x="17430" y="1972"/>
                      <a:pt x="17345" y="2067"/>
                    </a:cubicBezTo>
                    <a:lnTo>
                      <a:pt x="14867" y="5352"/>
                    </a:lnTo>
                    <a:cubicBezTo>
                      <a:pt x="14746" y="5525"/>
                      <a:pt x="14626" y="5525"/>
                      <a:pt x="14506" y="5352"/>
                    </a:cubicBezTo>
                    <a:lnTo>
                      <a:pt x="11411" y="1400"/>
                    </a:lnTo>
                    <a:cubicBezTo>
                      <a:pt x="11324" y="1305"/>
                      <a:pt x="11310" y="1221"/>
                      <a:pt x="11372" y="1150"/>
                    </a:cubicBezTo>
                    <a:cubicBezTo>
                      <a:pt x="11431" y="1079"/>
                      <a:pt x="11530" y="1045"/>
                      <a:pt x="11668" y="1045"/>
                    </a:cubicBezTo>
                    <a:lnTo>
                      <a:pt x="13732" y="1045"/>
                    </a:lnTo>
                    <a:cubicBezTo>
                      <a:pt x="13989" y="1045"/>
                      <a:pt x="14119" y="926"/>
                      <a:pt x="14119" y="690"/>
                    </a:cubicBezTo>
                    <a:cubicBezTo>
                      <a:pt x="14119" y="453"/>
                      <a:pt x="13989" y="335"/>
                      <a:pt x="13732" y="335"/>
                    </a:cubicBezTo>
                    <a:lnTo>
                      <a:pt x="8315" y="335"/>
                    </a:lnTo>
                    <a:cubicBezTo>
                      <a:pt x="8056" y="335"/>
                      <a:pt x="7928" y="453"/>
                      <a:pt x="7928" y="690"/>
                    </a:cubicBezTo>
                    <a:cubicBezTo>
                      <a:pt x="7928" y="926"/>
                      <a:pt x="8056" y="1045"/>
                      <a:pt x="8315" y="1045"/>
                    </a:cubicBezTo>
                    <a:lnTo>
                      <a:pt x="9863" y="1045"/>
                    </a:lnTo>
                    <a:cubicBezTo>
                      <a:pt x="10000" y="1045"/>
                      <a:pt x="10124" y="1079"/>
                      <a:pt x="10237" y="1150"/>
                    </a:cubicBezTo>
                    <a:cubicBezTo>
                      <a:pt x="10348" y="1221"/>
                      <a:pt x="10438" y="1305"/>
                      <a:pt x="10508" y="1400"/>
                    </a:cubicBezTo>
                    <a:lnTo>
                      <a:pt x="14066" y="5967"/>
                    </a:lnTo>
                    <a:cubicBezTo>
                      <a:pt x="14170" y="6109"/>
                      <a:pt x="14170" y="6251"/>
                      <a:pt x="14066" y="6393"/>
                    </a:cubicBezTo>
                    <a:lnTo>
                      <a:pt x="2579" y="20495"/>
                    </a:lnTo>
                    <a:cubicBezTo>
                      <a:pt x="2492" y="20590"/>
                      <a:pt x="2399" y="20674"/>
                      <a:pt x="2295" y="20745"/>
                    </a:cubicBezTo>
                    <a:cubicBezTo>
                      <a:pt x="2192" y="20816"/>
                      <a:pt x="2072" y="20850"/>
                      <a:pt x="1935" y="20850"/>
                    </a:cubicBezTo>
                    <a:lnTo>
                      <a:pt x="387" y="20850"/>
                    </a:lnTo>
                    <a:cubicBezTo>
                      <a:pt x="128" y="20850"/>
                      <a:pt x="0" y="20969"/>
                      <a:pt x="0" y="21205"/>
                    </a:cubicBezTo>
                    <a:cubicBezTo>
                      <a:pt x="0" y="21442"/>
                      <a:pt x="128" y="21560"/>
                      <a:pt x="387" y="21560"/>
                    </a:cubicBezTo>
                    <a:lnTo>
                      <a:pt x="5803" y="21560"/>
                    </a:lnTo>
                    <a:cubicBezTo>
                      <a:pt x="6061" y="21560"/>
                      <a:pt x="6190" y="21442"/>
                      <a:pt x="6190" y="21205"/>
                    </a:cubicBezTo>
                    <a:cubicBezTo>
                      <a:pt x="6190" y="20969"/>
                      <a:pt x="6061" y="20850"/>
                      <a:pt x="5803" y="20850"/>
                    </a:cubicBezTo>
                    <a:lnTo>
                      <a:pt x="3740" y="20850"/>
                    </a:lnTo>
                    <a:cubicBezTo>
                      <a:pt x="3602" y="20850"/>
                      <a:pt x="3504" y="20816"/>
                      <a:pt x="3442" y="20745"/>
                    </a:cubicBezTo>
                    <a:cubicBezTo>
                      <a:pt x="3382" y="20674"/>
                      <a:pt x="3395" y="20590"/>
                      <a:pt x="3481" y="20495"/>
                    </a:cubicBezTo>
                    <a:lnTo>
                      <a:pt x="14506" y="6985"/>
                    </a:lnTo>
                    <a:cubicBezTo>
                      <a:pt x="14626" y="6827"/>
                      <a:pt x="14746" y="6827"/>
                      <a:pt x="14867" y="6985"/>
                    </a:cubicBezTo>
                    <a:lnTo>
                      <a:pt x="18117" y="11103"/>
                    </a:lnTo>
                    <a:cubicBezTo>
                      <a:pt x="18204" y="11198"/>
                      <a:pt x="18216" y="11281"/>
                      <a:pt x="18156" y="11352"/>
                    </a:cubicBezTo>
                    <a:cubicBezTo>
                      <a:pt x="18095" y="11423"/>
                      <a:pt x="17996" y="11458"/>
                      <a:pt x="17859" y="11458"/>
                    </a:cubicBezTo>
                    <a:lnTo>
                      <a:pt x="15795" y="11458"/>
                    </a:lnTo>
                    <a:cubicBezTo>
                      <a:pt x="15537" y="11458"/>
                      <a:pt x="15409" y="11577"/>
                      <a:pt x="15409" y="11813"/>
                    </a:cubicBezTo>
                    <a:cubicBezTo>
                      <a:pt x="15409" y="12050"/>
                      <a:pt x="15537" y="12167"/>
                      <a:pt x="15795" y="12167"/>
                    </a:cubicBezTo>
                    <a:lnTo>
                      <a:pt x="21213" y="12167"/>
                    </a:lnTo>
                    <a:cubicBezTo>
                      <a:pt x="21470" y="12167"/>
                      <a:pt x="21600" y="12050"/>
                      <a:pt x="21600" y="11813"/>
                    </a:cubicBezTo>
                    <a:cubicBezTo>
                      <a:pt x="21600" y="11577"/>
                      <a:pt x="21470" y="11458"/>
                      <a:pt x="21213" y="1145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67" name="Shape 167"/>
              <p:cNvSpPr/>
              <p:nvPr/>
            </p:nvSpPr>
            <p:spPr>
              <a:xfrm>
                <a:off x="592908" y="72035"/>
                <a:ext cx="44769" cy="20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802" y="11979"/>
                    </a:moveTo>
                    <a:cubicBezTo>
                      <a:pt x="15493" y="11979"/>
                      <a:pt x="14427" y="10116"/>
                      <a:pt x="14427" y="7815"/>
                    </a:cubicBezTo>
                    <a:cubicBezTo>
                      <a:pt x="14427" y="5520"/>
                      <a:pt x="15493" y="3657"/>
                      <a:pt x="16802" y="3657"/>
                    </a:cubicBezTo>
                    <a:cubicBezTo>
                      <a:pt x="18118" y="3657"/>
                      <a:pt x="19185" y="5520"/>
                      <a:pt x="19185" y="7815"/>
                    </a:cubicBezTo>
                    <a:cubicBezTo>
                      <a:pt x="19185" y="10116"/>
                      <a:pt x="18118" y="11979"/>
                      <a:pt x="16802" y="11979"/>
                    </a:cubicBezTo>
                    <a:close/>
                    <a:moveTo>
                      <a:pt x="10799" y="0"/>
                    </a:moveTo>
                    <a:cubicBezTo>
                      <a:pt x="4837" y="0"/>
                      <a:pt x="0" y="4833"/>
                      <a:pt x="0" y="10803"/>
                    </a:cubicBezTo>
                    <a:cubicBezTo>
                      <a:pt x="0" y="16767"/>
                      <a:pt x="4837" y="21600"/>
                      <a:pt x="10799" y="21600"/>
                    </a:cubicBezTo>
                    <a:cubicBezTo>
                      <a:pt x="16761" y="21600"/>
                      <a:pt x="21600" y="16767"/>
                      <a:pt x="21600" y="10803"/>
                    </a:cubicBezTo>
                    <a:cubicBezTo>
                      <a:pt x="21600" y="4833"/>
                      <a:pt x="16761" y="0"/>
                      <a:pt x="107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7600464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 &amp; Footer (Light Versi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00"/>
              <a:t>Body Level One</a:t>
            </a:r>
          </a:p>
          <a:p>
            <a:pPr lvl="1">
              <a:defRPr sz="1800"/>
            </a:pPr>
            <a:r>
              <a:rPr sz="600"/>
              <a:t>Body Level Two</a:t>
            </a:r>
          </a:p>
          <a:p>
            <a:pPr lvl="2">
              <a:defRPr sz="1800"/>
            </a:pPr>
            <a:r>
              <a:rPr sz="600"/>
              <a:t>Body Level Three</a:t>
            </a:r>
          </a:p>
          <a:p>
            <a:pPr lvl="3">
              <a:defRPr sz="1800"/>
            </a:pPr>
            <a:r>
              <a:rPr sz="600"/>
              <a:t>Body Level Four</a:t>
            </a:r>
          </a:p>
          <a:p>
            <a:pPr lvl="4">
              <a:defRPr sz="1800"/>
            </a:pPr>
            <a:r>
              <a:rPr sz="600"/>
              <a:t>Body Level Five</a:t>
            </a:r>
          </a:p>
        </p:txBody>
      </p:sp>
      <p:sp>
        <p:nvSpPr>
          <p:cNvPr id="24" name="Shape 24"/>
          <p:cNvSpPr>
            <a:spLocks noGrp="1"/>
          </p:cNvSpPr>
          <p:nvPr>
            <p:ph type="sldNum" sz="quarter" idx="2"/>
          </p:nvPr>
        </p:nvSpPr>
        <p:spPr>
          <a:xfrm>
            <a:off x="8639007" y="6578600"/>
            <a:ext cx="139430" cy="2032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955062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0" name="Table 230"/>
          <p:cNvGraphicFramePr/>
          <p:nvPr/>
        </p:nvGraphicFramePr>
        <p:xfrm>
          <a:off x="1143000" y="1590118"/>
          <a:ext cx="6918824" cy="4316112"/>
        </p:xfrm>
        <a:graphic>
          <a:graphicData uri="http://schemas.openxmlformats.org/drawingml/2006/table">
            <a:tbl>
              <a:tblPr firstRow="1" firstCol="1" bandRow="1"/>
              <a:tblGrid>
                <a:gridCol w="1729706"/>
                <a:gridCol w="1729706"/>
                <a:gridCol w="1729706"/>
                <a:gridCol w="1729706"/>
              </a:tblGrid>
              <a:tr h="479568"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</a:tr>
              <a:tr h="479568"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</a:tr>
              <a:tr h="479568"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</a:tr>
              <a:tr h="479568"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</a:tr>
              <a:tr h="479568"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</a:tr>
              <a:tr h="479568"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</a:tr>
              <a:tr h="479568"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</a:tr>
              <a:tr h="479568"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</a:tr>
              <a:tr h="479568"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</a:tr>
            </a:tbl>
          </a:graphicData>
        </a:graphic>
      </p:graphicFrame>
      <p:sp>
        <p:nvSpPr>
          <p:cNvPr id="231" name="Shape 231"/>
          <p:cNvSpPr/>
          <p:nvPr/>
        </p:nvSpPr>
        <p:spPr>
          <a:xfrm>
            <a:off x="744729" y="179682"/>
            <a:ext cx="7654543" cy="7419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>
              <a:defRPr sz="9000" b="1">
                <a:solidFill>
                  <a:srgbClr val="F3854C"/>
                </a:solidFill>
                <a:latin typeface="BebasNeueBold"/>
                <a:ea typeface="BebasNeueBold"/>
                <a:cs typeface="BebasNeueBold"/>
                <a:sym typeface="BebasNeueBold"/>
              </a:defRPr>
            </a:lvl1pPr>
          </a:lstStyle>
          <a:p>
            <a:pPr algn="ctr" defTabSz="309563">
              <a:defRPr sz="1800" b="0">
                <a:solidFill>
                  <a:srgbClr val="000000"/>
                </a:solidFill>
              </a:defRPr>
            </a:pPr>
            <a:r>
              <a:rPr sz="675" kern="0"/>
              <a:t>Title Text</a:t>
            </a:r>
          </a:p>
        </p:txBody>
      </p:sp>
      <p:sp>
        <p:nvSpPr>
          <p:cNvPr id="232" name="Shape 232"/>
          <p:cNvSpPr/>
          <p:nvPr/>
        </p:nvSpPr>
        <p:spPr>
          <a:xfrm>
            <a:off x="1432799" y="823065"/>
            <a:ext cx="6278404" cy="793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>
              <a:defRPr sz="1600">
                <a:latin typeface="Roboto Light"/>
                <a:ea typeface="Roboto Light"/>
                <a:cs typeface="Roboto Light"/>
                <a:sym typeface="Roboto Light"/>
              </a:defRPr>
            </a:lvl1pPr>
            <a:lvl2pPr>
              <a:defRPr sz="1600">
                <a:latin typeface="Roboto Light"/>
                <a:ea typeface="Roboto Light"/>
                <a:cs typeface="Roboto Light"/>
                <a:sym typeface="Roboto Light"/>
              </a:defRPr>
            </a:lvl2pPr>
            <a:lvl3pPr>
              <a:defRPr sz="1600">
                <a:latin typeface="Roboto Light"/>
                <a:ea typeface="Roboto Light"/>
                <a:cs typeface="Roboto Light"/>
                <a:sym typeface="Roboto Light"/>
              </a:defRPr>
            </a:lvl3pPr>
            <a:lvl4pPr>
              <a:defRPr sz="1600">
                <a:latin typeface="Roboto Light"/>
                <a:ea typeface="Roboto Light"/>
                <a:cs typeface="Roboto Light"/>
                <a:sym typeface="Roboto Light"/>
              </a:defRPr>
            </a:lvl4pPr>
            <a:lvl5pPr>
              <a:defRPr sz="1600">
                <a:latin typeface="Roboto Light"/>
                <a:ea typeface="Roboto Light"/>
                <a:cs typeface="Roboto Light"/>
                <a:sym typeface="Roboto Light"/>
              </a:defRPr>
            </a:lvl5pPr>
          </a:lstStyle>
          <a:p>
            <a:pPr algn="ctr" defTabSz="309563">
              <a:defRPr sz="1800"/>
            </a:pPr>
            <a:r>
              <a:rPr sz="675" kern="0">
                <a:solidFill>
                  <a:sysClr val="windowText" lastClr="000000"/>
                </a:solidFill>
              </a:rPr>
              <a:t>Body Level One</a:t>
            </a:r>
          </a:p>
          <a:p>
            <a:pPr marL="0" lvl="1" indent="85725" algn="ctr" defTabSz="309563">
              <a:defRPr sz="1800"/>
            </a:pPr>
            <a:r>
              <a:rPr sz="675" kern="0">
                <a:solidFill>
                  <a:sysClr val="windowText" lastClr="000000"/>
                </a:solidFill>
              </a:rPr>
              <a:t>Body Level Two</a:t>
            </a:r>
          </a:p>
          <a:p>
            <a:pPr marL="0" lvl="2" indent="171450" algn="ctr" defTabSz="309563">
              <a:defRPr sz="1800"/>
            </a:pPr>
            <a:r>
              <a:rPr sz="675" kern="0">
                <a:solidFill>
                  <a:sysClr val="windowText" lastClr="000000"/>
                </a:solidFill>
              </a:rPr>
              <a:t>Body Level Three</a:t>
            </a:r>
          </a:p>
          <a:p>
            <a:pPr marL="0" lvl="3" indent="257175" algn="ctr" defTabSz="309563">
              <a:defRPr sz="1800"/>
            </a:pPr>
            <a:r>
              <a:rPr sz="675" kern="0">
                <a:solidFill>
                  <a:sysClr val="windowText" lastClr="000000"/>
                </a:solidFill>
              </a:rPr>
              <a:t>Body Level Four</a:t>
            </a:r>
          </a:p>
          <a:p>
            <a:pPr marL="0" lvl="4" indent="342900" algn="ctr" defTabSz="309563">
              <a:defRPr sz="1800"/>
            </a:pPr>
            <a:r>
              <a:rPr sz="675" kern="0">
                <a:solidFill>
                  <a:sysClr val="windowText" lastClr="000000"/>
                </a:solidFill>
              </a:rPr>
              <a:t>Body Level Five</a:t>
            </a:r>
          </a:p>
        </p:txBody>
      </p:sp>
      <p:sp>
        <p:nvSpPr>
          <p:cNvPr id="233" name="Shape 233"/>
          <p:cNvSpPr/>
          <p:nvPr/>
        </p:nvSpPr>
        <p:spPr>
          <a:xfrm>
            <a:off x="8604997" y="6540500"/>
            <a:ext cx="207449" cy="203200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normAutofit/>
          </a:bodyPr>
          <a:lstStyle/>
          <a:p>
            <a:pPr algn="ctr" defTabSz="309563">
              <a:defRPr sz="180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endParaRPr sz="675" kern="0">
              <a:solidFill>
                <a:srgbClr val="FFFFFF"/>
              </a:solidFill>
              <a:latin typeface="Roboto Regular"/>
              <a:ea typeface="Roboto Regular"/>
              <a:cs typeface="Roboto Regular"/>
              <a:sym typeface="Roboto Regular"/>
            </a:endParaRPr>
          </a:p>
        </p:txBody>
      </p:sp>
      <p:grpSp>
        <p:nvGrpSpPr>
          <p:cNvPr id="236" name="Group 236">
            <a:hlinkClick r:id="" action="ppaction://hlinkshowjump?jump=previousslide"/>
          </p:cNvPr>
          <p:cNvGrpSpPr/>
          <p:nvPr/>
        </p:nvGrpSpPr>
        <p:grpSpPr>
          <a:xfrm>
            <a:off x="8488688" y="6575220"/>
            <a:ext cx="109845" cy="146460"/>
            <a:chOff x="0" y="0"/>
            <a:chExt cx="292918" cy="292918"/>
          </a:xfrm>
        </p:grpSpPr>
        <p:sp>
          <p:nvSpPr>
            <p:cNvPr id="234" name="Shape 234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235" name="Shape 235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239" name="Group 239">
            <a:hlinkClick r:id="" action="ppaction://hlinkshowjump?jump=nextslide"/>
          </p:cNvPr>
          <p:cNvGrpSpPr/>
          <p:nvPr/>
        </p:nvGrpSpPr>
        <p:grpSpPr>
          <a:xfrm flipH="1">
            <a:off x="8807776" y="6575220"/>
            <a:ext cx="109845" cy="146460"/>
            <a:chOff x="0" y="0"/>
            <a:chExt cx="292918" cy="292918"/>
          </a:xfrm>
        </p:grpSpPr>
        <p:sp>
          <p:nvSpPr>
            <p:cNvPr id="237" name="Shape 237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238" name="Shape 238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247" name="Group 247"/>
          <p:cNvGrpSpPr/>
          <p:nvPr/>
        </p:nvGrpSpPr>
        <p:grpSpPr>
          <a:xfrm>
            <a:off x="206257" y="6579295"/>
            <a:ext cx="652434" cy="198656"/>
            <a:chOff x="0" y="0"/>
            <a:chExt cx="1739821" cy="397311"/>
          </a:xfrm>
        </p:grpSpPr>
        <p:grpSp>
          <p:nvGrpSpPr>
            <p:cNvPr id="242" name="Group 242"/>
            <p:cNvGrpSpPr/>
            <p:nvPr/>
          </p:nvGrpSpPr>
          <p:grpSpPr>
            <a:xfrm>
              <a:off x="0" y="16976"/>
              <a:ext cx="378730" cy="275796"/>
              <a:chOff x="0" y="0"/>
              <a:chExt cx="378729" cy="275794"/>
            </a:xfrm>
          </p:grpSpPr>
          <p:sp>
            <p:nvSpPr>
              <p:cNvPr id="240" name="Shape 240"/>
              <p:cNvSpPr/>
              <p:nvPr/>
            </p:nvSpPr>
            <p:spPr>
              <a:xfrm>
                <a:off x="105200" y="0"/>
                <a:ext cx="273530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7316"/>
                    </a:moveTo>
                    <a:cubicBezTo>
                      <a:pt x="21600" y="19682"/>
                      <a:pt x="20404" y="21600"/>
                      <a:pt x="18928" y="21600"/>
                    </a:cubicBezTo>
                    <a:cubicBezTo>
                      <a:pt x="17453" y="21600"/>
                      <a:pt x="16257" y="19682"/>
                      <a:pt x="16257" y="17316"/>
                    </a:cubicBezTo>
                    <a:cubicBezTo>
                      <a:pt x="16257" y="12492"/>
                      <a:pt x="13809" y="8567"/>
                      <a:pt x="10800" y="8567"/>
                    </a:cubicBezTo>
                    <a:cubicBezTo>
                      <a:pt x="7791" y="8567"/>
                      <a:pt x="5343" y="12492"/>
                      <a:pt x="5343" y="17316"/>
                    </a:cubicBezTo>
                    <a:cubicBezTo>
                      <a:pt x="5343" y="19682"/>
                      <a:pt x="4147" y="21600"/>
                      <a:pt x="2672" y="21600"/>
                    </a:cubicBezTo>
                    <a:cubicBezTo>
                      <a:pt x="1197" y="21600"/>
                      <a:pt x="0" y="19682"/>
                      <a:pt x="0" y="17316"/>
                    </a:cubicBezTo>
                    <a:cubicBezTo>
                      <a:pt x="0" y="12691"/>
                      <a:pt x="1123" y="8343"/>
                      <a:pt x="3163" y="5072"/>
                    </a:cubicBezTo>
                    <a:cubicBezTo>
                      <a:pt x="5204" y="1801"/>
                      <a:pt x="7915" y="0"/>
                      <a:pt x="10800" y="0"/>
                    </a:cubicBezTo>
                    <a:cubicBezTo>
                      <a:pt x="13685" y="0"/>
                      <a:pt x="16397" y="1801"/>
                      <a:pt x="18437" y="5072"/>
                    </a:cubicBezTo>
                    <a:cubicBezTo>
                      <a:pt x="20477" y="8343"/>
                      <a:pt x="21600" y="12691"/>
                      <a:pt x="21600" y="17316"/>
                    </a:cubicBezTo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241" name="Shape 241"/>
              <p:cNvSpPr/>
              <p:nvPr/>
            </p:nvSpPr>
            <p:spPr>
              <a:xfrm>
                <a:off x="0" y="105200"/>
                <a:ext cx="273528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003" y="6600"/>
                    </a:moveTo>
                    <a:cubicBezTo>
                      <a:pt x="17003" y="3730"/>
                      <a:pt x="18459" y="1393"/>
                      <a:pt x="20250" y="1393"/>
                    </a:cubicBezTo>
                    <a:cubicBezTo>
                      <a:pt x="20499" y="1393"/>
                      <a:pt x="20740" y="1442"/>
                      <a:pt x="20972" y="1527"/>
                    </a:cubicBezTo>
                    <a:cubicBezTo>
                      <a:pt x="20482" y="594"/>
                      <a:pt x="19749" y="0"/>
                      <a:pt x="18928" y="0"/>
                    </a:cubicBezTo>
                    <a:cubicBezTo>
                      <a:pt x="17453" y="0"/>
                      <a:pt x="16257" y="1918"/>
                      <a:pt x="16257" y="4284"/>
                    </a:cubicBezTo>
                    <a:cubicBezTo>
                      <a:pt x="16257" y="6254"/>
                      <a:pt x="15844" y="8067"/>
                      <a:pt x="15156" y="9532"/>
                    </a:cubicBezTo>
                    <a:cubicBezTo>
                      <a:pt x="16156" y="9547"/>
                      <a:pt x="16966" y="10855"/>
                      <a:pt x="16966" y="12461"/>
                    </a:cubicBezTo>
                    <a:cubicBezTo>
                      <a:pt x="16966" y="14077"/>
                      <a:pt x="16146" y="15392"/>
                      <a:pt x="15138" y="15392"/>
                    </a:cubicBezTo>
                    <a:cubicBezTo>
                      <a:pt x="14130" y="15392"/>
                      <a:pt x="13310" y="14077"/>
                      <a:pt x="13310" y="12461"/>
                    </a:cubicBezTo>
                    <a:cubicBezTo>
                      <a:pt x="13310" y="12313"/>
                      <a:pt x="13319" y="12169"/>
                      <a:pt x="13333" y="12027"/>
                    </a:cubicBezTo>
                    <a:cubicBezTo>
                      <a:pt x="12575" y="12667"/>
                      <a:pt x="11714" y="13033"/>
                      <a:pt x="10800" y="13033"/>
                    </a:cubicBezTo>
                    <a:cubicBezTo>
                      <a:pt x="9907" y="13033"/>
                      <a:pt x="9065" y="12681"/>
                      <a:pt x="8321" y="12068"/>
                    </a:cubicBezTo>
                    <a:cubicBezTo>
                      <a:pt x="8331" y="12197"/>
                      <a:pt x="8339" y="12327"/>
                      <a:pt x="8339" y="12461"/>
                    </a:cubicBezTo>
                    <a:cubicBezTo>
                      <a:pt x="8339" y="14077"/>
                      <a:pt x="7519" y="15392"/>
                      <a:pt x="6511" y="15392"/>
                    </a:cubicBezTo>
                    <a:cubicBezTo>
                      <a:pt x="5503" y="15392"/>
                      <a:pt x="4683" y="14077"/>
                      <a:pt x="4683" y="12461"/>
                    </a:cubicBezTo>
                    <a:cubicBezTo>
                      <a:pt x="4683" y="10880"/>
                      <a:pt x="5468" y="9591"/>
                      <a:pt x="6446" y="9535"/>
                    </a:cubicBezTo>
                    <a:cubicBezTo>
                      <a:pt x="5757" y="8071"/>
                      <a:pt x="5343" y="6255"/>
                      <a:pt x="5343" y="4284"/>
                    </a:cubicBezTo>
                    <a:cubicBezTo>
                      <a:pt x="5343" y="1918"/>
                      <a:pt x="4147" y="0"/>
                      <a:pt x="2671" y="0"/>
                    </a:cubicBezTo>
                    <a:cubicBezTo>
                      <a:pt x="1843" y="0"/>
                      <a:pt x="1103" y="605"/>
                      <a:pt x="613" y="1554"/>
                    </a:cubicBezTo>
                    <a:cubicBezTo>
                      <a:pt x="865" y="1453"/>
                      <a:pt x="1127" y="1393"/>
                      <a:pt x="1399" y="1393"/>
                    </a:cubicBezTo>
                    <a:cubicBezTo>
                      <a:pt x="3190" y="1393"/>
                      <a:pt x="4646" y="3730"/>
                      <a:pt x="4646" y="6600"/>
                    </a:cubicBezTo>
                    <a:cubicBezTo>
                      <a:pt x="4646" y="9472"/>
                      <a:pt x="3190" y="11808"/>
                      <a:pt x="1399" y="11808"/>
                    </a:cubicBezTo>
                    <a:cubicBezTo>
                      <a:pt x="1284" y="11808"/>
                      <a:pt x="1171" y="11799"/>
                      <a:pt x="1060" y="11780"/>
                    </a:cubicBezTo>
                    <a:cubicBezTo>
                      <a:pt x="1581" y="13519"/>
                      <a:pt x="2287" y="15123"/>
                      <a:pt x="3163" y="16528"/>
                    </a:cubicBezTo>
                    <a:cubicBezTo>
                      <a:pt x="4357" y="18443"/>
                      <a:pt x="5783" y="19849"/>
                      <a:pt x="7337" y="20690"/>
                    </a:cubicBezTo>
                    <a:cubicBezTo>
                      <a:pt x="7583" y="17880"/>
                      <a:pt x="9088" y="15708"/>
                      <a:pt x="10908" y="15708"/>
                    </a:cubicBezTo>
                    <a:cubicBezTo>
                      <a:pt x="12703" y="15708"/>
                      <a:pt x="14192" y="17823"/>
                      <a:pt x="14467" y="20580"/>
                    </a:cubicBezTo>
                    <a:cubicBezTo>
                      <a:pt x="15943" y="19728"/>
                      <a:pt x="17295" y="18359"/>
                      <a:pt x="18437" y="16528"/>
                    </a:cubicBezTo>
                    <a:cubicBezTo>
                      <a:pt x="19312" y="15125"/>
                      <a:pt x="20017" y="13522"/>
                      <a:pt x="20539" y="11785"/>
                    </a:cubicBezTo>
                    <a:cubicBezTo>
                      <a:pt x="20444" y="11799"/>
                      <a:pt x="20348" y="11808"/>
                      <a:pt x="20250" y="11808"/>
                    </a:cubicBezTo>
                    <a:cubicBezTo>
                      <a:pt x="18459" y="11808"/>
                      <a:pt x="17003" y="9472"/>
                      <a:pt x="17003" y="6600"/>
                    </a:cubicBezTo>
                    <a:close/>
                    <a:moveTo>
                      <a:pt x="21563" y="3598"/>
                    </a:moveTo>
                    <a:cubicBezTo>
                      <a:pt x="21191" y="3178"/>
                      <a:pt x="20738" y="2930"/>
                      <a:pt x="20250" y="2930"/>
                    </a:cubicBezTo>
                    <a:cubicBezTo>
                      <a:pt x="18988" y="2930"/>
                      <a:pt x="17961" y="4577"/>
                      <a:pt x="17961" y="6600"/>
                    </a:cubicBezTo>
                    <a:cubicBezTo>
                      <a:pt x="17961" y="8625"/>
                      <a:pt x="18988" y="10271"/>
                      <a:pt x="20250" y="10271"/>
                    </a:cubicBezTo>
                    <a:cubicBezTo>
                      <a:pt x="20507" y="10271"/>
                      <a:pt x="20753" y="10200"/>
                      <a:pt x="20983" y="10075"/>
                    </a:cubicBezTo>
                    <a:cubicBezTo>
                      <a:pt x="21388" y="8239"/>
                      <a:pt x="21600" y="6288"/>
                      <a:pt x="21600" y="4284"/>
                    </a:cubicBezTo>
                    <a:cubicBezTo>
                      <a:pt x="21600" y="4049"/>
                      <a:pt x="21585" y="3822"/>
                      <a:pt x="21563" y="3598"/>
                    </a:cubicBezTo>
                    <a:close/>
                    <a:moveTo>
                      <a:pt x="3688" y="6600"/>
                    </a:moveTo>
                    <a:cubicBezTo>
                      <a:pt x="3688" y="4577"/>
                      <a:pt x="2661" y="2930"/>
                      <a:pt x="1399" y="2930"/>
                    </a:cubicBezTo>
                    <a:cubicBezTo>
                      <a:pt x="886" y="2930"/>
                      <a:pt x="413" y="3205"/>
                      <a:pt x="31" y="3664"/>
                    </a:cubicBezTo>
                    <a:cubicBezTo>
                      <a:pt x="13" y="3867"/>
                      <a:pt x="0" y="4073"/>
                      <a:pt x="0" y="4284"/>
                    </a:cubicBezTo>
                    <a:cubicBezTo>
                      <a:pt x="0" y="6276"/>
                      <a:pt x="210" y="8216"/>
                      <a:pt x="610" y="10042"/>
                    </a:cubicBezTo>
                    <a:cubicBezTo>
                      <a:pt x="856" y="10188"/>
                      <a:pt x="1121" y="10271"/>
                      <a:pt x="1399" y="10271"/>
                    </a:cubicBezTo>
                    <a:cubicBezTo>
                      <a:pt x="2661" y="10271"/>
                      <a:pt x="3688" y="8625"/>
                      <a:pt x="3688" y="6600"/>
                    </a:cubicBezTo>
                    <a:close/>
                    <a:moveTo>
                      <a:pt x="5642" y="12461"/>
                    </a:moveTo>
                    <a:cubicBezTo>
                      <a:pt x="5642" y="13229"/>
                      <a:pt x="6032" y="13855"/>
                      <a:pt x="6511" y="13855"/>
                    </a:cubicBezTo>
                    <a:cubicBezTo>
                      <a:pt x="6991" y="13855"/>
                      <a:pt x="7380" y="13229"/>
                      <a:pt x="7380" y="12461"/>
                    </a:cubicBezTo>
                    <a:cubicBezTo>
                      <a:pt x="7380" y="11693"/>
                      <a:pt x="6991" y="11067"/>
                      <a:pt x="6511" y="11067"/>
                    </a:cubicBezTo>
                    <a:cubicBezTo>
                      <a:pt x="6032" y="11067"/>
                      <a:pt x="5642" y="11693"/>
                      <a:pt x="5642" y="12461"/>
                    </a:cubicBezTo>
                    <a:close/>
                    <a:moveTo>
                      <a:pt x="15138" y="13855"/>
                    </a:moveTo>
                    <a:cubicBezTo>
                      <a:pt x="15617" y="13855"/>
                      <a:pt x="16007" y="13229"/>
                      <a:pt x="16007" y="12461"/>
                    </a:cubicBezTo>
                    <a:cubicBezTo>
                      <a:pt x="16007" y="11693"/>
                      <a:pt x="15617" y="11067"/>
                      <a:pt x="15138" y="11067"/>
                    </a:cubicBezTo>
                    <a:cubicBezTo>
                      <a:pt x="14659" y="11067"/>
                      <a:pt x="14269" y="11693"/>
                      <a:pt x="14269" y="12461"/>
                    </a:cubicBezTo>
                    <a:cubicBezTo>
                      <a:pt x="14269" y="13229"/>
                      <a:pt x="14659" y="13855"/>
                      <a:pt x="15138" y="13855"/>
                    </a:cubicBezTo>
                    <a:close/>
                    <a:moveTo>
                      <a:pt x="10908" y="17245"/>
                    </a:moveTo>
                    <a:cubicBezTo>
                      <a:pt x="9525" y="17245"/>
                      <a:pt x="8387" y="18952"/>
                      <a:pt x="8268" y="21121"/>
                    </a:cubicBezTo>
                    <a:cubicBezTo>
                      <a:pt x="9088" y="21435"/>
                      <a:pt x="9936" y="21600"/>
                      <a:pt x="10800" y="21600"/>
                    </a:cubicBezTo>
                    <a:cubicBezTo>
                      <a:pt x="11738" y="21600"/>
                      <a:pt x="12658" y="21406"/>
                      <a:pt x="13542" y="21036"/>
                    </a:cubicBezTo>
                    <a:cubicBezTo>
                      <a:pt x="13399" y="18908"/>
                      <a:pt x="12273" y="17245"/>
                      <a:pt x="10908" y="1724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246" name="Group 246"/>
            <p:cNvGrpSpPr/>
            <p:nvPr/>
          </p:nvGrpSpPr>
          <p:grpSpPr>
            <a:xfrm>
              <a:off x="451491" y="-1"/>
              <a:ext cx="1288331" cy="397313"/>
              <a:chOff x="0" y="0"/>
              <a:chExt cx="1288330" cy="397311"/>
            </a:xfrm>
          </p:grpSpPr>
          <p:sp>
            <p:nvSpPr>
              <p:cNvPr id="243" name="Shape 243"/>
              <p:cNvSpPr/>
              <p:nvPr/>
            </p:nvSpPr>
            <p:spPr>
              <a:xfrm>
                <a:off x="0" y="0"/>
                <a:ext cx="1288331" cy="267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09" y="0"/>
                    </a:moveTo>
                    <a:cubicBezTo>
                      <a:pt x="11534" y="0"/>
                      <a:pt x="11413" y="501"/>
                      <a:pt x="11413" y="1340"/>
                    </a:cubicBezTo>
                    <a:cubicBezTo>
                      <a:pt x="11413" y="2179"/>
                      <a:pt x="11534" y="2681"/>
                      <a:pt x="11709" y="2681"/>
                    </a:cubicBezTo>
                    <a:lnTo>
                      <a:pt x="12014" y="2681"/>
                    </a:lnTo>
                    <a:lnTo>
                      <a:pt x="12014" y="18319"/>
                    </a:lnTo>
                    <a:lnTo>
                      <a:pt x="11709" y="18319"/>
                    </a:lnTo>
                    <a:cubicBezTo>
                      <a:pt x="11534" y="18319"/>
                      <a:pt x="11413" y="18820"/>
                      <a:pt x="11413" y="19659"/>
                    </a:cubicBezTo>
                    <a:cubicBezTo>
                      <a:pt x="11413" y="20498"/>
                      <a:pt x="11534" y="21000"/>
                      <a:pt x="11709" y="21000"/>
                    </a:cubicBezTo>
                    <a:lnTo>
                      <a:pt x="12960" y="21000"/>
                    </a:lnTo>
                    <a:cubicBezTo>
                      <a:pt x="13134" y="21000"/>
                      <a:pt x="13256" y="20498"/>
                      <a:pt x="13256" y="19659"/>
                    </a:cubicBezTo>
                    <a:cubicBezTo>
                      <a:pt x="13256" y="18820"/>
                      <a:pt x="13134" y="18319"/>
                      <a:pt x="12960" y="18319"/>
                    </a:cubicBezTo>
                    <a:lnTo>
                      <a:pt x="12571" y="18319"/>
                    </a:lnTo>
                    <a:lnTo>
                      <a:pt x="12571" y="2681"/>
                    </a:lnTo>
                    <a:lnTo>
                      <a:pt x="13613" y="2681"/>
                    </a:lnTo>
                    <a:cubicBezTo>
                      <a:pt x="13871" y="2681"/>
                      <a:pt x="14055" y="3073"/>
                      <a:pt x="14179" y="3686"/>
                    </a:cubicBezTo>
                    <a:cubicBezTo>
                      <a:pt x="14303" y="4297"/>
                      <a:pt x="14368" y="5355"/>
                      <a:pt x="14368" y="6730"/>
                    </a:cubicBezTo>
                    <a:cubicBezTo>
                      <a:pt x="14368" y="8105"/>
                      <a:pt x="14303" y="9163"/>
                      <a:pt x="14179" y="9774"/>
                    </a:cubicBezTo>
                    <a:cubicBezTo>
                      <a:pt x="14055" y="10387"/>
                      <a:pt x="13871" y="10723"/>
                      <a:pt x="13613" y="10723"/>
                    </a:cubicBezTo>
                    <a:lnTo>
                      <a:pt x="13123" y="10723"/>
                    </a:lnTo>
                    <a:cubicBezTo>
                      <a:pt x="12948" y="10723"/>
                      <a:pt x="12826" y="11225"/>
                      <a:pt x="12826" y="12064"/>
                    </a:cubicBezTo>
                    <a:cubicBezTo>
                      <a:pt x="12826" y="12903"/>
                      <a:pt x="12948" y="13404"/>
                      <a:pt x="13123" y="13404"/>
                    </a:cubicBezTo>
                    <a:lnTo>
                      <a:pt x="13613" y="13404"/>
                    </a:lnTo>
                    <a:cubicBezTo>
                      <a:pt x="14043" y="13404"/>
                      <a:pt x="14378" y="12863"/>
                      <a:pt x="14612" y="11673"/>
                    </a:cubicBezTo>
                    <a:cubicBezTo>
                      <a:pt x="14842" y="10498"/>
                      <a:pt x="14960" y="8860"/>
                      <a:pt x="14960" y="6744"/>
                    </a:cubicBezTo>
                    <a:cubicBezTo>
                      <a:pt x="14960" y="4628"/>
                      <a:pt x="14842" y="2962"/>
                      <a:pt x="14612" y="1787"/>
                    </a:cubicBezTo>
                    <a:cubicBezTo>
                      <a:pt x="14378" y="597"/>
                      <a:pt x="14043" y="0"/>
                      <a:pt x="13613" y="0"/>
                    </a:cubicBezTo>
                    <a:lnTo>
                      <a:pt x="11709" y="0"/>
                    </a:lnTo>
                    <a:close/>
                    <a:moveTo>
                      <a:pt x="84" y="2052"/>
                    </a:moveTo>
                    <a:cubicBezTo>
                      <a:pt x="27" y="2052"/>
                      <a:pt x="0" y="2199"/>
                      <a:pt x="0" y="2471"/>
                    </a:cubicBezTo>
                    <a:cubicBezTo>
                      <a:pt x="0" y="2746"/>
                      <a:pt x="27" y="2876"/>
                      <a:pt x="84" y="2876"/>
                    </a:cubicBezTo>
                    <a:lnTo>
                      <a:pt x="482" y="2876"/>
                    </a:lnTo>
                    <a:cubicBezTo>
                      <a:pt x="539" y="2876"/>
                      <a:pt x="569" y="3009"/>
                      <a:pt x="569" y="3281"/>
                    </a:cubicBezTo>
                    <a:lnTo>
                      <a:pt x="569" y="19952"/>
                    </a:lnTo>
                    <a:cubicBezTo>
                      <a:pt x="569" y="20226"/>
                      <a:pt x="539" y="20357"/>
                      <a:pt x="482" y="20357"/>
                    </a:cubicBezTo>
                    <a:lnTo>
                      <a:pt x="84" y="20357"/>
                    </a:lnTo>
                    <a:cubicBezTo>
                      <a:pt x="27" y="20357"/>
                      <a:pt x="0" y="20490"/>
                      <a:pt x="0" y="20762"/>
                    </a:cubicBezTo>
                    <a:cubicBezTo>
                      <a:pt x="0" y="21036"/>
                      <a:pt x="27" y="21181"/>
                      <a:pt x="84" y="21181"/>
                    </a:cubicBezTo>
                    <a:lnTo>
                      <a:pt x="1335" y="21181"/>
                    </a:lnTo>
                    <a:cubicBezTo>
                      <a:pt x="1393" y="21181"/>
                      <a:pt x="1420" y="21036"/>
                      <a:pt x="1420" y="20762"/>
                    </a:cubicBezTo>
                    <a:cubicBezTo>
                      <a:pt x="1420" y="20490"/>
                      <a:pt x="1393" y="20357"/>
                      <a:pt x="1335" y="20357"/>
                    </a:cubicBezTo>
                    <a:lnTo>
                      <a:pt x="825" y="20357"/>
                    </a:lnTo>
                    <a:cubicBezTo>
                      <a:pt x="768" y="20357"/>
                      <a:pt x="737" y="20226"/>
                      <a:pt x="737" y="19952"/>
                    </a:cubicBezTo>
                    <a:lnTo>
                      <a:pt x="737" y="3965"/>
                    </a:lnTo>
                    <a:cubicBezTo>
                      <a:pt x="737" y="3820"/>
                      <a:pt x="744" y="3750"/>
                      <a:pt x="755" y="3742"/>
                    </a:cubicBezTo>
                    <a:cubicBezTo>
                      <a:pt x="766" y="3733"/>
                      <a:pt x="776" y="3753"/>
                      <a:pt x="784" y="3826"/>
                    </a:cubicBezTo>
                    <a:lnTo>
                      <a:pt x="2375" y="20762"/>
                    </a:lnTo>
                    <a:cubicBezTo>
                      <a:pt x="2401" y="21036"/>
                      <a:pt x="2443" y="21181"/>
                      <a:pt x="2500" y="21181"/>
                    </a:cubicBezTo>
                    <a:cubicBezTo>
                      <a:pt x="2557" y="21181"/>
                      <a:pt x="2598" y="21036"/>
                      <a:pt x="2625" y="20762"/>
                    </a:cubicBezTo>
                    <a:lnTo>
                      <a:pt x="4215" y="3826"/>
                    </a:lnTo>
                    <a:cubicBezTo>
                      <a:pt x="4223" y="3753"/>
                      <a:pt x="4233" y="3733"/>
                      <a:pt x="4245" y="3742"/>
                    </a:cubicBezTo>
                    <a:cubicBezTo>
                      <a:pt x="4256" y="3750"/>
                      <a:pt x="4259" y="3820"/>
                      <a:pt x="4259" y="3965"/>
                    </a:cubicBezTo>
                    <a:lnTo>
                      <a:pt x="4259" y="19952"/>
                    </a:lnTo>
                    <a:cubicBezTo>
                      <a:pt x="4259" y="20226"/>
                      <a:pt x="4231" y="20357"/>
                      <a:pt x="4175" y="20357"/>
                    </a:cubicBezTo>
                    <a:lnTo>
                      <a:pt x="3664" y="20357"/>
                    </a:lnTo>
                    <a:cubicBezTo>
                      <a:pt x="3607" y="20357"/>
                      <a:pt x="3580" y="20490"/>
                      <a:pt x="3580" y="20762"/>
                    </a:cubicBezTo>
                    <a:cubicBezTo>
                      <a:pt x="3580" y="21036"/>
                      <a:pt x="3607" y="21181"/>
                      <a:pt x="3664" y="21181"/>
                    </a:cubicBezTo>
                    <a:lnTo>
                      <a:pt x="4912" y="21181"/>
                    </a:lnTo>
                    <a:cubicBezTo>
                      <a:pt x="4969" y="21181"/>
                      <a:pt x="4999" y="21036"/>
                      <a:pt x="4999" y="20762"/>
                    </a:cubicBezTo>
                    <a:cubicBezTo>
                      <a:pt x="4999" y="20490"/>
                      <a:pt x="4969" y="20357"/>
                      <a:pt x="4912" y="20357"/>
                    </a:cubicBezTo>
                    <a:lnTo>
                      <a:pt x="4517" y="20357"/>
                    </a:lnTo>
                    <a:cubicBezTo>
                      <a:pt x="4460" y="20357"/>
                      <a:pt x="4430" y="20226"/>
                      <a:pt x="4430" y="19952"/>
                    </a:cubicBezTo>
                    <a:lnTo>
                      <a:pt x="4430" y="3281"/>
                    </a:lnTo>
                    <a:cubicBezTo>
                      <a:pt x="4430" y="3009"/>
                      <a:pt x="4460" y="2876"/>
                      <a:pt x="4517" y="2876"/>
                    </a:cubicBezTo>
                    <a:lnTo>
                      <a:pt x="4912" y="2876"/>
                    </a:lnTo>
                    <a:cubicBezTo>
                      <a:pt x="4969" y="2876"/>
                      <a:pt x="4999" y="2746"/>
                      <a:pt x="4999" y="2471"/>
                    </a:cubicBezTo>
                    <a:cubicBezTo>
                      <a:pt x="4999" y="2199"/>
                      <a:pt x="4969" y="2052"/>
                      <a:pt x="4912" y="2052"/>
                    </a:cubicBezTo>
                    <a:lnTo>
                      <a:pt x="4288" y="2052"/>
                    </a:lnTo>
                    <a:cubicBezTo>
                      <a:pt x="4246" y="2052"/>
                      <a:pt x="4216" y="2090"/>
                      <a:pt x="4195" y="2164"/>
                    </a:cubicBezTo>
                    <a:cubicBezTo>
                      <a:pt x="4174" y="2235"/>
                      <a:pt x="4157" y="2344"/>
                      <a:pt x="4146" y="2471"/>
                    </a:cubicBezTo>
                    <a:lnTo>
                      <a:pt x="2555" y="19408"/>
                    </a:lnTo>
                    <a:cubicBezTo>
                      <a:pt x="2517" y="19790"/>
                      <a:pt x="2479" y="19790"/>
                      <a:pt x="2442" y="19408"/>
                    </a:cubicBezTo>
                    <a:lnTo>
                      <a:pt x="851" y="2471"/>
                    </a:lnTo>
                    <a:cubicBezTo>
                      <a:pt x="839" y="2344"/>
                      <a:pt x="825" y="2235"/>
                      <a:pt x="804" y="2164"/>
                    </a:cubicBezTo>
                    <a:cubicBezTo>
                      <a:pt x="783" y="2090"/>
                      <a:pt x="753" y="2052"/>
                      <a:pt x="711" y="2052"/>
                    </a:cubicBezTo>
                    <a:lnTo>
                      <a:pt x="84" y="2052"/>
                    </a:lnTo>
                    <a:close/>
                    <a:moveTo>
                      <a:pt x="17277" y="5222"/>
                    </a:moveTo>
                    <a:cubicBezTo>
                      <a:pt x="17138" y="5222"/>
                      <a:pt x="17008" y="5330"/>
                      <a:pt x="16885" y="5557"/>
                    </a:cubicBezTo>
                    <a:cubicBezTo>
                      <a:pt x="16772" y="5765"/>
                      <a:pt x="16666" y="6030"/>
                      <a:pt x="16575" y="6325"/>
                    </a:cubicBezTo>
                    <a:cubicBezTo>
                      <a:pt x="16535" y="6450"/>
                      <a:pt x="16500" y="6511"/>
                      <a:pt x="16464" y="6646"/>
                    </a:cubicBezTo>
                    <a:cubicBezTo>
                      <a:pt x="16446" y="5920"/>
                      <a:pt x="16331" y="5362"/>
                      <a:pt x="16171" y="5362"/>
                    </a:cubicBezTo>
                    <a:lnTo>
                      <a:pt x="15602" y="5362"/>
                    </a:lnTo>
                    <a:cubicBezTo>
                      <a:pt x="15427" y="5362"/>
                      <a:pt x="15306" y="6087"/>
                      <a:pt x="15306" y="6925"/>
                    </a:cubicBezTo>
                    <a:cubicBezTo>
                      <a:pt x="15306" y="7764"/>
                      <a:pt x="15427" y="8489"/>
                      <a:pt x="15602" y="8489"/>
                    </a:cubicBezTo>
                    <a:lnTo>
                      <a:pt x="15915" y="8489"/>
                    </a:lnTo>
                    <a:lnTo>
                      <a:pt x="15915" y="18319"/>
                    </a:lnTo>
                    <a:lnTo>
                      <a:pt x="15602" y="18319"/>
                    </a:lnTo>
                    <a:cubicBezTo>
                      <a:pt x="15427" y="18319"/>
                      <a:pt x="15306" y="18820"/>
                      <a:pt x="15306" y="19659"/>
                    </a:cubicBezTo>
                    <a:cubicBezTo>
                      <a:pt x="15306" y="20498"/>
                      <a:pt x="15427" y="21000"/>
                      <a:pt x="15602" y="21000"/>
                    </a:cubicBezTo>
                    <a:lnTo>
                      <a:pt x="16795" y="21000"/>
                    </a:lnTo>
                    <a:cubicBezTo>
                      <a:pt x="16970" y="21000"/>
                      <a:pt x="17091" y="20498"/>
                      <a:pt x="17091" y="19659"/>
                    </a:cubicBezTo>
                    <a:cubicBezTo>
                      <a:pt x="17091" y="18820"/>
                      <a:pt x="16970" y="18319"/>
                      <a:pt x="16795" y="18319"/>
                    </a:cubicBezTo>
                    <a:lnTo>
                      <a:pt x="16473" y="18319"/>
                    </a:lnTo>
                    <a:lnTo>
                      <a:pt x="16473" y="11030"/>
                    </a:lnTo>
                    <a:cubicBezTo>
                      <a:pt x="16566" y="10507"/>
                      <a:pt x="16612" y="10028"/>
                      <a:pt x="16694" y="9592"/>
                    </a:cubicBezTo>
                    <a:cubicBezTo>
                      <a:pt x="16767" y="9192"/>
                      <a:pt x="16859" y="8819"/>
                      <a:pt x="16966" y="8489"/>
                    </a:cubicBezTo>
                    <a:cubicBezTo>
                      <a:pt x="17058" y="8210"/>
                      <a:pt x="17161" y="8070"/>
                      <a:pt x="17280" y="8070"/>
                    </a:cubicBezTo>
                    <a:cubicBezTo>
                      <a:pt x="17441" y="8070"/>
                      <a:pt x="17555" y="8252"/>
                      <a:pt x="17634" y="8615"/>
                    </a:cubicBezTo>
                    <a:cubicBezTo>
                      <a:pt x="17712" y="8970"/>
                      <a:pt x="17747" y="9386"/>
                      <a:pt x="17747" y="9927"/>
                    </a:cubicBezTo>
                    <a:cubicBezTo>
                      <a:pt x="17747" y="10766"/>
                      <a:pt x="17869" y="11352"/>
                      <a:pt x="18044" y="11352"/>
                    </a:cubicBezTo>
                    <a:cubicBezTo>
                      <a:pt x="18218" y="11352"/>
                      <a:pt x="18343" y="10766"/>
                      <a:pt x="18343" y="9927"/>
                    </a:cubicBezTo>
                    <a:cubicBezTo>
                      <a:pt x="18343" y="9289"/>
                      <a:pt x="18318" y="8677"/>
                      <a:pt x="18270" y="8112"/>
                    </a:cubicBezTo>
                    <a:cubicBezTo>
                      <a:pt x="18221" y="7535"/>
                      <a:pt x="18148" y="7015"/>
                      <a:pt x="18052" y="6576"/>
                    </a:cubicBezTo>
                    <a:cubicBezTo>
                      <a:pt x="17958" y="6147"/>
                      <a:pt x="17845" y="5808"/>
                      <a:pt x="17715" y="5571"/>
                    </a:cubicBezTo>
                    <a:cubicBezTo>
                      <a:pt x="17587" y="5335"/>
                      <a:pt x="17438" y="5222"/>
                      <a:pt x="17277" y="5222"/>
                    </a:cubicBezTo>
                    <a:close/>
                    <a:moveTo>
                      <a:pt x="19997" y="5362"/>
                    </a:moveTo>
                    <a:cubicBezTo>
                      <a:pt x="19767" y="5362"/>
                      <a:pt x="19548" y="5565"/>
                      <a:pt x="19350" y="5962"/>
                    </a:cubicBezTo>
                    <a:cubicBezTo>
                      <a:pt x="19151" y="6362"/>
                      <a:pt x="18980" y="6931"/>
                      <a:pt x="18839" y="7651"/>
                    </a:cubicBezTo>
                    <a:cubicBezTo>
                      <a:pt x="18699" y="8366"/>
                      <a:pt x="18589" y="9238"/>
                      <a:pt x="18511" y="10235"/>
                    </a:cubicBezTo>
                    <a:cubicBezTo>
                      <a:pt x="18434" y="11218"/>
                      <a:pt x="18395" y="12313"/>
                      <a:pt x="18395" y="13488"/>
                    </a:cubicBezTo>
                    <a:cubicBezTo>
                      <a:pt x="18395" y="14662"/>
                      <a:pt x="18434" y="15744"/>
                      <a:pt x="18511" y="16727"/>
                    </a:cubicBezTo>
                    <a:cubicBezTo>
                      <a:pt x="18589" y="17724"/>
                      <a:pt x="18699" y="18597"/>
                      <a:pt x="18839" y="19310"/>
                    </a:cubicBezTo>
                    <a:cubicBezTo>
                      <a:pt x="18980" y="20031"/>
                      <a:pt x="19150" y="20599"/>
                      <a:pt x="19350" y="21000"/>
                    </a:cubicBezTo>
                    <a:cubicBezTo>
                      <a:pt x="19547" y="21396"/>
                      <a:pt x="19765" y="21600"/>
                      <a:pt x="19997" y="21600"/>
                    </a:cubicBezTo>
                    <a:cubicBezTo>
                      <a:pt x="20229" y="21600"/>
                      <a:pt x="20448" y="21396"/>
                      <a:pt x="20645" y="21000"/>
                    </a:cubicBezTo>
                    <a:cubicBezTo>
                      <a:pt x="20845" y="20599"/>
                      <a:pt x="21016" y="20029"/>
                      <a:pt x="21156" y="19310"/>
                    </a:cubicBezTo>
                    <a:cubicBezTo>
                      <a:pt x="21296" y="18595"/>
                      <a:pt x="21406" y="17723"/>
                      <a:pt x="21484" y="16727"/>
                    </a:cubicBezTo>
                    <a:cubicBezTo>
                      <a:pt x="21561" y="15742"/>
                      <a:pt x="21600" y="14661"/>
                      <a:pt x="21600" y="13488"/>
                    </a:cubicBezTo>
                    <a:cubicBezTo>
                      <a:pt x="21600" y="12314"/>
                      <a:pt x="21561" y="11220"/>
                      <a:pt x="21484" y="10235"/>
                    </a:cubicBezTo>
                    <a:cubicBezTo>
                      <a:pt x="21406" y="9238"/>
                      <a:pt x="21296" y="8367"/>
                      <a:pt x="21156" y="7651"/>
                    </a:cubicBezTo>
                    <a:cubicBezTo>
                      <a:pt x="21015" y="6931"/>
                      <a:pt x="20844" y="6363"/>
                      <a:pt x="20645" y="5962"/>
                    </a:cubicBezTo>
                    <a:cubicBezTo>
                      <a:pt x="20447" y="5565"/>
                      <a:pt x="20228" y="5362"/>
                      <a:pt x="19997" y="5362"/>
                    </a:cubicBezTo>
                    <a:close/>
                    <a:moveTo>
                      <a:pt x="6312" y="7247"/>
                    </a:moveTo>
                    <a:cubicBezTo>
                      <a:pt x="6187" y="7247"/>
                      <a:pt x="6067" y="7329"/>
                      <a:pt x="5957" y="7484"/>
                    </a:cubicBezTo>
                    <a:cubicBezTo>
                      <a:pt x="5847" y="7638"/>
                      <a:pt x="5751" y="7829"/>
                      <a:pt x="5664" y="8056"/>
                    </a:cubicBezTo>
                    <a:cubicBezTo>
                      <a:pt x="5577" y="8285"/>
                      <a:pt x="5498" y="8541"/>
                      <a:pt x="5432" y="8824"/>
                    </a:cubicBezTo>
                    <a:cubicBezTo>
                      <a:pt x="5365" y="9106"/>
                      <a:pt x="5314" y="9365"/>
                      <a:pt x="5272" y="9620"/>
                    </a:cubicBezTo>
                    <a:cubicBezTo>
                      <a:pt x="5238" y="9838"/>
                      <a:pt x="5244" y="10029"/>
                      <a:pt x="5290" y="10193"/>
                    </a:cubicBezTo>
                    <a:cubicBezTo>
                      <a:pt x="5335" y="10356"/>
                      <a:pt x="5375" y="10327"/>
                      <a:pt x="5409" y="10109"/>
                    </a:cubicBezTo>
                    <a:cubicBezTo>
                      <a:pt x="5443" y="9891"/>
                      <a:pt x="5487" y="9663"/>
                      <a:pt x="5542" y="9425"/>
                    </a:cubicBezTo>
                    <a:cubicBezTo>
                      <a:pt x="5597" y="9190"/>
                      <a:pt x="5660" y="8983"/>
                      <a:pt x="5734" y="8782"/>
                    </a:cubicBezTo>
                    <a:cubicBezTo>
                      <a:pt x="5808" y="8583"/>
                      <a:pt x="5892" y="8404"/>
                      <a:pt x="5986" y="8266"/>
                    </a:cubicBezTo>
                    <a:cubicBezTo>
                      <a:pt x="6081" y="8129"/>
                      <a:pt x="6190" y="8070"/>
                      <a:pt x="6312" y="8070"/>
                    </a:cubicBezTo>
                    <a:cubicBezTo>
                      <a:pt x="6448" y="8070"/>
                      <a:pt x="6570" y="8159"/>
                      <a:pt x="6680" y="8350"/>
                    </a:cubicBezTo>
                    <a:cubicBezTo>
                      <a:pt x="6790" y="8540"/>
                      <a:pt x="6883" y="8807"/>
                      <a:pt x="6959" y="9145"/>
                    </a:cubicBezTo>
                    <a:cubicBezTo>
                      <a:pt x="7035" y="9481"/>
                      <a:pt x="7091" y="9871"/>
                      <a:pt x="7133" y="10318"/>
                    </a:cubicBezTo>
                    <a:cubicBezTo>
                      <a:pt x="7175" y="10766"/>
                      <a:pt x="7197" y="11247"/>
                      <a:pt x="7197" y="11756"/>
                    </a:cubicBezTo>
                    <a:lnTo>
                      <a:pt x="7197" y="16950"/>
                    </a:lnTo>
                    <a:cubicBezTo>
                      <a:pt x="7118" y="17642"/>
                      <a:pt x="7021" y="18263"/>
                      <a:pt x="6907" y="18807"/>
                    </a:cubicBezTo>
                    <a:cubicBezTo>
                      <a:pt x="6808" y="19282"/>
                      <a:pt x="6690" y="19705"/>
                      <a:pt x="6550" y="20078"/>
                    </a:cubicBezTo>
                    <a:cubicBezTo>
                      <a:pt x="6410" y="20451"/>
                      <a:pt x="6248" y="20637"/>
                      <a:pt x="6062" y="20637"/>
                    </a:cubicBezTo>
                    <a:cubicBezTo>
                      <a:pt x="5778" y="20637"/>
                      <a:pt x="5565" y="20296"/>
                      <a:pt x="5423" y="19631"/>
                    </a:cubicBezTo>
                    <a:cubicBezTo>
                      <a:pt x="5281" y="18966"/>
                      <a:pt x="5208" y="18115"/>
                      <a:pt x="5208" y="17076"/>
                    </a:cubicBezTo>
                    <a:cubicBezTo>
                      <a:pt x="5208" y="16567"/>
                      <a:pt x="5227" y="16102"/>
                      <a:pt x="5264" y="15666"/>
                    </a:cubicBezTo>
                    <a:cubicBezTo>
                      <a:pt x="5299" y="15230"/>
                      <a:pt x="5355" y="14844"/>
                      <a:pt x="5435" y="14535"/>
                    </a:cubicBezTo>
                    <a:cubicBezTo>
                      <a:pt x="5514" y="14224"/>
                      <a:pt x="5615" y="13990"/>
                      <a:pt x="5737" y="13809"/>
                    </a:cubicBezTo>
                    <a:cubicBezTo>
                      <a:pt x="5858" y="13628"/>
                      <a:pt x="6005" y="13530"/>
                      <a:pt x="6175" y="13530"/>
                    </a:cubicBezTo>
                    <a:lnTo>
                      <a:pt x="6770" y="13530"/>
                    </a:lnTo>
                    <a:cubicBezTo>
                      <a:pt x="6827" y="13530"/>
                      <a:pt x="6857" y="13398"/>
                      <a:pt x="6857" y="13125"/>
                    </a:cubicBezTo>
                    <a:cubicBezTo>
                      <a:pt x="6857" y="12852"/>
                      <a:pt x="6827" y="12706"/>
                      <a:pt x="6770" y="12706"/>
                    </a:cubicBezTo>
                    <a:lnTo>
                      <a:pt x="6175" y="12706"/>
                    </a:lnTo>
                    <a:cubicBezTo>
                      <a:pt x="5990" y="12706"/>
                      <a:pt x="5825" y="12828"/>
                      <a:pt x="5685" y="13055"/>
                    </a:cubicBezTo>
                    <a:cubicBezTo>
                      <a:pt x="5544" y="13284"/>
                      <a:pt x="5427" y="13585"/>
                      <a:pt x="5330" y="13976"/>
                    </a:cubicBezTo>
                    <a:cubicBezTo>
                      <a:pt x="5234" y="14369"/>
                      <a:pt x="5162" y="14831"/>
                      <a:pt x="5113" y="15359"/>
                    </a:cubicBezTo>
                    <a:cubicBezTo>
                      <a:pt x="5063" y="15886"/>
                      <a:pt x="5037" y="16457"/>
                      <a:pt x="5037" y="17076"/>
                    </a:cubicBezTo>
                    <a:cubicBezTo>
                      <a:pt x="5037" y="17696"/>
                      <a:pt x="5059" y="18280"/>
                      <a:pt x="5101" y="18807"/>
                    </a:cubicBezTo>
                    <a:cubicBezTo>
                      <a:pt x="5143" y="19336"/>
                      <a:pt x="5204" y="19784"/>
                      <a:pt x="5290" y="20176"/>
                    </a:cubicBezTo>
                    <a:cubicBezTo>
                      <a:pt x="5375" y="20567"/>
                      <a:pt x="5483" y="20882"/>
                      <a:pt x="5612" y="21111"/>
                    </a:cubicBezTo>
                    <a:cubicBezTo>
                      <a:pt x="5741" y="21339"/>
                      <a:pt x="5892" y="21446"/>
                      <a:pt x="6062" y="21446"/>
                    </a:cubicBezTo>
                    <a:cubicBezTo>
                      <a:pt x="6198" y="21446"/>
                      <a:pt x="6322" y="21363"/>
                      <a:pt x="6434" y="21181"/>
                    </a:cubicBezTo>
                    <a:cubicBezTo>
                      <a:pt x="6545" y="21000"/>
                      <a:pt x="6646" y="20781"/>
                      <a:pt x="6735" y="20525"/>
                    </a:cubicBezTo>
                    <a:cubicBezTo>
                      <a:pt x="6824" y="20271"/>
                      <a:pt x="6899" y="19997"/>
                      <a:pt x="6962" y="19715"/>
                    </a:cubicBezTo>
                    <a:cubicBezTo>
                      <a:pt x="7024" y="19434"/>
                      <a:pt x="7073" y="19181"/>
                      <a:pt x="7107" y="18961"/>
                    </a:cubicBezTo>
                    <a:cubicBezTo>
                      <a:pt x="7122" y="18871"/>
                      <a:pt x="7134" y="18831"/>
                      <a:pt x="7145" y="18821"/>
                    </a:cubicBezTo>
                    <a:cubicBezTo>
                      <a:pt x="7156" y="18812"/>
                      <a:pt x="7166" y="18826"/>
                      <a:pt x="7174" y="18863"/>
                    </a:cubicBezTo>
                    <a:cubicBezTo>
                      <a:pt x="7181" y="18900"/>
                      <a:pt x="7187" y="18944"/>
                      <a:pt x="7191" y="19017"/>
                    </a:cubicBezTo>
                    <a:cubicBezTo>
                      <a:pt x="7195" y="19089"/>
                      <a:pt x="7197" y="19166"/>
                      <a:pt x="7197" y="19240"/>
                    </a:cubicBezTo>
                    <a:lnTo>
                      <a:pt x="7197" y="20762"/>
                    </a:lnTo>
                    <a:cubicBezTo>
                      <a:pt x="7197" y="21036"/>
                      <a:pt x="7224" y="21181"/>
                      <a:pt x="7281" y="21181"/>
                    </a:cubicBezTo>
                    <a:lnTo>
                      <a:pt x="7850" y="21181"/>
                    </a:lnTo>
                    <a:cubicBezTo>
                      <a:pt x="7907" y="21181"/>
                      <a:pt x="7935" y="21036"/>
                      <a:pt x="7935" y="20762"/>
                    </a:cubicBezTo>
                    <a:cubicBezTo>
                      <a:pt x="7935" y="20490"/>
                      <a:pt x="7907" y="20357"/>
                      <a:pt x="7850" y="20357"/>
                    </a:cubicBezTo>
                    <a:lnTo>
                      <a:pt x="7453" y="20357"/>
                    </a:lnTo>
                    <a:cubicBezTo>
                      <a:pt x="7396" y="20357"/>
                      <a:pt x="7368" y="20226"/>
                      <a:pt x="7368" y="19952"/>
                    </a:cubicBezTo>
                    <a:lnTo>
                      <a:pt x="7368" y="11756"/>
                    </a:lnTo>
                    <a:cubicBezTo>
                      <a:pt x="7368" y="11136"/>
                      <a:pt x="7342" y="10558"/>
                      <a:pt x="7293" y="10011"/>
                    </a:cubicBezTo>
                    <a:cubicBezTo>
                      <a:pt x="7244" y="9465"/>
                      <a:pt x="7175" y="8983"/>
                      <a:pt x="7084" y="8573"/>
                    </a:cubicBezTo>
                    <a:cubicBezTo>
                      <a:pt x="6993" y="8163"/>
                      <a:pt x="6881" y="7833"/>
                      <a:pt x="6750" y="7596"/>
                    </a:cubicBezTo>
                    <a:cubicBezTo>
                      <a:pt x="6619" y="7359"/>
                      <a:pt x="6475" y="7247"/>
                      <a:pt x="6312" y="7247"/>
                    </a:cubicBezTo>
                    <a:close/>
                    <a:moveTo>
                      <a:pt x="20055" y="8042"/>
                    </a:moveTo>
                    <a:cubicBezTo>
                      <a:pt x="20212" y="8042"/>
                      <a:pt x="20353" y="8172"/>
                      <a:pt x="20476" y="8419"/>
                    </a:cubicBezTo>
                    <a:cubicBezTo>
                      <a:pt x="20599" y="8666"/>
                      <a:pt x="20701" y="8997"/>
                      <a:pt x="20787" y="9439"/>
                    </a:cubicBezTo>
                    <a:cubicBezTo>
                      <a:pt x="20873" y="9884"/>
                      <a:pt x="20942" y="10433"/>
                      <a:pt x="20990" y="11072"/>
                    </a:cubicBezTo>
                    <a:cubicBezTo>
                      <a:pt x="21040" y="11734"/>
                      <a:pt x="21066" y="12484"/>
                      <a:pt x="21066" y="13306"/>
                    </a:cubicBezTo>
                    <a:cubicBezTo>
                      <a:pt x="21066" y="14146"/>
                      <a:pt x="21040" y="14909"/>
                      <a:pt x="20990" y="15568"/>
                    </a:cubicBezTo>
                    <a:cubicBezTo>
                      <a:pt x="20942" y="16209"/>
                      <a:pt x="20873" y="16758"/>
                      <a:pt x="20787" y="17202"/>
                    </a:cubicBezTo>
                    <a:cubicBezTo>
                      <a:pt x="20702" y="17638"/>
                      <a:pt x="20599" y="17989"/>
                      <a:pt x="20479" y="18221"/>
                    </a:cubicBezTo>
                    <a:cubicBezTo>
                      <a:pt x="20356" y="18462"/>
                      <a:pt x="20213" y="18584"/>
                      <a:pt x="20055" y="18584"/>
                    </a:cubicBezTo>
                    <a:cubicBezTo>
                      <a:pt x="19898" y="18584"/>
                      <a:pt x="19755" y="18462"/>
                      <a:pt x="19632" y="18221"/>
                    </a:cubicBezTo>
                    <a:cubicBezTo>
                      <a:pt x="19512" y="17989"/>
                      <a:pt x="19409" y="17650"/>
                      <a:pt x="19324" y="17216"/>
                    </a:cubicBezTo>
                    <a:cubicBezTo>
                      <a:pt x="19237" y="16765"/>
                      <a:pt x="19170" y="16221"/>
                      <a:pt x="19121" y="15568"/>
                    </a:cubicBezTo>
                    <a:cubicBezTo>
                      <a:pt x="19071" y="14913"/>
                      <a:pt x="19045" y="14151"/>
                      <a:pt x="19045" y="13306"/>
                    </a:cubicBezTo>
                    <a:cubicBezTo>
                      <a:pt x="19045" y="12479"/>
                      <a:pt x="19071" y="11729"/>
                      <a:pt x="19121" y="11072"/>
                    </a:cubicBezTo>
                    <a:cubicBezTo>
                      <a:pt x="19170" y="10429"/>
                      <a:pt x="19238" y="9881"/>
                      <a:pt x="19324" y="9439"/>
                    </a:cubicBezTo>
                    <a:cubicBezTo>
                      <a:pt x="19410" y="8995"/>
                      <a:pt x="19511" y="8667"/>
                      <a:pt x="19635" y="8419"/>
                    </a:cubicBezTo>
                    <a:cubicBezTo>
                      <a:pt x="19757" y="8172"/>
                      <a:pt x="19899" y="8042"/>
                      <a:pt x="20055" y="80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244" name="Shape 244"/>
              <p:cNvSpPr/>
              <p:nvPr/>
            </p:nvSpPr>
            <p:spPr>
              <a:xfrm>
                <a:off x="376801" y="88659"/>
                <a:ext cx="283710" cy="3086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60" extrusionOk="0">
                    <a:moveTo>
                      <a:pt x="21213" y="11458"/>
                    </a:moveTo>
                    <a:lnTo>
                      <a:pt x="19665" y="11458"/>
                    </a:lnTo>
                    <a:cubicBezTo>
                      <a:pt x="19526" y="11458"/>
                      <a:pt x="19407" y="11423"/>
                      <a:pt x="19303" y="11352"/>
                    </a:cubicBezTo>
                    <a:cubicBezTo>
                      <a:pt x="19200" y="11281"/>
                      <a:pt x="19106" y="11198"/>
                      <a:pt x="19020" y="11103"/>
                    </a:cubicBezTo>
                    <a:lnTo>
                      <a:pt x="15331" y="6393"/>
                    </a:lnTo>
                    <a:cubicBezTo>
                      <a:pt x="15227" y="6251"/>
                      <a:pt x="15227" y="6109"/>
                      <a:pt x="15331" y="5967"/>
                    </a:cubicBezTo>
                    <a:lnTo>
                      <a:pt x="18242" y="2078"/>
                    </a:lnTo>
                    <a:cubicBezTo>
                      <a:pt x="18311" y="1983"/>
                      <a:pt x="18401" y="1899"/>
                      <a:pt x="18513" y="1828"/>
                    </a:cubicBezTo>
                    <a:cubicBezTo>
                      <a:pt x="18530" y="1817"/>
                      <a:pt x="18584" y="1790"/>
                      <a:pt x="18658" y="1754"/>
                    </a:cubicBezTo>
                    <a:cubicBezTo>
                      <a:pt x="19600" y="1650"/>
                      <a:pt x="20445" y="1250"/>
                      <a:pt x="21072" y="657"/>
                    </a:cubicBezTo>
                    <a:cubicBezTo>
                      <a:pt x="21234" y="504"/>
                      <a:pt x="21230" y="258"/>
                      <a:pt x="21064" y="110"/>
                    </a:cubicBezTo>
                    <a:cubicBezTo>
                      <a:pt x="20896" y="-39"/>
                      <a:pt x="20630" y="-36"/>
                      <a:pt x="20467" y="118"/>
                    </a:cubicBezTo>
                    <a:cubicBezTo>
                      <a:pt x="19916" y="637"/>
                      <a:pt x="19162" y="966"/>
                      <a:pt x="18322" y="1002"/>
                    </a:cubicBezTo>
                    <a:lnTo>
                      <a:pt x="17812" y="990"/>
                    </a:lnTo>
                    <a:cubicBezTo>
                      <a:pt x="17055" y="913"/>
                      <a:pt x="16380" y="594"/>
                      <a:pt x="15873" y="117"/>
                    </a:cubicBezTo>
                    <a:cubicBezTo>
                      <a:pt x="15710" y="-37"/>
                      <a:pt x="15443" y="-40"/>
                      <a:pt x="15276" y="110"/>
                    </a:cubicBezTo>
                    <a:cubicBezTo>
                      <a:pt x="15109" y="259"/>
                      <a:pt x="15106" y="504"/>
                      <a:pt x="15269" y="657"/>
                    </a:cubicBezTo>
                    <a:lnTo>
                      <a:pt x="15268" y="657"/>
                    </a:lnTo>
                    <a:cubicBezTo>
                      <a:pt x="15838" y="1195"/>
                      <a:pt x="16587" y="1573"/>
                      <a:pt x="17425" y="1717"/>
                    </a:cubicBezTo>
                    <a:cubicBezTo>
                      <a:pt x="17428" y="1728"/>
                      <a:pt x="17435" y="1739"/>
                      <a:pt x="17437" y="1751"/>
                    </a:cubicBezTo>
                    <a:cubicBezTo>
                      <a:pt x="17459" y="1838"/>
                      <a:pt x="17430" y="1972"/>
                      <a:pt x="17345" y="2067"/>
                    </a:cubicBezTo>
                    <a:lnTo>
                      <a:pt x="14867" y="5352"/>
                    </a:lnTo>
                    <a:cubicBezTo>
                      <a:pt x="14746" y="5525"/>
                      <a:pt x="14626" y="5525"/>
                      <a:pt x="14506" y="5352"/>
                    </a:cubicBezTo>
                    <a:lnTo>
                      <a:pt x="11411" y="1400"/>
                    </a:lnTo>
                    <a:cubicBezTo>
                      <a:pt x="11324" y="1305"/>
                      <a:pt x="11310" y="1221"/>
                      <a:pt x="11372" y="1150"/>
                    </a:cubicBezTo>
                    <a:cubicBezTo>
                      <a:pt x="11431" y="1079"/>
                      <a:pt x="11530" y="1045"/>
                      <a:pt x="11668" y="1045"/>
                    </a:cubicBezTo>
                    <a:lnTo>
                      <a:pt x="13732" y="1045"/>
                    </a:lnTo>
                    <a:cubicBezTo>
                      <a:pt x="13989" y="1045"/>
                      <a:pt x="14119" y="926"/>
                      <a:pt x="14119" y="690"/>
                    </a:cubicBezTo>
                    <a:cubicBezTo>
                      <a:pt x="14119" y="453"/>
                      <a:pt x="13989" y="335"/>
                      <a:pt x="13732" y="335"/>
                    </a:cubicBezTo>
                    <a:lnTo>
                      <a:pt x="8315" y="335"/>
                    </a:lnTo>
                    <a:cubicBezTo>
                      <a:pt x="8056" y="335"/>
                      <a:pt x="7928" y="453"/>
                      <a:pt x="7928" y="690"/>
                    </a:cubicBezTo>
                    <a:cubicBezTo>
                      <a:pt x="7928" y="926"/>
                      <a:pt x="8056" y="1045"/>
                      <a:pt x="8315" y="1045"/>
                    </a:cubicBezTo>
                    <a:lnTo>
                      <a:pt x="9863" y="1045"/>
                    </a:lnTo>
                    <a:cubicBezTo>
                      <a:pt x="10000" y="1045"/>
                      <a:pt x="10124" y="1079"/>
                      <a:pt x="10237" y="1150"/>
                    </a:cubicBezTo>
                    <a:cubicBezTo>
                      <a:pt x="10348" y="1221"/>
                      <a:pt x="10438" y="1305"/>
                      <a:pt x="10508" y="1400"/>
                    </a:cubicBezTo>
                    <a:lnTo>
                      <a:pt x="14066" y="5967"/>
                    </a:lnTo>
                    <a:cubicBezTo>
                      <a:pt x="14170" y="6109"/>
                      <a:pt x="14170" y="6251"/>
                      <a:pt x="14066" y="6393"/>
                    </a:cubicBezTo>
                    <a:lnTo>
                      <a:pt x="2579" y="20495"/>
                    </a:lnTo>
                    <a:cubicBezTo>
                      <a:pt x="2492" y="20590"/>
                      <a:pt x="2399" y="20674"/>
                      <a:pt x="2295" y="20745"/>
                    </a:cubicBezTo>
                    <a:cubicBezTo>
                      <a:pt x="2192" y="20816"/>
                      <a:pt x="2072" y="20850"/>
                      <a:pt x="1935" y="20850"/>
                    </a:cubicBezTo>
                    <a:lnTo>
                      <a:pt x="387" y="20850"/>
                    </a:lnTo>
                    <a:cubicBezTo>
                      <a:pt x="128" y="20850"/>
                      <a:pt x="0" y="20969"/>
                      <a:pt x="0" y="21205"/>
                    </a:cubicBezTo>
                    <a:cubicBezTo>
                      <a:pt x="0" y="21442"/>
                      <a:pt x="128" y="21560"/>
                      <a:pt x="387" y="21560"/>
                    </a:cubicBezTo>
                    <a:lnTo>
                      <a:pt x="5803" y="21560"/>
                    </a:lnTo>
                    <a:cubicBezTo>
                      <a:pt x="6061" y="21560"/>
                      <a:pt x="6190" y="21442"/>
                      <a:pt x="6190" y="21205"/>
                    </a:cubicBezTo>
                    <a:cubicBezTo>
                      <a:pt x="6190" y="20969"/>
                      <a:pt x="6061" y="20850"/>
                      <a:pt x="5803" y="20850"/>
                    </a:cubicBezTo>
                    <a:lnTo>
                      <a:pt x="3740" y="20850"/>
                    </a:lnTo>
                    <a:cubicBezTo>
                      <a:pt x="3602" y="20850"/>
                      <a:pt x="3504" y="20816"/>
                      <a:pt x="3442" y="20745"/>
                    </a:cubicBezTo>
                    <a:cubicBezTo>
                      <a:pt x="3382" y="20674"/>
                      <a:pt x="3395" y="20590"/>
                      <a:pt x="3481" y="20495"/>
                    </a:cubicBezTo>
                    <a:lnTo>
                      <a:pt x="14506" y="6985"/>
                    </a:lnTo>
                    <a:cubicBezTo>
                      <a:pt x="14626" y="6827"/>
                      <a:pt x="14746" y="6827"/>
                      <a:pt x="14867" y="6985"/>
                    </a:cubicBezTo>
                    <a:lnTo>
                      <a:pt x="18117" y="11103"/>
                    </a:lnTo>
                    <a:cubicBezTo>
                      <a:pt x="18204" y="11198"/>
                      <a:pt x="18216" y="11281"/>
                      <a:pt x="18156" y="11352"/>
                    </a:cubicBezTo>
                    <a:cubicBezTo>
                      <a:pt x="18095" y="11423"/>
                      <a:pt x="17996" y="11458"/>
                      <a:pt x="17859" y="11458"/>
                    </a:cubicBezTo>
                    <a:lnTo>
                      <a:pt x="15795" y="11458"/>
                    </a:lnTo>
                    <a:cubicBezTo>
                      <a:pt x="15537" y="11458"/>
                      <a:pt x="15409" y="11577"/>
                      <a:pt x="15409" y="11813"/>
                    </a:cubicBezTo>
                    <a:cubicBezTo>
                      <a:pt x="15409" y="12050"/>
                      <a:pt x="15537" y="12167"/>
                      <a:pt x="15795" y="12167"/>
                    </a:cubicBezTo>
                    <a:lnTo>
                      <a:pt x="21213" y="12167"/>
                    </a:lnTo>
                    <a:cubicBezTo>
                      <a:pt x="21470" y="12167"/>
                      <a:pt x="21600" y="12050"/>
                      <a:pt x="21600" y="11813"/>
                    </a:cubicBezTo>
                    <a:cubicBezTo>
                      <a:pt x="21600" y="11577"/>
                      <a:pt x="21470" y="11458"/>
                      <a:pt x="21213" y="1145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245" name="Shape 245"/>
              <p:cNvSpPr/>
              <p:nvPr/>
            </p:nvSpPr>
            <p:spPr>
              <a:xfrm>
                <a:off x="592908" y="72035"/>
                <a:ext cx="44769" cy="20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802" y="11979"/>
                    </a:moveTo>
                    <a:cubicBezTo>
                      <a:pt x="15493" y="11979"/>
                      <a:pt x="14427" y="10116"/>
                      <a:pt x="14427" y="7815"/>
                    </a:cubicBezTo>
                    <a:cubicBezTo>
                      <a:pt x="14427" y="5520"/>
                      <a:pt x="15493" y="3657"/>
                      <a:pt x="16802" y="3657"/>
                    </a:cubicBezTo>
                    <a:cubicBezTo>
                      <a:pt x="18118" y="3657"/>
                      <a:pt x="19185" y="5520"/>
                      <a:pt x="19185" y="7815"/>
                    </a:cubicBezTo>
                    <a:cubicBezTo>
                      <a:pt x="19185" y="10116"/>
                      <a:pt x="18118" y="11979"/>
                      <a:pt x="16802" y="11979"/>
                    </a:cubicBezTo>
                    <a:close/>
                    <a:moveTo>
                      <a:pt x="10799" y="0"/>
                    </a:moveTo>
                    <a:cubicBezTo>
                      <a:pt x="4837" y="0"/>
                      <a:pt x="0" y="4833"/>
                      <a:pt x="0" y="10803"/>
                    </a:cubicBezTo>
                    <a:cubicBezTo>
                      <a:pt x="0" y="16767"/>
                      <a:pt x="4837" y="21600"/>
                      <a:pt x="10799" y="21600"/>
                    </a:cubicBezTo>
                    <a:cubicBezTo>
                      <a:pt x="16761" y="21600"/>
                      <a:pt x="21600" y="16767"/>
                      <a:pt x="21600" y="10803"/>
                    </a:cubicBezTo>
                    <a:cubicBezTo>
                      <a:pt x="21600" y="4833"/>
                      <a:pt x="16761" y="0"/>
                      <a:pt x="107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86950798"/>
      </p:ext>
    </p:extLst>
  </p:cSld>
  <p:clrMapOvr>
    <a:masterClrMapping/>
  </p:clrMapOvr>
  <p:transition spd="med"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>
            <a:spLocks noGrp="1"/>
          </p:cNvSpPr>
          <p:nvPr>
            <p:ph type="title"/>
          </p:nvPr>
        </p:nvSpPr>
        <p:spPr>
          <a:xfrm>
            <a:off x="744729" y="179682"/>
            <a:ext cx="7654543" cy="741978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212830"/>
                </a:solidFill>
              </a:rPr>
              <a:t>Title Text</a:t>
            </a:r>
          </a:p>
        </p:txBody>
      </p:sp>
      <p:sp>
        <p:nvSpPr>
          <p:cNvPr id="172" name="Shape 172"/>
          <p:cNvSpPr>
            <a:spLocks noGrp="1"/>
          </p:cNvSpPr>
          <p:nvPr>
            <p:ph type="body" idx="1"/>
          </p:nvPr>
        </p:nvSpPr>
        <p:spPr>
          <a:xfrm>
            <a:off x="744729" y="823065"/>
            <a:ext cx="6278404" cy="793751"/>
          </a:xfrm>
          <a:prstGeom prst="rect">
            <a:avLst/>
          </a:prstGeom>
        </p:spPr>
        <p:txBody>
          <a:bodyPr/>
          <a:lstStyle>
            <a:lvl1pPr algn="l"/>
            <a:lvl2pPr algn="l"/>
            <a:lvl3pPr algn="l"/>
            <a:lvl4pPr algn="l"/>
            <a:lvl5pPr algn="l"/>
          </a:lstStyle>
          <a:p>
            <a:pPr lvl="0">
              <a:defRPr sz="1800"/>
            </a:pPr>
            <a:r>
              <a:rPr sz="600"/>
              <a:t>Body Level One</a:t>
            </a:r>
          </a:p>
          <a:p>
            <a:pPr lvl="1">
              <a:defRPr sz="1800"/>
            </a:pPr>
            <a:r>
              <a:rPr sz="600"/>
              <a:t>Body Level Two</a:t>
            </a:r>
          </a:p>
          <a:p>
            <a:pPr lvl="2">
              <a:defRPr sz="1800"/>
            </a:pPr>
            <a:r>
              <a:rPr sz="600"/>
              <a:t>Body Level Three</a:t>
            </a:r>
          </a:p>
          <a:p>
            <a:pPr lvl="3">
              <a:defRPr sz="1800"/>
            </a:pPr>
            <a:r>
              <a:rPr sz="600"/>
              <a:t>Body Level Four</a:t>
            </a:r>
          </a:p>
          <a:p>
            <a:pPr lvl="4">
              <a:defRPr sz="1800"/>
            </a:pPr>
            <a:r>
              <a:rPr sz="600"/>
              <a:t>Body Level Five</a:t>
            </a:r>
          </a:p>
        </p:txBody>
      </p:sp>
      <p:grpSp>
        <p:nvGrpSpPr>
          <p:cNvPr id="175" name="Group 175">
            <a:hlinkClick r:id="" action="ppaction://hlinkshowjump?jump=previousslide"/>
          </p:cNvPr>
          <p:cNvGrpSpPr/>
          <p:nvPr/>
        </p:nvGrpSpPr>
        <p:grpSpPr>
          <a:xfrm>
            <a:off x="8488688" y="6575220"/>
            <a:ext cx="109845" cy="146460"/>
            <a:chOff x="0" y="0"/>
            <a:chExt cx="292918" cy="292918"/>
          </a:xfrm>
        </p:grpSpPr>
        <p:sp>
          <p:nvSpPr>
            <p:cNvPr id="173" name="Shape 173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174" name="Shape 174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178" name="Group 178">
            <a:hlinkClick r:id="" action="ppaction://hlinkshowjump?jump=nextslide"/>
          </p:cNvPr>
          <p:cNvGrpSpPr/>
          <p:nvPr/>
        </p:nvGrpSpPr>
        <p:grpSpPr>
          <a:xfrm flipH="1">
            <a:off x="8807776" y="6575220"/>
            <a:ext cx="109845" cy="146460"/>
            <a:chOff x="0" y="0"/>
            <a:chExt cx="292918" cy="292918"/>
          </a:xfrm>
        </p:grpSpPr>
        <p:sp>
          <p:nvSpPr>
            <p:cNvPr id="176" name="Shape 176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177" name="Shape 177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sp>
        <p:nvSpPr>
          <p:cNvPr id="179" name="Shape 179"/>
          <p:cNvSpPr>
            <a:spLocks noGrp="1"/>
          </p:cNvSpPr>
          <p:nvPr>
            <p:ph type="sldNum" sz="quarter" idx="2"/>
          </p:nvPr>
        </p:nvSpPr>
        <p:spPr>
          <a:xfrm>
            <a:off x="8639007" y="6578600"/>
            <a:ext cx="139430" cy="203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grpSp>
        <p:nvGrpSpPr>
          <p:cNvPr id="187" name="Group 187"/>
          <p:cNvGrpSpPr/>
          <p:nvPr/>
        </p:nvGrpSpPr>
        <p:grpSpPr>
          <a:xfrm>
            <a:off x="206257" y="6579295"/>
            <a:ext cx="652434" cy="198656"/>
            <a:chOff x="0" y="0"/>
            <a:chExt cx="1739821" cy="397311"/>
          </a:xfrm>
        </p:grpSpPr>
        <p:grpSp>
          <p:nvGrpSpPr>
            <p:cNvPr id="182" name="Group 182"/>
            <p:cNvGrpSpPr/>
            <p:nvPr/>
          </p:nvGrpSpPr>
          <p:grpSpPr>
            <a:xfrm>
              <a:off x="0" y="16976"/>
              <a:ext cx="378730" cy="275796"/>
              <a:chOff x="0" y="0"/>
              <a:chExt cx="378729" cy="275794"/>
            </a:xfrm>
          </p:grpSpPr>
          <p:sp>
            <p:nvSpPr>
              <p:cNvPr id="180" name="Shape 180"/>
              <p:cNvSpPr/>
              <p:nvPr/>
            </p:nvSpPr>
            <p:spPr>
              <a:xfrm>
                <a:off x="105200" y="0"/>
                <a:ext cx="273530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7316"/>
                    </a:moveTo>
                    <a:cubicBezTo>
                      <a:pt x="21600" y="19682"/>
                      <a:pt x="20404" y="21600"/>
                      <a:pt x="18928" y="21600"/>
                    </a:cubicBezTo>
                    <a:cubicBezTo>
                      <a:pt x="17453" y="21600"/>
                      <a:pt x="16257" y="19682"/>
                      <a:pt x="16257" y="17316"/>
                    </a:cubicBezTo>
                    <a:cubicBezTo>
                      <a:pt x="16257" y="12492"/>
                      <a:pt x="13809" y="8567"/>
                      <a:pt x="10800" y="8567"/>
                    </a:cubicBezTo>
                    <a:cubicBezTo>
                      <a:pt x="7791" y="8567"/>
                      <a:pt x="5343" y="12492"/>
                      <a:pt x="5343" y="17316"/>
                    </a:cubicBezTo>
                    <a:cubicBezTo>
                      <a:pt x="5343" y="19682"/>
                      <a:pt x="4147" y="21600"/>
                      <a:pt x="2672" y="21600"/>
                    </a:cubicBezTo>
                    <a:cubicBezTo>
                      <a:pt x="1197" y="21600"/>
                      <a:pt x="0" y="19682"/>
                      <a:pt x="0" y="17316"/>
                    </a:cubicBezTo>
                    <a:cubicBezTo>
                      <a:pt x="0" y="12691"/>
                      <a:pt x="1123" y="8343"/>
                      <a:pt x="3163" y="5072"/>
                    </a:cubicBezTo>
                    <a:cubicBezTo>
                      <a:pt x="5204" y="1801"/>
                      <a:pt x="7915" y="0"/>
                      <a:pt x="10800" y="0"/>
                    </a:cubicBezTo>
                    <a:cubicBezTo>
                      <a:pt x="13685" y="0"/>
                      <a:pt x="16397" y="1801"/>
                      <a:pt x="18437" y="5072"/>
                    </a:cubicBezTo>
                    <a:cubicBezTo>
                      <a:pt x="20477" y="8343"/>
                      <a:pt x="21600" y="12691"/>
                      <a:pt x="21600" y="17316"/>
                    </a:cubicBezTo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81" name="Shape 181"/>
              <p:cNvSpPr/>
              <p:nvPr/>
            </p:nvSpPr>
            <p:spPr>
              <a:xfrm>
                <a:off x="0" y="105200"/>
                <a:ext cx="273528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003" y="6600"/>
                    </a:moveTo>
                    <a:cubicBezTo>
                      <a:pt x="17003" y="3730"/>
                      <a:pt x="18459" y="1393"/>
                      <a:pt x="20250" y="1393"/>
                    </a:cubicBezTo>
                    <a:cubicBezTo>
                      <a:pt x="20499" y="1393"/>
                      <a:pt x="20740" y="1442"/>
                      <a:pt x="20972" y="1527"/>
                    </a:cubicBezTo>
                    <a:cubicBezTo>
                      <a:pt x="20482" y="594"/>
                      <a:pt x="19749" y="0"/>
                      <a:pt x="18928" y="0"/>
                    </a:cubicBezTo>
                    <a:cubicBezTo>
                      <a:pt x="17453" y="0"/>
                      <a:pt x="16257" y="1918"/>
                      <a:pt x="16257" y="4284"/>
                    </a:cubicBezTo>
                    <a:cubicBezTo>
                      <a:pt x="16257" y="6254"/>
                      <a:pt x="15844" y="8067"/>
                      <a:pt x="15156" y="9532"/>
                    </a:cubicBezTo>
                    <a:cubicBezTo>
                      <a:pt x="16156" y="9547"/>
                      <a:pt x="16966" y="10855"/>
                      <a:pt x="16966" y="12461"/>
                    </a:cubicBezTo>
                    <a:cubicBezTo>
                      <a:pt x="16966" y="14077"/>
                      <a:pt x="16146" y="15392"/>
                      <a:pt x="15138" y="15392"/>
                    </a:cubicBezTo>
                    <a:cubicBezTo>
                      <a:pt x="14130" y="15392"/>
                      <a:pt x="13310" y="14077"/>
                      <a:pt x="13310" y="12461"/>
                    </a:cubicBezTo>
                    <a:cubicBezTo>
                      <a:pt x="13310" y="12313"/>
                      <a:pt x="13319" y="12169"/>
                      <a:pt x="13333" y="12027"/>
                    </a:cubicBezTo>
                    <a:cubicBezTo>
                      <a:pt x="12575" y="12667"/>
                      <a:pt x="11714" y="13033"/>
                      <a:pt x="10800" y="13033"/>
                    </a:cubicBezTo>
                    <a:cubicBezTo>
                      <a:pt x="9907" y="13033"/>
                      <a:pt x="9065" y="12681"/>
                      <a:pt x="8321" y="12068"/>
                    </a:cubicBezTo>
                    <a:cubicBezTo>
                      <a:pt x="8331" y="12197"/>
                      <a:pt x="8339" y="12327"/>
                      <a:pt x="8339" y="12461"/>
                    </a:cubicBezTo>
                    <a:cubicBezTo>
                      <a:pt x="8339" y="14077"/>
                      <a:pt x="7519" y="15392"/>
                      <a:pt x="6511" y="15392"/>
                    </a:cubicBezTo>
                    <a:cubicBezTo>
                      <a:pt x="5503" y="15392"/>
                      <a:pt x="4683" y="14077"/>
                      <a:pt x="4683" y="12461"/>
                    </a:cubicBezTo>
                    <a:cubicBezTo>
                      <a:pt x="4683" y="10880"/>
                      <a:pt x="5468" y="9591"/>
                      <a:pt x="6446" y="9535"/>
                    </a:cubicBezTo>
                    <a:cubicBezTo>
                      <a:pt x="5757" y="8071"/>
                      <a:pt x="5343" y="6255"/>
                      <a:pt x="5343" y="4284"/>
                    </a:cubicBezTo>
                    <a:cubicBezTo>
                      <a:pt x="5343" y="1918"/>
                      <a:pt x="4147" y="0"/>
                      <a:pt x="2671" y="0"/>
                    </a:cubicBezTo>
                    <a:cubicBezTo>
                      <a:pt x="1843" y="0"/>
                      <a:pt x="1103" y="605"/>
                      <a:pt x="613" y="1554"/>
                    </a:cubicBezTo>
                    <a:cubicBezTo>
                      <a:pt x="865" y="1453"/>
                      <a:pt x="1127" y="1393"/>
                      <a:pt x="1399" y="1393"/>
                    </a:cubicBezTo>
                    <a:cubicBezTo>
                      <a:pt x="3190" y="1393"/>
                      <a:pt x="4646" y="3730"/>
                      <a:pt x="4646" y="6600"/>
                    </a:cubicBezTo>
                    <a:cubicBezTo>
                      <a:pt x="4646" y="9472"/>
                      <a:pt x="3190" y="11808"/>
                      <a:pt x="1399" y="11808"/>
                    </a:cubicBezTo>
                    <a:cubicBezTo>
                      <a:pt x="1284" y="11808"/>
                      <a:pt x="1171" y="11799"/>
                      <a:pt x="1060" y="11780"/>
                    </a:cubicBezTo>
                    <a:cubicBezTo>
                      <a:pt x="1581" y="13519"/>
                      <a:pt x="2287" y="15123"/>
                      <a:pt x="3163" y="16528"/>
                    </a:cubicBezTo>
                    <a:cubicBezTo>
                      <a:pt x="4357" y="18443"/>
                      <a:pt x="5783" y="19849"/>
                      <a:pt x="7337" y="20690"/>
                    </a:cubicBezTo>
                    <a:cubicBezTo>
                      <a:pt x="7583" y="17880"/>
                      <a:pt x="9088" y="15708"/>
                      <a:pt x="10908" y="15708"/>
                    </a:cubicBezTo>
                    <a:cubicBezTo>
                      <a:pt x="12703" y="15708"/>
                      <a:pt x="14192" y="17823"/>
                      <a:pt x="14467" y="20580"/>
                    </a:cubicBezTo>
                    <a:cubicBezTo>
                      <a:pt x="15943" y="19728"/>
                      <a:pt x="17295" y="18359"/>
                      <a:pt x="18437" y="16528"/>
                    </a:cubicBezTo>
                    <a:cubicBezTo>
                      <a:pt x="19312" y="15125"/>
                      <a:pt x="20017" y="13522"/>
                      <a:pt x="20539" y="11785"/>
                    </a:cubicBezTo>
                    <a:cubicBezTo>
                      <a:pt x="20444" y="11799"/>
                      <a:pt x="20348" y="11808"/>
                      <a:pt x="20250" y="11808"/>
                    </a:cubicBezTo>
                    <a:cubicBezTo>
                      <a:pt x="18459" y="11808"/>
                      <a:pt x="17003" y="9472"/>
                      <a:pt x="17003" y="6600"/>
                    </a:cubicBezTo>
                    <a:close/>
                    <a:moveTo>
                      <a:pt x="21563" y="3598"/>
                    </a:moveTo>
                    <a:cubicBezTo>
                      <a:pt x="21191" y="3178"/>
                      <a:pt x="20738" y="2930"/>
                      <a:pt x="20250" y="2930"/>
                    </a:cubicBezTo>
                    <a:cubicBezTo>
                      <a:pt x="18988" y="2930"/>
                      <a:pt x="17961" y="4577"/>
                      <a:pt x="17961" y="6600"/>
                    </a:cubicBezTo>
                    <a:cubicBezTo>
                      <a:pt x="17961" y="8625"/>
                      <a:pt x="18988" y="10271"/>
                      <a:pt x="20250" y="10271"/>
                    </a:cubicBezTo>
                    <a:cubicBezTo>
                      <a:pt x="20507" y="10271"/>
                      <a:pt x="20753" y="10200"/>
                      <a:pt x="20983" y="10075"/>
                    </a:cubicBezTo>
                    <a:cubicBezTo>
                      <a:pt x="21388" y="8239"/>
                      <a:pt x="21600" y="6288"/>
                      <a:pt x="21600" y="4284"/>
                    </a:cubicBezTo>
                    <a:cubicBezTo>
                      <a:pt x="21600" y="4049"/>
                      <a:pt x="21585" y="3822"/>
                      <a:pt x="21563" y="3598"/>
                    </a:cubicBezTo>
                    <a:close/>
                    <a:moveTo>
                      <a:pt x="3688" y="6600"/>
                    </a:moveTo>
                    <a:cubicBezTo>
                      <a:pt x="3688" y="4577"/>
                      <a:pt x="2661" y="2930"/>
                      <a:pt x="1399" y="2930"/>
                    </a:cubicBezTo>
                    <a:cubicBezTo>
                      <a:pt x="886" y="2930"/>
                      <a:pt x="413" y="3205"/>
                      <a:pt x="31" y="3664"/>
                    </a:cubicBezTo>
                    <a:cubicBezTo>
                      <a:pt x="13" y="3867"/>
                      <a:pt x="0" y="4073"/>
                      <a:pt x="0" y="4284"/>
                    </a:cubicBezTo>
                    <a:cubicBezTo>
                      <a:pt x="0" y="6276"/>
                      <a:pt x="210" y="8216"/>
                      <a:pt x="610" y="10042"/>
                    </a:cubicBezTo>
                    <a:cubicBezTo>
                      <a:pt x="856" y="10188"/>
                      <a:pt x="1121" y="10271"/>
                      <a:pt x="1399" y="10271"/>
                    </a:cubicBezTo>
                    <a:cubicBezTo>
                      <a:pt x="2661" y="10271"/>
                      <a:pt x="3688" y="8625"/>
                      <a:pt x="3688" y="6600"/>
                    </a:cubicBezTo>
                    <a:close/>
                    <a:moveTo>
                      <a:pt x="5642" y="12461"/>
                    </a:moveTo>
                    <a:cubicBezTo>
                      <a:pt x="5642" y="13229"/>
                      <a:pt x="6032" y="13855"/>
                      <a:pt x="6511" y="13855"/>
                    </a:cubicBezTo>
                    <a:cubicBezTo>
                      <a:pt x="6991" y="13855"/>
                      <a:pt x="7380" y="13229"/>
                      <a:pt x="7380" y="12461"/>
                    </a:cubicBezTo>
                    <a:cubicBezTo>
                      <a:pt x="7380" y="11693"/>
                      <a:pt x="6991" y="11067"/>
                      <a:pt x="6511" y="11067"/>
                    </a:cubicBezTo>
                    <a:cubicBezTo>
                      <a:pt x="6032" y="11067"/>
                      <a:pt x="5642" y="11693"/>
                      <a:pt x="5642" y="12461"/>
                    </a:cubicBezTo>
                    <a:close/>
                    <a:moveTo>
                      <a:pt x="15138" y="13855"/>
                    </a:moveTo>
                    <a:cubicBezTo>
                      <a:pt x="15617" y="13855"/>
                      <a:pt x="16007" y="13229"/>
                      <a:pt x="16007" y="12461"/>
                    </a:cubicBezTo>
                    <a:cubicBezTo>
                      <a:pt x="16007" y="11693"/>
                      <a:pt x="15617" y="11067"/>
                      <a:pt x="15138" y="11067"/>
                    </a:cubicBezTo>
                    <a:cubicBezTo>
                      <a:pt x="14659" y="11067"/>
                      <a:pt x="14269" y="11693"/>
                      <a:pt x="14269" y="12461"/>
                    </a:cubicBezTo>
                    <a:cubicBezTo>
                      <a:pt x="14269" y="13229"/>
                      <a:pt x="14659" y="13855"/>
                      <a:pt x="15138" y="13855"/>
                    </a:cubicBezTo>
                    <a:close/>
                    <a:moveTo>
                      <a:pt x="10908" y="17245"/>
                    </a:moveTo>
                    <a:cubicBezTo>
                      <a:pt x="9525" y="17245"/>
                      <a:pt x="8387" y="18952"/>
                      <a:pt x="8268" y="21121"/>
                    </a:cubicBezTo>
                    <a:cubicBezTo>
                      <a:pt x="9088" y="21435"/>
                      <a:pt x="9936" y="21600"/>
                      <a:pt x="10800" y="21600"/>
                    </a:cubicBezTo>
                    <a:cubicBezTo>
                      <a:pt x="11738" y="21600"/>
                      <a:pt x="12658" y="21406"/>
                      <a:pt x="13542" y="21036"/>
                    </a:cubicBezTo>
                    <a:cubicBezTo>
                      <a:pt x="13399" y="18908"/>
                      <a:pt x="12273" y="17245"/>
                      <a:pt x="10908" y="1724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186" name="Group 186"/>
            <p:cNvGrpSpPr/>
            <p:nvPr/>
          </p:nvGrpSpPr>
          <p:grpSpPr>
            <a:xfrm>
              <a:off x="451491" y="-1"/>
              <a:ext cx="1288331" cy="397313"/>
              <a:chOff x="0" y="0"/>
              <a:chExt cx="1288330" cy="397311"/>
            </a:xfrm>
          </p:grpSpPr>
          <p:sp>
            <p:nvSpPr>
              <p:cNvPr id="183" name="Shape 183"/>
              <p:cNvSpPr/>
              <p:nvPr/>
            </p:nvSpPr>
            <p:spPr>
              <a:xfrm>
                <a:off x="0" y="0"/>
                <a:ext cx="1288331" cy="267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09" y="0"/>
                    </a:moveTo>
                    <a:cubicBezTo>
                      <a:pt x="11534" y="0"/>
                      <a:pt x="11413" y="501"/>
                      <a:pt x="11413" y="1340"/>
                    </a:cubicBezTo>
                    <a:cubicBezTo>
                      <a:pt x="11413" y="2179"/>
                      <a:pt x="11534" y="2681"/>
                      <a:pt x="11709" y="2681"/>
                    </a:cubicBezTo>
                    <a:lnTo>
                      <a:pt x="12014" y="2681"/>
                    </a:lnTo>
                    <a:lnTo>
                      <a:pt x="12014" y="18319"/>
                    </a:lnTo>
                    <a:lnTo>
                      <a:pt x="11709" y="18319"/>
                    </a:lnTo>
                    <a:cubicBezTo>
                      <a:pt x="11534" y="18319"/>
                      <a:pt x="11413" y="18820"/>
                      <a:pt x="11413" y="19659"/>
                    </a:cubicBezTo>
                    <a:cubicBezTo>
                      <a:pt x="11413" y="20498"/>
                      <a:pt x="11534" y="21000"/>
                      <a:pt x="11709" y="21000"/>
                    </a:cubicBezTo>
                    <a:lnTo>
                      <a:pt x="12960" y="21000"/>
                    </a:lnTo>
                    <a:cubicBezTo>
                      <a:pt x="13134" y="21000"/>
                      <a:pt x="13256" y="20498"/>
                      <a:pt x="13256" y="19659"/>
                    </a:cubicBezTo>
                    <a:cubicBezTo>
                      <a:pt x="13256" y="18820"/>
                      <a:pt x="13134" y="18319"/>
                      <a:pt x="12960" y="18319"/>
                    </a:cubicBezTo>
                    <a:lnTo>
                      <a:pt x="12571" y="18319"/>
                    </a:lnTo>
                    <a:lnTo>
                      <a:pt x="12571" y="2681"/>
                    </a:lnTo>
                    <a:lnTo>
                      <a:pt x="13613" y="2681"/>
                    </a:lnTo>
                    <a:cubicBezTo>
                      <a:pt x="13871" y="2681"/>
                      <a:pt x="14055" y="3073"/>
                      <a:pt x="14179" y="3686"/>
                    </a:cubicBezTo>
                    <a:cubicBezTo>
                      <a:pt x="14303" y="4297"/>
                      <a:pt x="14368" y="5355"/>
                      <a:pt x="14368" y="6730"/>
                    </a:cubicBezTo>
                    <a:cubicBezTo>
                      <a:pt x="14368" y="8105"/>
                      <a:pt x="14303" y="9163"/>
                      <a:pt x="14179" y="9774"/>
                    </a:cubicBezTo>
                    <a:cubicBezTo>
                      <a:pt x="14055" y="10387"/>
                      <a:pt x="13871" y="10723"/>
                      <a:pt x="13613" y="10723"/>
                    </a:cubicBezTo>
                    <a:lnTo>
                      <a:pt x="13123" y="10723"/>
                    </a:lnTo>
                    <a:cubicBezTo>
                      <a:pt x="12948" y="10723"/>
                      <a:pt x="12826" y="11225"/>
                      <a:pt x="12826" y="12064"/>
                    </a:cubicBezTo>
                    <a:cubicBezTo>
                      <a:pt x="12826" y="12903"/>
                      <a:pt x="12948" y="13404"/>
                      <a:pt x="13123" y="13404"/>
                    </a:cubicBezTo>
                    <a:lnTo>
                      <a:pt x="13613" y="13404"/>
                    </a:lnTo>
                    <a:cubicBezTo>
                      <a:pt x="14043" y="13404"/>
                      <a:pt x="14378" y="12863"/>
                      <a:pt x="14612" y="11673"/>
                    </a:cubicBezTo>
                    <a:cubicBezTo>
                      <a:pt x="14842" y="10498"/>
                      <a:pt x="14960" y="8860"/>
                      <a:pt x="14960" y="6744"/>
                    </a:cubicBezTo>
                    <a:cubicBezTo>
                      <a:pt x="14960" y="4628"/>
                      <a:pt x="14842" y="2962"/>
                      <a:pt x="14612" y="1787"/>
                    </a:cubicBezTo>
                    <a:cubicBezTo>
                      <a:pt x="14378" y="597"/>
                      <a:pt x="14043" y="0"/>
                      <a:pt x="13613" y="0"/>
                    </a:cubicBezTo>
                    <a:lnTo>
                      <a:pt x="11709" y="0"/>
                    </a:lnTo>
                    <a:close/>
                    <a:moveTo>
                      <a:pt x="84" y="2052"/>
                    </a:moveTo>
                    <a:cubicBezTo>
                      <a:pt x="27" y="2052"/>
                      <a:pt x="0" y="2199"/>
                      <a:pt x="0" y="2471"/>
                    </a:cubicBezTo>
                    <a:cubicBezTo>
                      <a:pt x="0" y="2746"/>
                      <a:pt x="27" y="2876"/>
                      <a:pt x="84" y="2876"/>
                    </a:cubicBezTo>
                    <a:lnTo>
                      <a:pt x="482" y="2876"/>
                    </a:lnTo>
                    <a:cubicBezTo>
                      <a:pt x="539" y="2876"/>
                      <a:pt x="569" y="3009"/>
                      <a:pt x="569" y="3281"/>
                    </a:cubicBezTo>
                    <a:lnTo>
                      <a:pt x="569" y="19952"/>
                    </a:lnTo>
                    <a:cubicBezTo>
                      <a:pt x="569" y="20226"/>
                      <a:pt x="539" y="20357"/>
                      <a:pt x="482" y="20357"/>
                    </a:cubicBezTo>
                    <a:lnTo>
                      <a:pt x="84" y="20357"/>
                    </a:lnTo>
                    <a:cubicBezTo>
                      <a:pt x="27" y="20357"/>
                      <a:pt x="0" y="20490"/>
                      <a:pt x="0" y="20762"/>
                    </a:cubicBezTo>
                    <a:cubicBezTo>
                      <a:pt x="0" y="21036"/>
                      <a:pt x="27" y="21181"/>
                      <a:pt x="84" y="21181"/>
                    </a:cubicBezTo>
                    <a:lnTo>
                      <a:pt x="1335" y="21181"/>
                    </a:lnTo>
                    <a:cubicBezTo>
                      <a:pt x="1393" y="21181"/>
                      <a:pt x="1420" y="21036"/>
                      <a:pt x="1420" y="20762"/>
                    </a:cubicBezTo>
                    <a:cubicBezTo>
                      <a:pt x="1420" y="20490"/>
                      <a:pt x="1393" y="20357"/>
                      <a:pt x="1335" y="20357"/>
                    </a:cubicBezTo>
                    <a:lnTo>
                      <a:pt x="825" y="20357"/>
                    </a:lnTo>
                    <a:cubicBezTo>
                      <a:pt x="768" y="20357"/>
                      <a:pt x="737" y="20226"/>
                      <a:pt x="737" y="19952"/>
                    </a:cubicBezTo>
                    <a:lnTo>
                      <a:pt x="737" y="3965"/>
                    </a:lnTo>
                    <a:cubicBezTo>
                      <a:pt x="737" y="3820"/>
                      <a:pt x="744" y="3750"/>
                      <a:pt x="755" y="3742"/>
                    </a:cubicBezTo>
                    <a:cubicBezTo>
                      <a:pt x="766" y="3733"/>
                      <a:pt x="776" y="3753"/>
                      <a:pt x="784" y="3826"/>
                    </a:cubicBezTo>
                    <a:lnTo>
                      <a:pt x="2375" y="20762"/>
                    </a:lnTo>
                    <a:cubicBezTo>
                      <a:pt x="2401" y="21036"/>
                      <a:pt x="2443" y="21181"/>
                      <a:pt x="2500" y="21181"/>
                    </a:cubicBezTo>
                    <a:cubicBezTo>
                      <a:pt x="2557" y="21181"/>
                      <a:pt x="2598" y="21036"/>
                      <a:pt x="2625" y="20762"/>
                    </a:cubicBezTo>
                    <a:lnTo>
                      <a:pt x="4215" y="3826"/>
                    </a:lnTo>
                    <a:cubicBezTo>
                      <a:pt x="4223" y="3753"/>
                      <a:pt x="4233" y="3733"/>
                      <a:pt x="4245" y="3742"/>
                    </a:cubicBezTo>
                    <a:cubicBezTo>
                      <a:pt x="4256" y="3750"/>
                      <a:pt x="4259" y="3820"/>
                      <a:pt x="4259" y="3965"/>
                    </a:cubicBezTo>
                    <a:lnTo>
                      <a:pt x="4259" y="19952"/>
                    </a:lnTo>
                    <a:cubicBezTo>
                      <a:pt x="4259" y="20226"/>
                      <a:pt x="4231" y="20357"/>
                      <a:pt x="4175" y="20357"/>
                    </a:cubicBezTo>
                    <a:lnTo>
                      <a:pt x="3664" y="20357"/>
                    </a:lnTo>
                    <a:cubicBezTo>
                      <a:pt x="3607" y="20357"/>
                      <a:pt x="3580" y="20490"/>
                      <a:pt x="3580" y="20762"/>
                    </a:cubicBezTo>
                    <a:cubicBezTo>
                      <a:pt x="3580" y="21036"/>
                      <a:pt x="3607" y="21181"/>
                      <a:pt x="3664" y="21181"/>
                    </a:cubicBezTo>
                    <a:lnTo>
                      <a:pt x="4912" y="21181"/>
                    </a:lnTo>
                    <a:cubicBezTo>
                      <a:pt x="4969" y="21181"/>
                      <a:pt x="4999" y="21036"/>
                      <a:pt x="4999" y="20762"/>
                    </a:cubicBezTo>
                    <a:cubicBezTo>
                      <a:pt x="4999" y="20490"/>
                      <a:pt x="4969" y="20357"/>
                      <a:pt x="4912" y="20357"/>
                    </a:cubicBezTo>
                    <a:lnTo>
                      <a:pt x="4517" y="20357"/>
                    </a:lnTo>
                    <a:cubicBezTo>
                      <a:pt x="4460" y="20357"/>
                      <a:pt x="4430" y="20226"/>
                      <a:pt x="4430" y="19952"/>
                    </a:cubicBezTo>
                    <a:lnTo>
                      <a:pt x="4430" y="3281"/>
                    </a:lnTo>
                    <a:cubicBezTo>
                      <a:pt x="4430" y="3009"/>
                      <a:pt x="4460" y="2876"/>
                      <a:pt x="4517" y="2876"/>
                    </a:cubicBezTo>
                    <a:lnTo>
                      <a:pt x="4912" y="2876"/>
                    </a:lnTo>
                    <a:cubicBezTo>
                      <a:pt x="4969" y="2876"/>
                      <a:pt x="4999" y="2746"/>
                      <a:pt x="4999" y="2471"/>
                    </a:cubicBezTo>
                    <a:cubicBezTo>
                      <a:pt x="4999" y="2199"/>
                      <a:pt x="4969" y="2052"/>
                      <a:pt x="4912" y="2052"/>
                    </a:cubicBezTo>
                    <a:lnTo>
                      <a:pt x="4288" y="2052"/>
                    </a:lnTo>
                    <a:cubicBezTo>
                      <a:pt x="4246" y="2052"/>
                      <a:pt x="4216" y="2090"/>
                      <a:pt x="4195" y="2164"/>
                    </a:cubicBezTo>
                    <a:cubicBezTo>
                      <a:pt x="4174" y="2235"/>
                      <a:pt x="4157" y="2344"/>
                      <a:pt x="4146" y="2471"/>
                    </a:cubicBezTo>
                    <a:lnTo>
                      <a:pt x="2555" y="19408"/>
                    </a:lnTo>
                    <a:cubicBezTo>
                      <a:pt x="2517" y="19790"/>
                      <a:pt x="2479" y="19790"/>
                      <a:pt x="2442" y="19408"/>
                    </a:cubicBezTo>
                    <a:lnTo>
                      <a:pt x="851" y="2471"/>
                    </a:lnTo>
                    <a:cubicBezTo>
                      <a:pt x="839" y="2344"/>
                      <a:pt x="825" y="2235"/>
                      <a:pt x="804" y="2164"/>
                    </a:cubicBezTo>
                    <a:cubicBezTo>
                      <a:pt x="783" y="2090"/>
                      <a:pt x="753" y="2052"/>
                      <a:pt x="711" y="2052"/>
                    </a:cubicBezTo>
                    <a:lnTo>
                      <a:pt x="84" y="2052"/>
                    </a:lnTo>
                    <a:close/>
                    <a:moveTo>
                      <a:pt x="17277" y="5222"/>
                    </a:moveTo>
                    <a:cubicBezTo>
                      <a:pt x="17138" y="5222"/>
                      <a:pt x="17008" y="5330"/>
                      <a:pt x="16885" y="5557"/>
                    </a:cubicBezTo>
                    <a:cubicBezTo>
                      <a:pt x="16772" y="5765"/>
                      <a:pt x="16666" y="6030"/>
                      <a:pt x="16575" y="6325"/>
                    </a:cubicBezTo>
                    <a:cubicBezTo>
                      <a:pt x="16535" y="6450"/>
                      <a:pt x="16500" y="6511"/>
                      <a:pt x="16464" y="6646"/>
                    </a:cubicBezTo>
                    <a:cubicBezTo>
                      <a:pt x="16446" y="5920"/>
                      <a:pt x="16331" y="5362"/>
                      <a:pt x="16171" y="5362"/>
                    </a:cubicBezTo>
                    <a:lnTo>
                      <a:pt x="15602" y="5362"/>
                    </a:lnTo>
                    <a:cubicBezTo>
                      <a:pt x="15427" y="5362"/>
                      <a:pt x="15306" y="6087"/>
                      <a:pt x="15306" y="6925"/>
                    </a:cubicBezTo>
                    <a:cubicBezTo>
                      <a:pt x="15306" y="7764"/>
                      <a:pt x="15427" y="8489"/>
                      <a:pt x="15602" y="8489"/>
                    </a:cubicBezTo>
                    <a:lnTo>
                      <a:pt x="15915" y="8489"/>
                    </a:lnTo>
                    <a:lnTo>
                      <a:pt x="15915" y="18319"/>
                    </a:lnTo>
                    <a:lnTo>
                      <a:pt x="15602" y="18319"/>
                    </a:lnTo>
                    <a:cubicBezTo>
                      <a:pt x="15427" y="18319"/>
                      <a:pt x="15306" y="18820"/>
                      <a:pt x="15306" y="19659"/>
                    </a:cubicBezTo>
                    <a:cubicBezTo>
                      <a:pt x="15306" y="20498"/>
                      <a:pt x="15427" y="21000"/>
                      <a:pt x="15602" y="21000"/>
                    </a:cubicBezTo>
                    <a:lnTo>
                      <a:pt x="16795" y="21000"/>
                    </a:lnTo>
                    <a:cubicBezTo>
                      <a:pt x="16970" y="21000"/>
                      <a:pt x="17091" y="20498"/>
                      <a:pt x="17091" y="19659"/>
                    </a:cubicBezTo>
                    <a:cubicBezTo>
                      <a:pt x="17091" y="18820"/>
                      <a:pt x="16970" y="18319"/>
                      <a:pt x="16795" y="18319"/>
                    </a:cubicBezTo>
                    <a:lnTo>
                      <a:pt x="16473" y="18319"/>
                    </a:lnTo>
                    <a:lnTo>
                      <a:pt x="16473" y="11030"/>
                    </a:lnTo>
                    <a:cubicBezTo>
                      <a:pt x="16566" y="10507"/>
                      <a:pt x="16612" y="10028"/>
                      <a:pt x="16694" y="9592"/>
                    </a:cubicBezTo>
                    <a:cubicBezTo>
                      <a:pt x="16767" y="9192"/>
                      <a:pt x="16859" y="8819"/>
                      <a:pt x="16966" y="8489"/>
                    </a:cubicBezTo>
                    <a:cubicBezTo>
                      <a:pt x="17058" y="8210"/>
                      <a:pt x="17161" y="8070"/>
                      <a:pt x="17280" y="8070"/>
                    </a:cubicBezTo>
                    <a:cubicBezTo>
                      <a:pt x="17441" y="8070"/>
                      <a:pt x="17555" y="8252"/>
                      <a:pt x="17634" y="8615"/>
                    </a:cubicBezTo>
                    <a:cubicBezTo>
                      <a:pt x="17712" y="8970"/>
                      <a:pt x="17747" y="9386"/>
                      <a:pt x="17747" y="9927"/>
                    </a:cubicBezTo>
                    <a:cubicBezTo>
                      <a:pt x="17747" y="10766"/>
                      <a:pt x="17869" y="11352"/>
                      <a:pt x="18044" y="11352"/>
                    </a:cubicBezTo>
                    <a:cubicBezTo>
                      <a:pt x="18218" y="11352"/>
                      <a:pt x="18343" y="10766"/>
                      <a:pt x="18343" y="9927"/>
                    </a:cubicBezTo>
                    <a:cubicBezTo>
                      <a:pt x="18343" y="9289"/>
                      <a:pt x="18318" y="8677"/>
                      <a:pt x="18270" y="8112"/>
                    </a:cubicBezTo>
                    <a:cubicBezTo>
                      <a:pt x="18221" y="7535"/>
                      <a:pt x="18148" y="7015"/>
                      <a:pt x="18052" y="6576"/>
                    </a:cubicBezTo>
                    <a:cubicBezTo>
                      <a:pt x="17958" y="6147"/>
                      <a:pt x="17845" y="5808"/>
                      <a:pt x="17715" y="5571"/>
                    </a:cubicBezTo>
                    <a:cubicBezTo>
                      <a:pt x="17587" y="5335"/>
                      <a:pt x="17438" y="5222"/>
                      <a:pt x="17277" y="5222"/>
                    </a:cubicBezTo>
                    <a:close/>
                    <a:moveTo>
                      <a:pt x="19997" y="5362"/>
                    </a:moveTo>
                    <a:cubicBezTo>
                      <a:pt x="19767" y="5362"/>
                      <a:pt x="19548" y="5565"/>
                      <a:pt x="19350" y="5962"/>
                    </a:cubicBezTo>
                    <a:cubicBezTo>
                      <a:pt x="19151" y="6362"/>
                      <a:pt x="18980" y="6931"/>
                      <a:pt x="18839" y="7651"/>
                    </a:cubicBezTo>
                    <a:cubicBezTo>
                      <a:pt x="18699" y="8366"/>
                      <a:pt x="18589" y="9238"/>
                      <a:pt x="18511" y="10235"/>
                    </a:cubicBezTo>
                    <a:cubicBezTo>
                      <a:pt x="18434" y="11218"/>
                      <a:pt x="18395" y="12313"/>
                      <a:pt x="18395" y="13488"/>
                    </a:cubicBezTo>
                    <a:cubicBezTo>
                      <a:pt x="18395" y="14662"/>
                      <a:pt x="18434" y="15744"/>
                      <a:pt x="18511" y="16727"/>
                    </a:cubicBezTo>
                    <a:cubicBezTo>
                      <a:pt x="18589" y="17724"/>
                      <a:pt x="18699" y="18597"/>
                      <a:pt x="18839" y="19310"/>
                    </a:cubicBezTo>
                    <a:cubicBezTo>
                      <a:pt x="18980" y="20031"/>
                      <a:pt x="19150" y="20599"/>
                      <a:pt x="19350" y="21000"/>
                    </a:cubicBezTo>
                    <a:cubicBezTo>
                      <a:pt x="19547" y="21396"/>
                      <a:pt x="19765" y="21600"/>
                      <a:pt x="19997" y="21600"/>
                    </a:cubicBezTo>
                    <a:cubicBezTo>
                      <a:pt x="20229" y="21600"/>
                      <a:pt x="20448" y="21396"/>
                      <a:pt x="20645" y="21000"/>
                    </a:cubicBezTo>
                    <a:cubicBezTo>
                      <a:pt x="20845" y="20599"/>
                      <a:pt x="21016" y="20029"/>
                      <a:pt x="21156" y="19310"/>
                    </a:cubicBezTo>
                    <a:cubicBezTo>
                      <a:pt x="21296" y="18595"/>
                      <a:pt x="21406" y="17723"/>
                      <a:pt x="21484" y="16727"/>
                    </a:cubicBezTo>
                    <a:cubicBezTo>
                      <a:pt x="21561" y="15742"/>
                      <a:pt x="21600" y="14661"/>
                      <a:pt x="21600" y="13488"/>
                    </a:cubicBezTo>
                    <a:cubicBezTo>
                      <a:pt x="21600" y="12314"/>
                      <a:pt x="21561" y="11220"/>
                      <a:pt x="21484" y="10235"/>
                    </a:cubicBezTo>
                    <a:cubicBezTo>
                      <a:pt x="21406" y="9238"/>
                      <a:pt x="21296" y="8367"/>
                      <a:pt x="21156" y="7651"/>
                    </a:cubicBezTo>
                    <a:cubicBezTo>
                      <a:pt x="21015" y="6931"/>
                      <a:pt x="20844" y="6363"/>
                      <a:pt x="20645" y="5962"/>
                    </a:cubicBezTo>
                    <a:cubicBezTo>
                      <a:pt x="20447" y="5565"/>
                      <a:pt x="20228" y="5362"/>
                      <a:pt x="19997" y="5362"/>
                    </a:cubicBezTo>
                    <a:close/>
                    <a:moveTo>
                      <a:pt x="6312" y="7247"/>
                    </a:moveTo>
                    <a:cubicBezTo>
                      <a:pt x="6187" y="7247"/>
                      <a:pt x="6067" y="7329"/>
                      <a:pt x="5957" y="7484"/>
                    </a:cubicBezTo>
                    <a:cubicBezTo>
                      <a:pt x="5847" y="7638"/>
                      <a:pt x="5751" y="7829"/>
                      <a:pt x="5664" y="8056"/>
                    </a:cubicBezTo>
                    <a:cubicBezTo>
                      <a:pt x="5577" y="8285"/>
                      <a:pt x="5498" y="8541"/>
                      <a:pt x="5432" y="8824"/>
                    </a:cubicBezTo>
                    <a:cubicBezTo>
                      <a:pt x="5365" y="9106"/>
                      <a:pt x="5314" y="9365"/>
                      <a:pt x="5272" y="9620"/>
                    </a:cubicBezTo>
                    <a:cubicBezTo>
                      <a:pt x="5238" y="9838"/>
                      <a:pt x="5244" y="10029"/>
                      <a:pt x="5290" y="10193"/>
                    </a:cubicBezTo>
                    <a:cubicBezTo>
                      <a:pt x="5335" y="10356"/>
                      <a:pt x="5375" y="10327"/>
                      <a:pt x="5409" y="10109"/>
                    </a:cubicBezTo>
                    <a:cubicBezTo>
                      <a:pt x="5443" y="9891"/>
                      <a:pt x="5487" y="9663"/>
                      <a:pt x="5542" y="9425"/>
                    </a:cubicBezTo>
                    <a:cubicBezTo>
                      <a:pt x="5597" y="9190"/>
                      <a:pt x="5660" y="8983"/>
                      <a:pt x="5734" y="8782"/>
                    </a:cubicBezTo>
                    <a:cubicBezTo>
                      <a:pt x="5808" y="8583"/>
                      <a:pt x="5892" y="8404"/>
                      <a:pt x="5986" y="8266"/>
                    </a:cubicBezTo>
                    <a:cubicBezTo>
                      <a:pt x="6081" y="8129"/>
                      <a:pt x="6190" y="8070"/>
                      <a:pt x="6312" y="8070"/>
                    </a:cubicBezTo>
                    <a:cubicBezTo>
                      <a:pt x="6448" y="8070"/>
                      <a:pt x="6570" y="8159"/>
                      <a:pt x="6680" y="8350"/>
                    </a:cubicBezTo>
                    <a:cubicBezTo>
                      <a:pt x="6790" y="8540"/>
                      <a:pt x="6883" y="8807"/>
                      <a:pt x="6959" y="9145"/>
                    </a:cubicBezTo>
                    <a:cubicBezTo>
                      <a:pt x="7035" y="9481"/>
                      <a:pt x="7091" y="9871"/>
                      <a:pt x="7133" y="10318"/>
                    </a:cubicBezTo>
                    <a:cubicBezTo>
                      <a:pt x="7175" y="10766"/>
                      <a:pt x="7197" y="11247"/>
                      <a:pt x="7197" y="11756"/>
                    </a:cubicBezTo>
                    <a:lnTo>
                      <a:pt x="7197" y="16950"/>
                    </a:lnTo>
                    <a:cubicBezTo>
                      <a:pt x="7118" y="17642"/>
                      <a:pt x="7021" y="18263"/>
                      <a:pt x="6907" y="18807"/>
                    </a:cubicBezTo>
                    <a:cubicBezTo>
                      <a:pt x="6808" y="19282"/>
                      <a:pt x="6690" y="19705"/>
                      <a:pt x="6550" y="20078"/>
                    </a:cubicBezTo>
                    <a:cubicBezTo>
                      <a:pt x="6410" y="20451"/>
                      <a:pt x="6248" y="20637"/>
                      <a:pt x="6062" y="20637"/>
                    </a:cubicBezTo>
                    <a:cubicBezTo>
                      <a:pt x="5778" y="20637"/>
                      <a:pt x="5565" y="20296"/>
                      <a:pt x="5423" y="19631"/>
                    </a:cubicBezTo>
                    <a:cubicBezTo>
                      <a:pt x="5281" y="18966"/>
                      <a:pt x="5208" y="18115"/>
                      <a:pt x="5208" y="17076"/>
                    </a:cubicBezTo>
                    <a:cubicBezTo>
                      <a:pt x="5208" y="16567"/>
                      <a:pt x="5227" y="16102"/>
                      <a:pt x="5264" y="15666"/>
                    </a:cubicBezTo>
                    <a:cubicBezTo>
                      <a:pt x="5299" y="15230"/>
                      <a:pt x="5355" y="14844"/>
                      <a:pt x="5435" y="14535"/>
                    </a:cubicBezTo>
                    <a:cubicBezTo>
                      <a:pt x="5514" y="14224"/>
                      <a:pt x="5615" y="13990"/>
                      <a:pt x="5737" y="13809"/>
                    </a:cubicBezTo>
                    <a:cubicBezTo>
                      <a:pt x="5858" y="13628"/>
                      <a:pt x="6005" y="13530"/>
                      <a:pt x="6175" y="13530"/>
                    </a:cubicBezTo>
                    <a:lnTo>
                      <a:pt x="6770" y="13530"/>
                    </a:lnTo>
                    <a:cubicBezTo>
                      <a:pt x="6827" y="13530"/>
                      <a:pt x="6857" y="13398"/>
                      <a:pt x="6857" y="13125"/>
                    </a:cubicBezTo>
                    <a:cubicBezTo>
                      <a:pt x="6857" y="12852"/>
                      <a:pt x="6827" y="12706"/>
                      <a:pt x="6770" y="12706"/>
                    </a:cubicBezTo>
                    <a:lnTo>
                      <a:pt x="6175" y="12706"/>
                    </a:lnTo>
                    <a:cubicBezTo>
                      <a:pt x="5990" y="12706"/>
                      <a:pt x="5825" y="12828"/>
                      <a:pt x="5685" y="13055"/>
                    </a:cubicBezTo>
                    <a:cubicBezTo>
                      <a:pt x="5544" y="13284"/>
                      <a:pt x="5427" y="13585"/>
                      <a:pt x="5330" y="13976"/>
                    </a:cubicBezTo>
                    <a:cubicBezTo>
                      <a:pt x="5234" y="14369"/>
                      <a:pt x="5162" y="14831"/>
                      <a:pt x="5113" y="15359"/>
                    </a:cubicBezTo>
                    <a:cubicBezTo>
                      <a:pt x="5063" y="15886"/>
                      <a:pt x="5037" y="16457"/>
                      <a:pt x="5037" y="17076"/>
                    </a:cubicBezTo>
                    <a:cubicBezTo>
                      <a:pt x="5037" y="17696"/>
                      <a:pt x="5059" y="18280"/>
                      <a:pt x="5101" y="18807"/>
                    </a:cubicBezTo>
                    <a:cubicBezTo>
                      <a:pt x="5143" y="19336"/>
                      <a:pt x="5204" y="19784"/>
                      <a:pt x="5290" y="20176"/>
                    </a:cubicBezTo>
                    <a:cubicBezTo>
                      <a:pt x="5375" y="20567"/>
                      <a:pt x="5483" y="20882"/>
                      <a:pt x="5612" y="21111"/>
                    </a:cubicBezTo>
                    <a:cubicBezTo>
                      <a:pt x="5741" y="21339"/>
                      <a:pt x="5892" y="21446"/>
                      <a:pt x="6062" y="21446"/>
                    </a:cubicBezTo>
                    <a:cubicBezTo>
                      <a:pt x="6198" y="21446"/>
                      <a:pt x="6322" y="21363"/>
                      <a:pt x="6434" y="21181"/>
                    </a:cubicBezTo>
                    <a:cubicBezTo>
                      <a:pt x="6545" y="21000"/>
                      <a:pt x="6646" y="20781"/>
                      <a:pt x="6735" y="20525"/>
                    </a:cubicBezTo>
                    <a:cubicBezTo>
                      <a:pt x="6824" y="20271"/>
                      <a:pt x="6899" y="19997"/>
                      <a:pt x="6962" y="19715"/>
                    </a:cubicBezTo>
                    <a:cubicBezTo>
                      <a:pt x="7024" y="19434"/>
                      <a:pt x="7073" y="19181"/>
                      <a:pt x="7107" y="18961"/>
                    </a:cubicBezTo>
                    <a:cubicBezTo>
                      <a:pt x="7122" y="18871"/>
                      <a:pt x="7134" y="18831"/>
                      <a:pt x="7145" y="18821"/>
                    </a:cubicBezTo>
                    <a:cubicBezTo>
                      <a:pt x="7156" y="18812"/>
                      <a:pt x="7166" y="18826"/>
                      <a:pt x="7174" y="18863"/>
                    </a:cubicBezTo>
                    <a:cubicBezTo>
                      <a:pt x="7181" y="18900"/>
                      <a:pt x="7187" y="18944"/>
                      <a:pt x="7191" y="19017"/>
                    </a:cubicBezTo>
                    <a:cubicBezTo>
                      <a:pt x="7195" y="19089"/>
                      <a:pt x="7197" y="19166"/>
                      <a:pt x="7197" y="19240"/>
                    </a:cubicBezTo>
                    <a:lnTo>
                      <a:pt x="7197" y="20762"/>
                    </a:lnTo>
                    <a:cubicBezTo>
                      <a:pt x="7197" y="21036"/>
                      <a:pt x="7224" y="21181"/>
                      <a:pt x="7281" y="21181"/>
                    </a:cubicBezTo>
                    <a:lnTo>
                      <a:pt x="7850" y="21181"/>
                    </a:lnTo>
                    <a:cubicBezTo>
                      <a:pt x="7907" y="21181"/>
                      <a:pt x="7935" y="21036"/>
                      <a:pt x="7935" y="20762"/>
                    </a:cubicBezTo>
                    <a:cubicBezTo>
                      <a:pt x="7935" y="20490"/>
                      <a:pt x="7907" y="20357"/>
                      <a:pt x="7850" y="20357"/>
                    </a:cubicBezTo>
                    <a:lnTo>
                      <a:pt x="7453" y="20357"/>
                    </a:lnTo>
                    <a:cubicBezTo>
                      <a:pt x="7396" y="20357"/>
                      <a:pt x="7368" y="20226"/>
                      <a:pt x="7368" y="19952"/>
                    </a:cubicBezTo>
                    <a:lnTo>
                      <a:pt x="7368" y="11756"/>
                    </a:lnTo>
                    <a:cubicBezTo>
                      <a:pt x="7368" y="11136"/>
                      <a:pt x="7342" y="10558"/>
                      <a:pt x="7293" y="10011"/>
                    </a:cubicBezTo>
                    <a:cubicBezTo>
                      <a:pt x="7244" y="9465"/>
                      <a:pt x="7175" y="8983"/>
                      <a:pt x="7084" y="8573"/>
                    </a:cubicBezTo>
                    <a:cubicBezTo>
                      <a:pt x="6993" y="8163"/>
                      <a:pt x="6881" y="7833"/>
                      <a:pt x="6750" y="7596"/>
                    </a:cubicBezTo>
                    <a:cubicBezTo>
                      <a:pt x="6619" y="7359"/>
                      <a:pt x="6475" y="7247"/>
                      <a:pt x="6312" y="7247"/>
                    </a:cubicBezTo>
                    <a:close/>
                    <a:moveTo>
                      <a:pt x="20055" y="8042"/>
                    </a:moveTo>
                    <a:cubicBezTo>
                      <a:pt x="20212" y="8042"/>
                      <a:pt x="20353" y="8172"/>
                      <a:pt x="20476" y="8419"/>
                    </a:cubicBezTo>
                    <a:cubicBezTo>
                      <a:pt x="20599" y="8666"/>
                      <a:pt x="20701" y="8997"/>
                      <a:pt x="20787" y="9439"/>
                    </a:cubicBezTo>
                    <a:cubicBezTo>
                      <a:pt x="20873" y="9884"/>
                      <a:pt x="20942" y="10433"/>
                      <a:pt x="20990" y="11072"/>
                    </a:cubicBezTo>
                    <a:cubicBezTo>
                      <a:pt x="21040" y="11734"/>
                      <a:pt x="21066" y="12484"/>
                      <a:pt x="21066" y="13306"/>
                    </a:cubicBezTo>
                    <a:cubicBezTo>
                      <a:pt x="21066" y="14146"/>
                      <a:pt x="21040" y="14909"/>
                      <a:pt x="20990" y="15568"/>
                    </a:cubicBezTo>
                    <a:cubicBezTo>
                      <a:pt x="20942" y="16209"/>
                      <a:pt x="20873" y="16758"/>
                      <a:pt x="20787" y="17202"/>
                    </a:cubicBezTo>
                    <a:cubicBezTo>
                      <a:pt x="20702" y="17638"/>
                      <a:pt x="20599" y="17989"/>
                      <a:pt x="20479" y="18221"/>
                    </a:cubicBezTo>
                    <a:cubicBezTo>
                      <a:pt x="20356" y="18462"/>
                      <a:pt x="20213" y="18584"/>
                      <a:pt x="20055" y="18584"/>
                    </a:cubicBezTo>
                    <a:cubicBezTo>
                      <a:pt x="19898" y="18584"/>
                      <a:pt x="19755" y="18462"/>
                      <a:pt x="19632" y="18221"/>
                    </a:cubicBezTo>
                    <a:cubicBezTo>
                      <a:pt x="19512" y="17989"/>
                      <a:pt x="19409" y="17650"/>
                      <a:pt x="19324" y="17216"/>
                    </a:cubicBezTo>
                    <a:cubicBezTo>
                      <a:pt x="19237" y="16765"/>
                      <a:pt x="19170" y="16221"/>
                      <a:pt x="19121" y="15568"/>
                    </a:cubicBezTo>
                    <a:cubicBezTo>
                      <a:pt x="19071" y="14913"/>
                      <a:pt x="19045" y="14151"/>
                      <a:pt x="19045" y="13306"/>
                    </a:cubicBezTo>
                    <a:cubicBezTo>
                      <a:pt x="19045" y="12479"/>
                      <a:pt x="19071" y="11729"/>
                      <a:pt x="19121" y="11072"/>
                    </a:cubicBezTo>
                    <a:cubicBezTo>
                      <a:pt x="19170" y="10429"/>
                      <a:pt x="19238" y="9881"/>
                      <a:pt x="19324" y="9439"/>
                    </a:cubicBezTo>
                    <a:cubicBezTo>
                      <a:pt x="19410" y="8995"/>
                      <a:pt x="19511" y="8667"/>
                      <a:pt x="19635" y="8419"/>
                    </a:cubicBezTo>
                    <a:cubicBezTo>
                      <a:pt x="19757" y="8172"/>
                      <a:pt x="19899" y="8042"/>
                      <a:pt x="20055" y="8042"/>
                    </a:cubicBezTo>
                    <a:close/>
                  </a:path>
                </a:pathLst>
              </a:custGeom>
              <a:solidFill>
                <a:srgbClr val="1A21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84" name="Shape 184"/>
              <p:cNvSpPr/>
              <p:nvPr/>
            </p:nvSpPr>
            <p:spPr>
              <a:xfrm>
                <a:off x="376801" y="88659"/>
                <a:ext cx="283710" cy="3086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60" extrusionOk="0">
                    <a:moveTo>
                      <a:pt x="21213" y="11458"/>
                    </a:moveTo>
                    <a:lnTo>
                      <a:pt x="19665" y="11458"/>
                    </a:lnTo>
                    <a:cubicBezTo>
                      <a:pt x="19526" y="11458"/>
                      <a:pt x="19407" y="11423"/>
                      <a:pt x="19303" y="11352"/>
                    </a:cubicBezTo>
                    <a:cubicBezTo>
                      <a:pt x="19200" y="11281"/>
                      <a:pt x="19106" y="11198"/>
                      <a:pt x="19020" y="11103"/>
                    </a:cubicBezTo>
                    <a:lnTo>
                      <a:pt x="15331" y="6393"/>
                    </a:lnTo>
                    <a:cubicBezTo>
                      <a:pt x="15227" y="6251"/>
                      <a:pt x="15227" y="6109"/>
                      <a:pt x="15331" y="5967"/>
                    </a:cubicBezTo>
                    <a:lnTo>
                      <a:pt x="18242" y="2078"/>
                    </a:lnTo>
                    <a:cubicBezTo>
                      <a:pt x="18311" y="1983"/>
                      <a:pt x="18401" y="1899"/>
                      <a:pt x="18513" y="1828"/>
                    </a:cubicBezTo>
                    <a:cubicBezTo>
                      <a:pt x="18530" y="1817"/>
                      <a:pt x="18584" y="1790"/>
                      <a:pt x="18658" y="1754"/>
                    </a:cubicBezTo>
                    <a:cubicBezTo>
                      <a:pt x="19600" y="1650"/>
                      <a:pt x="20445" y="1250"/>
                      <a:pt x="21072" y="657"/>
                    </a:cubicBezTo>
                    <a:cubicBezTo>
                      <a:pt x="21234" y="504"/>
                      <a:pt x="21230" y="258"/>
                      <a:pt x="21064" y="110"/>
                    </a:cubicBezTo>
                    <a:cubicBezTo>
                      <a:pt x="20896" y="-39"/>
                      <a:pt x="20630" y="-36"/>
                      <a:pt x="20467" y="118"/>
                    </a:cubicBezTo>
                    <a:cubicBezTo>
                      <a:pt x="19916" y="637"/>
                      <a:pt x="19162" y="966"/>
                      <a:pt x="18322" y="1002"/>
                    </a:cubicBezTo>
                    <a:lnTo>
                      <a:pt x="17812" y="990"/>
                    </a:lnTo>
                    <a:cubicBezTo>
                      <a:pt x="17055" y="913"/>
                      <a:pt x="16380" y="594"/>
                      <a:pt x="15873" y="117"/>
                    </a:cubicBezTo>
                    <a:cubicBezTo>
                      <a:pt x="15710" y="-37"/>
                      <a:pt x="15443" y="-40"/>
                      <a:pt x="15276" y="110"/>
                    </a:cubicBezTo>
                    <a:cubicBezTo>
                      <a:pt x="15109" y="259"/>
                      <a:pt x="15106" y="504"/>
                      <a:pt x="15269" y="657"/>
                    </a:cubicBezTo>
                    <a:lnTo>
                      <a:pt x="15268" y="657"/>
                    </a:lnTo>
                    <a:cubicBezTo>
                      <a:pt x="15838" y="1195"/>
                      <a:pt x="16587" y="1573"/>
                      <a:pt x="17425" y="1717"/>
                    </a:cubicBezTo>
                    <a:cubicBezTo>
                      <a:pt x="17428" y="1728"/>
                      <a:pt x="17435" y="1739"/>
                      <a:pt x="17437" y="1751"/>
                    </a:cubicBezTo>
                    <a:cubicBezTo>
                      <a:pt x="17459" y="1838"/>
                      <a:pt x="17430" y="1972"/>
                      <a:pt x="17345" y="2067"/>
                    </a:cubicBezTo>
                    <a:lnTo>
                      <a:pt x="14867" y="5352"/>
                    </a:lnTo>
                    <a:cubicBezTo>
                      <a:pt x="14746" y="5525"/>
                      <a:pt x="14626" y="5525"/>
                      <a:pt x="14506" y="5352"/>
                    </a:cubicBezTo>
                    <a:lnTo>
                      <a:pt x="11411" y="1400"/>
                    </a:lnTo>
                    <a:cubicBezTo>
                      <a:pt x="11324" y="1305"/>
                      <a:pt x="11310" y="1221"/>
                      <a:pt x="11372" y="1150"/>
                    </a:cubicBezTo>
                    <a:cubicBezTo>
                      <a:pt x="11431" y="1079"/>
                      <a:pt x="11530" y="1045"/>
                      <a:pt x="11668" y="1045"/>
                    </a:cubicBezTo>
                    <a:lnTo>
                      <a:pt x="13732" y="1045"/>
                    </a:lnTo>
                    <a:cubicBezTo>
                      <a:pt x="13989" y="1045"/>
                      <a:pt x="14119" y="926"/>
                      <a:pt x="14119" y="690"/>
                    </a:cubicBezTo>
                    <a:cubicBezTo>
                      <a:pt x="14119" y="453"/>
                      <a:pt x="13989" y="335"/>
                      <a:pt x="13732" y="335"/>
                    </a:cubicBezTo>
                    <a:lnTo>
                      <a:pt x="8315" y="335"/>
                    </a:lnTo>
                    <a:cubicBezTo>
                      <a:pt x="8056" y="335"/>
                      <a:pt x="7928" y="453"/>
                      <a:pt x="7928" y="690"/>
                    </a:cubicBezTo>
                    <a:cubicBezTo>
                      <a:pt x="7928" y="926"/>
                      <a:pt x="8056" y="1045"/>
                      <a:pt x="8315" y="1045"/>
                    </a:cubicBezTo>
                    <a:lnTo>
                      <a:pt x="9863" y="1045"/>
                    </a:lnTo>
                    <a:cubicBezTo>
                      <a:pt x="10000" y="1045"/>
                      <a:pt x="10124" y="1079"/>
                      <a:pt x="10237" y="1150"/>
                    </a:cubicBezTo>
                    <a:cubicBezTo>
                      <a:pt x="10348" y="1221"/>
                      <a:pt x="10438" y="1305"/>
                      <a:pt x="10508" y="1400"/>
                    </a:cubicBezTo>
                    <a:lnTo>
                      <a:pt x="14066" y="5967"/>
                    </a:lnTo>
                    <a:cubicBezTo>
                      <a:pt x="14170" y="6109"/>
                      <a:pt x="14170" y="6251"/>
                      <a:pt x="14066" y="6393"/>
                    </a:cubicBezTo>
                    <a:lnTo>
                      <a:pt x="2579" y="20495"/>
                    </a:lnTo>
                    <a:cubicBezTo>
                      <a:pt x="2492" y="20590"/>
                      <a:pt x="2399" y="20674"/>
                      <a:pt x="2295" y="20745"/>
                    </a:cubicBezTo>
                    <a:cubicBezTo>
                      <a:pt x="2192" y="20816"/>
                      <a:pt x="2072" y="20850"/>
                      <a:pt x="1935" y="20850"/>
                    </a:cubicBezTo>
                    <a:lnTo>
                      <a:pt x="387" y="20850"/>
                    </a:lnTo>
                    <a:cubicBezTo>
                      <a:pt x="128" y="20850"/>
                      <a:pt x="0" y="20969"/>
                      <a:pt x="0" y="21205"/>
                    </a:cubicBezTo>
                    <a:cubicBezTo>
                      <a:pt x="0" y="21442"/>
                      <a:pt x="128" y="21560"/>
                      <a:pt x="387" y="21560"/>
                    </a:cubicBezTo>
                    <a:lnTo>
                      <a:pt x="5803" y="21560"/>
                    </a:lnTo>
                    <a:cubicBezTo>
                      <a:pt x="6061" y="21560"/>
                      <a:pt x="6190" y="21442"/>
                      <a:pt x="6190" y="21205"/>
                    </a:cubicBezTo>
                    <a:cubicBezTo>
                      <a:pt x="6190" y="20969"/>
                      <a:pt x="6061" y="20850"/>
                      <a:pt x="5803" y="20850"/>
                    </a:cubicBezTo>
                    <a:lnTo>
                      <a:pt x="3740" y="20850"/>
                    </a:lnTo>
                    <a:cubicBezTo>
                      <a:pt x="3602" y="20850"/>
                      <a:pt x="3504" y="20816"/>
                      <a:pt x="3442" y="20745"/>
                    </a:cubicBezTo>
                    <a:cubicBezTo>
                      <a:pt x="3382" y="20674"/>
                      <a:pt x="3395" y="20590"/>
                      <a:pt x="3481" y="20495"/>
                    </a:cubicBezTo>
                    <a:lnTo>
                      <a:pt x="14506" y="6985"/>
                    </a:lnTo>
                    <a:cubicBezTo>
                      <a:pt x="14626" y="6827"/>
                      <a:pt x="14746" y="6827"/>
                      <a:pt x="14867" y="6985"/>
                    </a:cubicBezTo>
                    <a:lnTo>
                      <a:pt x="18117" y="11103"/>
                    </a:lnTo>
                    <a:cubicBezTo>
                      <a:pt x="18204" y="11198"/>
                      <a:pt x="18216" y="11281"/>
                      <a:pt x="18156" y="11352"/>
                    </a:cubicBezTo>
                    <a:cubicBezTo>
                      <a:pt x="18095" y="11423"/>
                      <a:pt x="17996" y="11458"/>
                      <a:pt x="17859" y="11458"/>
                    </a:cubicBezTo>
                    <a:lnTo>
                      <a:pt x="15795" y="11458"/>
                    </a:lnTo>
                    <a:cubicBezTo>
                      <a:pt x="15537" y="11458"/>
                      <a:pt x="15409" y="11577"/>
                      <a:pt x="15409" y="11813"/>
                    </a:cubicBezTo>
                    <a:cubicBezTo>
                      <a:pt x="15409" y="12050"/>
                      <a:pt x="15537" y="12167"/>
                      <a:pt x="15795" y="12167"/>
                    </a:cubicBezTo>
                    <a:lnTo>
                      <a:pt x="21213" y="12167"/>
                    </a:lnTo>
                    <a:cubicBezTo>
                      <a:pt x="21470" y="12167"/>
                      <a:pt x="21600" y="12050"/>
                      <a:pt x="21600" y="11813"/>
                    </a:cubicBezTo>
                    <a:cubicBezTo>
                      <a:pt x="21600" y="11577"/>
                      <a:pt x="21470" y="11458"/>
                      <a:pt x="21213" y="1145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85" name="Shape 185"/>
              <p:cNvSpPr/>
              <p:nvPr/>
            </p:nvSpPr>
            <p:spPr>
              <a:xfrm>
                <a:off x="592908" y="72035"/>
                <a:ext cx="44769" cy="20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802" y="11979"/>
                    </a:moveTo>
                    <a:cubicBezTo>
                      <a:pt x="15493" y="11979"/>
                      <a:pt x="14427" y="10116"/>
                      <a:pt x="14427" y="7815"/>
                    </a:cubicBezTo>
                    <a:cubicBezTo>
                      <a:pt x="14427" y="5520"/>
                      <a:pt x="15493" y="3657"/>
                      <a:pt x="16802" y="3657"/>
                    </a:cubicBezTo>
                    <a:cubicBezTo>
                      <a:pt x="18118" y="3657"/>
                      <a:pt x="19185" y="5520"/>
                      <a:pt x="19185" y="7815"/>
                    </a:cubicBezTo>
                    <a:cubicBezTo>
                      <a:pt x="19185" y="10116"/>
                      <a:pt x="18118" y="11979"/>
                      <a:pt x="16802" y="11979"/>
                    </a:cubicBezTo>
                    <a:close/>
                    <a:moveTo>
                      <a:pt x="10799" y="0"/>
                    </a:moveTo>
                    <a:cubicBezTo>
                      <a:pt x="4837" y="0"/>
                      <a:pt x="0" y="4833"/>
                      <a:pt x="0" y="10803"/>
                    </a:cubicBezTo>
                    <a:cubicBezTo>
                      <a:pt x="0" y="16767"/>
                      <a:pt x="4837" y="21600"/>
                      <a:pt x="10799" y="21600"/>
                    </a:cubicBezTo>
                    <a:cubicBezTo>
                      <a:pt x="16761" y="21600"/>
                      <a:pt x="21600" y="16767"/>
                      <a:pt x="21600" y="10803"/>
                    </a:cubicBezTo>
                    <a:cubicBezTo>
                      <a:pt x="21600" y="4833"/>
                      <a:pt x="16761" y="0"/>
                      <a:pt x="10799" y="0"/>
                    </a:cubicBezTo>
                    <a:close/>
                  </a:path>
                </a:pathLst>
              </a:custGeom>
              <a:solidFill>
                <a:srgbClr val="1A21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49908488"/>
      </p:ext>
    </p:extLst>
  </p:cSld>
  <p:clrMapOvr>
    <a:masterClrMapping/>
  </p:clrMapOvr>
  <p:transition spd="med"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ide Solid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/>
          <p:nvPr/>
        </p:nvSpPr>
        <p:spPr>
          <a:xfrm>
            <a:off x="-10468" y="-5034"/>
            <a:ext cx="4397257" cy="6868068"/>
          </a:xfrm>
          <a:prstGeom prst="rect">
            <a:avLst/>
          </a:prstGeom>
          <a:solidFill>
            <a:srgbClr val="434F5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309563">
              <a:defRPr sz="3200"/>
            </a:pPr>
            <a:endParaRPr sz="1200" kern="0">
              <a:solidFill>
                <a:sysClr val="windowText" lastClr="000000"/>
              </a:solidFill>
              <a:sym typeface="Helvetica Light"/>
            </a:endParaRPr>
          </a:p>
        </p:txBody>
      </p:sp>
      <p:grpSp>
        <p:nvGrpSpPr>
          <p:cNvPr id="197" name="Group 197"/>
          <p:cNvGrpSpPr/>
          <p:nvPr/>
        </p:nvGrpSpPr>
        <p:grpSpPr>
          <a:xfrm>
            <a:off x="206257" y="6579295"/>
            <a:ext cx="652434" cy="198656"/>
            <a:chOff x="0" y="0"/>
            <a:chExt cx="1739821" cy="397311"/>
          </a:xfrm>
        </p:grpSpPr>
        <p:grpSp>
          <p:nvGrpSpPr>
            <p:cNvPr id="192" name="Group 192"/>
            <p:cNvGrpSpPr/>
            <p:nvPr/>
          </p:nvGrpSpPr>
          <p:grpSpPr>
            <a:xfrm>
              <a:off x="0" y="16976"/>
              <a:ext cx="378730" cy="275796"/>
              <a:chOff x="0" y="0"/>
              <a:chExt cx="378729" cy="275794"/>
            </a:xfrm>
          </p:grpSpPr>
          <p:sp>
            <p:nvSpPr>
              <p:cNvPr id="190" name="Shape 190"/>
              <p:cNvSpPr/>
              <p:nvPr/>
            </p:nvSpPr>
            <p:spPr>
              <a:xfrm>
                <a:off x="105200" y="0"/>
                <a:ext cx="273530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7316"/>
                    </a:moveTo>
                    <a:cubicBezTo>
                      <a:pt x="21600" y="19682"/>
                      <a:pt x="20404" y="21600"/>
                      <a:pt x="18928" y="21600"/>
                    </a:cubicBezTo>
                    <a:cubicBezTo>
                      <a:pt x="17453" y="21600"/>
                      <a:pt x="16257" y="19682"/>
                      <a:pt x="16257" y="17316"/>
                    </a:cubicBezTo>
                    <a:cubicBezTo>
                      <a:pt x="16257" y="12492"/>
                      <a:pt x="13809" y="8567"/>
                      <a:pt x="10800" y="8567"/>
                    </a:cubicBezTo>
                    <a:cubicBezTo>
                      <a:pt x="7791" y="8567"/>
                      <a:pt x="5343" y="12492"/>
                      <a:pt x="5343" y="17316"/>
                    </a:cubicBezTo>
                    <a:cubicBezTo>
                      <a:pt x="5343" y="19682"/>
                      <a:pt x="4147" y="21600"/>
                      <a:pt x="2672" y="21600"/>
                    </a:cubicBezTo>
                    <a:cubicBezTo>
                      <a:pt x="1197" y="21600"/>
                      <a:pt x="0" y="19682"/>
                      <a:pt x="0" y="17316"/>
                    </a:cubicBezTo>
                    <a:cubicBezTo>
                      <a:pt x="0" y="12691"/>
                      <a:pt x="1123" y="8343"/>
                      <a:pt x="3163" y="5072"/>
                    </a:cubicBezTo>
                    <a:cubicBezTo>
                      <a:pt x="5204" y="1801"/>
                      <a:pt x="7915" y="0"/>
                      <a:pt x="10800" y="0"/>
                    </a:cubicBezTo>
                    <a:cubicBezTo>
                      <a:pt x="13685" y="0"/>
                      <a:pt x="16397" y="1801"/>
                      <a:pt x="18437" y="5072"/>
                    </a:cubicBezTo>
                    <a:cubicBezTo>
                      <a:pt x="20477" y="8343"/>
                      <a:pt x="21600" y="12691"/>
                      <a:pt x="21600" y="17316"/>
                    </a:cubicBezTo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91" name="Shape 191"/>
              <p:cNvSpPr/>
              <p:nvPr/>
            </p:nvSpPr>
            <p:spPr>
              <a:xfrm>
                <a:off x="0" y="105200"/>
                <a:ext cx="273528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003" y="6600"/>
                    </a:moveTo>
                    <a:cubicBezTo>
                      <a:pt x="17003" y="3730"/>
                      <a:pt x="18459" y="1393"/>
                      <a:pt x="20250" y="1393"/>
                    </a:cubicBezTo>
                    <a:cubicBezTo>
                      <a:pt x="20499" y="1393"/>
                      <a:pt x="20740" y="1442"/>
                      <a:pt x="20972" y="1527"/>
                    </a:cubicBezTo>
                    <a:cubicBezTo>
                      <a:pt x="20482" y="594"/>
                      <a:pt x="19749" y="0"/>
                      <a:pt x="18928" y="0"/>
                    </a:cubicBezTo>
                    <a:cubicBezTo>
                      <a:pt x="17453" y="0"/>
                      <a:pt x="16257" y="1918"/>
                      <a:pt x="16257" y="4284"/>
                    </a:cubicBezTo>
                    <a:cubicBezTo>
                      <a:pt x="16257" y="6254"/>
                      <a:pt x="15844" y="8067"/>
                      <a:pt x="15156" y="9532"/>
                    </a:cubicBezTo>
                    <a:cubicBezTo>
                      <a:pt x="16156" y="9547"/>
                      <a:pt x="16966" y="10855"/>
                      <a:pt x="16966" y="12461"/>
                    </a:cubicBezTo>
                    <a:cubicBezTo>
                      <a:pt x="16966" y="14077"/>
                      <a:pt x="16146" y="15392"/>
                      <a:pt x="15138" y="15392"/>
                    </a:cubicBezTo>
                    <a:cubicBezTo>
                      <a:pt x="14130" y="15392"/>
                      <a:pt x="13310" y="14077"/>
                      <a:pt x="13310" y="12461"/>
                    </a:cubicBezTo>
                    <a:cubicBezTo>
                      <a:pt x="13310" y="12313"/>
                      <a:pt x="13319" y="12169"/>
                      <a:pt x="13333" y="12027"/>
                    </a:cubicBezTo>
                    <a:cubicBezTo>
                      <a:pt x="12575" y="12667"/>
                      <a:pt x="11714" y="13033"/>
                      <a:pt x="10800" y="13033"/>
                    </a:cubicBezTo>
                    <a:cubicBezTo>
                      <a:pt x="9907" y="13033"/>
                      <a:pt x="9065" y="12681"/>
                      <a:pt x="8321" y="12068"/>
                    </a:cubicBezTo>
                    <a:cubicBezTo>
                      <a:pt x="8331" y="12197"/>
                      <a:pt x="8339" y="12327"/>
                      <a:pt x="8339" y="12461"/>
                    </a:cubicBezTo>
                    <a:cubicBezTo>
                      <a:pt x="8339" y="14077"/>
                      <a:pt x="7519" y="15392"/>
                      <a:pt x="6511" y="15392"/>
                    </a:cubicBezTo>
                    <a:cubicBezTo>
                      <a:pt x="5503" y="15392"/>
                      <a:pt x="4683" y="14077"/>
                      <a:pt x="4683" y="12461"/>
                    </a:cubicBezTo>
                    <a:cubicBezTo>
                      <a:pt x="4683" y="10880"/>
                      <a:pt x="5468" y="9591"/>
                      <a:pt x="6446" y="9535"/>
                    </a:cubicBezTo>
                    <a:cubicBezTo>
                      <a:pt x="5757" y="8071"/>
                      <a:pt x="5343" y="6255"/>
                      <a:pt x="5343" y="4284"/>
                    </a:cubicBezTo>
                    <a:cubicBezTo>
                      <a:pt x="5343" y="1918"/>
                      <a:pt x="4147" y="0"/>
                      <a:pt x="2671" y="0"/>
                    </a:cubicBezTo>
                    <a:cubicBezTo>
                      <a:pt x="1843" y="0"/>
                      <a:pt x="1103" y="605"/>
                      <a:pt x="613" y="1554"/>
                    </a:cubicBezTo>
                    <a:cubicBezTo>
                      <a:pt x="865" y="1453"/>
                      <a:pt x="1127" y="1393"/>
                      <a:pt x="1399" y="1393"/>
                    </a:cubicBezTo>
                    <a:cubicBezTo>
                      <a:pt x="3190" y="1393"/>
                      <a:pt x="4646" y="3730"/>
                      <a:pt x="4646" y="6600"/>
                    </a:cubicBezTo>
                    <a:cubicBezTo>
                      <a:pt x="4646" y="9472"/>
                      <a:pt x="3190" y="11808"/>
                      <a:pt x="1399" y="11808"/>
                    </a:cubicBezTo>
                    <a:cubicBezTo>
                      <a:pt x="1284" y="11808"/>
                      <a:pt x="1171" y="11799"/>
                      <a:pt x="1060" y="11780"/>
                    </a:cubicBezTo>
                    <a:cubicBezTo>
                      <a:pt x="1581" y="13519"/>
                      <a:pt x="2287" y="15123"/>
                      <a:pt x="3163" y="16528"/>
                    </a:cubicBezTo>
                    <a:cubicBezTo>
                      <a:pt x="4357" y="18443"/>
                      <a:pt x="5783" y="19849"/>
                      <a:pt x="7337" y="20690"/>
                    </a:cubicBezTo>
                    <a:cubicBezTo>
                      <a:pt x="7583" y="17880"/>
                      <a:pt x="9088" y="15708"/>
                      <a:pt x="10908" y="15708"/>
                    </a:cubicBezTo>
                    <a:cubicBezTo>
                      <a:pt x="12703" y="15708"/>
                      <a:pt x="14192" y="17823"/>
                      <a:pt x="14467" y="20580"/>
                    </a:cubicBezTo>
                    <a:cubicBezTo>
                      <a:pt x="15943" y="19728"/>
                      <a:pt x="17295" y="18359"/>
                      <a:pt x="18437" y="16528"/>
                    </a:cubicBezTo>
                    <a:cubicBezTo>
                      <a:pt x="19312" y="15125"/>
                      <a:pt x="20017" y="13522"/>
                      <a:pt x="20539" y="11785"/>
                    </a:cubicBezTo>
                    <a:cubicBezTo>
                      <a:pt x="20444" y="11799"/>
                      <a:pt x="20348" y="11808"/>
                      <a:pt x="20250" y="11808"/>
                    </a:cubicBezTo>
                    <a:cubicBezTo>
                      <a:pt x="18459" y="11808"/>
                      <a:pt x="17003" y="9472"/>
                      <a:pt x="17003" y="6600"/>
                    </a:cubicBezTo>
                    <a:close/>
                    <a:moveTo>
                      <a:pt x="21563" y="3598"/>
                    </a:moveTo>
                    <a:cubicBezTo>
                      <a:pt x="21191" y="3178"/>
                      <a:pt x="20738" y="2930"/>
                      <a:pt x="20250" y="2930"/>
                    </a:cubicBezTo>
                    <a:cubicBezTo>
                      <a:pt x="18988" y="2930"/>
                      <a:pt x="17961" y="4577"/>
                      <a:pt x="17961" y="6600"/>
                    </a:cubicBezTo>
                    <a:cubicBezTo>
                      <a:pt x="17961" y="8625"/>
                      <a:pt x="18988" y="10271"/>
                      <a:pt x="20250" y="10271"/>
                    </a:cubicBezTo>
                    <a:cubicBezTo>
                      <a:pt x="20507" y="10271"/>
                      <a:pt x="20753" y="10200"/>
                      <a:pt x="20983" y="10075"/>
                    </a:cubicBezTo>
                    <a:cubicBezTo>
                      <a:pt x="21388" y="8239"/>
                      <a:pt x="21600" y="6288"/>
                      <a:pt x="21600" y="4284"/>
                    </a:cubicBezTo>
                    <a:cubicBezTo>
                      <a:pt x="21600" y="4049"/>
                      <a:pt x="21585" y="3822"/>
                      <a:pt x="21563" y="3598"/>
                    </a:cubicBezTo>
                    <a:close/>
                    <a:moveTo>
                      <a:pt x="3688" y="6600"/>
                    </a:moveTo>
                    <a:cubicBezTo>
                      <a:pt x="3688" y="4577"/>
                      <a:pt x="2661" y="2930"/>
                      <a:pt x="1399" y="2930"/>
                    </a:cubicBezTo>
                    <a:cubicBezTo>
                      <a:pt x="886" y="2930"/>
                      <a:pt x="413" y="3205"/>
                      <a:pt x="31" y="3664"/>
                    </a:cubicBezTo>
                    <a:cubicBezTo>
                      <a:pt x="13" y="3867"/>
                      <a:pt x="0" y="4073"/>
                      <a:pt x="0" y="4284"/>
                    </a:cubicBezTo>
                    <a:cubicBezTo>
                      <a:pt x="0" y="6276"/>
                      <a:pt x="210" y="8216"/>
                      <a:pt x="610" y="10042"/>
                    </a:cubicBezTo>
                    <a:cubicBezTo>
                      <a:pt x="856" y="10188"/>
                      <a:pt x="1121" y="10271"/>
                      <a:pt x="1399" y="10271"/>
                    </a:cubicBezTo>
                    <a:cubicBezTo>
                      <a:pt x="2661" y="10271"/>
                      <a:pt x="3688" y="8625"/>
                      <a:pt x="3688" y="6600"/>
                    </a:cubicBezTo>
                    <a:close/>
                    <a:moveTo>
                      <a:pt x="5642" y="12461"/>
                    </a:moveTo>
                    <a:cubicBezTo>
                      <a:pt x="5642" y="13229"/>
                      <a:pt x="6032" y="13855"/>
                      <a:pt x="6511" y="13855"/>
                    </a:cubicBezTo>
                    <a:cubicBezTo>
                      <a:pt x="6991" y="13855"/>
                      <a:pt x="7380" y="13229"/>
                      <a:pt x="7380" y="12461"/>
                    </a:cubicBezTo>
                    <a:cubicBezTo>
                      <a:pt x="7380" y="11693"/>
                      <a:pt x="6991" y="11067"/>
                      <a:pt x="6511" y="11067"/>
                    </a:cubicBezTo>
                    <a:cubicBezTo>
                      <a:pt x="6032" y="11067"/>
                      <a:pt x="5642" y="11693"/>
                      <a:pt x="5642" y="12461"/>
                    </a:cubicBezTo>
                    <a:close/>
                    <a:moveTo>
                      <a:pt x="15138" y="13855"/>
                    </a:moveTo>
                    <a:cubicBezTo>
                      <a:pt x="15617" y="13855"/>
                      <a:pt x="16007" y="13229"/>
                      <a:pt x="16007" y="12461"/>
                    </a:cubicBezTo>
                    <a:cubicBezTo>
                      <a:pt x="16007" y="11693"/>
                      <a:pt x="15617" y="11067"/>
                      <a:pt x="15138" y="11067"/>
                    </a:cubicBezTo>
                    <a:cubicBezTo>
                      <a:pt x="14659" y="11067"/>
                      <a:pt x="14269" y="11693"/>
                      <a:pt x="14269" y="12461"/>
                    </a:cubicBezTo>
                    <a:cubicBezTo>
                      <a:pt x="14269" y="13229"/>
                      <a:pt x="14659" y="13855"/>
                      <a:pt x="15138" y="13855"/>
                    </a:cubicBezTo>
                    <a:close/>
                    <a:moveTo>
                      <a:pt x="10908" y="17245"/>
                    </a:moveTo>
                    <a:cubicBezTo>
                      <a:pt x="9525" y="17245"/>
                      <a:pt x="8387" y="18952"/>
                      <a:pt x="8268" y="21121"/>
                    </a:cubicBezTo>
                    <a:cubicBezTo>
                      <a:pt x="9088" y="21435"/>
                      <a:pt x="9936" y="21600"/>
                      <a:pt x="10800" y="21600"/>
                    </a:cubicBezTo>
                    <a:cubicBezTo>
                      <a:pt x="11738" y="21600"/>
                      <a:pt x="12658" y="21406"/>
                      <a:pt x="13542" y="21036"/>
                    </a:cubicBezTo>
                    <a:cubicBezTo>
                      <a:pt x="13399" y="18908"/>
                      <a:pt x="12273" y="17245"/>
                      <a:pt x="10908" y="1724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196" name="Group 196"/>
            <p:cNvGrpSpPr/>
            <p:nvPr/>
          </p:nvGrpSpPr>
          <p:grpSpPr>
            <a:xfrm>
              <a:off x="451491" y="-1"/>
              <a:ext cx="1288331" cy="397313"/>
              <a:chOff x="0" y="0"/>
              <a:chExt cx="1288330" cy="397311"/>
            </a:xfrm>
          </p:grpSpPr>
          <p:sp>
            <p:nvSpPr>
              <p:cNvPr id="193" name="Shape 193"/>
              <p:cNvSpPr/>
              <p:nvPr/>
            </p:nvSpPr>
            <p:spPr>
              <a:xfrm>
                <a:off x="0" y="0"/>
                <a:ext cx="1288331" cy="267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09" y="0"/>
                    </a:moveTo>
                    <a:cubicBezTo>
                      <a:pt x="11534" y="0"/>
                      <a:pt x="11413" y="501"/>
                      <a:pt x="11413" y="1340"/>
                    </a:cubicBezTo>
                    <a:cubicBezTo>
                      <a:pt x="11413" y="2179"/>
                      <a:pt x="11534" y="2681"/>
                      <a:pt x="11709" y="2681"/>
                    </a:cubicBezTo>
                    <a:lnTo>
                      <a:pt x="12014" y="2681"/>
                    </a:lnTo>
                    <a:lnTo>
                      <a:pt x="12014" y="18319"/>
                    </a:lnTo>
                    <a:lnTo>
                      <a:pt x="11709" y="18319"/>
                    </a:lnTo>
                    <a:cubicBezTo>
                      <a:pt x="11534" y="18319"/>
                      <a:pt x="11413" y="18820"/>
                      <a:pt x="11413" y="19659"/>
                    </a:cubicBezTo>
                    <a:cubicBezTo>
                      <a:pt x="11413" y="20498"/>
                      <a:pt x="11534" y="21000"/>
                      <a:pt x="11709" y="21000"/>
                    </a:cubicBezTo>
                    <a:lnTo>
                      <a:pt x="12960" y="21000"/>
                    </a:lnTo>
                    <a:cubicBezTo>
                      <a:pt x="13134" y="21000"/>
                      <a:pt x="13256" y="20498"/>
                      <a:pt x="13256" y="19659"/>
                    </a:cubicBezTo>
                    <a:cubicBezTo>
                      <a:pt x="13256" y="18820"/>
                      <a:pt x="13134" y="18319"/>
                      <a:pt x="12960" y="18319"/>
                    </a:cubicBezTo>
                    <a:lnTo>
                      <a:pt x="12571" y="18319"/>
                    </a:lnTo>
                    <a:lnTo>
                      <a:pt x="12571" y="2681"/>
                    </a:lnTo>
                    <a:lnTo>
                      <a:pt x="13613" y="2681"/>
                    </a:lnTo>
                    <a:cubicBezTo>
                      <a:pt x="13871" y="2681"/>
                      <a:pt x="14055" y="3073"/>
                      <a:pt x="14179" y="3686"/>
                    </a:cubicBezTo>
                    <a:cubicBezTo>
                      <a:pt x="14303" y="4297"/>
                      <a:pt x="14368" y="5355"/>
                      <a:pt x="14368" y="6730"/>
                    </a:cubicBezTo>
                    <a:cubicBezTo>
                      <a:pt x="14368" y="8105"/>
                      <a:pt x="14303" y="9163"/>
                      <a:pt x="14179" y="9774"/>
                    </a:cubicBezTo>
                    <a:cubicBezTo>
                      <a:pt x="14055" y="10387"/>
                      <a:pt x="13871" y="10723"/>
                      <a:pt x="13613" y="10723"/>
                    </a:cubicBezTo>
                    <a:lnTo>
                      <a:pt x="13123" y="10723"/>
                    </a:lnTo>
                    <a:cubicBezTo>
                      <a:pt x="12948" y="10723"/>
                      <a:pt x="12826" y="11225"/>
                      <a:pt x="12826" y="12064"/>
                    </a:cubicBezTo>
                    <a:cubicBezTo>
                      <a:pt x="12826" y="12903"/>
                      <a:pt x="12948" y="13404"/>
                      <a:pt x="13123" y="13404"/>
                    </a:cubicBezTo>
                    <a:lnTo>
                      <a:pt x="13613" y="13404"/>
                    </a:lnTo>
                    <a:cubicBezTo>
                      <a:pt x="14043" y="13404"/>
                      <a:pt x="14378" y="12863"/>
                      <a:pt x="14612" y="11673"/>
                    </a:cubicBezTo>
                    <a:cubicBezTo>
                      <a:pt x="14842" y="10498"/>
                      <a:pt x="14960" y="8860"/>
                      <a:pt x="14960" y="6744"/>
                    </a:cubicBezTo>
                    <a:cubicBezTo>
                      <a:pt x="14960" y="4628"/>
                      <a:pt x="14842" y="2962"/>
                      <a:pt x="14612" y="1787"/>
                    </a:cubicBezTo>
                    <a:cubicBezTo>
                      <a:pt x="14378" y="597"/>
                      <a:pt x="14043" y="0"/>
                      <a:pt x="13613" y="0"/>
                    </a:cubicBezTo>
                    <a:lnTo>
                      <a:pt x="11709" y="0"/>
                    </a:lnTo>
                    <a:close/>
                    <a:moveTo>
                      <a:pt x="84" y="2052"/>
                    </a:moveTo>
                    <a:cubicBezTo>
                      <a:pt x="27" y="2052"/>
                      <a:pt x="0" y="2199"/>
                      <a:pt x="0" y="2471"/>
                    </a:cubicBezTo>
                    <a:cubicBezTo>
                      <a:pt x="0" y="2746"/>
                      <a:pt x="27" y="2876"/>
                      <a:pt x="84" y="2876"/>
                    </a:cubicBezTo>
                    <a:lnTo>
                      <a:pt x="482" y="2876"/>
                    </a:lnTo>
                    <a:cubicBezTo>
                      <a:pt x="539" y="2876"/>
                      <a:pt x="569" y="3009"/>
                      <a:pt x="569" y="3281"/>
                    </a:cubicBezTo>
                    <a:lnTo>
                      <a:pt x="569" y="19952"/>
                    </a:lnTo>
                    <a:cubicBezTo>
                      <a:pt x="569" y="20226"/>
                      <a:pt x="539" y="20357"/>
                      <a:pt x="482" y="20357"/>
                    </a:cubicBezTo>
                    <a:lnTo>
                      <a:pt x="84" y="20357"/>
                    </a:lnTo>
                    <a:cubicBezTo>
                      <a:pt x="27" y="20357"/>
                      <a:pt x="0" y="20490"/>
                      <a:pt x="0" y="20762"/>
                    </a:cubicBezTo>
                    <a:cubicBezTo>
                      <a:pt x="0" y="21036"/>
                      <a:pt x="27" y="21181"/>
                      <a:pt x="84" y="21181"/>
                    </a:cubicBezTo>
                    <a:lnTo>
                      <a:pt x="1335" y="21181"/>
                    </a:lnTo>
                    <a:cubicBezTo>
                      <a:pt x="1393" y="21181"/>
                      <a:pt x="1420" y="21036"/>
                      <a:pt x="1420" y="20762"/>
                    </a:cubicBezTo>
                    <a:cubicBezTo>
                      <a:pt x="1420" y="20490"/>
                      <a:pt x="1393" y="20357"/>
                      <a:pt x="1335" y="20357"/>
                    </a:cubicBezTo>
                    <a:lnTo>
                      <a:pt x="825" y="20357"/>
                    </a:lnTo>
                    <a:cubicBezTo>
                      <a:pt x="768" y="20357"/>
                      <a:pt x="737" y="20226"/>
                      <a:pt x="737" y="19952"/>
                    </a:cubicBezTo>
                    <a:lnTo>
                      <a:pt x="737" y="3965"/>
                    </a:lnTo>
                    <a:cubicBezTo>
                      <a:pt x="737" y="3820"/>
                      <a:pt x="744" y="3750"/>
                      <a:pt x="755" y="3742"/>
                    </a:cubicBezTo>
                    <a:cubicBezTo>
                      <a:pt x="766" y="3733"/>
                      <a:pt x="776" y="3753"/>
                      <a:pt x="784" y="3826"/>
                    </a:cubicBezTo>
                    <a:lnTo>
                      <a:pt x="2375" y="20762"/>
                    </a:lnTo>
                    <a:cubicBezTo>
                      <a:pt x="2401" y="21036"/>
                      <a:pt x="2443" y="21181"/>
                      <a:pt x="2500" y="21181"/>
                    </a:cubicBezTo>
                    <a:cubicBezTo>
                      <a:pt x="2557" y="21181"/>
                      <a:pt x="2598" y="21036"/>
                      <a:pt x="2625" y="20762"/>
                    </a:cubicBezTo>
                    <a:lnTo>
                      <a:pt x="4215" y="3826"/>
                    </a:lnTo>
                    <a:cubicBezTo>
                      <a:pt x="4223" y="3753"/>
                      <a:pt x="4233" y="3733"/>
                      <a:pt x="4245" y="3742"/>
                    </a:cubicBezTo>
                    <a:cubicBezTo>
                      <a:pt x="4256" y="3750"/>
                      <a:pt x="4259" y="3820"/>
                      <a:pt x="4259" y="3965"/>
                    </a:cubicBezTo>
                    <a:lnTo>
                      <a:pt x="4259" y="19952"/>
                    </a:lnTo>
                    <a:cubicBezTo>
                      <a:pt x="4259" y="20226"/>
                      <a:pt x="4231" y="20357"/>
                      <a:pt x="4175" y="20357"/>
                    </a:cubicBezTo>
                    <a:lnTo>
                      <a:pt x="3664" y="20357"/>
                    </a:lnTo>
                    <a:cubicBezTo>
                      <a:pt x="3607" y="20357"/>
                      <a:pt x="3580" y="20490"/>
                      <a:pt x="3580" y="20762"/>
                    </a:cubicBezTo>
                    <a:cubicBezTo>
                      <a:pt x="3580" y="21036"/>
                      <a:pt x="3607" y="21181"/>
                      <a:pt x="3664" y="21181"/>
                    </a:cubicBezTo>
                    <a:lnTo>
                      <a:pt x="4912" y="21181"/>
                    </a:lnTo>
                    <a:cubicBezTo>
                      <a:pt x="4969" y="21181"/>
                      <a:pt x="4999" y="21036"/>
                      <a:pt x="4999" y="20762"/>
                    </a:cubicBezTo>
                    <a:cubicBezTo>
                      <a:pt x="4999" y="20490"/>
                      <a:pt x="4969" y="20357"/>
                      <a:pt x="4912" y="20357"/>
                    </a:cubicBezTo>
                    <a:lnTo>
                      <a:pt x="4517" y="20357"/>
                    </a:lnTo>
                    <a:cubicBezTo>
                      <a:pt x="4460" y="20357"/>
                      <a:pt x="4430" y="20226"/>
                      <a:pt x="4430" y="19952"/>
                    </a:cubicBezTo>
                    <a:lnTo>
                      <a:pt x="4430" y="3281"/>
                    </a:lnTo>
                    <a:cubicBezTo>
                      <a:pt x="4430" y="3009"/>
                      <a:pt x="4460" y="2876"/>
                      <a:pt x="4517" y="2876"/>
                    </a:cubicBezTo>
                    <a:lnTo>
                      <a:pt x="4912" y="2876"/>
                    </a:lnTo>
                    <a:cubicBezTo>
                      <a:pt x="4969" y="2876"/>
                      <a:pt x="4999" y="2746"/>
                      <a:pt x="4999" y="2471"/>
                    </a:cubicBezTo>
                    <a:cubicBezTo>
                      <a:pt x="4999" y="2199"/>
                      <a:pt x="4969" y="2052"/>
                      <a:pt x="4912" y="2052"/>
                    </a:cubicBezTo>
                    <a:lnTo>
                      <a:pt x="4288" y="2052"/>
                    </a:lnTo>
                    <a:cubicBezTo>
                      <a:pt x="4246" y="2052"/>
                      <a:pt x="4216" y="2090"/>
                      <a:pt x="4195" y="2164"/>
                    </a:cubicBezTo>
                    <a:cubicBezTo>
                      <a:pt x="4174" y="2235"/>
                      <a:pt x="4157" y="2344"/>
                      <a:pt x="4146" y="2471"/>
                    </a:cubicBezTo>
                    <a:lnTo>
                      <a:pt x="2555" y="19408"/>
                    </a:lnTo>
                    <a:cubicBezTo>
                      <a:pt x="2517" y="19790"/>
                      <a:pt x="2479" y="19790"/>
                      <a:pt x="2442" y="19408"/>
                    </a:cubicBezTo>
                    <a:lnTo>
                      <a:pt x="851" y="2471"/>
                    </a:lnTo>
                    <a:cubicBezTo>
                      <a:pt x="839" y="2344"/>
                      <a:pt x="825" y="2235"/>
                      <a:pt x="804" y="2164"/>
                    </a:cubicBezTo>
                    <a:cubicBezTo>
                      <a:pt x="783" y="2090"/>
                      <a:pt x="753" y="2052"/>
                      <a:pt x="711" y="2052"/>
                    </a:cubicBezTo>
                    <a:lnTo>
                      <a:pt x="84" y="2052"/>
                    </a:lnTo>
                    <a:close/>
                    <a:moveTo>
                      <a:pt x="17277" y="5222"/>
                    </a:moveTo>
                    <a:cubicBezTo>
                      <a:pt x="17138" y="5222"/>
                      <a:pt x="17008" y="5330"/>
                      <a:pt x="16885" y="5557"/>
                    </a:cubicBezTo>
                    <a:cubicBezTo>
                      <a:pt x="16772" y="5765"/>
                      <a:pt x="16666" y="6030"/>
                      <a:pt x="16575" y="6325"/>
                    </a:cubicBezTo>
                    <a:cubicBezTo>
                      <a:pt x="16535" y="6450"/>
                      <a:pt x="16500" y="6511"/>
                      <a:pt x="16464" y="6646"/>
                    </a:cubicBezTo>
                    <a:cubicBezTo>
                      <a:pt x="16446" y="5920"/>
                      <a:pt x="16331" y="5362"/>
                      <a:pt x="16171" y="5362"/>
                    </a:cubicBezTo>
                    <a:lnTo>
                      <a:pt x="15602" y="5362"/>
                    </a:lnTo>
                    <a:cubicBezTo>
                      <a:pt x="15427" y="5362"/>
                      <a:pt x="15306" y="6087"/>
                      <a:pt x="15306" y="6925"/>
                    </a:cubicBezTo>
                    <a:cubicBezTo>
                      <a:pt x="15306" y="7764"/>
                      <a:pt x="15427" y="8489"/>
                      <a:pt x="15602" y="8489"/>
                    </a:cubicBezTo>
                    <a:lnTo>
                      <a:pt x="15915" y="8489"/>
                    </a:lnTo>
                    <a:lnTo>
                      <a:pt x="15915" y="18319"/>
                    </a:lnTo>
                    <a:lnTo>
                      <a:pt x="15602" y="18319"/>
                    </a:lnTo>
                    <a:cubicBezTo>
                      <a:pt x="15427" y="18319"/>
                      <a:pt x="15306" y="18820"/>
                      <a:pt x="15306" y="19659"/>
                    </a:cubicBezTo>
                    <a:cubicBezTo>
                      <a:pt x="15306" y="20498"/>
                      <a:pt x="15427" y="21000"/>
                      <a:pt x="15602" y="21000"/>
                    </a:cubicBezTo>
                    <a:lnTo>
                      <a:pt x="16795" y="21000"/>
                    </a:lnTo>
                    <a:cubicBezTo>
                      <a:pt x="16970" y="21000"/>
                      <a:pt x="17091" y="20498"/>
                      <a:pt x="17091" y="19659"/>
                    </a:cubicBezTo>
                    <a:cubicBezTo>
                      <a:pt x="17091" y="18820"/>
                      <a:pt x="16970" y="18319"/>
                      <a:pt x="16795" y="18319"/>
                    </a:cubicBezTo>
                    <a:lnTo>
                      <a:pt x="16473" y="18319"/>
                    </a:lnTo>
                    <a:lnTo>
                      <a:pt x="16473" y="11030"/>
                    </a:lnTo>
                    <a:cubicBezTo>
                      <a:pt x="16566" y="10507"/>
                      <a:pt x="16612" y="10028"/>
                      <a:pt x="16694" y="9592"/>
                    </a:cubicBezTo>
                    <a:cubicBezTo>
                      <a:pt x="16767" y="9192"/>
                      <a:pt x="16859" y="8819"/>
                      <a:pt x="16966" y="8489"/>
                    </a:cubicBezTo>
                    <a:cubicBezTo>
                      <a:pt x="17058" y="8210"/>
                      <a:pt x="17161" y="8070"/>
                      <a:pt x="17280" y="8070"/>
                    </a:cubicBezTo>
                    <a:cubicBezTo>
                      <a:pt x="17441" y="8070"/>
                      <a:pt x="17555" y="8252"/>
                      <a:pt x="17634" y="8615"/>
                    </a:cubicBezTo>
                    <a:cubicBezTo>
                      <a:pt x="17712" y="8970"/>
                      <a:pt x="17747" y="9386"/>
                      <a:pt x="17747" y="9927"/>
                    </a:cubicBezTo>
                    <a:cubicBezTo>
                      <a:pt x="17747" y="10766"/>
                      <a:pt x="17869" y="11352"/>
                      <a:pt x="18044" y="11352"/>
                    </a:cubicBezTo>
                    <a:cubicBezTo>
                      <a:pt x="18218" y="11352"/>
                      <a:pt x="18343" y="10766"/>
                      <a:pt x="18343" y="9927"/>
                    </a:cubicBezTo>
                    <a:cubicBezTo>
                      <a:pt x="18343" y="9289"/>
                      <a:pt x="18318" y="8677"/>
                      <a:pt x="18270" y="8112"/>
                    </a:cubicBezTo>
                    <a:cubicBezTo>
                      <a:pt x="18221" y="7535"/>
                      <a:pt x="18148" y="7015"/>
                      <a:pt x="18052" y="6576"/>
                    </a:cubicBezTo>
                    <a:cubicBezTo>
                      <a:pt x="17958" y="6147"/>
                      <a:pt x="17845" y="5808"/>
                      <a:pt x="17715" y="5571"/>
                    </a:cubicBezTo>
                    <a:cubicBezTo>
                      <a:pt x="17587" y="5335"/>
                      <a:pt x="17438" y="5222"/>
                      <a:pt x="17277" y="5222"/>
                    </a:cubicBezTo>
                    <a:close/>
                    <a:moveTo>
                      <a:pt x="19997" y="5362"/>
                    </a:moveTo>
                    <a:cubicBezTo>
                      <a:pt x="19767" y="5362"/>
                      <a:pt x="19548" y="5565"/>
                      <a:pt x="19350" y="5962"/>
                    </a:cubicBezTo>
                    <a:cubicBezTo>
                      <a:pt x="19151" y="6362"/>
                      <a:pt x="18980" y="6931"/>
                      <a:pt x="18839" y="7651"/>
                    </a:cubicBezTo>
                    <a:cubicBezTo>
                      <a:pt x="18699" y="8366"/>
                      <a:pt x="18589" y="9238"/>
                      <a:pt x="18511" y="10235"/>
                    </a:cubicBezTo>
                    <a:cubicBezTo>
                      <a:pt x="18434" y="11218"/>
                      <a:pt x="18395" y="12313"/>
                      <a:pt x="18395" y="13488"/>
                    </a:cubicBezTo>
                    <a:cubicBezTo>
                      <a:pt x="18395" y="14662"/>
                      <a:pt x="18434" y="15744"/>
                      <a:pt x="18511" y="16727"/>
                    </a:cubicBezTo>
                    <a:cubicBezTo>
                      <a:pt x="18589" y="17724"/>
                      <a:pt x="18699" y="18597"/>
                      <a:pt x="18839" y="19310"/>
                    </a:cubicBezTo>
                    <a:cubicBezTo>
                      <a:pt x="18980" y="20031"/>
                      <a:pt x="19150" y="20599"/>
                      <a:pt x="19350" y="21000"/>
                    </a:cubicBezTo>
                    <a:cubicBezTo>
                      <a:pt x="19547" y="21396"/>
                      <a:pt x="19765" y="21600"/>
                      <a:pt x="19997" y="21600"/>
                    </a:cubicBezTo>
                    <a:cubicBezTo>
                      <a:pt x="20229" y="21600"/>
                      <a:pt x="20448" y="21396"/>
                      <a:pt x="20645" y="21000"/>
                    </a:cubicBezTo>
                    <a:cubicBezTo>
                      <a:pt x="20845" y="20599"/>
                      <a:pt x="21016" y="20029"/>
                      <a:pt x="21156" y="19310"/>
                    </a:cubicBezTo>
                    <a:cubicBezTo>
                      <a:pt x="21296" y="18595"/>
                      <a:pt x="21406" y="17723"/>
                      <a:pt x="21484" y="16727"/>
                    </a:cubicBezTo>
                    <a:cubicBezTo>
                      <a:pt x="21561" y="15742"/>
                      <a:pt x="21600" y="14661"/>
                      <a:pt x="21600" y="13488"/>
                    </a:cubicBezTo>
                    <a:cubicBezTo>
                      <a:pt x="21600" y="12314"/>
                      <a:pt x="21561" y="11220"/>
                      <a:pt x="21484" y="10235"/>
                    </a:cubicBezTo>
                    <a:cubicBezTo>
                      <a:pt x="21406" y="9238"/>
                      <a:pt x="21296" y="8367"/>
                      <a:pt x="21156" y="7651"/>
                    </a:cubicBezTo>
                    <a:cubicBezTo>
                      <a:pt x="21015" y="6931"/>
                      <a:pt x="20844" y="6363"/>
                      <a:pt x="20645" y="5962"/>
                    </a:cubicBezTo>
                    <a:cubicBezTo>
                      <a:pt x="20447" y="5565"/>
                      <a:pt x="20228" y="5362"/>
                      <a:pt x="19997" y="5362"/>
                    </a:cubicBezTo>
                    <a:close/>
                    <a:moveTo>
                      <a:pt x="6312" y="7247"/>
                    </a:moveTo>
                    <a:cubicBezTo>
                      <a:pt x="6187" y="7247"/>
                      <a:pt x="6067" y="7329"/>
                      <a:pt x="5957" y="7484"/>
                    </a:cubicBezTo>
                    <a:cubicBezTo>
                      <a:pt x="5847" y="7638"/>
                      <a:pt x="5751" y="7829"/>
                      <a:pt x="5664" y="8056"/>
                    </a:cubicBezTo>
                    <a:cubicBezTo>
                      <a:pt x="5577" y="8285"/>
                      <a:pt x="5498" y="8541"/>
                      <a:pt x="5432" y="8824"/>
                    </a:cubicBezTo>
                    <a:cubicBezTo>
                      <a:pt x="5365" y="9106"/>
                      <a:pt x="5314" y="9365"/>
                      <a:pt x="5272" y="9620"/>
                    </a:cubicBezTo>
                    <a:cubicBezTo>
                      <a:pt x="5238" y="9838"/>
                      <a:pt x="5244" y="10029"/>
                      <a:pt x="5290" y="10193"/>
                    </a:cubicBezTo>
                    <a:cubicBezTo>
                      <a:pt x="5335" y="10356"/>
                      <a:pt x="5375" y="10327"/>
                      <a:pt x="5409" y="10109"/>
                    </a:cubicBezTo>
                    <a:cubicBezTo>
                      <a:pt x="5443" y="9891"/>
                      <a:pt x="5487" y="9663"/>
                      <a:pt x="5542" y="9425"/>
                    </a:cubicBezTo>
                    <a:cubicBezTo>
                      <a:pt x="5597" y="9190"/>
                      <a:pt x="5660" y="8983"/>
                      <a:pt x="5734" y="8782"/>
                    </a:cubicBezTo>
                    <a:cubicBezTo>
                      <a:pt x="5808" y="8583"/>
                      <a:pt x="5892" y="8404"/>
                      <a:pt x="5986" y="8266"/>
                    </a:cubicBezTo>
                    <a:cubicBezTo>
                      <a:pt x="6081" y="8129"/>
                      <a:pt x="6190" y="8070"/>
                      <a:pt x="6312" y="8070"/>
                    </a:cubicBezTo>
                    <a:cubicBezTo>
                      <a:pt x="6448" y="8070"/>
                      <a:pt x="6570" y="8159"/>
                      <a:pt x="6680" y="8350"/>
                    </a:cubicBezTo>
                    <a:cubicBezTo>
                      <a:pt x="6790" y="8540"/>
                      <a:pt x="6883" y="8807"/>
                      <a:pt x="6959" y="9145"/>
                    </a:cubicBezTo>
                    <a:cubicBezTo>
                      <a:pt x="7035" y="9481"/>
                      <a:pt x="7091" y="9871"/>
                      <a:pt x="7133" y="10318"/>
                    </a:cubicBezTo>
                    <a:cubicBezTo>
                      <a:pt x="7175" y="10766"/>
                      <a:pt x="7197" y="11247"/>
                      <a:pt x="7197" y="11756"/>
                    </a:cubicBezTo>
                    <a:lnTo>
                      <a:pt x="7197" y="16950"/>
                    </a:lnTo>
                    <a:cubicBezTo>
                      <a:pt x="7118" y="17642"/>
                      <a:pt x="7021" y="18263"/>
                      <a:pt x="6907" y="18807"/>
                    </a:cubicBezTo>
                    <a:cubicBezTo>
                      <a:pt x="6808" y="19282"/>
                      <a:pt x="6690" y="19705"/>
                      <a:pt x="6550" y="20078"/>
                    </a:cubicBezTo>
                    <a:cubicBezTo>
                      <a:pt x="6410" y="20451"/>
                      <a:pt x="6248" y="20637"/>
                      <a:pt x="6062" y="20637"/>
                    </a:cubicBezTo>
                    <a:cubicBezTo>
                      <a:pt x="5778" y="20637"/>
                      <a:pt x="5565" y="20296"/>
                      <a:pt x="5423" y="19631"/>
                    </a:cubicBezTo>
                    <a:cubicBezTo>
                      <a:pt x="5281" y="18966"/>
                      <a:pt x="5208" y="18115"/>
                      <a:pt x="5208" y="17076"/>
                    </a:cubicBezTo>
                    <a:cubicBezTo>
                      <a:pt x="5208" y="16567"/>
                      <a:pt x="5227" y="16102"/>
                      <a:pt x="5264" y="15666"/>
                    </a:cubicBezTo>
                    <a:cubicBezTo>
                      <a:pt x="5299" y="15230"/>
                      <a:pt x="5355" y="14844"/>
                      <a:pt x="5435" y="14535"/>
                    </a:cubicBezTo>
                    <a:cubicBezTo>
                      <a:pt x="5514" y="14224"/>
                      <a:pt x="5615" y="13990"/>
                      <a:pt x="5737" y="13809"/>
                    </a:cubicBezTo>
                    <a:cubicBezTo>
                      <a:pt x="5858" y="13628"/>
                      <a:pt x="6005" y="13530"/>
                      <a:pt x="6175" y="13530"/>
                    </a:cubicBezTo>
                    <a:lnTo>
                      <a:pt x="6770" y="13530"/>
                    </a:lnTo>
                    <a:cubicBezTo>
                      <a:pt x="6827" y="13530"/>
                      <a:pt x="6857" y="13398"/>
                      <a:pt x="6857" y="13125"/>
                    </a:cubicBezTo>
                    <a:cubicBezTo>
                      <a:pt x="6857" y="12852"/>
                      <a:pt x="6827" y="12706"/>
                      <a:pt x="6770" y="12706"/>
                    </a:cubicBezTo>
                    <a:lnTo>
                      <a:pt x="6175" y="12706"/>
                    </a:lnTo>
                    <a:cubicBezTo>
                      <a:pt x="5990" y="12706"/>
                      <a:pt x="5825" y="12828"/>
                      <a:pt x="5685" y="13055"/>
                    </a:cubicBezTo>
                    <a:cubicBezTo>
                      <a:pt x="5544" y="13284"/>
                      <a:pt x="5427" y="13585"/>
                      <a:pt x="5330" y="13976"/>
                    </a:cubicBezTo>
                    <a:cubicBezTo>
                      <a:pt x="5234" y="14369"/>
                      <a:pt x="5162" y="14831"/>
                      <a:pt x="5113" y="15359"/>
                    </a:cubicBezTo>
                    <a:cubicBezTo>
                      <a:pt x="5063" y="15886"/>
                      <a:pt x="5037" y="16457"/>
                      <a:pt x="5037" y="17076"/>
                    </a:cubicBezTo>
                    <a:cubicBezTo>
                      <a:pt x="5037" y="17696"/>
                      <a:pt x="5059" y="18280"/>
                      <a:pt x="5101" y="18807"/>
                    </a:cubicBezTo>
                    <a:cubicBezTo>
                      <a:pt x="5143" y="19336"/>
                      <a:pt x="5204" y="19784"/>
                      <a:pt x="5290" y="20176"/>
                    </a:cubicBezTo>
                    <a:cubicBezTo>
                      <a:pt x="5375" y="20567"/>
                      <a:pt x="5483" y="20882"/>
                      <a:pt x="5612" y="21111"/>
                    </a:cubicBezTo>
                    <a:cubicBezTo>
                      <a:pt x="5741" y="21339"/>
                      <a:pt x="5892" y="21446"/>
                      <a:pt x="6062" y="21446"/>
                    </a:cubicBezTo>
                    <a:cubicBezTo>
                      <a:pt x="6198" y="21446"/>
                      <a:pt x="6322" y="21363"/>
                      <a:pt x="6434" y="21181"/>
                    </a:cubicBezTo>
                    <a:cubicBezTo>
                      <a:pt x="6545" y="21000"/>
                      <a:pt x="6646" y="20781"/>
                      <a:pt x="6735" y="20525"/>
                    </a:cubicBezTo>
                    <a:cubicBezTo>
                      <a:pt x="6824" y="20271"/>
                      <a:pt x="6899" y="19997"/>
                      <a:pt x="6962" y="19715"/>
                    </a:cubicBezTo>
                    <a:cubicBezTo>
                      <a:pt x="7024" y="19434"/>
                      <a:pt x="7073" y="19181"/>
                      <a:pt x="7107" y="18961"/>
                    </a:cubicBezTo>
                    <a:cubicBezTo>
                      <a:pt x="7122" y="18871"/>
                      <a:pt x="7134" y="18831"/>
                      <a:pt x="7145" y="18821"/>
                    </a:cubicBezTo>
                    <a:cubicBezTo>
                      <a:pt x="7156" y="18812"/>
                      <a:pt x="7166" y="18826"/>
                      <a:pt x="7174" y="18863"/>
                    </a:cubicBezTo>
                    <a:cubicBezTo>
                      <a:pt x="7181" y="18900"/>
                      <a:pt x="7187" y="18944"/>
                      <a:pt x="7191" y="19017"/>
                    </a:cubicBezTo>
                    <a:cubicBezTo>
                      <a:pt x="7195" y="19089"/>
                      <a:pt x="7197" y="19166"/>
                      <a:pt x="7197" y="19240"/>
                    </a:cubicBezTo>
                    <a:lnTo>
                      <a:pt x="7197" y="20762"/>
                    </a:lnTo>
                    <a:cubicBezTo>
                      <a:pt x="7197" y="21036"/>
                      <a:pt x="7224" y="21181"/>
                      <a:pt x="7281" y="21181"/>
                    </a:cubicBezTo>
                    <a:lnTo>
                      <a:pt x="7850" y="21181"/>
                    </a:lnTo>
                    <a:cubicBezTo>
                      <a:pt x="7907" y="21181"/>
                      <a:pt x="7935" y="21036"/>
                      <a:pt x="7935" y="20762"/>
                    </a:cubicBezTo>
                    <a:cubicBezTo>
                      <a:pt x="7935" y="20490"/>
                      <a:pt x="7907" y="20357"/>
                      <a:pt x="7850" y="20357"/>
                    </a:cubicBezTo>
                    <a:lnTo>
                      <a:pt x="7453" y="20357"/>
                    </a:lnTo>
                    <a:cubicBezTo>
                      <a:pt x="7396" y="20357"/>
                      <a:pt x="7368" y="20226"/>
                      <a:pt x="7368" y="19952"/>
                    </a:cubicBezTo>
                    <a:lnTo>
                      <a:pt x="7368" y="11756"/>
                    </a:lnTo>
                    <a:cubicBezTo>
                      <a:pt x="7368" y="11136"/>
                      <a:pt x="7342" y="10558"/>
                      <a:pt x="7293" y="10011"/>
                    </a:cubicBezTo>
                    <a:cubicBezTo>
                      <a:pt x="7244" y="9465"/>
                      <a:pt x="7175" y="8983"/>
                      <a:pt x="7084" y="8573"/>
                    </a:cubicBezTo>
                    <a:cubicBezTo>
                      <a:pt x="6993" y="8163"/>
                      <a:pt x="6881" y="7833"/>
                      <a:pt x="6750" y="7596"/>
                    </a:cubicBezTo>
                    <a:cubicBezTo>
                      <a:pt x="6619" y="7359"/>
                      <a:pt x="6475" y="7247"/>
                      <a:pt x="6312" y="7247"/>
                    </a:cubicBezTo>
                    <a:close/>
                    <a:moveTo>
                      <a:pt x="20055" y="8042"/>
                    </a:moveTo>
                    <a:cubicBezTo>
                      <a:pt x="20212" y="8042"/>
                      <a:pt x="20353" y="8172"/>
                      <a:pt x="20476" y="8419"/>
                    </a:cubicBezTo>
                    <a:cubicBezTo>
                      <a:pt x="20599" y="8666"/>
                      <a:pt x="20701" y="8997"/>
                      <a:pt x="20787" y="9439"/>
                    </a:cubicBezTo>
                    <a:cubicBezTo>
                      <a:pt x="20873" y="9884"/>
                      <a:pt x="20942" y="10433"/>
                      <a:pt x="20990" y="11072"/>
                    </a:cubicBezTo>
                    <a:cubicBezTo>
                      <a:pt x="21040" y="11734"/>
                      <a:pt x="21066" y="12484"/>
                      <a:pt x="21066" y="13306"/>
                    </a:cubicBezTo>
                    <a:cubicBezTo>
                      <a:pt x="21066" y="14146"/>
                      <a:pt x="21040" y="14909"/>
                      <a:pt x="20990" y="15568"/>
                    </a:cubicBezTo>
                    <a:cubicBezTo>
                      <a:pt x="20942" y="16209"/>
                      <a:pt x="20873" y="16758"/>
                      <a:pt x="20787" y="17202"/>
                    </a:cubicBezTo>
                    <a:cubicBezTo>
                      <a:pt x="20702" y="17638"/>
                      <a:pt x="20599" y="17989"/>
                      <a:pt x="20479" y="18221"/>
                    </a:cubicBezTo>
                    <a:cubicBezTo>
                      <a:pt x="20356" y="18462"/>
                      <a:pt x="20213" y="18584"/>
                      <a:pt x="20055" y="18584"/>
                    </a:cubicBezTo>
                    <a:cubicBezTo>
                      <a:pt x="19898" y="18584"/>
                      <a:pt x="19755" y="18462"/>
                      <a:pt x="19632" y="18221"/>
                    </a:cubicBezTo>
                    <a:cubicBezTo>
                      <a:pt x="19512" y="17989"/>
                      <a:pt x="19409" y="17650"/>
                      <a:pt x="19324" y="17216"/>
                    </a:cubicBezTo>
                    <a:cubicBezTo>
                      <a:pt x="19237" y="16765"/>
                      <a:pt x="19170" y="16221"/>
                      <a:pt x="19121" y="15568"/>
                    </a:cubicBezTo>
                    <a:cubicBezTo>
                      <a:pt x="19071" y="14913"/>
                      <a:pt x="19045" y="14151"/>
                      <a:pt x="19045" y="13306"/>
                    </a:cubicBezTo>
                    <a:cubicBezTo>
                      <a:pt x="19045" y="12479"/>
                      <a:pt x="19071" y="11729"/>
                      <a:pt x="19121" y="11072"/>
                    </a:cubicBezTo>
                    <a:cubicBezTo>
                      <a:pt x="19170" y="10429"/>
                      <a:pt x="19238" y="9881"/>
                      <a:pt x="19324" y="9439"/>
                    </a:cubicBezTo>
                    <a:cubicBezTo>
                      <a:pt x="19410" y="8995"/>
                      <a:pt x="19511" y="8667"/>
                      <a:pt x="19635" y="8419"/>
                    </a:cubicBezTo>
                    <a:cubicBezTo>
                      <a:pt x="19757" y="8172"/>
                      <a:pt x="19899" y="8042"/>
                      <a:pt x="20055" y="80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94" name="Shape 194"/>
              <p:cNvSpPr/>
              <p:nvPr/>
            </p:nvSpPr>
            <p:spPr>
              <a:xfrm>
                <a:off x="376801" y="88659"/>
                <a:ext cx="283710" cy="3086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60" extrusionOk="0">
                    <a:moveTo>
                      <a:pt x="21213" y="11458"/>
                    </a:moveTo>
                    <a:lnTo>
                      <a:pt x="19665" y="11458"/>
                    </a:lnTo>
                    <a:cubicBezTo>
                      <a:pt x="19526" y="11458"/>
                      <a:pt x="19407" y="11423"/>
                      <a:pt x="19303" y="11352"/>
                    </a:cubicBezTo>
                    <a:cubicBezTo>
                      <a:pt x="19200" y="11281"/>
                      <a:pt x="19106" y="11198"/>
                      <a:pt x="19020" y="11103"/>
                    </a:cubicBezTo>
                    <a:lnTo>
                      <a:pt x="15331" y="6393"/>
                    </a:lnTo>
                    <a:cubicBezTo>
                      <a:pt x="15227" y="6251"/>
                      <a:pt x="15227" y="6109"/>
                      <a:pt x="15331" y="5967"/>
                    </a:cubicBezTo>
                    <a:lnTo>
                      <a:pt x="18242" y="2078"/>
                    </a:lnTo>
                    <a:cubicBezTo>
                      <a:pt x="18311" y="1983"/>
                      <a:pt x="18401" y="1899"/>
                      <a:pt x="18513" y="1828"/>
                    </a:cubicBezTo>
                    <a:cubicBezTo>
                      <a:pt x="18530" y="1817"/>
                      <a:pt x="18584" y="1790"/>
                      <a:pt x="18658" y="1754"/>
                    </a:cubicBezTo>
                    <a:cubicBezTo>
                      <a:pt x="19600" y="1650"/>
                      <a:pt x="20445" y="1250"/>
                      <a:pt x="21072" y="657"/>
                    </a:cubicBezTo>
                    <a:cubicBezTo>
                      <a:pt x="21234" y="504"/>
                      <a:pt x="21230" y="258"/>
                      <a:pt x="21064" y="110"/>
                    </a:cubicBezTo>
                    <a:cubicBezTo>
                      <a:pt x="20896" y="-39"/>
                      <a:pt x="20630" y="-36"/>
                      <a:pt x="20467" y="118"/>
                    </a:cubicBezTo>
                    <a:cubicBezTo>
                      <a:pt x="19916" y="637"/>
                      <a:pt x="19162" y="966"/>
                      <a:pt x="18322" y="1002"/>
                    </a:cubicBezTo>
                    <a:lnTo>
                      <a:pt x="17812" y="990"/>
                    </a:lnTo>
                    <a:cubicBezTo>
                      <a:pt x="17055" y="913"/>
                      <a:pt x="16380" y="594"/>
                      <a:pt x="15873" y="117"/>
                    </a:cubicBezTo>
                    <a:cubicBezTo>
                      <a:pt x="15710" y="-37"/>
                      <a:pt x="15443" y="-40"/>
                      <a:pt x="15276" y="110"/>
                    </a:cubicBezTo>
                    <a:cubicBezTo>
                      <a:pt x="15109" y="259"/>
                      <a:pt x="15106" y="504"/>
                      <a:pt x="15269" y="657"/>
                    </a:cubicBezTo>
                    <a:lnTo>
                      <a:pt x="15268" y="657"/>
                    </a:lnTo>
                    <a:cubicBezTo>
                      <a:pt x="15838" y="1195"/>
                      <a:pt x="16587" y="1573"/>
                      <a:pt x="17425" y="1717"/>
                    </a:cubicBezTo>
                    <a:cubicBezTo>
                      <a:pt x="17428" y="1728"/>
                      <a:pt x="17435" y="1739"/>
                      <a:pt x="17437" y="1751"/>
                    </a:cubicBezTo>
                    <a:cubicBezTo>
                      <a:pt x="17459" y="1838"/>
                      <a:pt x="17430" y="1972"/>
                      <a:pt x="17345" y="2067"/>
                    </a:cubicBezTo>
                    <a:lnTo>
                      <a:pt x="14867" y="5352"/>
                    </a:lnTo>
                    <a:cubicBezTo>
                      <a:pt x="14746" y="5525"/>
                      <a:pt x="14626" y="5525"/>
                      <a:pt x="14506" y="5352"/>
                    </a:cubicBezTo>
                    <a:lnTo>
                      <a:pt x="11411" y="1400"/>
                    </a:lnTo>
                    <a:cubicBezTo>
                      <a:pt x="11324" y="1305"/>
                      <a:pt x="11310" y="1221"/>
                      <a:pt x="11372" y="1150"/>
                    </a:cubicBezTo>
                    <a:cubicBezTo>
                      <a:pt x="11431" y="1079"/>
                      <a:pt x="11530" y="1045"/>
                      <a:pt x="11668" y="1045"/>
                    </a:cubicBezTo>
                    <a:lnTo>
                      <a:pt x="13732" y="1045"/>
                    </a:lnTo>
                    <a:cubicBezTo>
                      <a:pt x="13989" y="1045"/>
                      <a:pt x="14119" y="926"/>
                      <a:pt x="14119" y="690"/>
                    </a:cubicBezTo>
                    <a:cubicBezTo>
                      <a:pt x="14119" y="453"/>
                      <a:pt x="13989" y="335"/>
                      <a:pt x="13732" y="335"/>
                    </a:cubicBezTo>
                    <a:lnTo>
                      <a:pt x="8315" y="335"/>
                    </a:lnTo>
                    <a:cubicBezTo>
                      <a:pt x="8056" y="335"/>
                      <a:pt x="7928" y="453"/>
                      <a:pt x="7928" y="690"/>
                    </a:cubicBezTo>
                    <a:cubicBezTo>
                      <a:pt x="7928" y="926"/>
                      <a:pt x="8056" y="1045"/>
                      <a:pt x="8315" y="1045"/>
                    </a:cubicBezTo>
                    <a:lnTo>
                      <a:pt x="9863" y="1045"/>
                    </a:lnTo>
                    <a:cubicBezTo>
                      <a:pt x="10000" y="1045"/>
                      <a:pt x="10124" y="1079"/>
                      <a:pt x="10237" y="1150"/>
                    </a:cubicBezTo>
                    <a:cubicBezTo>
                      <a:pt x="10348" y="1221"/>
                      <a:pt x="10438" y="1305"/>
                      <a:pt x="10508" y="1400"/>
                    </a:cubicBezTo>
                    <a:lnTo>
                      <a:pt x="14066" y="5967"/>
                    </a:lnTo>
                    <a:cubicBezTo>
                      <a:pt x="14170" y="6109"/>
                      <a:pt x="14170" y="6251"/>
                      <a:pt x="14066" y="6393"/>
                    </a:cubicBezTo>
                    <a:lnTo>
                      <a:pt x="2579" y="20495"/>
                    </a:lnTo>
                    <a:cubicBezTo>
                      <a:pt x="2492" y="20590"/>
                      <a:pt x="2399" y="20674"/>
                      <a:pt x="2295" y="20745"/>
                    </a:cubicBezTo>
                    <a:cubicBezTo>
                      <a:pt x="2192" y="20816"/>
                      <a:pt x="2072" y="20850"/>
                      <a:pt x="1935" y="20850"/>
                    </a:cubicBezTo>
                    <a:lnTo>
                      <a:pt x="387" y="20850"/>
                    </a:lnTo>
                    <a:cubicBezTo>
                      <a:pt x="128" y="20850"/>
                      <a:pt x="0" y="20969"/>
                      <a:pt x="0" y="21205"/>
                    </a:cubicBezTo>
                    <a:cubicBezTo>
                      <a:pt x="0" y="21442"/>
                      <a:pt x="128" y="21560"/>
                      <a:pt x="387" y="21560"/>
                    </a:cubicBezTo>
                    <a:lnTo>
                      <a:pt x="5803" y="21560"/>
                    </a:lnTo>
                    <a:cubicBezTo>
                      <a:pt x="6061" y="21560"/>
                      <a:pt x="6190" y="21442"/>
                      <a:pt x="6190" y="21205"/>
                    </a:cubicBezTo>
                    <a:cubicBezTo>
                      <a:pt x="6190" y="20969"/>
                      <a:pt x="6061" y="20850"/>
                      <a:pt x="5803" y="20850"/>
                    </a:cubicBezTo>
                    <a:lnTo>
                      <a:pt x="3740" y="20850"/>
                    </a:lnTo>
                    <a:cubicBezTo>
                      <a:pt x="3602" y="20850"/>
                      <a:pt x="3504" y="20816"/>
                      <a:pt x="3442" y="20745"/>
                    </a:cubicBezTo>
                    <a:cubicBezTo>
                      <a:pt x="3382" y="20674"/>
                      <a:pt x="3395" y="20590"/>
                      <a:pt x="3481" y="20495"/>
                    </a:cubicBezTo>
                    <a:lnTo>
                      <a:pt x="14506" y="6985"/>
                    </a:lnTo>
                    <a:cubicBezTo>
                      <a:pt x="14626" y="6827"/>
                      <a:pt x="14746" y="6827"/>
                      <a:pt x="14867" y="6985"/>
                    </a:cubicBezTo>
                    <a:lnTo>
                      <a:pt x="18117" y="11103"/>
                    </a:lnTo>
                    <a:cubicBezTo>
                      <a:pt x="18204" y="11198"/>
                      <a:pt x="18216" y="11281"/>
                      <a:pt x="18156" y="11352"/>
                    </a:cubicBezTo>
                    <a:cubicBezTo>
                      <a:pt x="18095" y="11423"/>
                      <a:pt x="17996" y="11458"/>
                      <a:pt x="17859" y="11458"/>
                    </a:cubicBezTo>
                    <a:lnTo>
                      <a:pt x="15795" y="11458"/>
                    </a:lnTo>
                    <a:cubicBezTo>
                      <a:pt x="15537" y="11458"/>
                      <a:pt x="15409" y="11577"/>
                      <a:pt x="15409" y="11813"/>
                    </a:cubicBezTo>
                    <a:cubicBezTo>
                      <a:pt x="15409" y="12050"/>
                      <a:pt x="15537" y="12167"/>
                      <a:pt x="15795" y="12167"/>
                    </a:cubicBezTo>
                    <a:lnTo>
                      <a:pt x="21213" y="12167"/>
                    </a:lnTo>
                    <a:cubicBezTo>
                      <a:pt x="21470" y="12167"/>
                      <a:pt x="21600" y="12050"/>
                      <a:pt x="21600" y="11813"/>
                    </a:cubicBezTo>
                    <a:cubicBezTo>
                      <a:pt x="21600" y="11577"/>
                      <a:pt x="21470" y="11458"/>
                      <a:pt x="21213" y="1145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95" name="Shape 195"/>
              <p:cNvSpPr/>
              <p:nvPr/>
            </p:nvSpPr>
            <p:spPr>
              <a:xfrm>
                <a:off x="592908" y="72035"/>
                <a:ext cx="44769" cy="20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802" y="11979"/>
                    </a:moveTo>
                    <a:cubicBezTo>
                      <a:pt x="15493" y="11979"/>
                      <a:pt x="14427" y="10116"/>
                      <a:pt x="14427" y="7815"/>
                    </a:cubicBezTo>
                    <a:cubicBezTo>
                      <a:pt x="14427" y="5520"/>
                      <a:pt x="15493" y="3657"/>
                      <a:pt x="16802" y="3657"/>
                    </a:cubicBezTo>
                    <a:cubicBezTo>
                      <a:pt x="18118" y="3657"/>
                      <a:pt x="19185" y="5520"/>
                      <a:pt x="19185" y="7815"/>
                    </a:cubicBezTo>
                    <a:cubicBezTo>
                      <a:pt x="19185" y="10116"/>
                      <a:pt x="18118" y="11979"/>
                      <a:pt x="16802" y="11979"/>
                    </a:cubicBezTo>
                    <a:close/>
                    <a:moveTo>
                      <a:pt x="10799" y="0"/>
                    </a:moveTo>
                    <a:cubicBezTo>
                      <a:pt x="4837" y="0"/>
                      <a:pt x="0" y="4833"/>
                      <a:pt x="0" y="10803"/>
                    </a:cubicBezTo>
                    <a:cubicBezTo>
                      <a:pt x="0" y="16767"/>
                      <a:pt x="4837" y="21600"/>
                      <a:pt x="10799" y="21600"/>
                    </a:cubicBezTo>
                    <a:cubicBezTo>
                      <a:pt x="16761" y="21600"/>
                      <a:pt x="21600" y="16767"/>
                      <a:pt x="21600" y="10803"/>
                    </a:cubicBezTo>
                    <a:cubicBezTo>
                      <a:pt x="21600" y="4833"/>
                      <a:pt x="16761" y="0"/>
                      <a:pt x="107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  <p:sp>
        <p:nvSpPr>
          <p:cNvPr id="198" name="Shape 198"/>
          <p:cNvSpPr/>
          <p:nvPr/>
        </p:nvSpPr>
        <p:spPr>
          <a:xfrm>
            <a:off x="8660187" y="6553200"/>
            <a:ext cx="97069" cy="203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normAutofit/>
          </a:bodyPr>
          <a:lstStyle>
            <a:lvl1pPr>
              <a:defRPr sz="180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pPr algn="ctr" defTabSz="309563">
              <a:defRPr>
                <a:solidFill>
                  <a:srgbClr val="000000"/>
                </a:solidFill>
              </a:defRPr>
            </a:pPr>
            <a:r>
              <a:rPr sz="675" kern="0"/>
              <a:t>￼</a:t>
            </a:r>
          </a:p>
        </p:txBody>
      </p:sp>
      <p:grpSp>
        <p:nvGrpSpPr>
          <p:cNvPr id="201" name="Group 201">
            <a:hlinkClick r:id="" action="ppaction://hlinkshowjump?jump=previousslide"/>
          </p:cNvPr>
          <p:cNvGrpSpPr/>
          <p:nvPr/>
        </p:nvGrpSpPr>
        <p:grpSpPr>
          <a:xfrm>
            <a:off x="8488688" y="6575220"/>
            <a:ext cx="109845" cy="146460"/>
            <a:chOff x="0" y="0"/>
            <a:chExt cx="292918" cy="292918"/>
          </a:xfrm>
        </p:grpSpPr>
        <p:sp>
          <p:nvSpPr>
            <p:cNvPr id="199" name="Shape 199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222B31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200" name="Shape 200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22B3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204" name="Group 204">
            <a:hlinkClick r:id="" action="ppaction://hlinkshowjump?jump=nextslide"/>
          </p:cNvPr>
          <p:cNvGrpSpPr/>
          <p:nvPr/>
        </p:nvGrpSpPr>
        <p:grpSpPr>
          <a:xfrm flipH="1">
            <a:off x="8807776" y="6575220"/>
            <a:ext cx="109845" cy="146460"/>
            <a:chOff x="0" y="0"/>
            <a:chExt cx="292918" cy="292918"/>
          </a:xfrm>
        </p:grpSpPr>
        <p:sp>
          <p:nvSpPr>
            <p:cNvPr id="202" name="Shape 202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222B31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203" name="Shape 203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22B3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sp>
        <p:nvSpPr>
          <p:cNvPr id="205" name="Shape 205"/>
          <p:cNvSpPr>
            <a:spLocks noGrp="1"/>
          </p:cNvSpPr>
          <p:nvPr>
            <p:ph type="sldNum" sz="quarter" idx="2"/>
          </p:nvPr>
        </p:nvSpPr>
        <p:spPr>
          <a:xfrm>
            <a:off x="8639007" y="6616700"/>
            <a:ext cx="139430" cy="203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1283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206" name="Shape 206"/>
          <p:cNvSpPr>
            <a:spLocks noGrp="1"/>
          </p:cNvSpPr>
          <p:nvPr>
            <p:ph type="title"/>
          </p:nvPr>
        </p:nvSpPr>
        <p:spPr>
          <a:xfrm>
            <a:off x="744729" y="179682"/>
            <a:ext cx="7654543" cy="741978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FFFFFF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FFFFFF"/>
                </a:solidFill>
              </a:rP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2734302658"/>
      </p:ext>
    </p:extLst>
  </p:cSld>
  <p:clrMapOvr>
    <a:masterClrMapping/>
  </p:clrMapOvr>
  <p:transition spd="med"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ide Solid Color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" name="Group 215"/>
          <p:cNvGrpSpPr/>
          <p:nvPr/>
        </p:nvGrpSpPr>
        <p:grpSpPr>
          <a:xfrm>
            <a:off x="206257" y="6579295"/>
            <a:ext cx="652434" cy="198656"/>
            <a:chOff x="0" y="0"/>
            <a:chExt cx="1739821" cy="397311"/>
          </a:xfrm>
        </p:grpSpPr>
        <p:grpSp>
          <p:nvGrpSpPr>
            <p:cNvPr id="210" name="Group 210"/>
            <p:cNvGrpSpPr/>
            <p:nvPr/>
          </p:nvGrpSpPr>
          <p:grpSpPr>
            <a:xfrm>
              <a:off x="0" y="16976"/>
              <a:ext cx="378730" cy="275796"/>
              <a:chOff x="0" y="0"/>
              <a:chExt cx="378729" cy="275794"/>
            </a:xfrm>
          </p:grpSpPr>
          <p:sp>
            <p:nvSpPr>
              <p:cNvPr id="208" name="Shape 208"/>
              <p:cNvSpPr/>
              <p:nvPr/>
            </p:nvSpPr>
            <p:spPr>
              <a:xfrm>
                <a:off x="105200" y="0"/>
                <a:ext cx="273530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7316"/>
                    </a:moveTo>
                    <a:cubicBezTo>
                      <a:pt x="21600" y="19682"/>
                      <a:pt x="20404" y="21600"/>
                      <a:pt x="18928" y="21600"/>
                    </a:cubicBezTo>
                    <a:cubicBezTo>
                      <a:pt x="17453" y="21600"/>
                      <a:pt x="16257" y="19682"/>
                      <a:pt x="16257" y="17316"/>
                    </a:cubicBezTo>
                    <a:cubicBezTo>
                      <a:pt x="16257" y="12492"/>
                      <a:pt x="13809" y="8567"/>
                      <a:pt x="10800" y="8567"/>
                    </a:cubicBezTo>
                    <a:cubicBezTo>
                      <a:pt x="7791" y="8567"/>
                      <a:pt x="5343" y="12492"/>
                      <a:pt x="5343" y="17316"/>
                    </a:cubicBezTo>
                    <a:cubicBezTo>
                      <a:pt x="5343" y="19682"/>
                      <a:pt x="4147" y="21600"/>
                      <a:pt x="2672" y="21600"/>
                    </a:cubicBezTo>
                    <a:cubicBezTo>
                      <a:pt x="1197" y="21600"/>
                      <a:pt x="0" y="19682"/>
                      <a:pt x="0" y="17316"/>
                    </a:cubicBezTo>
                    <a:cubicBezTo>
                      <a:pt x="0" y="12691"/>
                      <a:pt x="1123" y="8343"/>
                      <a:pt x="3163" y="5072"/>
                    </a:cubicBezTo>
                    <a:cubicBezTo>
                      <a:pt x="5204" y="1801"/>
                      <a:pt x="7915" y="0"/>
                      <a:pt x="10800" y="0"/>
                    </a:cubicBezTo>
                    <a:cubicBezTo>
                      <a:pt x="13685" y="0"/>
                      <a:pt x="16397" y="1801"/>
                      <a:pt x="18437" y="5072"/>
                    </a:cubicBezTo>
                    <a:cubicBezTo>
                      <a:pt x="20477" y="8343"/>
                      <a:pt x="21600" y="12691"/>
                      <a:pt x="21600" y="17316"/>
                    </a:cubicBezTo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209" name="Shape 209"/>
              <p:cNvSpPr/>
              <p:nvPr/>
            </p:nvSpPr>
            <p:spPr>
              <a:xfrm>
                <a:off x="0" y="105200"/>
                <a:ext cx="273528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003" y="6600"/>
                    </a:moveTo>
                    <a:cubicBezTo>
                      <a:pt x="17003" y="3730"/>
                      <a:pt x="18459" y="1393"/>
                      <a:pt x="20250" y="1393"/>
                    </a:cubicBezTo>
                    <a:cubicBezTo>
                      <a:pt x="20499" y="1393"/>
                      <a:pt x="20740" y="1442"/>
                      <a:pt x="20972" y="1527"/>
                    </a:cubicBezTo>
                    <a:cubicBezTo>
                      <a:pt x="20482" y="594"/>
                      <a:pt x="19749" y="0"/>
                      <a:pt x="18928" y="0"/>
                    </a:cubicBezTo>
                    <a:cubicBezTo>
                      <a:pt x="17453" y="0"/>
                      <a:pt x="16257" y="1918"/>
                      <a:pt x="16257" y="4284"/>
                    </a:cubicBezTo>
                    <a:cubicBezTo>
                      <a:pt x="16257" y="6254"/>
                      <a:pt x="15844" y="8067"/>
                      <a:pt x="15156" y="9532"/>
                    </a:cubicBezTo>
                    <a:cubicBezTo>
                      <a:pt x="16156" y="9547"/>
                      <a:pt x="16966" y="10855"/>
                      <a:pt x="16966" y="12461"/>
                    </a:cubicBezTo>
                    <a:cubicBezTo>
                      <a:pt x="16966" y="14077"/>
                      <a:pt x="16146" y="15392"/>
                      <a:pt x="15138" y="15392"/>
                    </a:cubicBezTo>
                    <a:cubicBezTo>
                      <a:pt x="14130" y="15392"/>
                      <a:pt x="13310" y="14077"/>
                      <a:pt x="13310" y="12461"/>
                    </a:cubicBezTo>
                    <a:cubicBezTo>
                      <a:pt x="13310" y="12313"/>
                      <a:pt x="13319" y="12169"/>
                      <a:pt x="13333" y="12027"/>
                    </a:cubicBezTo>
                    <a:cubicBezTo>
                      <a:pt x="12575" y="12667"/>
                      <a:pt x="11714" y="13033"/>
                      <a:pt x="10800" y="13033"/>
                    </a:cubicBezTo>
                    <a:cubicBezTo>
                      <a:pt x="9907" y="13033"/>
                      <a:pt x="9065" y="12681"/>
                      <a:pt x="8321" y="12068"/>
                    </a:cubicBezTo>
                    <a:cubicBezTo>
                      <a:pt x="8331" y="12197"/>
                      <a:pt x="8339" y="12327"/>
                      <a:pt x="8339" y="12461"/>
                    </a:cubicBezTo>
                    <a:cubicBezTo>
                      <a:pt x="8339" y="14077"/>
                      <a:pt x="7519" y="15392"/>
                      <a:pt x="6511" y="15392"/>
                    </a:cubicBezTo>
                    <a:cubicBezTo>
                      <a:pt x="5503" y="15392"/>
                      <a:pt x="4683" y="14077"/>
                      <a:pt x="4683" y="12461"/>
                    </a:cubicBezTo>
                    <a:cubicBezTo>
                      <a:pt x="4683" y="10880"/>
                      <a:pt x="5468" y="9591"/>
                      <a:pt x="6446" y="9535"/>
                    </a:cubicBezTo>
                    <a:cubicBezTo>
                      <a:pt x="5757" y="8071"/>
                      <a:pt x="5343" y="6255"/>
                      <a:pt x="5343" y="4284"/>
                    </a:cubicBezTo>
                    <a:cubicBezTo>
                      <a:pt x="5343" y="1918"/>
                      <a:pt x="4147" y="0"/>
                      <a:pt x="2671" y="0"/>
                    </a:cubicBezTo>
                    <a:cubicBezTo>
                      <a:pt x="1843" y="0"/>
                      <a:pt x="1103" y="605"/>
                      <a:pt x="613" y="1554"/>
                    </a:cubicBezTo>
                    <a:cubicBezTo>
                      <a:pt x="865" y="1453"/>
                      <a:pt x="1127" y="1393"/>
                      <a:pt x="1399" y="1393"/>
                    </a:cubicBezTo>
                    <a:cubicBezTo>
                      <a:pt x="3190" y="1393"/>
                      <a:pt x="4646" y="3730"/>
                      <a:pt x="4646" y="6600"/>
                    </a:cubicBezTo>
                    <a:cubicBezTo>
                      <a:pt x="4646" y="9472"/>
                      <a:pt x="3190" y="11808"/>
                      <a:pt x="1399" y="11808"/>
                    </a:cubicBezTo>
                    <a:cubicBezTo>
                      <a:pt x="1284" y="11808"/>
                      <a:pt x="1171" y="11799"/>
                      <a:pt x="1060" y="11780"/>
                    </a:cubicBezTo>
                    <a:cubicBezTo>
                      <a:pt x="1581" y="13519"/>
                      <a:pt x="2287" y="15123"/>
                      <a:pt x="3163" y="16528"/>
                    </a:cubicBezTo>
                    <a:cubicBezTo>
                      <a:pt x="4357" y="18443"/>
                      <a:pt x="5783" y="19849"/>
                      <a:pt x="7337" y="20690"/>
                    </a:cubicBezTo>
                    <a:cubicBezTo>
                      <a:pt x="7583" y="17880"/>
                      <a:pt x="9088" y="15708"/>
                      <a:pt x="10908" y="15708"/>
                    </a:cubicBezTo>
                    <a:cubicBezTo>
                      <a:pt x="12703" y="15708"/>
                      <a:pt x="14192" y="17823"/>
                      <a:pt x="14467" y="20580"/>
                    </a:cubicBezTo>
                    <a:cubicBezTo>
                      <a:pt x="15943" y="19728"/>
                      <a:pt x="17295" y="18359"/>
                      <a:pt x="18437" y="16528"/>
                    </a:cubicBezTo>
                    <a:cubicBezTo>
                      <a:pt x="19312" y="15125"/>
                      <a:pt x="20017" y="13522"/>
                      <a:pt x="20539" y="11785"/>
                    </a:cubicBezTo>
                    <a:cubicBezTo>
                      <a:pt x="20444" y="11799"/>
                      <a:pt x="20348" y="11808"/>
                      <a:pt x="20250" y="11808"/>
                    </a:cubicBezTo>
                    <a:cubicBezTo>
                      <a:pt x="18459" y="11808"/>
                      <a:pt x="17003" y="9472"/>
                      <a:pt x="17003" y="6600"/>
                    </a:cubicBezTo>
                    <a:close/>
                    <a:moveTo>
                      <a:pt x="21563" y="3598"/>
                    </a:moveTo>
                    <a:cubicBezTo>
                      <a:pt x="21191" y="3178"/>
                      <a:pt x="20738" y="2930"/>
                      <a:pt x="20250" y="2930"/>
                    </a:cubicBezTo>
                    <a:cubicBezTo>
                      <a:pt x="18988" y="2930"/>
                      <a:pt x="17961" y="4577"/>
                      <a:pt x="17961" y="6600"/>
                    </a:cubicBezTo>
                    <a:cubicBezTo>
                      <a:pt x="17961" y="8625"/>
                      <a:pt x="18988" y="10271"/>
                      <a:pt x="20250" y="10271"/>
                    </a:cubicBezTo>
                    <a:cubicBezTo>
                      <a:pt x="20507" y="10271"/>
                      <a:pt x="20753" y="10200"/>
                      <a:pt x="20983" y="10075"/>
                    </a:cubicBezTo>
                    <a:cubicBezTo>
                      <a:pt x="21388" y="8239"/>
                      <a:pt x="21600" y="6288"/>
                      <a:pt x="21600" y="4284"/>
                    </a:cubicBezTo>
                    <a:cubicBezTo>
                      <a:pt x="21600" y="4049"/>
                      <a:pt x="21585" y="3822"/>
                      <a:pt x="21563" y="3598"/>
                    </a:cubicBezTo>
                    <a:close/>
                    <a:moveTo>
                      <a:pt x="3688" y="6600"/>
                    </a:moveTo>
                    <a:cubicBezTo>
                      <a:pt x="3688" y="4577"/>
                      <a:pt x="2661" y="2930"/>
                      <a:pt x="1399" y="2930"/>
                    </a:cubicBezTo>
                    <a:cubicBezTo>
                      <a:pt x="886" y="2930"/>
                      <a:pt x="413" y="3205"/>
                      <a:pt x="31" y="3664"/>
                    </a:cubicBezTo>
                    <a:cubicBezTo>
                      <a:pt x="13" y="3867"/>
                      <a:pt x="0" y="4073"/>
                      <a:pt x="0" y="4284"/>
                    </a:cubicBezTo>
                    <a:cubicBezTo>
                      <a:pt x="0" y="6276"/>
                      <a:pt x="210" y="8216"/>
                      <a:pt x="610" y="10042"/>
                    </a:cubicBezTo>
                    <a:cubicBezTo>
                      <a:pt x="856" y="10188"/>
                      <a:pt x="1121" y="10271"/>
                      <a:pt x="1399" y="10271"/>
                    </a:cubicBezTo>
                    <a:cubicBezTo>
                      <a:pt x="2661" y="10271"/>
                      <a:pt x="3688" y="8625"/>
                      <a:pt x="3688" y="6600"/>
                    </a:cubicBezTo>
                    <a:close/>
                    <a:moveTo>
                      <a:pt x="5642" y="12461"/>
                    </a:moveTo>
                    <a:cubicBezTo>
                      <a:pt x="5642" y="13229"/>
                      <a:pt x="6032" y="13855"/>
                      <a:pt x="6511" y="13855"/>
                    </a:cubicBezTo>
                    <a:cubicBezTo>
                      <a:pt x="6991" y="13855"/>
                      <a:pt x="7380" y="13229"/>
                      <a:pt x="7380" y="12461"/>
                    </a:cubicBezTo>
                    <a:cubicBezTo>
                      <a:pt x="7380" y="11693"/>
                      <a:pt x="6991" y="11067"/>
                      <a:pt x="6511" y="11067"/>
                    </a:cubicBezTo>
                    <a:cubicBezTo>
                      <a:pt x="6032" y="11067"/>
                      <a:pt x="5642" y="11693"/>
                      <a:pt x="5642" y="12461"/>
                    </a:cubicBezTo>
                    <a:close/>
                    <a:moveTo>
                      <a:pt x="15138" y="13855"/>
                    </a:moveTo>
                    <a:cubicBezTo>
                      <a:pt x="15617" y="13855"/>
                      <a:pt x="16007" y="13229"/>
                      <a:pt x="16007" y="12461"/>
                    </a:cubicBezTo>
                    <a:cubicBezTo>
                      <a:pt x="16007" y="11693"/>
                      <a:pt x="15617" y="11067"/>
                      <a:pt x="15138" y="11067"/>
                    </a:cubicBezTo>
                    <a:cubicBezTo>
                      <a:pt x="14659" y="11067"/>
                      <a:pt x="14269" y="11693"/>
                      <a:pt x="14269" y="12461"/>
                    </a:cubicBezTo>
                    <a:cubicBezTo>
                      <a:pt x="14269" y="13229"/>
                      <a:pt x="14659" y="13855"/>
                      <a:pt x="15138" y="13855"/>
                    </a:cubicBezTo>
                    <a:close/>
                    <a:moveTo>
                      <a:pt x="10908" y="17245"/>
                    </a:moveTo>
                    <a:cubicBezTo>
                      <a:pt x="9525" y="17245"/>
                      <a:pt x="8387" y="18952"/>
                      <a:pt x="8268" y="21121"/>
                    </a:cubicBezTo>
                    <a:cubicBezTo>
                      <a:pt x="9088" y="21435"/>
                      <a:pt x="9936" y="21600"/>
                      <a:pt x="10800" y="21600"/>
                    </a:cubicBezTo>
                    <a:cubicBezTo>
                      <a:pt x="11738" y="21600"/>
                      <a:pt x="12658" y="21406"/>
                      <a:pt x="13542" y="21036"/>
                    </a:cubicBezTo>
                    <a:cubicBezTo>
                      <a:pt x="13399" y="18908"/>
                      <a:pt x="12273" y="17245"/>
                      <a:pt x="10908" y="1724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214" name="Group 214"/>
            <p:cNvGrpSpPr/>
            <p:nvPr/>
          </p:nvGrpSpPr>
          <p:grpSpPr>
            <a:xfrm>
              <a:off x="451491" y="-1"/>
              <a:ext cx="1288331" cy="397313"/>
              <a:chOff x="0" y="0"/>
              <a:chExt cx="1288330" cy="397311"/>
            </a:xfrm>
          </p:grpSpPr>
          <p:sp>
            <p:nvSpPr>
              <p:cNvPr id="211" name="Shape 211"/>
              <p:cNvSpPr/>
              <p:nvPr/>
            </p:nvSpPr>
            <p:spPr>
              <a:xfrm>
                <a:off x="0" y="0"/>
                <a:ext cx="1288331" cy="267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09" y="0"/>
                    </a:moveTo>
                    <a:cubicBezTo>
                      <a:pt x="11534" y="0"/>
                      <a:pt x="11413" y="501"/>
                      <a:pt x="11413" y="1340"/>
                    </a:cubicBezTo>
                    <a:cubicBezTo>
                      <a:pt x="11413" y="2179"/>
                      <a:pt x="11534" y="2681"/>
                      <a:pt x="11709" y="2681"/>
                    </a:cubicBezTo>
                    <a:lnTo>
                      <a:pt x="12014" y="2681"/>
                    </a:lnTo>
                    <a:lnTo>
                      <a:pt x="12014" y="18319"/>
                    </a:lnTo>
                    <a:lnTo>
                      <a:pt x="11709" y="18319"/>
                    </a:lnTo>
                    <a:cubicBezTo>
                      <a:pt x="11534" y="18319"/>
                      <a:pt x="11413" y="18820"/>
                      <a:pt x="11413" y="19659"/>
                    </a:cubicBezTo>
                    <a:cubicBezTo>
                      <a:pt x="11413" y="20498"/>
                      <a:pt x="11534" y="21000"/>
                      <a:pt x="11709" y="21000"/>
                    </a:cubicBezTo>
                    <a:lnTo>
                      <a:pt x="12960" y="21000"/>
                    </a:lnTo>
                    <a:cubicBezTo>
                      <a:pt x="13134" y="21000"/>
                      <a:pt x="13256" y="20498"/>
                      <a:pt x="13256" y="19659"/>
                    </a:cubicBezTo>
                    <a:cubicBezTo>
                      <a:pt x="13256" y="18820"/>
                      <a:pt x="13134" y="18319"/>
                      <a:pt x="12960" y="18319"/>
                    </a:cubicBezTo>
                    <a:lnTo>
                      <a:pt x="12571" y="18319"/>
                    </a:lnTo>
                    <a:lnTo>
                      <a:pt x="12571" y="2681"/>
                    </a:lnTo>
                    <a:lnTo>
                      <a:pt x="13613" y="2681"/>
                    </a:lnTo>
                    <a:cubicBezTo>
                      <a:pt x="13871" y="2681"/>
                      <a:pt x="14055" y="3073"/>
                      <a:pt x="14179" y="3686"/>
                    </a:cubicBezTo>
                    <a:cubicBezTo>
                      <a:pt x="14303" y="4297"/>
                      <a:pt x="14368" y="5355"/>
                      <a:pt x="14368" y="6730"/>
                    </a:cubicBezTo>
                    <a:cubicBezTo>
                      <a:pt x="14368" y="8105"/>
                      <a:pt x="14303" y="9163"/>
                      <a:pt x="14179" y="9774"/>
                    </a:cubicBezTo>
                    <a:cubicBezTo>
                      <a:pt x="14055" y="10387"/>
                      <a:pt x="13871" y="10723"/>
                      <a:pt x="13613" y="10723"/>
                    </a:cubicBezTo>
                    <a:lnTo>
                      <a:pt x="13123" y="10723"/>
                    </a:lnTo>
                    <a:cubicBezTo>
                      <a:pt x="12948" y="10723"/>
                      <a:pt x="12826" y="11225"/>
                      <a:pt x="12826" y="12064"/>
                    </a:cubicBezTo>
                    <a:cubicBezTo>
                      <a:pt x="12826" y="12903"/>
                      <a:pt x="12948" y="13404"/>
                      <a:pt x="13123" y="13404"/>
                    </a:cubicBezTo>
                    <a:lnTo>
                      <a:pt x="13613" y="13404"/>
                    </a:lnTo>
                    <a:cubicBezTo>
                      <a:pt x="14043" y="13404"/>
                      <a:pt x="14378" y="12863"/>
                      <a:pt x="14612" y="11673"/>
                    </a:cubicBezTo>
                    <a:cubicBezTo>
                      <a:pt x="14842" y="10498"/>
                      <a:pt x="14960" y="8860"/>
                      <a:pt x="14960" y="6744"/>
                    </a:cubicBezTo>
                    <a:cubicBezTo>
                      <a:pt x="14960" y="4628"/>
                      <a:pt x="14842" y="2962"/>
                      <a:pt x="14612" y="1787"/>
                    </a:cubicBezTo>
                    <a:cubicBezTo>
                      <a:pt x="14378" y="597"/>
                      <a:pt x="14043" y="0"/>
                      <a:pt x="13613" y="0"/>
                    </a:cubicBezTo>
                    <a:lnTo>
                      <a:pt x="11709" y="0"/>
                    </a:lnTo>
                    <a:close/>
                    <a:moveTo>
                      <a:pt x="84" y="2052"/>
                    </a:moveTo>
                    <a:cubicBezTo>
                      <a:pt x="27" y="2052"/>
                      <a:pt x="0" y="2199"/>
                      <a:pt x="0" y="2471"/>
                    </a:cubicBezTo>
                    <a:cubicBezTo>
                      <a:pt x="0" y="2746"/>
                      <a:pt x="27" y="2876"/>
                      <a:pt x="84" y="2876"/>
                    </a:cubicBezTo>
                    <a:lnTo>
                      <a:pt x="482" y="2876"/>
                    </a:lnTo>
                    <a:cubicBezTo>
                      <a:pt x="539" y="2876"/>
                      <a:pt x="569" y="3009"/>
                      <a:pt x="569" y="3281"/>
                    </a:cubicBezTo>
                    <a:lnTo>
                      <a:pt x="569" y="19952"/>
                    </a:lnTo>
                    <a:cubicBezTo>
                      <a:pt x="569" y="20226"/>
                      <a:pt x="539" y="20357"/>
                      <a:pt x="482" y="20357"/>
                    </a:cubicBezTo>
                    <a:lnTo>
                      <a:pt x="84" y="20357"/>
                    </a:lnTo>
                    <a:cubicBezTo>
                      <a:pt x="27" y="20357"/>
                      <a:pt x="0" y="20490"/>
                      <a:pt x="0" y="20762"/>
                    </a:cubicBezTo>
                    <a:cubicBezTo>
                      <a:pt x="0" y="21036"/>
                      <a:pt x="27" y="21181"/>
                      <a:pt x="84" y="21181"/>
                    </a:cubicBezTo>
                    <a:lnTo>
                      <a:pt x="1335" y="21181"/>
                    </a:lnTo>
                    <a:cubicBezTo>
                      <a:pt x="1393" y="21181"/>
                      <a:pt x="1420" y="21036"/>
                      <a:pt x="1420" y="20762"/>
                    </a:cubicBezTo>
                    <a:cubicBezTo>
                      <a:pt x="1420" y="20490"/>
                      <a:pt x="1393" y="20357"/>
                      <a:pt x="1335" y="20357"/>
                    </a:cubicBezTo>
                    <a:lnTo>
                      <a:pt x="825" y="20357"/>
                    </a:lnTo>
                    <a:cubicBezTo>
                      <a:pt x="768" y="20357"/>
                      <a:pt x="737" y="20226"/>
                      <a:pt x="737" y="19952"/>
                    </a:cubicBezTo>
                    <a:lnTo>
                      <a:pt x="737" y="3965"/>
                    </a:lnTo>
                    <a:cubicBezTo>
                      <a:pt x="737" y="3820"/>
                      <a:pt x="744" y="3750"/>
                      <a:pt x="755" y="3742"/>
                    </a:cubicBezTo>
                    <a:cubicBezTo>
                      <a:pt x="766" y="3733"/>
                      <a:pt x="776" y="3753"/>
                      <a:pt x="784" y="3826"/>
                    </a:cubicBezTo>
                    <a:lnTo>
                      <a:pt x="2375" y="20762"/>
                    </a:lnTo>
                    <a:cubicBezTo>
                      <a:pt x="2401" y="21036"/>
                      <a:pt x="2443" y="21181"/>
                      <a:pt x="2500" y="21181"/>
                    </a:cubicBezTo>
                    <a:cubicBezTo>
                      <a:pt x="2557" y="21181"/>
                      <a:pt x="2598" y="21036"/>
                      <a:pt x="2625" y="20762"/>
                    </a:cubicBezTo>
                    <a:lnTo>
                      <a:pt x="4215" y="3826"/>
                    </a:lnTo>
                    <a:cubicBezTo>
                      <a:pt x="4223" y="3753"/>
                      <a:pt x="4233" y="3733"/>
                      <a:pt x="4245" y="3742"/>
                    </a:cubicBezTo>
                    <a:cubicBezTo>
                      <a:pt x="4256" y="3750"/>
                      <a:pt x="4259" y="3820"/>
                      <a:pt x="4259" y="3965"/>
                    </a:cubicBezTo>
                    <a:lnTo>
                      <a:pt x="4259" y="19952"/>
                    </a:lnTo>
                    <a:cubicBezTo>
                      <a:pt x="4259" y="20226"/>
                      <a:pt x="4231" y="20357"/>
                      <a:pt x="4175" y="20357"/>
                    </a:cubicBezTo>
                    <a:lnTo>
                      <a:pt x="3664" y="20357"/>
                    </a:lnTo>
                    <a:cubicBezTo>
                      <a:pt x="3607" y="20357"/>
                      <a:pt x="3580" y="20490"/>
                      <a:pt x="3580" y="20762"/>
                    </a:cubicBezTo>
                    <a:cubicBezTo>
                      <a:pt x="3580" y="21036"/>
                      <a:pt x="3607" y="21181"/>
                      <a:pt x="3664" y="21181"/>
                    </a:cubicBezTo>
                    <a:lnTo>
                      <a:pt x="4912" y="21181"/>
                    </a:lnTo>
                    <a:cubicBezTo>
                      <a:pt x="4969" y="21181"/>
                      <a:pt x="4999" y="21036"/>
                      <a:pt x="4999" y="20762"/>
                    </a:cubicBezTo>
                    <a:cubicBezTo>
                      <a:pt x="4999" y="20490"/>
                      <a:pt x="4969" y="20357"/>
                      <a:pt x="4912" y="20357"/>
                    </a:cubicBezTo>
                    <a:lnTo>
                      <a:pt x="4517" y="20357"/>
                    </a:lnTo>
                    <a:cubicBezTo>
                      <a:pt x="4460" y="20357"/>
                      <a:pt x="4430" y="20226"/>
                      <a:pt x="4430" y="19952"/>
                    </a:cubicBezTo>
                    <a:lnTo>
                      <a:pt x="4430" y="3281"/>
                    </a:lnTo>
                    <a:cubicBezTo>
                      <a:pt x="4430" y="3009"/>
                      <a:pt x="4460" y="2876"/>
                      <a:pt x="4517" y="2876"/>
                    </a:cubicBezTo>
                    <a:lnTo>
                      <a:pt x="4912" y="2876"/>
                    </a:lnTo>
                    <a:cubicBezTo>
                      <a:pt x="4969" y="2876"/>
                      <a:pt x="4999" y="2746"/>
                      <a:pt x="4999" y="2471"/>
                    </a:cubicBezTo>
                    <a:cubicBezTo>
                      <a:pt x="4999" y="2199"/>
                      <a:pt x="4969" y="2052"/>
                      <a:pt x="4912" y="2052"/>
                    </a:cubicBezTo>
                    <a:lnTo>
                      <a:pt x="4288" y="2052"/>
                    </a:lnTo>
                    <a:cubicBezTo>
                      <a:pt x="4246" y="2052"/>
                      <a:pt x="4216" y="2090"/>
                      <a:pt x="4195" y="2164"/>
                    </a:cubicBezTo>
                    <a:cubicBezTo>
                      <a:pt x="4174" y="2235"/>
                      <a:pt x="4157" y="2344"/>
                      <a:pt x="4146" y="2471"/>
                    </a:cubicBezTo>
                    <a:lnTo>
                      <a:pt x="2555" y="19408"/>
                    </a:lnTo>
                    <a:cubicBezTo>
                      <a:pt x="2517" y="19790"/>
                      <a:pt x="2479" y="19790"/>
                      <a:pt x="2442" y="19408"/>
                    </a:cubicBezTo>
                    <a:lnTo>
                      <a:pt x="851" y="2471"/>
                    </a:lnTo>
                    <a:cubicBezTo>
                      <a:pt x="839" y="2344"/>
                      <a:pt x="825" y="2235"/>
                      <a:pt x="804" y="2164"/>
                    </a:cubicBezTo>
                    <a:cubicBezTo>
                      <a:pt x="783" y="2090"/>
                      <a:pt x="753" y="2052"/>
                      <a:pt x="711" y="2052"/>
                    </a:cubicBezTo>
                    <a:lnTo>
                      <a:pt x="84" y="2052"/>
                    </a:lnTo>
                    <a:close/>
                    <a:moveTo>
                      <a:pt x="17277" y="5222"/>
                    </a:moveTo>
                    <a:cubicBezTo>
                      <a:pt x="17138" y="5222"/>
                      <a:pt x="17008" y="5330"/>
                      <a:pt x="16885" y="5557"/>
                    </a:cubicBezTo>
                    <a:cubicBezTo>
                      <a:pt x="16772" y="5765"/>
                      <a:pt x="16666" y="6030"/>
                      <a:pt x="16575" y="6325"/>
                    </a:cubicBezTo>
                    <a:cubicBezTo>
                      <a:pt x="16535" y="6450"/>
                      <a:pt x="16500" y="6511"/>
                      <a:pt x="16464" y="6646"/>
                    </a:cubicBezTo>
                    <a:cubicBezTo>
                      <a:pt x="16446" y="5920"/>
                      <a:pt x="16331" y="5362"/>
                      <a:pt x="16171" y="5362"/>
                    </a:cubicBezTo>
                    <a:lnTo>
                      <a:pt x="15602" y="5362"/>
                    </a:lnTo>
                    <a:cubicBezTo>
                      <a:pt x="15427" y="5362"/>
                      <a:pt x="15306" y="6087"/>
                      <a:pt x="15306" y="6925"/>
                    </a:cubicBezTo>
                    <a:cubicBezTo>
                      <a:pt x="15306" y="7764"/>
                      <a:pt x="15427" y="8489"/>
                      <a:pt x="15602" y="8489"/>
                    </a:cubicBezTo>
                    <a:lnTo>
                      <a:pt x="15915" y="8489"/>
                    </a:lnTo>
                    <a:lnTo>
                      <a:pt x="15915" y="18319"/>
                    </a:lnTo>
                    <a:lnTo>
                      <a:pt x="15602" y="18319"/>
                    </a:lnTo>
                    <a:cubicBezTo>
                      <a:pt x="15427" y="18319"/>
                      <a:pt x="15306" y="18820"/>
                      <a:pt x="15306" y="19659"/>
                    </a:cubicBezTo>
                    <a:cubicBezTo>
                      <a:pt x="15306" y="20498"/>
                      <a:pt x="15427" y="21000"/>
                      <a:pt x="15602" y="21000"/>
                    </a:cubicBezTo>
                    <a:lnTo>
                      <a:pt x="16795" y="21000"/>
                    </a:lnTo>
                    <a:cubicBezTo>
                      <a:pt x="16970" y="21000"/>
                      <a:pt x="17091" y="20498"/>
                      <a:pt x="17091" y="19659"/>
                    </a:cubicBezTo>
                    <a:cubicBezTo>
                      <a:pt x="17091" y="18820"/>
                      <a:pt x="16970" y="18319"/>
                      <a:pt x="16795" y="18319"/>
                    </a:cubicBezTo>
                    <a:lnTo>
                      <a:pt x="16473" y="18319"/>
                    </a:lnTo>
                    <a:lnTo>
                      <a:pt x="16473" y="11030"/>
                    </a:lnTo>
                    <a:cubicBezTo>
                      <a:pt x="16566" y="10507"/>
                      <a:pt x="16612" y="10028"/>
                      <a:pt x="16694" y="9592"/>
                    </a:cubicBezTo>
                    <a:cubicBezTo>
                      <a:pt x="16767" y="9192"/>
                      <a:pt x="16859" y="8819"/>
                      <a:pt x="16966" y="8489"/>
                    </a:cubicBezTo>
                    <a:cubicBezTo>
                      <a:pt x="17058" y="8210"/>
                      <a:pt x="17161" y="8070"/>
                      <a:pt x="17280" y="8070"/>
                    </a:cubicBezTo>
                    <a:cubicBezTo>
                      <a:pt x="17441" y="8070"/>
                      <a:pt x="17555" y="8252"/>
                      <a:pt x="17634" y="8615"/>
                    </a:cubicBezTo>
                    <a:cubicBezTo>
                      <a:pt x="17712" y="8970"/>
                      <a:pt x="17747" y="9386"/>
                      <a:pt x="17747" y="9927"/>
                    </a:cubicBezTo>
                    <a:cubicBezTo>
                      <a:pt x="17747" y="10766"/>
                      <a:pt x="17869" y="11352"/>
                      <a:pt x="18044" y="11352"/>
                    </a:cubicBezTo>
                    <a:cubicBezTo>
                      <a:pt x="18218" y="11352"/>
                      <a:pt x="18343" y="10766"/>
                      <a:pt x="18343" y="9927"/>
                    </a:cubicBezTo>
                    <a:cubicBezTo>
                      <a:pt x="18343" y="9289"/>
                      <a:pt x="18318" y="8677"/>
                      <a:pt x="18270" y="8112"/>
                    </a:cubicBezTo>
                    <a:cubicBezTo>
                      <a:pt x="18221" y="7535"/>
                      <a:pt x="18148" y="7015"/>
                      <a:pt x="18052" y="6576"/>
                    </a:cubicBezTo>
                    <a:cubicBezTo>
                      <a:pt x="17958" y="6147"/>
                      <a:pt x="17845" y="5808"/>
                      <a:pt x="17715" y="5571"/>
                    </a:cubicBezTo>
                    <a:cubicBezTo>
                      <a:pt x="17587" y="5335"/>
                      <a:pt x="17438" y="5222"/>
                      <a:pt x="17277" y="5222"/>
                    </a:cubicBezTo>
                    <a:close/>
                    <a:moveTo>
                      <a:pt x="19997" y="5362"/>
                    </a:moveTo>
                    <a:cubicBezTo>
                      <a:pt x="19767" y="5362"/>
                      <a:pt x="19548" y="5565"/>
                      <a:pt x="19350" y="5962"/>
                    </a:cubicBezTo>
                    <a:cubicBezTo>
                      <a:pt x="19151" y="6362"/>
                      <a:pt x="18980" y="6931"/>
                      <a:pt x="18839" y="7651"/>
                    </a:cubicBezTo>
                    <a:cubicBezTo>
                      <a:pt x="18699" y="8366"/>
                      <a:pt x="18589" y="9238"/>
                      <a:pt x="18511" y="10235"/>
                    </a:cubicBezTo>
                    <a:cubicBezTo>
                      <a:pt x="18434" y="11218"/>
                      <a:pt x="18395" y="12313"/>
                      <a:pt x="18395" y="13488"/>
                    </a:cubicBezTo>
                    <a:cubicBezTo>
                      <a:pt x="18395" y="14662"/>
                      <a:pt x="18434" y="15744"/>
                      <a:pt x="18511" y="16727"/>
                    </a:cubicBezTo>
                    <a:cubicBezTo>
                      <a:pt x="18589" y="17724"/>
                      <a:pt x="18699" y="18597"/>
                      <a:pt x="18839" y="19310"/>
                    </a:cubicBezTo>
                    <a:cubicBezTo>
                      <a:pt x="18980" y="20031"/>
                      <a:pt x="19150" y="20599"/>
                      <a:pt x="19350" y="21000"/>
                    </a:cubicBezTo>
                    <a:cubicBezTo>
                      <a:pt x="19547" y="21396"/>
                      <a:pt x="19765" y="21600"/>
                      <a:pt x="19997" y="21600"/>
                    </a:cubicBezTo>
                    <a:cubicBezTo>
                      <a:pt x="20229" y="21600"/>
                      <a:pt x="20448" y="21396"/>
                      <a:pt x="20645" y="21000"/>
                    </a:cubicBezTo>
                    <a:cubicBezTo>
                      <a:pt x="20845" y="20599"/>
                      <a:pt x="21016" y="20029"/>
                      <a:pt x="21156" y="19310"/>
                    </a:cubicBezTo>
                    <a:cubicBezTo>
                      <a:pt x="21296" y="18595"/>
                      <a:pt x="21406" y="17723"/>
                      <a:pt x="21484" y="16727"/>
                    </a:cubicBezTo>
                    <a:cubicBezTo>
                      <a:pt x="21561" y="15742"/>
                      <a:pt x="21600" y="14661"/>
                      <a:pt x="21600" y="13488"/>
                    </a:cubicBezTo>
                    <a:cubicBezTo>
                      <a:pt x="21600" y="12314"/>
                      <a:pt x="21561" y="11220"/>
                      <a:pt x="21484" y="10235"/>
                    </a:cubicBezTo>
                    <a:cubicBezTo>
                      <a:pt x="21406" y="9238"/>
                      <a:pt x="21296" y="8367"/>
                      <a:pt x="21156" y="7651"/>
                    </a:cubicBezTo>
                    <a:cubicBezTo>
                      <a:pt x="21015" y="6931"/>
                      <a:pt x="20844" y="6363"/>
                      <a:pt x="20645" y="5962"/>
                    </a:cubicBezTo>
                    <a:cubicBezTo>
                      <a:pt x="20447" y="5565"/>
                      <a:pt x="20228" y="5362"/>
                      <a:pt x="19997" y="5362"/>
                    </a:cubicBezTo>
                    <a:close/>
                    <a:moveTo>
                      <a:pt x="6312" y="7247"/>
                    </a:moveTo>
                    <a:cubicBezTo>
                      <a:pt x="6187" y="7247"/>
                      <a:pt x="6067" y="7329"/>
                      <a:pt x="5957" y="7484"/>
                    </a:cubicBezTo>
                    <a:cubicBezTo>
                      <a:pt x="5847" y="7638"/>
                      <a:pt x="5751" y="7829"/>
                      <a:pt x="5664" y="8056"/>
                    </a:cubicBezTo>
                    <a:cubicBezTo>
                      <a:pt x="5577" y="8285"/>
                      <a:pt x="5498" y="8541"/>
                      <a:pt x="5432" y="8824"/>
                    </a:cubicBezTo>
                    <a:cubicBezTo>
                      <a:pt x="5365" y="9106"/>
                      <a:pt x="5314" y="9365"/>
                      <a:pt x="5272" y="9620"/>
                    </a:cubicBezTo>
                    <a:cubicBezTo>
                      <a:pt x="5238" y="9838"/>
                      <a:pt x="5244" y="10029"/>
                      <a:pt x="5290" y="10193"/>
                    </a:cubicBezTo>
                    <a:cubicBezTo>
                      <a:pt x="5335" y="10356"/>
                      <a:pt x="5375" y="10327"/>
                      <a:pt x="5409" y="10109"/>
                    </a:cubicBezTo>
                    <a:cubicBezTo>
                      <a:pt x="5443" y="9891"/>
                      <a:pt x="5487" y="9663"/>
                      <a:pt x="5542" y="9425"/>
                    </a:cubicBezTo>
                    <a:cubicBezTo>
                      <a:pt x="5597" y="9190"/>
                      <a:pt x="5660" y="8983"/>
                      <a:pt x="5734" y="8782"/>
                    </a:cubicBezTo>
                    <a:cubicBezTo>
                      <a:pt x="5808" y="8583"/>
                      <a:pt x="5892" y="8404"/>
                      <a:pt x="5986" y="8266"/>
                    </a:cubicBezTo>
                    <a:cubicBezTo>
                      <a:pt x="6081" y="8129"/>
                      <a:pt x="6190" y="8070"/>
                      <a:pt x="6312" y="8070"/>
                    </a:cubicBezTo>
                    <a:cubicBezTo>
                      <a:pt x="6448" y="8070"/>
                      <a:pt x="6570" y="8159"/>
                      <a:pt x="6680" y="8350"/>
                    </a:cubicBezTo>
                    <a:cubicBezTo>
                      <a:pt x="6790" y="8540"/>
                      <a:pt x="6883" y="8807"/>
                      <a:pt x="6959" y="9145"/>
                    </a:cubicBezTo>
                    <a:cubicBezTo>
                      <a:pt x="7035" y="9481"/>
                      <a:pt x="7091" y="9871"/>
                      <a:pt x="7133" y="10318"/>
                    </a:cubicBezTo>
                    <a:cubicBezTo>
                      <a:pt x="7175" y="10766"/>
                      <a:pt x="7197" y="11247"/>
                      <a:pt x="7197" y="11756"/>
                    </a:cubicBezTo>
                    <a:lnTo>
                      <a:pt x="7197" y="16950"/>
                    </a:lnTo>
                    <a:cubicBezTo>
                      <a:pt x="7118" y="17642"/>
                      <a:pt x="7021" y="18263"/>
                      <a:pt x="6907" y="18807"/>
                    </a:cubicBezTo>
                    <a:cubicBezTo>
                      <a:pt x="6808" y="19282"/>
                      <a:pt x="6690" y="19705"/>
                      <a:pt x="6550" y="20078"/>
                    </a:cubicBezTo>
                    <a:cubicBezTo>
                      <a:pt x="6410" y="20451"/>
                      <a:pt x="6248" y="20637"/>
                      <a:pt x="6062" y="20637"/>
                    </a:cubicBezTo>
                    <a:cubicBezTo>
                      <a:pt x="5778" y="20637"/>
                      <a:pt x="5565" y="20296"/>
                      <a:pt x="5423" y="19631"/>
                    </a:cubicBezTo>
                    <a:cubicBezTo>
                      <a:pt x="5281" y="18966"/>
                      <a:pt x="5208" y="18115"/>
                      <a:pt x="5208" y="17076"/>
                    </a:cubicBezTo>
                    <a:cubicBezTo>
                      <a:pt x="5208" y="16567"/>
                      <a:pt x="5227" y="16102"/>
                      <a:pt x="5264" y="15666"/>
                    </a:cubicBezTo>
                    <a:cubicBezTo>
                      <a:pt x="5299" y="15230"/>
                      <a:pt x="5355" y="14844"/>
                      <a:pt x="5435" y="14535"/>
                    </a:cubicBezTo>
                    <a:cubicBezTo>
                      <a:pt x="5514" y="14224"/>
                      <a:pt x="5615" y="13990"/>
                      <a:pt x="5737" y="13809"/>
                    </a:cubicBezTo>
                    <a:cubicBezTo>
                      <a:pt x="5858" y="13628"/>
                      <a:pt x="6005" y="13530"/>
                      <a:pt x="6175" y="13530"/>
                    </a:cubicBezTo>
                    <a:lnTo>
                      <a:pt x="6770" y="13530"/>
                    </a:lnTo>
                    <a:cubicBezTo>
                      <a:pt x="6827" y="13530"/>
                      <a:pt x="6857" y="13398"/>
                      <a:pt x="6857" y="13125"/>
                    </a:cubicBezTo>
                    <a:cubicBezTo>
                      <a:pt x="6857" y="12852"/>
                      <a:pt x="6827" y="12706"/>
                      <a:pt x="6770" y="12706"/>
                    </a:cubicBezTo>
                    <a:lnTo>
                      <a:pt x="6175" y="12706"/>
                    </a:lnTo>
                    <a:cubicBezTo>
                      <a:pt x="5990" y="12706"/>
                      <a:pt x="5825" y="12828"/>
                      <a:pt x="5685" y="13055"/>
                    </a:cubicBezTo>
                    <a:cubicBezTo>
                      <a:pt x="5544" y="13284"/>
                      <a:pt x="5427" y="13585"/>
                      <a:pt x="5330" y="13976"/>
                    </a:cubicBezTo>
                    <a:cubicBezTo>
                      <a:pt x="5234" y="14369"/>
                      <a:pt x="5162" y="14831"/>
                      <a:pt x="5113" y="15359"/>
                    </a:cubicBezTo>
                    <a:cubicBezTo>
                      <a:pt x="5063" y="15886"/>
                      <a:pt x="5037" y="16457"/>
                      <a:pt x="5037" y="17076"/>
                    </a:cubicBezTo>
                    <a:cubicBezTo>
                      <a:pt x="5037" y="17696"/>
                      <a:pt x="5059" y="18280"/>
                      <a:pt x="5101" y="18807"/>
                    </a:cubicBezTo>
                    <a:cubicBezTo>
                      <a:pt x="5143" y="19336"/>
                      <a:pt x="5204" y="19784"/>
                      <a:pt x="5290" y="20176"/>
                    </a:cubicBezTo>
                    <a:cubicBezTo>
                      <a:pt x="5375" y="20567"/>
                      <a:pt x="5483" y="20882"/>
                      <a:pt x="5612" y="21111"/>
                    </a:cubicBezTo>
                    <a:cubicBezTo>
                      <a:pt x="5741" y="21339"/>
                      <a:pt x="5892" y="21446"/>
                      <a:pt x="6062" y="21446"/>
                    </a:cubicBezTo>
                    <a:cubicBezTo>
                      <a:pt x="6198" y="21446"/>
                      <a:pt x="6322" y="21363"/>
                      <a:pt x="6434" y="21181"/>
                    </a:cubicBezTo>
                    <a:cubicBezTo>
                      <a:pt x="6545" y="21000"/>
                      <a:pt x="6646" y="20781"/>
                      <a:pt x="6735" y="20525"/>
                    </a:cubicBezTo>
                    <a:cubicBezTo>
                      <a:pt x="6824" y="20271"/>
                      <a:pt x="6899" y="19997"/>
                      <a:pt x="6962" y="19715"/>
                    </a:cubicBezTo>
                    <a:cubicBezTo>
                      <a:pt x="7024" y="19434"/>
                      <a:pt x="7073" y="19181"/>
                      <a:pt x="7107" y="18961"/>
                    </a:cubicBezTo>
                    <a:cubicBezTo>
                      <a:pt x="7122" y="18871"/>
                      <a:pt x="7134" y="18831"/>
                      <a:pt x="7145" y="18821"/>
                    </a:cubicBezTo>
                    <a:cubicBezTo>
                      <a:pt x="7156" y="18812"/>
                      <a:pt x="7166" y="18826"/>
                      <a:pt x="7174" y="18863"/>
                    </a:cubicBezTo>
                    <a:cubicBezTo>
                      <a:pt x="7181" y="18900"/>
                      <a:pt x="7187" y="18944"/>
                      <a:pt x="7191" y="19017"/>
                    </a:cubicBezTo>
                    <a:cubicBezTo>
                      <a:pt x="7195" y="19089"/>
                      <a:pt x="7197" y="19166"/>
                      <a:pt x="7197" y="19240"/>
                    </a:cubicBezTo>
                    <a:lnTo>
                      <a:pt x="7197" y="20762"/>
                    </a:lnTo>
                    <a:cubicBezTo>
                      <a:pt x="7197" y="21036"/>
                      <a:pt x="7224" y="21181"/>
                      <a:pt x="7281" y="21181"/>
                    </a:cubicBezTo>
                    <a:lnTo>
                      <a:pt x="7850" y="21181"/>
                    </a:lnTo>
                    <a:cubicBezTo>
                      <a:pt x="7907" y="21181"/>
                      <a:pt x="7935" y="21036"/>
                      <a:pt x="7935" y="20762"/>
                    </a:cubicBezTo>
                    <a:cubicBezTo>
                      <a:pt x="7935" y="20490"/>
                      <a:pt x="7907" y="20357"/>
                      <a:pt x="7850" y="20357"/>
                    </a:cubicBezTo>
                    <a:lnTo>
                      <a:pt x="7453" y="20357"/>
                    </a:lnTo>
                    <a:cubicBezTo>
                      <a:pt x="7396" y="20357"/>
                      <a:pt x="7368" y="20226"/>
                      <a:pt x="7368" y="19952"/>
                    </a:cubicBezTo>
                    <a:lnTo>
                      <a:pt x="7368" y="11756"/>
                    </a:lnTo>
                    <a:cubicBezTo>
                      <a:pt x="7368" y="11136"/>
                      <a:pt x="7342" y="10558"/>
                      <a:pt x="7293" y="10011"/>
                    </a:cubicBezTo>
                    <a:cubicBezTo>
                      <a:pt x="7244" y="9465"/>
                      <a:pt x="7175" y="8983"/>
                      <a:pt x="7084" y="8573"/>
                    </a:cubicBezTo>
                    <a:cubicBezTo>
                      <a:pt x="6993" y="8163"/>
                      <a:pt x="6881" y="7833"/>
                      <a:pt x="6750" y="7596"/>
                    </a:cubicBezTo>
                    <a:cubicBezTo>
                      <a:pt x="6619" y="7359"/>
                      <a:pt x="6475" y="7247"/>
                      <a:pt x="6312" y="7247"/>
                    </a:cubicBezTo>
                    <a:close/>
                    <a:moveTo>
                      <a:pt x="20055" y="8042"/>
                    </a:moveTo>
                    <a:cubicBezTo>
                      <a:pt x="20212" y="8042"/>
                      <a:pt x="20353" y="8172"/>
                      <a:pt x="20476" y="8419"/>
                    </a:cubicBezTo>
                    <a:cubicBezTo>
                      <a:pt x="20599" y="8666"/>
                      <a:pt x="20701" y="8997"/>
                      <a:pt x="20787" y="9439"/>
                    </a:cubicBezTo>
                    <a:cubicBezTo>
                      <a:pt x="20873" y="9884"/>
                      <a:pt x="20942" y="10433"/>
                      <a:pt x="20990" y="11072"/>
                    </a:cubicBezTo>
                    <a:cubicBezTo>
                      <a:pt x="21040" y="11734"/>
                      <a:pt x="21066" y="12484"/>
                      <a:pt x="21066" y="13306"/>
                    </a:cubicBezTo>
                    <a:cubicBezTo>
                      <a:pt x="21066" y="14146"/>
                      <a:pt x="21040" y="14909"/>
                      <a:pt x="20990" y="15568"/>
                    </a:cubicBezTo>
                    <a:cubicBezTo>
                      <a:pt x="20942" y="16209"/>
                      <a:pt x="20873" y="16758"/>
                      <a:pt x="20787" y="17202"/>
                    </a:cubicBezTo>
                    <a:cubicBezTo>
                      <a:pt x="20702" y="17638"/>
                      <a:pt x="20599" y="17989"/>
                      <a:pt x="20479" y="18221"/>
                    </a:cubicBezTo>
                    <a:cubicBezTo>
                      <a:pt x="20356" y="18462"/>
                      <a:pt x="20213" y="18584"/>
                      <a:pt x="20055" y="18584"/>
                    </a:cubicBezTo>
                    <a:cubicBezTo>
                      <a:pt x="19898" y="18584"/>
                      <a:pt x="19755" y="18462"/>
                      <a:pt x="19632" y="18221"/>
                    </a:cubicBezTo>
                    <a:cubicBezTo>
                      <a:pt x="19512" y="17989"/>
                      <a:pt x="19409" y="17650"/>
                      <a:pt x="19324" y="17216"/>
                    </a:cubicBezTo>
                    <a:cubicBezTo>
                      <a:pt x="19237" y="16765"/>
                      <a:pt x="19170" y="16221"/>
                      <a:pt x="19121" y="15568"/>
                    </a:cubicBezTo>
                    <a:cubicBezTo>
                      <a:pt x="19071" y="14913"/>
                      <a:pt x="19045" y="14151"/>
                      <a:pt x="19045" y="13306"/>
                    </a:cubicBezTo>
                    <a:cubicBezTo>
                      <a:pt x="19045" y="12479"/>
                      <a:pt x="19071" y="11729"/>
                      <a:pt x="19121" y="11072"/>
                    </a:cubicBezTo>
                    <a:cubicBezTo>
                      <a:pt x="19170" y="10429"/>
                      <a:pt x="19238" y="9881"/>
                      <a:pt x="19324" y="9439"/>
                    </a:cubicBezTo>
                    <a:cubicBezTo>
                      <a:pt x="19410" y="8995"/>
                      <a:pt x="19511" y="8667"/>
                      <a:pt x="19635" y="8419"/>
                    </a:cubicBezTo>
                    <a:cubicBezTo>
                      <a:pt x="19757" y="8172"/>
                      <a:pt x="19899" y="8042"/>
                      <a:pt x="20055" y="80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212" name="Shape 212"/>
              <p:cNvSpPr/>
              <p:nvPr/>
            </p:nvSpPr>
            <p:spPr>
              <a:xfrm>
                <a:off x="376801" y="88659"/>
                <a:ext cx="283710" cy="3086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60" extrusionOk="0">
                    <a:moveTo>
                      <a:pt x="21213" y="11458"/>
                    </a:moveTo>
                    <a:lnTo>
                      <a:pt x="19665" y="11458"/>
                    </a:lnTo>
                    <a:cubicBezTo>
                      <a:pt x="19526" y="11458"/>
                      <a:pt x="19407" y="11423"/>
                      <a:pt x="19303" y="11352"/>
                    </a:cubicBezTo>
                    <a:cubicBezTo>
                      <a:pt x="19200" y="11281"/>
                      <a:pt x="19106" y="11198"/>
                      <a:pt x="19020" y="11103"/>
                    </a:cubicBezTo>
                    <a:lnTo>
                      <a:pt x="15331" y="6393"/>
                    </a:lnTo>
                    <a:cubicBezTo>
                      <a:pt x="15227" y="6251"/>
                      <a:pt x="15227" y="6109"/>
                      <a:pt x="15331" y="5967"/>
                    </a:cubicBezTo>
                    <a:lnTo>
                      <a:pt x="18242" y="2078"/>
                    </a:lnTo>
                    <a:cubicBezTo>
                      <a:pt x="18311" y="1983"/>
                      <a:pt x="18401" y="1899"/>
                      <a:pt x="18513" y="1828"/>
                    </a:cubicBezTo>
                    <a:cubicBezTo>
                      <a:pt x="18530" y="1817"/>
                      <a:pt x="18584" y="1790"/>
                      <a:pt x="18658" y="1754"/>
                    </a:cubicBezTo>
                    <a:cubicBezTo>
                      <a:pt x="19600" y="1650"/>
                      <a:pt x="20445" y="1250"/>
                      <a:pt x="21072" y="657"/>
                    </a:cubicBezTo>
                    <a:cubicBezTo>
                      <a:pt x="21234" y="504"/>
                      <a:pt x="21230" y="258"/>
                      <a:pt x="21064" y="110"/>
                    </a:cubicBezTo>
                    <a:cubicBezTo>
                      <a:pt x="20896" y="-39"/>
                      <a:pt x="20630" y="-36"/>
                      <a:pt x="20467" y="118"/>
                    </a:cubicBezTo>
                    <a:cubicBezTo>
                      <a:pt x="19916" y="637"/>
                      <a:pt x="19162" y="966"/>
                      <a:pt x="18322" y="1002"/>
                    </a:cubicBezTo>
                    <a:lnTo>
                      <a:pt x="17812" y="990"/>
                    </a:lnTo>
                    <a:cubicBezTo>
                      <a:pt x="17055" y="913"/>
                      <a:pt x="16380" y="594"/>
                      <a:pt x="15873" y="117"/>
                    </a:cubicBezTo>
                    <a:cubicBezTo>
                      <a:pt x="15710" y="-37"/>
                      <a:pt x="15443" y="-40"/>
                      <a:pt x="15276" y="110"/>
                    </a:cubicBezTo>
                    <a:cubicBezTo>
                      <a:pt x="15109" y="259"/>
                      <a:pt x="15106" y="504"/>
                      <a:pt x="15269" y="657"/>
                    </a:cubicBezTo>
                    <a:lnTo>
                      <a:pt x="15268" y="657"/>
                    </a:lnTo>
                    <a:cubicBezTo>
                      <a:pt x="15838" y="1195"/>
                      <a:pt x="16587" y="1573"/>
                      <a:pt x="17425" y="1717"/>
                    </a:cubicBezTo>
                    <a:cubicBezTo>
                      <a:pt x="17428" y="1728"/>
                      <a:pt x="17435" y="1739"/>
                      <a:pt x="17437" y="1751"/>
                    </a:cubicBezTo>
                    <a:cubicBezTo>
                      <a:pt x="17459" y="1838"/>
                      <a:pt x="17430" y="1972"/>
                      <a:pt x="17345" y="2067"/>
                    </a:cubicBezTo>
                    <a:lnTo>
                      <a:pt x="14867" y="5352"/>
                    </a:lnTo>
                    <a:cubicBezTo>
                      <a:pt x="14746" y="5525"/>
                      <a:pt x="14626" y="5525"/>
                      <a:pt x="14506" y="5352"/>
                    </a:cubicBezTo>
                    <a:lnTo>
                      <a:pt x="11411" y="1400"/>
                    </a:lnTo>
                    <a:cubicBezTo>
                      <a:pt x="11324" y="1305"/>
                      <a:pt x="11310" y="1221"/>
                      <a:pt x="11372" y="1150"/>
                    </a:cubicBezTo>
                    <a:cubicBezTo>
                      <a:pt x="11431" y="1079"/>
                      <a:pt x="11530" y="1045"/>
                      <a:pt x="11668" y="1045"/>
                    </a:cubicBezTo>
                    <a:lnTo>
                      <a:pt x="13732" y="1045"/>
                    </a:lnTo>
                    <a:cubicBezTo>
                      <a:pt x="13989" y="1045"/>
                      <a:pt x="14119" y="926"/>
                      <a:pt x="14119" y="690"/>
                    </a:cubicBezTo>
                    <a:cubicBezTo>
                      <a:pt x="14119" y="453"/>
                      <a:pt x="13989" y="335"/>
                      <a:pt x="13732" y="335"/>
                    </a:cubicBezTo>
                    <a:lnTo>
                      <a:pt x="8315" y="335"/>
                    </a:lnTo>
                    <a:cubicBezTo>
                      <a:pt x="8056" y="335"/>
                      <a:pt x="7928" y="453"/>
                      <a:pt x="7928" y="690"/>
                    </a:cubicBezTo>
                    <a:cubicBezTo>
                      <a:pt x="7928" y="926"/>
                      <a:pt x="8056" y="1045"/>
                      <a:pt x="8315" y="1045"/>
                    </a:cubicBezTo>
                    <a:lnTo>
                      <a:pt x="9863" y="1045"/>
                    </a:lnTo>
                    <a:cubicBezTo>
                      <a:pt x="10000" y="1045"/>
                      <a:pt x="10124" y="1079"/>
                      <a:pt x="10237" y="1150"/>
                    </a:cubicBezTo>
                    <a:cubicBezTo>
                      <a:pt x="10348" y="1221"/>
                      <a:pt x="10438" y="1305"/>
                      <a:pt x="10508" y="1400"/>
                    </a:cubicBezTo>
                    <a:lnTo>
                      <a:pt x="14066" y="5967"/>
                    </a:lnTo>
                    <a:cubicBezTo>
                      <a:pt x="14170" y="6109"/>
                      <a:pt x="14170" y="6251"/>
                      <a:pt x="14066" y="6393"/>
                    </a:cubicBezTo>
                    <a:lnTo>
                      <a:pt x="2579" y="20495"/>
                    </a:lnTo>
                    <a:cubicBezTo>
                      <a:pt x="2492" y="20590"/>
                      <a:pt x="2399" y="20674"/>
                      <a:pt x="2295" y="20745"/>
                    </a:cubicBezTo>
                    <a:cubicBezTo>
                      <a:pt x="2192" y="20816"/>
                      <a:pt x="2072" y="20850"/>
                      <a:pt x="1935" y="20850"/>
                    </a:cubicBezTo>
                    <a:lnTo>
                      <a:pt x="387" y="20850"/>
                    </a:lnTo>
                    <a:cubicBezTo>
                      <a:pt x="128" y="20850"/>
                      <a:pt x="0" y="20969"/>
                      <a:pt x="0" y="21205"/>
                    </a:cubicBezTo>
                    <a:cubicBezTo>
                      <a:pt x="0" y="21442"/>
                      <a:pt x="128" y="21560"/>
                      <a:pt x="387" y="21560"/>
                    </a:cubicBezTo>
                    <a:lnTo>
                      <a:pt x="5803" y="21560"/>
                    </a:lnTo>
                    <a:cubicBezTo>
                      <a:pt x="6061" y="21560"/>
                      <a:pt x="6190" y="21442"/>
                      <a:pt x="6190" y="21205"/>
                    </a:cubicBezTo>
                    <a:cubicBezTo>
                      <a:pt x="6190" y="20969"/>
                      <a:pt x="6061" y="20850"/>
                      <a:pt x="5803" y="20850"/>
                    </a:cubicBezTo>
                    <a:lnTo>
                      <a:pt x="3740" y="20850"/>
                    </a:lnTo>
                    <a:cubicBezTo>
                      <a:pt x="3602" y="20850"/>
                      <a:pt x="3504" y="20816"/>
                      <a:pt x="3442" y="20745"/>
                    </a:cubicBezTo>
                    <a:cubicBezTo>
                      <a:pt x="3382" y="20674"/>
                      <a:pt x="3395" y="20590"/>
                      <a:pt x="3481" y="20495"/>
                    </a:cubicBezTo>
                    <a:lnTo>
                      <a:pt x="14506" y="6985"/>
                    </a:lnTo>
                    <a:cubicBezTo>
                      <a:pt x="14626" y="6827"/>
                      <a:pt x="14746" y="6827"/>
                      <a:pt x="14867" y="6985"/>
                    </a:cubicBezTo>
                    <a:lnTo>
                      <a:pt x="18117" y="11103"/>
                    </a:lnTo>
                    <a:cubicBezTo>
                      <a:pt x="18204" y="11198"/>
                      <a:pt x="18216" y="11281"/>
                      <a:pt x="18156" y="11352"/>
                    </a:cubicBezTo>
                    <a:cubicBezTo>
                      <a:pt x="18095" y="11423"/>
                      <a:pt x="17996" y="11458"/>
                      <a:pt x="17859" y="11458"/>
                    </a:cubicBezTo>
                    <a:lnTo>
                      <a:pt x="15795" y="11458"/>
                    </a:lnTo>
                    <a:cubicBezTo>
                      <a:pt x="15537" y="11458"/>
                      <a:pt x="15409" y="11577"/>
                      <a:pt x="15409" y="11813"/>
                    </a:cubicBezTo>
                    <a:cubicBezTo>
                      <a:pt x="15409" y="12050"/>
                      <a:pt x="15537" y="12167"/>
                      <a:pt x="15795" y="12167"/>
                    </a:cubicBezTo>
                    <a:lnTo>
                      <a:pt x="21213" y="12167"/>
                    </a:lnTo>
                    <a:cubicBezTo>
                      <a:pt x="21470" y="12167"/>
                      <a:pt x="21600" y="12050"/>
                      <a:pt x="21600" y="11813"/>
                    </a:cubicBezTo>
                    <a:cubicBezTo>
                      <a:pt x="21600" y="11577"/>
                      <a:pt x="21470" y="11458"/>
                      <a:pt x="21213" y="1145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213" name="Shape 213"/>
              <p:cNvSpPr/>
              <p:nvPr/>
            </p:nvSpPr>
            <p:spPr>
              <a:xfrm>
                <a:off x="592908" y="72035"/>
                <a:ext cx="44769" cy="20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802" y="11979"/>
                    </a:moveTo>
                    <a:cubicBezTo>
                      <a:pt x="15493" y="11979"/>
                      <a:pt x="14427" y="10116"/>
                      <a:pt x="14427" y="7815"/>
                    </a:cubicBezTo>
                    <a:cubicBezTo>
                      <a:pt x="14427" y="5520"/>
                      <a:pt x="15493" y="3657"/>
                      <a:pt x="16802" y="3657"/>
                    </a:cubicBezTo>
                    <a:cubicBezTo>
                      <a:pt x="18118" y="3657"/>
                      <a:pt x="19185" y="5520"/>
                      <a:pt x="19185" y="7815"/>
                    </a:cubicBezTo>
                    <a:cubicBezTo>
                      <a:pt x="19185" y="10116"/>
                      <a:pt x="18118" y="11979"/>
                      <a:pt x="16802" y="11979"/>
                    </a:cubicBezTo>
                    <a:close/>
                    <a:moveTo>
                      <a:pt x="10799" y="0"/>
                    </a:moveTo>
                    <a:cubicBezTo>
                      <a:pt x="4837" y="0"/>
                      <a:pt x="0" y="4833"/>
                      <a:pt x="0" y="10803"/>
                    </a:cubicBezTo>
                    <a:cubicBezTo>
                      <a:pt x="0" y="16767"/>
                      <a:pt x="4837" y="21600"/>
                      <a:pt x="10799" y="21600"/>
                    </a:cubicBezTo>
                    <a:cubicBezTo>
                      <a:pt x="16761" y="21600"/>
                      <a:pt x="21600" y="16767"/>
                      <a:pt x="21600" y="10803"/>
                    </a:cubicBezTo>
                    <a:cubicBezTo>
                      <a:pt x="21600" y="4833"/>
                      <a:pt x="16761" y="0"/>
                      <a:pt x="107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  <p:sp>
        <p:nvSpPr>
          <p:cNvPr id="216" name="Shape 216"/>
          <p:cNvSpPr/>
          <p:nvPr/>
        </p:nvSpPr>
        <p:spPr>
          <a:xfrm>
            <a:off x="8660187" y="6540500"/>
            <a:ext cx="97069" cy="203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normAutofit/>
          </a:bodyPr>
          <a:lstStyle>
            <a:lvl1pPr>
              <a:defRPr sz="180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pPr algn="ctr" defTabSz="309563">
              <a:defRPr>
                <a:solidFill>
                  <a:srgbClr val="000000"/>
                </a:solidFill>
              </a:defRPr>
            </a:pPr>
            <a:r>
              <a:rPr sz="675" kern="0"/>
              <a:t>￼</a:t>
            </a:r>
          </a:p>
        </p:txBody>
      </p:sp>
      <p:grpSp>
        <p:nvGrpSpPr>
          <p:cNvPr id="219" name="Group 219">
            <a:hlinkClick r:id="" action="ppaction://hlinkshowjump?jump=previousslide"/>
          </p:cNvPr>
          <p:cNvGrpSpPr/>
          <p:nvPr/>
        </p:nvGrpSpPr>
        <p:grpSpPr>
          <a:xfrm>
            <a:off x="8488688" y="6575220"/>
            <a:ext cx="109845" cy="146460"/>
            <a:chOff x="0" y="0"/>
            <a:chExt cx="292918" cy="292918"/>
          </a:xfrm>
        </p:grpSpPr>
        <p:sp>
          <p:nvSpPr>
            <p:cNvPr id="217" name="Shape 217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222B31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218" name="Shape 218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22B3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222" name="Group 222">
            <a:hlinkClick r:id="" action="ppaction://hlinkshowjump?jump=nextslide"/>
          </p:cNvPr>
          <p:cNvGrpSpPr/>
          <p:nvPr/>
        </p:nvGrpSpPr>
        <p:grpSpPr>
          <a:xfrm flipH="1">
            <a:off x="8807776" y="6575220"/>
            <a:ext cx="109845" cy="146460"/>
            <a:chOff x="0" y="0"/>
            <a:chExt cx="292918" cy="292918"/>
          </a:xfrm>
        </p:grpSpPr>
        <p:sp>
          <p:nvSpPr>
            <p:cNvPr id="220" name="Shape 220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222B31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221" name="Shape 221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22B3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sp>
        <p:nvSpPr>
          <p:cNvPr id="223" name="Shape 223"/>
          <p:cNvSpPr>
            <a:spLocks noGrp="1"/>
          </p:cNvSpPr>
          <p:nvPr>
            <p:ph type="sldNum" sz="quarter" idx="2"/>
          </p:nvPr>
        </p:nvSpPr>
        <p:spPr>
          <a:xfrm>
            <a:off x="8639007" y="6578600"/>
            <a:ext cx="139430" cy="203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1283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  <p:sp>
        <p:nvSpPr>
          <p:cNvPr id="224" name="Shape 224"/>
          <p:cNvSpPr>
            <a:spLocks noGrp="1"/>
          </p:cNvSpPr>
          <p:nvPr>
            <p:ph type="body" idx="1"/>
          </p:nvPr>
        </p:nvSpPr>
        <p:spPr>
          <a:xfrm>
            <a:off x="5639822" y="814683"/>
            <a:ext cx="2806019" cy="79375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212830"/>
                </a:solidFill>
              </a:defRPr>
            </a:lvl1pPr>
            <a:lvl2pPr algn="l">
              <a:defRPr>
                <a:solidFill>
                  <a:srgbClr val="212830"/>
                </a:solidFill>
              </a:defRPr>
            </a:lvl2pPr>
            <a:lvl3pPr algn="l">
              <a:defRPr>
                <a:solidFill>
                  <a:srgbClr val="212830"/>
                </a:solidFill>
              </a:defRPr>
            </a:lvl3pPr>
            <a:lvl4pPr algn="l">
              <a:defRPr>
                <a:solidFill>
                  <a:srgbClr val="212830"/>
                </a:solidFill>
              </a:defRPr>
            </a:lvl4pPr>
            <a:lvl5pPr algn="l">
              <a:defRPr>
                <a:solidFill>
                  <a:srgbClr val="212830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212830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212830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212830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212830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212830"/>
                </a:solidFill>
              </a:rPr>
              <a:t>Body Level Five</a:t>
            </a:r>
          </a:p>
        </p:txBody>
      </p:sp>
      <p:sp>
        <p:nvSpPr>
          <p:cNvPr id="225" name="Shape 225"/>
          <p:cNvSpPr>
            <a:spLocks noGrp="1"/>
          </p:cNvSpPr>
          <p:nvPr>
            <p:ph type="title"/>
          </p:nvPr>
        </p:nvSpPr>
        <p:spPr>
          <a:xfrm>
            <a:off x="744729" y="179682"/>
            <a:ext cx="7654543" cy="741978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FFFFFF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FFFFFF"/>
                </a:solidFill>
              </a:rP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363660918"/>
      </p:ext>
    </p:extLst>
  </p:cSld>
  <p:clrMapOvr>
    <a:masterClrMapping/>
  </p:clrMapOvr>
  <p:transition spd="med"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 8">
    <p:bg>
      <p:bgPr>
        <a:solidFill>
          <a:srgbClr val="2128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/>
          </p:cNvSpPr>
          <p:nvPr>
            <p:ph type="title"/>
          </p:nvPr>
        </p:nvSpPr>
        <p:spPr>
          <a:xfrm>
            <a:off x="744729" y="2412612"/>
            <a:ext cx="7654543" cy="482535"/>
          </a:xfrm>
          <a:prstGeom prst="rect">
            <a:avLst/>
          </a:prstGeom>
        </p:spPr>
        <p:txBody>
          <a:bodyPr/>
          <a:lstStyle>
            <a:lvl1pPr>
              <a:defRPr sz="1875">
                <a:solidFill>
                  <a:srgbClr val="FFFFFF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1875" b="1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228" name="Shape 228"/>
          <p:cNvSpPr>
            <a:spLocks noGrp="1"/>
          </p:cNvSpPr>
          <p:nvPr>
            <p:ph type="body" idx="1"/>
          </p:nvPr>
        </p:nvSpPr>
        <p:spPr>
          <a:xfrm>
            <a:off x="1432799" y="2796868"/>
            <a:ext cx="6278404" cy="79375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  <a:lvl2pPr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2pPr>
            <a:lvl3pPr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3pPr>
            <a:lvl4pPr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4pPr>
            <a:lvl5pPr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648328491"/>
      </p:ext>
    </p:extLst>
  </p:cSld>
  <p:clrMapOvr>
    <a:masterClrMapping/>
  </p:clrMapOvr>
  <p:transition spd="med"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0" name="Table 230"/>
          <p:cNvGraphicFramePr/>
          <p:nvPr/>
        </p:nvGraphicFramePr>
        <p:xfrm>
          <a:off x="1143000" y="1590118"/>
          <a:ext cx="6918824" cy="4316112"/>
        </p:xfrm>
        <a:graphic>
          <a:graphicData uri="http://schemas.openxmlformats.org/drawingml/2006/table">
            <a:tbl>
              <a:tblPr firstRow="1" firstCol="1" bandRow="1"/>
              <a:tblGrid>
                <a:gridCol w="1729706"/>
                <a:gridCol w="1729706"/>
                <a:gridCol w="1729706"/>
                <a:gridCol w="1729706"/>
              </a:tblGrid>
              <a:tr h="479568"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</a:tr>
              <a:tr h="479568"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</a:tr>
              <a:tr h="479568"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</a:tr>
              <a:tr h="479568"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</a:tr>
              <a:tr h="479568"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</a:tr>
              <a:tr h="479568"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</a:tr>
              <a:tr h="479568"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</a:tr>
              <a:tr h="479568"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</a:tr>
              <a:tr h="479568"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</a:tr>
            </a:tbl>
          </a:graphicData>
        </a:graphic>
      </p:graphicFrame>
      <p:sp>
        <p:nvSpPr>
          <p:cNvPr id="231" name="Shape 231"/>
          <p:cNvSpPr/>
          <p:nvPr/>
        </p:nvSpPr>
        <p:spPr>
          <a:xfrm>
            <a:off x="744729" y="179682"/>
            <a:ext cx="7654543" cy="7419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>
            <a:lvl1pPr>
              <a:defRPr sz="9000" b="1">
                <a:solidFill>
                  <a:srgbClr val="F3854C"/>
                </a:solidFill>
                <a:latin typeface="BebasNeueBold"/>
                <a:ea typeface="BebasNeueBold"/>
                <a:cs typeface="BebasNeueBold"/>
                <a:sym typeface="BebasNeueBold"/>
              </a:defRPr>
            </a:lvl1pPr>
          </a:lstStyle>
          <a:p>
            <a:pPr algn="ctr" defTabSz="309563">
              <a:defRPr sz="1800" b="0">
                <a:solidFill>
                  <a:srgbClr val="000000"/>
                </a:solidFill>
              </a:defRPr>
            </a:pPr>
            <a:r>
              <a:rPr sz="675" kern="0"/>
              <a:t>Title Text</a:t>
            </a:r>
          </a:p>
        </p:txBody>
      </p:sp>
      <p:sp>
        <p:nvSpPr>
          <p:cNvPr id="232" name="Shape 232"/>
          <p:cNvSpPr/>
          <p:nvPr/>
        </p:nvSpPr>
        <p:spPr>
          <a:xfrm>
            <a:off x="1432799" y="823065"/>
            <a:ext cx="6278404" cy="793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>
            <a:lvl1pPr>
              <a:defRPr sz="1600">
                <a:latin typeface="Roboto Light"/>
                <a:ea typeface="Roboto Light"/>
                <a:cs typeface="Roboto Light"/>
                <a:sym typeface="Roboto Light"/>
              </a:defRPr>
            </a:lvl1pPr>
            <a:lvl2pPr>
              <a:defRPr sz="1600">
                <a:latin typeface="Roboto Light"/>
                <a:ea typeface="Roboto Light"/>
                <a:cs typeface="Roboto Light"/>
                <a:sym typeface="Roboto Light"/>
              </a:defRPr>
            </a:lvl2pPr>
            <a:lvl3pPr>
              <a:defRPr sz="1600">
                <a:latin typeface="Roboto Light"/>
                <a:ea typeface="Roboto Light"/>
                <a:cs typeface="Roboto Light"/>
                <a:sym typeface="Roboto Light"/>
              </a:defRPr>
            </a:lvl3pPr>
            <a:lvl4pPr>
              <a:defRPr sz="1600">
                <a:latin typeface="Roboto Light"/>
                <a:ea typeface="Roboto Light"/>
                <a:cs typeface="Roboto Light"/>
                <a:sym typeface="Roboto Light"/>
              </a:defRPr>
            </a:lvl4pPr>
            <a:lvl5pPr>
              <a:defRPr sz="1600">
                <a:latin typeface="Roboto Light"/>
                <a:ea typeface="Roboto Light"/>
                <a:cs typeface="Roboto Light"/>
                <a:sym typeface="Roboto Light"/>
              </a:defRPr>
            </a:lvl5pPr>
          </a:lstStyle>
          <a:p>
            <a:pPr algn="ctr" defTabSz="309563">
              <a:defRPr sz="1800"/>
            </a:pPr>
            <a:r>
              <a:rPr sz="675" kern="0">
                <a:solidFill>
                  <a:sysClr val="windowText" lastClr="000000"/>
                </a:solidFill>
              </a:rPr>
              <a:t>Body Level One</a:t>
            </a:r>
          </a:p>
          <a:p>
            <a:pPr marL="0" lvl="1" indent="85725" algn="ctr" defTabSz="309563">
              <a:defRPr sz="1800"/>
            </a:pPr>
            <a:r>
              <a:rPr sz="675" kern="0">
                <a:solidFill>
                  <a:sysClr val="windowText" lastClr="000000"/>
                </a:solidFill>
              </a:rPr>
              <a:t>Body Level Two</a:t>
            </a:r>
          </a:p>
          <a:p>
            <a:pPr marL="0" lvl="2" indent="171450" algn="ctr" defTabSz="309563">
              <a:defRPr sz="1800"/>
            </a:pPr>
            <a:r>
              <a:rPr sz="675" kern="0">
                <a:solidFill>
                  <a:sysClr val="windowText" lastClr="000000"/>
                </a:solidFill>
              </a:rPr>
              <a:t>Body Level Three</a:t>
            </a:r>
          </a:p>
          <a:p>
            <a:pPr marL="0" lvl="3" indent="257175" algn="ctr" defTabSz="309563">
              <a:defRPr sz="1800"/>
            </a:pPr>
            <a:r>
              <a:rPr sz="675" kern="0">
                <a:solidFill>
                  <a:sysClr val="windowText" lastClr="000000"/>
                </a:solidFill>
              </a:rPr>
              <a:t>Body Level Four</a:t>
            </a:r>
          </a:p>
          <a:p>
            <a:pPr marL="0" lvl="4" indent="342900" algn="ctr" defTabSz="309563">
              <a:defRPr sz="1800"/>
            </a:pPr>
            <a:r>
              <a:rPr sz="675" kern="0">
                <a:solidFill>
                  <a:sysClr val="windowText" lastClr="000000"/>
                </a:solidFill>
              </a:rPr>
              <a:t>Body Level Five</a:t>
            </a:r>
          </a:p>
        </p:txBody>
      </p:sp>
      <p:sp>
        <p:nvSpPr>
          <p:cNvPr id="233" name="Shape 233"/>
          <p:cNvSpPr/>
          <p:nvPr/>
        </p:nvSpPr>
        <p:spPr>
          <a:xfrm>
            <a:off x="8604997" y="6540500"/>
            <a:ext cx="207449" cy="203200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normAutofit/>
          </a:bodyPr>
          <a:lstStyle/>
          <a:p>
            <a:pPr algn="ctr" defTabSz="309563">
              <a:defRPr sz="180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endParaRPr sz="675" kern="0">
              <a:solidFill>
                <a:srgbClr val="FFFFFF"/>
              </a:solidFill>
              <a:latin typeface="Roboto Regular"/>
              <a:ea typeface="Roboto Regular"/>
              <a:cs typeface="Roboto Regular"/>
              <a:sym typeface="Roboto Regular"/>
            </a:endParaRPr>
          </a:p>
        </p:txBody>
      </p:sp>
      <p:grpSp>
        <p:nvGrpSpPr>
          <p:cNvPr id="236" name="Group 236">
            <a:hlinkClick r:id="" action="ppaction://hlinkshowjump?jump=previousslide"/>
          </p:cNvPr>
          <p:cNvGrpSpPr/>
          <p:nvPr/>
        </p:nvGrpSpPr>
        <p:grpSpPr>
          <a:xfrm>
            <a:off x="8488688" y="6575220"/>
            <a:ext cx="109845" cy="146460"/>
            <a:chOff x="0" y="0"/>
            <a:chExt cx="292918" cy="292918"/>
          </a:xfrm>
        </p:grpSpPr>
        <p:sp>
          <p:nvSpPr>
            <p:cNvPr id="234" name="Shape 234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235" name="Shape 235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239" name="Group 239">
            <a:hlinkClick r:id="" action="ppaction://hlinkshowjump?jump=nextslide"/>
          </p:cNvPr>
          <p:cNvGrpSpPr/>
          <p:nvPr/>
        </p:nvGrpSpPr>
        <p:grpSpPr>
          <a:xfrm flipH="1">
            <a:off x="8807776" y="6575220"/>
            <a:ext cx="109845" cy="146460"/>
            <a:chOff x="0" y="0"/>
            <a:chExt cx="292918" cy="292918"/>
          </a:xfrm>
        </p:grpSpPr>
        <p:sp>
          <p:nvSpPr>
            <p:cNvPr id="237" name="Shape 237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238" name="Shape 238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247" name="Group 247"/>
          <p:cNvGrpSpPr/>
          <p:nvPr/>
        </p:nvGrpSpPr>
        <p:grpSpPr>
          <a:xfrm>
            <a:off x="206257" y="6579295"/>
            <a:ext cx="652434" cy="198656"/>
            <a:chOff x="0" y="0"/>
            <a:chExt cx="1739821" cy="397311"/>
          </a:xfrm>
        </p:grpSpPr>
        <p:grpSp>
          <p:nvGrpSpPr>
            <p:cNvPr id="242" name="Group 242"/>
            <p:cNvGrpSpPr/>
            <p:nvPr/>
          </p:nvGrpSpPr>
          <p:grpSpPr>
            <a:xfrm>
              <a:off x="0" y="16976"/>
              <a:ext cx="378730" cy="275796"/>
              <a:chOff x="0" y="0"/>
              <a:chExt cx="378729" cy="275794"/>
            </a:xfrm>
          </p:grpSpPr>
          <p:sp>
            <p:nvSpPr>
              <p:cNvPr id="240" name="Shape 240"/>
              <p:cNvSpPr/>
              <p:nvPr/>
            </p:nvSpPr>
            <p:spPr>
              <a:xfrm>
                <a:off x="105200" y="0"/>
                <a:ext cx="273530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7316"/>
                    </a:moveTo>
                    <a:cubicBezTo>
                      <a:pt x="21600" y="19682"/>
                      <a:pt x="20404" y="21600"/>
                      <a:pt x="18928" y="21600"/>
                    </a:cubicBezTo>
                    <a:cubicBezTo>
                      <a:pt x="17453" y="21600"/>
                      <a:pt x="16257" y="19682"/>
                      <a:pt x="16257" y="17316"/>
                    </a:cubicBezTo>
                    <a:cubicBezTo>
                      <a:pt x="16257" y="12492"/>
                      <a:pt x="13809" y="8567"/>
                      <a:pt x="10800" y="8567"/>
                    </a:cubicBezTo>
                    <a:cubicBezTo>
                      <a:pt x="7791" y="8567"/>
                      <a:pt x="5343" y="12492"/>
                      <a:pt x="5343" y="17316"/>
                    </a:cubicBezTo>
                    <a:cubicBezTo>
                      <a:pt x="5343" y="19682"/>
                      <a:pt x="4147" y="21600"/>
                      <a:pt x="2672" y="21600"/>
                    </a:cubicBezTo>
                    <a:cubicBezTo>
                      <a:pt x="1197" y="21600"/>
                      <a:pt x="0" y="19682"/>
                      <a:pt x="0" y="17316"/>
                    </a:cubicBezTo>
                    <a:cubicBezTo>
                      <a:pt x="0" y="12691"/>
                      <a:pt x="1123" y="8343"/>
                      <a:pt x="3163" y="5072"/>
                    </a:cubicBezTo>
                    <a:cubicBezTo>
                      <a:pt x="5204" y="1801"/>
                      <a:pt x="7915" y="0"/>
                      <a:pt x="10800" y="0"/>
                    </a:cubicBezTo>
                    <a:cubicBezTo>
                      <a:pt x="13685" y="0"/>
                      <a:pt x="16397" y="1801"/>
                      <a:pt x="18437" y="5072"/>
                    </a:cubicBezTo>
                    <a:cubicBezTo>
                      <a:pt x="20477" y="8343"/>
                      <a:pt x="21600" y="12691"/>
                      <a:pt x="21600" y="17316"/>
                    </a:cubicBezTo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241" name="Shape 241"/>
              <p:cNvSpPr/>
              <p:nvPr/>
            </p:nvSpPr>
            <p:spPr>
              <a:xfrm>
                <a:off x="0" y="105200"/>
                <a:ext cx="273528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003" y="6600"/>
                    </a:moveTo>
                    <a:cubicBezTo>
                      <a:pt x="17003" y="3730"/>
                      <a:pt x="18459" y="1393"/>
                      <a:pt x="20250" y="1393"/>
                    </a:cubicBezTo>
                    <a:cubicBezTo>
                      <a:pt x="20499" y="1393"/>
                      <a:pt x="20740" y="1442"/>
                      <a:pt x="20972" y="1527"/>
                    </a:cubicBezTo>
                    <a:cubicBezTo>
                      <a:pt x="20482" y="594"/>
                      <a:pt x="19749" y="0"/>
                      <a:pt x="18928" y="0"/>
                    </a:cubicBezTo>
                    <a:cubicBezTo>
                      <a:pt x="17453" y="0"/>
                      <a:pt x="16257" y="1918"/>
                      <a:pt x="16257" y="4284"/>
                    </a:cubicBezTo>
                    <a:cubicBezTo>
                      <a:pt x="16257" y="6254"/>
                      <a:pt x="15844" y="8067"/>
                      <a:pt x="15156" y="9532"/>
                    </a:cubicBezTo>
                    <a:cubicBezTo>
                      <a:pt x="16156" y="9547"/>
                      <a:pt x="16966" y="10855"/>
                      <a:pt x="16966" y="12461"/>
                    </a:cubicBezTo>
                    <a:cubicBezTo>
                      <a:pt x="16966" y="14077"/>
                      <a:pt x="16146" y="15392"/>
                      <a:pt x="15138" y="15392"/>
                    </a:cubicBezTo>
                    <a:cubicBezTo>
                      <a:pt x="14130" y="15392"/>
                      <a:pt x="13310" y="14077"/>
                      <a:pt x="13310" y="12461"/>
                    </a:cubicBezTo>
                    <a:cubicBezTo>
                      <a:pt x="13310" y="12313"/>
                      <a:pt x="13319" y="12169"/>
                      <a:pt x="13333" y="12027"/>
                    </a:cubicBezTo>
                    <a:cubicBezTo>
                      <a:pt x="12575" y="12667"/>
                      <a:pt x="11714" y="13033"/>
                      <a:pt x="10800" y="13033"/>
                    </a:cubicBezTo>
                    <a:cubicBezTo>
                      <a:pt x="9907" y="13033"/>
                      <a:pt x="9065" y="12681"/>
                      <a:pt x="8321" y="12068"/>
                    </a:cubicBezTo>
                    <a:cubicBezTo>
                      <a:pt x="8331" y="12197"/>
                      <a:pt x="8339" y="12327"/>
                      <a:pt x="8339" y="12461"/>
                    </a:cubicBezTo>
                    <a:cubicBezTo>
                      <a:pt x="8339" y="14077"/>
                      <a:pt x="7519" y="15392"/>
                      <a:pt x="6511" y="15392"/>
                    </a:cubicBezTo>
                    <a:cubicBezTo>
                      <a:pt x="5503" y="15392"/>
                      <a:pt x="4683" y="14077"/>
                      <a:pt x="4683" y="12461"/>
                    </a:cubicBezTo>
                    <a:cubicBezTo>
                      <a:pt x="4683" y="10880"/>
                      <a:pt x="5468" y="9591"/>
                      <a:pt x="6446" y="9535"/>
                    </a:cubicBezTo>
                    <a:cubicBezTo>
                      <a:pt x="5757" y="8071"/>
                      <a:pt x="5343" y="6255"/>
                      <a:pt x="5343" y="4284"/>
                    </a:cubicBezTo>
                    <a:cubicBezTo>
                      <a:pt x="5343" y="1918"/>
                      <a:pt x="4147" y="0"/>
                      <a:pt x="2671" y="0"/>
                    </a:cubicBezTo>
                    <a:cubicBezTo>
                      <a:pt x="1843" y="0"/>
                      <a:pt x="1103" y="605"/>
                      <a:pt x="613" y="1554"/>
                    </a:cubicBezTo>
                    <a:cubicBezTo>
                      <a:pt x="865" y="1453"/>
                      <a:pt x="1127" y="1393"/>
                      <a:pt x="1399" y="1393"/>
                    </a:cubicBezTo>
                    <a:cubicBezTo>
                      <a:pt x="3190" y="1393"/>
                      <a:pt x="4646" y="3730"/>
                      <a:pt x="4646" y="6600"/>
                    </a:cubicBezTo>
                    <a:cubicBezTo>
                      <a:pt x="4646" y="9472"/>
                      <a:pt x="3190" y="11808"/>
                      <a:pt x="1399" y="11808"/>
                    </a:cubicBezTo>
                    <a:cubicBezTo>
                      <a:pt x="1284" y="11808"/>
                      <a:pt x="1171" y="11799"/>
                      <a:pt x="1060" y="11780"/>
                    </a:cubicBezTo>
                    <a:cubicBezTo>
                      <a:pt x="1581" y="13519"/>
                      <a:pt x="2287" y="15123"/>
                      <a:pt x="3163" y="16528"/>
                    </a:cubicBezTo>
                    <a:cubicBezTo>
                      <a:pt x="4357" y="18443"/>
                      <a:pt x="5783" y="19849"/>
                      <a:pt x="7337" y="20690"/>
                    </a:cubicBezTo>
                    <a:cubicBezTo>
                      <a:pt x="7583" y="17880"/>
                      <a:pt x="9088" y="15708"/>
                      <a:pt x="10908" y="15708"/>
                    </a:cubicBezTo>
                    <a:cubicBezTo>
                      <a:pt x="12703" y="15708"/>
                      <a:pt x="14192" y="17823"/>
                      <a:pt x="14467" y="20580"/>
                    </a:cubicBezTo>
                    <a:cubicBezTo>
                      <a:pt x="15943" y="19728"/>
                      <a:pt x="17295" y="18359"/>
                      <a:pt x="18437" y="16528"/>
                    </a:cubicBezTo>
                    <a:cubicBezTo>
                      <a:pt x="19312" y="15125"/>
                      <a:pt x="20017" y="13522"/>
                      <a:pt x="20539" y="11785"/>
                    </a:cubicBezTo>
                    <a:cubicBezTo>
                      <a:pt x="20444" y="11799"/>
                      <a:pt x="20348" y="11808"/>
                      <a:pt x="20250" y="11808"/>
                    </a:cubicBezTo>
                    <a:cubicBezTo>
                      <a:pt x="18459" y="11808"/>
                      <a:pt x="17003" y="9472"/>
                      <a:pt x="17003" y="6600"/>
                    </a:cubicBezTo>
                    <a:close/>
                    <a:moveTo>
                      <a:pt x="21563" y="3598"/>
                    </a:moveTo>
                    <a:cubicBezTo>
                      <a:pt x="21191" y="3178"/>
                      <a:pt x="20738" y="2930"/>
                      <a:pt x="20250" y="2930"/>
                    </a:cubicBezTo>
                    <a:cubicBezTo>
                      <a:pt x="18988" y="2930"/>
                      <a:pt x="17961" y="4577"/>
                      <a:pt x="17961" y="6600"/>
                    </a:cubicBezTo>
                    <a:cubicBezTo>
                      <a:pt x="17961" y="8625"/>
                      <a:pt x="18988" y="10271"/>
                      <a:pt x="20250" y="10271"/>
                    </a:cubicBezTo>
                    <a:cubicBezTo>
                      <a:pt x="20507" y="10271"/>
                      <a:pt x="20753" y="10200"/>
                      <a:pt x="20983" y="10075"/>
                    </a:cubicBezTo>
                    <a:cubicBezTo>
                      <a:pt x="21388" y="8239"/>
                      <a:pt x="21600" y="6288"/>
                      <a:pt x="21600" y="4284"/>
                    </a:cubicBezTo>
                    <a:cubicBezTo>
                      <a:pt x="21600" y="4049"/>
                      <a:pt x="21585" y="3822"/>
                      <a:pt x="21563" y="3598"/>
                    </a:cubicBezTo>
                    <a:close/>
                    <a:moveTo>
                      <a:pt x="3688" y="6600"/>
                    </a:moveTo>
                    <a:cubicBezTo>
                      <a:pt x="3688" y="4577"/>
                      <a:pt x="2661" y="2930"/>
                      <a:pt x="1399" y="2930"/>
                    </a:cubicBezTo>
                    <a:cubicBezTo>
                      <a:pt x="886" y="2930"/>
                      <a:pt x="413" y="3205"/>
                      <a:pt x="31" y="3664"/>
                    </a:cubicBezTo>
                    <a:cubicBezTo>
                      <a:pt x="13" y="3867"/>
                      <a:pt x="0" y="4073"/>
                      <a:pt x="0" y="4284"/>
                    </a:cubicBezTo>
                    <a:cubicBezTo>
                      <a:pt x="0" y="6276"/>
                      <a:pt x="210" y="8216"/>
                      <a:pt x="610" y="10042"/>
                    </a:cubicBezTo>
                    <a:cubicBezTo>
                      <a:pt x="856" y="10188"/>
                      <a:pt x="1121" y="10271"/>
                      <a:pt x="1399" y="10271"/>
                    </a:cubicBezTo>
                    <a:cubicBezTo>
                      <a:pt x="2661" y="10271"/>
                      <a:pt x="3688" y="8625"/>
                      <a:pt x="3688" y="6600"/>
                    </a:cubicBezTo>
                    <a:close/>
                    <a:moveTo>
                      <a:pt x="5642" y="12461"/>
                    </a:moveTo>
                    <a:cubicBezTo>
                      <a:pt x="5642" y="13229"/>
                      <a:pt x="6032" y="13855"/>
                      <a:pt x="6511" y="13855"/>
                    </a:cubicBezTo>
                    <a:cubicBezTo>
                      <a:pt x="6991" y="13855"/>
                      <a:pt x="7380" y="13229"/>
                      <a:pt x="7380" y="12461"/>
                    </a:cubicBezTo>
                    <a:cubicBezTo>
                      <a:pt x="7380" y="11693"/>
                      <a:pt x="6991" y="11067"/>
                      <a:pt x="6511" y="11067"/>
                    </a:cubicBezTo>
                    <a:cubicBezTo>
                      <a:pt x="6032" y="11067"/>
                      <a:pt x="5642" y="11693"/>
                      <a:pt x="5642" y="12461"/>
                    </a:cubicBezTo>
                    <a:close/>
                    <a:moveTo>
                      <a:pt x="15138" y="13855"/>
                    </a:moveTo>
                    <a:cubicBezTo>
                      <a:pt x="15617" y="13855"/>
                      <a:pt x="16007" y="13229"/>
                      <a:pt x="16007" y="12461"/>
                    </a:cubicBezTo>
                    <a:cubicBezTo>
                      <a:pt x="16007" y="11693"/>
                      <a:pt x="15617" y="11067"/>
                      <a:pt x="15138" y="11067"/>
                    </a:cubicBezTo>
                    <a:cubicBezTo>
                      <a:pt x="14659" y="11067"/>
                      <a:pt x="14269" y="11693"/>
                      <a:pt x="14269" y="12461"/>
                    </a:cubicBezTo>
                    <a:cubicBezTo>
                      <a:pt x="14269" y="13229"/>
                      <a:pt x="14659" y="13855"/>
                      <a:pt x="15138" y="13855"/>
                    </a:cubicBezTo>
                    <a:close/>
                    <a:moveTo>
                      <a:pt x="10908" y="17245"/>
                    </a:moveTo>
                    <a:cubicBezTo>
                      <a:pt x="9525" y="17245"/>
                      <a:pt x="8387" y="18952"/>
                      <a:pt x="8268" y="21121"/>
                    </a:cubicBezTo>
                    <a:cubicBezTo>
                      <a:pt x="9088" y="21435"/>
                      <a:pt x="9936" y="21600"/>
                      <a:pt x="10800" y="21600"/>
                    </a:cubicBezTo>
                    <a:cubicBezTo>
                      <a:pt x="11738" y="21600"/>
                      <a:pt x="12658" y="21406"/>
                      <a:pt x="13542" y="21036"/>
                    </a:cubicBezTo>
                    <a:cubicBezTo>
                      <a:pt x="13399" y="18908"/>
                      <a:pt x="12273" y="17245"/>
                      <a:pt x="10908" y="1724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246" name="Group 246"/>
            <p:cNvGrpSpPr/>
            <p:nvPr/>
          </p:nvGrpSpPr>
          <p:grpSpPr>
            <a:xfrm>
              <a:off x="451491" y="-1"/>
              <a:ext cx="1288331" cy="397313"/>
              <a:chOff x="0" y="0"/>
              <a:chExt cx="1288330" cy="397311"/>
            </a:xfrm>
          </p:grpSpPr>
          <p:sp>
            <p:nvSpPr>
              <p:cNvPr id="243" name="Shape 243"/>
              <p:cNvSpPr/>
              <p:nvPr/>
            </p:nvSpPr>
            <p:spPr>
              <a:xfrm>
                <a:off x="0" y="0"/>
                <a:ext cx="1288331" cy="267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09" y="0"/>
                    </a:moveTo>
                    <a:cubicBezTo>
                      <a:pt x="11534" y="0"/>
                      <a:pt x="11413" y="501"/>
                      <a:pt x="11413" y="1340"/>
                    </a:cubicBezTo>
                    <a:cubicBezTo>
                      <a:pt x="11413" y="2179"/>
                      <a:pt x="11534" y="2681"/>
                      <a:pt x="11709" y="2681"/>
                    </a:cubicBezTo>
                    <a:lnTo>
                      <a:pt x="12014" y="2681"/>
                    </a:lnTo>
                    <a:lnTo>
                      <a:pt x="12014" y="18319"/>
                    </a:lnTo>
                    <a:lnTo>
                      <a:pt x="11709" y="18319"/>
                    </a:lnTo>
                    <a:cubicBezTo>
                      <a:pt x="11534" y="18319"/>
                      <a:pt x="11413" y="18820"/>
                      <a:pt x="11413" y="19659"/>
                    </a:cubicBezTo>
                    <a:cubicBezTo>
                      <a:pt x="11413" y="20498"/>
                      <a:pt x="11534" y="21000"/>
                      <a:pt x="11709" y="21000"/>
                    </a:cubicBezTo>
                    <a:lnTo>
                      <a:pt x="12960" y="21000"/>
                    </a:lnTo>
                    <a:cubicBezTo>
                      <a:pt x="13134" y="21000"/>
                      <a:pt x="13256" y="20498"/>
                      <a:pt x="13256" y="19659"/>
                    </a:cubicBezTo>
                    <a:cubicBezTo>
                      <a:pt x="13256" y="18820"/>
                      <a:pt x="13134" y="18319"/>
                      <a:pt x="12960" y="18319"/>
                    </a:cubicBezTo>
                    <a:lnTo>
                      <a:pt x="12571" y="18319"/>
                    </a:lnTo>
                    <a:lnTo>
                      <a:pt x="12571" y="2681"/>
                    </a:lnTo>
                    <a:lnTo>
                      <a:pt x="13613" y="2681"/>
                    </a:lnTo>
                    <a:cubicBezTo>
                      <a:pt x="13871" y="2681"/>
                      <a:pt x="14055" y="3073"/>
                      <a:pt x="14179" y="3686"/>
                    </a:cubicBezTo>
                    <a:cubicBezTo>
                      <a:pt x="14303" y="4297"/>
                      <a:pt x="14368" y="5355"/>
                      <a:pt x="14368" y="6730"/>
                    </a:cubicBezTo>
                    <a:cubicBezTo>
                      <a:pt x="14368" y="8105"/>
                      <a:pt x="14303" y="9163"/>
                      <a:pt x="14179" y="9774"/>
                    </a:cubicBezTo>
                    <a:cubicBezTo>
                      <a:pt x="14055" y="10387"/>
                      <a:pt x="13871" y="10723"/>
                      <a:pt x="13613" y="10723"/>
                    </a:cubicBezTo>
                    <a:lnTo>
                      <a:pt x="13123" y="10723"/>
                    </a:lnTo>
                    <a:cubicBezTo>
                      <a:pt x="12948" y="10723"/>
                      <a:pt x="12826" y="11225"/>
                      <a:pt x="12826" y="12064"/>
                    </a:cubicBezTo>
                    <a:cubicBezTo>
                      <a:pt x="12826" y="12903"/>
                      <a:pt x="12948" y="13404"/>
                      <a:pt x="13123" y="13404"/>
                    </a:cubicBezTo>
                    <a:lnTo>
                      <a:pt x="13613" y="13404"/>
                    </a:lnTo>
                    <a:cubicBezTo>
                      <a:pt x="14043" y="13404"/>
                      <a:pt x="14378" y="12863"/>
                      <a:pt x="14612" y="11673"/>
                    </a:cubicBezTo>
                    <a:cubicBezTo>
                      <a:pt x="14842" y="10498"/>
                      <a:pt x="14960" y="8860"/>
                      <a:pt x="14960" y="6744"/>
                    </a:cubicBezTo>
                    <a:cubicBezTo>
                      <a:pt x="14960" y="4628"/>
                      <a:pt x="14842" y="2962"/>
                      <a:pt x="14612" y="1787"/>
                    </a:cubicBezTo>
                    <a:cubicBezTo>
                      <a:pt x="14378" y="597"/>
                      <a:pt x="14043" y="0"/>
                      <a:pt x="13613" y="0"/>
                    </a:cubicBezTo>
                    <a:lnTo>
                      <a:pt x="11709" y="0"/>
                    </a:lnTo>
                    <a:close/>
                    <a:moveTo>
                      <a:pt x="84" y="2052"/>
                    </a:moveTo>
                    <a:cubicBezTo>
                      <a:pt x="27" y="2052"/>
                      <a:pt x="0" y="2199"/>
                      <a:pt x="0" y="2471"/>
                    </a:cubicBezTo>
                    <a:cubicBezTo>
                      <a:pt x="0" y="2746"/>
                      <a:pt x="27" y="2876"/>
                      <a:pt x="84" y="2876"/>
                    </a:cubicBezTo>
                    <a:lnTo>
                      <a:pt x="482" y="2876"/>
                    </a:lnTo>
                    <a:cubicBezTo>
                      <a:pt x="539" y="2876"/>
                      <a:pt x="569" y="3009"/>
                      <a:pt x="569" y="3281"/>
                    </a:cubicBezTo>
                    <a:lnTo>
                      <a:pt x="569" y="19952"/>
                    </a:lnTo>
                    <a:cubicBezTo>
                      <a:pt x="569" y="20226"/>
                      <a:pt x="539" y="20357"/>
                      <a:pt x="482" y="20357"/>
                    </a:cubicBezTo>
                    <a:lnTo>
                      <a:pt x="84" y="20357"/>
                    </a:lnTo>
                    <a:cubicBezTo>
                      <a:pt x="27" y="20357"/>
                      <a:pt x="0" y="20490"/>
                      <a:pt x="0" y="20762"/>
                    </a:cubicBezTo>
                    <a:cubicBezTo>
                      <a:pt x="0" y="21036"/>
                      <a:pt x="27" y="21181"/>
                      <a:pt x="84" y="21181"/>
                    </a:cubicBezTo>
                    <a:lnTo>
                      <a:pt x="1335" y="21181"/>
                    </a:lnTo>
                    <a:cubicBezTo>
                      <a:pt x="1393" y="21181"/>
                      <a:pt x="1420" y="21036"/>
                      <a:pt x="1420" y="20762"/>
                    </a:cubicBezTo>
                    <a:cubicBezTo>
                      <a:pt x="1420" y="20490"/>
                      <a:pt x="1393" y="20357"/>
                      <a:pt x="1335" y="20357"/>
                    </a:cubicBezTo>
                    <a:lnTo>
                      <a:pt x="825" y="20357"/>
                    </a:lnTo>
                    <a:cubicBezTo>
                      <a:pt x="768" y="20357"/>
                      <a:pt x="737" y="20226"/>
                      <a:pt x="737" y="19952"/>
                    </a:cubicBezTo>
                    <a:lnTo>
                      <a:pt x="737" y="3965"/>
                    </a:lnTo>
                    <a:cubicBezTo>
                      <a:pt x="737" y="3820"/>
                      <a:pt x="744" y="3750"/>
                      <a:pt x="755" y="3742"/>
                    </a:cubicBezTo>
                    <a:cubicBezTo>
                      <a:pt x="766" y="3733"/>
                      <a:pt x="776" y="3753"/>
                      <a:pt x="784" y="3826"/>
                    </a:cubicBezTo>
                    <a:lnTo>
                      <a:pt x="2375" y="20762"/>
                    </a:lnTo>
                    <a:cubicBezTo>
                      <a:pt x="2401" y="21036"/>
                      <a:pt x="2443" y="21181"/>
                      <a:pt x="2500" y="21181"/>
                    </a:cubicBezTo>
                    <a:cubicBezTo>
                      <a:pt x="2557" y="21181"/>
                      <a:pt x="2598" y="21036"/>
                      <a:pt x="2625" y="20762"/>
                    </a:cubicBezTo>
                    <a:lnTo>
                      <a:pt x="4215" y="3826"/>
                    </a:lnTo>
                    <a:cubicBezTo>
                      <a:pt x="4223" y="3753"/>
                      <a:pt x="4233" y="3733"/>
                      <a:pt x="4245" y="3742"/>
                    </a:cubicBezTo>
                    <a:cubicBezTo>
                      <a:pt x="4256" y="3750"/>
                      <a:pt x="4259" y="3820"/>
                      <a:pt x="4259" y="3965"/>
                    </a:cubicBezTo>
                    <a:lnTo>
                      <a:pt x="4259" y="19952"/>
                    </a:lnTo>
                    <a:cubicBezTo>
                      <a:pt x="4259" y="20226"/>
                      <a:pt x="4231" y="20357"/>
                      <a:pt x="4175" y="20357"/>
                    </a:cubicBezTo>
                    <a:lnTo>
                      <a:pt x="3664" y="20357"/>
                    </a:lnTo>
                    <a:cubicBezTo>
                      <a:pt x="3607" y="20357"/>
                      <a:pt x="3580" y="20490"/>
                      <a:pt x="3580" y="20762"/>
                    </a:cubicBezTo>
                    <a:cubicBezTo>
                      <a:pt x="3580" y="21036"/>
                      <a:pt x="3607" y="21181"/>
                      <a:pt x="3664" y="21181"/>
                    </a:cubicBezTo>
                    <a:lnTo>
                      <a:pt x="4912" y="21181"/>
                    </a:lnTo>
                    <a:cubicBezTo>
                      <a:pt x="4969" y="21181"/>
                      <a:pt x="4999" y="21036"/>
                      <a:pt x="4999" y="20762"/>
                    </a:cubicBezTo>
                    <a:cubicBezTo>
                      <a:pt x="4999" y="20490"/>
                      <a:pt x="4969" y="20357"/>
                      <a:pt x="4912" y="20357"/>
                    </a:cubicBezTo>
                    <a:lnTo>
                      <a:pt x="4517" y="20357"/>
                    </a:lnTo>
                    <a:cubicBezTo>
                      <a:pt x="4460" y="20357"/>
                      <a:pt x="4430" y="20226"/>
                      <a:pt x="4430" y="19952"/>
                    </a:cubicBezTo>
                    <a:lnTo>
                      <a:pt x="4430" y="3281"/>
                    </a:lnTo>
                    <a:cubicBezTo>
                      <a:pt x="4430" y="3009"/>
                      <a:pt x="4460" y="2876"/>
                      <a:pt x="4517" y="2876"/>
                    </a:cubicBezTo>
                    <a:lnTo>
                      <a:pt x="4912" y="2876"/>
                    </a:lnTo>
                    <a:cubicBezTo>
                      <a:pt x="4969" y="2876"/>
                      <a:pt x="4999" y="2746"/>
                      <a:pt x="4999" y="2471"/>
                    </a:cubicBezTo>
                    <a:cubicBezTo>
                      <a:pt x="4999" y="2199"/>
                      <a:pt x="4969" y="2052"/>
                      <a:pt x="4912" y="2052"/>
                    </a:cubicBezTo>
                    <a:lnTo>
                      <a:pt x="4288" y="2052"/>
                    </a:lnTo>
                    <a:cubicBezTo>
                      <a:pt x="4246" y="2052"/>
                      <a:pt x="4216" y="2090"/>
                      <a:pt x="4195" y="2164"/>
                    </a:cubicBezTo>
                    <a:cubicBezTo>
                      <a:pt x="4174" y="2235"/>
                      <a:pt x="4157" y="2344"/>
                      <a:pt x="4146" y="2471"/>
                    </a:cubicBezTo>
                    <a:lnTo>
                      <a:pt x="2555" y="19408"/>
                    </a:lnTo>
                    <a:cubicBezTo>
                      <a:pt x="2517" y="19790"/>
                      <a:pt x="2479" y="19790"/>
                      <a:pt x="2442" y="19408"/>
                    </a:cubicBezTo>
                    <a:lnTo>
                      <a:pt x="851" y="2471"/>
                    </a:lnTo>
                    <a:cubicBezTo>
                      <a:pt x="839" y="2344"/>
                      <a:pt x="825" y="2235"/>
                      <a:pt x="804" y="2164"/>
                    </a:cubicBezTo>
                    <a:cubicBezTo>
                      <a:pt x="783" y="2090"/>
                      <a:pt x="753" y="2052"/>
                      <a:pt x="711" y="2052"/>
                    </a:cubicBezTo>
                    <a:lnTo>
                      <a:pt x="84" y="2052"/>
                    </a:lnTo>
                    <a:close/>
                    <a:moveTo>
                      <a:pt x="17277" y="5222"/>
                    </a:moveTo>
                    <a:cubicBezTo>
                      <a:pt x="17138" y="5222"/>
                      <a:pt x="17008" y="5330"/>
                      <a:pt x="16885" y="5557"/>
                    </a:cubicBezTo>
                    <a:cubicBezTo>
                      <a:pt x="16772" y="5765"/>
                      <a:pt x="16666" y="6030"/>
                      <a:pt x="16575" y="6325"/>
                    </a:cubicBezTo>
                    <a:cubicBezTo>
                      <a:pt x="16535" y="6450"/>
                      <a:pt x="16500" y="6511"/>
                      <a:pt x="16464" y="6646"/>
                    </a:cubicBezTo>
                    <a:cubicBezTo>
                      <a:pt x="16446" y="5920"/>
                      <a:pt x="16331" y="5362"/>
                      <a:pt x="16171" y="5362"/>
                    </a:cubicBezTo>
                    <a:lnTo>
                      <a:pt x="15602" y="5362"/>
                    </a:lnTo>
                    <a:cubicBezTo>
                      <a:pt x="15427" y="5362"/>
                      <a:pt x="15306" y="6087"/>
                      <a:pt x="15306" y="6925"/>
                    </a:cubicBezTo>
                    <a:cubicBezTo>
                      <a:pt x="15306" y="7764"/>
                      <a:pt x="15427" y="8489"/>
                      <a:pt x="15602" y="8489"/>
                    </a:cubicBezTo>
                    <a:lnTo>
                      <a:pt x="15915" y="8489"/>
                    </a:lnTo>
                    <a:lnTo>
                      <a:pt x="15915" y="18319"/>
                    </a:lnTo>
                    <a:lnTo>
                      <a:pt x="15602" y="18319"/>
                    </a:lnTo>
                    <a:cubicBezTo>
                      <a:pt x="15427" y="18319"/>
                      <a:pt x="15306" y="18820"/>
                      <a:pt x="15306" y="19659"/>
                    </a:cubicBezTo>
                    <a:cubicBezTo>
                      <a:pt x="15306" y="20498"/>
                      <a:pt x="15427" y="21000"/>
                      <a:pt x="15602" y="21000"/>
                    </a:cubicBezTo>
                    <a:lnTo>
                      <a:pt x="16795" y="21000"/>
                    </a:lnTo>
                    <a:cubicBezTo>
                      <a:pt x="16970" y="21000"/>
                      <a:pt x="17091" y="20498"/>
                      <a:pt x="17091" y="19659"/>
                    </a:cubicBezTo>
                    <a:cubicBezTo>
                      <a:pt x="17091" y="18820"/>
                      <a:pt x="16970" y="18319"/>
                      <a:pt x="16795" y="18319"/>
                    </a:cubicBezTo>
                    <a:lnTo>
                      <a:pt x="16473" y="18319"/>
                    </a:lnTo>
                    <a:lnTo>
                      <a:pt x="16473" y="11030"/>
                    </a:lnTo>
                    <a:cubicBezTo>
                      <a:pt x="16566" y="10507"/>
                      <a:pt x="16612" y="10028"/>
                      <a:pt x="16694" y="9592"/>
                    </a:cubicBezTo>
                    <a:cubicBezTo>
                      <a:pt x="16767" y="9192"/>
                      <a:pt x="16859" y="8819"/>
                      <a:pt x="16966" y="8489"/>
                    </a:cubicBezTo>
                    <a:cubicBezTo>
                      <a:pt x="17058" y="8210"/>
                      <a:pt x="17161" y="8070"/>
                      <a:pt x="17280" y="8070"/>
                    </a:cubicBezTo>
                    <a:cubicBezTo>
                      <a:pt x="17441" y="8070"/>
                      <a:pt x="17555" y="8252"/>
                      <a:pt x="17634" y="8615"/>
                    </a:cubicBezTo>
                    <a:cubicBezTo>
                      <a:pt x="17712" y="8970"/>
                      <a:pt x="17747" y="9386"/>
                      <a:pt x="17747" y="9927"/>
                    </a:cubicBezTo>
                    <a:cubicBezTo>
                      <a:pt x="17747" y="10766"/>
                      <a:pt x="17869" y="11352"/>
                      <a:pt x="18044" y="11352"/>
                    </a:cubicBezTo>
                    <a:cubicBezTo>
                      <a:pt x="18218" y="11352"/>
                      <a:pt x="18343" y="10766"/>
                      <a:pt x="18343" y="9927"/>
                    </a:cubicBezTo>
                    <a:cubicBezTo>
                      <a:pt x="18343" y="9289"/>
                      <a:pt x="18318" y="8677"/>
                      <a:pt x="18270" y="8112"/>
                    </a:cubicBezTo>
                    <a:cubicBezTo>
                      <a:pt x="18221" y="7535"/>
                      <a:pt x="18148" y="7015"/>
                      <a:pt x="18052" y="6576"/>
                    </a:cubicBezTo>
                    <a:cubicBezTo>
                      <a:pt x="17958" y="6147"/>
                      <a:pt x="17845" y="5808"/>
                      <a:pt x="17715" y="5571"/>
                    </a:cubicBezTo>
                    <a:cubicBezTo>
                      <a:pt x="17587" y="5335"/>
                      <a:pt x="17438" y="5222"/>
                      <a:pt x="17277" y="5222"/>
                    </a:cubicBezTo>
                    <a:close/>
                    <a:moveTo>
                      <a:pt x="19997" y="5362"/>
                    </a:moveTo>
                    <a:cubicBezTo>
                      <a:pt x="19767" y="5362"/>
                      <a:pt x="19548" y="5565"/>
                      <a:pt x="19350" y="5962"/>
                    </a:cubicBezTo>
                    <a:cubicBezTo>
                      <a:pt x="19151" y="6362"/>
                      <a:pt x="18980" y="6931"/>
                      <a:pt x="18839" y="7651"/>
                    </a:cubicBezTo>
                    <a:cubicBezTo>
                      <a:pt x="18699" y="8366"/>
                      <a:pt x="18589" y="9238"/>
                      <a:pt x="18511" y="10235"/>
                    </a:cubicBezTo>
                    <a:cubicBezTo>
                      <a:pt x="18434" y="11218"/>
                      <a:pt x="18395" y="12313"/>
                      <a:pt x="18395" y="13488"/>
                    </a:cubicBezTo>
                    <a:cubicBezTo>
                      <a:pt x="18395" y="14662"/>
                      <a:pt x="18434" y="15744"/>
                      <a:pt x="18511" y="16727"/>
                    </a:cubicBezTo>
                    <a:cubicBezTo>
                      <a:pt x="18589" y="17724"/>
                      <a:pt x="18699" y="18597"/>
                      <a:pt x="18839" y="19310"/>
                    </a:cubicBezTo>
                    <a:cubicBezTo>
                      <a:pt x="18980" y="20031"/>
                      <a:pt x="19150" y="20599"/>
                      <a:pt x="19350" y="21000"/>
                    </a:cubicBezTo>
                    <a:cubicBezTo>
                      <a:pt x="19547" y="21396"/>
                      <a:pt x="19765" y="21600"/>
                      <a:pt x="19997" y="21600"/>
                    </a:cubicBezTo>
                    <a:cubicBezTo>
                      <a:pt x="20229" y="21600"/>
                      <a:pt x="20448" y="21396"/>
                      <a:pt x="20645" y="21000"/>
                    </a:cubicBezTo>
                    <a:cubicBezTo>
                      <a:pt x="20845" y="20599"/>
                      <a:pt x="21016" y="20029"/>
                      <a:pt x="21156" y="19310"/>
                    </a:cubicBezTo>
                    <a:cubicBezTo>
                      <a:pt x="21296" y="18595"/>
                      <a:pt x="21406" y="17723"/>
                      <a:pt x="21484" y="16727"/>
                    </a:cubicBezTo>
                    <a:cubicBezTo>
                      <a:pt x="21561" y="15742"/>
                      <a:pt x="21600" y="14661"/>
                      <a:pt x="21600" y="13488"/>
                    </a:cubicBezTo>
                    <a:cubicBezTo>
                      <a:pt x="21600" y="12314"/>
                      <a:pt x="21561" y="11220"/>
                      <a:pt x="21484" y="10235"/>
                    </a:cubicBezTo>
                    <a:cubicBezTo>
                      <a:pt x="21406" y="9238"/>
                      <a:pt x="21296" y="8367"/>
                      <a:pt x="21156" y="7651"/>
                    </a:cubicBezTo>
                    <a:cubicBezTo>
                      <a:pt x="21015" y="6931"/>
                      <a:pt x="20844" y="6363"/>
                      <a:pt x="20645" y="5962"/>
                    </a:cubicBezTo>
                    <a:cubicBezTo>
                      <a:pt x="20447" y="5565"/>
                      <a:pt x="20228" y="5362"/>
                      <a:pt x="19997" y="5362"/>
                    </a:cubicBezTo>
                    <a:close/>
                    <a:moveTo>
                      <a:pt x="6312" y="7247"/>
                    </a:moveTo>
                    <a:cubicBezTo>
                      <a:pt x="6187" y="7247"/>
                      <a:pt x="6067" y="7329"/>
                      <a:pt x="5957" y="7484"/>
                    </a:cubicBezTo>
                    <a:cubicBezTo>
                      <a:pt x="5847" y="7638"/>
                      <a:pt x="5751" y="7829"/>
                      <a:pt x="5664" y="8056"/>
                    </a:cubicBezTo>
                    <a:cubicBezTo>
                      <a:pt x="5577" y="8285"/>
                      <a:pt x="5498" y="8541"/>
                      <a:pt x="5432" y="8824"/>
                    </a:cubicBezTo>
                    <a:cubicBezTo>
                      <a:pt x="5365" y="9106"/>
                      <a:pt x="5314" y="9365"/>
                      <a:pt x="5272" y="9620"/>
                    </a:cubicBezTo>
                    <a:cubicBezTo>
                      <a:pt x="5238" y="9838"/>
                      <a:pt x="5244" y="10029"/>
                      <a:pt x="5290" y="10193"/>
                    </a:cubicBezTo>
                    <a:cubicBezTo>
                      <a:pt x="5335" y="10356"/>
                      <a:pt x="5375" y="10327"/>
                      <a:pt x="5409" y="10109"/>
                    </a:cubicBezTo>
                    <a:cubicBezTo>
                      <a:pt x="5443" y="9891"/>
                      <a:pt x="5487" y="9663"/>
                      <a:pt x="5542" y="9425"/>
                    </a:cubicBezTo>
                    <a:cubicBezTo>
                      <a:pt x="5597" y="9190"/>
                      <a:pt x="5660" y="8983"/>
                      <a:pt x="5734" y="8782"/>
                    </a:cubicBezTo>
                    <a:cubicBezTo>
                      <a:pt x="5808" y="8583"/>
                      <a:pt x="5892" y="8404"/>
                      <a:pt x="5986" y="8266"/>
                    </a:cubicBezTo>
                    <a:cubicBezTo>
                      <a:pt x="6081" y="8129"/>
                      <a:pt x="6190" y="8070"/>
                      <a:pt x="6312" y="8070"/>
                    </a:cubicBezTo>
                    <a:cubicBezTo>
                      <a:pt x="6448" y="8070"/>
                      <a:pt x="6570" y="8159"/>
                      <a:pt x="6680" y="8350"/>
                    </a:cubicBezTo>
                    <a:cubicBezTo>
                      <a:pt x="6790" y="8540"/>
                      <a:pt x="6883" y="8807"/>
                      <a:pt x="6959" y="9145"/>
                    </a:cubicBezTo>
                    <a:cubicBezTo>
                      <a:pt x="7035" y="9481"/>
                      <a:pt x="7091" y="9871"/>
                      <a:pt x="7133" y="10318"/>
                    </a:cubicBezTo>
                    <a:cubicBezTo>
                      <a:pt x="7175" y="10766"/>
                      <a:pt x="7197" y="11247"/>
                      <a:pt x="7197" y="11756"/>
                    </a:cubicBezTo>
                    <a:lnTo>
                      <a:pt x="7197" y="16950"/>
                    </a:lnTo>
                    <a:cubicBezTo>
                      <a:pt x="7118" y="17642"/>
                      <a:pt x="7021" y="18263"/>
                      <a:pt x="6907" y="18807"/>
                    </a:cubicBezTo>
                    <a:cubicBezTo>
                      <a:pt x="6808" y="19282"/>
                      <a:pt x="6690" y="19705"/>
                      <a:pt x="6550" y="20078"/>
                    </a:cubicBezTo>
                    <a:cubicBezTo>
                      <a:pt x="6410" y="20451"/>
                      <a:pt x="6248" y="20637"/>
                      <a:pt x="6062" y="20637"/>
                    </a:cubicBezTo>
                    <a:cubicBezTo>
                      <a:pt x="5778" y="20637"/>
                      <a:pt x="5565" y="20296"/>
                      <a:pt x="5423" y="19631"/>
                    </a:cubicBezTo>
                    <a:cubicBezTo>
                      <a:pt x="5281" y="18966"/>
                      <a:pt x="5208" y="18115"/>
                      <a:pt x="5208" y="17076"/>
                    </a:cubicBezTo>
                    <a:cubicBezTo>
                      <a:pt x="5208" y="16567"/>
                      <a:pt x="5227" y="16102"/>
                      <a:pt x="5264" y="15666"/>
                    </a:cubicBezTo>
                    <a:cubicBezTo>
                      <a:pt x="5299" y="15230"/>
                      <a:pt x="5355" y="14844"/>
                      <a:pt x="5435" y="14535"/>
                    </a:cubicBezTo>
                    <a:cubicBezTo>
                      <a:pt x="5514" y="14224"/>
                      <a:pt x="5615" y="13990"/>
                      <a:pt x="5737" y="13809"/>
                    </a:cubicBezTo>
                    <a:cubicBezTo>
                      <a:pt x="5858" y="13628"/>
                      <a:pt x="6005" y="13530"/>
                      <a:pt x="6175" y="13530"/>
                    </a:cubicBezTo>
                    <a:lnTo>
                      <a:pt x="6770" y="13530"/>
                    </a:lnTo>
                    <a:cubicBezTo>
                      <a:pt x="6827" y="13530"/>
                      <a:pt x="6857" y="13398"/>
                      <a:pt x="6857" y="13125"/>
                    </a:cubicBezTo>
                    <a:cubicBezTo>
                      <a:pt x="6857" y="12852"/>
                      <a:pt x="6827" y="12706"/>
                      <a:pt x="6770" y="12706"/>
                    </a:cubicBezTo>
                    <a:lnTo>
                      <a:pt x="6175" y="12706"/>
                    </a:lnTo>
                    <a:cubicBezTo>
                      <a:pt x="5990" y="12706"/>
                      <a:pt x="5825" y="12828"/>
                      <a:pt x="5685" y="13055"/>
                    </a:cubicBezTo>
                    <a:cubicBezTo>
                      <a:pt x="5544" y="13284"/>
                      <a:pt x="5427" y="13585"/>
                      <a:pt x="5330" y="13976"/>
                    </a:cubicBezTo>
                    <a:cubicBezTo>
                      <a:pt x="5234" y="14369"/>
                      <a:pt x="5162" y="14831"/>
                      <a:pt x="5113" y="15359"/>
                    </a:cubicBezTo>
                    <a:cubicBezTo>
                      <a:pt x="5063" y="15886"/>
                      <a:pt x="5037" y="16457"/>
                      <a:pt x="5037" y="17076"/>
                    </a:cubicBezTo>
                    <a:cubicBezTo>
                      <a:pt x="5037" y="17696"/>
                      <a:pt x="5059" y="18280"/>
                      <a:pt x="5101" y="18807"/>
                    </a:cubicBezTo>
                    <a:cubicBezTo>
                      <a:pt x="5143" y="19336"/>
                      <a:pt x="5204" y="19784"/>
                      <a:pt x="5290" y="20176"/>
                    </a:cubicBezTo>
                    <a:cubicBezTo>
                      <a:pt x="5375" y="20567"/>
                      <a:pt x="5483" y="20882"/>
                      <a:pt x="5612" y="21111"/>
                    </a:cubicBezTo>
                    <a:cubicBezTo>
                      <a:pt x="5741" y="21339"/>
                      <a:pt x="5892" y="21446"/>
                      <a:pt x="6062" y="21446"/>
                    </a:cubicBezTo>
                    <a:cubicBezTo>
                      <a:pt x="6198" y="21446"/>
                      <a:pt x="6322" y="21363"/>
                      <a:pt x="6434" y="21181"/>
                    </a:cubicBezTo>
                    <a:cubicBezTo>
                      <a:pt x="6545" y="21000"/>
                      <a:pt x="6646" y="20781"/>
                      <a:pt x="6735" y="20525"/>
                    </a:cubicBezTo>
                    <a:cubicBezTo>
                      <a:pt x="6824" y="20271"/>
                      <a:pt x="6899" y="19997"/>
                      <a:pt x="6962" y="19715"/>
                    </a:cubicBezTo>
                    <a:cubicBezTo>
                      <a:pt x="7024" y="19434"/>
                      <a:pt x="7073" y="19181"/>
                      <a:pt x="7107" y="18961"/>
                    </a:cubicBezTo>
                    <a:cubicBezTo>
                      <a:pt x="7122" y="18871"/>
                      <a:pt x="7134" y="18831"/>
                      <a:pt x="7145" y="18821"/>
                    </a:cubicBezTo>
                    <a:cubicBezTo>
                      <a:pt x="7156" y="18812"/>
                      <a:pt x="7166" y="18826"/>
                      <a:pt x="7174" y="18863"/>
                    </a:cubicBezTo>
                    <a:cubicBezTo>
                      <a:pt x="7181" y="18900"/>
                      <a:pt x="7187" y="18944"/>
                      <a:pt x="7191" y="19017"/>
                    </a:cubicBezTo>
                    <a:cubicBezTo>
                      <a:pt x="7195" y="19089"/>
                      <a:pt x="7197" y="19166"/>
                      <a:pt x="7197" y="19240"/>
                    </a:cubicBezTo>
                    <a:lnTo>
                      <a:pt x="7197" y="20762"/>
                    </a:lnTo>
                    <a:cubicBezTo>
                      <a:pt x="7197" y="21036"/>
                      <a:pt x="7224" y="21181"/>
                      <a:pt x="7281" y="21181"/>
                    </a:cubicBezTo>
                    <a:lnTo>
                      <a:pt x="7850" y="21181"/>
                    </a:lnTo>
                    <a:cubicBezTo>
                      <a:pt x="7907" y="21181"/>
                      <a:pt x="7935" y="21036"/>
                      <a:pt x="7935" y="20762"/>
                    </a:cubicBezTo>
                    <a:cubicBezTo>
                      <a:pt x="7935" y="20490"/>
                      <a:pt x="7907" y="20357"/>
                      <a:pt x="7850" y="20357"/>
                    </a:cubicBezTo>
                    <a:lnTo>
                      <a:pt x="7453" y="20357"/>
                    </a:lnTo>
                    <a:cubicBezTo>
                      <a:pt x="7396" y="20357"/>
                      <a:pt x="7368" y="20226"/>
                      <a:pt x="7368" y="19952"/>
                    </a:cubicBezTo>
                    <a:lnTo>
                      <a:pt x="7368" y="11756"/>
                    </a:lnTo>
                    <a:cubicBezTo>
                      <a:pt x="7368" y="11136"/>
                      <a:pt x="7342" y="10558"/>
                      <a:pt x="7293" y="10011"/>
                    </a:cubicBezTo>
                    <a:cubicBezTo>
                      <a:pt x="7244" y="9465"/>
                      <a:pt x="7175" y="8983"/>
                      <a:pt x="7084" y="8573"/>
                    </a:cubicBezTo>
                    <a:cubicBezTo>
                      <a:pt x="6993" y="8163"/>
                      <a:pt x="6881" y="7833"/>
                      <a:pt x="6750" y="7596"/>
                    </a:cubicBezTo>
                    <a:cubicBezTo>
                      <a:pt x="6619" y="7359"/>
                      <a:pt x="6475" y="7247"/>
                      <a:pt x="6312" y="7247"/>
                    </a:cubicBezTo>
                    <a:close/>
                    <a:moveTo>
                      <a:pt x="20055" y="8042"/>
                    </a:moveTo>
                    <a:cubicBezTo>
                      <a:pt x="20212" y="8042"/>
                      <a:pt x="20353" y="8172"/>
                      <a:pt x="20476" y="8419"/>
                    </a:cubicBezTo>
                    <a:cubicBezTo>
                      <a:pt x="20599" y="8666"/>
                      <a:pt x="20701" y="8997"/>
                      <a:pt x="20787" y="9439"/>
                    </a:cubicBezTo>
                    <a:cubicBezTo>
                      <a:pt x="20873" y="9884"/>
                      <a:pt x="20942" y="10433"/>
                      <a:pt x="20990" y="11072"/>
                    </a:cubicBezTo>
                    <a:cubicBezTo>
                      <a:pt x="21040" y="11734"/>
                      <a:pt x="21066" y="12484"/>
                      <a:pt x="21066" y="13306"/>
                    </a:cubicBezTo>
                    <a:cubicBezTo>
                      <a:pt x="21066" y="14146"/>
                      <a:pt x="21040" y="14909"/>
                      <a:pt x="20990" y="15568"/>
                    </a:cubicBezTo>
                    <a:cubicBezTo>
                      <a:pt x="20942" y="16209"/>
                      <a:pt x="20873" y="16758"/>
                      <a:pt x="20787" y="17202"/>
                    </a:cubicBezTo>
                    <a:cubicBezTo>
                      <a:pt x="20702" y="17638"/>
                      <a:pt x="20599" y="17989"/>
                      <a:pt x="20479" y="18221"/>
                    </a:cubicBezTo>
                    <a:cubicBezTo>
                      <a:pt x="20356" y="18462"/>
                      <a:pt x="20213" y="18584"/>
                      <a:pt x="20055" y="18584"/>
                    </a:cubicBezTo>
                    <a:cubicBezTo>
                      <a:pt x="19898" y="18584"/>
                      <a:pt x="19755" y="18462"/>
                      <a:pt x="19632" y="18221"/>
                    </a:cubicBezTo>
                    <a:cubicBezTo>
                      <a:pt x="19512" y="17989"/>
                      <a:pt x="19409" y="17650"/>
                      <a:pt x="19324" y="17216"/>
                    </a:cubicBezTo>
                    <a:cubicBezTo>
                      <a:pt x="19237" y="16765"/>
                      <a:pt x="19170" y="16221"/>
                      <a:pt x="19121" y="15568"/>
                    </a:cubicBezTo>
                    <a:cubicBezTo>
                      <a:pt x="19071" y="14913"/>
                      <a:pt x="19045" y="14151"/>
                      <a:pt x="19045" y="13306"/>
                    </a:cubicBezTo>
                    <a:cubicBezTo>
                      <a:pt x="19045" y="12479"/>
                      <a:pt x="19071" y="11729"/>
                      <a:pt x="19121" y="11072"/>
                    </a:cubicBezTo>
                    <a:cubicBezTo>
                      <a:pt x="19170" y="10429"/>
                      <a:pt x="19238" y="9881"/>
                      <a:pt x="19324" y="9439"/>
                    </a:cubicBezTo>
                    <a:cubicBezTo>
                      <a:pt x="19410" y="8995"/>
                      <a:pt x="19511" y="8667"/>
                      <a:pt x="19635" y="8419"/>
                    </a:cubicBezTo>
                    <a:cubicBezTo>
                      <a:pt x="19757" y="8172"/>
                      <a:pt x="19899" y="8042"/>
                      <a:pt x="20055" y="80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244" name="Shape 244"/>
              <p:cNvSpPr/>
              <p:nvPr/>
            </p:nvSpPr>
            <p:spPr>
              <a:xfrm>
                <a:off x="376801" y="88659"/>
                <a:ext cx="283710" cy="3086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60" extrusionOk="0">
                    <a:moveTo>
                      <a:pt x="21213" y="11458"/>
                    </a:moveTo>
                    <a:lnTo>
                      <a:pt x="19665" y="11458"/>
                    </a:lnTo>
                    <a:cubicBezTo>
                      <a:pt x="19526" y="11458"/>
                      <a:pt x="19407" y="11423"/>
                      <a:pt x="19303" y="11352"/>
                    </a:cubicBezTo>
                    <a:cubicBezTo>
                      <a:pt x="19200" y="11281"/>
                      <a:pt x="19106" y="11198"/>
                      <a:pt x="19020" y="11103"/>
                    </a:cubicBezTo>
                    <a:lnTo>
                      <a:pt x="15331" y="6393"/>
                    </a:lnTo>
                    <a:cubicBezTo>
                      <a:pt x="15227" y="6251"/>
                      <a:pt x="15227" y="6109"/>
                      <a:pt x="15331" y="5967"/>
                    </a:cubicBezTo>
                    <a:lnTo>
                      <a:pt x="18242" y="2078"/>
                    </a:lnTo>
                    <a:cubicBezTo>
                      <a:pt x="18311" y="1983"/>
                      <a:pt x="18401" y="1899"/>
                      <a:pt x="18513" y="1828"/>
                    </a:cubicBezTo>
                    <a:cubicBezTo>
                      <a:pt x="18530" y="1817"/>
                      <a:pt x="18584" y="1790"/>
                      <a:pt x="18658" y="1754"/>
                    </a:cubicBezTo>
                    <a:cubicBezTo>
                      <a:pt x="19600" y="1650"/>
                      <a:pt x="20445" y="1250"/>
                      <a:pt x="21072" y="657"/>
                    </a:cubicBezTo>
                    <a:cubicBezTo>
                      <a:pt x="21234" y="504"/>
                      <a:pt x="21230" y="258"/>
                      <a:pt x="21064" y="110"/>
                    </a:cubicBezTo>
                    <a:cubicBezTo>
                      <a:pt x="20896" y="-39"/>
                      <a:pt x="20630" y="-36"/>
                      <a:pt x="20467" y="118"/>
                    </a:cubicBezTo>
                    <a:cubicBezTo>
                      <a:pt x="19916" y="637"/>
                      <a:pt x="19162" y="966"/>
                      <a:pt x="18322" y="1002"/>
                    </a:cubicBezTo>
                    <a:lnTo>
                      <a:pt x="17812" y="990"/>
                    </a:lnTo>
                    <a:cubicBezTo>
                      <a:pt x="17055" y="913"/>
                      <a:pt x="16380" y="594"/>
                      <a:pt x="15873" y="117"/>
                    </a:cubicBezTo>
                    <a:cubicBezTo>
                      <a:pt x="15710" y="-37"/>
                      <a:pt x="15443" y="-40"/>
                      <a:pt x="15276" y="110"/>
                    </a:cubicBezTo>
                    <a:cubicBezTo>
                      <a:pt x="15109" y="259"/>
                      <a:pt x="15106" y="504"/>
                      <a:pt x="15269" y="657"/>
                    </a:cubicBezTo>
                    <a:lnTo>
                      <a:pt x="15268" y="657"/>
                    </a:lnTo>
                    <a:cubicBezTo>
                      <a:pt x="15838" y="1195"/>
                      <a:pt x="16587" y="1573"/>
                      <a:pt x="17425" y="1717"/>
                    </a:cubicBezTo>
                    <a:cubicBezTo>
                      <a:pt x="17428" y="1728"/>
                      <a:pt x="17435" y="1739"/>
                      <a:pt x="17437" y="1751"/>
                    </a:cubicBezTo>
                    <a:cubicBezTo>
                      <a:pt x="17459" y="1838"/>
                      <a:pt x="17430" y="1972"/>
                      <a:pt x="17345" y="2067"/>
                    </a:cubicBezTo>
                    <a:lnTo>
                      <a:pt x="14867" y="5352"/>
                    </a:lnTo>
                    <a:cubicBezTo>
                      <a:pt x="14746" y="5525"/>
                      <a:pt x="14626" y="5525"/>
                      <a:pt x="14506" y="5352"/>
                    </a:cubicBezTo>
                    <a:lnTo>
                      <a:pt x="11411" y="1400"/>
                    </a:lnTo>
                    <a:cubicBezTo>
                      <a:pt x="11324" y="1305"/>
                      <a:pt x="11310" y="1221"/>
                      <a:pt x="11372" y="1150"/>
                    </a:cubicBezTo>
                    <a:cubicBezTo>
                      <a:pt x="11431" y="1079"/>
                      <a:pt x="11530" y="1045"/>
                      <a:pt x="11668" y="1045"/>
                    </a:cubicBezTo>
                    <a:lnTo>
                      <a:pt x="13732" y="1045"/>
                    </a:lnTo>
                    <a:cubicBezTo>
                      <a:pt x="13989" y="1045"/>
                      <a:pt x="14119" y="926"/>
                      <a:pt x="14119" y="690"/>
                    </a:cubicBezTo>
                    <a:cubicBezTo>
                      <a:pt x="14119" y="453"/>
                      <a:pt x="13989" y="335"/>
                      <a:pt x="13732" y="335"/>
                    </a:cubicBezTo>
                    <a:lnTo>
                      <a:pt x="8315" y="335"/>
                    </a:lnTo>
                    <a:cubicBezTo>
                      <a:pt x="8056" y="335"/>
                      <a:pt x="7928" y="453"/>
                      <a:pt x="7928" y="690"/>
                    </a:cubicBezTo>
                    <a:cubicBezTo>
                      <a:pt x="7928" y="926"/>
                      <a:pt x="8056" y="1045"/>
                      <a:pt x="8315" y="1045"/>
                    </a:cubicBezTo>
                    <a:lnTo>
                      <a:pt x="9863" y="1045"/>
                    </a:lnTo>
                    <a:cubicBezTo>
                      <a:pt x="10000" y="1045"/>
                      <a:pt x="10124" y="1079"/>
                      <a:pt x="10237" y="1150"/>
                    </a:cubicBezTo>
                    <a:cubicBezTo>
                      <a:pt x="10348" y="1221"/>
                      <a:pt x="10438" y="1305"/>
                      <a:pt x="10508" y="1400"/>
                    </a:cubicBezTo>
                    <a:lnTo>
                      <a:pt x="14066" y="5967"/>
                    </a:lnTo>
                    <a:cubicBezTo>
                      <a:pt x="14170" y="6109"/>
                      <a:pt x="14170" y="6251"/>
                      <a:pt x="14066" y="6393"/>
                    </a:cubicBezTo>
                    <a:lnTo>
                      <a:pt x="2579" y="20495"/>
                    </a:lnTo>
                    <a:cubicBezTo>
                      <a:pt x="2492" y="20590"/>
                      <a:pt x="2399" y="20674"/>
                      <a:pt x="2295" y="20745"/>
                    </a:cubicBezTo>
                    <a:cubicBezTo>
                      <a:pt x="2192" y="20816"/>
                      <a:pt x="2072" y="20850"/>
                      <a:pt x="1935" y="20850"/>
                    </a:cubicBezTo>
                    <a:lnTo>
                      <a:pt x="387" y="20850"/>
                    </a:lnTo>
                    <a:cubicBezTo>
                      <a:pt x="128" y="20850"/>
                      <a:pt x="0" y="20969"/>
                      <a:pt x="0" y="21205"/>
                    </a:cubicBezTo>
                    <a:cubicBezTo>
                      <a:pt x="0" y="21442"/>
                      <a:pt x="128" y="21560"/>
                      <a:pt x="387" y="21560"/>
                    </a:cubicBezTo>
                    <a:lnTo>
                      <a:pt x="5803" y="21560"/>
                    </a:lnTo>
                    <a:cubicBezTo>
                      <a:pt x="6061" y="21560"/>
                      <a:pt x="6190" y="21442"/>
                      <a:pt x="6190" y="21205"/>
                    </a:cubicBezTo>
                    <a:cubicBezTo>
                      <a:pt x="6190" y="20969"/>
                      <a:pt x="6061" y="20850"/>
                      <a:pt x="5803" y="20850"/>
                    </a:cubicBezTo>
                    <a:lnTo>
                      <a:pt x="3740" y="20850"/>
                    </a:lnTo>
                    <a:cubicBezTo>
                      <a:pt x="3602" y="20850"/>
                      <a:pt x="3504" y="20816"/>
                      <a:pt x="3442" y="20745"/>
                    </a:cubicBezTo>
                    <a:cubicBezTo>
                      <a:pt x="3382" y="20674"/>
                      <a:pt x="3395" y="20590"/>
                      <a:pt x="3481" y="20495"/>
                    </a:cubicBezTo>
                    <a:lnTo>
                      <a:pt x="14506" y="6985"/>
                    </a:lnTo>
                    <a:cubicBezTo>
                      <a:pt x="14626" y="6827"/>
                      <a:pt x="14746" y="6827"/>
                      <a:pt x="14867" y="6985"/>
                    </a:cubicBezTo>
                    <a:lnTo>
                      <a:pt x="18117" y="11103"/>
                    </a:lnTo>
                    <a:cubicBezTo>
                      <a:pt x="18204" y="11198"/>
                      <a:pt x="18216" y="11281"/>
                      <a:pt x="18156" y="11352"/>
                    </a:cubicBezTo>
                    <a:cubicBezTo>
                      <a:pt x="18095" y="11423"/>
                      <a:pt x="17996" y="11458"/>
                      <a:pt x="17859" y="11458"/>
                    </a:cubicBezTo>
                    <a:lnTo>
                      <a:pt x="15795" y="11458"/>
                    </a:lnTo>
                    <a:cubicBezTo>
                      <a:pt x="15537" y="11458"/>
                      <a:pt x="15409" y="11577"/>
                      <a:pt x="15409" y="11813"/>
                    </a:cubicBezTo>
                    <a:cubicBezTo>
                      <a:pt x="15409" y="12050"/>
                      <a:pt x="15537" y="12167"/>
                      <a:pt x="15795" y="12167"/>
                    </a:cubicBezTo>
                    <a:lnTo>
                      <a:pt x="21213" y="12167"/>
                    </a:lnTo>
                    <a:cubicBezTo>
                      <a:pt x="21470" y="12167"/>
                      <a:pt x="21600" y="12050"/>
                      <a:pt x="21600" y="11813"/>
                    </a:cubicBezTo>
                    <a:cubicBezTo>
                      <a:pt x="21600" y="11577"/>
                      <a:pt x="21470" y="11458"/>
                      <a:pt x="21213" y="1145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245" name="Shape 245"/>
              <p:cNvSpPr/>
              <p:nvPr/>
            </p:nvSpPr>
            <p:spPr>
              <a:xfrm>
                <a:off x="592908" y="72035"/>
                <a:ext cx="44769" cy="20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802" y="11979"/>
                    </a:moveTo>
                    <a:cubicBezTo>
                      <a:pt x="15493" y="11979"/>
                      <a:pt x="14427" y="10116"/>
                      <a:pt x="14427" y="7815"/>
                    </a:cubicBezTo>
                    <a:cubicBezTo>
                      <a:pt x="14427" y="5520"/>
                      <a:pt x="15493" y="3657"/>
                      <a:pt x="16802" y="3657"/>
                    </a:cubicBezTo>
                    <a:cubicBezTo>
                      <a:pt x="18118" y="3657"/>
                      <a:pt x="19185" y="5520"/>
                      <a:pt x="19185" y="7815"/>
                    </a:cubicBezTo>
                    <a:cubicBezTo>
                      <a:pt x="19185" y="10116"/>
                      <a:pt x="18118" y="11979"/>
                      <a:pt x="16802" y="11979"/>
                    </a:cubicBezTo>
                    <a:close/>
                    <a:moveTo>
                      <a:pt x="10799" y="0"/>
                    </a:moveTo>
                    <a:cubicBezTo>
                      <a:pt x="4837" y="0"/>
                      <a:pt x="0" y="4833"/>
                      <a:pt x="0" y="10803"/>
                    </a:cubicBezTo>
                    <a:cubicBezTo>
                      <a:pt x="0" y="16767"/>
                      <a:pt x="4837" y="21600"/>
                      <a:pt x="10799" y="21600"/>
                    </a:cubicBezTo>
                    <a:cubicBezTo>
                      <a:pt x="16761" y="21600"/>
                      <a:pt x="21600" y="16767"/>
                      <a:pt x="21600" y="10803"/>
                    </a:cubicBezTo>
                    <a:cubicBezTo>
                      <a:pt x="21600" y="4833"/>
                      <a:pt x="16761" y="0"/>
                      <a:pt x="107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18794289"/>
      </p:ext>
    </p:extLst>
  </p:cSld>
  <p:clrMapOvr>
    <a:masterClrMapping/>
  </p:clrMapOvr>
  <p:transition spd="med"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5496580"/>
      </p:ext>
    </p:extLst>
  </p:cSld>
  <p:clrMapOvr>
    <a:masterClrMapping/>
  </p:clrMapOvr>
  <p:transition spd="med"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idx="3"/>
          </p:nvPr>
        </p:nvSpPr>
        <p:spPr>
          <a:xfrm>
            <a:off x="666750" y="889000"/>
            <a:ext cx="7810500" cy="5073650"/>
          </a:xfrm>
          <a:prstGeom prst="rect">
            <a:avLst/>
          </a:prstGeom>
        </p:spPr>
        <p:txBody>
          <a:bodyPr anchor="ctr"/>
          <a:lstStyle/>
          <a:p>
            <a:pPr lvl="0" defTabSz="342900">
              <a:defRPr sz="5600"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5459313"/>
      </p:ext>
    </p:extLst>
  </p:cSld>
  <p:clrMapOvr>
    <a:masterClrMapping/>
  </p:clrMapOvr>
  <p:transition spd="med"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 &amp; Footer (Light Versi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00"/>
              <a:t>Body Level One</a:t>
            </a:r>
          </a:p>
          <a:p>
            <a:pPr lvl="1">
              <a:defRPr sz="1800"/>
            </a:pPr>
            <a:r>
              <a:rPr sz="600"/>
              <a:t>Body Level Two</a:t>
            </a:r>
          </a:p>
          <a:p>
            <a:pPr lvl="2">
              <a:defRPr sz="1800"/>
            </a:pPr>
            <a:r>
              <a:rPr sz="600"/>
              <a:t>Body Level Three</a:t>
            </a:r>
          </a:p>
          <a:p>
            <a:pPr lvl="3">
              <a:defRPr sz="1800"/>
            </a:pPr>
            <a:r>
              <a:rPr sz="600"/>
              <a:t>Body Level Four</a:t>
            </a:r>
          </a:p>
          <a:p>
            <a:pPr lvl="4">
              <a:defRPr sz="1800"/>
            </a:pPr>
            <a:r>
              <a:rPr sz="600"/>
              <a:t>Body Level Five</a:t>
            </a:r>
          </a:p>
        </p:txBody>
      </p:sp>
      <p:sp>
        <p:nvSpPr>
          <p:cNvPr id="24" name="Shape 24"/>
          <p:cNvSpPr>
            <a:spLocks noGrp="1"/>
          </p:cNvSpPr>
          <p:nvPr>
            <p:ph type="sldNum" sz="quarter" idx="2"/>
          </p:nvPr>
        </p:nvSpPr>
        <p:spPr>
          <a:xfrm>
            <a:off x="8639007" y="6578600"/>
            <a:ext cx="139430" cy="2032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752204"/>
      </p:ext>
    </p:extLst>
  </p:cSld>
  <p:clrMapOvr>
    <a:masterClrMapping/>
  </p:clrMapOvr>
  <p:transition spd="med"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3"/>
          <p:cNvGrpSpPr/>
          <p:nvPr/>
        </p:nvGrpSpPr>
        <p:grpSpPr>
          <a:xfrm>
            <a:off x="206257" y="6579295"/>
            <a:ext cx="652434" cy="198656"/>
            <a:chOff x="0" y="0"/>
            <a:chExt cx="1739821" cy="397311"/>
          </a:xfrm>
        </p:grpSpPr>
        <p:grpSp>
          <p:nvGrpSpPr>
            <p:cNvPr id="28" name="Group 28"/>
            <p:cNvGrpSpPr/>
            <p:nvPr/>
          </p:nvGrpSpPr>
          <p:grpSpPr>
            <a:xfrm>
              <a:off x="0" y="16976"/>
              <a:ext cx="378730" cy="275796"/>
              <a:chOff x="0" y="0"/>
              <a:chExt cx="378729" cy="275794"/>
            </a:xfrm>
          </p:grpSpPr>
          <p:sp>
            <p:nvSpPr>
              <p:cNvPr id="26" name="Shape 26"/>
              <p:cNvSpPr/>
              <p:nvPr/>
            </p:nvSpPr>
            <p:spPr>
              <a:xfrm>
                <a:off x="105200" y="0"/>
                <a:ext cx="273530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7316"/>
                    </a:moveTo>
                    <a:cubicBezTo>
                      <a:pt x="21600" y="19682"/>
                      <a:pt x="20404" y="21600"/>
                      <a:pt x="18928" y="21600"/>
                    </a:cubicBezTo>
                    <a:cubicBezTo>
                      <a:pt x="17453" y="21600"/>
                      <a:pt x="16257" y="19682"/>
                      <a:pt x="16257" y="17316"/>
                    </a:cubicBezTo>
                    <a:cubicBezTo>
                      <a:pt x="16257" y="12492"/>
                      <a:pt x="13809" y="8567"/>
                      <a:pt x="10800" y="8567"/>
                    </a:cubicBezTo>
                    <a:cubicBezTo>
                      <a:pt x="7791" y="8567"/>
                      <a:pt x="5343" y="12492"/>
                      <a:pt x="5343" y="17316"/>
                    </a:cubicBezTo>
                    <a:cubicBezTo>
                      <a:pt x="5343" y="19682"/>
                      <a:pt x="4147" y="21600"/>
                      <a:pt x="2672" y="21600"/>
                    </a:cubicBezTo>
                    <a:cubicBezTo>
                      <a:pt x="1197" y="21600"/>
                      <a:pt x="0" y="19682"/>
                      <a:pt x="0" y="17316"/>
                    </a:cubicBezTo>
                    <a:cubicBezTo>
                      <a:pt x="0" y="12691"/>
                      <a:pt x="1123" y="8343"/>
                      <a:pt x="3163" y="5072"/>
                    </a:cubicBezTo>
                    <a:cubicBezTo>
                      <a:pt x="5204" y="1801"/>
                      <a:pt x="7915" y="0"/>
                      <a:pt x="10800" y="0"/>
                    </a:cubicBezTo>
                    <a:cubicBezTo>
                      <a:pt x="13685" y="0"/>
                      <a:pt x="16397" y="1801"/>
                      <a:pt x="18437" y="5072"/>
                    </a:cubicBezTo>
                    <a:cubicBezTo>
                      <a:pt x="20477" y="8343"/>
                      <a:pt x="21600" y="12691"/>
                      <a:pt x="21600" y="17316"/>
                    </a:cubicBezTo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27" name="Shape 27"/>
              <p:cNvSpPr/>
              <p:nvPr/>
            </p:nvSpPr>
            <p:spPr>
              <a:xfrm>
                <a:off x="0" y="105200"/>
                <a:ext cx="273528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003" y="6600"/>
                    </a:moveTo>
                    <a:cubicBezTo>
                      <a:pt x="17003" y="3730"/>
                      <a:pt x="18459" y="1393"/>
                      <a:pt x="20250" y="1393"/>
                    </a:cubicBezTo>
                    <a:cubicBezTo>
                      <a:pt x="20499" y="1393"/>
                      <a:pt x="20740" y="1442"/>
                      <a:pt x="20972" y="1527"/>
                    </a:cubicBezTo>
                    <a:cubicBezTo>
                      <a:pt x="20482" y="594"/>
                      <a:pt x="19749" y="0"/>
                      <a:pt x="18928" y="0"/>
                    </a:cubicBezTo>
                    <a:cubicBezTo>
                      <a:pt x="17453" y="0"/>
                      <a:pt x="16257" y="1918"/>
                      <a:pt x="16257" y="4284"/>
                    </a:cubicBezTo>
                    <a:cubicBezTo>
                      <a:pt x="16257" y="6254"/>
                      <a:pt x="15844" y="8067"/>
                      <a:pt x="15156" y="9532"/>
                    </a:cubicBezTo>
                    <a:cubicBezTo>
                      <a:pt x="16156" y="9547"/>
                      <a:pt x="16966" y="10855"/>
                      <a:pt x="16966" y="12461"/>
                    </a:cubicBezTo>
                    <a:cubicBezTo>
                      <a:pt x="16966" y="14077"/>
                      <a:pt x="16146" y="15392"/>
                      <a:pt x="15138" y="15392"/>
                    </a:cubicBezTo>
                    <a:cubicBezTo>
                      <a:pt x="14130" y="15392"/>
                      <a:pt x="13310" y="14077"/>
                      <a:pt x="13310" y="12461"/>
                    </a:cubicBezTo>
                    <a:cubicBezTo>
                      <a:pt x="13310" y="12313"/>
                      <a:pt x="13319" y="12169"/>
                      <a:pt x="13333" y="12027"/>
                    </a:cubicBezTo>
                    <a:cubicBezTo>
                      <a:pt x="12575" y="12667"/>
                      <a:pt x="11714" y="13033"/>
                      <a:pt x="10800" y="13033"/>
                    </a:cubicBezTo>
                    <a:cubicBezTo>
                      <a:pt x="9907" y="13033"/>
                      <a:pt x="9065" y="12681"/>
                      <a:pt x="8321" y="12068"/>
                    </a:cubicBezTo>
                    <a:cubicBezTo>
                      <a:pt x="8331" y="12197"/>
                      <a:pt x="8339" y="12327"/>
                      <a:pt x="8339" y="12461"/>
                    </a:cubicBezTo>
                    <a:cubicBezTo>
                      <a:pt x="8339" y="14077"/>
                      <a:pt x="7519" y="15392"/>
                      <a:pt x="6511" y="15392"/>
                    </a:cubicBezTo>
                    <a:cubicBezTo>
                      <a:pt x="5503" y="15392"/>
                      <a:pt x="4683" y="14077"/>
                      <a:pt x="4683" y="12461"/>
                    </a:cubicBezTo>
                    <a:cubicBezTo>
                      <a:pt x="4683" y="10880"/>
                      <a:pt x="5468" y="9591"/>
                      <a:pt x="6446" y="9535"/>
                    </a:cubicBezTo>
                    <a:cubicBezTo>
                      <a:pt x="5757" y="8071"/>
                      <a:pt x="5343" y="6255"/>
                      <a:pt x="5343" y="4284"/>
                    </a:cubicBezTo>
                    <a:cubicBezTo>
                      <a:pt x="5343" y="1918"/>
                      <a:pt x="4147" y="0"/>
                      <a:pt x="2671" y="0"/>
                    </a:cubicBezTo>
                    <a:cubicBezTo>
                      <a:pt x="1843" y="0"/>
                      <a:pt x="1103" y="605"/>
                      <a:pt x="613" y="1554"/>
                    </a:cubicBezTo>
                    <a:cubicBezTo>
                      <a:pt x="865" y="1453"/>
                      <a:pt x="1127" y="1393"/>
                      <a:pt x="1399" y="1393"/>
                    </a:cubicBezTo>
                    <a:cubicBezTo>
                      <a:pt x="3190" y="1393"/>
                      <a:pt x="4646" y="3730"/>
                      <a:pt x="4646" y="6600"/>
                    </a:cubicBezTo>
                    <a:cubicBezTo>
                      <a:pt x="4646" y="9472"/>
                      <a:pt x="3190" y="11808"/>
                      <a:pt x="1399" y="11808"/>
                    </a:cubicBezTo>
                    <a:cubicBezTo>
                      <a:pt x="1284" y="11808"/>
                      <a:pt x="1171" y="11799"/>
                      <a:pt x="1060" y="11780"/>
                    </a:cubicBezTo>
                    <a:cubicBezTo>
                      <a:pt x="1581" y="13519"/>
                      <a:pt x="2287" y="15123"/>
                      <a:pt x="3163" y="16528"/>
                    </a:cubicBezTo>
                    <a:cubicBezTo>
                      <a:pt x="4357" y="18443"/>
                      <a:pt x="5783" y="19849"/>
                      <a:pt x="7337" y="20690"/>
                    </a:cubicBezTo>
                    <a:cubicBezTo>
                      <a:pt x="7583" y="17880"/>
                      <a:pt x="9088" y="15708"/>
                      <a:pt x="10908" y="15708"/>
                    </a:cubicBezTo>
                    <a:cubicBezTo>
                      <a:pt x="12703" y="15708"/>
                      <a:pt x="14192" y="17823"/>
                      <a:pt x="14467" y="20580"/>
                    </a:cubicBezTo>
                    <a:cubicBezTo>
                      <a:pt x="15943" y="19728"/>
                      <a:pt x="17295" y="18359"/>
                      <a:pt x="18437" y="16528"/>
                    </a:cubicBezTo>
                    <a:cubicBezTo>
                      <a:pt x="19312" y="15125"/>
                      <a:pt x="20017" y="13522"/>
                      <a:pt x="20539" y="11785"/>
                    </a:cubicBezTo>
                    <a:cubicBezTo>
                      <a:pt x="20444" y="11799"/>
                      <a:pt x="20348" y="11808"/>
                      <a:pt x="20250" y="11808"/>
                    </a:cubicBezTo>
                    <a:cubicBezTo>
                      <a:pt x="18459" y="11808"/>
                      <a:pt x="17003" y="9472"/>
                      <a:pt x="17003" y="6600"/>
                    </a:cubicBezTo>
                    <a:close/>
                    <a:moveTo>
                      <a:pt x="21563" y="3598"/>
                    </a:moveTo>
                    <a:cubicBezTo>
                      <a:pt x="21191" y="3178"/>
                      <a:pt x="20738" y="2930"/>
                      <a:pt x="20250" y="2930"/>
                    </a:cubicBezTo>
                    <a:cubicBezTo>
                      <a:pt x="18988" y="2930"/>
                      <a:pt x="17961" y="4577"/>
                      <a:pt x="17961" y="6600"/>
                    </a:cubicBezTo>
                    <a:cubicBezTo>
                      <a:pt x="17961" y="8625"/>
                      <a:pt x="18988" y="10271"/>
                      <a:pt x="20250" y="10271"/>
                    </a:cubicBezTo>
                    <a:cubicBezTo>
                      <a:pt x="20507" y="10271"/>
                      <a:pt x="20753" y="10200"/>
                      <a:pt x="20983" y="10075"/>
                    </a:cubicBezTo>
                    <a:cubicBezTo>
                      <a:pt x="21388" y="8239"/>
                      <a:pt x="21600" y="6288"/>
                      <a:pt x="21600" y="4284"/>
                    </a:cubicBezTo>
                    <a:cubicBezTo>
                      <a:pt x="21600" y="4049"/>
                      <a:pt x="21585" y="3822"/>
                      <a:pt x="21563" y="3598"/>
                    </a:cubicBezTo>
                    <a:close/>
                    <a:moveTo>
                      <a:pt x="3688" y="6600"/>
                    </a:moveTo>
                    <a:cubicBezTo>
                      <a:pt x="3688" y="4577"/>
                      <a:pt x="2661" y="2930"/>
                      <a:pt x="1399" y="2930"/>
                    </a:cubicBezTo>
                    <a:cubicBezTo>
                      <a:pt x="886" y="2930"/>
                      <a:pt x="413" y="3205"/>
                      <a:pt x="31" y="3664"/>
                    </a:cubicBezTo>
                    <a:cubicBezTo>
                      <a:pt x="13" y="3867"/>
                      <a:pt x="0" y="4073"/>
                      <a:pt x="0" y="4284"/>
                    </a:cubicBezTo>
                    <a:cubicBezTo>
                      <a:pt x="0" y="6276"/>
                      <a:pt x="210" y="8216"/>
                      <a:pt x="610" y="10042"/>
                    </a:cubicBezTo>
                    <a:cubicBezTo>
                      <a:pt x="856" y="10188"/>
                      <a:pt x="1121" y="10271"/>
                      <a:pt x="1399" y="10271"/>
                    </a:cubicBezTo>
                    <a:cubicBezTo>
                      <a:pt x="2661" y="10271"/>
                      <a:pt x="3688" y="8625"/>
                      <a:pt x="3688" y="6600"/>
                    </a:cubicBezTo>
                    <a:close/>
                    <a:moveTo>
                      <a:pt x="5642" y="12461"/>
                    </a:moveTo>
                    <a:cubicBezTo>
                      <a:pt x="5642" y="13229"/>
                      <a:pt x="6032" y="13855"/>
                      <a:pt x="6511" y="13855"/>
                    </a:cubicBezTo>
                    <a:cubicBezTo>
                      <a:pt x="6991" y="13855"/>
                      <a:pt x="7380" y="13229"/>
                      <a:pt x="7380" y="12461"/>
                    </a:cubicBezTo>
                    <a:cubicBezTo>
                      <a:pt x="7380" y="11693"/>
                      <a:pt x="6991" y="11067"/>
                      <a:pt x="6511" y="11067"/>
                    </a:cubicBezTo>
                    <a:cubicBezTo>
                      <a:pt x="6032" y="11067"/>
                      <a:pt x="5642" y="11693"/>
                      <a:pt x="5642" y="12461"/>
                    </a:cubicBezTo>
                    <a:close/>
                    <a:moveTo>
                      <a:pt x="15138" y="13855"/>
                    </a:moveTo>
                    <a:cubicBezTo>
                      <a:pt x="15617" y="13855"/>
                      <a:pt x="16007" y="13229"/>
                      <a:pt x="16007" y="12461"/>
                    </a:cubicBezTo>
                    <a:cubicBezTo>
                      <a:pt x="16007" y="11693"/>
                      <a:pt x="15617" y="11067"/>
                      <a:pt x="15138" y="11067"/>
                    </a:cubicBezTo>
                    <a:cubicBezTo>
                      <a:pt x="14659" y="11067"/>
                      <a:pt x="14269" y="11693"/>
                      <a:pt x="14269" y="12461"/>
                    </a:cubicBezTo>
                    <a:cubicBezTo>
                      <a:pt x="14269" y="13229"/>
                      <a:pt x="14659" y="13855"/>
                      <a:pt x="15138" y="13855"/>
                    </a:cubicBezTo>
                    <a:close/>
                    <a:moveTo>
                      <a:pt x="10908" y="17245"/>
                    </a:moveTo>
                    <a:cubicBezTo>
                      <a:pt x="9525" y="17245"/>
                      <a:pt x="8387" y="18952"/>
                      <a:pt x="8268" y="21121"/>
                    </a:cubicBezTo>
                    <a:cubicBezTo>
                      <a:pt x="9088" y="21435"/>
                      <a:pt x="9936" y="21600"/>
                      <a:pt x="10800" y="21600"/>
                    </a:cubicBezTo>
                    <a:cubicBezTo>
                      <a:pt x="11738" y="21600"/>
                      <a:pt x="12658" y="21406"/>
                      <a:pt x="13542" y="21036"/>
                    </a:cubicBezTo>
                    <a:cubicBezTo>
                      <a:pt x="13399" y="18908"/>
                      <a:pt x="12273" y="17245"/>
                      <a:pt x="10908" y="1724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32" name="Group 32"/>
            <p:cNvGrpSpPr/>
            <p:nvPr/>
          </p:nvGrpSpPr>
          <p:grpSpPr>
            <a:xfrm>
              <a:off x="451491" y="-1"/>
              <a:ext cx="1288331" cy="397313"/>
              <a:chOff x="0" y="0"/>
              <a:chExt cx="1288330" cy="397311"/>
            </a:xfrm>
          </p:grpSpPr>
          <p:sp>
            <p:nvSpPr>
              <p:cNvPr id="29" name="Shape 29"/>
              <p:cNvSpPr/>
              <p:nvPr/>
            </p:nvSpPr>
            <p:spPr>
              <a:xfrm>
                <a:off x="0" y="0"/>
                <a:ext cx="1288331" cy="267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09" y="0"/>
                    </a:moveTo>
                    <a:cubicBezTo>
                      <a:pt x="11534" y="0"/>
                      <a:pt x="11413" y="501"/>
                      <a:pt x="11413" y="1340"/>
                    </a:cubicBezTo>
                    <a:cubicBezTo>
                      <a:pt x="11413" y="2179"/>
                      <a:pt x="11534" y="2681"/>
                      <a:pt x="11709" y="2681"/>
                    </a:cubicBezTo>
                    <a:lnTo>
                      <a:pt x="12014" y="2681"/>
                    </a:lnTo>
                    <a:lnTo>
                      <a:pt x="12014" y="18319"/>
                    </a:lnTo>
                    <a:lnTo>
                      <a:pt x="11709" y="18319"/>
                    </a:lnTo>
                    <a:cubicBezTo>
                      <a:pt x="11534" y="18319"/>
                      <a:pt x="11413" y="18820"/>
                      <a:pt x="11413" y="19659"/>
                    </a:cubicBezTo>
                    <a:cubicBezTo>
                      <a:pt x="11413" y="20498"/>
                      <a:pt x="11534" y="21000"/>
                      <a:pt x="11709" y="21000"/>
                    </a:cubicBezTo>
                    <a:lnTo>
                      <a:pt x="12960" y="21000"/>
                    </a:lnTo>
                    <a:cubicBezTo>
                      <a:pt x="13134" y="21000"/>
                      <a:pt x="13256" y="20498"/>
                      <a:pt x="13256" y="19659"/>
                    </a:cubicBezTo>
                    <a:cubicBezTo>
                      <a:pt x="13256" y="18820"/>
                      <a:pt x="13134" y="18319"/>
                      <a:pt x="12960" y="18319"/>
                    </a:cubicBezTo>
                    <a:lnTo>
                      <a:pt x="12571" y="18319"/>
                    </a:lnTo>
                    <a:lnTo>
                      <a:pt x="12571" y="2681"/>
                    </a:lnTo>
                    <a:lnTo>
                      <a:pt x="13613" y="2681"/>
                    </a:lnTo>
                    <a:cubicBezTo>
                      <a:pt x="13871" y="2681"/>
                      <a:pt x="14055" y="3073"/>
                      <a:pt x="14179" y="3686"/>
                    </a:cubicBezTo>
                    <a:cubicBezTo>
                      <a:pt x="14303" y="4297"/>
                      <a:pt x="14368" y="5355"/>
                      <a:pt x="14368" y="6730"/>
                    </a:cubicBezTo>
                    <a:cubicBezTo>
                      <a:pt x="14368" y="8105"/>
                      <a:pt x="14303" y="9163"/>
                      <a:pt x="14179" y="9774"/>
                    </a:cubicBezTo>
                    <a:cubicBezTo>
                      <a:pt x="14055" y="10387"/>
                      <a:pt x="13871" y="10723"/>
                      <a:pt x="13613" y="10723"/>
                    </a:cubicBezTo>
                    <a:lnTo>
                      <a:pt x="13123" y="10723"/>
                    </a:lnTo>
                    <a:cubicBezTo>
                      <a:pt x="12948" y="10723"/>
                      <a:pt x="12826" y="11225"/>
                      <a:pt x="12826" y="12064"/>
                    </a:cubicBezTo>
                    <a:cubicBezTo>
                      <a:pt x="12826" y="12903"/>
                      <a:pt x="12948" y="13404"/>
                      <a:pt x="13123" y="13404"/>
                    </a:cubicBezTo>
                    <a:lnTo>
                      <a:pt x="13613" y="13404"/>
                    </a:lnTo>
                    <a:cubicBezTo>
                      <a:pt x="14043" y="13404"/>
                      <a:pt x="14378" y="12863"/>
                      <a:pt x="14612" y="11673"/>
                    </a:cubicBezTo>
                    <a:cubicBezTo>
                      <a:pt x="14842" y="10498"/>
                      <a:pt x="14960" y="8860"/>
                      <a:pt x="14960" y="6744"/>
                    </a:cubicBezTo>
                    <a:cubicBezTo>
                      <a:pt x="14960" y="4628"/>
                      <a:pt x="14842" y="2962"/>
                      <a:pt x="14612" y="1787"/>
                    </a:cubicBezTo>
                    <a:cubicBezTo>
                      <a:pt x="14378" y="597"/>
                      <a:pt x="14043" y="0"/>
                      <a:pt x="13613" y="0"/>
                    </a:cubicBezTo>
                    <a:lnTo>
                      <a:pt x="11709" y="0"/>
                    </a:lnTo>
                    <a:close/>
                    <a:moveTo>
                      <a:pt x="84" y="2052"/>
                    </a:moveTo>
                    <a:cubicBezTo>
                      <a:pt x="27" y="2052"/>
                      <a:pt x="0" y="2199"/>
                      <a:pt x="0" y="2471"/>
                    </a:cubicBezTo>
                    <a:cubicBezTo>
                      <a:pt x="0" y="2746"/>
                      <a:pt x="27" y="2876"/>
                      <a:pt x="84" y="2876"/>
                    </a:cubicBezTo>
                    <a:lnTo>
                      <a:pt x="482" y="2876"/>
                    </a:lnTo>
                    <a:cubicBezTo>
                      <a:pt x="539" y="2876"/>
                      <a:pt x="569" y="3009"/>
                      <a:pt x="569" y="3281"/>
                    </a:cubicBezTo>
                    <a:lnTo>
                      <a:pt x="569" y="19952"/>
                    </a:lnTo>
                    <a:cubicBezTo>
                      <a:pt x="569" y="20226"/>
                      <a:pt x="539" y="20357"/>
                      <a:pt x="482" y="20357"/>
                    </a:cubicBezTo>
                    <a:lnTo>
                      <a:pt x="84" y="20357"/>
                    </a:lnTo>
                    <a:cubicBezTo>
                      <a:pt x="27" y="20357"/>
                      <a:pt x="0" y="20490"/>
                      <a:pt x="0" y="20762"/>
                    </a:cubicBezTo>
                    <a:cubicBezTo>
                      <a:pt x="0" y="21036"/>
                      <a:pt x="27" y="21181"/>
                      <a:pt x="84" y="21181"/>
                    </a:cubicBezTo>
                    <a:lnTo>
                      <a:pt x="1335" y="21181"/>
                    </a:lnTo>
                    <a:cubicBezTo>
                      <a:pt x="1393" y="21181"/>
                      <a:pt x="1420" y="21036"/>
                      <a:pt x="1420" y="20762"/>
                    </a:cubicBezTo>
                    <a:cubicBezTo>
                      <a:pt x="1420" y="20490"/>
                      <a:pt x="1393" y="20357"/>
                      <a:pt x="1335" y="20357"/>
                    </a:cubicBezTo>
                    <a:lnTo>
                      <a:pt x="825" y="20357"/>
                    </a:lnTo>
                    <a:cubicBezTo>
                      <a:pt x="768" y="20357"/>
                      <a:pt x="737" y="20226"/>
                      <a:pt x="737" y="19952"/>
                    </a:cubicBezTo>
                    <a:lnTo>
                      <a:pt x="737" y="3965"/>
                    </a:lnTo>
                    <a:cubicBezTo>
                      <a:pt x="737" y="3820"/>
                      <a:pt x="744" y="3750"/>
                      <a:pt x="755" y="3742"/>
                    </a:cubicBezTo>
                    <a:cubicBezTo>
                      <a:pt x="766" y="3733"/>
                      <a:pt x="776" y="3753"/>
                      <a:pt x="784" y="3826"/>
                    </a:cubicBezTo>
                    <a:lnTo>
                      <a:pt x="2375" y="20762"/>
                    </a:lnTo>
                    <a:cubicBezTo>
                      <a:pt x="2401" y="21036"/>
                      <a:pt x="2443" y="21181"/>
                      <a:pt x="2500" y="21181"/>
                    </a:cubicBezTo>
                    <a:cubicBezTo>
                      <a:pt x="2557" y="21181"/>
                      <a:pt x="2598" y="21036"/>
                      <a:pt x="2625" y="20762"/>
                    </a:cubicBezTo>
                    <a:lnTo>
                      <a:pt x="4215" y="3826"/>
                    </a:lnTo>
                    <a:cubicBezTo>
                      <a:pt x="4223" y="3753"/>
                      <a:pt x="4233" y="3733"/>
                      <a:pt x="4245" y="3742"/>
                    </a:cubicBezTo>
                    <a:cubicBezTo>
                      <a:pt x="4256" y="3750"/>
                      <a:pt x="4259" y="3820"/>
                      <a:pt x="4259" y="3965"/>
                    </a:cubicBezTo>
                    <a:lnTo>
                      <a:pt x="4259" y="19952"/>
                    </a:lnTo>
                    <a:cubicBezTo>
                      <a:pt x="4259" y="20226"/>
                      <a:pt x="4231" y="20357"/>
                      <a:pt x="4175" y="20357"/>
                    </a:cubicBezTo>
                    <a:lnTo>
                      <a:pt x="3664" y="20357"/>
                    </a:lnTo>
                    <a:cubicBezTo>
                      <a:pt x="3607" y="20357"/>
                      <a:pt x="3580" y="20490"/>
                      <a:pt x="3580" y="20762"/>
                    </a:cubicBezTo>
                    <a:cubicBezTo>
                      <a:pt x="3580" y="21036"/>
                      <a:pt x="3607" y="21181"/>
                      <a:pt x="3664" y="21181"/>
                    </a:cubicBezTo>
                    <a:lnTo>
                      <a:pt x="4912" y="21181"/>
                    </a:lnTo>
                    <a:cubicBezTo>
                      <a:pt x="4969" y="21181"/>
                      <a:pt x="4999" y="21036"/>
                      <a:pt x="4999" y="20762"/>
                    </a:cubicBezTo>
                    <a:cubicBezTo>
                      <a:pt x="4999" y="20490"/>
                      <a:pt x="4969" y="20357"/>
                      <a:pt x="4912" y="20357"/>
                    </a:cubicBezTo>
                    <a:lnTo>
                      <a:pt x="4517" y="20357"/>
                    </a:lnTo>
                    <a:cubicBezTo>
                      <a:pt x="4460" y="20357"/>
                      <a:pt x="4430" y="20226"/>
                      <a:pt x="4430" y="19952"/>
                    </a:cubicBezTo>
                    <a:lnTo>
                      <a:pt x="4430" y="3281"/>
                    </a:lnTo>
                    <a:cubicBezTo>
                      <a:pt x="4430" y="3009"/>
                      <a:pt x="4460" y="2876"/>
                      <a:pt x="4517" y="2876"/>
                    </a:cubicBezTo>
                    <a:lnTo>
                      <a:pt x="4912" y="2876"/>
                    </a:lnTo>
                    <a:cubicBezTo>
                      <a:pt x="4969" y="2876"/>
                      <a:pt x="4999" y="2746"/>
                      <a:pt x="4999" y="2471"/>
                    </a:cubicBezTo>
                    <a:cubicBezTo>
                      <a:pt x="4999" y="2199"/>
                      <a:pt x="4969" y="2052"/>
                      <a:pt x="4912" y="2052"/>
                    </a:cubicBezTo>
                    <a:lnTo>
                      <a:pt x="4288" y="2052"/>
                    </a:lnTo>
                    <a:cubicBezTo>
                      <a:pt x="4246" y="2052"/>
                      <a:pt x="4216" y="2090"/>
                      <a:pt x="4195" y="2164"/>
                    </a:cubicBezTo>
                    <a:cubicBezTo>
                      <a:pt x="4174" y="2235"/>
                      <a:pt x="4157" y="2344"/>
                      <a:pt x="4146" y="2471"/>
                    </a:cubicBezTo>
                    <a:lnTo>
                      <a:pt x="2555" y="19408"/>
                    </a:lnTo>
                    <a:cubicBezTo>
                      <a:pt x="2517" y="19790"/>
                      <a:pt x="2479" y="19790"/>
                      <a:pt x="2442" y="19408"/>
                    </a:cubicBezTo>
                    <a:lnTo>
                      <a:pt x="851" y="2471"/>
                    </a:lnTo>
                    <a:cubicBezTo>
                      <a:pt x="839" y="2344"/>
                      <a:pt x="825" y="2235"/>
                      <a:pt x="804" y="2164"/>
                    </a:cubicBezTo>
                    <a:cubicBezTo>
                      <a:pt x="783" y="2090"/>
                      <a:pt x="753" y="2052"/>
                      <a:pt x="711" y="2052"/>
                    </a:cubicBezTo>
                    <a:lnTo>
                      <a:pt x="84" y="2052"/>
                    </a:lnTo>
                    <a:close/>
                    <a:moveTo>
                      <a:pt x="17277" y="5222"/>
                    </a:moveTo>
                    <a:cubicBezTo>
                      <a:pt x="17138" y="5222"/>
                      <a:pt x="17008" y="5330"/>
                      <a:pt x="16885" y="5557"/>
                    </a:cubicBezTo>
                    <a:cubicBezTo>
                      <a:pt x="16772" y="5765"/>
                      <a:pt x="16666" y="6030"/>
                      <a:pt x="16575" y="6325"/>
                    </a:cubicBezTo>
                    <a:cubicBezTo>
                      <a:pt x="16535" y="6450"/>
                      <a:pt x="16500" y="6511"/>
                      <a:pt x="16464" y="6646"/>
                    </a:cubicBezTo>
                    <a:cubicBezTo>
                      <a:pt x="16446" y="5920"/>
                      <a:pt x="16331" y="5362"/>
                      <a:pt x="16171" y="5362"/>
                    </a:cubicBezTo>
                    <a:lnTo>
                      <a:pt x="15602" y="5362"/>
                    </a:lnTo>
                    <a:cubicBezTo>
                      <a:pt x="15427" y="5362"/>
                      <a:pt x="15306" y="6087"/>
                      <a:pt x="15306" y="6925"/>
                    </a:cubicBezTo>
                    <a:cubicBezTo>
                      <a:pt x="15306" y="7764"/>
                      <a:pt x="15427" y="8489"/>
                      <a:pt x="15602" y="8489"/>
                    </a:cubicBezTo>
                    <a:lnTo>
                      <a:pt x="15915" y="8489"/>
                    </a:lnTo>
                    <a:lnTo>
                      <a:pt x="15915" y="18319"/>
                    </a:lnTo>
                    <a:lnTo>
                      <a:pt x="15602" y="18319"/>
                    </a:lnTo>
                    <a:cubicBezTo>
                      <a:pt x="15427" y="18319"/>
                      <a:pt x="15306" y="18820"/>
                      <a:pt x="15306" y="19659"/>
                    </a:cubicBezTo>
                    <a:cubicBezTo>
                      <a:pt x="15306" y="20498"/>
                      <a:pt x="15427" y="21000"/>
                      <a:pt x="15602" y="21000"/>
                    </a:cubicBezTo>
                    <a:lnTo>
                      <a:pt x="16795" y="21000"/>
                    </a:lnTo>
                    <a:cubicBezTo>
                      <a:pt x="16970" y="21000"/>
                      <a:pt x="17091" y="20498"/>
                      <a:pt x="17091" y="19659"/>
                    </a:cubicBezTo>
                    <a:cubicBezTo>
                      <a:pt x="17091" y="18820"/>
                      <a:pt x="16970" y="18319"/>
                      <a:pt x="16795" y="18319"/>
                    </a:cubicBezTo>
                    <a:lnTo>
                      <a:pt x="16473" y="18319"/>
                    </a:lnTo>
                    <a:lnTo>
                      <a:pt x="16473" y="11030"/>
                    </a:lnTo>
                    <a:cubicBezTo>
                      <a:pt x="16566" y="10507"/>
                      <a:pt x="16612" y="10028"/>
                      <a:pt x="16694" y="9592"/>
                    </a:cubicBezTo>
                    <a:cubicBezTo>
                      <a:pt x="16767" y="9192"/>
                      <a:pt x="16859" y="8819"/>
                      <a:pt x="16966" y="8489"/>
                    </a:cubicBezTo>
                    <a:cubicBezTo>
                      <a:pt x="17058" y="8210"/>
                      <a:pt x="17161" y="8070"/>
                      <a:pt x="17280" y="8070"/>
                    </a:cubicBezTo>
                    <a:cubicBezTo>
                      <a:pt x="17441" y="8070"/>
                      <a:pt x="17555" y="8252"/>
                      <a:pt x="17634" y="8615"/>
                    </a:cubicBezTo>
                    <a:cubicBezTo>
                      <a:pt x="17712" y="8970"/>
                      <a:pt x="17747" y="9386"/>
                      <a:pt x="17747" y="9927"/>
                    </a:cubicBezTo>
                    <a:cubicBezTo>
                      <a:pt x="17747" y="10766"/>
                      <a:pt x="17869" y="11352"/>
                      <a:pt x="18044" y="11352"/>
                    </a:cubicBezTo>
                    <a:cubicBezTo>
                      <a:pt x="18218" y="11352"/>
                      <a:pt x="18343" y="10766"/>
                      <a:pt x="18343" y="9927"/>
                    </a:cubicBezTo>
                    <a:cubicBezTo>
                      <a:pt x="18343" y="9289"/>
                      <a:pt x="18318" y="8677"/>
                      <a:pt x="18270" y="8112"/>
                    </a:cubicBezTo>
                    <a:cubicBezTo>
                      <a:pt x="18221" y="7535"/>
                      <a:pt x="18148" y="7015"/>
                      <a:pt x="18052" y="6576"/>
                    </a:cubicBezTo>
                    <a:cubicBezTo>
                      <a:pt x="17958" y="6147"/>
                      <a:pt x="17845" y="5808"/>
                      <a:pt x="17715" y="5571"/>
                    </a:cubicBezTo>
                    <a:cubicBezTo>
                      <a:pt x="17587" y="5335"/>
                      <a:pt x="17438" y="5222"/>
                      <a:pt x="17277" y="5222"/>
                    </a:cubicBezTo>
                    <a:close/>
                    <a:moveTo>
                      <a:pt x="19997" y="5362"/>
                    </a:moveTo>
                    <a:cubicBezTo>
                      <a:pt x="19767" y="5362"/>
                      <a:pt x="19548" y="5565"/>
                      <a:pt x="19350" y="5962"/>
                    </a:cubicBezTo>
                    <a:cubicBezTo>
                      <a:pt x="19151" y="6362"/>
                      <a:pt x="18980" y="6931"/>
                      <a:pt x="18839" y="7651"/>
                    </a:cubicBezTo>
                    <a:cubicBezTo>
                      <a:pt x="18699" y="8366"/>
                      <a:pt x="18589" y="9238"/>
                      <a:pt x="18511" y="10235"/>
                    </a:cubicBezTo>
                    <a:cubicBezTo>
                      <a:pt x="18434" y="11218"/>
                      <a:pt x="18395" y="12313"/>
                      <a:pt x="18395" y="13488"/>
                    </a:cubicBezTo>
                    <a:cubicBezTo>
                      <a:pt x="18395" y="14662"/>
                      <a:pt x="18434" y="15744"/>
                      <a:pt x="18511" y="16727"/>
                    </a:cubicBezTo>
                    <a:cubicBezTo>
                      <a:pt x="18589" y="17724"/>
                      <a:pt x="18699" y="18597"/>
                      <a:pt x="18839" y="19310"/>
                    </a:cubicBezTo>
                    <a:cubicBezTo>
                      <a:pt x="18980" y="20031"/>
                      <a:pt x="19150" y="20599"/>
                      <a:pt x="19350" y="21000"/>
                    </a:cubicBezTo>
                    <a:cubicBezTo>
                      <a:pt x="19547" y="21396"/>
                      <a:pt x="19765" y="21600"/>
                      <a:pt x="19997" y="21600"/>
                    </a:cubicBezTo>
                    <a:cubicBezTo>
                      <a:pt x="20229" y="21600"/>
                      <a:pt x="20448" y="21396"/>
                      <a:pt x="20645" y="21000"/>
                    </a:cubicBezTo>
                    <a:cubicBezTo>
                      <a:pt x="20845" y="20599"/>
                      <a:pt x="21016" y="20029"/>
                      <a:pt x="21156" y="19310"/>
                    </a:cubicBezTo>
                    <a:cubicBezTo>
                      <a:pt x="21296" y="18595"/>
                      <a:pt x="21406" y="17723"/>
                      <a:pt x="21484" y="16727"/>
                    </a:cubicBezTo>
                    <a:cubicBezTo>
                      <a:pt x="21561" y="15742"/>
                      <a:pt x="21600" y="14661"/>
                      <a:pt x="21600" y="13488"/>
                    </a:cubicBezTo>
                    <a:cubicBezTo>
                      <a:pt x="21600" y="12314"/>
                      <a:pt x="21561" y="11220"/>
                      <a:pt x="21484" y="10235"/>
                    </a:cubicBezTo>
                    <a:cubicBezTo>
                      <a:pt x="21406" y="9238"/>
                      <a:pt x="21296" y="8367"/>
                      <a:pt x="21156" y="7651"/>
                    </a:cubicBezTo>
                    <a:cubicBezTo>
                      <a:pt x="21015" y="6931"/>
                      <a:pt x="20844" y="6363"/>
                      <a:pt x="20645" y="5962"/>
                    </a:cubicBezTo>
                    <a:cubicBezTo>
                      <a:pt x="20447" y="5565"/>
                      <a:pt x="20228" y="5362"/>
                      <a:pt x="19997" y="5362"/>
                    </a:cubicBezTo>
                    <a:close/>
                    <a:moveTo>
                      <a:pt x="6312" y="7247"/>
                    </a:moveTo>
                    <a:cubicBezTo>
                      <a:pt x="6187" y="7247"/>
                      <a:pt x="6067" y="7329"/>
                      <a:pt x="5957" y="7484"/>
                    </a:cubicBezTo>
                    <a:cubicBezTo>
                      <a:pt x="5847" y="7638"/>
                      <a:pt x="5751" y="7829"/>
                      <a:pt x="5664" y="8056"/>
                    </a:cubicBezTo>
                    <a:cubicBezTo>
                      <a:pt x="5577" y="8285"/>
                      <a:pt x="5498" y="8541"/>
                      <a:pt x="5432" y="8824"/>
                    </a:cubicBezTo>
                    <a:cubicBezTo>
                      <a:pt x="5365" y="9106"/>
                      <a:pt x="5314" y="9365"/>
                      <a:pt x="5272" y="9620"/>
                    </a:cubicBezTo>
                    <a:cubicBezTo>
                      <a:pt x="5238" y="9838"/>
                      <a:pt x="5244" y="10029"/>
                      <a:pt x="5290" y="10193"/>
                    </a:cubicBezTo>
                    <a:cubicBezTo>
                      <a:pt x="5335" y="10356"/>
                      <a:pt x="5375" y="10327"/>
                      <a:pt x="5409" y="10109"/>
                    </a:cubicBezTo>
                    <a:cubicBezTo>
                      <a:pt x="5443" y="9891"/>
                      <a:pt x="5487" y="9663"/>
                      <a:pt x="5542" y="9425"/>
                    </a:cubicBezTo>
                    <a:cubicBezTo>
                      <a:pt x="5597" y="9190"/>
                      <a:pt x="5660" y="8983"/>
                      <a:pt x="5734" y="8782"/>
                    </a:cubicBezTo>
                    <a:cubicBezTo>
                      <a:pt x="5808" y="8583"/>
                      <a:pt x="5892" y="8404"/>
                      <a:pt x="5986" y="8266"/>
                    </a:cubicBezTo>
                    <a:cubicBezTo>
                      <a:pt x="6081" y="8129"/>
                      <a:pt x="6190" y="8070"/>
                      <a:pt x="6312" y="8070"/>
                    </a:cubicBezTo>
                    <a:cubicBezTo>
                      <a:pt x="6448" y="8070"/>
                      <a:pt x="6570" y="8159"/>
                      <a:pt x="6680" y="8350"/>
                    </a:cubicBezTo>
                    <a:cubicBezTo>
                      <a:pt x="6790" y="8540"/>
                      <a:pt x="6883" y="8807"/>
                      <a:pt x="6959" y="9145"/>
                    </a:cubicBezTo>
                    <a:cubicBezTo>
                      <a:pt x="7035" y="9481"/>
                      <a:pt x="7091" y="9871"/>
                      <a:pt x="7133" y="10318"/>
                    </a:cubicBezTo>
                    <a:cubicBezTo>
                      <a:pt x="7175" y="10766"/>
                      <a:pt x="7197" y="11247"/>
                      <a:pt x="7197" y="11756"/>
                    </a:cubicBezTo>
                    <a:lnTo>
                      <a:pt x="7197" y="16950"/>
                    </a:lnTo>
                    <a:cubicBezTo>
                      <a:pt x="7118" y="17642"/>
                      <a:pt x="7021" y="18263"/>
                      <a:pt x="6907" y="18807"/>
                    </a:cubicBezTo>
                    <a:cubicBezTo>
                      <a:pt x="6808" y="19282"/>
                      <a:pt x="6690" y="19705"/>
                      <a:pt x="6550" y="20078"/>
                    </a:cubicBezTo>
                    <a:cubicBezTo>
                      <a:pt x="6410" y="20451"/>
                      <a:pt x="6248" y="20637"/>
                      <a:pt x="6062" y="20637"/>
                    </a:cubicBezTo>
                    <a:cubicBezTo>
                      <a:pt x="5778" y="20637"/>
                      <a:pt x="5565" y="20296"/>
                      <a:pt x="5423" y="19631"/>
                    </a:cubicBezTo>
                    <a:cubicBezTo>
                      <a:pt x="5281" y="18966"/>
                      <a:pt x="5208" y="18115"/>
                      <a:pt x="5208" y="17076"/>
                    </a:cubicBezTo>
                    <a:cubicBezTo>
                      <a:pt x="5208" y="16567"/>
                      <a:pt x="5227" y="16102"/>
                      <a:pt x="5264" y="15666"/>
                    </a:cubicBezTo>
                    <a:cubicBezTo>
                      <a:pt x="5299" y="15230"/>
                      <a:pt x="5355" y="14844"/>
                      <a:pt x="5435" y="14535"/>
                    </a:cubicBezTo>
                    <a:cubicBezTo>
                      <a:pt x="5514" y="14224"/>
                      <a:pt x="5615" y="13990"/>
                      <a:pt x="5737" y="13809"/>
                    </a:cubicBezTo>
                    <a:cubicBezTo>
                      <a:pt x="5858" y="13628"/>
                      <a:pt x="6005" y="13530"/>
                      <a:pt x="6175" y="13530"/>
                    </a:cubicBezTo>
                    <a:lnTo>
                      <a:pt x="6770" y="13530"/>
                    </a:lnTo>
                    <a:cubicBezTo>
                      <a:pt x="6827" y="13530"/>
                      <a:pt x="6857" y="13398"/>
                      <a:pt x="6857" y="13125"/>
                    </a:cubicBezTo>
                    <a:cubicBezTo>
                      <a:pt x="6857" y="12852"/>
                      <a:pt x="6827" y="12706"/>
                      <a:pt x="6770" y="12706"/>
                    </a:cubicBezTo>
                    <a:lnTo>
                      <a:pt x="6175" y="12706"/>
                    </a:lnTo>
                    <a:cubicBezTo>
                      <a:pt x="5990" y="12706"/>
                      <a:pt x="5825" y="12828"/>
                      <a:pt x="5685" y="13055"/>
                    </a:cubicBezTo>
                    <a:cubicBezTo>
                      <a:pt x="5544" y="13284"/>
                      <a:pt x="5427" y="13585"/>
                      <a:pt x="5330" y="13976"/>
                    </a:cubicBezTo>
                    <a:cubicBezTo>
                      <a:pt x="5234" y="14369"/>
                      <a:pt x="5162" y="14831"/>
                      <a:pt x="5113" y="15359"/>
                    </a:cubicBezTo>
                    <a:cubicBezTo>
                      <a:pt x="5063" y="15886"/>
                      <a:pt x="5037" y="16457"/>
                      <a:pt x="5037" y="17076"/>
                    </a:cubicBezTo>
                    <a:cubicBezTo>
                      <a:pt x="5037" y="17696"/>
                      <a:pt x="5059" y="18280"/>
                      <a:pt x="5101" y="18807"/>
                    </a:cubicBezTo>
                    <a:cubicBezTo>
                      <a:pt x="5143" y="19336"/>
                      <a:pt x="5204" y="19784"/>
                      <a:pt x="5290" y="20176"/>
                    </a:cubicBezTo>
                    <a:cubicBezTo>
                      <a:pt x="5375" y="20567"/>
                      <a:pt x="5483" y="20882"/>
                      <a:pt x="5612" y="21111"/>
                    </a:cubicBezTo>
                    <a:cubicBezTo>
                      <a:pt x="5741" y="21339"/>
                      <a:pt x="5892" y="21446"/>
                      <a:pt x="6062" y="21446"/>
                    </a:cubicBezTo>
                    <a:cubicBezTo>
                      <a:pt x="6198" y="21446"/>
                      <a:pt x="6322" y="21363"/>
                      <a:pt x="6434" y="21181"/>
                    </a:cubicBezTo>
                    <a:cubicBezTo>
                      <a:pt x="6545" y="21000"/>
                      <a:pt x="6646" y="20781"/>
                      <a:pt x="6735" y="20525"/>
                    </a:cubicBezTo>
                    <a:cubicBezTo>
                      <a:pt x="6824" y="20271"/>
                      <a:pt x="6899" y="19997"/>
                      <a:pt x="6962" y="19715"/>
                    </a:cubicBezTo>
                    <a:cubicBezTo>
                      <a:pt x="7024" y="19434"/>
                      <a:pt x="7073" y="19181"/>
                      <a:pt x="7107" y="18961"/>
                    </a:cubicBezTo>
                    <a:cubicBezTo>
                      <a:pt x="7122" y="18871"/>
                      <a:pt x="7134" y="18831"/>
                      <a:pt x="7145" y="18821"/>
                    </a:cubicBezTo>
                    <a:cubicBezTo>
                      <a:pt x="7156" y="18812"/>
                      <a:pt x="7166" y="18826"/>
                      <a:pt x="7174" y="18863"/>
                    </a:cubicBezTo>
                    <a:cubicBezTo>
                      <a:pt x="7181" y="18900"/>
                      <a:pt x="7187" y="18944"/>
                      <a:pt x="7191" y="19017"/>
                    </a:cubicBezTo>
                    <a:cubicBezTo>
                      <a:pt x="7195" y="19089"/>
                      <a:pt x="7197" y="19166"/>
                      <a:pt x="7197" y="19240"/>
                    </a:cubicBezTo>
                    <a:lnTo>
                      <a:pt x="7197" y="20762"/>
                    </a:lnTo>
                    <a:cubicBezTo>
                      <a:pt x="7197" y="21036"/>
                      <a:pt x="7224" y="21181"/>
                      <a:pt x="7281" y="21181"/>
                    </a:cubicBezTo>
                    <a:lnTo>
                      <a:pt x="7850" y="21181"/>
                    </a:lnTo>
                    <a:cubicBezTo>
                      <a:pt x="7907" y="21181"/>
                      <a:pt x="7935" y="21036"/>
                      <a:pt x="7935" y="20762"/>
                    </a:cubicBezTo>
                    <a:cubicBezTo>
                      <a:pt x="7935" y="20490"/>
                      <a:pt x="7907" y="20357"/>
                      <a:pt x="7850" y="20357"/>
                    </a:cubicBezTo>
                    <a:lnTo>
                      <a:pt x="7453" y="20357"/>
                    </a:lnTo>
                    <a:cubicBezTo>
                      <a:pt x="7396" y="20357"/>
                      <a:pt x="7368" y="20226"/>
                      <a:pt x="7368" y="19952"/>
                    </a:cubicBezTo>
                    <a:lnTo>
                      <a:pt x="7368" y="11756"/>
                    </a:lnTo>
                    <a:cubicBezTo>
                      <a:pt x="7368" y="11136"/>
                      <a:pt x="7342" y="10558"/>
                      <a:pt x="7293" y="10011"/>
                    </a:cubicBezTo>
                    <a:cubicBezTo>
                      <a:pt x="7244" y="9465"/>
                      <a:pt x="7175" y="8983"/>
                      <a:pt x="7084" y="8573"/>
                    </a:cubicBezTo>
                    <a:cubicBezTo>
                      <a:pt x="6993" y="8163"/>
                      <a:pt x="6881" y="7833"/>
                      <a:pt x="6750" y="7596"/>
                    </a:cubicBezTo>
                    <a:cubicBezTo>
                      <a:pt x="6619" y="7359"/>
                      <a:pt x="6475" y="7247"/>
                      <a:pt x="6312" y="7247"/>
                    </a:cubicBezTo>
                    <a:close/>
                    <a:moveTo>
                      <a:pt x="20055" y="8042"/>
                    </a:moveTo>
                    <a:cubicBezTo>
                      <a:pt x="20212" y="8042"/>
                      <a:pt x="20353" y="8172"/>
                      <a:pt x="20476" y="8419"/>
                    </a:cubicBezTo>
                    <a:cubicBezTo>
                      <a:pt x="20599" y="8666"/>
                      <a:pt x="20701" y="8997"/>
                      <a:pt x="20787" y="9439"/>
                    </a:cubicBezTo>
                    <a:cubicBezTo>
                      <a:pt x="20873" y="9884"/>
                      <a:pt x="20942" y="10433"/>
                      <a:pt x="20990" y="11072"/>
                    </a:cubicBezTo>
                    <a:cubicBezTo>
                      <a:pt x="21040" y="11734"/>
                      <a:pt x="21066" y="12484"/>
                      <a:pt x="21066" y="13306"/>
                    </a:cubicBezTo>
                    <a:cubicBezTo>
                      <a:pt x="21066" y="14146"/>
                      <a:pt x="21040" y="14909"/>
                      <a:pt x="20990" y="15568"/>
                    </a:cubicBezTo>
                    <a:cubicBezTo>
                      <a:pt x="20942" y="16209"/>
                      <a:pt x="20873" y="16758"/>
                      <a:pt x="20787" y="17202"/>
                    </a:cubicBezTo>
                    <a:cubicBezTo>
                      <a:pt x="20702" y="17638"/>
                      <a:pt x="20599" y="17989"/>
                      <a:pt x="20479" y="18221"/>
                    </a:cubicBezTo>
                    <a:cubicBezTo>
                      <a:pt x="20356" y="18462"/>
                      <a:pt x="20213" y="18584"/>
                      <a:pt x="20055" y="18584"/>
                    </a:cubicBezTo>
                    <a:cubicBezTo>
                      <a:pt x="19898" y="18584"/>
                      <a:pt x="19755" y="18462"/>
                      <a:pt x="19632" y="18221"/>
                    </a:cubicBezTo>
                    <a:cubicBezTo>
                      <a:pt x="19512" y="17989"/>
                      <a:pt x="19409" y="17650"/>
                      <a:pt x="19324" y="17216"/>
                    </a:cubicBezTo>
                    <a:cubicBezTo>
                      <a:pt x="19237" y="16765"/>
                      <a:pt x="19170" y="16221"/>
                      <a:pt x="19121" y="15568"/>
                    </a:cubicBezTo>
                    <a:cubicBezTo>
                      <a:pt x="19071" y="14913"/>
                      <a:pt x="19045" y="14151"/>
                      <a:pt x="19045" y="13306"/>
                    </a:cubicBezTo>
                    <a:cubicBezTo>
                      <a:pt x="19045" y="12479"/>
                      <a:pt x="19071" y="11729"/>
                      <a:pt x="19121" y="11072"/>
                    </a:cubicBezTo>
                    <a:cubicBezTo>
                      <a:pt x="19170" y="10429"/>
                      <a:pt x="19238" y="9881"/>
                      <a:pt x="19324" y="9439"/>
                    </a:cubicBezTo>
                    <a:cubicBezTo>
                      <a:pt x="19410" y="8995"/>
                      <a:pt x="19511" y="8667"/>
                      <a:pt x="19635" y="8419"/>
                    </a:cubicBezTo>
                    <a:cubicBezTo>
                      <a:pt x="19757" y="8172"/>
                      <a:pt x="19899" y="8042"/>
                      <a:pt x="20055" y="80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30" name="Shape 30"/>
              <p:cNvSpPr/>
              <p:nvPr/>
            </p:nvSpPr>
            <p:spPr>
              <a:xfrm>
                <a:off x="376801" y="88659"/>
                <a:ext cx="283710" cy="3086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60" extrusionOk="0">
                    <a:moveTo>
                      <a:pt x="21213" y="11458"/>
                    </a:moveTo>
                    <a:lnTo>
                      <a:pt x="19665" y="11458"/>
                    </a:lnTo>
                    <a:cubicBezTo>
                      <a:pt x="19526" y="11458"/>
                      <a:pt x="19407" y="11423"/>
                      <a:pt x="19303" y="11352"/>
                    </a:cubicBezTo>
                    <a:cubicBezTo>
                      <a:pt x="19200" y="11281"/>
                      <a:pt x="19106" y="11198"/>
                      <a:pt x="19020" y="11103"/>
                    </a:cubicBezTo>
                    <a:lnTo>
                      <a:pt x="15331" y="6393"/>
                    </a:lnTo>
                    <a:cubicBezTo>
                      <a:pt x="15227" y="6251"/>
                      <a:pt x="15227" y="6109"/>
                      <a:pt x="15331" y="5967"/>
                    </a:cubicBezTo>
                    <a:lnTo>
                      <a:pt x="18242" y="2078"/>
                    </a:lnTo>
                    <a:cubicBezTo>
                      <a:pt x="18311" y="1983"/>
                      <a:pt x="18401" y="1899"/>
                      <a:pt x="18513" y="1828"/>
                    </a:cubicBezTo>
                    <a:cubicBezTo>
                      <a:pt x="18530" y="1817"/>
                      <a:pt x="18584" y="1790"/>
                      <a:pt x="18658" y="1754"/>
                    </a:cubicBezTo>
                    <a:cubicBezTo>
                      <a:pt x="19600" y="1650"/>
                      <a:pt x="20445" y="1250"/>
                      <a:pt x="21072" y="657"/>
                    </a:cubicBezTo>
                    <a:cubicBezTo>
                      <a:pt x="21234" y="504"/>
                      <a:pt x="21230" y="258"/>
                      <a:pt x="21064" y="110"/>
                    </a:cubicBezTo>
                    <a:cubicBezTo>
                      <a:pt x="20896" y="-39"/>
                      <a:pt x="20630" y="-36"/>
                      <a:pt x="20467" y="118"/>
                    </a:cubicBezTo>
                    <a:cubicBezTo>
                      <a:pt x="19916" y="637"/>
                      <a:pt x="19162" y="966"/>
                      <a:pt x="18322" y="1002"/>
                    </a:cubicBezTo>
                    <a:lnTo>
                      <a:pt x="17812" y="990"/>
                    </a:lnTo>
                    <a:cubicBezTo>
                      <a:pt x="17055" y="913"/>
                      <a:pt x="16380" y="594"/>
                      <a:pt x="15873" y="117"/>
                    </a:cubicBezTo>
                    <a:cubicBezTo>
                      <a:pt x="15710" y="-37"/>
                      <a:pt x="15443" y="-40"/>
                      <a:pt x="15276" y="110"/>
                    </a:cubicBezTo>
                    <a:cubicBezTo>
                      <a:pt x="15109" y="259"/>
                      <a:pt x="15106" y="504"/>
                      <a:pt x="15269" y="657"/>
                    </a:cubicBezTo>
                    <a:lnTo>
                      <a:pt x="15268" y="657"/>
                    </a:lnTo>
                    <a:cubicBezTo>
                      <a:pt x="15838" y="1195"/>
                      <a:pt x="16587" y="1573"/>
                      <a:pt x="17425" y="1717"/>
                    </a:cubicBezTo>
                    <a:cubicBezTo>
                      <a:pt x="17428" y="1728"/>
                      <a:pt x="17435" y="1739"/>
                      <a:pt x="17437" y="1751"/>
                    </a:cubicBezTo>
                    <a:cubicBezTo>
                      <a:pt x="17459" y="1838"/>
                      <a:pt x="17430" y="1972"/>
                      <a:pt x="17345" y="2067"/>
                    </a:cubicBezTo>
                    <a:lnTo>
                      <a:pt x="14867" y="5352"/>
                    </a:lnTo>
                    <a:cubicBezTo>
                      <a:pt x="14746" y="5525"/>
                      <a:pt x="14626" y="5525"/>
                      <a:pt x="14506" y="5352"/>
                    </a:cubicBezTo>
                    <a:lnTo>
                      <a:pt x="11411" y="1400"/>
                    </a:lnTo>
                    <a:cubicBezTo>
                      <a:pt x="11324" y="1305"/>
                      <a:pt x="11310" y="1221"/>
                      <a:pt x="11372" y="1150"/>
                    </a:cubicBezTo>
                    <a:cubicBezTo>
                      <a:pt x="11431" y="1079"/>
                      <a:pt x="11530" y="1045"/>
                      <a:pt x="11668" y="1045"/>
                    </a:cubicBezTo>
                    <a:lnTo>
                      <a:pt x="13732" y="1045"/>
                    </a:lnTo>
                    <a:cubicBezTo>
                      <a:pt x="13989" y="1045"/>
                      <a:pt x="14119" y="926"/>
                      <a:pt x="14119" y="690"/>
                    </a:cubicBezTo>
                    <a:cubicBezTo>
                      <a:pt x="14119" y="453"/>
                      <a:pt x="13989" y="335"/>
                      <a:pt x="13732" y="335"/>
                    </a:cubicBezTo>
                    <a:lnTo>
                      <a:pt x="8315" y="335"/>
                    </a:lnTo>
                    <a:cubicBezTo>
                      <a:pt x="8056" y="335"/>
                      <a:pt x="7928" y="453"/>
                      <a:pt x="7928" y="690"/>
                    </a:cubicBezTo>
                    <a:cubicBezTo>
                      <a:pt x="7928" y="926"/>
                      <a:pt x="8056" y="1045"/>
                      <a:pt x="8315" y="1045"/>
                    </a:cubicBezTo>
                    <a:lnTo>
                      <a:pt x="9863" y="1045"/>
                    </a:lnTo>
                    <a:cubicBezTo>
                      <a:pt x="10000" y="1045"/>
                      <a:pt x="10124" y="1079"/>
                      <a:pt x="10237" y="1150"/>
                    </a:cubicBezTo>
                    <a:cubicBezTo>
                      <a:pt x="10348" y="1221"/>
                      <a:pt x="10438" y="1305"/>
                      <a:pt x="10508" y="1400"/>
                    </a:cubicBezTo>
                    <a:lnTo>
                      <a:pt x="14066" y="5967"/>
                    </a:lnTo>
                    <a:cubicBezTo>
                      <a:pt x="14170" y="6109"/>
                      <a:pt x="14170" y="6251"/>
                      <a:pt x="14066" y="6393"/>
                    </a:cubicBezTo>
                    <a:lnTo>
                      <a:pt x="2579" y="20495"/>
                    </a:lnTo>
                    <a:cubicBezTo>
                      <a:pt x="2492" y="20590"/>
                      <a:pt x="2399" y="20674"/>
                      <a:pt x="2295" y="20745"/>
                    </a:cubicBezTo>
                    <a:cubicBezTo>
                      <a:pt x="2192" y="20816"/>
                      <a:pt x="2072" y="20850"/>
                      <a:pt x="1935" y="20850"/>
                    </a:cubicBezTo>
                    <a:lnTo>
                      <a:pt x="387" y="20850"/>
                    </a:lnTo>
                    <a:cubicBezTo>
                      <a:pt x="128" y="20850"/>
                      <a:pt x="0" y="20969"/>
                      <a:pt x="0" y="21205"/>
                    </a:cubicBezTo>
                    <a:cubicBezTo>
                      <a:pt x="0" y="21442"/>
                      <a:pt x="128" y="21560"/>
                      <a:pt x="387" y="21560"/>
                    </a:cubicBezTo>
                    <a:lnTo>
                      <a:pt x="5803" y="21560"/>
                    </a:lnTo>
                    <a:cubicBezTo>
                      <a:pt x="6061" y="21560"/>
                      <a:pt x="6190" y="21442"/>
                      <a:pt x="6190" y="21205"/>
                    </a:cubicBezTo>
                    <a:cubicBezTo>
                      <a:pt x="6190" y="20969"/>
                      <a:pt x="6061" y="20850"/>
                      <a:pt x="5803" y="20850"/>
                    </a:cubicBezTo>
                    <a:lnTo>
                      <a:pt x="3740" y="20850"/>
                    </a:lnTo>
                    <a:cubicBezTo>
                      <a:pt x="3602" y="20850"/>
                      <a:pt x="3504" y="20816"/>
                      <a:pt x="3442" y="20745"/>
                    </a:cubicBezTo>
                    <a:cubicBezTo>
                      <a:pt x="3382" y="20674"/>
                      <a:pt x="3395" y="20590"/>
                      <a:pt x="3481" y="20495"/>
                    </a:cubicBezTo>
                    <a:lnTo>
                      <a:pt x="14506" y="6985"/>
                    </a:lnTo>
                    <a:cubicBezTo>
                      <a:pt x="14626" y="6827"/>
                      <a:pt x="14746" y="6827"/>
                      <a:pt x="14867" y="6985"/>
                    </a:cubicBezTo>
                    <a:lnTo>
                      <a:pt x="18117" y="11103"/>
                    </a:lnTo>
                    <a:cubicBezTo>
                      <a:pt x="18204" y="11198"/>
                      <a:pt x="18216" y="11281"/>
                      <a:pt x="18156" y="11352"/>
                    </a:cubicBezTo>
                    <a:cubicBezTo>
                      <a:pt x="18095" y="11423"/>
                      <a:pt x="17996" y="11458"/>
                      <a:pt x="17859" y="11458"/>
                    </a:cubicBezTo>
                    <a:lnTo>
                      <a:pt x="15795" y="11458"/>
                    </a:lnTo>
                    <a:cubicBezTo>
                      <a:pt x="15537" y="11458"/>
                      <a:pt x="15409" y="11577"/>
                      <a:pt x="15409" y="11813"/>
                    </a:cubicBezTo>
                    <a:cubicBezTo>
                      <a:pt x="15409" y="12050"/>
                      <a:pt x="15537" y="12167"/>
                      <a:pt x="15795" y="12167"/>
                    </a:cubicBezTo>
                    <a:lnTo>
                      <a:pt x="21213" y="12167"/>
                    </a:lnTo>
                    <a:cubicBezTo>
                      <a:pt x="21470" y="12167"/>
                      <a:pt x="21600" y="12050"/>
                      <a:pt x="21600" y="11813"/>
                    </a:cubicBezTo>
                    <a:cubicBezTo>
                      <a:pt x="21600" y="11577"/>
                      <a:pt x="21470" y="11458"/>
                      <a:pt x="21213" y="11458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31" name="Shape 31"/>
              <p:cNvSpPr/>
              <p:nvPr/>
            </p:nvSpPr>
            <p:spPr>
              <a:xfrm>
                <a:off x="592908" y="72035"/>
                <a:ext cx="44769" cy="20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802" y="11979"/>
                    </a:moveTo>
                    <a:cubicBezTo>
                      <a:pt x="15493" y="11979"/>
                      <a:pt x="14427" y="10116"/>
                      <a:pt x="14427" y="7815"/>
                    </a:cubicBezTo>
                    <a:cubicBezTo>
                      <a:pt x="14427" y="5520"/>
                      <a:pt x="15493" y="3657"/>
                      <a:pt x="16802" y="3657"/>
                    </a:cubicBezTo>
                    <a:cubicBezTo>
                      <a:pt x="18118" y="3657"/>
                      <a:pt x="19185" y="5520"/>
                      <a:pt x="19185" y="7815"/>
                    </a:cubicBezTo>
                    <a:cubicBezTo>
                      <a:pt x="19185" y="10116"/>
                      <a:pt x="18118" y="11979"/>
                      <a:pt x="16802" y="11979"/>
                    </a:cubicBezTo>
                    <a:close/>
                    <a:moveTo>
                      <a:pt x="10799" y="0"/>
                    </a:moveTo>
                    <a:cubicBezTo>
                      <a:pt x="4837" y="0"/>
                      <a:pt x="0" y="4833"/>
                      <a:pt x="0" y="10803"/>
                    </a:cubicBezTo>
                    <a:cubicBezTo>
                      <a:pt x="0" y="16767"/>
                      <a:pt x="4837" y="21600"/>
                      <a:pt x="10799" y="21600"/>
                    </a:cubicBezTo>
                    <a:cubicBezTo>
                      <a:pt x="16761" y="21600"/>
                      <a:pt x="21600" y="16767"/>
                      <a:pt x="21600" y="10803"/>
                    </a:cubicBezTo>
                    <a:cubicBezTo>
                      <a:pt x="21600" y="4833"/>
                      <a:pt x="16761" y="0"/>
                      <a:pt x="107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  <p:sp>
        <p:nvSpPr>
          <p:cNvPr id="34" name="Shape 34"/>
          <p:cNvSpPr>
            <a:spLocks noGrp="1"/>
          </p:cNvSpPr>
          <p:nvPr>
            <p:ph type="title"/>
          </p:nvPr>
        </p:nvSpPr>
        <p:spPr>
          <a:xfrm>
            <a:off x="744729" y="179682"/>
            <a:ext cx="7654543" cy="74197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35" name="Shape 3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  <a:lvl2pPr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2pPr>
            <a:lvl3pPr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3pPr>
            <a:lvl4pPr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4pPr>
            <a:lvl5pPr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Five</a:t>
            </a:r>
          </a:p>
        </p:txBody>
      </p:sp>
      <p:sp>
        <p:nvSpPr>
          <p:cNvPr id="36" name="Shape 36"/>
          <p:cNvSpPr>
            <a:spLocks noGrp="1"/>
          </p:cNvSpPr>
          <p:nvPr>
            <p:ph type="sldNum" sz="quarter" idx="2"/>
          </p:nvPr>
        </p:nvSpPr>
        <p:spPr>
          <a:xfrm>
            <a:off x="8639007" y="6578600"/>
            <a:ext cx="139430" cy="203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grpSp>
        <p:nvGrpSpPr>
          <p:cNvPr id="39" name="Group 39">
            <a:hlinkClick r:id="" action="ppaction://hlinkshowjump?jump=previousslide"/>
          </p:cNvPr>
          <p:cNvGrpSpPr/>
          <p:nvPr/>
        </p:nvGrpSpPr>
        <p:grpSpPr>
          <a:xfrm>
            <a:off x="8488688" y="6575220"/>
            <a:ext cx="109845" cy="146460"/>
            <a:chOff x="0" y="0"/>
            <a:chExt cx="292918" cy="292918"/>
          </a:xfrm>
        </p:grpSpPr>
        <p:sp>
          <p:nvSpPr>
            <p:cNvPr id="37" name="Shape 37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38" name="Shape 38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42" name="Group 42">
            <a:hlinkClick r:id="" action="ppaction://hlinkshowjump?jump=nextslide"/>
          </p:cNvPr>
          <p:cNvGrpSpPr/>
          <p:nvPr/>
        </p:nvGrpSpPr>
        <p:grpSpPr>
          <a:xfrm flipH="1">
            <a:off x="8807776" y="6575220"/>
            <a:ext cx="109845" cy="146460"/>
            <a:chOff x="0" y="0"/>
            <a:chExt cx="292918" cy="292918"/>
          </a:xfrm>
        </p:grpSpPr>
        <p:sp>
          <p:nvSpPr>
            <p:cNvPr id="40" name="Shape 40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41" name="Shape 41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248045"/>
      </p:ext>
    </p:extLst>
  </p:cSld>
  <p:clrMapOvr>
    <a:masterClrMapping/>
  </p:clrMapOvr>
  <p:transition spd="med"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1"/>
          <p:cNvGrpSpPr/>
          <p:nvPr/>
        </p:nvGrpSpPr>
        <p:grpSpPr>
          <a:xfrm>
            <a:off x="206257" y="6579295"/>
            <a:ext cx="652434" cy="198656"/>
            <a:chOff x="0" y="0"/>
            <a:chExt cx="1739821" cy="397311"/>
          </a:xfrm>
        </p:grpSpPr>
        <p:grpSp>
          <p:nvGrpSpPr>
            <p:cNvPr id="46" name="Group 46"/>
            <p:cNvGrpSpPr/>
            <p:nvPr/>
          </p:nvGrpSpPr>
          <p:grpSpPr>
            <a:xfrm>
              <a:off x="0" y="16976"/>
              <a:ext cx="378730" cy="275796"/>
              <a:chOff x="0" y="0"/>
              <a:chExt cx="378729" cy="275794"/>
            </a:xfrm>
          </p:grpSpPr>
          <p:sp>
            <p:nvSpPr>
              <p:cNvPr id="44" name="Shape 44"/>
              <p:cNvSpPr/>
              <p:nvPr/>
            </p:nvSpPr>
            <p:spPr>
              <a:xfrm>
                <a:off x="105200" y="0"/>
                <a:ext cx="273530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7316"/>
                    </a:moveTo>
                    <a:cubicBezTo>
                      <a:pt x="21600" y="19682"/>
                      <a:pt x="20404" y="21600"/>
                      <a:pt x="18928" y="21600"/>
                    </a:cubicBezTo>
                    <a:cubicBezTo>
                      <a:pt x="17453" y="21600"/>
                      <a:pt x="16257" y="19682"/>
                      <a:pt x="16257" y="17316"/>
                    </a:cubicBezTo>
                    <a:cubicBezTo>
                      <a:pt x="16257" y="12492"/>
                      <a:pt x="13809" y="8567"/>
                      <a:pt x="10800" y="8567"/>
                    </a:cubicBezTo>
                    <a:cubicBezTo>
                      <a:pt x="7791" y="8567"/>
                      <a:pt x="5343" y="12492"/>
                      <a:pt x="5343" y="17316"/>
                    </a:cubicBezTo>
                    <a:cubicBezTo>
                      <a:pt x="5343" y="19682"/>
                      <a:pt x="4147" y="21600"/>
                      <a:pt x="2672" y="21600"/>
                    </a:cubicBezTo>
                    <a:cubicBezTo>
                      <a:pt x="1197" y="21600"/>
                      <a:pt x="0" y="19682"/>
                      <a:pt x="0" y="17316"/>
                    </a:cubicBezTo>
                    <a:cubicBezTo>
                      <a:pt x="0" y="12691"/>
                      <a:pt x="1123" y="8343"/>
                      <a:pt x="3163" y="5072"/>
                    </a:cubicBezTo>
                    <a:cubicBezTo>
                      <a:pt x="5204" y="1801"/>
                      <a:pt x="7915" y="0"/>
                      <a:pt x="10800" y="0"/>
                    </a:cubicBezTo>
                    <a:cubicBezTo>
                      <a:pt x="13685" y="0"/>
                      <a:pt x="16397" y="1801"/>
                      <a:pt x="18437" y="5072"/>
                    </a:cubicBezTo>
                    <a:cubicBezTo>
                      <a:pt x="20477" y="8343"/>
                      <a:pt x="21600" y="12691"/>
                      <a:pt x="21600" y="17316"/>
                    </a:cubicBezTo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45" name="Shape 45"/>
              <p:cNvSpPr/>
              <p:nvPr/>
            </p:nvSpPr>
            <p:spPr>
              <a:xfrm>
                <a:off x="0" y="105200"/>
                <a:ext cx="273528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003" y="6600"/>
                    </a:moveTo>
                    <a:cubicBezTo>
                      <a:pt x="17003" y="3730"/>
                      <a:pt x="18459" y="1393"/>
                      <a:pt x="20250" y="1393"/>
                    </a:cubicBezTo>
                    <a:cubicBezTo>
                      <a:pt x="20499" y="1393"/>
                      <a:pt x="20740" y="1442"/>
                      <a:pt x="20972" y="1527"/>
                    </a:cubicBezTo>
                    <a:cubicBezTo>
                      <a:pt x="20482" y="594"/>
                      <a:pt x="19749" y="0"/>
                      <a:pt x="18928" y="0"/>
                    </a:cubicBezTo>
                    <a:cubicBezTo>
                      <a:pt x="17453" y="0"/>
                      <a:pt x="16257" y="1918"/>
                      <a:pt x="16257" y="4284"/>
                    </a:cubicBezTo>
                    <a:cubicBezTo>
                      <a:pt x="16257" y="6254"/>
                      <a:pt x="15844" y="8067"/>
                      <a:pt x="15156" y="9532"/>
                    </a:cubicBezTo>
                    <a:cubicBezTo>
                      <a:pt x="16156" y="9547"/>
                      <a:pt x="16966" y="10855"/>
                      <a:pt x="16966" y="12461"/>
                    </a:cubicBezTo>
                    <a:cubicBezTo>
                      <a:pt x="16966" y="14077"/>
                      <a:pt x="16146" y="15392"/>
                      <a:pt x="15138" y="15392"/>
                    </a:cubicBezTo>
                    <a:cubicBezTo>
                      <a:pt x="14130" y="15392"/>
                      <a:pt x="13310" y="14077"/>
                      <a:pt x="13310" y="12461"/>
                    </a:cubicBezTo>
                    <a:cubicBezTo>
                      <a:pt x="13310" y="12313"/>
                      <a:pt x="13319" y="12169"/>
                      <a:pt x="13333" y="12027"/>
                    </a:cubicBezTo>
                    <a:cubicBezTo>
                      <a:pt x="12575" y="12667"/>
                      <a:pt x="11714" y="13033"/>
                      <a:pt x="10800" y="13033"/>
                    </a:cubicBezTo>
                    <a:cubicBezTo>
                      <a:pt x="9907" y="13033"/>
                      <a:pt x="9065" y="12681"/>
                      <a:pt x="8321" y="12068"/>
                    </a:cubicBezTo>
                    <a:cubicBezTo>
                      <a:pt x="8331" y="12197"/>
                      <a:pt x="8339" y="12327"/>
                      <a:pt x="8339" y="12461"/>
                    </a:cubicBezTo>
                    <a:cubicBezTo>
                      <a:pt x="8339" y="14077"/>
                      <a:pt x="7519" y="15392"/>
                      <a:pt x="6511" y="15392"/>
                    </a:cubicBezTo>
                    <a:cubicBezTo>
                      <a:pt x="5503" y="15392"/>
                      <a:pt x="4683" y="14077"/>
                      <a:pt x="4683" y="12461"/>
                    </a:cubicBezTo>
                    <a:cubicBezTo>
                      <a:pt x="4683" y="10880"/>
                      <a:pt x="5468" y="9591"/>
                      <a:pt x="6446" y="9535"/>
                    </a:cubicBezTo>
                    <a:cubicBezTo>
                      <a:pt x="5757" y="8071"/>
                      <a:pt x="5343" y="6255"/>
                      <a:pt x="5343" y="4284"/>
                    </a:cubicBezTo>
                    <a:cubicBezTo>
                      <a:pt x="5343" y="1918"/>
                      <a:pt x="4147" y="0"/>
                      <a:pt x="2671" y="0"/>
                    </a:cubicBezTo>
                    <a:cubicBezTo>
                      <a:pt x="1843" y="0"/>
                      <a:pt x="1103" y="605"/>
                      <a:pt x="613" y="1554"/>
                    </a:cubicBezTo>
                    <a:cubicBezTo>
                      <a:pt x="865" y="1453"/>
                      <a:pt x="1127" y="1393"/>
                      <a:pt x="1399" y="1393"/>
                    </a:cubicBezTo>
                    <a:cubicBezTo>
                      <a:pt x="3190" y="1393"/>
                      <a:pt x="4646" y="3730"/>
                      <a:pt x="4646" y="6600"/>
                    </a:cubicBezTo>
                    <a:cubicBezTo>
                      <a:pt x="4646" y="9472"/>
                      <a:pt x="3190" y="11808"/>
                      <a:pt x="1399" y="11808"/>
                    </a:cubicBezTo>
                    <a:cubicBezTo>
                      <a:pt x="1284" y="11808"/>
                      <a:pt x="1171" y="11799"/>
                      <a:pt x="1060" y="11780"/>
                    </a:cubicBezTo>
                    <a:cubicBezTo>
                      <a:pt x="1581" y="13519"/>
                      <a:pt x="2287" y="15123"/>
                      <a:pt x="3163" y="16528"/>
                    </a:cubicBezTo>
                    <a:cubicBezTo>
                      <a:pt x="4357" y="18443"/>
                      <a:pt x="5783" y="19849"/>
                      <a:pt x="7337" y="20690"/>
                    </a:cubicBezTo>
                    <a:cubicBezTo>
                      <a:pt x="7583" y="17880"/>
                      <a:pt x="9088" y="15708"/>
                      <a:pt x="10908" y="15708"/>
                    </a:cubicBezTo>
                    <a:cubicBezTo>
                      <a:pt x="12703" y="15708"/>
                      <a:pt x="14192" y="17823"/>
                      <a:pt x="14467" y="20580"/>
                    </a:cubicBezTo>
                    <a:cubicBezTo>
                      <a:pt x="15943" y="19728"/>
                      <a:pt x="17295" y="18359"/>
                      <a:pt x="18437" y="16528"/>
                    </a:cubicBezTo>
                    <a:cubicBezTo>
                      <a:pt x="19312" y="15125"/>
                      <a:pt x="20017" y="13522"/>
                      <a:pt x="20539" y="11785"/>
                    </a:cubicBezTo>
                    <a:cubicBezTo>
                      <a:pt x="20444" y="11799"/>
                      <a:pt x="20348" y="11808"/>
                      <a:pt x="20250" y="11808"/>
                    </a:cubicBezTo>
                    <a:cubicBezTo>
                      <a:pt x="18459" y="11808"/>
                      <a:pt x="17003" y="9472"/>
                      <a:pt x="17003" y="6600"/>
                    </a:cubicBezTo>
                    <a:close/>
                    <a:moveTo>
                      <a:pt x="21563" y="3598"/>
                    </a:moveTo>
                    <a:cubicBezTo>
                      <a:pt x="21191" y="3178"/>
                      <a:pt x="20738" y="2930"/>
                      <a:pt x="20250" y="2930"/>
                    </a:cubicBezTo>
                    <a:cubicBezTo>
                      <a:pt x="18988" y="2930"/>
                      <a:pt x="17961" y="4577"/>
                      <a:pt x="17961" y="6600"/>
                    </a:cubicBezTo>
                    <a:cubicBezTo>
                      <a:pt x="17961" y="8625"/>
                      <a:pt x="18988" y="10271"/>
                      <a:pt x="20250" y="10271"/>
                    </a:cubicBezTo>
                    <a:cubicBezTo>
                      <a:pt x="20507" y="10271"/>
                      <a:pt x="20753" y="10200"/>
                      <a:pt x="20983" y="10075"/>
                    </a:cubicBezTo>
                    <a:cubicBezTo>
                      <a:pt x="21388" y="8239"/>
                      <a:pt x="21600" y="6288"/>
                      <a:pt x="21600" y="4284"/>
                    </a:cubicBezTo>
                    <a:cubicBezTo>
                      <a:pt x="21600" y="4049"/>
                      <a:pt x="21585" y="3822"/>
                      <a:pt x="21563" y="3598"/>
                    </a:cubicBezTo>
                    <a:close/>
                    <a:moveTo>
                      <a:pt x="3688" y="6600"/>
                    </a:moveTo>
                    <a:cubicBezTo>
                      <a:pt x="3688" y="4577"/>
                      <a:pt x="2661" y="2930"/>
                      <a:pt x="1399" y="2930"/>
                    </a:cubicBezTo>
                    <a:cubicBezTo>
                      <a:pt x="886" y="2930"/>
                      <a:pt x="413" y="3205"/>
                      <a:pt x="31" y="3664"/>
                    </a:cubicBezTo>
                    <a:cubicBezTo>
                      <a:pt x="13" y="3867"/>
                      <a:pt x="0" y="4073"/>
                      <a:pt x="0" y="4284"/>
                    </a:cubicBezTo>
                    <a:cubicBezTo>
                      <a:pt x="0" y="6276"/>
                      <a:pt x="210" y="8216"/>
                      <a:pt x="610" y="10042"/>
                    </a:cubicBezTo>
                    <a:cubicBezTo>
                      <a:pt x="856" y="10188"/>
                      <a:pt x="1121" y="10271"/>
                      <a:pt x="1399" y="10271"/>
                    </a:cubicBezTo>
                    <a:cubicBezTo>
                      <a:pt x="2661" y="10271"/>
                      <a:pt x="3688" y="8625"/>
                      <a:pt x="3688" y="6600"/>
                    </a:cubicBezTo>
                    <a:close/>
                    <a:moveTo>
                      <a:pt x="5642" y="12461"/>
                    </a:moveTo>
                    <a:cubicBezTo>
                      <a:pt x="5642" y="13229"/>
                      <a:pt x="6032" y="13855"/>
                      <a:pt x="6511" y="13855"/>
                    </a:cubicBezTo>
                    <a:cubicBezTo>
                      <a:pt x="6991" y="13855"/>
                      <a:pt x="7380" y="13229"/>
                      <a:pt x="7380" y="12461"/>
                    </a:cubicBezTo>
                    <a:cubicBezTo>
                      <a:pt x="7380" y="11693"/>
                      <a:pt x="6991" y="11067"/>
                      <a:pt x="6511" y="11067"/>
                    </a:cubicBezTo>
                    <a:cubicBezTo>
                      <a:pt x="6032" y="11067"/>
                      <a:pt x="5642" y="11693"/>
                      <a:pt x="5642" y="12461"/>
                    </a:cubicBezTo>
                    <a:close/>
                    <a:moveTo>
                      <a:pt x="15138" y="13855"/>
                    </a:moveTo>
                    <a:cubicBezTo>
                      <a:pt x="15617" y="13855"/>
                      <a:pt x="16007" y="13229"/>
                      <a:pt x="16007" y="12461"/>
                    </a:cubicBezTo>
                    <a:cubicBezTo>
                      <a:pt x="16007" y="11693"/>
                      <a:pt x="15617" y="11067"/>
                      <a:pt x="15138" y="11067"/>
                    </a:cubicBezTo>
                    <a:cubicBezTo>
                      <a:pt x="14659" y="11067"/>
                      <a:pt x="14269" y="11693"/>
                      <a:pt x="14269" y="12461"/>
                    </a:cubicBezTo>
                    <a:cubicBezTo>
                      <a:pt x="14269" y="13229"/>
                      <a:pt x="14659" y="13855"/>
                      <a:pt x="15138" y="13855"/>
                    </a:cubicBezTo>
                    <a:close/>
                    <a:moveTo>
                      <a:pt x="10908" y="17245"/>
                    </a:moveTo>
                    <a:cubicBezTo>
                      <a:pt x="9525" y="17245"/>
                      <a:pt x="8387" y="18952"/>
                      <a:pt x="8268" y="21121"/>
                    </a:cubicBezTo>
                    <a:cubicBezTo>
                      <a:pt x="9088" y="21435"/>
                      <a:pt x="9936" y="21600"/>
                      <a:pt x="10800" y="21600"/>
                    </a:cubicBezTo>
                    <a:cubicBezTo>
                      <a:pt x="11738" y="21600"/>
                      <a:pt x="12658" y="21406"/>
                      <a:pt x="13542" y="21036"/>
                    </a:cubicBezTo>
                    <a:cubicBezTo>
                      <a:pt x="13399" y="18908"/>
                      <a:pt x="12273" y="17245"/>
                      <a:pt x="10908" y="1724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50" name="Group 50"/>
            <p:cNvGrpSpPr/>
            <p:nvPr/>
          </p:nvGrpSpPr>
          <p:grpSpPr>
            <a:xfrm>
              <a:off x="451491" y="-1"/>
              <a:ext cx="1288331" cy="397313"/>
              <a:chOff x="0" y="0"/>
              <a:chExt cx="1288330" cy="397311"/>
            </a:xfrm>
          </p:grpSpPr>
          <p:sp>
            <p:nvSpPr>
              <p:cNvPr id="47" name="Shape 47"/>
              <p:cNvSpPr/>
              <p:nvPr/>
            </p:nvSpPr>
            <p:spPr>
              <a:xfrm>
                <a:off x="0" y="0"/>
                <a:ext cx="1288331" cy="267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09" y="0"/>
                    </a:moveTo>
                    <a:cubicBezTo>
                      <a:pt x="11534" y="0"/>
                      <a:pt x="11413" y="501"/>
                      <a:pt x="11413" y="1340"/>
                    </a:cubicBezTo>
                    <a:cubicBezTo>
                      <a:pt x="11413" y="2179"/>
                      <a:pt x="11534" y="2681"/>
                      <a:pt x="11709" y="2681"/>
                    </a:cubicBezTo>
                    <a:lnTo>
                      <a:pt x="12014" y="2681"/>
                    </a:lnTo>
                    <a:lnTo>
                      <a:pt x="12014" y="18319"/>
                    </a:lnTo>
                    <a:lnTo>
                      <a:pt x="11709" y="18319"/>
                    </a:lnTo>
                    <a:cubicBezTo>
                      <a:pt x="11534" y="18319"/>
                      <a:pt x="11413" y="18820"/>
                      <a:pt x="11413" y="19659"/>
                    </a:cubicBezTo>
                    <a:cubicBezTo>
                      <a:pt x="11413" y="20498"/>
                      <a:pt x="11534" y="21000"/>
                      <a:pt x="11709" y="21000"/>
                    </a:cubicBezTo>
                    <a:lnTo>
                      <a:pt x="12960" y="21000"/>
                    </a:lnTo>
                    <a:cubicBezTo>
                      <a:pt x="13134" y="21000"/>
                      <a:pt x="13256" y="20498"/>
                      <a:pt x="13256" y="19659"/>
                    </a:cubicBezTo>
                    <a:cubicBezTo>
                      <a:pt x="13256" y="18820"/>
                      <a:pt x="13134" y="18319"/>
                      <a:pt x="12960" y="18319"/>
                    </a:cubicBezTo>
                    <a:lnTo>
                      <a:pt x="12571" y="18319"/>
                    </a:lnTo>
                    <a:lnTo>
                      <a:pt x="12571" y="2681"/>
                    </a:lnTo>
                    <a:lnTo>
                      <a:pt x="13613" y="2681"/>
                    </a:lnTo>
                    <a:cubicBezTo>
                      <a:pt x="13871" y="2681"/>
                      <a:pt x="14055" y="3073"/>
                      <a:pt x="14179" y="3686"/>
                    </a:cubicBezTo>
                    <a:cubicBezTo>
                      <a:pt x="14303" y="4297"/>
                      <a:pt x="14368" y="5355"/>
                      <a:pt x="14368" y="6730"/>
                    </a:cubicBezTo>
                    <a:cubicBezTo>
                      <a:pt x="14368" y="8105"/>
                      <a:pt x="14303" y="9163"/>
                      <a:pt x="14179" y="9774"/>
                    </a:cubicBezTo>
                    <a:cubicBezTo>
                      <a:pt x="14055" y="10387"/>
                      <a:pt x="13871" y="10723"/>
                      <a:pt x="13613" y="10723"/>
                    </a:cubicBezTo>
                    <a:lnTo>
                      <a:pt x="13123" y="10723"/>
                    </a:lnTo>
                    <a:cubicBezTo>
                      <a:pt x="12948" y="10723"/>
                      <a:pt x="12826" y="11225"/>
                      <a:pt x="12826" y="12064"/>
                    </a:cubicBezTo>
                    <a:cubicBezTo>
                      <a:pt x="12826" y="12903"/>
                      <a:pt x="12948" y="13404"/>
                      <a:pt x="13123" y="13404"/>
                    </a:cubicBezTo>
                    <a:lnTo>
                      <a:pt x="13613" y="13404"/>
                    </a:lnTo>
                    <a:cubicBezTo>
                      <a:pt x="14043" y="13404"/>
                      <a:pt x="14378" y="12863"/>
                      <a:pt x="14612" y="11673"/>
                    </a:cubicBezTo>
                    <a:cubicBezTo>
                      <a:pt x="14842" y="10498"/>
                      <a:pt x="14960" y="8860"/>
                      <a:pt x="14960" y="6744"/>
                    </a:cubicBezTo>
                    <a:cubicBezTo>
                      <a:pt x="14960" y="4628"/>
                      <a:pt x="14842" y="2962"/>
                      <a:pt x="14612" y="1787"/>
                    </a:cubicBezTo>
                    <a:cubicBezTo>
                      <a:pt x="14378" y="597"/>
                      <a:pt x="14043" y="0"/>
                      <a:pt x="13613" y="0"/>
                    </a:cubicBezTo>
                    <a:lnTo>
                      <a:pt x="11709" y="0"/>
                    </a:lnTo>
                    <a:close/>
                    <a:moveTo>
                      <a:pt x="84" y="2052"/>
                    </a:moveTo>
                    <a:cubicBezTo>
                      <a:pt x="27" y="2052"/>
                      <a:pt x="0" y="2199"/>
                      <a:pt x="0" y="2471"/>
                    </a:cubicBezTo>
                    <a:cubicBezTo>
                      <a:pt x="0" y="2746"/>
                      <a:pt x="27" y="2876"/>
                      <a:pt x="84" y="2876"/>
                    </a:cubicBezTo>
                    <a:lnTo>
                      <a:pt x="482" y="2876"/>
                    </a:lnTo>
                    <a:cubicBezTo>
                      <a:pt x="539" y="2876"/>
                      <a:pt x="569" y="3009"/>
                      <a:pt x="569" y="3281"/>
                    </a:cubicBezTo>
                    <a:lnTo>
                      <a:pt x="569" y="19952"/>
                    </a:lnTo>
                    <a:cubicBezTo>
                      <a:pt x="569" y="20226"/>
                      <a:pt x="539" y="20357"/>
                      <a:pt x="482" y="20357"/>
                    </a:cubicBezTo>
                    <a:lnTo>
                      <a:pt x="84" y="20357"/>
                    </a:lnTo>
                    <a:cubicBezTo>
                      <a:pt x="27" y="20357"/>
                      <a:pt x="0" y="20490"/>
                      <a:pt x="0" y="20762"/>
                    </a:cubicBezTo>
                    <a:cubicBezTo>
                      <a:pt x="0" y="21036"/>
                      <a:pt x="27" y="21181"/>
                      <a:pt x="84" y="21181"/>
                    </a:cubicBezTo>
                    <a:lnTo>
                      <a:pt x="1335" y="21181"/>
                    </a:lnTo>
                    <a:cubicBezTo>
                      <a:pt x="1393" y="21181"/>
                      <a:pt x="1420" y="21036"/>
                      <a:pt x="1420" y="20762"/>
                    </a:cubicBezTo>
                    <a:cubicBezTo>
                      <a:pt x="1420" y="20490"/>
                      <a:pt x="1393" y="20357"/>
                      <a:pt x="1335" y="20357"/>
                    </a:cubicBezTo>
                    <a:lnTo>
                      <a:pt x="825" y="20357"/>
                    </a:lnTo>
                    <a:cubicBezTo>
                      <a:pt x="768" y="20357"/>
                      <a:pt x="737" y="20226"/>
                      <a:pt x="737" y="19952"/>
                    </a:cubicBezTo>
                    <a:lnTo>
                      <a:pt x="737" y="3965"/>
                    </a:lnTo>
                    <a:cubicBezTo>
                      <a:pt x="737" y="3820"/>
                      <a:pt x="744" y="3750"/>
                      <a:pt x="755" y="3742"/>
                    </a:cubicBezTo>
                    <a:cubicBezTo>
                      <a:pt x="766" y="3733"/>
                      <a:pt x="776" y="3753"/>
                      <a:pt x="784" y="3826"/>
                    </a:cubicBezTo>
                    <a:lnTo>
                      <a:pt x="2375" y="20762"/>
                    </a:lnTo>
                    <a:cubicBezTo>
                      <a:pt x="2401" y="21036"/>
                      <a:pt x="2443" y="21181"/>
                      <a:pt x="2500" y="21181"/>
                    </a:cubicBezTo>
                    <a:cubicBezTo>
                      <a:pt x="2557" y="21181"/>
                      <a:pt x="2598" y="21036"/>
                      <a:pt x="2625" y="20762"/>
                    </a:cubicBezTo>
                    <a:lnTo>
                      <a:pt x="4215" y="3826"/>
                    </a:lnTo>
                    <a:cubicBezTo>
                      <a:pt x="4223" y="3753"/>
                      <a:pt x="4233" y="3733"/>
                      <a:pt x="4245" y="3742"/>
                    </a:cubicBezTo>
                    <a:cubicBezTo>
                      <a:pt x="4256" y="3750"/>
                      <a:pt x="4259" y="3820"/>
                      <a:pt x="4259" y="3965"/>
                    </a:cubicBezTo>
                    <a:lnTo>
                      <a:pt x="4259" y="19952"/>
                    </a:lnTo>
                    <a:cubicBezTo>
                      <a:pt x="4259" y="20226"/>
                      <a:pt x="4231" y="20357"/>
                      <a:pt x="4175" y="20357"/>
                    </a:cubicBezTo>
                    <a:lnTo>
                      <a:pt x="3664" y="20357"/>
                    </a:lnTo>
                    <a:cubicBezTo>
                      <a:pt x="3607" y="20357"/>
                      <a:pt x="3580" y="20490"/>
                      <a:pt x="3580" y="20762"/>
                    </a:cubicBezTo>
                    <a:cubicBezTo>
                      <a:pt x="3580" y="21036"/>
                      <a:pt x="3607" y="21181"/>
                      <a:pt x="3664" y="21181"/>
                    </a:cubicBezTo>
                    <a:lnTo>
                      <a:pt x="4912" y="21181"/>
                    </a:lnTo>
                    <a:cubicBezTo>
                      <a:pt x="4969" y="21181"/>
                      <a:pt x="4999" y="21036"/>
                      <a:pt x="4999" y="20762"/>
                    </a:cubicBezTo>
                    <a:cubicBezTo>
                      <a:pt x="4999" y="20490"/>
                      <a:pt x="4969" y="20357"/>
                      <a:pt x="4912" y="20357"/>
                    </a:cubicBezTo>
                    <a:lnTo>
                      <a:pt x="4517" y="20357"/>
                    </a:lnTo>
                    <a:cubicBezTo>
                      <a:pt x="4460" y="20357"/>
                      <a:pt x="4430" y="20226"/>
                      <a:pt x="4430" y="19952"/>
                    </a:cubicBezTo>
                    <a:lnTo>
                      <a:pt x="4430" y="3281"/>
                    </a:lnTo>
                    <a:cubicBezTo>
                      <a:pt x="4430" y="3009"/>
                      <a:pt x="4460" y="2876"/>
                      <a:pt x="4517" y="2876"/>
                    </a:cubicBezTo>
                    <a:lnTo>
                      <a:pt x="4912" y="2876"/>
                    </a:lnTo>
                    <a:cubicBezTo>
                      <a:pt x="4969" y="2876"/>
                      <a:pt x="4999" y="2746"/>
                      <a:pt x="4999" y="2471"/>
                    </a:cubicBezTo>
                    <a:cubicBezTo>
                      <a:pt x="4999" y="2199"/>
                      <a:pt x="4969" y="2052"/>
                      <a:pt x="4912" y="2052"/>
                    </a:cubicBezTo>
                    <a:lnTo>
                      <a:pt x="4288" y="2052"/>
                    </a:lnTo>
                    <a:cubicBezTo>
                      <a:pt x="4246" y="2052"/>
                      <a:pt x="4216" y="2090"/>
                      <a:pt x="4195" y="2164"/>
                    </a:cubicBezTo>
                    <a:cubicBezTo>
                      <a:pt x="4174" y="2235"/>
                      <a:pt x="4157" y="2344"/>
                      <a:pt x="4146" y="2471"/>
                    </a:cubicBezTo>
                    <a:lnTo>
                      <a:pt x="2555" y="19408"/>
                    </a:lnTo>
                    <a:cubicBezTo>
                      <a:pt x="2517" y="19790"/>
                      <a:pt x="2479" y="19790"/>
                      <a:pt x="2442" y="19408"/>
                    </a:cubicBezTo>
                    <a:lnTo>
                      <a:pt x="851" y="2471"/>
                    </a:lnTo>
                    <a:cubicBezTo>
                      <a:pt x="839" y="2344"/>
                      <a:pt x="825" y="2235"/>
                      <a:pt x="804" y="2164"/>
                    </a:cubicBezTo>
                    <a:cubicBezTo>
                      <a:pt x="783" y="2090"/>
                      <a:pt x="753" y="2052"/>
                      <a:pt x="711" y="2052"/>
                    </a:cubicBezTo>
                    <a:lnTo>
                      <a:pt x="84" y="2052"/>
                    </a:lnTo>
                    <a:close/>
                    <a:moveTo>
                      <a:pt x="17277" y="5222"/>
                    </a:moveTo>
                    <a:cubicBezTo>
                      <a:pt x="17138" y="5222"/>
                      <a:pt x="17008" y="5330"/>
                      <a:pt x="16885" y="5557"/>
                    </a:cubicBezTo>
                    <a:cubicBezTo>
                      <a:pt x="16772" y="5765"/>
                      <a:pt x="16666" y="6030"/>
                      <a:pt x="16575" y="6325"/>
                    </a:cubicBezTo>
                    <a:cubicBezTo>
                      <a:pt x="16535" y="6450"/>
                      <a:pt x="16500" y="6511"/>
                      <a:pt x="16464" y="6646"/>
                    </a:cubicBezTo>
                    <a:cubicBezTo>
                      <a:pt x="16446" y="5920"/>
                      <a:pt x="16331" y="5362"/>
                      <a:pt x="16171" y="5362"/>
                    </a:cubicBezTo>
                    <a:lnTo>
                      <a:pt x="15602" y="5362"/>
                    </a:lnTo>
                    <a:cubicBezTo>
                      <a:pt x="15427" y="5362"/>
                      <a:pt x="15306" y="6087"/>
                      <a:pt x="15306" y="6925"/>
                    </a:cubicBezTo>
                    <a:cubicBezTo>
                      <a:pt x="15306" y="7764"/>
                      <a:pt x="15427" y="8489"/>
                      <a:pt x="15602" y="8489"/>
                    </a:cubicBezTo>
                    <a:lnTo>
                      <a:pt x="15915" y="8489"/>
                    </a:lnTo>
                    <a:lnTo>
                      <a:pt x="15915" y="18319"/>
                    </a:lnTo>
                    <a:lnTo>
                      <a:pt x="15602" y="18319"/>
                    </a:lnTo>
                    <a:cubicBezTo>
                      <a:pt x="15427" y="18319"/>
                      <a:pt x="15306" y="18820"/>
                      <a:pt x="15306" y="19659"/>
                    </a:cubicBezTo>
                    <a:cubicBezTo>
                      <a:pt x="15306" y="20498"/>
                      <a:pt x="15427" y="21000"/>
                      <a:pt x="15602" y="21000"/>
                    </a:cubicBezTo>
                    <a:lnTo>
                      <a:pt x="16795" y="21000"/>
                    </a:lnTo>
                    <a:cubicBezTo>
                      <a:pt x="16970" y="21000"/>
                      <a:pt x="17091" y="20498"/>
                      <a:pt x="17091" y="19659"/>
                    </a:cubicBezTo>
                    <a:cubicBezTo>
                      <a:pt x="17091" y="18820"/>
                      <a:pt x="16970" y="18319"/>
                      <a:pt x="16795" y="18319"/>
                    </a:cubicBezTo>
                    <a:lnTo>
                      <a:pt x="16473" y="18319"/>
                    </a:lnTo>
                    <a:lnTo>
                      <a:pt x="16473" y="11030"/>
                    </a:lnTo>
                    <a:cubicBezTo>
                      <a:pt x="16566" y="10507"/>
                      <a:pt x="16612" y="10028"/>
                      <a:pt x="16694" y="9592"/>
                    </a:cubicBezTo>
                    <a:cubicBezTo>
                      <a:pt x="16767" y="9192"/>
                      <a:pt x="16859" y="8819"/>
                      <a:pt x="16966" y="8489"/>
                    </a:cubicBezTo>
                    <a:cubicBezTo>
                      <a:pt x="17058" y="8210"/>
                      <a:pt x="17161" y="8070"/>
                      <a:pt x="17280" y="8070"/>
                    </a:cubicBezTo>
                    <a:cubicBezTo>
                      <a:pt x="17441" y="8070"/>
                      <a:pt x="17555" y="8252"/>
                      <a:pt x="17634" y="8615"/>
                    </a:cubicBezTo>
                    <a:cubicBezTo>
                      <a:pt x="17712" y="8970"/>
                      <a:pt x="17747" y="9386"/>
                      <a:pt x="17747" y="9927"/>
                    </a:cubicBezTo>
                    <a:cubicBezTo>
                      <a:pt x="17747" y="10766"/>
                      <a:pt x="17869" y="11352"/>
                      <a:pt x="18044" y="11352"/>
                    </a:cubicBezTo>
                    <a:cubicBezTo>
                      <a:pt x="18218" y="11352"/>
                      <a:pt x="18343" y="10766"/>
                      <a:pt x="18343" y="9927"/>
                    </a:cubicBezTo>
                    <a:cubicBezTo>
                      <a:pt x="18343" y="9289"/>
                      <a:pt x="18318" y="8677"/>
                      <a:pt x="18270" y="8112"/>
                    </a:cubicBezTo>
                    <a:cubicBezTo>
                      <a:pt x="18221" y="7535"/>
                      <a:pt x="18148" y="7015"/>
                      <a:pt x="18052" y="6576"/>
                    </a:cubicBezTo>
                    <a:cubicBezTo>
                      <a:pt x="17958" y="6147"/>
                      <a:pt x="17845" y="5808"/>
                      <a:pt x="17715" y="5571"/>
                    </a:cubicBezTo>
                    <a:cubicBezTo>
                      <a:pt x="17587" y="5335"/>
                      <a:pt x="17438" y="5222"/>
                      <a:pt x="17277" y="5222"/>
                    </a:cubicBezTo>
                    <a:close/>
                    <a:moveTo>
                      <a:pt x="19997" y="5362"/>
                    </a:moveTo>
                    <a:cubicBezTo>
                      <a:pt x="19767" y="5362"/>
                      <a:pt x="19548" y="5565"/>
                      <a:pt x="19350" y="5962"/>
                    </a:cubicBezTo>
                    <a:cubicBezTo>
                      <a:pt x="19151" y="6362"/>
                      <a:pt x="18980" y="6931"/>
                      <a:pt x="18839" y="7651"/>
                    </a:cubicBezTo>
                    <a:cubicBezTo>
                      <a:pt x="18699" y="8366"/>
                      <a:pt x="18589" y="9238"/>
                      <a:pt x="18511" y="10235"/>
                    </a:cubicBezTo>
                    <a:cubicBezTo>
                      <a:pt x="18434" y="11218"/>
                      <a:pt x="18395" y="12313"/>
                      <a:pt x="18395" y="13488"/>
                    </a:cubicBezTo>
                    <a:cubicBezTo>
                      <a:pt x="18395" y="14662"/>
                      <a:pt x="18434" y="15744"/>
                      <a:pt x="18511" y="16727"/>
                    </a:cubicBezTo>
                    <a:cubicBezTo>
                      <a:pt x="18589" y="17724"/>
                      <a:pt x="18699" y="18597"/>
                      <a:pt x="18839" y="19310"/>
                    </a:cubicBezTo>
                    <a:cubicBezTo>
                      <a:pt x="18980" y="20031"/>
                      <a:pt x="19150" y="20599"/>
                      <a:pt x="19350" y="21000"/>
                    </a:cubicBezTo>
                    <a:cubicBezTo>
                      <a:pt x="19547" y="21396"/>
                      <a:pt x="19765" y="21600"/>
                      <a:pt x="19997" y="21600"/>
                    </a:cubicBezTo>
                    <a:cubicBezTo>
                      <a:pt x="20229" y="21600"/>
                      <a:pt x="20448" y="21396"/>
                      <a:pt x="20645" y="21000"/>
                    </a:cubicBezTo>
                    <a:cubicBezTo>
                      <a:pt x="20845" y="20599"/>
                      <a:pt x="21016" y="20029"/>
                      <a:pt x="21156" y="19310"/>
                    </a:cubicBezTo>
                    <a:cubicBezTo>
                      <a:pt x="21296" y="18595"/>
                      <a:pt x="21406" y="17723"/>
                      <a:pt x="21484" y="16727"/>
                    </a:cubicBezTo>
                    <a:cubicBezTo>
                      <a:pt x="21561" y="15742"/>
                      <a:pt x="21600" y="14661"/>
                      <a:pt x="21600" y="13488"/>
                    </a:cubicBezTo>
                    <a:cubicBezTo>
                      <a:pt x="21600" y="12314"/>
                      <a:pt x="21561" y="11220"/>
                      <a:pt x="21484" y="10235"/>
                    </a:cubicBezTo>
                    <a:cubicBezTo>
                      <a:pt x="21406" y="9238"/>
                      <a:pt x="21296" y="8367"/>
                      <a:pt x="21156" y="7651"/>
                    </a:cubicBezTo>
                    <a:cubicBezTo>
                      <a:pt x="21015" y="6931"/>
                      <a:pt x="20844" y="6363"/>
                      <a:pt x="20645" y="5962"/>
                    </a:cubicBezTo>
                    <a:cubicBezTo>
                      <a:pt x="20447" y="5565"/>
                      <a:pt x="20228" y="5362"/>
                      <a:pt x="19997" y="5362"/>
                    </a:cubicBezTo>
                    <a:close/>
                    <a:moveTo>
                      <a:pt x="6312" y="7247"/>
                    </a:moveTo>
                    <a:cubicBezTo>
                      <a:pt x="6187" y="7247"/>
                      <a:pt x="6067" y="7329"/>
                      <a:pt x="5957" y="7484"/>
                    </a:cubicBezTo>
                    <a:cubicBezTo>
                      <a:pt x="5847" y="7638"/>
                      <a:pt x="5751" y="7829"/>
                      <a:pt x="5664" y="8056"/>
                    </a:cubicBezTo>
                    <a:cubicBezTo>
                      <a:pt x="5577" y="8285"/>
                      <a:pt x="5498" y="8541"/>
                      <a:pt x="5432" y="8824"/>
                    </a:cubicBezTo>
                    <a:cubicBezTo>
                      <a:pt x="5365" y="9106"/>
                      <a:pt x="5314" y="9365"/>
                      <a:pt x="5272" y="9620"/>
                    </a:cubicBezTo>
                    <a:cubicBezTo>
                      <a:pt x="5238" y="9838"/>
                      <a:pt x="5244" y="10029"/>
                      <a:pt x="5290" y="10193"/>
                    </a:cubicBezTo>
                    <a:cubicBezTo>
                      <a:pt x="5335" y="10356"/>
                      <a:pt x="5375" y="10327"/>
                      <a:pt x="5409" y="10109"/>
                    </a:cubicBezTo>
                    <a:cubicBezTo>
                      <a:pt x="5443" y="9891"/>
                      <a:pt x="5487" y="9663"/>
                      <a:pt x="5542" y="9425"/>
                    </a:cubicBezTo>
                    <a:cubicBezTo>
                      <a:pt x="5597" y="9190"/>
                      <a:pt x="5660" y="8983"/>
                      <a:pt x="5734" y="8782"/>
                    </a:cubicBezTo>
                    <a:cubicBezTo>
                      <a:pt x="5808" y="8583"/>
                      <a:pt x="5892" y="8404"/>
                      <a:pt x="5986" y="8266"/>
                    </a:cubicBezTo>
                    <a:cubicBezTo>
                      <a:pt x="6081" y="8129"/>
                      <a:pt x="6190" y="8070"/>
                      <a:pt x="6312" y="8070"/>
                    </a:cubicBezTo>
                    <a:cubicBezTo>
                      <a:pt x="6448" y="8070"/>
                      <a:pt x="6570" y="8159"/>
                      <a:pt x="6680" y="8350"/>
                    </a:cubicBezTo>
                    <a:cubicBezTo>
                      <a:pt x="6790" y="8540"/>
                      <a:pt x="6883" y="8807"/>
                      <a:pt x="6959" y="9145"/>
                    </a:cubicBezTo>
                    <a:cubicBezTo>
                      <a:pt x="7035" y="9481"/>
                      <a:pt x="7091" y="9871"/>
                      <a:pt x="7133" y="10318"/>
                    </a:cubicBezTo>
                    <a:cubicBezTo>
                      <a:pt x="7175" y="10766"/>
                      <a:pt x="7197" y="11247"/>
                      <a:pt x="7197" y="11756"/>
                    </a:cubicBezTo>
                    <a:lnTo>
                      <a:pt x="7197" y="16950"/>
                    </a:lnTo>
                    <a:cubicBezTo>
                      <a:pt x="7118" y="17642"/>
                      <a:pt x="7021" y="18263"/>
                      <a:pt x="6907" y="18807"/>
                    </a:cubicBezTo>
                    <a:cubicBezTo>
                      <a:pt x="6808" y="19282"/>
                      <a:pt x="6690" y="19705"/>
                      <a:pt x="6550" y="20078"/>
                    </a:cubicBezTo>
                    <a:cubicBezTo>
                      <a:pt x="6410" y="20451"/>
                      <a:pt x="6248" y="20637"/>
                      <a:pt x="6062" y="20637"/>
                    </a:cubicBezTo>
                    <a:cubicBezTo>
                      <a:pt x="5778" y="20637"/>
                      <a:pt x="5565" y="20296"/>
                      <a:pt x="5423" y="19631"/>
                    </a:cubicBezTo>
                    <a:cubicBezTo>
                      <a:pt x="5281" y="18966"/>
                      <a:pt x="5208" y="18115"/>
                      <a:pt x="5208" y="17076"/>
                    </a:cubicBezTo>
                    <a:cubicBezTo>
                      <a:pt x="5208" y="16567"/>
                      <a:pt x="5227" y="16102"/>
                      <a:pt x="5264" y="15666"/>
                    </a:cubicBezTo>
                    <a:cubicBezTo>
                      <a:pt x="5299" y="15230"/>
                      <a:pt x="5355" y="14844"/>
                      <a:pt x="5435" y="14535"/>
                    </a:cubicBezTo>
                    <a:cubicBezTo>
                      <a:pt x="5514" y="14224"/>
                      <a:pt x="5615" y="13990"/>
                      <a:pt x="5737" y="13809"/>
                    </a:cubicBezTo>
                    <a:cubicBezTo>
                      <a:pt x="5858" y="13628"/>
                      <a:pt x="6005" y="13530"/>
                      <a:pt x="6175" y="13530"/>
                    </a:cubicBezTo>
                    <a:lnTo>
                      <a:pt x="6770" y="13530"/>
                    </a:lnTo>
                    <a:cubicBezTo>
                      <a:pt x="6827" y="13530"/>
                      <a:pt x="6857" y="13398"/>
                      <a:pt x="6857" y="13125"/>
                    </a:cubicBezTo>
                    <a:cubicBezTo>
                      <a:pt x="6857" y="12852"/>
                      <a:pt x="6827" y="12706"/>
                      <a:pt x="6770" y="12706"/>
                    </a:cubicBezTo>
                    <a:lnTo>
                      <a:pt x="6175" y="12706"/>
                    </a:lnTo>
                    <a:cubicBezTo>
                      <a:pt x="5990" y="12706"/>
                      <a:pt x="5825" y="12828"/>
                      <a:pt x="5685" y="13055"/>
                    </a:cubicBezTo>
                    <a:cubicBezTo>
                      <a:pt x="5544" y="13284"/>
                      <a:pt x="5427" y="13585"/>
                      <a:pt x="5330" y="13976"/>
                    </a:cubicBezTo>
                    <a:cubicBezTo>
                      <a:pt x="5234" y="14369"/>
                      <a:pt x="5162" y="14831"/>
                      <a:pt x="5113" y="15359"/>
                    </a:cubicBezTo>
                    <a:cubicBezTo>
                      <a:pt x="5063" y="15886"/>
                      <a:pt x="5037" y="16457"/>
                      <a:pt x="5037" y="17076"/>
                    </a:cubicBezTo>
                    <a:cubicBezTo>
                      <a:pt x="5037" y="17696"/>
                      <a:pt x="5059" y="18280"/>
                      <a:pt x="5101" y="18807"/>
                    </a:cubicBezTo>
                    <a:cubicBezTo>
                      <a:pt x="5143" y="19336"/>
                      <a:pt x="5204" y="19784"/>
                      <a:pt x="5290" y="20176"/>
                    </a:cubicBezTo>
                    <a:cubicBezTo>
                      <a:pt x="5375" y="20567"/>
                      <a:pt x="5483" y="20882"/>
                      <a:pt x="5612" y="21111"/>
                    </a:cubicBezTo>
                    <a:cubicBezTo>
                      <a:pt x="5741" y="21339"/>
                      <a:pt x="5892" y="21446"/>
                      <a:pt x="6062" y="21446"/>
                    </a:cubicBezTo>
                    <a:cubicBezTo>
                      <a:pt x="6198" y="21446"/>
                      <a:pt x="6322" y="21363"/>
                      <a:pt x="6434" y="21181"/>
                    </a:cubicBezTo>
                    <a:cubicBezTo>
                      <a:pt x="6545" y="21000"/>
                      <a:pt x="6646" y="20781"/>
                      <a:pt x="6735" y="20525"/>
                    </a:cubicBezTo>
                    <a:cubicBezTo>
                      <a:pt x="6824" y="20271"/>
                      <a:pt x="6899" y="19997"/>
                      <a:pt x="6962" y="19715"/>
                    </a:cubicBezTo>
                    <a:cubicBezTo>
                      <a:pt x="7024" y="19434"/>
                      <a:pt x="7073" y="19181"/>
                      <a:pt x="7107" y="18961"/>
                    </a:cubicBezTo>
                    <a:cubicBezTo>
                      <a:pt x="7122" y="18871"/>
                      <a:pt x="7134" y="18831"/>
                      <a:pt x="7145" y="18821"/>
                    </a:cubicBezTo>
                    <a:cubicBezTo>
                      <a:pt x="7156" y="18812"/>
                      <a:pt x="7166" y="18826"/>
                      <a:pt x="7174" y="18863"/>
                    </a:cubicBezTo>
                    <a:cubicBezTo>
                      <a:pt x="7181" y="18900"/>
                      <a:pt x="7187" y="18944"/>
                      <a:pt x="7191" y="19017"/>
                    </a:cubicBezTo>
                    <a:cubicBezTo>
                      <a:pt x="7195" y="19089"/>
                      <a:pt x="7197" y="19166"/>
                      <a:pt x="7197" y="19240"/>
                    </a:cubicBezTo>
                    <a:lnTo>
                      <a:pt x="7197" y="20762"/>
                    </a:lnTo>
                    <a:cubicBezTo>
                      <a:pt x="7197" y="21036"/>
                      <a:pt x="7224" y="21181"/>
                      <a:pt x="7281" y="21181"/>
                    </a:cubicBezTo>
                    <a:lnTo>
                      <a:pt x="7850" y="21181"/>
                    </a:lnTo>
                    <a:cubicBezTo>
                      <a:pt x="7907" y="21181"/>
                      <a:pt x="7935" y="21036"/>
                      <a:pt x="7935" y="20762"/>
                    </a:cubicBezTo>
                    <a:cubicBezTo>
                      <a:pt x="7935" y="20490"/>
                      <a:pt x="7907" y="20357"/>
                      <a:pt x="7850" y="20357"/>
                    </a:cubicBezTo>
                    <a:lnTo>
                      <a:pt x="7453" y="20357"/>
                    </a:lnTo>
                    <a:cubicBezTo>
                      <a:pt x="7396" y="20357"/>
                      <a:pt x="7368" y="20226"/>
                      <a:pt x="7368" y="19952"/>
                    </a:cubicBezTo>
                    <a:lnTo>
                      <a:pt x="7368" y="11756"/>
                    </a:lnTo>
                    <a:cubicBezTo>
                      <a:pt x="7368" y="11136"/>
                      <a:pt x="7342" y="10558"/>
                      <a:pt x="7293" y="10011"/>
                    </a:cubicBezTo>
                    <a:cubicBezTo>
                      <a:pt x="7244" y="9465"/>
                      <a:pt x="7175" y="8983"/>
                      <a:pt x="7084" y="8573"/>
                    </a:cubicBezTo>
                    <a:cubicBezTo>
                      <a:pt x="6993" y="8163"/>
                      <a:pt x="6881" y="7833"/>
                      <a:pt x="6750" y="7596"/>
                    </a:cubicBezTo>
                    <a:cubicBezTo>
                      <a:pt x="6619" y="7359"/>
                      <a:pt x="6475" y="7247"/>
                      <a:pt x="6312" y="7247"/>
                    </a:cubicBezTo>
                    <a:close/>
                    <a:moveTo>
                      <a:pt x="20055" y="8042"/>
                    </a:moveTo>
                    <a:cubicBezTo>
                      <a:pt x="20212" y="8042"/>
                      <a:pt x="20353" y="8172"/>
                      <a:pt x="20476" y="8419"/>
                    </a:cubicBezTo>
                    <a:cubicBezTo>
                      <a:pt x="20599" y="8666"/>
                      <a:pt x="20701" y="8997"/>
                      <a:pt x="20787" y="9439"/>
                    </a:cubicBezTo>
                    <a:cubicBezTo>
                      <a:pt x="20873" y="9884"/>
                      <a:pt x="20942" y="10433"/>
                      <a:pt x="20990" y="11072"/>
                    </a:cubicBezTo>
                    <a:cubicBezTo>
                      <a:pt x="21040" y="11734"/>
                      <a:pt x="21066" y="12484"/>
                      <a:pt x="21066" y="13306"/>
                    </a:cubicBezTo>
                    <a:cubicBezTo>
                      <a:pt x="21066" y="14146"/>
                      <a:pt x="21040" y="14909"/>
                      <a:pt x="20990" y="15568"/>
                    </a:cubicBezTo>
                    <a:cubicBezTo>
                      <a:pt x="20942" y="16209"/>
                      <a:pt x="20873" y="16758"/>
                      <a:pt x="20787" y="17202"/>
                    </a:cubicBezTo>
                    <a:cubicBezTo>
                      <a:pt x="20702" y="17638"/>
                      <a:pt x="20599" y="17989"/>
                      <a:pt x="20479" y="18221"/>
                    </a:cubicBezTo>
                    <a:cubicBezTo>
                      <a:pt x="20356" y="18462"/>
                      <a:pt x="20213" y="18584"/>
                      <a:pt x="20055" y="18584"/>
                    </a:cubicBezTo>
                    <a:cubicBezTo>
                      <a:pt x="19898" y="18584"/>
                      <a:pt x="19755" y="18462"/>
                      <a:pt x="19632" y="18221"/>
                    </a:cubicBezTo>
                    <a:cubicBezTo>
                      <a:pt x="19512" y="17989"/>
                      <a:pt x="19409" y="17650"/>
                      <a:pt x="19324" y="17216"/>
                    </a:cubicBezTo>
                    <a:cubicBezTo>
                      <a:pt x="19237" y="16765"/>
                      <a:pt x="19170" y="16221"/>
                      <a:pt x="19121" y="15568"/>
                    </a:cubicBezTo>
                    <a:cubicBezTo>
                      <a:pt x="19071" y="14913"/>
                      <a:pt x="19045" y="14151"/>
                      <a:pt x="19045" y="13306"/>
                    </a:cubicBezTo>
                    <a:cubicBezTo>
                      <a:pt x="19045" y="12479"/>
                      <a:pt x="19071" y="11729"/>
                      <a:pt x="19121" y="11072"/>
                    </a:cubicBezTo>
                    <a:cubicBezTo>
                      <a:pt x="19170" y="10429"/>
                      <a:pt x="19238" y="9881"/>
                      <a:pt x="19324" y="9439"/>
                    </a:cubicBezTo>
                    <a:cubicBezTo>
                      <a:pt x="19410" y="8995"/>
                      <a:pt x="19511" y="8667"/>
                      <a:pt x="19635" y="8419"/>
                    </a:cubicBezTo>
                    <a:cubicBezTo>
                      <a:pt x="19757" y="8172"/>
                      <a:pt x="19899" y="8042"/>
                      <a:pt x="20055" y="80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48" name="Shape 48"/>
              <p:cNvSpPr/>
              <p:nvPr/>
            </p:nvSpPr>
            <p:spPr>
              <a:xfrm>
                <a:off x="376801" y="88659"/>
                <a:ext cx="283710" cy="3086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60" extrusionOk="0">
                    <a:moveTo>
                      <a:pt x="21213" y="11458"/>
                    </a:moveTo>
                    <a:lnTo>
                      <a:pt x="19665" y="11458"/>
                    </a:lnTo>
                    <a:cubicBezTo>
                      <a:pt x="19526" y="11458"/>
                      <a:pt x="19407" y="11423"/>
                      <a:pt x="19303" y="11352"/>
                    </a:cubicBezTo>
                    <a:cubicBezTo>
                      <a:pt x="19200" y="11281"/>
                      <a:pt x="19106" y="11198"/>
                      <a:pt x="19020" y="11103"/>
                    </a:cubicBezTo>
                    <a:lnTo>
                      <a:pt x="15331" y="6393"/>
                    </a:lnTo>
                    <a:cubicBezTo>
                      <a:pt x="15227" y="6251"/>
                      <a:pt x="15227" y="6109"/>
                      <a:pt x="15331" y="5967"/>
                    </a:cubicBezTo>
                    <a:lnTo>
                      <a:pt x="18242" y="2078"/>
                    </a:lnTo>
                    <a:cubicBezTo>
                      <a:pt x="18311" y="1983"/>
                      <a:pt x="18401" y="1899"/>
                      <a:pt x="18513" y="1828"/>
                    </a:cubicBezTo>
                    <a:cubicBezTo>
                      <a:pt x="18530" y="1817"/>
                      <a:pt x="18584" y="1790"/>
                      <a:pt x="18658" y="1754"/>
                    </a:cubicBezTo>
                    <a:cubicBezTo>
                      <a:pt x="19600" y="1650"/>
                      <a:pt x="20445" y="1250"/>
                      <a:pt x="21072" y="657"/>
                    </a:cubicBezTo>
                    <a:cubicBezTo>
                      <a:pt x="21234" y="504"/>
                      <a:pt x="21230" y="258"/>
                      <a:pt x="21064" y="110"/>
                    </a:cubicBezTo>
                    <a:cubicBezTo>
                      <a:pt x="20896" y="-39"/>
                      <a:pt x="20630" y="-36"/>
                      <a:pt x="20467" y="118"/>
                    </a:cubicBezTo>
                    <a:cubicBezTo>
                      <a:pt x="19916" y="637"/>
                      <a:pt x="19162" y="966"/>
                      <a:pt x="18322" y="1002"/>
                    </a:cubicBezTo>
                    <a:lnTo>
                      <a:pt x="17812" y="990"/>
                    </a:lnTo>
                    <a:cubicBezTo>
                      <a:pt x="17055" y="913"/>
                      <a:pt x="16380" y="594"/>
                      <a:pt x="15873" y="117"/>
                    </a:cubicBezTo>
                    <a:cubicBezTo>
                      <a:pt x="15710" y="-37"/>
                      <a:pt x="15443" y="-40"/>
                      <a:pt x="15276" y="110"/>
                    </a:cubicBezTo>
                    <a:cubicBezTo>
                      <a:pt x="15109" y="259"/>
                      <a:pt x="15106" y="504"/>
                      <a:pt x="15269" y="657"/>
                    </a:cubicBezTo>
                    <a:lnTo>
                      <a:pt x="15268" y="657"/>
                    </a:lnTo>
                    <a:cubicBezTo>
                      <a:pt x="15838" y="1195"/>
                      <a:pt x="16587" y="1573"/>
                      <a:pt x="17425" y="1717"/>
                    </a:cubicBezTo>
                    <a:cubicBezTo>
                      <a:pt x="17428" y="1728"/>
                      <a:pt x="17435" y="1739"/>
                      <a:pt x="17437" y="1751"/>
                    </a:cubicBezTo>
                    <a:cubicBezTo>
                      <a:pt x="17459" y="1838"/>
                      <a:pt x="17430" y="1972"/>
                      <a:pt x="17345" y="2067"/>
                    </a:cubicBezTo>
                    <a:lnTo>
                      <a:pt x="14867" y="5352"/>
                    </a:lnTo>
                    <a:cubicBezTo>
                      <a:pt x="14746" y="5525"/>
                      <a:pt x="14626" y="5525"/>
                      <a:pt x="14506" y="5352"/>
                    </a:cubicBezTo>
                    <a:lnTo>
                      <a:pt x="11411" y="1400"/>
                    </a:lnTo>
                    <a:cubicBezTo>
                      <a:pt x="11324" y="1305"/>
                      <a:pt x="11310" y="1221"/>
                      <a:pt x="11372" y="1150"/>
                    </a:cubicBezTo>
                    <a:cubicBezTo>
                      <a:pt x="11431" y="1079"/>
                      <a:pt x="11530" y="1045"/>
                      <a:pt x="11668" y="1045"/>
                    </a:cubicBezTo>
                    <a:lnTo>
                      <a:pt x="13732" y="1045"/>
                    </a:lnTo>
                    <a:cubicBezTo>
                      <a:pt x="13989" y="1045"/>
                      <a:pt x="14119" y="926"/>
                      <a:pt x="14119" y="690"/>
                    </a:cubicBezTo>
                    <a:cubicBezTo>
                      <a:pt x="14119" y="453"/>
                      <a:pt x="13989" y="335"/>
                      <a:pt x="13732" y="335"/>
                    </a:cubicBezTo>
                    <a:lnTo>
                      <a:pt x="8315" y="335"/>
                    </a:lnTo>
                    <a:cubicBezTo>
                      <a:pt x="8056" y="335"/>
                      <a:pt x="7928" y="453"/>
                      <a:pt x="7928" y="690"/>
                    </a:cubicBezTo>
                    <a:cubicBezTo>
                      <a:pt x="7928" y="926"/>
                      <a:pt x="8056" y="1045"/>
                      <a:pt x="8315" y="1045"/>
                    </a:cubicBezTo>
                    <a:lnTo>
                      <a:pt x="9863" y="1045"/>
                    </a:lnTo>
                    <a:cubicBezTo>
                      <a:pt x="10000" y="1045"/>
                      <a:pt x="10124" y="1079"/>
                      <a:pt x="10237" y="1150"/>
                    </a:cubicBezTo>
                    <a:cubicBezTo>
                      <a:pt x="10348" y="1221"/>
                      <a:pt x="10438" y="1305"/>
                      <a:pt x="10508" y="1400"/>
                    </a:cubicBezTo>
                    <a:lnTo>
                      <a:pt x="14066" y="5967"/>
                    </a:lnTo>
                    <a:cubicBezTo>
                      <a:pt x="14170" y="6109"/>
                      <a:pt x="14170" y="6251"/>
                      <a:pt x="14066" y="6393"/>
                    </a:cubicBezTo>
                    <a:lnTo>
                      <a:pt x="2579" y="20495"/>
                    </a:lnTo>
                    <a:cubicBezTo>
                      <a:pt x="2492" y="20590"/>
                      <a:pt x="2399" y="20674"/>
                      <a:pt x="2295" y="20745"/>
                    </a:cubicBezTo>
                    <a:cubicBezTo>
                      <a:pt x="2192" y="20816"/>
                      <a:pt x="2072" y="20850"/>
                      <a:pt x="1935" y="20850"/>
                    </a:cubicBezTo>
                    <a:lnTo>
                      <a:pt x="387" y="20850"/>
                    </a:lnTo>
                    <a:cubicBezTo>
                      <a:pt x="128" y="20850"/>
                      <a:pt x="0" y="20969"/>
                      <a:pt x="0" y="21205"/>
                    </a:cubicBezTo>
                    <a:cubicBezTo>
                      <a:pt x="0" y="21442"/>
                      <a:pt x="128" y="21560"/>
                      <a:pt x="387" y="21560"/>
                    </a:cubicBezTo>
                    <a:lnTo>
                      <a:pt x="5803" y="21560"/>
                    </a:lnTo>
                    <a:cubicBezTo>
                      <a:pt x="6061" y="21560"/>
                      <a:pt x="6190" y="21442"/>
                      <a:pt x="6190" y="21205"/>
                    </a:cubicBezTo>
                    <a:cubicBezTo>
                      <a:pt x="6190" y="20969"/>
                      <a:pt x="6061" y="20850"/>
                      <a:pt x="5803" y="20850"/>
                    </a:cubicBezTo>
                    <a:lnTo>
                      <a:pt x="3740" y="20850"/>
                    </a:lnTo>
                    <a:cubicBezTo>
                      <a:pt x="3602" y="20850"/>
                      <a:pt x="3504" y="20816"/>
                      <a:pt x="3442" y="20745"/>
                    </a:cubicBezTo>
                    <a:cubicBezTo>
                      <a:pt x="3382" y="20674"/>
                      <a:pt x="3395" y="20590"/>
                      <a:pt x="3481" y="20495"/>
                    </a:cubicBezTo>
                    <a:lnTo>
                      <a:pt x="14506" y="6985"/>
                    </a:lnTo>
                    <a:cubicBezTo>
                      <a:pt x="14626" y="6827"/>
                      <a:pt x="14746" y="6827"/>
                      <a:pt x="14867" y="6985"/>
                    </a:cubicBezTo>
                    <a:lnTo>
                      <a:pt x="18117" y="11103"/>
                    </a:lnTo>
                    <a:cubicBezTo>
                      <a:pt x="18204" y="11198"/>
                      <a:pt x="18216" y="11281"/>
                      <a:pt x="18156" y="11352"/>
                    </a:cubicBezTo>
                    <a:cubicBezTo>
                      <a:pt x="18095" y="11423"/>
                      <a:pt x="17996" y="11458"/>
                      <a:pt x="17859" y="11458"/>
                    </a:cubicBezTo>
                    <a:lnTo>
                      <a:pt x="15795" y="11458"/>
                    </a:lnTo>
                    <a:cubicBezTo>
                      <a:pt x="15537" y="11458"/>
                      <a:pt x="15409" y="11577"/>
                      <a:pt x="15409" y="11813"/>
                    </a:cubicBezTo>
                    <a:cubicBezTo>
                      <a:pt x="15409" y="12050"/>
                      <a:pt x="15537" y="12167"/>
                      <a:pt x="15795" y="12167"/>
                    </a:cubicBezTo>
                    <a:lnTo>
                      <a:pt x="21213" y="12167"/>
                    </a:lnTo>
                    <a:cubicBezTo>
                      <a:pt x="21470" y="12167"/>
                      <a:pt x="21600" y="12050"/>
                      <a:pt x="21600" y="11813"/>
                    </a:cubicBezTo>
                    <a:cubicBezTo>
                      <a:pt x="21600" y="11577"/>
                      <a:pt x="21470" y="11458"/>
                      <a:pt x="21213" y="1145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49" name="Shape 49"/>
              <p:cNvSpPr/>
              <p:nvPr/>
            </p:nvSpPr>
            <p:spPr>
              <a:xfrm>
                <a:off x="592908" y="72035"/>
                <a:ext cx="44769" cy="20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802" y="11979"/>
                    </a:moveTo>
                    <a:cubicBezTo>
                      <a:pt x="15493" y="11979"/>
                      <a:pt x="14427" y="10116"/>
                      <a:pt x="14427" y="7815"/>
                    </a:cubicBezTo>
                    <a:cubicBezTo>
                      <a:pt x="14427" y="5520"/>
                      <a:pt x="15493" y="3657"/>
                      <a:pt x="16802" y="3657"/>
                    </a:cubicBezTo>
                    <a:cubicBezTo>
                      <a:pt x="18118" y="3657"/>
                      <a:pt x="19185" y="5520"/>
                      <a:pt x="19185" y="7815"/>
                    </a:cubicBezTo>
                    <a:cubicBezTo>
                      <a:pt x="19185" y="10116"/>
                      <a:pt x="18118" y="11979"/>
                      <a:pt x="16802" y="11979"/>
                    </a:cubicBezTo>
                    <a:close/>
                    <a:moveTo>
                      <a:pt x="10799" y="0"/>
                    </a:moveTo>
                    <a:cubicBezTo>
                      <a:pt x="4837" y="0"/>
                      <a:pt x="0" y="4833"/>
                      <a:pt x="0" y="10803"/>
                    </a:cubicBezTo>
                    <a:cubicBezTo>
                      <a:pt x="0" y="16767"/>
                      <a:pt x="4837" y="21600"/>
                      <a:pt x="10799" y="21600"/>
                    </a:cubicBezTo>
                    <a:cubicBezTo>
                      <a:pt x="16761" y="21600"/>
                      <a:pt x="21600" y="16767"/>
                      <a:pt x="21600" y="10803"/>
                    </a:cubicBezTo>
                    <a:cubicBezTo>
                      <a:pt x="21600" y="4833"/>
                      <a:pt x="16761" y="0"/>
                      <a:pt x="107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  <p:sp>
        <p:nvSpPr>
          <p:cNvPr id="52" name="Shape 52"/>
          <p:cNvSpPr>
            <a:spLocks noGrp="1"/>
          </p:cNvSpPr>
          <p:nvPr>
            <p:ph type="title"/>
          </p:nvPr>
        </p:nvSpPr>
        <p:spPr>
          <a:xfrm>
            <a:off x="744729" y="179682"/>
            <a:ext cx="7654543" cy="741978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212830"/>
                </a:solidFill>
              </a:rPr>
              <a:t>Title Text</a:t>
            </a:r>
          </a:p>
        </p:txBody>
      </p:sp>
      <p:sp>
        <p:nvSpPr>
          <p:cNvPr id="53" name="Shape 5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00"/>
              <a:t>Body Level One</a:t>
            </a:r>
          </a:p>
          <a:p>
            <a:pPr lvl="1">
              <a:defRPr sz="1800"/>
            </a:pPr>
            <a:r>
              <a:rPr sz="600"/>
              <a:t>Body Level Two</a:t>
            </a:r>
          </a:p>
          <a:p>
            <a:pPr lvl="2">
              <a:defRPr sz="1800"/>
            </a:pPr>
            <a:r>
              <a:rPr sz="600"/>
              <a:t>Body Level Three</a:t>
            </a:r>
          </a:p>
          <a:p>
            <a:pPr lvl="3">
              <a:defRPr sz="1800"/>
            </a:pPr>
            <a:r>
              <a:rPr sz="600"/>
              <a:t>Body Level Four</a:t>
            </a:r>
          </a:p>
          <a:p>
            <a:pPr lvl="4">
              <a:defRPr sz="1800"/>
            </a:pPr>
            <a:r>
              <a:rPr sz="600"/>
              <a:t>Body Level Five</a:t>
            </a:r>
          </a:p>
        </p:txBody>
      </p:sp>
      <p:sp>
        <p:nvSpPr>
          <p:cNvPr id="54" name="Shape 54"/>
          <p:cNvSpPr>
            <a:spLocks noGrp="1"/>
          </p:cNvSpPr>
          <p:nvPr>
            <p:ph type="sldNum" sz="quarter" idx="2"/>
          </p:nvPr>
        </p:nvSpPr>
        <p:spPr>
          <a:xfrm>
            <a:off x="8639007" y="6578600"/>
            <a:ext cx="139430" cy="203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grpSp>
        <p:nvGrpSpPr>
          <p:cNvPr id="57" name="Group 57">
            <a:hlinkClick r:id="" action="ppaction://hlinkshowjump?jump=previousslide"/>
          </p:cNvPr>
          <p:cNvGrpSpPr/>
          <p:nvPr/>
        </p:nvGrpSpPr>
        <p:grpSpPr>
          <a:xfrm>
            <a:off x="8488688" y="6575220"/>
            <a:ext cx="109845" cy="146460"/>
            <a:chOff x="0" y="0"/>
            <a:chExt cx="292918" cy="292918"/>
          </a:xfrm>
        </p:grpSpPr>
        <p:sp>
          <p:nvSpPr>
            <p:cNvPr id="55" name="Shape 55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56" name="Shape 56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60" name="Group 60">
            <a:hlinkClick r:id="" action="ppaction://hlinkshowjump?jump=nextslide"/>
          </p:cNvPr>
          <p:cNvGrpSpPr/>
          <p:nvPr/>
        </p:nvGrpSpPr>
        <p:grpSpPr>
          <a:xfrm flipH="1">
            <a:off x="8807776" y="6575220"/>
            <a:ext cx="109845" cy="146460"/>
            <a:chOff x="0" y="0"/>
            <a:chExt cx="292918" cy="292918"/>
          </a:xfrm>
        </p:grpSpPr>
        <p:sp>
          <p:nvSpPr>
            <p:cNvPr id="58" name="Shape 58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59" name="Shape 59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7524852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0448928"/>
      </p:ext>
    </p:extLst>
  </p:cSld>
  <p:clrMapOvr>
    <a:masterClrMapping/>
  </p:clrMapOvr>
  <p:transition spd="med"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/>
          </p:cNvSpPr>
          <p:nvPr>
            <p:ph type="title"/>
          </p:nvPr>
        </p:nvSpPr>
        <p:spPr>
          <a:xfrm>
            <a:off x="744729" y="2710434"/>
            <a:ext cx="7654543" cy="741978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212830"/>
                </a:solidFill>
              </a:rPr>
              <a:t>Title Text</a:t>
            </a:r>
          </a:p>
        </p:txBody>
      </p:sp>
      <p:sp>
        <p:nvSpPr>
          <p:cNvPr id="63" name="Shape 63"/>
          <p:cNvSpPr>
            <a:spLocks noGrp="1"/>
          </p:cNvSpPr>
          <p:nvPr>
            <p:ph type="body" idx="1"/>
          </p:nvPr>
        </p:nvSpPr>
        <p:spPr>
          <a:xfrm>
            <a:off x="744729" y="3353817"/>
            <a:ext cx="6278404" cy="793751"/>
          </a:xfrm>
          <a:prstGeom prst="rect">
            <a:avLst/>
          </a:prstGeom>
        </p:spPr>
        <p:txBody>
          <a:bodyPr/>
          <a:lstStyle>
            <a:lvl1pPr algn="l"/>
            <a:lvl2pPr algn="l"/>
            <a:lvl3pPr algn="l"/>
            <a:lvl4pPr algn="l"/>
            <a:lvl5pPr algn="l"/>
          </a:lstStyle>
          <a:p>
            <a:pPr lvl="0">
              <a:defRPr sz="1800"/>
            </a:pPr>
            <a:r>
              <a:rPr sz="600"/>
              <a:t>Body Level One</a:t>
            </a:r>
          </a:p>
          <a:p>
            <a:pPr lvl="1">
              <a:defRPr sz="1800"/>
            </a:pPr>
            <a:r>
              <a:rPr sz="600"/>
              <a:t>Body Level Two</a:t>
            </a:r>
          </a:p>
          <a:p>
            <a:pPr lvl="2">
              <a:defRPr sz="1800"/>
            </a:pPr>
            <a:r>
              <a:rPr sz="600"/>
              <a:t>Body Level Three</a:t>
            </a:r>
          </a:p>
          <a:p>
            <a:pPr lvl="3">
              <a:defRPr sz="1800"/>
            </a:pPr>
            <a:r>
              <a:rPr sz="600"/>
              <a:t>Body Level Four</a:t>
            </a:r>
          </a:p>
          <a:p>
            <a:pPr lvl="4">
              <a:defRPr sz="1800"/>
            </a:pPr>
            <a:r>
              <a:rPr sz="6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212540033"/>
      </p:ext>
    </p:extLst>
  </p:cSld>
  <p:clrMapOvr>
    <a:masterClrMapping/>
  </p:clrMapOvr>
  <p:transition spd="med"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2"/>
          <p:cNvGrpSpPr/>
          <p:nvPr/>
        </p:nvGrpSpPr>
        <p:grpSpPr>
          <a:xfrm>
            <a:off x="206257" y="6579295"/>
            <a:ext cx="652434" cy="198656"/>
            <a:chOff x="0" y="0"/>
            <a:chExt cx="1739821" cy="397311"/>
          </a:xfrm>
        </p:grpSpPr>
        <p:grpSp>
          <p:nvGrpSpPr>
            <p:cNvPr id="67" name="Group 67"/>
            <p:cNvGrpSpPr/>
            <p:nvPr/>
          </p:nvGrpSpPr>
          <p:grpSpPr>
            <a:xfrm>
              <a:off x="0" y="16976"/>
              <a:ext cx="378730" cy="275796"/>
              <a:chOff x="0" y="0"/>
              <a:chExt cx="378729" cy="275794"/>
            </a:xfrm>
          </p:grpSpPr>
          <p:sp>
            <p:nvSpPr>
              <p:cNvPr id="65" name="Shape 65"/>
              <p:cNvSpPr/>
              <p:nvPr/>
            </p:nvSpPr>
            <p:spPr>
              <a:xfrm>
                <a:off x="105200" y="0"/>
                <a:ext cx="273530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7316"/>
                    </a:moveTo>
                    <a:cubicBezTo>
                      <a:pt x="21600" y="19682"/>
                      <a:pt x="20404" y="21600"/>
                      <a:pt x="18928" y="21600"/>
                    </a:cubicBezTo>
                    <a:cubicBezTo>
                      <a:pt x="17453" y="21600"/>
                      <a:pt x="16257" y="19682"/>
                      <a:pt x="16257" y="17316"/>
                    </a:cubicBezTo>
                    <a:cubicBezTo>
                      <a:pt x="16257" y="12492"/>
                      <a:pt x="13809" y="8567"/>
                      <a:pt x="10800" y="8567"/>
                    </a:cubicBezTo>
                    <a:cubicBezTo>
                      <a:pt x="7791" y="8567"/>
                      <a:pt x="5343" y="12492"/>
                      <a:pt x="5343" y="17316"/>
                    </a:cubicBezTo>
                    <a:cubicBezTo>
                      <a:pt x="5343" y="19682"/>
                      <a:pt x="4147" y="21600"/>
                      <a:pt x="2672" y="21600"/>
                    </a:cubicBezTo>
                    <a:cubicBezTo>
                      <a:pt x="1197" y="21600"/>
                      <a:pt x="0" y="19682"/>
                      <a:pt x="0" y="17316"/>
                    </a:cubicBezTo>
                    <a:cubicBezTo>
                      <a:pt x="0" y="12691"/>
                      <a:pt x="1123" y="8343"/>
                      <a:pt x="3163" y="5072"/>
                    </a:cubicBezTo>
                    <a:cubicBezTo>
                      <a:pt x="5204" y="1801"/>
                      <a:pt x="7915" y="0"/>
                      <a:pt x="10800" y="0"/>
                    </a:cubicBezTo>
                    <a:cubicBezTo>
                      <a:pt x="13685" y="0"/>
                      <a:pt x="16397" y="1801"/>
                      <a:pt x="18437" y="5072"/>
                    </a:cubicBezTo>
                    <a:cubicBezTo>
                      <a:pt x="20477" y="8343"/>
                      <a:pt x="21600" y="12691"/>
                      <a:pt x="21600" y="17316"/>
                    </a:cubicBezTo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66" name="Shape 66"/>
              <p:cNvSpPr/>
              <p:nvPr/>
            </p:nvSpPr>
            <p:spPr>
              <a:xfrm>
                <a:off x="0" y="105200"/>
                <a:ext cx="273528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003" y="6600"/>
                    </a:moveTo>
                    <a:cubicBezTo>
                      <a:pt x="17003" y="3730"/>
                      <a:pt x="18459" y="1393"/>
                      <a:pt x="20250" y="1393"/>
                    </a:cubicBezTo>
                    <a:cubicBezTo>
                      <a:pt x="20499" y="1393"/>
                      <a:pt x="20740" y="1442"/>
                      <a:pt x="20972" y="1527"/>
                    </a:cubicBezTo>
                    <a:cubicBezTo>
                      <a:pt x="20482" y="594"/>
                      <a:pt x="19749" y="0"/>
                      <a:pt x="18928" y="0"/>
                    </a:cubicBezTo>
                    <a:cubicBezTo>
                      <a:pt x="17453" y="0"/>
                      <a:pt x="16257" y="1918"/>
                      <a:pt x="16257" y="4284"/>
                    </a:cubicBezTo>
                    <a:cubicBezTo>
                      <a:pt x="16257" y="6254"/>
                      <a:pt x="15844" y="8067"/>
                      <a:pt x="15156" y="9532"/>
                    </a:cubicBezTo>
                    <a:cubicBezTo>
                      <a:pt x="16156" y="9547"/>
                      <a:pt x="16966" y="10855"/>
                      <a:pt x="16966" y="12461"/>
                    </a:cubicBezTo>
                    <a:cubicBezTo>
                      <a:pt x="16966" y="14077"/>
                      <a:pt x="16146" y="15392"/>
                      <a:pt x="15138" y="15392"/>
                    </a:cubicBezTo>
                    <a:cubicBezTo>
                      <a:pt x="14130" y="15392"/>
                      <a:pt x="13310" y="14077"/>
                      <a:pt x="13310" y="12461"/>
                    </a:cubicBezTo>
                    <a:cubicBezTo>
                      <a:pt x="13310" y="12313"/>
                      <a:pt x="13319" y="12169"/>
                      <a:pt x="13333" y="12027"/>
                    </a:cubicBezTo>
                    <a:cubicBezTo>
                      <a:pt x="12575" y="12667"/>
                      <a:pt x="11714" y="13033"/>
                      <a:pt x="10800" y="13033"/>
                    </a:cubicBezTo>
                    <a:cubicBezTo>
                      <a:pt x="9907" y="13033"/>
                      <a:pt x="9065" y="12681"/>
                      <a:pt x="8321" y="12068"/>
                    </a:cubicBezTo>
                    <a:cubicBezTo>
                      <a:pt x="8331" y="12197"/>
                      <a:pt x="8339" y="12327"/>
                      <a:pt x="8339" y="12461"/>
                    </a:cubicBezTo>
                    <a:cubicBezTo>
                      <a:pt x="8339" y="14077"/>
                      <a:pt x="7519" y="15392"/>
                      <a:pt x="6511" y="15392"/>
                    </a:cubicBezTo>
                    <a:cubicBezTo>
                      <a:pt x="5503" y="15392"/>
                      <a:pt x="4683" y="14077"/>
                      <a:pt x="4683" y="12461"/>
                    </a:cubicBezTo>
                    <a:cubicBezTo>
                      <a:pt x="4683" y="10880"/>
                      <a:pt x="5468" y="9591"/>
                      <a:pt x="6446" y="9535"/>
                    </a:cubicBezTo>
                    <a:cubicBezTo>
                      <a:pt x="5757" y="8071"/>
                      <a:pt x="5343" y="6255"/>
                      <a:pt x="5343" y="4284"/>
                    </a:cubicBezTo>
                    <a:cubicBezTo>
                      <a:pt x="5343" y="1918"/>
                      <a:pt x="4147" y="0"/>
                      <a:pt x="2671" y="0"/>
                    </a:cubicBezTo>
                    <a:cubicBezTo>
                      <a:pt x="1843" y="0"/>
                      <a:pt x="1103" y="605"/>
                      <a:pt x="613" y="1554"/>
                    </a:cubicBezTo>
                    <a:cubicBezTo>
                      <a:pt x="865" y="1453"/>
                      <a:pt x="1127" y="1393"/>
                      <a:pt x="1399" y="1393"/>
                    </a:cubicBezTo>
                    <a:cubicBezTo>
                      <a:pt x="3190" y="1393"/>
                      <a:pt x="4646" y="3730"/>
                      <a:pt x="4646" y="6600"/>
                    </a:cubicBezTo>
                    <a:cubicBezTo>
                      <a:pt x="4646" y="9472"/>
                      <a:pt x="3190" y="11808"/>
                      <a:pt x="1399" y="11808"/>
                    </a:cubicBezTo>
                    <a:cubicBezTo>
                      <a:pt x="1284" y="11808"/>
                      <a:pt x="1171" y="11799"/>
                      <a:pt x="1060" y="11780"/>
                    </a:cubicBezTo>
                    <a:cubicBezTo>
                      <a:pt x="1581" y="13519"/>
                      <a:pt x="2287" y="15123"/>
                      <a:pt x="3163" y="16528"/>
                    </a:cubicBezTo>
                    <a:cubicBezTo>
                      <a:pt x="4357" y="18443"/>
                      <a:pt x="5783" y="19849"/>
                      <a:pt x="7337" y="20690"/>
                    </a:cubicBezTo>
                    <a:cubicBezTo>
                      <a:pt x="7583" y="17880"/>
                      <a:pt x="9088" y="15708"/>
                      <a:pt x="10908" y="15708"/>
                    </a:cubicBezTo>
                    <a:cubicBezTo>
                      <a:pt x="12703" y="15708"/>
                      <a:pt x="14192" y="17823"/>
                      <a:pt x="14467" y="20580"/>
                    </a:cubicBezTo>
                    <a:cubicBezTo>
                      <a:pt x="15943" y="19728"/>
                      <a:pt x="17295" y="18359"/>
                      <a:pt x="18437" y="16528"/>
                    </a:cubicBezTo>
                    <a:cubicBezTo>
                      <a:pt x="19312" y="15125"/>
                      <a:pt x="20017" y="13522"/>
                      <a:pt x="20539" y="11785"/>
                    </a:cubicBezTo>
                    <a:cubicBezTo>
                      <a:pt x="20444" y="11799"/>
                      <a:pt x="20348" y="11808"/>
                      <a:pt x="20250" y="11808"/>
                    </a:cubicBezTo>
                    <a:cubicBezTo>
                      <a:pt x="18459" y="11808"/>
                      <a:pt x="17003" y="9472"/>
                      <a:pt x="17003" y="6600"/>
                    </a:cubicBezTo>
                    <a:close/>
                    <a:moveTo>
                      <a:pt x="21563" y="3598"/>
                    </a:moveTo>
                    <a:cubicBezTo>
                      <a:pt x="21191" y="3178"/>
                      <a:pt x="20738" y="2930"/>
                      <a:pt x="20250" y="2930"/>
                    </a:cubicBezTo>
                    <a:cubicBezTo>
                      <a:pt x="18988" y="2930"/>
                      <a:pt x="17961" y="4577"/>
                      <a:pt x="17961" y="6600"/>
                    </a:cubicBezTo>
                    <a:cubicBezTo>
                      <a:pt x="17961" y="8625"/>
                      <a:pt x="18988" y="10271"/>
                      <a:pt x="20250" y="10271"/>
                    </a:cubicBezTo>
                    <a:cubicBezTo>
                      <a:pt x="20507" y="10271"/>
                      <a:pt x="20753" y="10200"/>
                      <a:pt x="20983" y="10075"/>
                    </a:cubicBezTo>
                    <a:cubicBezTo>
                      <a:pt x="21388" y="8239"/>
                      <a:pt x="21600" y="6288"/>
                      <a:pt x="21600" y="4284"/>
                    </a:cubicBezTo>
                    <a:cubicBezTo>
                      <a:pt x="21600" y="4049"/>
                      <a:pt x="21585" y="3822"/>
                      <a:pt x="21563" y="3598"/>
                    </a:cubicBezTo>
                    <a:close/>
                    <a:moveTo>
                      <a:pt x="3688" y="6600"/>
                    </a:moveTo>
                    <a:cubicBezTo>
                      <a:pt x="3688" y="4577"/>
                      <a:pt x="2661" y="2930"/>
                      <a:pt x="1399" y="2930"/>
                    </a:cubicBezTo>
                    <a:cubicBezTo>
                      <a:pt x="886" y="2930"/>
                      <a:pt x="413" y="3205"/>
                      <a:pt x="31" y="3664"/>
                    </a:cubicBezTo>
                    <a:cubicBezTo>
                      <a:pt x="13" y="3867"/>
                      <a:pt x="0" y="4073"/>
                      <a:pt x="0" y="4284"/>
                    </a:cubicBezTo>
                    <a:cubicBezTo>
                      <a:pt x="0" y="6276"/>
                      <a:pt x="210" y="8216"/>
                      <a:pt x="610" y="10042"/>
                    </a:cubicBezTo>
                    <a:cubicBezTo>
                      <a:pt x="856" y="10188"/>
                      <a:pt x="1121" y="10271"/>
                      <a:pt x="1399" y="10271"/>
                    </a:cubicBezTo>
                    <a:cubicBezTo>
                      <a:pt x="2661" y="10271"/>
                      <a:pt x="3688" y="8625"/>
                      <a:pt x="3688" y="6600"/>
                    </a:cubicBezTo>
                    <a:close/>
                    <a:moveTo>
                      <a:pt x="5642" y="12461"/>
                    </a:moveTo>
                    <a:cubicBezTo>
                      <a:pt x="5642" y="13229"/>
                      <a:pt x="6032" y="13855"/>
                      <a:pt x="6511" y="13855"/>
                    </a:cubicBezTo>
                    <a:cubicBezTo>
                      <a:pt x="6991" y="13855"/>
                      <a:pt x="7380" y="13229"/>
                      <a:pt x="7380" y="12461"/>
                    </a:cubicBezTo>
                    <a:cubicBezTo>
                      <a:pt x="7380" y="11693"/>
                      <a:pt x="6991" y="11067"/>
                      <a:pt x="6511" y="11067"/>
                    </a:cubicBezTo>
                    <a:cubicBezTo>
                      <a:pt x="6032" y="11067"/>
                      <a:pt x="5642" y="11693"/>
                      <a:pt x="5642" y="12461"/>
                    </a:cubicBezTo>
                    <a:close/>
                    <a:moveTo>
                      <a:pt x="15138" y="13855"/>
                    </a:moveTo>
                    <a:cubicBezTo>
                      <a:pt x="15617" y="13855"/>
                      <a:pt x="16007" y="13229"/>
                      <a:pt x="16007" y="12461"/>
                    </a:cubicBezTo>
                    <a:cubicBezTo>
                      <a:pt x="16007" y="11693"/>
                      <a:pt x="15617" y="11067"/>
                      <a:pt x="15138" y="11067"/>
                    </a:cubicBezTo>
                    <a:cubicBezTo>
                      <a:pt x="14659" y="11067"/>
                      <a:pt x="14269" y="11693"/>
                      <a:pt x="14269" y="12461"/>
                    </a:cubicBezTo>
                    <a:cubicBezTo>
                      <a:pt x="14269" y="13229"/>
                      <a:pt x="14659" y="13855"/>
                      <a:pt x="15138" y="13855"/>
                    </a:cubicBezTo>
                    <a:close/>
                    <a:moveTo>
                      <a:pt x="10908" y="17245"/>
                    </a:moveTo>
                    <a:cubicBezTo>
                      <a:pt x="9525" y="17245"/>
                      <a:pt x="8387" y="18952"/>
                      <a:pt x="8268" y="21121"/>
                    </a:cubicBezTo>
                    <a:cubicBezTo>
                      <a:pt x="9088" y="21435"/>
                      <a:pt x="9936" y="21600"/>
                      <a:pt x="10800" y="21600"/>
                    </a:cubicBezTo>
                    <a:cubicBezTo>
                      <a:pt x="11738" y="21600"/>
                      <a:pt x="12658" y="21406"/>
                      <a:pt x="13542" y="21036"/>
                    </a:cubicBezTo>
                    <a:cubicBezTo>
                      <a:pt x="13399" y="18908"/>
                      <a:pt x="12273" y="17245"/>
                      <a:pt x="10908" y="1724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71" name="Group 71"/>
            <p:cNvGrpSpPr/>
            <p:nvPr/>
          </p:nvGrpSpPr>
          <p:grpSpPr>
            <a:xfrm>
              <a:off x="451491" y="-1"/>
              <a:ext cx="1288331" cy="397313"/>
              <a:chOff x="0" y="0"/>
              <a:chExt cx="1288330" cy="397311"/>
            </a:xfrm>
          </p:grpSpPr>
          <p:sp>
            <p:nvSpPr>
              <p:cNvPr id="68" name="Shape 68"/>
              <p:cNvSpPr/>
              <p:nvPr/>
            </p:nvSpPr>
            <p:spPr>
              <a:xfrm>
                <a:off x="0" y="0"/>
                <a:ext cx="1288331" cy="267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09" y="0"/>
                    </a:moveTo>
                    <a:cubicBezTo>
                      <a:pt x="11534" y="0"/>
                      <a:pt x="11413" y="501"/>
                      <a:pt x="11413" y="1340"/>
                    </a:cubicBezTo>
                    <a:cubicBezTo>
                      <a:pt x="11413" y="2179"/>
                      <a:pt x="11534" y="2681"/>
                      <a:pt x="11709" y="2681"/>
                    </a:cubicBezTo>
                    <a:lnTo>
                      <a:pt x="12014" y="2681"/>
                    </a:lnTo>
                    <a:lnTo>
                      <a:pt x="12014" y="18319"/>
                    </a:lnTo>
                    <a:lnTo>
                      <a:pt x="11709" y="18319"/>
                    </a:lnTo>
                    <a:cubicBezTo>
                      <a:pt x="11534" y="18319"/>
                      <a:pt x="11413" y="18820"/>
                      <a:pt x="11413" y="19659"/>
                    </a:cubicBezTo>
                    <a:cubicBezTo>
                      <a:pt x="11413" y="20498"/>
                      <a:pt x="11534" y="21000"/>
                      <a:pt x="11709" y="21000"/>
                    </a:cubicBezTo>
                    <a:lnTo>
                      <a:pt x="12960" y="21000"/>
                    </a:lnTo>
                    <a:cubicBezTo>
                      <a:pt x="13134" y="21000"/>
                      <a:pt x="13256" y="20498"/>
                      <a:pt x="13256" y="19659"/>
                    </a:cubicBezTo>
                    <a:cubicBezTo>
                      <a:pt x="13256" y="18820"/>
                      <a:pt x="13134" y="18319"/>
                      <a:pt x="12960" y="18319"/>
                    </a:cubicBezTo>
                    <a:lnTo>
                      <a:pt x="12571" y="18319"/>
                    </a:lnTo>
                    <a:lnTo>
                      <a:pt x="12571" y="2681"/>
                    </a:lnTo>
                    <a:lnTo>
                      <a:pt x="13613" y="2681"/>
                    </a:lnTo>
                    <a:cubicBezTo>
                      <a:pt x="13871" y="2681"/>
                      <a:pt x="14055" y="3073"/>
                      <a:pt x="14179" y="3686"/>
                    </a:cubicBezTo>
                    <a:cubicBezTo>
                      <a:pt x="14303" y="4297"/>
                      <a:pt x="14368" y="5355"/>
                      <a:pt x="14368" y="6730"/>
                    </a:cubicBezTo>
                    <a:cubicBezTo>
                      <a:pt x="14368" y="8105"/>
                      <a:pt x="14303" y="9163"/>
                      <a:pt x="14179" y="9774"/>
                    </a:cubicBezTo>
                    <a:cubicBezTo>
                      <a:pt x="14055" y="10387"/>
                      <a:pt x="13871" y="10723"/>
                      <a:pt x="13613" y="10723"/>
                    </a:cubicBezTo>
                    <a:lnTo>
                      <a:pt x="13123" y="10723"/>
                    </a:lnTo>
                    <a:cubicBezTo>
                      <a:pt x="12948" y="10723"/>
                      <a:pt x="12826" y="11225"/>
                      <a:pt x="12826" y="12064"/>
                    </a:cubicBezTo>
                    <a:cubicBezTo>
                      <a:pt x="12826" y="12903"/>
                      <a:pt x="12948" y="13404"/>
                      <a:pt x="13123" y="13404"/>
                    </a:cubicBezTo>
                    <a:lnTo>
                      <a:pt x="13613" y="13404"/>
                    </a:lnTo>
                    <a:cubicBezTo>
                      <a:pt x="14043" y="13404"/>
                      <a:pt x="14378" y="12863"/>
                      <a:pt x="14612" y="11673"/>
                    </a:cubicBezTo>
                    <a:cubicBezTo>
                      <a:pt x="14842" y="10498"/>
                      <a:pt x="14960" y="8860"/>
                      <a:pt x="14960" y="6744"/>
                    </a:cubicBezTo>
                    <a:cubicBezTo>
                      <a:pt x="14960" y="4628"/>
                      <a:pt x="14842" y="2962"/>
                      <a:pt x="14612" y="1787"/>
                    </a:cubicBezTo>
                    <a:cubicBezTo>
                      <a:pt x="14378" y="597"/>
                      <a:pt x="14043" y="0"/>
                      <a:pt x="13613" y="0"/>
                    </a:cubicBezTo>
                    <a:lnTo>
                      <a:pt x="11709" y="0"/>
                    </a:lnTo>
                    <a:close/>
                    <a:moveTo>
                      <a:pt x="84" y="2052"/>
                    </a:moveTo>
                    <a:cubicBezTo>
                      <a:pt x="27" y="2052"/>
                      <a:pt x="0" y="2199"/>
                      <a:pt x="0" y="2471"/>
                    </a:cubicBezTo>
                    <a:cubicBezTo>
                      <a:pt x="0" y="2746"/>
                      <a:pt x="27" y="2876"/>
                      <a:pt x="84" y="2876"/>
                    </a:cubicBezTo>
                    <a:lnTo>
                      <a:pt x="482" y="2876"/>
                    </a:lnTo>
                    <a:cubicBezTo>
                      <a:pt x="539" y="2876"/>
                      <a:pt x="569" y="3009"/>
                      <a:pt x="569" y="3281"/>
                    </a:cubicBezTo>
                    <a:lnTo>
                      <a:pt x="569" y="19952"/>
                    </a:lnTo>
                    <a:cubicBezTo>
                      <a:pt x="569" y="20226"/>
                      <a:pt x="539" y="20357"/>
                      <a:pt x="482" y="20357"/>
                    </a:cubicBezTo>
                    <a:lnTo>
                      <a:pt x="84" y="20357"/>
                    </a:lnTo>
                    <a:cubicBezTo>
                      <a:pt x="27" y="20357"/>
                      <a:pt x="0" y="20490"/>
                      <a:pt x="0" y="20762"/>
                    </a:cubicBezTo>
                    <a:cubicBezTo>
                      <a:pt x="0" y="21036"/>
                      <a:pt x="27" y="21181"/>
                      <a:pt x="84" y="21181"/>
                    </a:cubicBezTo>
                    <a:lnTo>
                      <a:pt x="1335" y="21181"/>
                    </a:lnTo>
                    <a:cubicBezTo>
                      <a:pt x="1393" y="21181"/>
                      <a:pt x="1420" y="21036"/>
                      <a:pt x="1420" y="20762"/>
                    </a:cubicBezTo>
                    <a:cubicBezTo>
                      <a:pt x="1420" y="20490"/>
                      <a:pt x="1393" y="20357"/>
                      <a:pt x="1335" y="20357"/>
                    </a:cubicBezTo>
                    <a:lnTo>
                      <a:pt x="825" y="20357"/>
                    </a:lnTo>
                    <a:cubicBezTo>
                      <a:pt x="768" y="20357"/>
                      <a:pt x="737" y="20226"/>
                      <a:pt x="737" y="19952"/>
                    </a:cubicBezTo>
                    <a:lnTo>
                      <a:pt x="737" y="3965"/>
                    </a:lnTo>
                    <a:cubicBezTo>
                      <a:pt x="737" y="3820"/>
                      <a:pt x="744" y="3750"/>
                      <a:pt x="755" y="3742"/>
                    </a:cubicBezTo>
                    <a:cubicBezTo>
                      <a:pt x="766" y="3733"/>
                      <a:pt x="776" y="3753"/>
                      <a:pt x="784" y="3826"/>
                    </a:cubicBezTo>
                    <a:lnTo>
                      <a:pt x="2375" y="20762"/>
                    </a:lnTo>
                    <a:cubicBezTo>
                      <a:pt x="2401" y="21036"/>
                      <a:pt x="2443" y="21181"/>
                      <a:pt x="2500" y="21181"/>
                    </a:cubicBezTo>
                    <a:cubicBezTo>
                      <a:pt x="2557" y="21181"/>
                      <a:pt x="2598" y="21036"/>
                      <a:pt x="2625" y="20762"/>
                    </a:cubicBezTo>
                    <a:lnTo>
                      <a:pt x="4215" y="3826"/>
                    </a:lnTo>
                    <a:cubicBezTo>
                      <a:pt x="4223" y="3753"/>
                      <a:pt x="4233" y="3733"/>
                      <a:pt x="4245" y="3742"/>
                    </a:cubicBezTo>
                    <a:cubicBezTo>
                      <a:pt x="4256" y="3750"/>
                      <a:pt x="4259" y="3820"/>
                      <a:pt x="4259" y="3965"/>
                    </a:cubicBezTo>
                    <a:lnTo>
                      <a:pt x="4259" y="19952"/>
                    </a:lnTo>
                    <a:cubicBezTo>
                      <a:pt x="4259" y="20226"/>
                      <a:pt x="4231" y="20357"/>
                      <a:pt x="4175" y="20357"/>
                    </a:cubicBezTo>
                    <a:lnTo>
                      <a:pt x="3664" y="20357"/>
                    </a:lnTo>
                    <a:cubicBezTo>
                      <a:pt x="3607" y="20357"/>
                      <a:pt x="3580" y="20490"/>
                      <a:pt x="3580" y="20762"/>
                    </a:cubicBezTo>
                    <a:cubicBezTo>
                      <a:pt x="3580" y="21036"/>
                      <a:pt x="3607" y="21181"/>
                      <a:pt x="3664" y="21181"/>
                    </a:cubicBezTo>
                    <a:lnTo>
                      <a:pt x="4912" y="21181"/>
                    </a:lnTo>
                    <a:cubicBezTo>
                      <a:pt x="4969" y="21181"/>
                      <a:pt x="4999" y="21036"/>
                      <a:pt x="4999" y="20762"/>
                    </a:cubicBezTo>
                    <a:cubicBezTo>
                      <a:pt x="4999" y="20490"/>
                      <a:pt x="4969" y="20357"/>
                      <a:pt x="4912" y="20357"/>
                    </a:cubicBezTo>
                    <a:lnTo>
                      <a:pt x="4517" y="20357"/>
                    </a:lnTo>
                    <a:cubicBezTo>
                      <a:pt x="4460" y="20357"/>
                      <a:pt x="4430" y="20226"/>
                      <a:pt x="4430" y="19952"/>
                    </a:cubicBezTo>
                    <a:lnTo>
                      <a:pt x="4430" y="3281"/>
                    </a:lnTo>
                    <a:cubicBezTo>
                      <a:pt x="4430" y="3009"/>
                      <a:pt x="4460" y="2876"/>
                      <a:pt x="4517" y="2876"/>
                    </a:cubicBezTo>
                    <a:lnTo>
                      <a:pt x="4912" y="2876"/>
                    </a:lnTo>
                    <a:cubicBezTo>
                      <a:pt x="4969" y="2876"/>
                      <a:pt x="4999" y="2746"/>
                      <a:pt x="4999" y="2471"/>
                    </a:cubicBezTo>
                    <a:cubicBezTo>
                      <a:pt x="4999" y="2199"/>
                      <a:pt x="4969" y="2052"/>
                      <a:pt x="4912" y="2052"/>
                    </a:cubicBezTo>
                    <a:lnTo>
                      <a:pt x="4288" y="2052"/>
                    </a:lnTo>
                    <a:cubicBezTo>
                      <a:pt x="4246" y="2052"/>
                      <a:pt x="4216" y="2090"/>
                      <a:pt x="4195" y="2164"/>
                    </a:cubicBezTo>
                    <a:cubicBezTo>
                      <a:pt x="4174" y="2235"/>
                      <a:pt x="4157" y="2344"/>
                      <a:pt x="4146" y="2471"/>
                    </a:cubicBezTo>
                    <a:lnTo>
                      <a:pt x="2555" y="19408"/>
                    </a:lnTo>
                    <a:cubicBezTo>
                      <a:pt x="2517" y="19790"/>
                      <a:pt x="2479" y="19790"/>
                      <a:pt x="2442" y="19408"/>
                    </a:cubicBezTo>
                    <a:lnTo>
                      <a:pt x="851" y="2471"/>
                    </a:lnTo>
                    <a:cubicBezTo>
                      <a:pt x="839" y="2344"/>
                      <a:pt x="825" y="2235"/>
                      <a:pt x="804" y="2164"/>
                    </a:cubicBezTo>
                    <a:cubicBezTo>
                      <a:pt x="783" y="2090"/>
                      <a:pt x="753" y="2052"/>
                      <a:pt x="711" y="2052"/>
                    </a:cubicBezTo>
                    <a:lnTo>
                      <a:pt x="84" y="2052"/>
                    </a:lnTo>
                    <a:close/>
                    <a:moveTo>
                      <a:pt x="17277" y="5222"/>
                    </a:moveTo>
                    <a:cubicBezTo>
                      <a:pt x="17138" y="5222"/>
                      <a:pt x="17008" y="5330"/>
                      <a:pt x="16885" y="5557"/>
                    </a:cubicBezTo>
                    <a:cubicBezTo>
                      <a:pt x="16772" y="5765"/>
                      <a:pt x="16666" y="6030"/>
                      <a:pt x="16575" y="6325"/>
                    </a:cubicBezTo>
                    <a:cubicBezTo>
                      <a:pt x="16535" y="6450"/>
                      <a:pt x="16500" y="6511"/>
                      <a:pt x="16464" y="6646"/>
                    </a:cubicBezTo>
                    <a:cubicBezTo>
                      <a:pt x="16446" y="5920"/>
                      <a:pt x="16331" y="5362"/>
                      <a:pt x="16171" y="5362"/>
                    </a:cubicBezTo>
                    <a:lnTo>
                      <a:pt x="15602" y="5362"/>
                    </a:lnTo>
                    <a:cubicBezTo>
                      <a:pt x="15427" y="5362"/>
                      <a:pt x="15306" y="6087"/>
                      <a:pt x="15306" y="6925"/>
                    </a:cubicBezTo>
                    <a:cubicBezTo>
                      <a:pt x="15306" y="7764"/>
                      <a:pt x="15427" y="8489"/>
                      <a:pt x="15602" y="8489"/>
                    </a:cubicBezTo>
                    <a:lnTo>
                      <a:pt x="15915" y="8489"/>
                    </a:lnTo>
                    <a:lnTo>
                      <a:pt x="15915" y="18319"/>
                    </a:lnTo>
                    <a:lnTo>
                      <a:pt x="15602" y="18319"/>
                    </a:lnTo>
                    <a:cubicBezTo>
                      <a:pt x="15427" y="18319"/>
                      <a:pt x="15306" y="18820"/>
                      <a:pt x="15306" y="19659"/>
                    </a:cubicBezTo>
                    <a:cubicBezTo>
                      <a:pt x="15306" y="20498"/>
                      <a:pt x="15427" y="21000"/>
                      <a:pt x="15602" y="21000"/>
                    </a:cubicBezTo>
                    <a:lnTo>
                      <a:pt x="16795" y="21000"/>
                    </a:lnTo>
                    <a:cubicBezTo>
                      <a:pt x="16970" y="21000"/>
                      <a:pt x="17091" y="20498"/>
                      <a:pt x="17091" y="19659"/>
                    </a:cubicBezTo>
                    <a:cubicBezTo>
                      <a:pt x="17091" y="18820"/>
                      <a:pt x="16970" y="18319"/>
                      <a:pt x="16795" y="18319"/>
                    </a:cubicBezTo>
                    <a:lnTo>
                      <a:pt x="16473" y="18319"/>
                    </a:lnTo>
                    <a:lnTo>
                      <a:pt x="16473" y="11030"/>
                    </a:lnTo>
                    <a:cubicBezTo>
                      <a:pt x="16566" y="10507"/>
                      <a:pt x="16612" y="10028"/>
                      <a:pt x="16694" y="9592"/>
                    </a:cubicBezTo>
                    <a:cubicBezTo>
                      <a:pt x="16767" y="9192"/>
                      <a:pt x="16859" y="8819"/>
                      <a:pt x="16966" y="8489"/>
                    </a:cubicBezTo>
                    <a:cubicBezTo>
                      <a:pt x="17058" y="8210"/>
                      <a:pt x="17161" y="8070"/>
                      <a:pt x="17280" y="8070"/>
                    </a:cubicBezTo>
                    <a:cubicBezTo>
                      <a:pt x="17441" y="8070"/>
                      <a:pt x="17555" y="8252"/>
                      <a:pt x="17634" y="8615"/>
                    </a:cubicBezTo>
                    <a:cubicBezTo>
                      <a:pt x="17712" y="8970"/>
                      <a:pt x="17747" y="9386"/>
                      <a:pt x="17747" y="9927"/>
                    </a:cubicBezTo>
                    <a:cubicBezTo>
                      <a:pt x="17747" y="10766"/>
                      <a:pt x="17869" y="11352"/>
                      <a:pt x="18044" y="11352"/>
                    </a:cubicBezTo>
                    <a:cubicBezTo>
                      <a:pt x="18218" y="11352"/>
                      <a:pt x="18343" y="10766"/>
                      <a:pt x="18343" y="9927"/>
                    </a:cubicBezTo>
                    <a:cubicBezTo>
                      <a:pt x="18343" y="9289"/>
                      <a:pt x="18318" y="8677"/>
                      <a:pt x="18270" y="8112"/>
                    </a:cubicBezTo>
                    <a:cubicBezTo>
                      <a:pt x="18221" y="7535"/>
                      <a:pt x="18148" y="7015"/>
                      <a:pt x="18052" y="6576"/>
                    </a:cubicBezTo>
                    <a:cubicBezTo>
                      <a:pt x="17958" y="6147"/>
                      <a:pt x="17845" y="5808"/>
                      <a:pt x="17715" y="5571"/>
                    </a:cubicBezTo>
                    <a:cubicBezTo>
                      <a:pt x="17587" y="5335"/>
                      <a:pt x="17438" y="5222"/>
                      <a:pt x="17277" y="5222"/>
                    </a:cubicBezTo>
                    <a:close/>
                    <a:moveTo>
                      <a:pt x="19997" y="5362"/>
                    </a:moveTo>
                    <a:cubicBezTo>
                      <a:pt x="19767" y="5362"/>
                      <a:pt x="19548" y="5565"/>
                      <a:pt x="19350" y="5962"/>
                    </a:cubicBezTo>
                    <a:cubicBezTo>
                      <a:pt x="19151" y="6362"/>
                      <a:pt x="18980" y="6931"/>
                      <a:pt x="18839" y="7651"/>
                    </a:cubicBezTo>
                    <a:cubicBezTo>
                      <a:pt x="18699" y="8366"/>
                      <a:pt x="18589" y="9238"/>
                      <a:pt x="18511" y="10235"/>
                    </a:cubicBezTo>
                    <a:cubicBezTo>
                      <a:pt x="18434" y="11218"/>
                      <a:pt x="18395" y="12313"/>
                      <a:pt x="18395" y="13488"/>
                    </a:cubicBezTo>
                    <a:cubicBezTo>
                      <a:pt x="18395" y="14662"/>
                      <a:pt x="18434" y="15744"/>
                      <a:pt x="18511" y="16727"/>
                    </a:cubicBezTo>
                    <a:cubicBezTo>
                      <a:pt x="18589" y="17724"/>
                      <a:pt x="18699" y="18597"/>
                      <a:pt x="18839" y="19310"/>
                    </a:cubicBezTo>
                    <a:cubicBezTo>
                      <a:pt x="18980" y="20031"/>
                      <a:pt x="19150" y="20599"/>
                      <a:pt x="19350" y="21000"/>
                    </a:cubicBezTo>
                    <a:cubicBezTo>
                      <a:pt x="19547" y="21396"/>
                      <a:pt x="19765" y="21600"/>
                      <a:pt x="19997" y="21600"/>
                    </a:cubicBezTo>
                    <a:cubicBezTo>
                      <a:pt x="20229" y="21600"/>
                      <a:pt x="20448" y="21396"/>
                      <a:pt x="20645" y="21000"/>
                    </a:cubicBezTo>
                    <a:cubicBezTo>
                      <a:pt x="20845" y="20599"/>
                      <a:pt x="21016" y="20029"/>
                      <a:pt x="21156" y="19310"/>
                    </a:cubicBezTo>
                    <a:cubicBezTo>
                      <a:pt x="21296" y="18595"/>
                      <a:pt x="21406" y="17723"/>
                      <a:pt x="21484" y="16727"/>
                    </a:cubicBezTo>
                    <a:cubicBezTo>
                      <a:pt x="21561" y="15742"/>
                      <a:pt x="21600" y="14661"/>
                      <a:pt x="21600" y="13488"/>
                    </a:cubicBezTo>
                    <a:cubicBezTo>
                      <a:pt x="21600" y="12314"/>
                      <a:pt x="21561" y="11220"/>
                      <a:pt x="21484" y="10235"/>
                    </a:cubicBezTo>
                    <a:cubicBezTo>
                      <a:pt x="21406" y="9238"/>
                      <a:pt x="21296" y="8367"/>
                      <a:pt x="21156" y="7651"/>
                    </a:cubicBezTo>
                    <a:cubicBezTo>
                      <a:pt x="21015" y="6931"/>
                      <a:pt x="20844" y="6363"/>
                      <a:pt x="20645" y="5962"/>
                    </a:cubicBezTo>
                    <a:cubicBezTo>
                      <a:pt x="20447" y="5565"/>
                      <a:pt x="20228" y="5362"/>
                      <a:pt x="19997" y="5362"/>
                    </a:cubicBezTo>
                    <a:close/>
                    <a:moveTo>
                      <a:pt x="6312" y="7247"/>
                    </a:moveTo>
                    <a:cubicBezTo>
                      <a:pt x="6187" y="7247"/>
                      <a:pt x="6067" y="7329"/>
                      <a:pt x="5957" y="7484"/>
                    </a:cubicBezTo>
                    <a:cubicBezTo>
                      <a:pt x="5847" y="7638"/>
                      <a:pt x="5751" y="7829"/>
                      <a:pt x="5664" y="8056"/>
                    </a:cubicBezTo>
                    <a:cubicBezTo>
                      <a:pt x="5577" y="8285"/>
                      <a:pt x="5498" y="8541"/>
                      <a:pt x="5432" y="8824"/>
                    </a:cubicBezTo>
                    <a:cubicBezTo>
                      <a:pt x="5365" y="9106"/>
                      <a:pt x="5314" y="9365"/>
                      <a:pt x="5272" y="9620"/>
                    </a:cubicBezTo>
                    <a:cubicBezTo>
                      <a:pt x="5238" y="9838"/>
                      <a:pt x="5244" y="10029"/>
                      <a:pt x="5290" y="10193"/>
                    </a:cubicBezTo>
                    <a:cubicBezTo>
                      <a:pt x="5335" y="10356"/>
                      <a:pt x="5375" y="10327"/>
                      <a:pt x="5409" y="10109"/>
                    </a:cubicBezTo>
                    <a:cubicBezTo>
                      <a:pt x="5443" y="9891"/>
                      <a:pt x="5487" y="9663"/>
                      <a:pt x="5542" y="9425"/>
                    </a:cubicBezTo>
                    <a:cubicBezTo>
                      <a:pt x="5597" y="9190"/>
                      <a:pt x="5660" y="8983"/>
                      <a:pt x="5734" y="8782"/>
                    </a:cubicBezTo>
                    <a:cubicBezTo>
                      <a:pt x="5808" y="8583"/>
                      <a:pt x="5892" y="8404"/>
                      <a:pt x="5986" y="8266"/>
                    </a:cubicBezTo>
                    <a:cubicBezTo>
                      <a:pt x="6081" y="8129"/>
                      <a:pt x="6190" y="8070"/>
                      <a:pt x="6312" y="8070"/>
                    </a:cubicBezTo>
                    <a:cubicBezTo>
                      <a:pt x="6448" y="8070"/>
                      <a:pt x="6570" y="8159"/>
                      <a:pt x="6680" y="8350"/>
                    </a:cubicBezTo>
                    <a:cubicBezTo>
                      <a:pt x="6790" y="8540"/>
                      <a:pt x="6883" y="8807"/>
                      <a:pt x="6959" y="9145"/>
                    </a:cubicBezTo>
                    <a:cubicBezTo>
                      <a:pt x="7035" y="9481"/>
                      <a:pt x="7091" y="9871"/>
                      <a:pt x="7133" y="10318"/>
                    </a:cubicBezTo>
                    <a:cubicBezTo>
                      <a:pt x="7175" y="10766"/>
                      <a:pt x="7197" y="11247"/>
                      <a:pt x="7197" y="11756"/>
                    </a:cubicBezTo>
                    <a:lnTo>
                      <a:pt x="7197" y="16950"/>
                    </a:lnTo>
                    <a:cubicBezTo>
                      <a:pt x="7118" y="17642"/>
                      <a:pt x="7021" y="18263"/>
                      <a:pt x="6907" y="18807"/>
                    </a:cubicBezTo>
                    <a:cubicBezTo>
                      <a:pt x="6808" y="19282"/>
                      <a:pt x="6690" y="19705"/>
                      <a:pt x="6550" y="20078"/>
                    </a:cubicBezTo>
                    <a:cubicBezTo>
                      <a:pt x="6410" y="20451"/>
                      <a:pt x="6248" y="20637"/>
                      <a:pt x="6062" y="20637"/>
                    </a:cubicBezTo>
                    <a:cubicBezTo>
                      <a:pt x="5778" y="20637"/>
                      <a:pt x="5565" y="20296"/>
                      <a:pt x="5423" y="19631"/>
                    </a:cubicBezTo>
                    <a:cubicBezTo>
                      <a:pt x="5281" y="18966"/>
                      <a:pt x="5208" y="18115"/>
                      <a:pt x="5208" y="17076"/>
                    </a:cubicBezTo>
                    <a:cubicBezTo>
                      <a:pt x="5208" y="16567"/>
                      <a:pt x="5227" y="16102"/>
                      <a:pt x="5264" y="15666"/>
                    </a:cubicBezTo>
                    <a:cubicBezTo>
                      <a:pt x="5299" y="15230"/>
                      <a:pt x="5355" y="14844"/>
                      <a:pt x="5435" y="14535"/>
                    </a:cubicBezTo>
                    <a:cubicBezTo>
                      <a:pt x="5514" y="14224"/>
                      <a:pt x="5615" y="13990"/>
                      <a:pt x="5737" y="13809"/>
                    </a:cubicBezTo>
                    <a:cubicBezTo>
                      <a:pt x="5858" y="13628"/>
                      <a:pt x="6005" y="13530"/>
                      <a:pt x="6175" y="13530"/>
                    </a:cubicBezTo>
                    <a:lnTo>
                      <a:pt x="6770" y="13530"/>
                    </a:lnTo>
                    <a:cubicBezTo>
                      <a:pt x="6827" y="13530"/>
                      <a:pt x="6857" y="13398"/>
                      <a:pt x="6857" y="13125"/>
                    </a:cubicBezTo>
                    <a:cubicBezTo>
                      <a:pt x="6857" y="12852"/>
                      <a:pt x="6827" y="12706"/>
                      <a:pt x="6770" y="12706"/>
                    </a:cubicBezTo>
                    <a:lnTo>
                      <a:pt x="6175" y="12706"/>
                    </a:lnTo>
                    <a:cubicBezTo>
                      <a:pt x="5990" y="12706"/>
                      <a:pt x="5825" y="12828"/>
                      <a:pt x="5685" y="13055"/>
                    </a:cubicBezTo>
                    <a:cubicBezTo>
                      <a:pt x="5544" y="13284"/>
                      <a:pt x="5427" y="13585"/>
                      <a:pt x="5330" y="13976"/>
                    </a:cubicBezTo>
                    <a:cubicBezTo>
                      <a:pt x="5234" y="14369"/>
                      <a:pt x="5162" y="14831"/>
                      <a:pt x="5113" y="15359"/>
                    </a:cubicBezTo>
                    <a:cubicBezTo>
                      <a:pt x="5063" y="15886"/>
                      <a:pt x="5037" y="16457"/>
                      <a:pt x="5037" y="17076"/>
                    </a:cubicBezTo>
                    <a:cubicBezTo>
                      <a:pt x="5037" y="17696"/>
                      <a:pt x="5059" y="18280"/>
                      <a:pt x="5101" y="18807"/>
                    </a:cubicBezTo>
                    <a:cubicBezTo>
                      <a:pt x="5143" y="19336"/>
                      <a:pt x="5204" y="19784"/>
                      <a:pt x="5290" y="20176"/>
                    </a:cubicBezTo>
                    <a:cubicBezTo>
                      <a:pt x="5375" y="20567"/>
                      <a:pt x="5483" y="20882"/>
                      <a:pt x="5612" y="21111"/>
                    </a:cubicBezTo>
                    <a:cubicBezTo>
                      <a:pt x="5741" y="21339"/>
                      <a:pt x="5892" y="21446"/>
                      <a:pt x="6062" y="21446"/>
                    </a:cubicBezTo>
                    <a:cubicBezTo>
                      <a:pt x="6198" y="21446"/>
                      <a:pt x="6322" y="21363"/>
                      <a:pt x="6434" y="21181"/>
                    </a:cubicBezTo>
                    <a:cubicBezTo>
                      <a:pt x="6545" y="21000"/>
                      <a:pt x="6646" y="20781"/>
                      <a:pt x="6735" y="20525"/>
                    </a:cubicBezTo>
                    <a:cubicBezTo>
                      <a:pt x="6824" y="20271"/>
                      <a:pt x="6899" y="19997"/>
                      <a:pt x="6962" y="19715"/>
                    </a:cubicBezTo>
                    <a:cubicBezTo>
                      <a:pt x="7024" y="19434"/>
                      <a:pt x="7073" y="19181"/>
                      <a:pt x="7107" y="18961"/>
                    </a:cubicBezTo>
                    <a:cubicBezTo>
                      <a:pt x="7122" y="18871"/>
                      <a:pt x="7134" y="18831"/>
                      <a:pt x="7145" y="18821"/>
                    </a:cubicBezTo>
                    <a:cubicBezTo>
                      <a:pt x="7156" y="18812"/>
                      <a:pt x="7166" y="18826"/>
                      <a:pt x="7174" y="18863"/>
                    </a:cubicBezTo>
                    <a:cubicBezTo>
                      <a:pt x="7181" y="18900"/>
                      <a:pt x="7187" y="18944"/>
                      <a:pt x="7191" y="19017"/>
                    </a:cubicBezTo>
                    <a:cubicBezTo>
                      <a:pt x="7195" y="19089"/>
                      <a:pt x="7197" y="19166"/>
                      <a:pt x="7197" y="19240"/>
                    </a:cubicBezTo>
                    <a:lnTo>
                      <a:pt x="7197" y="20762"/>
                    </a:lnTo>
                    <a:cubicBezTo>
                      <a:pt x="7197" y="21036"/>
                      <a:pt x="7224" y="21181"/>
                      <a:pt x="7281" y="21181"/>
                    </a:cubicBezTo>
                    <a:lnTo>
                      <a:pt x="7850" y="21181"/>
                    </a:lnTo>
                    <a:cubicBezTo>
                      <a:pt x="7907" y="21181"/>
                      <a:pt x="7935" y="21036"/>
                      <a:pt x="7935" y="20762"/>
                    </a:cubicBezTo>
                    <a:cubicBezTo>
                      <a:pt x="7935" y="20490"/>
                      <a:pt x="7907" y="20357"/>
                      <a:pt x="7850" y="20357"/>
                    </a:cubicBezTo>
                    <a:lnTo>
                      <a:pt x="7453" y="20357"/>
                    </a:lnTo>
                    <a:cubicBezTo>
                      <a:pt x="7396" y="20357"/>
                      <a:pt x="7368" y="20226"/>
                      <a:pt x="7368" y="19952"/>
                    </a:cubicBezTo>
                    <a:lnTo>
                      <a:pt x="7368" y="11756"/>
                    </a:lnTo>
                    <a:cubicBezTo>
                      <a:pt x="7368" y="11136"/>
                      <a:pt x="7342" y="10558"/>
                      <a:pt x="7293" y="10011"/>
                    </a:cubicBezTo>
                    <a:cubicBezTo>
                      <a:pt x="7244" y="9465"/>
                      <a:pt x="7175" y="8983"/>
                      <a:pt x="7084" y="8573"/>
                    </a:cubicBezTo>
                    <a:cubicBezTo>
                      <a:pt x="6993" y="8163"/>
                      <a:pt x="6881" y="7833"/>
                      <a:pt x="6750" y="7596"/>
                    </a:cubicBezTo>
                    <a:cubicBezTo>
                      <a:pt x="6619" y="7359"/>
                      <a:pt x="6475" y="7247"/>
                      <a:pt x="6312" y="7247"/>
                    </a:cubicBezTo>
                    <a:close/>
                    <a:moveTo>
                      <a:pt x="20055" y="8042"/>
                    </a:moveTo>
                    <a:cubicBezTo>
                      <a:pt x="20212" y="8042"/>
                      <a:pt x="20353" y="8172"/>
                      <a:pt x="20476" y="8419"/>
                    </a:cubicBezTo>
                    <a:cubicBezTo>
                      <a:pt x="20599" y="8666"/>
                      <a:pt x="20701" y="8997"/>
                      <a:pt x="20787" y="9439"/>
                    </a:cubicBezTo>
                    <a:cubicBezTo>
                      <a:pt x="20873" y="9884"/>
                      <a:pt x="20942" y="10433"/>
                      <a:pt x="20990" y="11072"/>
                    </a:cubicBezTo>
                    <a:cubicBezTo>
                      <a:pt x="21040" y="11734"/>
                      <a:pt x="21066" y="12484"/>
                      <a:pt x="21066" y="13306"/>
                    </a:cubicBezTo>
                    <a:cubicBezTo>
                      <a:pt x="21066" y="14146"/>
                      <a:pt x="21040" y="14909"/>
                      <a:pt x="20990" y="15568"/>
                    </a:cubicBezTo>
                    <a:cubicBezTo>
                      <a:pt x="20942" y="16209"/>
                      <a:pt x="20873" y="16758"/>
                      <a:pt x="20787" y="17202"/>
                    </a:cubicBezTo>
                    <a:cubicBezTo>
                      <a:pt x="20702" y="17638"/>
                      <a:pt x="20599" y="17989"/>
                      <a:pt x="20479" y="18221"/>
                    </a:cubicBezTo>
                    <a:cubicBezTo>
                      <a:pt x="20356" y="18462"/>
                      <a:pt x="20213" y="18584"/>
                      <a:pt x="20055" y="18584"/>
                    </a:cubicBezTo>
                    <a:cubicBezTo>
                      <a:pt x="19898" y="18584"/>
                      <a:pt x="19755" y="18462"/>
                      <a:pt x="19632" y="18221"/>
                    </a:cubicBezTo>
                    <a:cubicBezTo>
                      <a:pt x="19512" y="17989"/>
                      <a:pt x="19409" y="17650"/>
                      <a:pt x="19324" y="17216"/>
                    </a:cubicBezTo>
                    <a:cubicBezTo>
                      <a:pt x="19237" y="16765"/>
                      <a:pt x="19170" y="16221"/>
                      <a:pt x="19121" y="15568"/>
                    </a:cubicBezTo>
                    <a:cubicBezTo>
                      <a:pt x="19071" y="14913"/>
                      <a:pt x="19045" y="14151"/>
                      <a:pt x="19045" y="13306"/>
                    </a:cubicBezTo>
                    <a:cubicBezTo>
                      <a:pt x="19045" y="12479"/>
                      <a:pt x="19071" y="11729"/>
                      <a:pt x="19121" y="11072"/>
                    </a:cubicBezTo>
                    <a:cubicBezTo>
                      <a:pt x="19170" y="10429"/>
                      <a:pt x="19238" y="9881"/>
                      <a:pt x="19324" y="9439"/>
                    </a:cubicBezTo>
                    <a:cubicBezTo>
                      <a:pt x="19410" y="8995"/>
                      <a:pt x="19511" y="8667"/>
                      <a:pt x="19635" y="8419"/>
                    </a:cubicBezTo>
                    <a:cubicBezTo>
                      <a:pt x="19757" y="8172"/>
                      <a:pt x="19899" y="8042"/>
                      <a:pt x="20055" y="8042"/>
                    </a:cubicBezTo>
                    <a:close/>
                  </a:path>
                </a:pathLst>
              </a:custGeom>
              <a:solidFill>
                <a:srgbClr val="1A21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69" name="Shape 69"/>
              <p:cNvSpPr/>
              <p:nvPr/>
            </p:nvSpPr>
            <p:spPr>
              <a:xfrm>
                <a:off x="376801" y="88659"/>
                <a:ext cx="283710" cy="3086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60" extrusionOk="0">
                    <a:moveTo>
                      <a:pt x="21213" y="11458"/>
                    </a:moveTo>
                    <a:lnTo>
                      <a:pt x="19665" y="11458"/>
                    </a:lnTo>
                    <a:cubicBezTo>
                      <a:pt x="19526" y="11458"/>
                      <a:pt x="19407" y="11423"/>
                      <a:pt x="19303" y="11352"/>
                    </a:cubicBezTo>
                    <a:cubicBezTo>
                      <a:pt x="19200" y="11281"/>
                      <a:pt x="19106" y="11198"/>
                      <a:pt x="19020" y="11103"/>
                    </a:cubicBezTo>
                    <a:lnTo>
                      <a:pt x="15331" y="6393"/>
                    </a:lnTo>
                    <a:cubicBezTo>
                      <a:pt x="15227" y="6251"/>
                      <a:pt x="15227" y="6109"/>
                      <a:pt x="15331" y="5967"/>
                    </a:cubicBezTo>
                    <a:lnTo>
                      <a:pt x="18242" y="2078"/>
                    </a:lnTo>
                    <a:cubicBezTo>
                      <a:pt x="18311" y="1983"/>
                      <a:pt x="18401" y="1899"/>
                      <a:pt x="18513" y="1828"/>
                    </a:cubicBezTo>
                    <a:cubicBezTo>
                      <a:pt x="18530" y="1817"/>
                      <a:pt x="18584" y="1790"/>
                      <a:pt x="18658" y="1754"/>
                    </a:cubicBezTo>
                    <a:cubicBezTo>
                      <a:pt x="19600" y="1650"/>
                      <a:pt x="20445" y="1250"/>
                      <a:pt x="21072" y="657"/>
                    </a:cubicBezTo>
                    <a:cubicBezTo>
                      <a:pt x="21234" y="504"/>
                      <a:pt x="21230" y="258"/>
                      <a:pt x="21064" y="110"/>
                    </a:cubicBezTo>
                    <a:cubicBezTo>
                      <a:pt x="20896" y="-39"/>
                      <a:pt x="20630" y="-36"/>
                      <a:pt x="20467" y="118"/>
                    </a:cubicBezTo>
                    <a:cubicBezTo>
                      <a:pt x="19916" y="637"/>
                      <a:pt x="19162" y="966"/>
                      <a:pt x="18322" y="1002"/>
                    </a:cubicBezTo>
                    <a:lnTo>
                      <a:pt x="17812" y="990"/>
                    </a:lnTo>
                    <a:cubicBezTo>
                      <a:pt x="17055" y="913"/>
                      <a:pt x="16380" y="594"/>
                      <a:pt x="15873" y="117"/>
                    </a:cubicBezTo>
                    <a:cubicBezTo>
                      <a:pt x="15710" y="-37"/>
                      <a:pt x="15443" y="-40"/>
                      <a:pt x="15276" y="110"/>
                    </a:cubicBezTo>
                    <a:cubicBezTo>
                      <a:pt x="15109" y="259"/>
                      <a:pt x="15106" y="504"/>
                      <a:pt x="15269" y="657"/>
                    </a:cubicBezTo>
                    <a:lnTo>
                      <a:pt x="15268" y="657"/>
                    </a:lnTo>
                    <a:cubicBezTo>
                      <a:pt x="15838" y="1195"/>
                      <a:pt x="16587" y="1573"/>
                      <a:pt x="17425" y="1717"/>
                    </a:cubicBezTo>
                    <a:cubicBezTo>
                      <a:pt x="17428" y="1728"/>
                      <a:pt x="17435" y="1739"/>
                      <a:pt x="17437" y="1751"/>
                    </a:cubicBezTo>
                    <a:cubicBezTo>
                      <a:pt x="17459" y="1838"/>
                      <a:pt x="17430" y="1972"/>
                      <a:pt x="17345" y="2067"/>
                    </a:cubicBezTo>
                    <a:lnTo>
                      <a:pt x="14867" y="5352"/>
                    </a:lnTo>
                    <a:cubicBezTo>
                      <a:pt x="14746" y="5525"/>
                      <a:pt x="14626" y="5525"/>
                      <a:pt x="14506" y="5352"/>
                    </a:cubicBezTo>
                    <a:lnTo>
                      <a:pt x="11411" y="1400"/>
                    </a:lnTo>
                    <a:cubicBezTo>
                      <a:pt x="11324" y="1305"/>
                      <a:pt x="11310" y="1221"/>
                      <a:pt x="11372" y="1150"/>
                    </a:cubicBezTo>
                    <a:cubicBezTo>
                      <a:pt x="11431" y="1079"/>
                      <a:pt x="11530" y="1045"/>
                      <a:pt x="11668" y="1045"/>
                    </a:cubicBezTo>
                    <a:lnTo>
                      <a:pt x="13732" y="1045"/>
                    </a:lnTo>
                    <a:cubicBezTo>
                      <a:pt x="13989" y="1045"/>
                      <a:pt x="14119" y="926"/>
                      <a:pt x="14119" y="690"/>
                    </a:cubicBezTo>
                    <a:cubicBezTo>
                      <a:pt x="14119" y="453"/>
                      <a:pt x="13989" y="335"/>
                      <a:pt x="13732" y="335"/>
                    </a:cubicBezTo>
                    <a:lnTo>
                      <a:pt x="8315" y="335"/>
                    </a:lnTo>
                    <a:cubicBezTo>
                      <a:pt x="8056" y="335"/>
                      <a:pt x="7928" y="453"/>
                      <a:pt x="7928" y="690"/>
                    </a:cubicBezTo>
                    <a:cubicBezTo>
                      <a:pt x="7928" y="926"/>
                      <a:pt x="8056" y="1045"/>
                      <a:pt x="8315" y="1045"/>
                    </a:cubicBezTo>
                    <a:lnTo>
                      <a:pt x="9863" y="1045"/>
                    </a:lnTo>
                    <a:cubicBezTo>
                      <a:pt x="10000" y="1045"/>
                      <a:pt x="10124" y="1079"/>
                      <a:pt x="10237" y="1150"/>
                    </a:cubicBezTo>
                    <a:cubicBezTo>
                      <a:pt x="10348" y="1221"/>
                      <a:pt x="10438" y="1305"/>
                      <a:pt x="10508" y="1400"/>
                    </a:cubicBezTo>
                    <a:lnTo>
                      <a:pt x="14066" y="5967"/>
                    </a:lnTo>
                    <a:cubicBezTo>
                      <a:pt x="14170" y="6109"/>
                      <a:pt x="14170" y="6251"/>
                      <a:pt x="14066" y="6393"/>
                    </a:cubicBezTo>
                    <a:lnTo>
                      <a:pt x="2579" y="20495"/>
                    </a:lnTo>
                    <a:cubicBezTo>
                      <a:pt x="2492" y="20590"/>
                      <a:pt x="2399" y="20674"/>
                      <a:pt x="2295" y="20745"/>
                    </a:cubicBezTo>
                    <a:cubicBezTo>
                      <a:pt x="2192" y="20816"/>
                      <a:pt x="2072" y="20850"/>
                      <a:pt x="1935" y="20850"/>
                    </a:cubicBezTo>
                    <a:lnTo>
                      <a:pt x="387" y="20850"/>
                    </a:lnTo>
                    <a:cubicBezTo>
                      <a:pt x="128" y="20850"/>
                      <a:pt x="0" y="20969"/>
                      <a:pt x="0" y="21205"/>
                    </a:cubicBezTo>
                    <a:cubicBezTo>
                      <a:pt x="0" y="21442"/>
                      <a:pt x="128" y="21560"/>
                      <a:pt x="387" y="21560"/>
                    </a:cubicBezTo>
                    <a:lnTo>
                      <a:pt x="5803" y="21560"/>
                    </a:lnTo>
                    <a:cubicBezTo>
                      <a:pt x="6061" y="21560"/>
                      <a:pt x="6190" y="21442"/>
                      <a:pt x="6190" y="21205"/>
                    </a:cubicBezTo>
                    <a:cubicBezTo>
                      <a:pt x="6190" y="20969"/>
                      <a:pt x="6061" y="20850"/>
                      <a:pt x="5803" y="20850"/>
                    </a:cubicBezTo>
                    <a:lnTo>
                      <a:pt x="3740" y="20850"/>
                    </a:lnTo>
                    <a:cubicBezTo>
                      <a:pt x="3602" y="20850"/>
                      <a:pt x="3504" y="20816"/>
                      <a:pt x="3442" y="20745"/>
                    </a:cubicBezTo>
                    <a:cubicBezTo>
                      <a:pt x="3382" y="20674"/>
                      <a:pt x="3395" y="20590"/>
                      <a:pt x="3481" y="20495"/>
                    </a:cubicBezTo>
                    <a:lnTo>
                      <a:pt x="14506" y="6985"/>
                    </a:lnTo>
                    <a:cubicBezTo>
                      <a:pt x="14626" y="6827"/>
                      <a:pt x="14746" y="6827"/>
                      <a:pt x="14867" y="6985"/>
                    </a:cubicBezTo>
                    <a:lnTo>
                      <a:pt x="18117" y="11103"/>
                    </a:lnTo>
                    <a:cubicBezTo>
                      <a:pt x="18204" y="11198"/>
                      <a:pt x="18216" y="11281"/>
                      <a:pt x="18156" y="11352"/>
                    </a:cubicBezTo>
                    <a:cubicBezTo>
                      <a:pt x="18095" y="11423"/>
                      <a:pt x="17996" y="11458"/>
                      <a:pt x="17859" y="11458"/>
                    </a:cubicBezTo>
                    <a:lnTo>
                      <a:pt x="15795" y="11458"/>
                    </a:lnTo>
                    <a:cubicBezTo>
                      <a:pt x="15537" y="11458"/>
                      <a:pt x="15409" y="11577"/>
                      <a:pt x="15409" y="11813"/>
                    </a:cubicBezTo>
                    <a:cubicBezTo>
                      <a:pt x="15409" y="12050"/>
                      <a:pt x="15537" y="12167"/>
                      <a:pt x="15795" y="12167"/>
                    </a:cubicBezTo>
                    <a:lnTo>
                      <a:pt x="21213" y="12167"/>
                    </a:lnTo>
                    <a:cubicBezTo>
                      <a:pt x="21470" y="12167"/>
                      <a:pt x="21600" y="12050"/>
                      <a:pt x="21600" y="11813"/>
                    </a:cubicBezTo>
                    <a:cubicBezTo>
                      <a:pt x="21600" y="11577"/>
                      <a:pt x="21470" y="11458"/>
                      <a:pt x="21213" y="1145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70" name="Shape 70"/>
              <p:cNvSpPr/>
              <p:nvPr/>
            </p:nvSpPr>
            <p:spPr>
              <a:xfrm>
                <a:off x="592908" y="72035"/>
                <a:ext cx="44769" cy="20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802" y="11979"/>
                    </a:moveTo>
                    <a:cubicBezTo>
                      <a:pt x="15493" y="11979"/>
                      <a:pt x="14427" y="10116"/>
                      <a:pt x="14427" y="7815"/>
                    </a:cubicBezTo>
                    <a:cubicBezTo>
                      <a:pt x="14427" y="5520"/>
                      <a:pt x="15493" y="3657"/>
                      <a:pt x="16802" y="3657"/>
                    </a:cubicBezTo>
                    <a:cubicBezTo>
                      <a:pt x="18118" y="3657"/>
                      <a:pt x="19185" y="5520"/>
                      <a:pt x="19185" y="7815"/>
                    </a:cubicBezTo>
                    <a:cubicBezTo>
                      <a:pt x="19185" y="10116"/>
                      <a:pt x="18118" y="11979"/>
                      <a:pt x="16802" y="11979"/>
                    </a:cubicBezTo>
                    <a:close/>
                    <a:moveTo>
                      <a:pt x="10799" y="0"/>
                    </a:moveTo>
                    <a:cubicBezTo>
                      <a:pt x="4837" y="0"/>
                      <a:pt x="0" y="4833"/>
                      <a:pt x="0" y="10803"/>
                    </a:cubicBezTo>
                    <a:cubicBezTo>
                      <a:pt x="0" y="16767"/>
                      <a:pt x="4837" y="21600"/>
                      <a:pt x="10799" y="21600"/>
                    </a:cubicBezTo>
                    <a:cubicBezTo>
                      <a:pt x="16761" y="21600"/>
                      <a:pt x="21600" y="16767"/>
                      <a:pt x="21600" y="10803"/>
                    </a:cubicBezTo>
                    <a:cubicBezTo>
                      <a:pt x="21600" y="4833"/>
                      <a:pt x="16761" y="0"/>
                      <a:pt x="10799" y="0"/>
                    </a:cubicBezTo>
                    <a:close/>
                  </a:path>
                </a:pathLst>
              </a:custGeom>
              <a:solidFill>
                <a:srgbClr val="1A21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  <p:sp>
        <p:nvSpPr>
          <p:cNvPr id="73" name="Shape 73"/>
          <p:cNvSpPr>
            <a:spLocks noGrp="1"/>
          </p:cNvSpPr>
          <p:nvPr>
            <p:ph type="title"/>
          </p:nvPr>
        </p:nvSpPr>
        <p:spPr>
          <a:xfrm>
            <a:off x="744729" y="179682"/>
            <a:ext cx="7654543" cy="741978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212830"/>
                </a:solidFill>
              </a:rPr>
              <a:t>Title Text</a:t>
            </a:r>
          </a:p>
        </p:txBody>
      </p:sp>
      <p:sp>
        <p:nvSpPr>
          <p:cNvPr id="74" name="Shape 74"/>
          <p:cNvSpPr>
            <a:spLocks noGrp="1"/>
          </p:cNvSpPr>
          <p:nvPr>
            <p:ph type="body" idx="1"/>
          </p:nvPr>
        </p:nvSpPr>
        <p:spPr>
          <a:xfrm>
            <a:off x="744729" y="823065"/>
            <a:ext cx="6278404" cy="793751"/>
          </a:xfrm>
          <a:prstGeom prst="rect">
            <a:avLst/>
          </a:prstGeom>
        </p:spPr>
        <p:txBody>
          <a:bodyPr/>
          <a:lstStyle>
            <a:lvl1pPr algn="l"/>
            <a:lvl2pPr algn="l"/>
            <a:lvl3pPr algn="l"/>
            <a:lvl4pPr algn="l"/>
            <a:lvl5pPr algn="l"/>
          </a:lstStyle>
          <a:p>
            <a:pPr lvl="0">
              <a:defRPr sz="1800"/>
            </a:pPr>
            <a:r>
              <a:rPr sz="600"/>
              <a:t>Body Level One</a:t>
            </a:r>
          </a:p>
          <a:p>
            <a:pPr lvl="1">
              <a:defRPr sz="1800"/>
            </a:pPr>
            <a:r>
              <a:rPr sz="600"/>
              <a:t>Body Level Two</a:t>
            </a:r>
          </a:p>
          <a:p>
            <a:pPr lvl="2">
              <a:defRPr sz="1800"/>
            </a:pPr>
            <a:r>
              <a:rPr sz="600"/>
              <a:t>Body Level Three</a:t>
            </a:r>
          </a:p>
          <a:p>
            <a:pPr lvl="3">
              <a:defRPr sz="1800"/>
            </a:pPr>
            <a:r>
              <a:rPr sz="600"/>
              <a:t>Body Level Four</a:t>
            </a:r>
          </a:p>
          <a:p>
            <a:pPr lvl="4">
              <a:defRPr sz="1800"/>
            </a:pPr>
            <a:r>
              <a:rPr sz="600"/>
              <a:t>Body Level Five</a:t>
            </a:r>
          </a:p>
        </p:txBody>
      </p:sp>
      <p:sp>
        <p:nvSpPr>
          <p:cNvPr id="75" name="Shape 75"/>
          <p:cNvSpPr>
            <a:spLocks noGrp="1"/>
          </p:cNvSpPr>
          <p:nvPr>
            <p:ph type="sldNum" sz="quarter" idx="2"/>
          </p:nvPr>
        </p:nvSpPr>
        <p:spPr>
          <a:xfrm>
            <a:off x="8639007" y="6578600"/>
            <a:ext cx="139430" cy="2032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grpSp>
        <p:nvGrpSpPr>
          <p:cNvPr id="78" name="Group 78">
            <a:hlinkClick r:id="" action="ppaction://hlinkshowjump?jump=previousslide"/>
          </p:cNvPr>
          <p:cNvGrpSpPr/>
          <p:nvPr/>
        </p:nvGrpSpPr>
        <p:grpSpPr>
          <a:xfrm>
            <a:off x="8488688" y="6575220"/>
            <a:ext cx="109845" cy="146460"/>
            <a:chOff x="0" y="0"/>
            <a:chExt cx="292918" cy="292918"/>
          </a:xfrm>
        </p:grpSpPr>
        <p:sp>
          <p:nvSpPr>
            <p:cNvPr id="76" name="Shape 76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222B31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77" name="Shape 77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22B3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81" name="Group 81">
            <a:hlinkClick r:id="" action="ppaction://hlinkshowjump?jump=nextslide"/>
          </p:cNvPr>
          <p:cNvGrpSpPr/>
          <p:nvPr/>
        </p:nvGrpSpPr>
        <p:grpSpPr>
          <a:xfrm flipH="1">
            <a:off x="8807776" y="6575220"/>
            <a:ext cx="109845" cy="146460"/>
            <a:chOff x="0" y="0"/>
            <a:chExt cx="292918" cy="292918"/>
          </a:xfrm>
        </p:grpSpPr>
        <p:sp>
          <p:nvSpPr>
            <p:cNvPr id="79" name="Shape 79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222B31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80" name="Shape 80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22B3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3062571"/>
      </p:ext>
    </p:extLst>
  </p:cSld>
  <p:clrMapOvr>
    <a:masterClrMapping/>
  </p:clrMapOvr>
  <p:transition spd="med"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title"/>
          </p:nvPr>
        </p:nvSpPr>
        <p:spPr>
          <a:xfrm>
            <a:off x="744729" y="179682"/>
            <a:ext cx="7654543" cy="741978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212830"/>
                </a:solidFill>
              </a:rPr>
              <a:t>Title Text</a:t>
            </a:r>
          </a:p>
        </p:txBody>
      </p:sp>
      <p:sp>
        <p:nvSpPr>
          <p:cNvPr id="84" name="Shape 84"/>
          <p:cNvSpPr>
            <a:spLocks noGrp="1"/>
          </p:cNvSpPr>
          <p:nvPr>
            <p:ph type="body" idx="1"/>
          </p:nvPr>
        </p:nvSpPr>
        <p:spPr>
          <a:xfrm>
            <a:off x="744729" y="823065"/>
            <a:ext cx="6278404" cy="793751"/>
          </a:xfrm>
          <a:prstGeom prst="rect">
            <a:avLst/>
          </a:prstGeom>
        </p:spPr>
        <p:txBody>
          <a:bodyPr/>
          <a:lstStyle>
            <a:lvl1pPr algn="l"/>
            <a:lvl2pPr algn="l"/>
            <a:lvl3pPr algn="l"/>
            <a:lvl4pPr algn="l"/>
            <a:lvl5pPr algn="l"/>
          </a:lstStyle>
          <a:p>
            <a:pPr lvl="0">
              <a:defRPr sz="1800"/>
            </a:pPr>
            <a:r>
              <a:rPr sz="600"/>
              <a:t>Body Level One</a:t>
            </a:r>
          </a:p>
          <a:p>
            <a:pPr lvl="1">
              <a:defRPr sz="1800"/>
            </a:pPr>
            <a:r>
              <a:rPr sz="600"/>
              <a:t>Body Level Two</a:t>
            </a:r>
          </a:p>
          <a:p>
            <a:pPr lvl="2">
              <a:defRPr sz="1800"/>
            </a:pPr>
            <a:r>
              <a:rPr sz="600"/>
              <a:t>Body Level Three</a:t>
            </a:r>
          </a:p>
          <a:p>
            <a:pPr lvl="3">
              <a:defRPr sz="1800"/>
            </a:pPr>
            <a:r>
              <a:rPr sz="600"/>
              <a:t>Body Level Four</a:t>
            </a:r>
          </a:p>
          <a:p>
            <a:pPr lvl="4">
              <a:defRPr sz="1800"/>
            </a:pPr>
            <a:r>
              <a:rPr sz="6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597636975"/>
      </p:ext>
    </p:extLst>
  </p:cSld>
  <p:clrMapOvr>
    <a:masterClrMapping/>
  </p:clrMapOvr>
  <p:transition spd="med"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" name="Group 93"/>
          <p:cNvGrpSpPr/>
          <p:nvPr/>
        </p:nvGrpSpPr>
        <p:grpSpPr>
          <a:xfrm>
            <a:off x="206257" y="6579295"/>
            <a:ext cx="652434" cy="198656"/>
            <a:chOff x="0" y="0"/>
            <a:chExt cx="1739821" cy="397311"/>
          </a:xfrm>
        </p:grpSpPr>
        <p:grpSp>
          <p:nvGrpSpPr>
            <p:cNvPr id="88" name="Group 88"/>
            <p:cNvGrpSpPr/>
            <p:nvPr/>
          </p:nvGrpSpPr>
          <p:grpSpPr>
            <a:xfrm>
              <a:off x="0" y="16976"/>
              <a:ext cx="378730" cy="275796"/>
              <a:chOff x="0" y="0"/>
              <a:chExt cx="378729" cy="275794"/>
            </a:xfrm>
          </p:grpSpPr>
          <p:sp>
            <p:nvSpPr>
              <p:cNvPr id="86" name="Shape 86"/>
              <p:cNvSpPr/>
              <p:nvPr/>
            </p:nvSpPr>
            <p:spPr>
              <a:xfrm>
                <a:off x="105200" y="0"/>
                <a:ext cx="273530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7316"/>
                    </a:moveTo>
                    <a:cubicBezTo>
                      <a:pt x="21600" y="19682"/>
                      <a:pt x="20404" y="21600"/>
                      <a:pt x="18928" y="21600"/>
                    </a:cubicBezTo>
                    <a:cubicBezTo>
                      <a:pt x="17453" y="21600"/>
                      <a:pt x="16257" y="19682"/>
                      <a:pt x="16257" y="17316"/>
                    </a:cubicBezTo>
                    <a:cubicBezTo>
                      <a:pt x="16257" y="12492"/>
                      <a:pt x="13809" y="8567"/>
                      <a:pt x="10800" y="8567"/>
                    </a:cubicBezTo>
                    <a:cubicBezTo>
                      <a:pt x="7791" y="8567"/>
                      <a:pt x="5343" y="12492"/>
                      <a:pt x="5343" y="17316"/>
                    </a:cubicBezTo>
                    <a:cubicBezTo>
                      <a:pt x="5343" y="19682"/>
                      <a:pt x="4147" y="21600"/>
                      <a:pt x="2672" y="21600"/>
                    </a:cubicBezTo>
                    <a:cubicBezTo>
                      <a:pt x="1197" y="21600"/>
                      <a:pt x="0" y="19682"/>
                      <a:pt x="0" y="17316"/>
                    </a:cubicBezTo>
                    <a:cubicBezTo>
                      <a:pt x="0" y="12691"/>
                      <a:pt x="1123" y="8343"/>
                      <a:pt x="3163" y="5072"/>
                    </a:cubicBezTo>
                    <a:cubicBezTo>
                      <a:pt x="5204" y="1801"/>
                      <a:pt x="7915" y="0"/>
                      <a:pt x="10800" y="0"/>
                    </a:cubicBezTo>
                    <a:cubicBezTo>
                      <a:pt x="13685" y="0"/>
                      <a:pt x="16397" y="1801"/>
                      <a:pt x="18437" y="5072"/>
                    </a:cubicBezTo>
                    <a:cubicBezTo>
                      <a:pt x="20477" y="8343"/>
                      <a:pt x="21600" y="12691"/>
                      <a:pt x="21600" y="17316"/>
                    </a:cubicBezTo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87" name="Shape 87"/>
              <p:cNvSpPr/>
              <p:nvPr/>
            </p:nvSpPr>
            <p:spPr>
              <a:xfrm>
                <a:off x="0" y="105200"/>
                <a:ext cx="273528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003" y="6600"/>
                    </a:moveTo>
                    <a:cubicBezTo>
                      <a:pt x="17003" y="3730"/>
                      <a:pt x="18459" y="1393"/>
                      <a:pt x="20250" y="1393"/>
                    </a:cubicBezTo>
                    <a:cubicBezTo>
                      <a:pt x="20499" y="1393"/>
                      <a:pt x="20740" y="1442"/>
                      <a:pt x="20972" y="1527"/>
                    </a:cubicBezTo>
                    <a:cubicBezTo>
                      <a:pt x="20482" y="594"/>
                      <a:pt x="19749" y="0"/>
                      <a:pt x="18928" y="0"/>
                    </a:cubicBezTo>
                    <a:cubicBezTo>
                      <a:pt x="17453" y="0"/>
                      <a:pt x="16257" y="1918"/>
                      <a:pt x="16257" y="4284"/>
                    </a:cubicBezTo>
                    <a:cubicBezTo>
                      <a:pt x="16257" y="6254"/>
                      <a:pt x="15844" y="8067"/>
                      <a:pt x="15156" y="9532"/>
                    </a:cubicBezTo>
                    <a:cubicBezTo>
                      <a:pt x="16156" y="9547"/>
                      <a:pt x="16966" y="10855"/>
                      <a:pt x="16966" y="12461"/>
                    </a:cubicBezTo>
                    <a:cubicBezTo>
                      <a:pt x="16966" y="14077"/>
                      <a:pt x="16146" y="15392"/>
                      <a:pt x="15138" y="15392"/>
                    </a:cubicBezTo>
                    <a:cubicBezTo>
                      <a:pt x="14130" y="15392"/>
                      <a:pt x="13310" y="14077"/>
                      <a:pt x="13310" y="12461"/>
                    </a:cubicBezTo>
                    <a:cubicBezTo>
                      <a:pt x="13310" y="12313"/>
                      <a:pt x="13319" y="12169"/>
                      <a:pt x="13333" y="12027"/>
                    </a:cubicBezTo>
                    <a:cubicBezTo>
                      <a:pt x="12575" y="12667"/>
                      <a:pt x="11714" y="13033"/>
                      <a:pt x="10800" y="13033"/>
                    </a:cubicBezTo>
                    <a:cubicBezTo>
                      <a:pt x="9907" y="13033"/>
                      <a:pt x="9065" y="12681"/>
                      <a:pt x="8321" y="12068"/>
                    </a:cubicBezTo>
                    <a:cubicBezTo>
                      <a:pt x="8331" y="12197"/>
                      <a:pt x="8339" y="12327"/>
                      <a:pt x="8339" y="12461"/>
                    </a:cubicBezTo>
                    <a:cubicBezTo>
                      <a:pt x="8339" y="14077"/>
                      <a:pt x="7519" y="15392"/>
                      <a:pt x="6511" y="15392"/>
                    </a:cubicBezTo>
                    <a:cubicBezTo>
                      <a:pt x="5503" y="15392"/>
                      <a:pt x="4683" y="14077"/>
                      <a:pt x="4683" y="12461"/>
                    </a:cubicBezTo>
                    <a:cubicBezTo>
                      <a:pt x="4683" y="10880"/>
                      <a:pt x="5468" y="9591"/>
                      <a:pt x="6446" y="9535"/>
                    </a:cubicBezTo>
                    <a:cubicBezTo>
                      <a:pt x="5757" y="8071"/>
                      <a:pt x="5343" y="6255"/>
                      <a:pt x="5343" y="4284"/>
                    </a:cubicBezTo>
                    <a:cubicBezTo>
                      <a:pt x="5343" y="1918"/>
                      <a:pt x="4147" y="0"/>
                      <a:pt x="2671" y="0"/>
                    </a:cubicBezTo>
                    <a:cubicBezTo>
                      <a:pt x="1843" y="0"/>
                      <a:pt x="1103" y="605"/>
                      <a:pt x="613" y="1554"/>
                    </a:cubicBezTo>
                    <a:cubicBezTo>
                      <a:pt x="865" y="1453"/>
                      <a:pt x="1127" y="1393"/>
                      <a:pt x="1399" y="1393"/>
                    </a:cubicBezTo>
                    <a:cubicBezTo>
                      <a:pt x="3190" y="1393"/>
                      <a:pt x="4646" y="3730"/>
                      <a:pt x="4646" y="6600"/>
                    </a:cubicBezTo>
                    <a:cubicBezTo>
                      <a:pt x="4646" y="9472"/>
                      <a:pt x="3190" y="11808"/>
                      <a:pt x="1399" y="11808"/>
                    </a:cubicBezTo>
                    <a:cubicBezTo>
                      <a:pt x="1284" y="11808"/>
                      <a:pt x="1171" y="11799"/>
                      <a:pt x="1060" y="11780"/>
                    </a:cubicBezTo>
                    <a:cubicBezTo>
                      <a:pt x="1581" y="13519"/>
                      <a:pt x="2287" y="15123"/>
                      <a:pt x="3163" y="16528"/>
                    </a:cubicBezTo>
                    <a:cubicBezTo>
                      <a:pt x="4357" y="18443"/>
                      <a:pt x="5783" y="19849"/>
                      <a:pt x="7337" y="20690"/>
                    </a:cubicBezTo>
                    <a:cubicBezTo>
                      <a:pt x="7583" y="17880"/>
                      <a:pt x="9088" y="15708"/>
                      <a:pt x="10908" y="15708"/>
                    </a:cubicBezTo>
                    <a:cubicBezTo>
                      <a:pt x="12703" y="15708"/>
                      <a:pt x="14192" y="17823"/>
                      <a:pt x="14467" y="20580"/>
                    </a:cubicBezTo>
                    <a:cubicBezTo>
                      <a:pt x="15943" y="19728"/>
                      <a:pt x="17295" y="18359"/>
                      <a:pt x="18437" y="16528"/>
                    </a:cubicBezTo>
                    <a:cubicBezTo>
                      <a:pt x="19312" y="15125"/>
                      <a:pt x="20017" y="13522"/>
                      <a:pt x="20539" y="11785"/>
                    </a:cubicBezTo>
                    <a:cubicBezTo>
                      <a:pt x="20444" y="11799"/>
                      <a:pt x="20348" y="11808"/>
                      <a:pt x="20250" y="11808"/>
                    </a:cubicBezTo>
                    <a:cubicBezTo>
                      <a:pt x="18459" y="11808"/>
                      <a:pt x="17003" y="9472"/>
                      <a:pt x="17003" y="6600"/>
                    </a:cubicBezTo>
                    <a:close/>
                    <a:moveTo>
                      <a:pt x="21563" y="3598"/>
                    </a:moveTo>
                    <a:cubicBezTo>
                      <a:pt x="21191" y="3178"/>
                      <a:pt x="20738" y="2930"/>
                      <a:pt x="20250" y="2930"/>
                    </a:cubicBezTo>
                    <a:cubicBezTo>
                      <a:pt x="18988" y="2930"/>
                      <a:pt x="17961" y="4577"/>
                      <a:pt x="17961" y="6600"/>
                    </a:cubicBezTo>
                    <a:cubicBezTo>
                      <a:pt x="17961" y="8625"/>
                      <a:pt x="18988" y="10271"/>
                      <a:pt x="20250" y="10271"/>
                    </a:cubicBezTo>
                    <a:cubicBezTo>
                      <a:pt x="20507" y="10271"/>
                      <a:pt x="20753" y="10200"/>
                      <a:pt x="20983" y="10075"/>
                    </a:cubicBezTo>
                    <a:cubicBezTo>
                      <a:pt x="21388" y="8239"/>
                      <a:pt x="21600" y="6288"/>
                      <a:pt x="21600" y="4284"/>
                    </a:cubicBezTo>
                    <a:cubicBezTo>
                      <a:pt x="21600" y="4049"/>
                      <a:pt x="21585" y="3822"/>
                      <a:pt x="21563" y="3598"/>
                    </a:cubicBezTo>
                    <a:close/>
                    <a:moveTo>
                      <a:pt x="3688" y="6600"/>
                    </a:moveTo>
                    <a:cubicBezTo>
                      <a:pt x="3688" y="4577"/>
                      <a:pt x="2661" y="2930"/>
                      <a:pt x="1399" y="2930"/>
                    </a:cubicBezTo>
                    <a:cubicBezTo>
                      <a:pt x="886" y="2930"/>
                      <a:pt x="413" y="3205"/>
                      <a:pt x="31" y="3664"/>
                    </a:cubicBezTo>
                    <a:cubicBezTo>
                      <a:pt x="13" y="3867"/>
                      <a:pt x="0" y="4073"/>
                      <a:pt x="0" y="4284"/>
                    </a:cubicBezTo>
                    <a:cubicBezTo>
                      <a:pt x="0" y="6276"/>
                      <a:pt x="210" y="8216"/>
                      <a:pt x="610" y="10042"/>
                    </a:cubicBezTo>
                    <a:cubicBezTo>
                      <a:pt x="856" y="10188"/>
                      <a:pt x="1121" y="10271"/>
                      <a:pt x="1399" y="10271"/>
                    </a:cubicBezTo>
                    <a:cubicBezTo>
                      <a:pt x="2661" y="10271"/>
                      <a:pt x="3688" y="8625"/>
                      <a:pt x="3688" y="6600"/>
                    </a:cubicBezTo>
                    <a:close/>
                    <a:moveTo>
                      <a:pt x="5642" y="12461"/>
                    </a:moveTo>
                    <a:cubicBezTo>
                      <a:pt x="5642" y="13229"/>
                      <a:pt x="6032" y="13855"/>
                      <a:pt x="6511" y="13855"/>
                    </a:cubicBezTo>
                    <a:cubicBezTo>
                      <a:pt x="6991" y="13855"/>
                      <a:pt x="7380" y="13229"/>
                      <a:pt x="7380" y="12461"/>
                    </a:cubicBezTo>
                    <a:cubicBezTo>
                      <a:pt x="7380" y="11693"/>
                      <a:pt x="6991" y="11067"/>
                      <a:pt x="6511" y="11067"/>
                    </a:cubicBezTo>
                    <a:cubicBezTo>
                      <a:pt x="6032" y="11067"/>
                      <a:pt x="5642" y="11693"/>
                      <a:pt x="5642" y="12461"/>
                    </a:cubicBezTo>
                    <a:close/>
                    <a:moveTo>
                      <a:pt x="15138" y="13855"/>
                    </a:moveTo>
                    <a:cubicBezTo>
                      <a:pt x="15617" y="13855"/>
                      <a:pt x="16007" y="13229"/>
                      <a:pt x="16007" y="12461"/>
                    </a:cubicBezTo>
                    <a:cubicBezTo>
                      <a:pt x="16007" y="11693"/>
                      <a:pt x="15617" y="11067"/>
                      <a:pt x="15138" y="11067"/>
                    </a:cubicBezTo>
                    <a:cubicBezTo>
                      <a:pt x="14659" y="11067"/>
                      <a:pt x="14269" y="11693"/>
                      <a:pt x="14269" y="12461"/>
                    </a:cubicBezTo>
                    <a:cubicBezTo>
                      <a:pt x="14269" y="13229"/>
                      <a:pt x="14659" y="13855"/>
                      <a:pt x="15138" y="13855"/>
                    </a:cubicBezTo>
                    <a:close/>
                    <a:moveTo>
                      <a:pt x="10908" y="17245"/>
                    </a:moveTo>
                    <a:cubicBezTo>
                      <a:pt x="9525" y="17245"/>
                      <a:pt x="8387" y="18952"/>
                      <a:pt x="8268" y="21121"/>
                    </a:cubicBezTo>
                    <a:cubicBezTo>
                      <a:pt x="9088" y="21435"/>
                      <a:pt x="9936" y="21600"/>
                      <a:pt x="10800" y="21600"/>
                    </a:cubicBezTo>
                    <a:cubicBezTo>
                      <a:pt x="11738" y="21600"/>
                      <a:pt x="12658" y="21406"/>
                      <a:pt x="13542" y="21036"/>
                    </a:cubicBezTo>
                    <a:cubicBezTo>
                      <a:pt x="13399" y="18908"/>
                      <a:pt x="12273" y="17245"/>
                      <a:pt x="10908" y="1724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92" name="Group 92"/>
            <p:cNvGrpSpPr/>
            <p:nvPr/>
          </p:nvGrpSpPr>
          <p:grpSpPr>
            <a:xfrm>
              <a:off x="451491" y="-1"/>
              <a:ext cx="1288331" cy="397313"/>
              <a:chOff x="0" y="0"/>
              <a:chExt cx="1288330" cy="397311"/>
            </a:xfrm>
          </p:grpSpPr>
          <p:sp>
            <p:nvSpPr>
              <p:cNvPr id="89" name="Shape 89"/>
              <p:cNvSpPr/>
              <p:nvPr/>
            </p:nvSpPr>
            <p:spPr>
              <a:xfrm>
                <a:off x="0" y="0"/>
                <a:ext cx="1288331" cy="267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09" y="0"/>
                    </a:moveTo>
                    <a:cubicBezTo>
                      <a:pt x="11534" y="0"/>
                      <a:pt x="11413" y="501"/>
                      <a:pt x="11413" y="1340"/>
                    </a:cubicBezTo>
                    <a:cubicBezTo>
                      <a:pt x="11413" y="2179"/>
                      <a:pt x="11534" y="2681"/>
                      <a:pt x="11709" y="2681"/>
                    </a:cubicBezTo>
                    <a:lnTo>
                      <a:pt x="12014" y="2681"/>
                    </a:lnTo>
                    <a:lnTo>
                      <a:pt x="12014" y="18319"/>
                    </a:lnTo>
                    <a:lnTo>
                      <a:pt x="11709" y="18319"/>
                    </a:lnTo>
                    <a:cubicBezTo>
                      <a:pt x="11534" y="18319"/>
                      <a:pt x="11413" y="18820"/>
                      <a:pt x="11413" y="19659"/>
                    </a:cubicBezTo>
                    <a:cubicBezTo>
                      <a:pt x="11413" y="20498"/>
                      <a:pt x="11534" y="21000"/>
                      <a:pt x="11709" y="21000"/>
                    </a:cubicBezTo>
                    <a:lnTo>
                      <a:pt x="12960" y="21000"/>
                    </a:lnTo>
                    <a:cubicBezTo>
                      <a:pt x="13134" y="21000"/>
                      <a:pt x="13256" y="20498"/>
                      <a:pt x="13256" y="19659"/>
                    </a:cubicBezTo>
                    <a:cubicBezTo>
                      <a:pt x="13256" y="18820"/>
                      <a:pt x="13134" y="18319"/>
                      <a:pt x="12960" y="18319"/>
                    </a:cubicBezTo>
                    <a:lnTo>
                      <a:pt x="12571" y="18319"/>
                    </a:lnTo>
                    <a:lnTo>
                      <a:pt x="12571" y="2681"/>
                    </a:lnTo>
                    <a:lnTo>
                      <a:pt x="13613" y="2681"/>
                    </a:lnTo>
                    <a:cubicBezTo>
                      <a:pt x="13871" y="2681"/>
                      <a:pt x="14055" y="3073"/>
                      <a:pt x="14179" y="3686"/>
                    </a:cubicBezTo>
                    <a:cubicBezTo>
                      <a:pt x="14303" y="4297"/>
                      <a:pt x="14368" y="5355"/>
                      <a:pt x="14368" y="6730"/>
                    </a:cubicBezTo>
                    <a:cubicBezTo>
                      <a:pt x="14368" y="8105"/>
                      <a:pt x="14303" y="9163"/>
                      <a:pt x="14179" y="9774"/>
                    </a:cubicBezTo>
                    <a:cubicBezTo>
                      <a:pt x="14055" y="10387"/>
                      <a:pt x="13871" y="10723"/>
                      <a:pt x="13613" y="10723"/>
                    </a:cubicBezTo>
                    <a:lnTo>
                      <a:pt x="13123" y="10723"/>
                    </a:lnTo>
                    <a:cubicBezTo>
                      <a:pt x="12948" y="10723"/>
                      <a:pt x="12826" y="11225"/>
                      <a:pt x="12826" y="12064"/>
                    </a:cubicBezTo>
                    <a:cubicBezTo>
                      <a:pt x="12826" y="12903"/>
                      <a:pt x="12948" y="13404"/>
                      <a:pt x="13123" y="13404"/>
                    </a:cubicBezTo>
                    <a:lnTo>
                      <a:pt x="13613" y="13404"/>
                    </a:lnTo>
                    <a:cubicBezTo>
                      <a:pt x="14043" y="13404"/>
                      <a:pt x="14378" y="12863"/>
                      <a:pt x="14612" y="11673"/>
                    </a:cubicBezTo>
                    <a:cubicBezTo>
                      <a:pt x="14842" y="10498"/>
                      <a:pt x="14960" y="8860"/>
                      <a:pt x="14960" y="6744"/>
                    </a:cubicBezTo>
                    <a:cubicBezTo>
                      <a:pt x="14960" y="4628"/>
                      <a:pt x="14842" y="2962"/>
                      <a:pt x="14612" y="1787"/>
                    </a:cubicBezTo>
                    <a:cubicBezTo>
                      <a:pt x="14378" y="597"/>
                      <a:pt x="14043" y="0"/>
                      <a:pt x="13613" y="0"/>
                    </a:cubicBezTo>
                    <a:lnTo>
                      <a:pt x="11709" y="0"/>
                    </a:lnTo>
                    <a:close/>
                    <a:moveTo>
                      <a:pt x="84" y="2052"/>
                    </a:moveTo>
                    <a:cubicBezTo>
                      <a:pt x="27" y="2052"/>
                      <a:pt x="0" y="2199"/>
                      <a:pt x="0" y="2471"/>
                    </a:cubicBezTo>
                    <a:cubicBezTo>
                      <a:pt x="0" y="2746"/>
                      <a:pt x="27" y="2876"/>
                      <a:pt x="84" y="2876"/>
                    </a:cubicBezTo>
                    <a:lnTo>
                      <a:pt x="482" y="2876"/>
                    </a:lnTo>
                    <a:cubicBezTo>
                      <a:pt x="539" y="2876"/>
                      <a:pt x="569" y="3009"/>
                      <a:pt x="569" y="3281"/>
                    </a:cubicBezTo>
                    <a:lnTo>
                      <a:pt x="569" y="19952"/>
                    </a:lnTo>
                    <a:cubicBezTo>
                      <a:pt x="569" y="20226"/>
                      <a:pt x="539" y="20357"/>
                      <a:pt x="482" y="20357"/>
                    </a:cubicBezTo>
                    <a:lnTo>
                      <a:pt x="84" y="20357"/>
                    </a:lnTo>
                    <a:cubicBezTo>
                      <a:pt x="27" y="20357"/>
                      <a:pt x="0" y="20490"/>
                      <a:pt x="0" y="20762"/>
                    </a:cubicBezTo>
                    <a:cubicBezTo>
                      <a:pt x="0" y="21036"/>
                      <a:pt x="27" y="21181"/>
                      <a:pt x="84" y="21181"/>
                    </a:cubicBezTo>
                    <a:lnTo>
                      <a:pt x="1335" y="21181"/>
                    </a:lnTo>
                    <a:cubicBezTo>
                      <a:pt x="1393" y="21181"/>
                      <a:pt x="1420" y="21036"/>
                      <a:pt x="1420" y="20762"/>
                    </a:cubicBezTo>
                    <a:cubicBezTo>
                      <a:pt x="1420" y="20490"/>
                      <a:pt x="1393" y="20357"/>
                      <a:pt x="1335" y="20357"/>
                    </a:cubicBezTo>
                    <a:lnTo>
                      <a:pt x="825" y="20357"/>
                    </a:lnTo>
                    <a:cubicBezTo>
                      <a:pt x="768" y="20357"/>
                      <a:pt x="737" y="20226"/>
                      <a:pt x="737" y="19952"/>
                    </a:cubicBezTo>
                    <a:lnTo>
                      <a:pt x="737" y="3965"/>
                    </a:lnTo>
                    <a:cubicBezTo>
                      <a:pt x="737" y="3820"/>
                      <a:pt x="744" y="3750"/>
                      <a:pt x="755" y="3742"/>
                    </a:cubicBezTo>
                    <a:cubicBezTo>
                      <a:pt x="766" y="3733"/>
                      <a:pt x="776" y="3753"/>
                      <a:pt x="784" y="3826"/>
                    </a:cubicBezTo>
                    <a:lnTo>
                      <a:pt x="2375" y="20762"/>
                    </a:lnTo>
                    <a:cubicBezTo>
                      <a:pt x="2401" y="21036"/>
                      <a:pt x="2443" y="21181"/>
                      <a:pt x="2500" y="21181"/>
                    </a:cubicBezTo>
                    <a:cubicBezTo>
                      <a:pt x="2557" y="21181"/>
                      <a:pt x="2598" y="21036"/>
                      <a:pt x="2625" y="20762"/>
                    </a:cubicBezTo>
                    <a:lnTo>
                      <a:pt x="4215" y="3826"/>
                    </a:lnTo>
                    <a:cubicBezTo>
                      <a:pt x="4223" y="3753"/>
                      <a:pt x="4233" y="3733"/>
                      <a:pt x="4245" y="3742"/>
                    </a:cubicBezTo>
                    <a:cubicBezTo>
                      <a:pt x="4256" y="3750"/>
                      <a:pt x="4259" y="3820"/>
                      <a:pt x="4259" y="3965"/>
                    </a:cubicBezTo>
                    <a:lnTo>
                      <a:pt x="4259" y="19952"/>
                    </a:lnTo>
                    <a:cubicBezTo>
                      <a:pt x="4259" y="20226"/>
                      <a:pt x="4231" y="20357"/>
                      <a:pt x="4175" y="20357"/>
                    </a:cubicBezTo>
                    <a:lnTo>
                      <a:pt x="3664" y="20357"/>
                    </a:lnTo>
                    <a:cubicBezTo>
                      <a:pt x="3607" y="20357"/>
                      <a:pt x="3580" y="20490"/>
                      <a:pt x="3580" y="20762"/>
                    </a:cubicBezTo>
                    <a:cubicBezTo>
                      <a:pt x="3580" y="21036"/>
                      <a:pt x="3607" y="21181"/>
                      <a:pt x="3664" y="21181"/>
                    </a:cubicBezTo>
                    <a:lnTo>
                      <a:pt x="4912" y="21181"/>
                    </a:lnTo>
                    <a:cubicBezTo>
                      <a:pt x="4969" y="21181"/>
                      <a:pt x="4999" y="21036"/>
                      <a:pt x="4999" y="20762"/>
                    </a:cubicBezTo>
                    <a:cubicBezTo>
                      <a:pt x="4999" y="20490"/>
                      <a:pt x="4969" y="20357"/>
                      <a:pt x="4912" y="20357"/>
                    </a:cubicBezTo>
                    <a:lnTo>
                      <a:pt x="4517" y="20357"/>
                    </a:lnTo>
                    <a:cubicBezTo>
                      <a:pt x="4460" y="20357"/>
                      <a:pt x="4430" y="20226"/>
                      <a:pt x="4430" y="19952"/>
                    </a:cubicBezTo>
                    <a:lnTo>
                      <a:pt x="4430" y="3281"/>
                    </a:lnTo>
                    <a:cubicBezTo>
                      <a:pt x="4430" y="3009"/>
                      <a:pt x="4460" y="2876"/>
                      <a:pt x="4517" y="2876"/>
                    </a:cubicBezTo>
                    <a:lnTo>
                      <a:pt x="4912" y="2876"/>
                    </a:lnTo>
                    <a:cubicBezTo>
                      <a:pt x="4969" y="2876"/>
                      <a:pt x="4999" y="2746"/>
                      <a:pt x="4999" y="2471"/>
                    </a:cubicBezTo>
                    <a:cubicBezTo>
                      <a:pt x="4999" y="2199"/>
                      <a:pt x="4969" y="2052"/>
                      <a:pt x="4912" y="2052"/>
                    </a:cubicBezTo>
                    <a:lnTo>
                      <a:pt x="4288" y="2052"/>
                    </a:lnTo>
                    <a:cubicBezTo>
                      <a:pt x="4246" y="2052"/>
                      <a:pt x="4216" y="2090"/>
                      <a:pt x="4195" y="2164"/>
                    </a:cubicBezTo>
                    <a:cubicBezTo>
                      <a:pt x="4174" y="2235"/>
                      <a:pt x="4157" y="2344"/>
                      <a:pt x="4146" y="2471"/>
                    </a:cubicBezTo>
                    <a:lnTo>
                      <a:pt x="2555" y="19408"/>
                    </a:lnTo>
                    <a:cubicBezTo>
                      <a:pt x="2517" y="19790"/>
                      <a:pt x="2479" y="19790"/>
                      <a:pt x="2442" y="19408"/>
                    </a:cubicBezTo>
                    <a:lnTo>
                      <a:pt x="851" y="2471"/>
                    </a:lnTo>
                    <a:cubicBezTo>
                      <a:pt x="839" y="2344"/>
                      <a:pt x="825" y="2235"/>
                      <a:pt x="804" y="2164"/>
                    </a:cubicBezTo>
                    <a:cubicBezTo>
                      <a:pt x="783" y="2090"/>
                      <a:pt x="753" y="2052"/>
                      <a:pt x="711" y="2052"/>
                    </a:cubicBezTo>
                    <a:lnTo>
                      <a:pt x="84" y="2052"/>
                    </a:lnTo>
                    <a:close/>
                    <a:moveTo>
                      <a:pt x="17277" y="5222"/>
                    </a:moveTo>
                    <a:cubicBezTo>
                      <a:pt x="17138" y="5222"/>
                      <a:pt x="17008" y="5330"/>
                      <a:pt x="16885" y="5557"/>
                    </a:cubicBezTo>
                    <a:cubicBezTo>
                      <a:pt x="16772" y="5765"/>
                      <a:pt x="16666" y="6030"/>
                      <a:pt x="16575" y="6325"/>
                    </a:cubicBezTo>
                    <a:cubicBezTo>
                      <a:pt x="16535" y="6450"/>
                      <a:pt x="16500" y="6511"/>
                      <a:pt x="16464" y="6646"/>
                    </a:cubicBezTo>
                    <a:cubicBezTo>
                      <a:pt x="16446" y="5920"/>
                      <a:pt x="16331" y="5362"/>
                      <a:pt x="16171" y="5362"/>
                    </a:cubicBezTo>
                    <a:lnTo>
                      <a:pt x="15602" y="5362"/>
                    </a:lnTo>
                    <a:cubicBezTo>
                      <a:pt x="15427" y="5362"/>
                      <a:pt x="15306" y="6087"/>
                      <a:pt x="15306" y="6925"/>
                    </a:cubicBezTo>
                    <a:cubicBezTo>
                      <a:pt x="15306" y="7764"/>
                      <a:pt x="15427" y="8489"/>
                      <a:pt x="15602" y="8489"/>
                    </a:cubicBezTo>
                    <a:lnTo>
                      <a:pt x="15915" y="8489"/>
                    </a:lnTo>
                    <a:lnTo>
                      <a:pt x="15915" y="18319"/>
                    </a:lnTo>
                    <a:lnTo>
                      <a:pt x="15602" y="18319"/>
                    </a:lnTo>
                    <a:cubicBezTo>
                      <a:pt x="15427" y="18319"/>
                      <a:pt x="15306" y="18820"/>
                      <a:pt x="15306" y="19659"/>
                    </a:cubicBezTo>
                    <a:cubicBezTo>
                      <a:pt x="15306" y="20498"/>
                      <a:pt x="15427" y="21000"/>
                      <a:pt x="15602" y="21000"/>
                    </a:cubicBezTo>
                    <a:lnTo>
                      <a:pt x="16795" y="21000"/>
                    </a:lnTo>
                    <a:cubicBezTo>
                      <a:pt x="16970" y="21000"/>
                      <a:pt x="17091" y="20498"/>
                      <a:pt x="17091" y="19659"/>
                    </a:cubicBezTo>
                    <a:cubicBezTo>
                      <a:pt x="17091" y="18820"/>
                      <a:pt x="16970" y="18319"/>
                      <a:pt x="16795" y="18319"/>
                    </a:cubicBezTo>
                    <a:lnTo>
                      <a:pt x="16473" y="18319"/>
                    </a:lnTo>
                    <a:lnTo>
                      <a:pt x="16473" y="11030"/>
                    </a:lnTo>
                    <a:cubicBezTo>
                      <a:pt x="16566" y="10507"/>
                      <a:pt x="16612" y="10028"/>
                      <a:pt x="16694" y="9592"/>
                    </a:cubicBezTo>
                    <a:cubicBezTo>
                      <a:pt x="16767" y="9192"/>
                      <a:pt x="16859" y="8819"/>
                      <a:pt x="16966" y="8489"/>
                    </a:cubicBezTo>
                    <a:cubicBezTo>
                      <a:pt x="17058" y="8210"/>
                      <a:pt x="17161" y="8070"/>
                      <a:pt x="17280" y="8070"/>
                    </a:cubicBezTo>
                    <a:cubicBezTo>
                      <a:pt x="17441" y="8070"/>
                      <a:pt x="17555" y="8252"/>
                      <a:pt x="17634" y="8615"/>
                    </a:cubicBezTo>
                    <a:cubicBezTo>
                      <a:pt x="17712" y="8970"/>
                      <a:pt x="17747" y="9386"/>
                      <a:pt x="17747" y="9927"/>
                    </a:cubicBezTo>
                    <a:cubicBezTo>
                      <a:pt x="17747" y="10766"/>
                      <a:pt x="17869" y="11352"/>
                      <a:pt x="18044" y="11352"/>
                    </a:cubicBezTo>
                    <a:cubicBezTo>
                      <a:pt x="18218" y="11352"/>
                      <a:pt x="18343" y="10766"/>
                      <a:pt x="18343" y="9927"/>
                    </a:cubicBezTo>
                    <a:cubicBezTo>
                      <a:pt x="18343" y="9289"/>
                      <a:pt x="18318" y="8677"/>
                      <a:pt x="18270" y="8112"/>
                    </a:cubicBezTo>
                    <a:cubicBezTo>
                      <a:pt x="18221" y="7535"/>
                      <a:pt x="18148" y="7015"/>
                      <a:pt x="18052" y="6576"/>
                    </a:cubicBezTo>
                    <a:cubicBezTo>
                      <a:pt x="17958" y="6147"/>
                      <a:pt x="17845" y="5808"/>
                      <a:pt x="17715" y="5571"/>
                    </a:cubicBezTo>
                    <a:cubicBezTo>
                      <a:pt x="17587" y="5335"/>
                      <a:pt x="17438" y="5222"/>
                      <a:pt x="17277" y="5222"/>
                    </a:cubicBezTo>
                    <a:close/>
                    <a:moveTo>
                      <a:pt x="19997" y="5362"/>
                    </a:moveTo>
                    <a:cubicBezTo>
                      <a:pt x="19767" y="5362"/>
                      <a:pt x="19548" y="5565"/>
                      <a:pt x="19350" y="5962"/>
                    </a:cubicBezTo>
                    <a:cubicBezTo>
                      <a:pt x="19151" y="6362"/>
                      <a:pt x="18980" y="6931"/>
                      <a:pt x="18839" y="7651"/>
                    </a:cubicBezTo>
                    <a:cubicBezTo>
                      <a:pt x="18699" y="8366"/>
                      <a:pt x="18589" y="9238"/>
                      <a:pt x="18511" y="10235"/>
                    </a:cubicBezTo>
                    <a:cubicBezTo>
                      <a:pt x="18434" y="11218"/>
                      <a:pt x="18395" y="12313"/>
                      <a:pt x="18395" y="13488"/>
                    </a:cubicBezTo>
                    <a:cubicBezTo>
                      <a:pt x="18395" y="14662"/>
                      <a:pt x="18434" y="15744"/>
                      <a:pt x="18511" y="16727"/>
                    </a:cubicBezTo>
                    <a:cubicBezTo>
                      <a:pt x="18589" y="17724"/>
                      <a:pt x="18699" y="18597"/>
                      <a:pt x="18839" y="19310"/>
                    </a:cubicBezTo>
                    <a:cubicBezTo>
                      <a:pt x="18980" y="20031"/>
                      <a:pt x="19150" y="20599"/>
                      <a:pt x="19350" y="21000"/>
                    </a:cubicBezTo>
                    <a:cubicBezTo>
                      <a:pt x="19547" y="21396"/>
                      <a:pt x="19765" y="21600"/>
                      <a:pt x="19997" y="21600"/>
                    </a:cubicBezTo>
                    <a:cubicBezTo>
                      <a:pt x="20229" y="21600"/>
                      <a:pt x="20448" y="21396"/>
                      <a:pt x="20645" y="21000"/>
                    </a:cubicBezTo>
                    <a:cubicBezTo>
                      <a:pt x="20845" y="20599"/>
                      <a:pt x="21016" y="20029"/>
                      <a:pt x="21156" y="19310"/>
                    </a:cubicBezTo>
                    <a:cubicBezTo>
                      <a:pt x="21296" y="18595"/>
                      <a:pt x="21406" y="17723"/>
                      <a:pt x="21484" y="16727"/>
                    </a:cubicBezTo>
                    <a:cubicBezTo>
                      <a:pt x="21561" y="15742"/>
                      <a:pt x="21600" y="14661"/>
                      <a:pt x="21600" y="13488"/>
                    </a:cubicBezTo>
                    <a:cubicBezTo>
                      <a:pt x="21600" y="12314"/>
                      <a:pt x="21561" y="11220"/>
                      <a:pt x="21484" y="10235"/>
                    </a:cubicBezTo>
                    <a:cubicBezTo>
                      <a:pt x="21406" y="9238"/>
                      <a:pt x="21296" y="8367"/>
                      <a:pt x="21156" y="7651"/>
                    </a:cubicBezTo>
                    <a:cubicBezTo>
                      <a:pt x="21015" y="6931"/>
                      <a:pt x="20844" y="6363"/>
                      <a:pt x="20645" y="5962"/>
                    </a:cubicBezTo>
                    <a:cubicBezTo>
                      <a:pt x="20447" y="5565"/>
                      <a:pt x="20228" y="5362"/>
                      <a:pt x="19997" y="5362"/>
                    </a:cubicBezTo>
                    <a:close/>
                    <a:moveTo>
                      <a:pt x="6312" y="7247"/>
                    </a:moveTo>
                    <a:cubicBezTo>
                      <a:pt x="6187" y="7247"/>
                      <a:pt x="6067" y="7329"/>
                      <a:pt x="5957" y="7484"/>
                    </a:cubicBezTo>
                    <a:cubicBezTo>
                      <a:pt x="5847" y="7638"/>
                      <a:pt x="5751" y="7829"/>
                      <a:pt x="5664" y="8056"/>
                    </a:cubicBezTo>
                    <a:cubicBezTo>
                      <a:pt x="5577" y="8285"/>
                      <a:pt x="5498" y="8541"/>
                      <a:pt x="5432" y="8824"/>
                    </a:cubicBezTo>
                    <a:cubicBezTo>
                      <a:pt x="5365" y="9106"/>
                      <a:pt x="5314" y="9365"/>
                      <a:pt x="5272" y="9620"/>
                    </a:cubicBezTo>
                    <a:cubicBezTo>
                      <a:pt x="5238" y="9838"/>
                      <a:pt x="5244" y="10029"/>
                      <a:pt x="5290" y="10193"/>
                    </a:cubicBezTo>
                    <a:cubicBezTo>
                      <a:pt x="5335" y="10356"/>
                      <a:pt x="5375" y="10327"/>
                      <a:pt x="5409" y="10109"/>
                    </a:cubicBezTo>
                    <a:cubicBezTo>
                      <a:pt x="5443" y="9891"/>
                      <a:pt x="5487" y="9663"/>
                      <a:pt x="5542" y="9425"/>
                    </a:cubicBezTo>
                    <a:cubicBezTo>
                      <a:pt x="5597" y="9190"/>
                      <a:pt x="5660" y="8983"/>
                      <a:pt x="5734" y="8782"/>
                    </a:cubicBezTo>
                    <a:cubicBezTo>
                      <a:pt x="5808" y="8583"/>
                      <a:pt x="5892" y="8404"/>
                      <a:pt x="5986" y="8266"/>
                    </a:cubicBezTo>
                    <a:cubicBezTo>
                      <a:pt x="6081" y="8129"/>
                      <a:pt x="6190" y="8070"/>
                      <a:pt x="6312" y="8070"/>
                    </a:cubicBezTo>
                    <a:cubicBezTo>
                      <a:pt x="6448" y="8070"/>
                      <a:pt x="6570" y="8159"/>
                      <a:pt x="6680" y="8350"/>
                    </a:cubicBezTo>
                    <a:cubicBezTo>
                      <a:pt x="6790" y="8540"/>
                      <a:pt x="6883" y="8807"/>
                      <a:pt x="6959" y="9145"/>
                    </a:cubicBezTo>
                    <a:cubicBezTo>
                      <a:pt x="7035" y="9481"/>
                      <a:pt x="7091" y="9871"/>
                      <a:pt x="7133" y="10318"/>
                    </a:cubicBezTo>
                    <a:cubicBezTo>
                      <a:pt x="7175" y="10766"/>
                      <a:pt x="7197" y="11247"/>
                      <a:pt x="7197" y="11756"/>
                    </a:cubicBezTo>
                    <a:lnTo>
                      <a:pt x="7197" y="16950"/>
                    </a:lnTo>
                    <a:cubicBezTo>
                      <a:pt x="7118" y="17642"/>
                      <a:pt x="7021" y="18263"/>
                      <a:pt x="6907" y="18807"/>
                    </a:cubicBezTo>
                    <a:cubicBezTo>
                      <a:pt x="6808" y="19282"/>
                      <a:pt x="6690" y="19705"/>
                      <a:pt x="6550" y="20078"/>
                    </a:cubicBezTo>
                    <a:cubicBezTo>
                      <a:pt x="6410" y="20451"/>
                      <a:pt x="6248" y="20637"/>
                      <a:pt x="6062" y="20637"/>
                    </a:cubicBezTo>
                    <a:cubicBezTo>
                      <a:pt x="5778" y="20637"/>
                      <a:pt x="5565" y="20296"/>
                      <a:pt x="5423" y="19631"/>
                    </a:cubicBezTo>
                    <a:cubicBezTo>
                      <a:pt x="5281" y="18966"/>
                      <a:pt x="5208" y="18115"/>
                      <a:pt x="5208" y="17076"/>
                    </a:cubicBezTo>
                    <a:cubicBezTo>
                      <a:pt x="5208" y="16567"/>
                      <a:pt x="5227" y="16102"/>
                      <a:pt x="5264" y="15666"/>
                    </a:cubicBezTo>
                    <a:cubicBezTo>
                      <a:pt x="5299" y="15230"/>
                      <a:pt x="5355" y="14844"/>
                      <a:pt x="5435" y="14535"/>
                    </a:cubicBezTo>
                    <a:cubicBezTo>
                      <a:pt x="5514" y="14224"/>
                      <a:pt x="5615" y="13990"/>
                      <a:pt x="5737" y="13809"/>
                    </a:cubicBezTo>
                    <a:cubicBezTo>
                      <a:pt x="5858" y="13628"/>
                      <a:pt x="6005" y="13530"/>
                      <a:pt x="6175" y="13530"/>
                    </a:cubicBezTo>
                    <a:lnTo>
                      <a:pt x="6770" y="13530"/>
                    </a:lnTo>
                    <a:cubicBezTo>
                      <a:pt x="6827" y="13530"/>
                      <a:pt x="6857" y="13398"/>
                      <a:pt x="6857" y="13125"/>
                    </a:cubicBezTo>
                    <a:cubicBezTo>
                      <a:pt x="6857" y="12852"/>
                      <a:pt x="6827" y="12706"/>
                      <a:pt x="6770" y="12706"/>
                    </a:cubicBezTo>
                    <a:lnTo>
                      <a:pt x="6175" y="12706"/>
                    </a:lnTo>
                    <a:cubicBezTo>
                      <a:pt x="5990" y="12706"/>
                      <a:pt x="5825" y="12828"/>
                      <a:pt x="5685" y="13055"/>
                    </a:cubicBezTo>
                    <a:cubicBezTo>
                      <a:pt x="5544" y="13284"/>
                      <a:pt x="5427" y="13585"/>
                      <a:pt x="5330" y="13976"/>
                    </a:cubicBezTo>
                    <a:cubicBezTo>
                      <a:pt x="5234" y="14369"/>
                      <a:pt x="5162" y="14831"/>
                      <a:pt x="5113" y="15359"/>
                    </a:cubicBezTo>
                    <a:cubicBezTo>
                      <a:pt x="5063" y="15886"/>
                      <a:pt x="5037" y="16457"/>
                      <a:pt x="5037" y="17076"/>
                    </a:cubicBezTo>
                    <a:cubicBezTo>
                      <a:pt x="5037" y="17696"/>
                      <a:pt x="5059" y="18280"/>
                      <a:pt x="5101" y="18807"/>
                    </a:cubicBezTo>
                    <a:cubicBezTo>
                      <a:pt x="5143" y="19336"/>
                      <a:pt x="5204" y="19784"/>
                      <a:pt x="5290" y="20176"/>
                    </a:cubicBezTo>
                    <a:cubicBezTo>
                      <a:pt x="5375" y="20567"/>
                      <a:pt x="5483" y="20882"/>
                      <a:pt x="5612" y="21111"/>
                    </a:cubicBezTo>
                    <a:cubicBezTo>
                      <a:pt x="5741" y="21339"/>
                      <a:pt x="5892" y="21446"/>
                      <a:pt x="6062" y="21446"/>
                    </a:cubicBezTo>
                    <a:cubicBezTo>
                      <a:pt x="6198" y="21446"/>
                      <a:pt x="6322" y="21363"/>
                      <a:pt x="6434" y="21181"/>
                    </a:cubicBezTo>
                    <a:cubicBezTo>
                      <a:pt x="6545" y="21000"/>
                      <a:pt x="6646" y="20781"/>
                      <a:pt x="6735" y="20525"/>
                    </a:cubicBezTo>
                    <a:cubicBezTo>
                      <a:pt x="6824" y="20271"/>
                      <a:pt x="6899" y="19997"/>
                      <a:pt x="6962" y="19715"/>
                    </a:cubicBezTo>
                    <a:cubicBezTo>
                      <a:pt x="7024" y="19434"/>
                      <a:pt x="7073" y="19181"/>
                      <a:pt x="7107" y="18961"/>
                    </a:cubicBezTo>
                    <a:cubicBezTo>
                      <a:pt x="7122" y="18871"/>
                      <a:pt x="7134" y="18831"/>
                      <a:pt x="7145" y="18821"/>
                    </a:cubicBezTo>
                    <a:cubicBezTo>
                      <a:pt x="7156" y="18812"/>
                      <a:pt x="7166" y="18826"/>
                      <a:pt x="7174" y="18863"/>
                    </a:cubicBezTo>
                    <a:cubicBezTo>
                      <a:pt x="7181" y="18900"/>
                      <a:pt x="7187" y="18944"/>
                      <a:pt x="7191" y="19017"/>
                    </a:cubicBezTo>
                    <a:cubicBezTo>
                      <a:pt x="7195" y="19089"/>
                      <a:pt x="7197" y="19166"/>
                      <a:pt x="7197" y="19240"/>
                    </a:cubicBezTo>
                    <a:lnTo>
                      <a:pt x="7197" y="20762"/>
                    </a:lnTo>
                    <a:cubicBezTo>
                      <a:pt x="7197" y="21036"/>
                      <a:pt x="7224" y="21181"/>
                      <a:pt x="7281" y="21181"/>
                    </a:cubicBezTo>
                    <a:lnTo>
                      <a:pt x="7850" y="21181"/>
                    </a:lnTo>
                    <a:cubicBezTo>
                      <a:pt x="7907" y="21181"/>
                      <a:pt x="7935" y="21036"/>
                      <a:pt x="7935" y="20762"/>
                    </a:cubicBezTo>
                    <a:cubicBezTo>
                      <a:pt x="7935" y="20490"/>
                      <a:pt x="7907" y="20357"/>
                      <a:pt x="7850" y="20357"/>
                    </a:cubicBezTo>
                    <a:lnTo>
                      <a:pt x="7453" y="20357"/>
                    </a:lnTo>
                    <a:cubicBezTo>
                      <a:pt x="7396" y="20357"/>
                      <a:pt x="7368" y="20226"/>
                      <a:pt x="7368" y="19952"/>
                    </a:cubicBezTo>
                    <a:lnTo>
                      <a:pt x="7368" y="11756"/>
                    </a:lnTo>
                    <a:cubicBezTo>
                      <a:pt x="7368" y="11136"/>
                      <a:pt x="7342" y="10558"/>
                      <a:pt x="7293" y="10011"/>
                    </a:cubicBezTo>
                    <a:cubicBezTo>
                      <a:pt x="7244" y="9465"/>
                      <a:pt x="7175" y="8983"/>
                      <a:pt x="7084" y="8573"/>
                    </a:cubicBezTo>
                    <a:cubicBezTo>
                      <a:pt x="6993" y="8163"/>
                      <a:pt x="6881" y="7833"/>
                      <a:pt x="6750" y="7596"/>
                    </a:cubicBezTo>
                    <a:cubicBezTo>
                      <a:pt x="6619" y="7359"/>
                      <a:pt x="6475" y="7247"/>
                      <a:pt x="6312" y="7247"/>
                    </a:cubicBezTo>
                    <a:close/>
                    <a:moveTo>
                      <a:pt x="20055" y="8042"/>
                    </a:moveTo>
                    <a:cubicBezTo>
                      <a:pt x="20212" y="8042"/>
                      <a:pt x="20353" y="8172"/>
                      <a:pt x="20476" y="8419"/>
                    </a:cubicBezTo>
                    <a:cubicBezTo>
                      <a:pt x="20599" y="8666"/>
                      <a:pt x="20701" y="8997"/>
                      <a:pt x="20787" y="9439"/>
                    </a:cubicBezTo>
                    <a:cubicBezTo>
                      <a:pt x="20873" y="9884"/>
                      <a:pt x="20942" y="10433"/>
                      <a:pt x="20990" y="11072"/>
                    </a:cubicBezTo>
                    <a:cubicBezTo>
                      <a:pt x="21040" y="11734"/>
                      <a:pt x="21066" y="12484"/>
                      <a:pt x="21066" y="13306"/>
                    </a:cubicBezTo>
                    <a:cubicBezTo>
                      <a:pt x="21066" y="14146"/>
                      <a:pt x="21040" y="14909"/>
                      <a:pt x="20990" y="15568"/>
                    </a:cubicBezTo>
                    <a:cubicBezTo>
                      <a:pt x="20942" y="16209"/>
                      <a:pt x="20873" y="16758"/>
                      <a:pt x="20787" y="17202"/>
                    </a:cubicBezTo>
                    <a:cubicBezTo>
                      <a:pt x="20702" y="17638"/>
                      <a:pt x="20599" y="17989"/>
                      <a:pt x="20479" y="18221"/>
                    </a:cubicBezTo>
                    <a:cubicBezTo>
                      <a:pt x="20356" y="18462"/>
                      <a:pt x="20213" y="18584"/>
                      <a:pt x="20055" y="18584"/>
                    </a:cubicBezTo>
                    <a:cubicBezTo>
                      <a:pt x="19898" y="18584"/>
                      <a:pt x="19755" y="18462"/>
                      <a:pt x="19632" y="18221"/>
                    </a:cubicBezTo>
                    <a:cubicBezTo>
                      <a:pt x="19512" y="17989"/>
                      <a:pt x="19409" y="17650"/>
                      <a:pt x="19324" y="17216"/>
                    </a:cubicBezTo>
                    <a:cubicBezTo>
                      <a:pt x="19237" y="16765"/>
                      <a:pt x="19170" y="16221"/>
                      <a:pt x="19121" y="15568"/>
                    </a:cubicBezTo>
                    <a:cubicBezTo>
                      <a:pt x="19071" y="14913"/>
                      <a:pt x="19045" y="14151"/>
                      <a:pt x="19045" y="13306"/>
                    </a:cubicBezTo>
                    <a:cubicBezTo>
                      <a:pt x="19045" y="12479"/>
                      <a:pt x="19071" y="11729"/>
                      <a:pt x="19121" y="11072"/>
                    </a:cubicBezTo>
                    <a:cubicBezTo>
                      <a:pt x="19170" y="10429"/>
                      <a:pt x="19238" y="9881"/>
                      <a:pt x="19324" y="9439"/>
                    </a:cubicBezTo>
                    <a:cubicBezTo>
                      <a:pt x="19410" y="8995"/>
                      <a:pt x="19511" y="8667"/>
                      <a:pt x="19635" y="8419"/>
                    </a:cubicBezTo>
                    <a:cubicBezTo>
                      <a:pt x="19757" y="8172"/>
                      <a:pt x="19899" y="8042"/>
                      <a:pt x="20055" y="80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90" name="Shape 90"/>
              <p:cNvSpPr/>
              <p:nvPr/>
            </p:nvSpPr>
            <p:spPr>
              <a:xfrm>
                <a:off x="376801" y="88659"/>
                <a:ext cx="283710" cy="3086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60" extrusionOk="0">
                    <a:moveTo>
                      <a:pt x="21213" y="11458"/>
                    </a:moveTo>
                    <a:lnTo>
                      <a:pt x="19665" y="11458"/>
                    </a:lnTo>
                    <a:cubicBezTo>
                      <a:pt x="19526" y="11458"/>
                      <a:pt x="19407" y="11423"/>
                      <a:pt x="19303" y="11352"/>
                    </a:cubicBezTo>
                    <a:cubicBezTo>
                      <a:pt x="19200" y="11281"/>
                      <a:pt x="19106" y="11198"/>
                      <a:pt x="19020" y="11103"/>
                    </a:cubicBezTo>
                    <a:lnTo>
                      <a:pt x="15331" y="6393"/>
                    </a:lnTo>
                    <a:cubicBezTo>
                      <a:pt x="15227" y="6251"/>
                      <a:pt x="15227" y="6109"/>
                      <a:pt x="15331" y="5967"/>
                    </a:cubicBezTo>
                    <a:lnTo>
                      <a:pt x="18242" y="2078"/>
                    </a:lnTo>
                    <a:cubicBezTo>
                      <a:pt x="18311" y="1983"/>
                      <a:pt x="18401" y="1899"/>
                      <a:pt x="18513" y="1828"/>
                    </a:cubicBezTo>
                    <a:cubicBezTo>
                      <a:pt x="18530" y="1817"/>
                      <a:pt x="18584" y="1790"/>
                      <a:pt x="18658" y="1754"/>
                    </a:cubicBezTo>
                    <a:cubicBezTo>
                      <a:pt x="19600" y="1650"/>
                      <a:pt x="20445" y="1250"/>
                      <a:pt x="21072" y="657"/>
                    </a:cubicBezTo>
                    <a:cubicBezTo>
                      <a:pt x="21234" y="504"/>
                      <a:pt x="21230" y="258"/>
                      <a:pt x="21064" y="110"/>
                    </a:cubicBezTo>
                    <a:cubicBezTo>
                      <a:pt x="20896" y="-39"/>
                      <a:pt x="20630" y="-36"/>
                      <a:pt x="20467" y="118"/>
                    </a:cubicBezTo>
                    <a:cubicBezTo>
                      <a:pt x="19916" y="637"/>
                      <a:pt x="19162" y="966"/>
                      <a:pt x="18322" y="1002"/>
                    </a:cubicBezTo>
                    <a:lnTo>
                      <a:pt x="17812" y="990"/>
                    </a:lnTo>
                    <a:cubicBezTo>
                      <a:pt x="17055" y="913"/>
                      <a:pt x="16380" y="594"/>
                      <a:pt x="15873" y="117"/>
                    </a:cubicBezTo>
                    <a:cubicBezTo>
                      <a:pt x="15710" y="-37"/>
                      <a:pt x="15443" y="-40"/>
                      <a:pt x="15276" y="110"/>
                    </a:cubicBezTo>
                    <a:cubicBezTo>
                      <a:pt x="15109" y="259"/>
                      <a:pt x="15106" y="504"/>
                      <a:pt x="15269" y="657"/>
                    </a:cubicBezTo>
                    <a:lnTo>
                      <a:pt x="15268" y="657"/>
                    </a:lnTo>
                    <a:cubicBezTo>
                      <a:pt x="15838" y="1195"/>
                      <a:pt x="16587" y="1573"/>
                      <a:pt x="17425" y="1717"/>
                    </a:cubicBezTo>
                    <a:cubicBezTo>
                      <a:pt x="17428" y="1728"/>
                      <a:pt x="17435" y="1739"/>
                      <a:pt x="17437" y="1751"/>
                    </a:cubicBezTo>
                    <a:cubicBezTo>
                      <a:pt x="17459" y="1838"/>
                      <a:pt x="17430" y="1972"/>
                      <a:pt x="17345" y="2067"/>
                    </a:cubicBezTo>
                    <a:lnTo>
                      <a:pt x="14867" y="5352"/>
                    </a:lnTo>
                    <a:cubicBezTo>
                      <a:pt x="14746" y="5525"/>
                      <a:pt x="14626" y="5525"/>
                      <a:pt x="14506" y="5352"/>
                    </a:cubicBezTo>
                    <a:lnTo>
                      <a:pt x="11411" y="1400"/>
                    </a:lnTo>
                    <a:cubicBezTo>
                      <a:pt x="11324" y="1305"/>
                      <a:pt x="11310" y="1221"/>
                      <a:pt x="11372" y="1150"/>
                    </a:cubicBezTo>
                    <a:cubicBezTo>
                      <a:pt x="11431" y="1079"/>
                      <a:pt x="11530" y="1045"/>
                      <a:pt x="11668" y="1045"/>
                    </a:cubicBezTo>
                    <a:lnTo>
                      <a:pt x="13732" y="1045"/>
                    </a:lnTo>
                    <a:cubicBezTo>
                      <a:pt x="13989" y="1045"/>
                      <a:pt x="14119" y="926"/>
                      <a:pt x="14119" y="690"/>
                    </a:cubicBezTo>
                    <a:cubicBezTo>
                      <a:pt x="14119" y="453"/>
                      <a:pt x="13989" y="335"/>
                      <a:pt x="13732" y="335"/>
                    </a:cubicBezTo>
                    <a:lnTo>
                      <a:pt x="8315" y="335"/>
                    </a:lnTo>
                    <a:cubicBezTo>
                      <a:pt x="8056" y="335"/>
                      <a:pt x="7928" y="453"/>
                      <a:pt x="7928" y="690"/>
                    </a:cubicBezTo>
                    <a:cubicBezTo>
                      <a:pt x="7928" y="926"/>
                      <a:pt x="8056" y="1045"/>
                      <a:pt x="8315" y="1045"/>
                    </a:cubicBezTo>
                    <a:lnTo>
                      <a:pt x="9863" y="1045"/>
                    </a:lnTo>
                    <a:cubicBezTo>
                      <a:pt x="10000" y="1045"/>
                      <a:pt x="10124" y="1079"/>
                      <a:pt x="10237" y="1150"/>
                    </a:cubicBezTo>
                    <a:cubicBezTo>
                      <a:pt x="10348" y="1221"/>
                      <a:pt x="10438" y="1305"/>
                      <a:pt x="10508" y="1400"/>
                    </a:cubicBezTo>
                    <a:lnTo>
                      <a:pt x="14066" y="5967"/>
                    </a:lnTo>
                    <a:cubicBezTo>
                      <a:pt x="14170" y="6109"/>
                      <a:pt x="14170" y="6251"/>
                      <a:pt x="14066" y="6393"/>
                    </a:cubicBezTo>
                    <a:lnTo>
                      <a:pt x="2579" y="20495"/>
                    </a:lnTo>
                    <a:cubicBezTo>
                      <a:pt x="2492" y="20590"/>
                      <a:pt x="2399" y="20674"/>
                      <a:pt x="2295" y="20745"/>
                    </a:cubicBezTo>
                    <a:cubicBezTo>
                      <a:pt x="2192" y="20816"/>
                      <a:pt x="2072" y="20850"/>
                      <a:pt x="1935" y="20850"/>
                    </a:cubicBezTo>
                    <a:lnTo>
                      <a:pt x="387" y="20850"/>
                    </a:lnTo>
                    <a:cubicBezTo>
                      <a:pt x="128" y="20850"/>
                      <a:pt x="0" y="20969"/>
                      <a:pt x="0" y="21205"/>
                    </a:cubicBezTo>
                    <a:cubicBezTo>
                      <a:pt x="0" y="21442"/>
                      <a:pt x="128" y="21560"/>
                      <a:pt x="387" y="21560"/>
                    </a:cubicBezTo>
                    <a:lnTo>
                      <a:pt x="5803" y="21560"/>
                    </a:lnTo>
                    <a:cubicBezTo>
                      <a:pt x="6061" y="21560"/>
                      <a:pt x="6190" y="21442"/>
                      <a:pt x="6190" y="21205"/>
                    </a:cubicBezTo>
                    <a:cubicBezTo>
                      <a:pt x="6190" y="20969"/>
                      <a:pt x="6061" y="20850"/>
                      <a:pt x="5803" y="20850"/>
                    </a:cubicBezTo>
                    <a:lnTo>
                      <a:pt x="3740" y="20850"/>
                    </a:lnTo>
                    <a:cubicBezTo>
                      <a:pt x="3602" y="20850"/>
                      <a:pt x="3504" y="20816"/>
                      <a:pt x="3442" y="20745"/>
                    </a:cubicBezTo>
                    <a:cubicBezTo>
                      <a:pt x="3382" y="20674"/>
                      <a:pt x="3395" y="20590"/>
                      <a:pt x="3481" y="20495"/>
                    </a:cubicBezTo>
                    <a:lnTo>
                      <a:pt x="14506" y="6985"/>
                    </a:lnTo>
                    <a:cubicBezTo>
                      <a:pt x="14626" y="6827"/>
                      <a:pt x="14746" y="6827"/>
                      <a:pt x="14867" y="6985"/>
                    </a:cubicBezTo>
                    <a:lnTo>
                      <a:pt x="18117" y="11103"/>
                    </a:lnTo>
                    <a:cubicBezTo>
                      <a:pt x="18204" y="11198"/>
                      <a:pt x="18216" y="11281"/>
                      <a:pt x="18156" y="11352"/>
                    </a:cubicBezTo>
                    <a:cubicBezTo>
                      <a:pt x="18095" y="11423"/>
                      <a:pt x="17996" y="11458"/>
                      <a:pt x="17859" y="11458"/>
                    </a:cubicBezTo>
                    <a:lnTo>
                      <a:pt x="15795" y="11458"/>
                    </a:lnTo>
                    <a:cubicBezTo>
                      <a:pt x="15537" y="11458"/>
                      <a:pt x="15409" y="11577"/>
                      <a:pt x="15409" y="11813"/>
                    </a:cubicBezTo>
                    <a:cubicBezTo>
                      <a:pt x="15409" y="12050"/>
                      <a:pt x="15537" y="12167"/>
                      <a:pt x="15795" y="12167"/>
                    </a:cubicBezTo>
                    <a:lnTo>
                      <a:pt x="21213" y="12167"/>
                    </a:lnTo>
                    <a:cubicBezTo>
                      <a:pt x="21470" y="12167"/>
                      <a:pt x="21600" y="12050"/>
                      <a:pt x="21600" y="11813"/>
                    </a:cubicBezTo>
                    <a:cubicBezTo>
                      <a:pt x="21600" y="11577"/>
                      <a:pt x="21470" y="11458"/>
                      <a:pt x="21213" y="1145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91" name="Shape 91"/>
              <p:cNvSpPr/>
              <p:nvPr/>
            </p:nvSpPr>
            <p:spPr>
              <a:xfrm>
                <a:off x="592908" y="72035"/>
                <a:ext cx="44769" cy="20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802" y="11979"/>
                    </a:moveTo>
                    <a:cubicBezTo>
                      <a:pt x="15493" y="11979"/>
                      <a:pt x="14427" y="10116"/>
                      <a:pt x="14427" y="7815"/>
                    </a:cubicBezTo>
                    <a:cubicBezTo>
                      <a:pt x="14427" y="5520"/>
                      <a:pt x="15493" y="3657"/>
                      <a:pt x="16802" y="3657"/>
                    </a:cubicBezTo>
                    <a:cubicBezTo>
                      <a:pt x="18118" y="3657"/>
                      <a:pt x="19185" y="5520"/>
                      <a:pt x="19185" y="7815"/>
                    </a:cubicBezTo>
                    <a:cubicBezTo>
                      <a:pt x="19185" y="10116"/>
                      <a:pt x="18118" y="11979"/>
                      <a:pt x="16802" y="11979"/>
                    </a:cubicBezTo>
                    <a:close/>
                    <a:moveTo>
                      <a:pt x="10799" y="0"/>
                    </a:moveTo>
                    <a:cubicBezTo>
                      <a:pt x="4837" y="0"/>
                      <a:pt x="0" y="4833"/>
                      <a:pt x="0" y="10803"/>
                    </a:cubicBezTo>
                    <a:cubicBezTo>
                      <a:pt x="0" y="16767"/>
                      <a:pt x="4837" y="21600"/>
                      <a:pt x="10799" y="21600"/>
                    </a:cubicBezTo>
                    <a:cubicBezTo>
                      <a:pt x="16761" y="21600"/>
                      <a:pt x="21600" y="16767"/>
                      <a:pt x="21600" y="10803"/>
                    </a:cubicBezTo>
                    <a:cubicBezTo>
                      <a:pt x="21600" y="4833"/>
                      <a:pt x="16761" y="0"/>
                      <a:pt x="107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  <p:sp>
        <p:nvSpPr>
          <p:cNvPr id="94" name="Shape 94"/>
          <p:cNvSpPr>
            <a:spLocks noGrp="1"/>
          </p:cNvSpPr>
          <p:nvPr>
            <p:ph type="title"/>
          </p:nvPr>
        </p:nvSpPr>
        <p:spPr>
          <a:xfrm>
            <a:off x="744729" y="179682"/>
            <a:ext cx="7654543" cy="741978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212830"/>
                </a:solidFill>
              </a:rPr>
              <a:t>Title Text</a:t>
            </a:r>
          </a:p>
        </p:txBody>
      </p:sp>
      <p:sp>
        <p:nvSpPr>
          <p:cNvPr id="95" name="Shape 95"/>
          <p:cNvSpPr>
            <a:spLocks noGrp="1"/>
          </p:cNvSpPr>
          <p:nvPr>
            <p:ph type="body" idx="1"/>
          </p:nvPr>
        </p:nvSpPr>
        <p:spPr>
          <a:xfrm>
            <a:off x="744729" y="823065"/>
            <a:ext cx="6278404" cy="793751"/>
          </a:xfrm>
          <a:prstGeom prst="rect">
            <a:avLst/>
          </a:prstGeom>
        </p:spPr>
        <p:txBody>
          <a:bodyPr/>
          <a:lstStyle>
            <a:lvl1pPr algn="l"/>
            <a:lvl2pPr algn="l"/>
            <a:lvl3pPr algn="l"/>
            <a:lvl4pPr algn="l"/>
            <a:lvl5pPr algn="l"/>
          </a:lstStyle>
          <a:p>
            <a:pPr lvl="0">
              <a:defRPr sz="1800"/>
            </a:pPr>
            <a:r>
              <a:rPr sz="600"/>
              <a:t>Body Level One</a:t>
            </a:r>
          </a:p>
          <a:p>
            <a:pPr lvl="1">
              <a:defRPr sz="1800"/>
            </a:pPr>
            <a:r>
              <a:rPr sz="600"/>
              <a:t>Body Level Two</a:t>
            </a:r>
          </a:p>
          <a:p>
            <a:pPr lvl="2">
              <a:defRPr sz="1800"/>
            </a:pPr>
            <a:r>
              <a:rPr sz="600"/>
              <a:t>Body Level Three</a:t>
            </a:r>
          </a:p>
          <a:p>
            <a:pPr lvl="3">
              <a:defRPr sz="1800"/>
            </a:pPr>
            <a:r>
              <a:rPr sz="600"/>
              <a:t>Body Level Four</a:t>
            </a:r>
          </a:p>
          <a:p>
            <a:pPr lvl="4">
              <a:defRPr sz="1800"/>
            </a:pPr>
            <a:r>
              <a:rPr sz="600"/>
              <a:t>Body Level Five</a:t>
            </a:r>
          </a:p>
        </p:txBody>
      </p:sp>
      <p:sp>
        <p:nvSpPr>
          <p:cNvPr id="96" name="Shape 96"/>
          <p:cNvSpPr>
            <a:spLocks noGrp="1"/>
          </p:cNvSpPr>
          <p:nvPr>
            <p:ph type="sldNum" sz="quarter" idx="2"/>
          </p:nvPr>
        </p:nvSpPr>
        <p:spPr>
          <a:xfrm>
            <a:off x="8639007" y="6578600"/>
            <a:ext cx="139430" cy="203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grpSp>
        <p:nvGrpSpPr>
          <p:cNvPr id="99" name="Group 99">
            <a:hlinkClick r:id="" action="ppaction://hlinkshowjump?jump=previousslide"/>
          </p:cNvPr>
          <p:cNvGrpSpPr/>
          <p:nvPr/>
        </p:nvGrpSpPr>
        <p:grpSpPr>
          <a:xfrm>
            <a:off x="8488688" y="6575220"/>
            <a:ext cx="109845" cy="146460"/>
            <a:chOff x="0" y="0"/>
            <a:chExt cx="292918" cy="292918"/>
          </a:xfrm>
        </p:grpSpPr>
        <p:sp>
          <p:nvSpPr>
            <p:cNvPr id="97" name="Shape 97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98" name="Shape 98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102" name="Group 102">
            <a:hlinkClick r:id="" action="ppaction://hlinkshowjump?jump=nextslide"/>
          </p:cNvPr>
          <p:cNvGrpSpPr/>
          <p:nvPr/>
        </p:nvGrpSpPr>
        <p:grpSpPr>
          <a:xfrm flipH="1">
            <a:off x="8807776" y="6575220"/>
            <a:ext cx="109845" cy="146460"/>
            <a:chOff x="0" y="0"/>
            <a:chExt cx="292918" cy="292918"/>
          </a:xfrm>
        </p:grpSpPr>
        <p:sp>
          <p:nvSpPr>
            <p:cNvPr id="100" name="Shape 100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101" name="Shape 101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5401229"/>
      </p:ext>
    </p:extLst>
  </p:cSld>
  <p:clrMapOvr>
    <a:masterClrMapping/>
  </p:clrMapOvr>
  <p:transition spd="med"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/>
          </p:cNvSpPr>
          <p:nvPr>
            <p:ph type="title"/>
          </p:nvPr>
        </p:nvSpPr>
        <p:spPr>
          <a:xfrm>
            <a:off x="744729" y="179682"/>
            <a:ext cx="7654543" cy="741978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212830"/>
                </a:solidFill>
              </a:rPr>
              <a:t>Title Text</a:t>
            </a:r>
          </a:p>
        </p:txBody>
      </p:sp>
      <p:sp>
        <p:nvSpPr>
          <p:cNvPr id="105" name="Shape 105"/>
          <p:cNvSpPr>
            <a:spLocks noGrp="1"/>
          </p:cNvSpPr>
          <p:nvPr>
            <p:ph type="body" idx="1"/>
          </p:nvPr>
        </p:nvSpPr>
        <p:spPr>
          <a:xfrm>
            <a:off x="1432799" y="823065"/>
            <a:ext cx="6278404" cy="793751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00"/>
              <a:t>Body Level One</a:t>
            </a:r>
          </a:p>
          <a:p>
            <a:pPr lvl="1">
              <a:defRPr sz="1800"/>
            </a:pPr>
            <a:r>
              <a:rPr sz="600"/>
              <a:t>Body Level Two</a:t>
            </a:r>
          </a:p>
          <a:p>
            <a:pPr lvl="2">
              <a:defRPr sz="1800"/>
            </a:pPr>
            <a:r>
              <a:rPr sz="600"/>
              <a:t>Body Level Three</a:t>
            </a:r>
          </a:p>
          <a:p>
            <a:pPr lvl="3">
              <a:defRPr sz="1800"/>
            </a:pPr>
            <a:r>
              <a:rPr sz="600"/>
              <a:t>Body Level Four</a:t>
            </a:r>
          </a:p>
          <a:p>
            <a:pPr lvl="4">
              <a:defRPr sz="1800"/>
            </a:pPr>
            <a:r>
              <a:rPr sz="6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135150368"/>
      </p:ext>
    </p:extLst>
  </p:cSld>
  <p:clrMapOvr>
    <a:masterClrMapping/>
  </p:clrMapOvr>
  <p:transition spd="med"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 5">
    <p:bg>
      <p:bgPr>
        <a:solidFill>
          <a:srgbClr val="2128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/>
          </p:cNvSpPr>
          <p:nvPr>
            <p:ph type="title"/>
          </p:nvPr>
        </p:nvSpPr>
        <p:spPr>
          <a:xfrm>
            <a:off x="744729" y="3280407"/>
            <a:ext cx="7654543" cy="741978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FFFFFF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108" name="Shape 108"/>
          <p:cNvSpPr>
            <a:spLocks noGrp="1"/>
          </p:cNvSpPr>
          <p:nvPr>
            <p:ph type="body" idx="1"/>
          </p:nvPr>
        </p:nvSpPr>
        <p:spPr>
          <a:xfrm>
            <a:off x="744729" y="3923790"/>
            <a:ext cx="6278404" cy="79375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  <a:lvl2pPr algn="l"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2pPr>
            <a:lvl3pPr algn="l"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3pPr>
            <a:lvl4pPr algn="l"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4pPr>
            <a:lvl5pPr algn="l"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4011500186"/>
      </p:ext>
    </p:extLst>
  </p:cSld>
  <p:clrMapOvr>
    <a:masterClrMapping/>
  </p:clrMapOvr>
  <p:transition spd="med"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 10">
    <p:bg>
      <p:bgPr>
        <a:solidFill>
          <a:srgbClr val="2128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title"/>
          </p:nvPr>
        </p:nvSpPr>
        <p:spPr>
          <a:xfrm>
            <a:off x="744729" y="147420"/>
            <a:ext cx="7654543" cy="741978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FFFFFF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111" name="Shape 111"/>
          <p:cNvSpPr>
            <a:spLocks noGrp="1"/>
          </p:cNvSpPr>
          <p:nvPr>
            <p:ph type="body" idx="1"/>
          </p:nvPr>
        </p:nvSpPr>
        <p:spPr>
          <a:xfrm>
            <a:off x="5235908" y="418040"/>
            <a:ext cx="3497942" cy="79375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  <a:lvl2pPr algn="l"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2pPr>
            <a:lvl3pPr algn="l"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3pPr>
            <a:lvl4pPr algn="l"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4pPr>
            <a:lvl5pPr algn="l"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884775771"/>
      </p:ext>
    </p:extLst>
  </p:cSld>
  <p:clrMapOvr>
    <a:masterClrMapping/>
  </p:clrMapOvr>
  <p:transition spd="med"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Only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>
            <a:spLocks noGrp="1"/>
          </p:cNvSpPr>
          <p:nvPr>
            <p:ph type="title"/>
          </p:nvPr>
        </p:nvSpPr>
        <p:spPr>
          <a:xfrm>
            <a:off x="744729" y="179682"/>
            <a:ext cx="7654543" cy="741978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212830"/>
                </a:solidFill>
              </a:rPr>
              <a:t>Title Text</a:t>
            </a:r>
          </a:p>
        </p:txBody>
      </p:sp>
      <p:sp>
        <p:nvSpPr>
          <p:cNvPr id="114" name="Shape 11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00"/>
              <a:t>Body Level One</a:t>
            </a:r>
          </a:p>
          <a:p>
            <a:pPr lvl="1">
              <a:defRPr sz="1800"/>
            </a:pPr>
            <a:r>
              <a:rPr sz="600"/>
              <a:t>Body Level Two</a:t>
            </a:r>
          </a:p>
          <a:p>
            <a:pPr lvl="2">
              <a:defRPr sz="1800"/>
            </a:pPr>
            <a:r>
              <a:rPr sz="600"/>
              <a:t>Body Level Three</a:t>
            </a:r>
          </a:p>
          <a:p>
            <a:pPr lvl="3">
              <a:defRPr sz="1800"/>
            </a:pPr>
            <a:r>
              <a:rPr sz="600"/>
              <a:t>Body Level Four</a:t>
            </a:r>
          </a:p>
          <a:p>
            <a:pPr lvl="4">
              <a:defRPr sz="1800"/>
            </a:pPr>
            <a:r>
              <a:rPr sz="6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48952725"/>
      </p:ext>
    </p:extLst>
  </p:cSld>
  <p:clrMapOvr>
    <a:masterClrMapping/>
  </p:clrMapOvr>
  <p:transition spd="med"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744729" y="179682"/>
            <a:ext cx="7654543" cy="741978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212830"/>
                </a:solidFill>
              </a:rPr>
              <a:t>Title Text</a:t>
            </a:r>
          </a:p>
        </p:txBody>
      </p:sp>
      <p:sp>
        <p:nvSpPr>
          <p:cNvPr id="117" name="Shape 11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00"/>
              <a:t>Body Level One</a:t>
            </a:r>
          </a:p>
          <a:p>
            <a:pPr lvl="1">
              <a:defRPr sz="1800"/>
            </a:pPr>
            <a:r>
              <a:rPr sz="600"/>
              <a:t>Body Level Two</a:t>
            </a:r>
          </a:p>
          <a:p>
            <a:pPr lvl="2">
              <a:defRPr sz="1800"/>
            </a:pPr>
            <a:r>
              <a:rPr sz="600"/>
              <a:t>Body Level Three</a:t>
            </a:r>
          </a:p>
          <a:p>
            <a:pPr lvl="3">
              <a:defRPr sz="1800"/>
            </a:pPr>
            <a:r>
              <a:rPr sz="600"/>
              <a:t>Body Level Four</a:t>
            </a:r>
          </a:p>
          <a:p>
            <a:pPr lvl="4">
              <a:defRPr sz="1800"/>
            </a:pPr>
            <a:r>
              <a:rPr sz="600"/>
              <a:t>Body Level Five</a:t>
            </a:r>
          </a:p>
        </p:txBody>
      </p:sp>
      <p:sp>
        <p:nvSpPr>
          <p:cNvPr id="118" name="Shape 118"/>
          <p:cNvSpPr>
            <a:spLocks noGrp="1"/>
          </p:cNvSpPr>
          <p:nvPr>
            <p:ph type="sldNum" sz="quarter" idx="2"/>
          </p:nvPr>
        </p:nvSpPr>
        <p:spPr>
          <a:xfrm>
            <a:off x="8639007" y="6578600"/>
            <a:ext cx="139430" cy="203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grpSp>
        <p:nvGrpSpPr>
          <p:cNvPr id="121" name="Group 121">
            <a:hlinkClick r:id="" action="ppaction://hlinkshowjump?jump=previousslide"/>
          </p:cNvPr>
          <p:cNvGrpSpPr/>
          <p:nvPr/>
        </p:nvGrpSpPr>
        <p:grpSpPr>
          <a:xfrm>
            <a:off x="8488688" y="6575220"/>
            <a:ext cx="109845" cy="146460"/>
            <a:chOff x="0" y="0"/>
            <a:chExt cx="292918" cy="292918"/>
          </a:xfrm>
        </p:grpSpPr>
        <p:sp>
          <p:nvSpPr>
            <p:cNvPr id="119" name="Shape 119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120" name="Shape 120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124" name="Group 124">
            <a:hlinkClick r:id="" action="ppaction://hlinkshowjump?jump=nextslide"/>
          </p:cNvPr>
          <p:cNvGrpSpPr/>
          <p:nvPr/>
        </p:nvGrpSpPr>
        <p:grpSpPr>
          <a:xfrm flipH="1">
            <a:off x="8807776" y="6575220"/>
            <a:ext cx="109845" cy="146460"/>
            <a:chOff x="0" y="0"/>
            <a:chExt cx="292918" cy="292918"/>
          </a:xfrm>
        </p:grpSpPr>
        <p:sp>
          <p:nvSpPr>
            <p:cNvPr id="122" name="Shape 122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123" name="Shape 123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132" name="Group 132"/>
          <p:cNvGrpSpPr/>
          <p:nvPr/>
        </p:nvGrpSpPr>
        <p:grpSpPr>
          <a:xfrm>
            <a:off x="206257" y="6579295"/>
            <a:ext cx="652434" cy="198656"/>
            <a:chOff x="0" y="0"/>
            <a:chExt cx="1739821" cy="397311"/>
          </a:xfrm>
        </p:grpSpPr>
        <p:grpSp>
          <p:nvGrpSpPr>
            <p:cNvPr id="127" name="Group 127"/>
            <p:cNvGrpSpPr/>
            <p:nvPr/>
          </p:nvGrpSpPr>
          <p:grpSpPr>
            <a:xfrm>
              <a:off x="0" y="16976"/>
              <a:ext cx="378730" cy="275796"/>
              <a:chOff x="0" y="0"/>
              <a:chExt cx="378729" cy="275794"/>
            </a:xfrm>
          </p:grpSpPr>
          <p:sp>
            <p:nvSpPr>
              <p:cNvPr id="125" name="Shape 125"/>
              <p:cNvSpPr/>
              <p:nvPr/>
            </p:nvSpPr>
            <p:spPr>
              <a:xfrm>
                <a:off x="105200" y="0"/>
                <a:ext cx="273530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7316"/>
                    </a:moveTo>
                    <a:cubicBezTo>
                      <a:pt x="21600" y="19682"/>
                      <a:pt x="20404" y="21600"/>
                      <a:pt x="18928" y="21600"/>
                    </a:cubicBezTo>
                    <a:cubicBezTo>
                      <a:pt x="17453" y="21600"/>
                      <a:pt x="16257" y="19682"/>
                      <a:pt x="16257" y="17316"/>
                    </a:cubicBezTo>
                    <a:cubicBezTo>
                      <a:pt x="16257" y="12492"/>
                      <a:pt x="13809" y="8567"/>
                      <a:pt x="10800" y="8567"/>
                    </a:cubicBezTo>
                    <a:cubicBezTo>
                      <a:pt x="7791" y="8567"/>
                      <a:pt x="5343" y="12492"/>
                      <a:pt x="5343" y="17316"/>
                    </a:cubicBezTo>
                    <a:cubicBezTo>
                      <a:pt x="5343" y="19682"/>
                      <a:pt x="4147" y="21600"/>
                      <a:pt x="2672" y="21600"/>
                    </a:cubicBezTo>
                    <a:cubicBezTo>
                      <a:pt x="1197" y="21600"/>
                      <a:pt x="0" y="19682"/>
                      <a:pt x="0" y="17316"/>
                    </a:cubicBezTo>
                    <a:cubicBezTo>
                      <a:pt x="0" y="12691"/>
                      <a:pt x="1123" y="8343"/>
                      <a:pt x="3163" y="5072"/>
                    </a:cubicBezTo>
                    <a:cubicBezTo>
                      <a:pt x="5204" y="1801"/>
                      <a:pt x="7915" y="0"/>
                      <a:pt x="10800" y="0"/>
                    </a:cubicBezTo>
                    <a:cubicBezTo>
                      <a:pt x="13685" y="0"/>
                      <a:pt x="16397" y="1801"/>
                      <a:pt x="18437" y="5072"/>
                    </a:cubicBezTo>
                    <a:cubicBezTo>
                      <a:pt x="20477" y="8343"/>
                      <a:pt x="21600" y="12691"/>
                      <a:pt x="21600" y="17316"/>
                    </a:cubicBezTo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26" name="Shape 126"/>
              <p:cNvSpPr/>
              <p:nvPr/>
            </p:nvSpPr>
            <p:spPr>
              <a:xfrm>
                <a:off x="0" y="105200"/>
                <a:ext cx="273528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003" y="6600"/>
                    </a:moveTo>
                    <a:cubicBezTo>
                      <a:pt x="17003" y="3730"/>
                      <a:pt x="18459" y="1393"/>
                      <a:pt x="20250" y="1393"/>
                    </a:cubicBezTo>
                    <a:cubicBezTo>
                      <a:pt x="20499" y="1393"/>
                      <a:pt x="20740" y="1442"/>
                      <a:pt x="20972" y="1527"/>
                    </a:cubicBezTo>
                    <a:cubicBezTo>
                      <a:pt x="20482" y="594"/>
                      <a:pt x="19749" y="0"/>
                      <a:pt x="18928" y="0"/>
                    </a:cubicBezTo>
                    <a:cubicBezTo>
                      <a:pt x="17453" y="0"/>
                      <a:pt x="16257" y="1918"/>
                      <a:pt x="16257" y="4284"/>
                    </a:cubicBezTo>
                    <a:cubicBezTo>
                      <a:pt x="16257" y="6254"/>
                      <a:pt x="15844" y="8067"/>
                      <a:pt x="15156" y="9532"/>
                    </a:cubicBezTo>
                    <a:cubicBezTo>
                      <a:pt x="16156" y="9547"/>
                      <a:pt x="16966" y="10855"/>
                      <a:pt x="16966" y="12461"/>
                    </a:cubicBezTo>
                    <a:cubicBezTo>
                      <a:pt x="16966" y="14077"/>
                      <a:pt x="16146" y="15392"/>
                      <a:pt x="15138" y="15392"/>
                    </a:cubicBezTo>
                    <a:cubicBezTo>
                      <a:pt x="14130" y="15392"/>
                      <a:pt x="13310" y="14077"/>
                      <a:pt x="13310" y="12461"/>
                    </a:cubicBezTo>
                    <a:cubicBezTo>
                      <a:pt x="13310" y="12313"/>
                      <a:pt x="13319" y="12169"/>
                      <a:pt x="13333" y="12027"/>
                    </a:cubicBezTo>
                    <a:cubicBezTo>
                      <a:pt x="12575" y="12667"/>
                      <a:pt x="11714" y="13033"/>
                      <a:pt x="10800" y="13033"/>
                    </a:cubicBezTo>
                    <a:cubicBezTo>
                      <a:pt x="9907" y="13033"/>
                      <a:pt x="9065" y="12681"/>
                      <a:pt x="8321" y="12068"/>
                    </a:cubicBezTo>
                    <a:cubicBezTo>
                      <a:pt x="8331" y="12197"/>
                      <a:pt x="8339" y="12327"/>
                      <a:pt x="8339" y="12461"/>
                    </a:cubicBezTo>
                    <a:cubicBezTo>
                      <a:pt x="8339" y="14077"/>
                      <a:pt x="7519" y="15392"/>
                      <a:pt x="6511" y="15392"/>
                    </a:cubicBezTo>
                    <a:cubicBezTo>
                      <a:pt x="5503" y="15392"/>
                      <a:pt x="4683" y="14077"/>
                      <a:pt x="4683" y="12461"/>
                    </a:cubicBezTo>
                    <a:cubicBezTo>
                      <a:pt x="4683" y="10880"/>
                      <a:pt x="5468" y="9591"/>
                      <a:pt x="6446" y="9535"/>
                    </a:cubicBezTo>
                    <a:cubicBezTo>
                      <a:pt x="5757" y="8071"/>
                      <a:pt x="5343" y="6255"/>
                      <a:pt x="5343" y="4284"/>
                    </a:cubicBezTo>
                    <a:cubicBezTo>
                      <a:pt x="5343" y="1918"/>
                      <a:pt x="4147" y="0"/>
                      <a:pt x="2671" y="0"/>
                    </a:cubicBezTo>
                    <a:cubicBezTo>
                      <a:pt x="1843" y="0"/>
                      <a:pt x="1103" y="605"/>
                      <a:pt x="613" y="1554"/>
                    </a:cubicBezTo>
                    <a:cubicBezTo>
                      <a:pt x="865" y="1453"/>
                      <a:pt x="1127" y="1393"/>
                      <a:pt x="1399" y="1393"/>
                    </a:cubicBezTo>
                    <a:cubicBezTo>
                      <a:pt x="3190" y="1393"/>
                      <a:pt x="4646" y="3730"/>
                      <a:pt x="4646" y="6600"/>
                    </a:cubicBezTo>
                    <a:cubicBezTo>
                      <a:pt x="4646" y="9472"/>
                      <a:pt x="3190" y="11808"/>
                      <a:pt x="1399" y="11808"/>
                    </a:cubicBezTo>
                    <a:cubicBezTo>
                      <a:pt x="1284" y="11808"/>
                      <a:pt x="1171" y="11799"/>
                      <a:pt x="1060" y="11780"/>
                    </a:cubicBezTo>
                    <a:cubicBezTo>
                      <a:pt x="1581" y="13519"/>
                      <a:pt x="2287" y="15123"/>
                      <a:pt x="3163" y="16528"/>
                    </a:cubicBezTo>
                    <a:cubicBezTo>
                      <a:pt x="4357" y="18443"/>
                      <a:pt x="5783" y="19849"/>
                      <a:pt x="7337" y="20690"/>
                    </a:cubicBezTo>
                    <a:cubicBezTo>
                      <a:pt x="7583" y="17880"/>
                      <a:pt x="9088" y="15708"/>
                      <a:pt x="10908" y="15708"/>
                    </a:cubicBezTo>
                    <a:cubicBezTo>
                      <a:pt x="12703" y="15708"/>
                      <a:pt x="14192" y="17823"/>
                      <a:pt x="14467" y="20580"/>
                    </a:cubicBezTo>
                    <a:cubicBezTo>
                      <a:pt x="15943" y="19728"/>
                      <a:pt x="17295" y="18359"/>
                      <a:pt x="18437" y="16528"/>
                    </a:cubicBezTo>
                    <a:cubicBezTo>
                      <a:pt x="19312" y="15125"/>
                      <a:pt x="20017" y="13522"/>
                      <a:pt x="20539" y="11785"/>
                    </a:cubicBezTo>
                    <a:cubicBezTo>
                      <a:pt x="20444" y="11799"/>
                      <a:pt x="20348" y="11808"/>
                      <a:pt x="20250" y="11808"/>
                    </a:cubicBezTo>
                    <a:cubicBezTo>
                      <a:pt x="18459" y="11808"/>
                      <a:pt x="17003" y="9472"/>
                      <a:pt x="17003" y="6600"/>
                    </a:cubicBezTo>
                    <a:close/>
                    <a:moveTo>
                      <a:pt x="21563" y="3598"/>
                    </a:moveTo>
                    <a:cubicBezTo>
                      <a:pt x="21191" y="3178"/>
                      <a:pt x="20738" y="2930"/>
                      <a:pt x="20250" y="2930"/>
                    </a:cubicBezTo>
                    <a:cubicBezTo>
                      <a:pt x="18988" y="2930"/>
                      <a:pt x="17961" y="4577"/>
                      <a:pt x="17961" y="6600"/>
                    </a:cubicBezTo>
                    <a:cubicBezTo>
                      <a:pt x="17961" y="8625"/>
                      <a:pt x="18988" y="10271"/>
                      <a:pt x="20250" y="10271"/>
                    </a:cubicBezTo>
                    <a:cubicBezTo>
                      <a:pt x="20507" y="10271"/>
                      <a:pt x="20753" y="10200"/>
                      <a:pt x="20983" y="10075"/>
                    </a:cubicBezTo>
                    <a:cubicBezTo>
                      <a:pt x="21388" y="8239"/>
                      <a:pt x="21600" y="6288"/>
                      <a:pt x="21600" y="4284"/>
                    </a:cubicBezTo>
                    <a:cubicBezTo>
                      <a:pt x="21600" y="4049"/>
                      <a:pt x="21585" y="3822"/>
                      <a:pt x="21563" y="3598"/>
                    </a:cubicBezTo>
                    <a:close/>
                    <a:moveTo>
                      <a:pt x="3688" y="6600"/>
                    </a:moveTo>
                    <a:cubicBezTo>
                      <a:pt x="3688" y="4577"/>
                      <a:pt x="2661" y="2930"/>
                      <a:pt x="1399" y="2930"/>
                    </a:cubicBezTo>
                    <a:cubicBezTo>
                      <a:pt x="886" y="2930"/>
                      <a:pt x="413" y="3205"/>
                      <a:pt x="31" y="3664"/>
                    </a:cubicBezTo>
                    <a:cubicBezTo>
                      <a:pt x="13" y="3867"/>
                      <a:pt x="0" y="4073"/>
                      <a:pt x="0" y="4284"/>
                    </a:cubicBezTo>
                    <a:cubicBezTo>
                      <a:pt x="0" y="6276"/>
                      <a:pt x="210" y="8216"/>
                      <a:pt x="610" y="10042"/>
                    </a:cubicBezTo>
                    <a:cubicBezTo>
                      <a:pt x="856" y="10188"/>
                      <a:pt x="1121" y="10271"/>
                      <a:pt x="1399" y="10271"/>
                    </a:cubicBezTo>
                    <a:cubicBezTo>
                      <a:pt x="2661" y="10271"/>
                      <a:pt x="3688" y="8625"/>
                      <a:pt x="3688" y="6600"/>
                    </a:cubicBezTo>
                    <a:close/>
                    <a:moveTo>
                      <a:pt x="5642" y="12461"/>
                    </a:moveTo>
                    <a:cubicBezTo>
                      <a:pt x="5642" y="13229"/>
                      <a:pt x="6032" y="13855"/>
                      <a:pt x="6511" y="13855"/>
                    </a:cubicBezTo>
                    <a:cubicBezTo>
                      <a:pt x="6991" y="13855"/>
                      <a:pt x="7380" y="13229"/>
                      <a:pt x="7380" y="12461"/>
                    </a:cubicBezTo>
                    <a:cubicBezTo>
                      <a:pt x="7380" y="11693"/>
                      <a:pt x="6991" y="11067"/>
                      <a:pt x="6511" y="11067"/>
                    </a:cubicBezTo>
                    <a:cubicBezTo>
                      <a:pt x="6032" y="11067"/>
                      <a:pt x="5642" y="11693"/>
                      <a:pt x="5642" y="12461"/>
                    </a:cubicBezTo>
                    <a:close/>
                    <a:moveTo>
                      <a:pt x="15138" y="13855"/>
                    </a:moveTo>
                    <a:cubicBezTo>
                      <a:pt x="15617" y="13855"/>
                      <a:pt x="16007" y="13229"/>
                      <a:pt x="16007" y="12461"/>
                    </a:cubicBezTo>
                    <a:cubicBezTo>
                      <a:pt x="16007" y="11693"/>
                      <a:pt x="15617" y="11067"/>
                      <a:pt x="15138" y="11067"/>
                    </a:cubicBezTo>
                    <a:cubicBezTo>
                      <a:pt x="14659" y="11067"/>
                      <a:pt x="14269" y="11693"/>
                      <a:pt x="14269" y="12461"/>
                    </a:cubicBezTo>
                    <a:cubicBezTo>
                      <a:pt x="14269" y="13229"/>
                      <a:pt x="14659" y="13855"/>
                      <a:pt x="15138" y="13855"/>
                    </a:cubicBezTo>
                    <a:close/>
                    <a:moveTo>
                      <a:pt x="10908" y="17245"/>
                    </a:moveTo>
                    <a:cubicBezTo>
                      <a:pt x="9525" y="17245"/>
                      <a:pt x="8387" y="18952"/>
                      <a:pt x="8268" y="21121"/>
                    </a:cubicBezTo>
                    <a:cubicBezTo>
                      <a:pt x="9088" y="21435"/>
                      <a:pt x="9936" y="21600"/>
                      <a:pt x="10800" y="21600"/>
                    </a:cubicBezTo>
                    <a:cubicBezTo>
                      <a:pt x="11738" y="21600"/>
                      <a:pt x="12658" y="21406"/>
                      <a:pt x="13542" y="21036"/>
                    </a:cubicBezTo>
                    <a:cubicBezTo>
                      <a:pt x="13399" y="18908"/>
                      <a:pt x="12273" y="17245"/>
                      <a:pt x="10908" y="1724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131" name="Group 131"/>
            <p:cNvGrpSpPr/>
            <p:nvPr/>
          </p:nvGrpSpPr>
          <p:grpSpPr>
            <a:xfrm>
              <a:off x="451491" y="-1"/>
              <a:ext cx="1288331" cy="397313"/>
              <a:chOff x="0" y="0"/>
              <a:chExt cx="1288330" cy="397311"/>
            </a:xfrm>
          </p:grpSpPr>
          <p:sp>
            <p:nvSpPr>
              <p:cNvPr id="128" name="Shape 128"/>
              <p:cNvSpPr/>
              <p:nvPr/>
            </p:nvSpPr>
            <p:spPr>
              <a:xfrm>
                <a:off x="0" y="0"/>
                <a:ext cx="1288331" cy="267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09" y="0"/>
                    </a:moveTo>
                    <a:cubicBezTo>
                      <a:pt x="11534" y="0"/>
                      <a:pt x="11413" y="501"/>
                      <a:pt x="11413" y="1340"/>
                    </a:cubicBezTo>
                    <a:cubicBezTo>
                      <a:pt x="11413" y="2179"/>
                      <a:pt x="11534" y="2681"/>
                      <a:pt x="11709" y="2681"/>
                    </a:cubicBezTo>
                    <a:lnTo>
                      <a:pt x="12014" y="2681"/>
                    </a:lnTo>
                    <a:lnTo>
                      <a:pt x="12014" y="18319"/>
                    </a:lnTo>
                    <a:lnTo>
                      <a:pt x="11709" y="18319"/>
                    </a:lnTo>
                    <a:cubicBezTo>
                      <a:pt x="11534" y="18319"/>
                      <a:pt x="11413" y="18820"/>
                      <a:pt x="11413" y="19659"/>
                    </a:cubicBezTo>
                    <a:cubicBezTo>
                      <a:pt x="11413" y="20498"/>
                      <a:pt x="11534" y="21000"/>
                      <a:pt x="11709" y="21000"/>
                    </a:cubicBezTo>
                    <a:lnTo>
                      <a:pt x="12960" y="21000"/>
                    </a:lnTo>
                    <a:cubicBezTo>
                      <a:pt x="13134" y="21000"/>
                      <a:pt x="13256" y="20498"/>
                      <a:pt x="13256" y="19659"/>
                    </a:cubicBezTo>
                    <a:cubicBezTo>
                      <a:pt x="13256" y="18820"/>
                      <a:pt x="13134" y="18319"/>
                      <a:pt x="12960" y="18319"/>
                    </a:cubicBezTo>
                    <a:lnTo>
                      <a:pt x="12571" y="18319"/>
                    </a:lnTo>
                    <a:lnTo>
                      <a:pt x="12571" y="2681"/>
                    </a:lnTo>
                    <a:lnTo>
                      <a:pt x="13613" y="2681"/>
                    </a:lnTo>
                    <a:cubicBezTo>
                      <a:pt x="13871" y="2681"/>
                      <a:pt x="14055" y="3073"/>
                      <a:pt x="14179" y="3686"/>
                    </a:cubicBezTo>
                    <a:cubicBezTo>
                      <a:pt x="14303" y="4297"/>
                      <a:pt x="14368" y="5355"/>
                      <a:pt x="14368" y="6730"/>
                    </a:cubicBezTo>
                    <a:cubicBezTo>
                      <a:pt x="14368" y="8105"/>
                      <a:pt x="14303" y="9163"/>
                      <a:pt x="14179" y="9774"/>
                    </a:cubicBezTo>
                    <a:cubicBezTo>
                      <a:pt x="14055" y="10387"/>
                      <a:pt x="13871" y="10723"/>
                      <a:pt x="13613" y="10723"/>
                    </a:cubicBezTo>
                    <a:lnTo>
                      <a:pt x="13123" y="10723"/>
                    </a:lnTo>
                    <a:cubicBezTo>
                      <a:pt x="12948" y="10723"/>
                      <a:pt x="12826" y="11225"/>
                      <a:pt x="12826" y="12064"/>
                    </a:cubicBezTo>
                    <a:cubicBezTo>
                      <a:pt x="12826" y="12903"/>
                      <a:pt x="12948" y="13404"/>
                      <a:pt x="13123" y="13404"/>
                    </a:cubicBezTo>
                    <a:lnTo>
                      <a:pt x="13613" y="13404"/>
                    </a:lnTo>
                    <a:cubicBezTo>
                      <a:pt x="14043" y="13404"/>
                      <a:pt x="14378" y="12863"/>
                      <a:pt x="14612" y="11673"/>
                    </a:cubicBezTo>
                    <a:cubicBezTo>
                      <a:pt x="14842" y="10498"/>
                      <a:pt x="14960" y="8860"/>
                      <a:pt x="14960" y="6744"/>
                    </a:cubicBezTo>
                    <a:cubicBezTo>
                      <a:pt x="14960" y="4628"/>
                      <a:pt x="14842" y="2962"/>
                      <a:pt x="14612" y="1787"/>
                    </a:cubicBezTo>
                    <a:cubicBezTo>
                      <a:pt x="14378" y="597"/>
                      <a:pt x="14043" y="0"/>
                      <a:pt x="13613" y="0"/>
                    </a:cubicBezTo>
                    <a:lnTo>
                      <a:pt x="11709" y="0"/>
                    </a:lnTo>
                    <a:close/>
                    <a:moveTo>
                      <a:pt x="84" y="2052"/>
                    </a:moveTo>
                    <a:cubicBezTo>
                      <a:pt x="27" y="2052"/>
                      <a:pt x="0" y="2199"/>
                      <a:pt x="0" y="2471"/>
                    </a:cubicBezTo>
                    <a:cubicBezTo>
                      <a:pt x="0" y="2746"/>
                      <a:pt x="27" y="2876"/>
                      <a:pt x="84" y="2876"/>
                    </a:cubicBezTo>
                    <a:lnTo>
                      <a:pt x="482" y="2876"/>
                    </a:lnTo>
                    <a:cubicBezTo>
                      <a:pt x="539" y="2876"/>
                      <a:pt x="569" y="3009"/>
                      <a:pt x="569" y="3281"/>
                    </a:cubicBezTo>
                    <a:lnTo>
                      <a:pt x="569" y="19952"/>
                    </a:lnTo>
                    <a:cubicBezTo>
                      <a:pt x="569" y="20226"/>
                      <a:pt x="539" y="20357"/>
                      <a:pt x="482" y="20357"/>
                    </a:cubicBezTo>
                    <a:lnTo>
                      <a:pt x="84" y="20357"/>
                    </a:lnTo>
                    <a:cubicBezTo>
                      <a:pt x="27" y="20357"/>
                      <a:pt x="0" y="20490"/>
                      <a:pt x="0" y="20762"/>
                    </a:cubicBezTo>
                    <a:cubicBezTo>
                      <a:pt x="0" y="21036"/>
                      <a:pt x="27" y="21181"/>
                      <a:pt x="84" y="21181"/>
                    </a:cubicBezTo>
                    <a:lnTo>
                      <a:pt x="1335" y="21181"/>
                    </a:lnTo>
                    <a:cubicBezTo>
                      <a:pt x="1393" y="21181"/>
                      <a:pt x="1420" y="21036"/>
                      <a:pt x="1420" y="20762"/>
                    </a:cubicBezTo>
                    <a:cubicBezTo>
                      <a:pt x="1420" y="20490"/>
                      <a:pt x="1393" y="20357"/>
                      <a:pt x="1335" y="20357"/>
                    </a:cubicBezTo>
                    <a:lnTo>
                      <a:pt x="825" y="20357"/>
                    </a:lnTo>
                    <a:cubicBezTo>
                      <a:pt x="768" y="20357"/>
                      <a:pt x="737" y="20226"/>
                      <a:pt x="737" y="19952"/>
                    </a:cubicBezTo>
                    <a:lnTo>
                      <a:pt x="737" y="3965"/>
                    </a:lnTo>
                    <a:cubicBezTo>
                      <a:pt x="737" y="3820"/>
                      <a:pt x="744" y="3750"/>
                      <a:pt x="755" y="3742"/>
                    </a:cubicBezTo>
                    <a:cubicBezTo>
                      <a:pt x="766" y="3733"/>
                      <a:pt x="776" y="3753"/>
                      <a:pt x="784" y="3826"/>
                    </a:cubicBezTo>
                    <a:lnTo>
                      <a:pt x="2375" y="20762"/>
                    </a:lnTo>
                    <a:cubicBezTo>
                      <a:pt x="2401" y="21036"/>
                      <a:pt x="2443" y="21181"/>
                      <a:pt x="2500" y="21181"/>
                    </a:cubicBezTo>
                    <a:cubicBezTo>
                      <a:pt x="2557" y="21181"/>
                      <a:pt x="2598" y="21036"/>
                      <a:pt x="2625" y="20762"/>
                    </a:cubicBezTo>
                    <a:lnTo>
                      <a:pt x="4215" y="3826"/>
                    </a:lnTo>
                    <a:cubicBezTo>
                      <a:pt x="4223" y="3753"/>
                      <a:pt x="4233" y="3733"/>
                      <a:pt x="4245" y="3742"/>
                    </a:cubicBezTo>
                    <a:cubicBezTo>
                      <a:pt x="4256" y="3750"/>
                      <a:pt x="4259" y="3820"/>
                      <a:pt x="4259" y="3965"/>
                    </a:cubicBezTo>
                    <a:lnTo>
                      <a:pt x="4259" y="19952"/>
                    </a:lnTo>
                    <a:cubicBezTo>
                      <a:pt x="4259" y="20226"/>
                      <a:pt x="4231" y="20357"/>
                      <a:pt x="4175" y="20357"/>
                    </a:cubicBezTo>
                    <a:lnTo>
                      <a:pt x="3664" y="20357"/>
                    </a:lnTo>
                    <a:cubicBezTo>
                      <a:pt x="3607" y="20357"/>
                      <a:pt x="3580" y="20490"/>
                      <a:pt x="3580" y="20762"/>
                    </a:cubicBezTo>
                    <a:cubicBezTo>
                      <a:pt x="3580" y="21036"/>
                      <a:pt x="3607" y="21181"/>
                      <a:pt x="3664" y="21181"/>
                    </a:cubicBezTo>
                    <a:lnTo>
                      <a:pt x="4912" y="21181"/>
                    </a:lnTo>
                    <a:cubicBezTo>
                      <a:pt x="4969" y="21181"/>
                      <a:pt x="4999" y="21036"/>
                      <a:pt x="4999" y="20762"/>
                    </a:cubicBezTo>
                    <a:cubicBezTo>
                      <a:pt x="4999" y="20490"/>
                      <a:pt x="4969" y="20357"/>
                      <a:pt x="4912" y="20357"/>
                    </a:cubicBezTo>
                    <a:lnTo>
                      <a:pt x="4517" y="20357"/>
                    </a:lnTo>
                    <a:cubicBezTo>
                      <a:pt x="4460" y="20357"/>
                      <a:pt x="4430" y="20226"/>
                      <a:pt x="4430" y="19952"/>
                    </a:cubicBezTo>
                    <a:lnTo>
                      <a:pt x="4430" y="3281"/>
                    </a:lnTo>
                    <a:cubicBezTo>
                      <a:pt x="4430" y="3009"/>
                      <a:pt x="4460" y="2876"/>
                      <a:pt x="4517" y="2876"/>
                    </a:cubicBezTo>
                    <a:lnTo>
                      <a:pt x="4912" y="2876"/>
                    </a:lnTo>
                    <a:cubicBezTo>
                      <a:pt x="4969" y="2876"/>
                      <a:pt x="4999" y="2746"/>
                      <a:pt x="4999" y="2471"/>
                    </a:cubicBezTo>
                    <a:cubicBezTo>
                      <a:pt x="4999" y="2199"/>
                      <a:pt x="4969" y="2052"/>
                      <a:pt x="4912" y="2052"/>
                    </a:cubicBezTo>
                    <a:lnTo>
                      <a:pt x="4288" y="2052"/>
                    </a:lnTo>
                    <a:cubicBezTo>
                      <a:pt x="4246" y="2052"/>
                      <a:pt x="4216" y="2090"/>
                      <a:pt x="4195" y="2164"/>
                    </a:cubicBezTo>
                    <a:cubicBezTo>
                      <a:pt x="4174" y="2235"/>
                      <a:pt x="4157" y="2344"/>
                      <a:pt x="4146" y="2471"/>
                    </a:cubicBezTo>
                    <a:lnTo>
                      <a:pt x="2555" y="19408"/>
                    </a:lnTo>
                    <a:cubicBezTo>
                      <a:pt x="2517" y="19790"/>
                      <a:pt x="2479" y="19790"/>
                      <a:pt x="2442" y="19408"/>
                    </a:cubicBezTo>
                    <a:lnTo>
                      <a:pt x="851" y="2471"/>
                    </a:lnTo>
                    <a:cubicBezTo>
                      <a:pt x="839" y="2344"/>
                      <a:pt x="825" y="2235"/>
                      <a:pt x="804" y="2164"/>
                    </a:cubicBezTo>
                    <a:cubicBezTo>
                      <a:pt x="783" y="2090"/>
                      <a:pt x="753" y="2052"/>
                      <a:pt x="711" y="2052"/>
                    </a:cubicBezTo>
                    <a:lnTo>
                      <a:pt x="84" y="2052"/>
                    </a:lnTo>
                    <a:close/>
                    <a:moveTo>
                      <a:pt x="17277" y="5222"/>
                    </a:moveTo>
                    <a:cubicBezTo>
                      <a:pt x="17138" y="5222"/>
                      <a:pt x="17008" y="5330"/>
                      <a:pt x="16885" y="5557"/>
                    </a:cubicBezTo>
                    <a:cubicBezTo>
                      <a:pt x="16772" y="5765"/>
                      <a:pt x="16666" y="6030"/>
                      <a:pt x="16575" y="6325"/>
                    </a:cubicBezTo>
                    <a:cubicBezTo>
                      <a:pt x="16535" y="6450"/>
                      <a:pt x="16500" y="6511"/>
                      <a:pt x="16464" y="6646"/>
                    </a:cubicBezTo>
                    <a:cubicBezTo>
                      <a:pt x="16446" y="5920"/>
                      <a:pt x="16331" y="5362"/>
                      <a:pt x="16171" y="5362"/>
                    </a:cubicBezTo>
                    <a:lnTo>
                      <a:pt x="15602" y="5362"/>
                    </a:lnTo>
                    <a:cubicBezTo>
                      <a:pt x="15427" y="5362"/>
                      <a:pt x="15306" y="6087"/>
                      <a:pt x="15306" y="6925"/>
                    </a:cubicBezTo>
                    <a:cubicBezTo>
                      <a:pt x="15306" y="7764"/>
                      <a:pt x="15427" y="8489"/>
                      <a:pt x="15602" y="8489"/>
                    </a:cubicBezTo>
                    <a:lnTo>
                      <a:pt x="15915" y="8489"/>
                    </a:lnTo>
                    <a:lnTo>
                      <a:pt x="15915" y="18319"/>
                    </a:lnTo>
                    <a:lnTo>
                      <a:pt x="15602" y="18319"/>
                    </a:lnTo>
                    <a:cubicBezTo>
                      <a:pt x="15427" y="18319"/>
                      <a:pt x="15306" y="18820"/>
                      <a:pt x="15306" y="19659"/>
                    </a:cubicBezTo>
                    <a:cubicBezTo>
                      <a:pt x="15306" y="20498"/>
                      <a:pt x="15427" y="21000"/>
                      <a:pt x="15602" y="21000"/>
                    </a:cubicBezTo>
                    <a:lnTo>
                      <a:pt x="16795" y="21000"/>
                    </a:lnTo>
                    <a:cubicBezTo>
                      <a:pt x="16970" y="21000"/>
                      <a:pt x="17091" y="20498"/>
                      <a:pt x="17091" y="19659"/>
                    </a:cubicBezTo>
                    <a:cubicBezTo>
                      <a:pt x="17091" y="18820"/>
                      <a:pt x="16970" y="18319"/>
                      <a:pt x="16795" y="18319"/>
                    </a:cubicBezTo>
                    <a:lnTo>
                      <a:pt x="16473" y="18319"/>
                    </a:lnTo>
                    <a:lnTo>
                      <a:pt x="16473" y="11030"/>
                    </a:lnTo>
                    <a:cubicBezTo>
                      <a:pt x="16566" y="10507"/>
                      <a:pt x="16612" y="10028"/>
                      <a:pt x="16694" y="9592"/>
                    </a:cubicBezTo>
                    <a:cubicBezTo>
                      <a:pt x="16767" y="9192"/>
                      <a:pt x="16859" y="8819"/>
                      <a:pt x="16966" y="8489"/>
                    </a:cubicBezTo>
                    <a:cubicBezTo>
                      <a:pt x="17058" y="8210"/>
                      <a:pt x="17161" y="8070"/>
                      <a:pt x="17280" y="8070"/>
                    </a:cubicBezTo>
                    <a:cubicBezTo>
                      <a:pt x="17441" y="8070"/>
                      <a:pt x="17555" y="8252"/>
                      <a:pt x="17634" y="8615"/>
                    </a:cubicBezTo>
                    <a:cubicBezTo>
                      <a:pt x="17712" y="8970"/>
                      <a:pt x="17747" y="9386"/>
                      <a:pt x="17747" y="9927"/>
                    </a:cubicBezTo>
                    <a:cubicBezTo>
                      <a:pt x="17747" y="10766"/>
                      <a:pt x="17869" y="11352"/>
                      <a:pt x="18044" y="11352"/>
                    </a:cubicBezTo>
                    <a:cubicBezTo>
                      <a:pt x="18218" y="11352"/>
                      <a:pt x="18343" y="10766"/>
                      <a:pt x="18343" y="9927"/>
                    </a:cubicBezTo>
                    <a:cubicBezTo>
                      <a:pt x="18343" y="9289"/>
                      <a:pt x="18318" y="8677"/>
                      <a:pt x="18270" y="8112"/>
                    </a:cubicBezTo>
                    <a:cubicBezTo>
                      <a:pt x="18221" y="7535"/>
                      <a:pt x="18148" y="7015"/>
                      <a:pt x="18052" y="6576"/>
                    </a:cubicBezTo>
                    <a:cubicBezTo>
                      <a:pt x="17958" y="6147"/>
                      <a:pt x="17845" y="5808"/>
                      <a:pt x="17715" y="5571"/>
                    </a:cubicBezTo>
                    <a:cubicBezTo>
                      <a:pt x="17587" y="5335"/>
                      <a:pt x="17438" y="5222"/>
                      <a:pt x="17277" y="5222"/>
                    </a:cubicBezTo>
                    <a:close/>
                    <a:moveTo>
                      <a:pt x="19997" y="5362"/>
                    </a:moveTo>
                    <a:cubicBezTo>
                      <a:pt x="19767" y="5362"/>
                      <a:pt x="19548" y="5565"/>
                      <a:pt x="19350" y="5962"/>
                    </a:cubicBezTo>
                    <a:cubicBezTo>
                      <a:pt x="19151" y="6362"/>
                      <a:pt x="18980" y="6931"/>
                      <a:pt x="18839" y="7651"/>
                    </a:cubicBezTo>
                    <a:cubicBezTo>
                      <a:pt x="18699" y="8366"/>
                      <a:pt x="18589" y="9238"/>
                      <a:pt x="18511" y="10235"/>
                    </a:cubicBezTo>
                    <a:cubicBezTo>
                      <a:pt x="18434" y="11218"/>
                      <a:pt x="18395" y="12313"/>
                      <a:pt x="18395" y="13488"/>
                    </a:cubicBezTo>
                    <a:cubicBezTo>
                      <a:pt x="18395" y="14662"/>
                      <a:pt x="18434" y="15744"/>
                      <a:pt x="18511" y="16727"/>
                    </a:cubicBezTo>
                    <a:cubicBezTo>
                      <a:pt x="18589" y="17724"/>
                      <a:pt x="18699" y="18597"/>
                      <a:pt x="18839" y="19310"/>
                    </a:cubicBezTo>
                    <a:cubicBezTo>
                      <a:pt x="18980" y="20031"/>
                      <a:pt x="19150" y="20599"/>
                      <a:pt x="19350" y="21000"/>
                    </a:cubicBezTo>
                    <a:cubicBezTo>
                      <a:pt x="19547" y="21396"/>
                      <a:pt x="19765" y="21600"/>
                      <a:pt x="19997" y="21600"/>
                    </a:cubicBezTo>
                    <a:cubicBezTo>
                      <a:pt x="20229" y="21600"/>
                      <a:pt x="20448" y="21396"/>
                      <a:pt x="20645" y="21000"/>
                    </a:cubicBezTo>
                    <a:cubicBezTo>
                      <a:pt x="20845" y="20599"/>
                      <a:pt x="21016" y="20029"/>
                      <a:pt x="21156" y="19310"/>
                    </a:cubicBezTo>
                    <a:cubicBezTo>
                      <a:pt x="21296" y="18595"/>
                      <a:pt x="21406" y="17723"/>
                      <a:pt x="21484" y="16727"/>
                    </a:cubicBezTo>
                    <a:cubicBezTo>
                      <a:pt x="21561" y="15742"/>
                      <a:pt x="21600" y="14661"/>
                      <a:pt x="21600" y="13488"/>
                    </a:cubicBezTo>
                    <a:cubicBezTo>
                      <a:pt x="21600" y="12314"/>
                      <a:pt x="21561" y="11220"/>
                      <a:pt x="21484" y="10235"/>
                    </a:cubicBezTo>
                    <a:cubicBezTo>
                      <a:pt x="21406" y="9238"/>
                      <a:pt x="21296" y="8367"/>
                      <a:pt x="21156" y="7651"/>
                    </a:cubicBezTo>
                    <a:cubicBezTo>
                      <a:pt x="21015" y="6931"/>
                      <a:pt x="20844" y="6363"/>
                      <a:pt x="20645" y="5962"/>
                    </a:cubicBezTo>
                    <a:cubicBezTo>
                      <a:pt x="20447" y="5565"/>
                      <a:pt x="20228" y="5362"/>
                      <a:pt x="19997" y="5362"/>
                    </a:cubicBezTo>
                    <a:close/>
                    <a:moveTo>
                      <a:pt x="6312" y="7247"/>
                    </a:moveTo>
                    <a:cubicBezTo>
                      <a:pt x="6187" y="7247"/>
                      <a:pt x="6067" y="7329"/>
                      <a:pt x="5957" y="7484"/>
                    </a:cubicBezTo>
                    <a:cubicBezTo>
                      <a:pt x="5847" y="7638"/>
                      <a:pt x="5751" y="7829"/>
                      <a:pt x="5664" y="8056"/>
                    </a:cubicBezTo>
                    <a:cubicBezTo>
                      <a:pt x="5577" y="8285"/>
                      <a:pt x="5498" y="8541"/>
                      <a:pt x="5432" y="8824"/>
                    </a:cubicBezTo>
                    <a:cubicBezTo>
                      <a:pt x="5365" y="9106"/>
                      <a:pt x="5314" y="9365"/>
                      <a:pt x="5272" y="9620"/>
                    </a:cubicBezTo>
                    <a:cubicBezTo>
                      <a:pt x="5238" y="9838"/>
                      <a:pt x="5244" y="10029"/>
                      <a:pt x="5290" y="10193"/>
                    </a:cubicBezTo>
                    <a:cubicBezTo>
                      <a:pt x="5335" y="10356"/>
                      <a:pt x="5375" y="10327"/>
                      <a:pt x="5409" y="10109"/>
                    </a:cubicBezTo>
                    <a:cubicBezTo>
                      <a:pt x="5443" y="9891"/>
                      <a:pt x="5487" y="9663"/>
                      <a:pt x="5542" y="9425"/>
                    </a:cubicBezTo>
                    <a:cubicBezTo>
                      <a:pt x="5597" y="9190"/>
                      <a:pt x="5660" y="8983"/>
                      <a:pt x="5734" y="8782"/>
                    </a:cubicBezTo>
                    <a:cubicBezTo>
                      <a:pt x="5808" y="8583"/>
                      <a:pt x="5892" y="8404"/>
                      <a:pt x="5986" y="8266"/>
                    </a:cubicBezTo>
                    <a:cubicBezTo>
                      <a:pt x="6081" y="8129"/>
                      <a:pt x="6190" y="8070"/>
                      <a:pt x="6312" y="8070"/>
                    </a:cubicBezTo>
                    <a:cubicBezTo>
                      <a:pt x="6448" y="8070"/>
                      <a:pt x="6570" y="8159"/>
                      <a:pt x="6680" y="8350"/>
                    </a:cubicBezTo>
                    <a:cubicBezTo>
                      <a:pt x="6790" y="8540"/>
                      <a:pt x="6883" y="8807"/>
                      <a:pt x="6959" y="9145"/>
                    </a:cubicBezTo>
                    <a:cubicBezTo>
                      <a:pt x="7035" y="9481"/>
                      <a:pt x="7091" y="9871"/>
                      <a:pt x="7133" y="10318"/>
                    </a:cubicBezTo>
                    <a:cubicBezTo>
                      <a:pt x="7175" y="10766"/>
                      <a:pt x="7197" y="11247"/>
                      <a:pt x="7197" y="11756"/>
                    </a:cubicBezTo>
                    <a:lnTo>
                      <a:pt x="7197" y="16950"/>
                    </a:lnTo>
                    <a:cubicBezTo>
                      <a:pt x="7118" y="17642"/>
                      <a:pt x="7021" y="18263"/>
                      <a:pt x="6907" y="18807"/>
                    </a:cubicBezTo>
                    <a:cubicBezTo>
                      <a:pt x="6808" y="19282"/>
                      <a:pt x="6690" y="19705"/>
                      <a:pt x="6550" y="20078"/>
                    </a:cubicBezTo>
                    <a:cubicBezTo>
                      <a:pt x="6410" y="20451"/>
                      <a:pt x="6248" y="20637"/>
                      <a:pt x="6062" y="20637"/>
                    </a:cubicBezTo>
                    <a:cubicBezTo>
                      <a:pt x="5778" y="20637"/>
                      <a:pt x="5565" y="20296"/>
                      <a:pt x="5423" y="19631"/>
                    </a:cubicBezTo>
                    <a:cubicBezTo>
                      <a:pt x="5281" y="18966"/>
                      <a:pt x="5208" y="18115"/>
                      <a:pt x="5208" y="17076"/>
                    </a:cubicBezTo>
                    <a:cubicBezTo>
                      <a:pt x="5208" y="16567"/>
                      <a:pt x="5227" y="16102"/>
                      <a:pt x="5264" y="15666"/>
                    </a:cubicBezTo>
                    <a:cubicBezTo>
                      <a:pt x="5299" y="15230"/>
                      <a:pt x="5355" y="14844"/>
                      <a:pt x="5435" y="14535"/>
                    </a:cubicBezTo>
                    <a:cubicBezTo>
                      <a:pt x="5514" y="14224"/>
                      <a:pt x="5615" y="13990"/>
                      <a:pt x="5737" y="13809"/>
                    </a:cubicBezTo>
                    <a:cubicBezTo>
                      <a:pt x="5858" y="13628"/>
                      <a:pt x="6005" y="13530"/>
                      <a:pt x="6175" y="13530"/>
                    </a:cubicBezTo>
                    <a:lnTo>
                      <a:pt x="6770" y="13530"/>
                    </a:lnTo>
                    <a:cubicBezTo>
                      <a:pt x="6827" y="13530"/>
                      <a:pt x="6857" y="13398"/>
                      <a:pt x="6857" y="13125"/>
                    </a:cubicBezTo>
                    <a:cubicBezTo>
                      <a:pt x="6857" y="12852"/>
                      <a:pt x="6827" y="12706"/>
                      <a:pt x="6770" y="12706"/>
                    </a:cubicBezTo>
                    <a:lnTo>
                      <a:pt x="6175" y="12706"/>
                    </a:lnTo>
                    <a:cubicBezTo>
                      <a:pt x="5990" y="12706"/>
                      <a:pt x="5825" y="12828"/>
                      <a:pt x="5685" y="13055"/>
                    </a:cubicBezTo>
                    <a:cubicBezTo>
                      <a:pt x="5544" y="13284"/>
                      <a:pt x="5427" y="13585"/>
                      <a:pt x="5330" y="13976"/>
                    </a:cubicBezTo>
                    <a:cubicBezTo>
                      <a:pt x="5234" y="14369"/>
                      <a:pt x="5162" y="14831"/>
                      <a:pt x="5113" y="15359"/>
                    </a:cubicBezTo>
                    <a:cubicBezTo>
                      <a:pt x="5063" y="15886"/>
                      <a:pt x="5037" y="16457"/>
                      <a:pt x="5037" y="17076"/>
                    </a:cubicBezTo>
                    <a:cubicBezTo>
                      <a:pt x="5037" y="17696"/>
                      <a:pt x="5059" y="18280"/>
                      <a:pt x="5101" y="18807"/>
                    </a:cubicBezTo>
                    <a:cubicBezTo>
                      <a:pt x="5143" y="19336"/>
                      <a:pt x="5204" y="19784"/>
                      <a:pt x="5290" y="20176"/>
                    </a:cubicBezTo>
                    <a:cubicBezTo>
                      <a:pt x="5375" y="20567"/>
                      <a:pt x="5483" y="20882"/>
                      <a:pt x="5612" y="21111"/>
                    </a:cubicBezTo>
                    <a:cubicBezTo>
                      <a:pt x="5741" y="21339"/>
                      <a:pt x="5892" y="21446"/>
                      <a:pt x="6062" y="21446"/>
                    </a:cubicBezTo>
                    <a:cubicBezTo>
                      <a:pt x="6198" y="21446"/>
                      <a:pt x="6322" y="21363"/>
                      <a:pt x="6434" y="21181"/>
                    </a:cubicBezTo>
                    <a:cubicBezTo>
                      <a:pt x="6545" y="21000"/>
                      <a:pt x="6646" y="20781"/>
                      <a:pt x="6735" y="20525"/>
                    </a:cubicBezTo>
                    <a:cubicBezTo>
                      <a:pt x="6824" y="20271"/>
                      <a:pt x="6899" y="19997"/>
                      <a:pt x="6962" y="19715"/>
                    </a:cubicBezTo>
                    <a:cubicBezTo>
                      <a:pt x="7024" y="19434"/>
                      <a:pt x="7073" y="19181"/>
                      <a:pt x="7107" y="18961"/>
                    </a:cubicBezTo>
                    <a:cubicBezTo>
                      <a:pt x="7122" y="18871"/>
                      <a:pt x="7134" y="18831"/>
                      <a:pt x="7145" y="18821"/>
                    </a:cubicBezTo>
                    <a:cubicBezTo>
                      <a:pt x="7156" y="18812"/>
                      <a:pt x="7166" y="18826"/>
                      <a:pt x="7174" y="18863"/>
                    </a:cubicBezTo>
                    <a:cubicBezTo>
                      <a:pt x="7181" y="18900"/>
                      <a:pt x="7187" y="18944"/>
                      <a:pt x="7191" y="19017"/>
                    </a:cubicBezTo>
                    <a:cubicBezTo>
                      <a:pt x="7195" y="19089"/>
                      <a:pt x="7197" y="19166"/>
                      <a:pt x="7197" y="19240"/>
                    </a:cubicBezTo>
                    <a:lnTo>
                      <a:pt x="7197" y="20762"/>
                    </a:lnTo>
                    <a:cubicBezTo>
                      <a:pt x="7197" y="21036"/>
                      <a:pt x="7224" y="21181"/>
                      <a:pt x="7281" y="21181"/>
                    </a:cubicBezTo>
                    <a:lnTo>
                      <a:pt x="7850" y="21181"/>
                    </a:lnTo>
                    <a:cubicBezTo>
                      <a:pt x="7907" y="21181"/>
                      <a:pt x="7935" y="21036"/>
                      <a:pt x="7935" y="20762"/>
                    </a:cubicBezTo>
                    <a:cubicBezTo>
                      <a:pt x="7935" y="20490"/>
                      <a:pt x="7907" y="20357"/>
                      <a:pt x="7850" y="20357"/>
                    </a:cubicBezTo>
                    <a:lnTo>
                      <a:pt x="7453" y="20357"/>
                    </a:lnTo>
                    <a:cubicBezTo>
                      <a:pt x="7396" y="20357"/>
                      <a:pt x="7368" y="20226"/>
                      <a:pt x="7368" y="19952"/>
                    </a:cubicBezTo>
                    <a:lnTo>
                      <a:pt x="7368" y="11756"/>
                    </a:lnTo>
                    <a:cubicBezTo>
                      <a:pt x="7368" y="11136"/>
                      <a:pt x="7342" y="10558"/>
                      <a:pt x="7293" y="10011"/>
                    </a:cubicBezTo>
                    <a:cubicBezTo>
                      <a:pt x="7244" y="9465"/>
                      <a:pt x="7175" y="8983"/>
                      <a:pt x="7084" y="8573"/>
                    </a:cubicBezTo>
                    <a:cubicBezTo>
                      <a:pt x="6993" y="8163"/>
                      <a:pt x="6881" y="7833"/>
                      <a:pt x="6750" y="7596"/>
                    </a:cubicBezTo>
                    <a:cubicBezTo>
                      <a:pt x="6619" y="7359"/>
                      <a:pt x="6475" y="7247"/>
                      <a:pt x="6312" y="7247"/>
                    </a:cubicBezTo>
                    <a:close/>
                    <a:moveTo>
                      <a:pt x="20055" y="8042"/>
                    </a:moveTo>
                    <a:cubicBezTo>
                      <a:pt x="20212" y="8042"/>
                      <a:pt x="20353" y="8172"/>
                      <a:pt x="20476" y="8419"/>
                    </a:cubicBezTo>
                    <a:cubicBezTo>
                      <a:pt x="20599" y="8666"/>
                      <a:pt x="20701" y="8997"/>
                      <a:pt x="20787" y="9439"/>
                    </a:cubicBezTo>
                    <a:cubicBezTo>
                      <a:pt x="20873" y="9884"/>
                      <a:pt x="20942" y="10433"/>
                      <a:pt x="20990" y="11072"/>
                    </a:cubicBezTo>
                    <a:cubicBezTo>
                      <a:pt x="21040" y="11734"/>
                      <a:pt x="21066" y="12484"/>
                      <a:pt x="21066" y="13306"/>
                    </a:cubicBezTo>
                    <a:cubicBezTo>
                      <a:pt x="21066" y="14146"/>
                      <a:pt x="21040" y="14909"/>
                      <a:pt x="20990" y="15568"/>
                    </a:cubicBezTo>
                    <a:cubicBezTo>
                      <a:pt x="20942" y="16209"/>
                      <a:pt x="20873" y="16758"/>
                      <a:pt x="20787" y="17202"/>
                    </a:cubicBezTo>
                    <a:cubicBezTo>
                      <a:pt x="20702" y="17638"/>
                      <a:pt x="20599" y="17989"/>
                      <a:pt x="20479" y="18221"/>
                    </a:cubicBezTo>
                    <a:cubicBezTo>
                      <a:pt x="20356" y="18462"/>
                      <a:pt x="20213" y="18584"/>
                      <a:pt x="20055" y="18584"/>
                    </a:cubicBezTo>
                    <a:cubicBezTo>
                      <a:pt x="19898" y="18584"/>
                      <a:pt x="19755" y="18462"/>
                      <a:pt x="19632" y="18221"/>
                    </a:cubicBezTo>
                    <a:cubicBezTo>
                      <a:pt x="19512" y="17989"/>
                      <a:pt x="19409" y="17650"/>
                      <a:pt x="19324" y="17216"/>
                    </a:cubicBezTo>
                    <a:cubicBezTo>
                      <a:pt x="19237" y="16765"/>
                      <a:pt x="19170" y="16221"/>
                      <a:pt x="19121" y="15568"/>
                    </a:cubicBezTo>
                    <a:cubicBezTo>
                      <a:pt x="19071" y="14913"/>
                      <a:pt x="19045" y="14151"/>
                      <a:pt x="19045" y="13306"/>
                    </a:cubicBezTo>
                    <a:cubicBezTo>
                      <a:pt x="19045" y="12479"/>
                      <a:pt x="19071" y="11729"/>
                      <a:pt x="19121" y="11072"/>
                    </a:cubicBezTo>
                    <a:cubicBezTo>
                      <a:pt x="19170" y="10429"/>
                      <a:pt x="19238" y="9881"/>
                      <a:pt x="19324" y="9439"/>
                    </a:cubicBezTo>
                    <a:cubicBezTo>
                      <a:pt x="19410" y="8995"/>
                      <a:pt x="19511" y="8667"/>
                      <a:pt x="19635" y="8419"/>
                    </a:cubicBezTo>
                    <a:cubicBezTo>
                      <a:pt x="19757" y="8172"/>
                      <a:pt x="19899" y="8042"/>
                      <a:pt x="20055" y="80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29" name="Shape 129"/>
              <p:cNvSpPr/>
              <p:nvPr/>
            </p:nvSpPr>
            <p:spPr>
              <a:xfrm>
                <a:off x="376801" y="88659"/>
                <a:ext cx="283710" cy="3086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60" extrusionOk="0">
                    <a:moveTo>
                      <a:pt x="21213" y="11458"/>
                    </a:moveTo>
                    <a:lnTo>
                      <a:pt x="19665" y="11458"/>
                    </a:lnTo>
                    <a:cubicBezTo>
                      <a:pt x="19526" y="11458"/>
                      <a:pt x="19407" y="11423"/>
                      <a:pt x="19303" y="11352"/>
                    </a:cubicBezTo>
                    <a:cubicBezTo>
                      <a:pt x="19200" y="11281"/>
                      <a:pt x="19106" y="11198"/>
                      <a:pt x="19020" y="11103"/>
                    </a:cubicBezTo>
                    <a:lnTo>
                      <a:pt x="15331" y="6393"/>
                    </a:lnTo>
                    <a:cubicBezTo>
                      <a:pt x="15227" y="6251"/>
                      <a:pt x="15227" y="6109"/>
                      <a:pt x="15331" y="5967"/>
                    </a:cubicBezTo>
                    <a:lnTo>
                      <a:pt x="18242" y="2078"/>
                    </a:lnTo>
                    <a:cubicBezTo>
                      <a:pt x="18311" y="1983"/>
                      <a:pt x="18401" y="1899"/>
                      <a:pt x="18513" y="1828"/>
                    </a:cubicBezTo>
                    <a:cubicBezTo>
                      <a:pt x="18530" y="1817"/>
                      <a:pt x="18584" y="1790"/>
                      <a:pt x="18658" y="1754"/>
                    </a:cubicBezTo>
                    <a:cubicBezTo>
                      <a:pt x="19600" y="1650"/>
                      <a:pt x="20445" y="1250"/>
                      <a:pt x="21072" y="657"/>
                    </a:cubicBezTo>
                    <a:cubicBezTo>
                      <a:pt x="21234" y="504"/>
                      <a:pt x="21230" y="258"/>
                      <a:pt x="21064" y="110"/>
                    </a:cubicBezTo>
                    <a:cubicBezTo>
                      <a:pt x="20896" y="-39"/>
                      <a:pt x="20630" y="-36"/>
                      <a:pt x="20467" y="118"/>
                    </a:cubicBezTo>
                    <a:cubicBezTo>
                      <a:pt x="19916" y="637"/>
                      <a:pt x="19162" y="966"/>
                      <a:pt x="18322" y="1002"/>
                    </a:cubicBezTo>
                    <a:lnTo>
                      <a:pt x="17812" y="990"/>
                    </a:lnTo>
                    <a:cubicBezTo>
                      <a:pt x="17055" y="913"/>
                      <a:pt x="16380" y="594"/>
                      <a:pt x="15873" y="117"/>
                    </a:cubicBezTo>
                    <a:cubicBezTo>
                      <a:pt x="15710" y="-37"/>
                      <a:pt x="15443" y="-40"/>
                      <a:pt x="15276" y="110"/>
                    </a:cubicBezTo>
                    <a:cubicBezTo>
                      <a:pt x="15109" y="259"/>
                      <a:pt x="15106" y="504"/>
                      <a:pt x="15269" y="657"/>
                    </a:cubicBezTo>
                    <a:lnTo>
                      <a:pt x="15268" y="657"/>
                    </a:lnTo>
                    <a:cubicBezTo>
                      <a:pt x="15838" y="1195"/>
                      <a:pt x="16587" y="1573"/>
                      <a:pt x="17425" y="1717"/>
                    </a:cubicBezTo>
                    <a:cubicBezTo>
                      <a:pt x="17428" y="1728"/>
                      <a:pt x="17435" y="1739"/>
                      <a:pt x="17437" y="1751"/>
                    </a:cubicBezTo>
                    <a:cubicBezTo>
                      <a:pt x="17459" y="1838"/>
                      <a:pt x="17430" y="1972"/>
                      <a:pt x="17345" y="2067"/>
                    </a:cubicBezTo>
                    <a:lnTo>
                      <a:pt x="14867" y="5352"/>
                    </a:lnTo>
                    <a:cubicBezTo>
                      <a:pt x="14746" y="5525"/>
                      <a:pt x="14626" y="5525"/>
                      <a:pt x="14506" y="5352"/>
                    </a:cubicBezTo>
                    <a:lnTo>
                      <a:pt x="11411" y="1400"/>
                    </a:lnTo>
                    <a:cubicBezTo>
                      <a:pt x="11324" y="1305"/>
                      <a:pt x="11310" y="1221"/>
                      <a:pt x="11372" y="1150"/>
                    </a:cubicBezTo>
                    <a:cubicBezTo>
                      <a:pt x="11431" y="1079"/>
                      <a:pt x="11530" y="1045"/>
                      <a:pt x="11668" y="1045"/>
                    </a:cubicBezTo>
                    <a:lnTo>
                      <a:pt x="13732" y="1045"/>
                    </a:lnTo>
                    <a:cubicBezTo>
                      <a:pt x="13989" y="1045"/>
                      <a:pt x="14119" y="926"/>
                      <a:pt x="14119" y="690"/>
                    </a:cubicBezTo>
                    <a:cubicBezTo>
                      <a:pt x="14119" y="453"/>
                      <a:pt x="13989" y="335"/>
                      <a:pt x="13732" y="335"/>
                    </a:cubicBezTo>
                    <a:lnTo>
                      <a:pt x="8315" y="335"/>
                    </a:lnTo>
                    <a:cubicBezTo>
                      <a:pt x="8056" y="335"/>
                      <a:pt x="7928" y="453"/>
                      <a:pt x="7928" y="690"/>
                    </a:cubicBezTo>
                    <a:cubicBezTo>
                      <a:pt x="7928" y="926"/>
                      <a:pt x="8056" y="1045"/>
                      <a:pt x="8315" y="1045"/>
                    </a:cubicBezTo>
                    <a:lnTo>
                      <a:pt x="9863" y="1045"/>
                    </a:lnTo>
                    <a:cubicBezTo>
                      <a:pt x="10000" y="1045"/>
                      <a:pt x="10124" y="1079"/>
                      <a:pt x="10237" y="1150"/>
                    </a:cubicBezTo>
                    <a:cubicBezTo>
                      <a:pt x="10348" y="1221"/>
                      <a:pt x="10438" y="1305"/>
                      <a:pt x="10508" y="1400"/>
                    </a:cubicBezTo>
                    <a:lnTo>
                      <a:pt x="14066" y="5967"/>
                    </a:lnTo>
                    <a:cubicBezTo>
                      <a:pt x="14170" y="6109"/>
                      <a:pt x="14170" y="6251"/>
                      <a:pt x="14066" y="6393"/>
                    </a:cubicBezTo>
                    <a:lnTo>
                      <a:pt x="2579" y="20495"/>
                    </a:lnTo>
                    <a:cubicBezTo>
                      <a:pt x="2492" y="20590"/>
                      <a:pt x="2399" y="20674"/>
                      <a:pt x="2295" y="20745"/>
                    </a:cubicBezTo>
                    <a:cubicBezTo>
                      <a:pt x="2192" y="20816"/>
                      <a:pt x="2072" y="20850"/>
                      <a:pt x="1935" y="20850"/>
                    </a:cubicBezTo>
                    <a:lnTo>
                      <a:pt x="387" y="20850"/>
                    </a:lnTo>
                    <a:cubicBezTo>
                      <a:pt x="128" y="20850"/>
                      <a:pt x="0" y="20969"/>
                      <a:pt x="0" y="21205"/>
                    </a:cubicBezTo>
                    <a:cubicBezTo>
                      <a:pt x="0" y="21442"/>
                      <a:pt x="128" y="21560"/>
                      <a:pt x="387" y="21560"/>
                    </a:cubicBezTo>
                    <a:lnTo>
                      <a:pt x="5803" y="21560"/>
                    </a:lnTo>
                    <a:cubicBezTo>
                      <a:pt x="6061" y="21560"/>
                      <a:pt x="6190" y="21442"/>
                      <a:pt x="6190" y="21205"/>
                    </a:cubicBezTo>
                    <a:cubicBezTo>
                      <a:pt x="6190" y="20969"/>
                      <a:pt x="6061" y="20850"/>
                      <a:pt x="5803" y="20850"/>
                    </a:cubicBezTo>
                    <a:lnTo>
                      <a:pt x="3740" y="20850"/>
                    </a:lnTo>
                    <a:cubicBezTo>
                      <a:pt x="3602" y="20850"/>
                      <a:pt x="3504" y="20816"/>
                      <a:pt x="3442" y="20745"/>
                    </a:cubicBezTo>
                    <a:cubicBezTo>
                      <a:pt x="3382" y="20674"/>
                      <a:pt x="3395" y="20590"/>
                      <a:pt x="3481" y="20495"/>
                    </a:cubicBezTo>
                    <a:lnTo>
                      <a:pt x="14506" y="6985"/>
                    </a:lnTo>
                    <a:cubicBezTo>
                      <a:pt x="14626" y="6827"/>
                      <a:pt x="14746" y="6827"/>
                      <a:pt x="14867" y="6985"/>
                    </a:cubicBezTo>
                    <a:lnTo>
                      <a:pt x="18117" y="11103"/>
                    </a:lnTo>
                    <a:cubicBezTo>
                      <a:pt x="18204" y="11198"/>
                      <a:pt x="18216" y="11281"/>
                      <a:pt x="18156" y="11352"/>
                    </a:cubicBezTo>
                    <a:cubicBezTo>
                      <a:pt x="18095" y="11423"/>
                      <a:pt x="17996" y="11458"/>
                      <a:pt x="17859" y="11458"/>
                    </a:cubicBezTo>
                    <a:lnTo>
                      <a:pt x="15795" y="11458"/>
                    </a:lnTo>
                    <a:cubicBezTo>
                      <a:pt x="15537" y="11458"/>
                      <a:pt x="15409" y="11577"/>
                      <a:pt x="15409" y="11813"/>
                    </a:cubicBezTo>
                    <a:cubicBezTo>
                      <a:pt x="15409" y="12050"/>
                      <a:pt x="15537" y="12167"/>
                      <a:pt x="15795" y="12167"/>
                    </a:cubicBezTo>
                    <a:lnTo>
                      <a:pt x="21213" y="12167"/>
                    </a:lnTo>
                    <a:cubicBezTo>
                      <a:pt x="21470" y="12167"/>
                      <a:pt x="21600" y="12050"/>
                      <a:pt x="21600" y="11813"/>
                    </a:cubicBezTo>
                    <a:cubicBezTo>
                      <a:pt x="21600" y="11577"/>
                      <a:pt x="21470" y="11458"/>
                      <a:pt x="21213" y="1145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30" name="Shape 130"/>
              <p:cNvSpPr/>
              <p:nvPr/>
            </p:nvSpPr>
            <p:spPr>
              <a:xfrm>
                <a:off x="592908" y="72035"/>
                <a:ext cx="44769" cy="20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802" y="11979"/>
                    </a:moveTo>
                    <a:cubicBezTo>
                      <a:pt x="15493" y="11979"/>
                      <a:pt x="14427" y="10116"/>
                      <a:pt x="14427" y="7815"/>
                    </a:cubicBezTo>
                    <a:cubicBezTo>
                      <a:pt x="14427" y="5520"/>
                      <a:pt x="15493" y="3657"/>
                      <a:pt x="16802" y="3657"/>
                    </a:cubicBezTo>
                    <a:cubicBezTo>
                      <a:pt x="18118" y="3657"/>
                      <a:pt x="19185" y="5520"/>
                      <a:pt x="19185" y="7815"/>
                    </a:cubicBezTo>
                    <a:cubicBezTo>
                      <a:pt x="19185" y="10116"/>
                      <a:pt x="18118" y="11979"/>
                      <a:pt x="16802" y="11979"/>
                    </a:cubicBezTo>
                    <a:close/>
                    <a:moveTo>
                      <a:pt x="10799" y="0"/>
                    </a:moveTo>
                    <a:cubicBezTo>
                      <a:pt x="4837" y="0"/>
                      <a:pt x="0" y="4833"/>
                      <a:pt x="0" y="10803"/>
                    </a:cubicBezTo>
                    <a:cubicBezTo>
                      <a:pt x="0" y="16767"/>
                      <a:pt x="4837" y="21600"/>
                      <a:pt x="10799" y="21600"/>
                    </a:cubicBezTo>
                    <a:cubicBezTo>
                      <a:pt x="16761" y="21600"/>
                      <a:pt x="21600" y="16767"/>
                      <a:pt x="21600" y="10803"/>
                    </a:cubicBezTo>
                    <a:cubicBezTo>
                      <a:pt x="21600" y="4833"/>
                      <a:pt x="16761" y="0"/>
                      <a:pt x="107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96020619"/>
      </p:ext>
    </p:extLst>
  </p:cSld>
  <p:clrMapOvr>
    <a:masterClrMapping/>
  </p:clrMapOvr>
  <p:transition spd="med"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/>
          <p:nvPr/>
        </p:nvSpPr>
        <p:spPr>
          <a:xfrm>
            <a:off x="8660187" y="6540500"/>
            <a:ext cx="97069" cy="203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normAutofit/>
          </a:bodyPr>
          <a:lstStyle>
            <a:lvl1pPr>
              <a:defRPr sz="180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pPr algn="ctr" defTabSz="309563">
              <a:defRPr>
                <a:solidFill>
                  <a:srgbClr val="000000"/>
                </a:solidFill>
              </a:defRPr>
            </a:pPr>
            <a:r>
              <a:rPr sz="675" kern="0"/>
              <a:t>￼</a:t>
            </a:r>
          </a:p>
        </p:txBody>
      </p:sp>
      <p:sp>
        <p:nvSpPr>
          <p:cNvPr id="135" name="Shape 135"/>
          <p:cNvSpPr>
            <a:spLocks noGrp="1"/>
          </p:cNvSpPr>
          <p:nvPr>
            <p:ph type="title"/>
          </p:nvPr>
        </p:nvSpPr>
        <p:spPr>
          <a:xfrm>
            <a:off x="744729" y="2188667"/>
            <a:ext cx="7654543" cy="741978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212830"/>
                </a:solidFill>
              </a:rPr>
              <a:t>Title Text</a:t>
            </a:r>
          </a:p>
        </p:txBody>
      </p:sp>
      <p:sp>
        <p:nvSpPr>
          <p:cNvPr id="136" name="Shape 136"/>
          <p:cNvSpPr>
            <a:spLocks noGrp="1"/>
          </p:cNvSpPr>
          <p:nvPr>
            <p:ph type="body" idx="1"/>
          </p:nvPr>
        </p:nvSpPr>
        <p:spPr>
          <a:xfrm>
            <a:off x="1432799" y="2829139"/>
            <a:ext cx="6278404" cy="793751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00"/>
              <a:t>Body Level One</a:t>
            </a:r>
          </a:p>
          <a:p>
            <a:pPr lvl="1">
              <a:defRPr sz="1800"/>
            </a:pPr>
            <a:r>
              <a:rPr sz="600"/>
              <a:t>Body Level Two</a:t>
            </a:r>
          </a:p>
          <a:p>
            <a:pPr lvl="2">
              <a:defRPr sz="1800"/>
            </a:pPr>
            <a:r>
              <a:rPr sz="600"/>
              <a:t>Body Level Three</a:t>
            </a:r>
          </a:p>
          <a:p>
            <a:pPr lvl="3">
              <a:defRPr sz="1800"/>
            </a:pPr>
            <a:r>
              <a:rPr sz="600"/>
              <a:t>Body Level Four</a:t>
            </a:r>
          </a:p>
          <a:p>
            <a:pPr lvl="4">
              <a:defRPr sz="1800"/>
            </a:pPr>
            <a:r>
              <a:rPr sz="600"/>
              <a:t>Body Level Five</a:t>
            </a:r>
          </a:p>
        </p:txBody>
      </p:sp>
      <p:grpSp>
        <p:nvGrpSpPr>
          <p:cNvPr id="139" name="Group 139">
            <a:hlinkClick r:id="" action="ppaction://hlinkshowjump?jump=previousslide"/>
          </p:cNvPr>
          <p:cNvGrpSpPr/>
          <p:nvPr/>
        </p:nvGrpSpPr>
        <p:grpSpPr>
          <a:xfrm>
            <a:off x="8488688" y="6575220"/>
            <a:ext cx="109845" cy="146460"/>
            <a:chOff x="0" y="0"/>
            <a:chExt cx="292918" cy="292918"/>
          </a:xfrm>
        </p:grpSpPr>
        <p:sp>
          <p:nvSpPr>
            <p:cNvPr id="137" name="Shape 137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222B31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138" name="Shape 138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22B3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142" name="Group 142">
            <a:hlinkClick r:id="" action="ppaction://hlinkshowjump?jump=nextslide"/>
          </p:cNvPr>
          <p:cNvGrpSpPr/>
          <p:nvPr/>
        </p:nvGrpSpPr>
        <p:grpSpPr>
          <a:xfrm flipH="1">
            <a:off x="8807776" y="6575220"/>
            <a:ext cx="109845" cy="146460"/>
            <a:chOff x="0" y="0"/>
            <a:chExt cx="292918" cy="292918"/>
          </a:xfrm>
        </p:grpSpPr>
        <p:sp>
          <p:nvSpPr>
            <p:cNvPr id="140" name="Shape 140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222B31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141" name="Shape 141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22B3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sp>
        <p:nvSpPr>
          <p:cNvPr id="143" name="Shape 143"/>
          <p:cNvSpPr>
            <a:spLocks noGrp="1"/>
          </p:cNvSpPr>
          <p:nvPr>
            <p:ph type="sldNum" sz="quarter" idx="2"/>
          </p:nvPr>
        </p:nvSpPr>
        <p:spPr>
          <a:xfrm>
            <a:off x="8639007" y="6578600"/>
            <a:ext cx="139430" cy="2032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grpSp>
        <p:nvGrpSpPr>
          <p:cNvPr id="151" name="Group 151"/>
          <p:cNvGrpSpPr/>
          <p:nvPr/>
        </p:nvGrpSpPr>
        <p:grpSpPr>
          <a:xfrm>
            <a:off x="206257" y="6579295"/>
            <a:ext cx="652434" cy="198656"/>
            <a:chOff x="0" y="0"/>
            <a:chExt cx="1739821" cy="397311"/>
          </a:xfrm>
        </p:grpSpPr>
        <p:grpSp>
          <p:nvGrpSpPr>
            <p:cNvPr id="146" name="Group 146"/>
            <p:cNvGrpSpPr/>
            <p:nvPr/>
          </p:nvGrpSpPr>
          <p:grpSpPr>
            <a:xfrm>
              <a:off x="0" y="16976"/>
              <a:ext cx="378730" cy="275796"/>
              <a:chOff x="0" y="0"/>
              <a:chExt cx="378729" cy="275794"/>
            </a:xfrm>
          </p:grpSpPr>
          <p:sp>
            <p:nvSpPr>
              <p:cNvPr id="144" name="Shape 144"/>
              <p:cNvSpPr/>
              <p:nvPr/>
            </p:nvSpPr>
            <p:spPr>
              <a:xfrm>
                <a:off x="105200" y="0"/>
                <a:ext cx="273530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7316"/>
                    </a:moveTo>
                    <a:cubicBezTo>
                      <a:pt x="21600" y="19682"/>
                      <a:pt x="20404" y="21600"/>
                      <a:pt x="18928" y="21600"/>
                    </a:cubicBezTo>
                    <a:cubicBezTo>
                      <a:pt x="17453" y="21600"/>
                      <a:pt x="16257" y="19682"/>
                      <a:pt x="16257" y="17316"/>
                    </a:cubicBezTo>
                    <a:cubicBezTo>
                      <a:pt x="16257" y="12492"/>
                      <a:pt x="13809" y="8567"/>
                      <a:pt x="10800" y="8567"/>
                    </a:cubicBezTo>
                    <a:cubicBezTo>
                      <a:pt x="7791" y="8567"/>
                      <a:pt x="5343" y="12492"/>
                      <a:pt x="5343" y="17316"/>
                    </a:cubicBezTo>
                    <a:cubicBezTo>
                      <a:pt x="5343" y="19682"/>
                      <a:pt x="4147" y="21600"/>
                      <a:pt x="2672" y="21600"/>
                    </a:cubicBezTo>
                    <a:cubicBezTo>
                      <a:pt x="1197" y="21600"/>
                      <a:pt x="0" y="19682"/>
                      <a:pt x="0" y="17316"/>
                    </a:cubicBezTo>
                    <a:cubicBezTo>
                      <a:pt x="0" y="12691"/>
                      <a:pt x="1123" y="8343"/>
                      <a:pt x="3163" y="5072"/>
                    </a:cubicBezTo>
                    <a:cubicBezTo>
                      <a:pt x="5204" y="1801"/>
                      <a:pt x="7915" y="0"/>
                      <a:pt x="10800" y="0"/>
                    </a:cubicBezTo>
                    <a:cubicBezTo>
                      <a:pt x="13685" y="0"/>
                      <a:pt x="16397" y="1801"/>
                      <a:pt x="18437" y="5072"/>
                    </a:cubicBezTo>
                    <a:cubicBezTo>
                      <a:pt x="20477" y="8343"/>
                      <a:pt x="21600" y="12691"/>
                      <a:pt x="21600" y="17316"/>
                    </a:cubicBezTo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45" name="Shape 145"/>
              <p:cNvSpPr/>
              <p:nvPr/>
            </p:nvSpPr>
            <p:spPr>
              <a:xfrm>
                <a:off x="0" y="105200"/>
                <a:ext cx="273528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003" y="6600"/>
                    </a:moveTo>
                    <a:cubicBezTo>
                      <a:pt x="17003" y="3730"/>
                      <a:pt x="18459" y="1393"/>
                      <a:pt x="20250" y="1393"/>
                    </a:cubicBezTo>
                    <a:cubicBezTo>
                      <a:pt x="20499" y="1393"/>
                      <a:pt x="20740" y="1442"/>
                      <a:pt x="20972" y="1527"/>
                    </a:cubicBezTo>
                    <a:cubicBezTo>
                      <a:pt x="20482" y="594"/>
                      <a:pt x="19749" y="0"/>
                      <a:pt x="18928" y="0"/>
                    </a:cubicBezTo>
                    <a:cubicBezTo>
                      <a:pt x="17453" y="0"/>
                      <a:pt x="16257" y="1918"/>
                      <a:pt x="16257" y="4284"/>
                    </a:cubicBezTo>
                    <a:cubicBezTo>
                      <a:pt x="16257" y="6254"/>
                      <a:pt x="15844" y="8067"/>
                      <a:pt x="15156" y="9532"/>
                    </a:cubicBezTo>
                    <a:cubicBezTo>
                      <a:pt x="16156" y="9547"/>
                      <a:pt x="16966" y="10855"/>
                      <a:pt x="16966" y="12461"/>
                    </a:cubicBezTo>
                    <a:cubicBezTo>
                      <a:pt x="16966" y="14077"/>
                      <a:pt x="16146" y="15392"/>
                      <a:pt x="15138" y="15392"/>
                    </a:cubicBezTo>
                    <a:cubicBezTo>
                      <a:pt x="14130" y="15392"/>
                      <a:pt x="13310" y="14077"/>
                      <a:pt x="13310" y="12461"/>
                    </a:cubicBezTo>
                    <a:cubicBezTo>
                      <a:pt x="13310" y="12313"/>
                      <a:pt x="13319" y="12169"/>
                      <a:pt x="13333" y="12027"/>
                    </a:cubicBezTo>
                    <a:cubicBezTo>
                      <a:pt x="12575" y="12667"/>
                      <a:pt x="11714" y="13033"/>
                      <a:pt x="10800" y="13033"/>
                    </a:cubicBezTo>
                    <a:cubicBezTo>
                      <a:pt x="9907" y="13033"/>
                      <a:pt x="9065" y="12681"/>
                      <a:pt x="8321" y="12068"/>
                    </a:cubicBezTo>
                    <a:cubicBezTo>
                      <a:pt x="8331" y="12197"/>
                      <a:pt x="8339" y="12327"/>
                      <a:pt x="8339" y="12461"/>
                    </a:cubicBezTo>
                    <a:cubicBezTo>
                      <a:pt x="8339" y="14077"/>
                      <a:pt x="7519" y="15392"/>
                      <a:pt x="6511" y="15392"/>
                    </a:cubicBezTo>
                    <a:cubicBezTo>
                      <a:pt x="5503" y="15392"/>
                      <a:pt x="4683" y="14077"/>
                      <a:pt x="4683" y="12461"/>
                    </a:cubicBezTo>
                    <a:cubicBezTo>
                      <a:pt x="4683" y="10880"/>
                      <a:pt x="5468" y="9591"/>
                      <a:pt x="6446" y="9535"/>
                    </a:cubicBezTo>
                    <a:cubicBezTo>
                      <a:pt x="5757" y="8071"/>
                      <a:pt x="5343" y="6255"/>
                      <a:pt x="5343" y="4284"/>
                    </a:cubicBezTo>
                    <a:cubicBezTo>
                      <a:pt x="5343" y="1918"/>
                      <a:pt x="4147" y="0"/>
                      <a:pt x="2671" y="0"/>
                    </a:cubicBezTo>
                    <a:cubicBezTo>
                      <a:pt x="1843" y="0"/>
                      <a:pt x="1103" y="605"/>
                      <a:pt x="613" y="1554"/>
                    </a:cubicBezTo>
                    <a:cubicBezTo>
                      <a:pt x="865" y="1453"/>
                      <a:pt x="1127" y="1393"/>
                      <a:pt x="1399" y="1393"/>
                    </a:cubicBezTo>
                    <a:cubicBezTo>
                      <a:pt x="3190" y="1393"/>
                      <a:pt x="4646" y="3730"/>
                      <a:pt x="4646" y="6600"/>
                    </a:cubicBezTo>
                    <a:cubicBezTo>
                      <a:pt x="4646" y="9472"/>
                      <a:pt x="3190" y="11808"/>
                      <a:pt x="1399" y="11808"/>
                    </a:cubicBezTo>
                    <a:cubicBezTo>
                      <a:pt x="1284" y="11808"/>
                      <a:pt x="1171" y="11799"/>
                      <a:pt x="1060" y="11780"/>
                    </a:cubicBezTo>
                    <a:cubicBezTo>
                      <a:pt x="1581" y="13519"/>
                      <a:pt x="2287" y="15123"/>
                      <a:pt x="3163" y="16528"/>
                    </a:cubicBezTo>
                    <a:cubicBezTo>
                      <a:pt x="4357" y="18443"/>
                      <a:pt x="5783" y="19849"/>
                      <a:pt x="7337" y="20690"/>
                    </a:cubicBezTo>
                    <a:cubicBezTo>
                      <a:pt x="7583" y="17880"/>
                      <a:pt x="9088" y="15708"/>
                      <a:pt x="10908" y="15708"/>
                    </a:cubicBezTo>
                    <a:cubicBezTo>
                      <a:pt x="12703" y="15708"/>
                      <a:pt x="14192" y="17823"/>
                      <a:pt x="14467" y="20580"/>
                    </a:cubicBezTo>
                    <a:cubicBezTo>
                      <a:pt x="15943" y="19728"/>
                      <a:pt x="17295" y="18359"/>
                      <a:pt x="18437" y="16528"/>
                    </a:cubicBezTo>
                    <a:cubicBezTo>
                      <a:pt x="19312" y="15125"/>
                      <a:pt x="20017" y="13522"/>
                      <a:pt x="20539" y="11785"/>
                    </a:cubicBezTo>
                    <a:cubicBezTo>
                      <a:pt x="20444" y="11799"/>
                      <a:pt x="20348" y="11808"/>
                      <a:pt x="20250" y="11808"/>
                    </a:cubicBezTo>
                    <a:cubicBezTo>
                      <a:pt x="18459" y="11808"/>
                      <a:pt x="17003" y="9472"/>
                      <a:pt x="17003" y="6600"/>
                    </a:cubicBezTo>
                    <a:close/>
                    <a:moveTo>
                      <a:pt x="21563" y="3598"/>
                    </a:moveTo>
                    <a:cubicBezTo>
                      <a:pt x="21191" y="3178"/>
                      <a:pt x="20738" y="2930"/>
                      <a:pt x="20250" y="2930"/>
                    </a:cubicBezTo>
                    <a:cubicBezTo>
                      <a:pt x="18988" y="2930"/>
                      <a:pt x="17961" y="4577"/>
                      <a:pt x="17961" y="6600"/>
                    </a:cubicBezTo>
                    <a:cubicBezTo>
                      <a:pt x="17961" y="8625"/>
                      <a:pt x="18988" y="10271"/>
                      <a:pt x="20250" y="10271"/>
                    </a:cubicBezTo>
                    <a:cubicBezTo>
                      <a:pt x="20507" y="10271"/>
                      <a:pt x="20753" y="10200"/>
                      <a:pt x="20983" y="10075"/>
                    </a:cubicBezTo>
                    <a:cubicBezTo>
                      <a:pt x="21388" y="8239"/>
                      <a:pt x="21600" y="6288"/>
                      <a:pt x="21600" y="4284"/>
                    </a:cubicBezTo>
                    <a:cubicBezTo>
                      <a:pt x="21600" y="4049"/>
                      <a:pt x="21585" y="3822"/>
                      <a:pt x="21563" y="3598"/>
                    </a:cubicBezTo>
                    <a:close/>
                    <a:moveTo>
                      <a:pt x="3688" y="6600"/>
                    </a:moveTo>
                    <a:cubicBezTo>
                      <a:pt x="3688" y="4577"/>
                      <a:pt x="2661" y="2930"/>
                      <a:pt x="1399" y="2930"/>
                    </a:cubicBezTo>
                    <a:cubicBezTo>
                      <a:pt x="886" y="2930"/>
                      <a:pt x="413" y="3205"/>
                      <a:pt x="31" y="3664"/>
                    </a:cubicBezTo>
                    <a:cubicBezTo>
                      <a:pt x="13" y="3867"/>
                      <a:pt x="0" y="4073"/>
                      <a:pt x="0" y="4284"/>
                    </a:cubicBezTo>
                    <a:cubicBezTo>
                      <a:pt x="0" y="6276"/>
                      <a:pt x="210" y="8216"/>
                      <a:pt x="610" y="10042"/>
                    </a:cubicBezTo>
                    <a:cubicBezTo>
                      <a:pt x="856" y="10188"/>
                      <a:pt x="1121" y="10271"/>
                      <a:pt x="1399" y="10271"/>
                    </a:cubicBezTo>
                    <a:cubicBezTo>
                      <a:pt x="2661" y="10271"/>
                      <a:pt x="3688" y="8625"/>
                      <a:pt x="3688" y="6600"/>
                    </a:cubicBezTo>
                    <a:close/>
                    <a:moveTo>
                      <a:pt x="5642" y="12461"/>
                    </a:moveTo>
                    <a:cubicBezTo>
                      <a:pt x="5642" y="13229"/>
                      <a:pt x="6032" y="13855"/>
                      <a:pt x="6511" y="13855"/>
                    </a:cubicBezTo>
                    <a:cubicBezTo>
                      <a:pt x="6991" y="13855"/>
                      <a:pt x="7380" y="13229"/>
                      <a:pt x="7380" y="12461"/>
                    </a:cubicBezTo>
                    <a:cubicBezTo>
                      <a:pt x="7380" y="11693"/>
                      <a:pt x="6991" y="11067"/>
                      <a:pt x="6511" y="11067"/>
                    </a:cubicBezTo>
                    <a:cubicBezTo>
                      <a:pt x="6032" y="11067"/>
                      <a:pt x="5642" y="11693"/>
                      <a:pt x="5642" y="12461"/>
                    </a:cubicBezTo>
                    <a:close/>
                    <a:moveTo>
                      <a:pt x="15138" y="13855"/>
                    </a:moveTo>
                    <a:cubicBezTo>
                      <a:pt x="15617" y="13855"/>
                      <a:pt x="16007" y="13229"/>
                      <a:pt x="16007" y="12461"/>
                    </a:cubicBezTo>
                    <a:cubicBezTo>
                      <a:pt x="16007" y="11693"/>
                      <a:pt x="15617" y="11067"/>
                      <a:pt x="15138" y="11067"/>
                    </a:cubicBezTo>
                    <a:cubicBezTo>
                      <a:pt x="14659" y="11067"/>
                      <a:pt x="14269" y="11693"/>
                      <a:pt x="14269" y="12461"/>
                    </a:cubicBezTo>
                    <a:cubicBezTo>
                      <a:pt x="14269" y="13229"/>
                      <a:pt x="14659" y="13855"/>
                      <a:pt x="15138" y="13855"/>
                    </a:cubicBezTo>
                    <a:close/>
                    <a:moveTo>
                      <a:pt x="10908" y="17245"/>
                    </a:moveTo>
                    <a:cubicBezTo>
                      <a:pt x="9525" y="17245"/>
                      <a:pt x="8387" y="18952"/>
                      <a:pt x="8268" y="21121"/>
                    </a:cubicBezTo>
                    <a:cubicBezTo>
                      <a:pt x="9088" y="21435"/>
                      <a:pt x="9936" y="21600"/>
                      <a:pt x="10800" y="21600"/>
                    </a:cubicBezTo>
                    <a:cubicBezTo>
                      <a:pt x="11738" y="21600"/>
                      <a:pt x="12658" y="21406"/>
                      <a:pt x="13542" y="21036"/>
                    </a:cubicBezTo>
                    <a:cubicBezTo>
                      <a:pt x="13399" y="18908"/>
                      <a:pt x="12273" y="17245"/>
                      <a:pt x="10908" y="1724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150" name="Group 150"/>
            <p:cNvGrpSpPr/>
            <p:nvPr/>
          </p:nvGrpSpPr>
          <p:grpSpPr>
            <a:xfrm>
              <a:off x="451491" y="-1"/>
              <a:ext cx="1288331" cy="397313"/>
              <a:chOff x="0" y="0"/>
              <a:chExt cx="1288330" cy="397311"/>
            </a:xfrm>
          </p:grpSpPr>
          <p:sp>
            <p:nvSpPr>
              <p:cNvPr id="147" name="Shape 147"/>
              <p:cNvSpPr/>
              <p:nvPr/>
            </p:nvSpPr>
            <p:spPr>
              <a:xfrm>
                <a:off x="0" y="0"/>
                <a:ext cx="1288331" cy="267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09" y="0"/>
                    </a:moveTo>
                    <a:cubicBezTo>
                      <a:pt x="11534" y="0"/>
                      <a:pt x="11413" y="501"/>
                      <a:pt x="11413" y="1340"/>
                    </a:cubicBezTo>
                    <a:cubicBezTo>
                      <a:pt x="11413" y="2179"/>
                      <a:pt x="11534" y="2681"/>
                      <a:pt x="11709" y="2681"/>
                    </a:cubicBezTo>
                    <a:lnTo>
                      <a:pt x="12014" y="2681"/>
                    </a:lnTo>
                    <a:lnTo>
                      <a:pt x="12014" y="18319"/>
                    </a:lnTo>
                    <a:lnTo>
                      <a:pt x="11709" y="18319"/>
                    </a:lnTo>
                    <a:cubicBezTo>
                      <a:pt x="11534" y="18319"/>
                      <a:pt x="11413" y="18820"/>
                      <a:pt x="11413" y="19659"/>
                    </a:cubicBezTo>
                    <a:cubicBezTo>
                      <a:pt x="11413" y="20498"/>
                      <a:pt x="11534" y="21000"/>
                      <a:pt x="11709" y="21000"/>
                    </a:cubicBezTo>
                    <a:lnTo>
                      <a:pt x="12960" y="21000"/>
                    </a:lnTo>
                    <a:cubicBezTo>
                      <a:pt x="13134" y="21000"/>
                      <a:pt x="13256" y="20498"/>
                      <a:pt x="13256" y="19659"/>
                    </a:cubicBezTo>
                    <a:cubicBezTo>
                      <a:pt x="13256" y="18820"/>
                      <a:pt x="13134" y="18319"/>
                      <a:pt x="12960" y="18319"/>
                    </a:cubicBezTo>
                    <a:lnTo>
                      <a:pt x="12571" y="18319"/>
                    </a:lnTo>
                    <a:lnTo>
                      <a:pt x="12571" y="2681"/>
                    </a:lnTo>
                    <a:lnTo>
                      <a:pt x="13613" y="2681"/>
                    </a:lnTo>
                    <a:cubicBezTo>
                      <a:pt x="13871" y="2681"/>
                      <a:pt x="14055" y="3073"/>
                      <a:pt x="14179" y="3686"/>
                    </a:cubicBezTo>
                    <a:cubicBezTo>
                      <a:pt x="14303" y="4297"/>
                      <a:pt x="14368" y="5355"/>
                      <a:pt x="14368" y="6730"/>
                    </a:cubicBezTo>
                    <a:cubicBezTo>
                      <a:pt x="14368" y="8105"/>
                      <a:pt x="14303" y="9163"/>
                      <a:pt x="14179" y="9774"/>
                    </a:cubicBezTo>
                    <a:cubicBezTo>
                      <a:pt x="14055" y="10387"/>
                      <a:pt x="13871" y="10723"/>
                      <a:pt x="13613" y="10723"/>
                    </a:cubicBezTo>
                    <a:lnTo>
                      <a:pt x="13123" y="10723"/>
                    </a:lnTo>
                    <a:cubicBezTo>
                      <a:pt x="12948" y="10723"/>
                      <a:pt x="12826" y="11225"/>
                      <a:pt x="12826" y="12064"/>
                    </a:cubicBezTo>
                    <a:cubicBezTo>
                      <a:pt x="12826" y="12903"/>
                      <a:pt x="12948" y="13404"/>
                      <a:pt x="13123" y="13404"/>
                    </a:cubicBezTo>
                    <a:lnTo>
                      <a:pt x="13613" y="13404"/>
                    </a:lnTo>
                    <a:cubicBezTo>
                      <a:pt x="14043" y="13404"/>
                      <a:pt x="14378" y="12863"/>
                      <a:pt x="14612" y="11673"/>
                    </a:cubicBezTo>
                    <a:cubicBezTo>
                      <a:pt x="14842" y="10498"/>
                      <a:pt x="14960" y="8860"/>
                      <a:pt x="14960" y="6744"/>
                    </a:cubicBezTo>
                    <a:cubicBezTo>
                      <a:pt x="14960" y="4628"/>
                      <a:pt x="14842" y="2962"/>
                      <a:pt x="14612" y="1787"/>
                    </a:cubicBezTo>
                    <a:cubicBezTo>
                      <a:pt x="14378" y="597"/>
                      <a:pt x="14043" y="0"/>
                      <a:pt x="13613" y="0"/>
                    </a:cubicBezTo>
                    <a:lnTo>
                      <a:pt x="11709" y="0"/>
                    </a:lnTo>
                    <a:close/>
                    <a:moveTo>
                      <a:pt x="84" y="2052"/>
                    </a:moveTo>
                    <a:cubicBezTo>
                      <a:pt x="27" y="2052"/>
                      <a:pt x="0" y="2199"/>
                      <a:pt x="0" y="2471"/>
                    </a:cubicBezTo>
                    <a:cubicBezTo>
                      <a:pt x="0" y="2746"/>
                      <a:pt x="27" y="2876"/>
                      <a:pt x="84" y="2876"/>
                    </a:cubicBezTo>
                    <a:lnTo>
                      <a:pt x="482" y="2876"/>
                    </a:lnTo>
                    <a:cubicBezTo>
                      <a:pt x="539" y="2876"/>
                      <a:pt x="569" y="3009"/>
                      <a:pt x="569" y="3281"/>
                    </a:cubicBezTo>
                    <a:lnTo>
                      <a:pt x="569" y="19952"/>
                    </a:lnTo>
                    <a:cubicBezTo>
                      <a:pt x="569" y="20226"/>
                      <a:pt x="539" y="20357"/>
                      <a:pt x="482" y="20357"/>
                    </a:cubicBezTo>
                    <a:lnTo>
                      <a:pt x="84" y="20357"/>
                    </a:lnTo>
                    <a:cubicBezTo>
                      <a:pt x="27" y="20357"/>
                      <a:pt x="0" y="20490"/>
                      <a:pt x="0" y="20762"/>
                    </a:cubicBezTo>
                    <a:cubicBezTo>
                      <a:pt x="0" y="21036"/>
                      <a:pt x="27" y="21181"/>
                      <a:pt x="84" y="21181"/>
                    </a:cubicBezTo>
                    <a:lnTo>
                      <a:pt x="1335" y="21181"/>
                    </a:lnTo>
                    <a:cubicBezTo>
                      <a:pt x="1393" y="21181"/>
                      <a:pt x="1420" y="21036"/>
                      <a:pt x="1420" y="20762"/>
                    </a:cubicBezTo>
                    <a:cubicBezTo>
                      <a:pt x="1420" y="20490"/>
                      <a:pt x="1393" y="20357"/>
                      <a:pt x="1335" y="20357"/>
                    </a:cubicBezTo>
                    <a:lnTo>
                      <a:pt x="825" y="20357"/>
                    </a:lnTo>
                    <a:cubicBezTo>
                      <a:pt x="768" y="20357"/>
                      <a:pt x="737" y="20226"/>
                      <a:pt x="737" y="19952"/>
                    </a:cubicBezTo>
                    <a:lnTo>
                      <a:pt x="737" y="3965"/>
                    </a:lnTo>
                    <a:cubicBezTo>
                      <a:pt x="737" y="3820"/>
                      <a:pt x="744" y="3750"/>
                      <a:pt x="755" y="3742"/>
                    </a:cubicBezTo>
                    <a:cubicBezTo>
                      <a:pt x="766" y="3733"/>
                      <a:pt x="776" y="3753"/>
                      <a:pt x="784" y="3826"/>
                    </a:cubicBezTo>
                    <a:lnTo>
                      <a:pt x="2375" y="20762"/>
                    </a:lnTo>
                    <a:cubicBezTo>
                      <a:pt x="2401" y="21036"/>
                      <a:pt x="2443" y="21181"/>
                      <a:pt x="2500" y="21181"/>
                    </a:cubicBezTo>
                    <a:cubicBezTo>
                      <a:pt x="2557" y="21181"/>
                      <a:pt x="2598" y="21036"/>
                      <a:pt x="2625" y="20762"/>
                    </a:cubicBezTo>
                    <a:lnTo>
                      <a:pt x="4215" y="3826"/>
                    </a:lnTo>
                    <a:cubicBezTo>
                      <a:pt x="4223" y="3753"/>
                      <a:pt x="4233" y="3733"/>
                      <a:pt x="4245" y="3742"/>
                    </a:cubicBezTo>
                    <a:cubicBezTo>
                      <a:pt x="4256" y="3750"/>
                      <a:pt x="4259" y="3820"/>
                      <a:pt x="4259" y="3965"/>
                    </a:cubicBezTo>
                    <a:lnTo>
                      <a:pt x="4259" y="19952"/>
                    </a:lnTo>
                    <a:cubicBezTo>
                      <a:pt x="4259" y="20226"/>
                      <a:pt x="4231" y="20357"/>
                      <a:pt x="4175" y="20357"/>
                    </a:cubicBezTo>
                    <a:lnTo>
                      <a:pt x="3664" y="20357"/>
                    </a:lnTo>
                    <a:cubicBezTo>
                      <a:pt x="3607" y="20357"/>
                      <a:pt x="3580" y="20490"/>
                      <a:pt x="3580" y="20762"/>
                    </a:cubicBezTo>
                    <a:cubicBezTo>
                      <a:pt x="3580" y="21036"/>
                      <a:pt x="3607" y="21181"/>
                      <a:pt x="3664" y="21181"/>
                    </a:cubicBezTo>
                    <a:lnTo>
                      <a:pt x="4912" y="21181"/>
                    </a:lnTo>
                    <a:cubicBezTo>
                      <a:pt x="4969" y="21181"/>
                      <a:pt x="4999" y="21036"/>
                      <a:pt x="4999" y="20762"/>
                    </a:cubicBezTo>
                    <a:cubicBezTo>
                      <a:pt x="4999" y="20490"/>
                      <a:pt x="4969" y="20357"/>
                      <a:pt x="4912" y="20357"/>
                    </a:cubicBezTo>
                    <a:lnTo>
                      <a:pt x="4517" y="20357"/>
                    </a:lnTo>
                    <a:cubicBezTo>
                      <a:pt x="4460" y="20357"/>
                      <a:pt x="4430" y="20226"/>
                      <a:pt x="4430" y="19952"/>
                    </a:cubicBezTo>
                    <a:lnTo>
                      <a:pt x="4430" y="3281"/>
                    </a:lnTo>
                    <a:cubicBezTo>
                      <a:pt x="4430" y="3009"/>
                      <a:pt x="4460" y="2876"/>
                      <a:pt x="4517" y="2876"/>
                    </a:cubicBezTo>
                    <a:lnTo>
                      <a:pt x="4912" y="2876"/>
                    </a:lnTo>
                    <a:cubicBezTo>
                      <a:pt x="4969" y="2876"/>
                      <a:pt x="4999" y="2746"/>
                      <a:pt x="4999" y="2471"/>
                    </a:cubicBezTo>
                    <a:cubicBezTo>
                      <a:pt x="4999" y="2199"/>
                      <a:pt x="4969" y="2052"/>
                      <a:pt x="4912" y="2052"/>
                    </a:cubicBezTo>
                    <a:lnTo>
                      <a:pt x="4288" y="2052"/>
                    </a:lnTo>
                    <a:cubicBezTo>
                      <a:pt x="4246" y="2052"/>
                      <a:pt x="4216" y="2090"/>
                      <a:pt x="4195" y="2164"/>
                    </a:cubicBezTo>
                    <a:cubicBezTo>
                      <a:pt x="4174" y="2235"/>
                      <a:pt x="4157" y="2344"/>
                      <a:pt x="4146" y="2471"/>
                    </a:cubicBezTo>
                    <a:lnTo>
                      <a:pt x="2555" y="19408"/>
                    </a:lnTo>
                    <a:cubicBezTo>
                      <a:pt x="2517" y="19790"/>
                      <a:pt x="2479" y="19790"/>
                      <a:pt x="2442" y="19408"/>
                    </a:cubicBezTo>
                    <a:lnTo>
                      <a:pt x="851" y="2471"/>
                    </a:lnTo>
                    <a:cubicBezTo>
                      <a:pt x="839" y="2344"/>
                      <a:pt x="825" y="2235"/>
                      <a:pt x="804" y="2164"/>
                    </a:cubicBezTo>
                    <a:cubicBezTo>
                      <a:pt x="783" y="2090"/>
                      <a:pt x="753" y="2052"/>
                      <a:pt x="711" y="2052"/>
                    </a:cubicBezTo>
                    <a:lnTo>
                      <a:pt x="84" y="2052"/>
                    </a:lnTo>
                    <a:close/>
                    <a:moveTo>
                      <a:pt x="17277" y="5222"/>
                    </a:moveTo>
                    <a:cubicBezTo>
                      <a:pt x="17138" y="5222"/>
                      <a:pt x="17008" y="5330"/>
                      <a:pt x="16885" y="5557"/>
                    </a:cubicBezTo>
                    <a:cubicBezTo>
                      <a:pt x="16772" y="5765"/>
                      <a:pt x="16666" y="6030"/>
                      <a:pt x="16575" y="6325"/>
                    </a:cubicBezTo>
                    <a:cubicBezTo>
                      <a:pt x="16535" y="6450"/>
                      <a:pt x="16500" y="6511"/>
                      <a:pt x="16464" y="6646"/>
                    </a:cubicBezTo>
                    <a:cubicBezTo>
                      <a:pt x="16446" y="5920"/>
                      <a:pt x="16331" y="5362"/>
                      <a:pt x="16171" y="5362"/>
                    </a:cubicBezTo>
                    <a:lnTo>
                      <a:pt x="15602" y="5362"/>
                    </a:lnTo>
                    <a:cubicBezTo>
                      <a:pt x="15427" y="5362"/>
                      <a:pt x="15306" y="6087"/>
                      <a:pt x="15306" y="6925"/>
                    </a:cubicBezTo>
                    <a:cubicBezTo>
                      <a:pt x="15306" y="7764"/>
                      <a:pt x="15427" y="8489"/>
                      <a:pt x="15602" y="8489"/>
                    </a:cubicBezTo>
                    <a:lnTo>
                      <a:pt x="15915" y="8489"/>
                    </a:lnTo>
                    <a:lnTo>
                      <a:pt x="15915" y="18319"/>
                    </a:lnTo>
                    <a:lnTo>
                      <a:pt x="15602" y="18319"/>
                    </a:lnTo>
                    <a:cubicBezTo>
                      <a:pt x="15427" y="18319"/>
                      <a:pt x="15306" y="18820"/>
                      <a:pt x="15306" y="19659"/>
                    </a:cubicBezTo>
                    <a:cubicBezTo>
                      <a:pt x="15306" y="20498"/>
                      <a:pt x="15427" y="21000"/>
                      <a:pt x="15602" y="21000"/>
                    </a:cubicBezTo>
                    <a:lnTo>
                      <a:pt x="16795" y="21000"/>
                    </a:lnTo>
                    <a:cubicBezTo>
                      <a:pt x="16970" y="21000"/>
                      <a:pt x="17091" y="20498"/>
                      <a:pt x="17091" y="19659"/>
                    </a:cubicBezTo>
                    <a:cubicBezTo>
                      <a:pt x="17091" y="18820"/>
                      <a:pt x="16970" y="18319"/>
                      <a:pt x="16795" y="18319"/>
                    </a:cubicBezTo>
                    <a:lnTo>
                      <a:pt x="16473" y="18319"/>
                    </a:lnTo>
                    <a:lnTo>
                      <a:pt x="16473" y="11030"/>
                    </a:lnTo>
                    <a:cubicBezTo>
                      <a:pt x="16566" y="10507"/>
                      <a:pt x="16612" y="10028"/>
                      <a:pt x="16694" y="9592"/>
                    </a:cubicBezTo>
                    <a:cubicBezTo>
                      <a:pt x="16767" y="9192"/>
                      <a:pt x="16859" y="8819"/>
                      <a:pt x="16966" y="8489"/>
                    </a:cubicBezTo>
                    <a:cubicBezTo>
                      <a:pt x="17058" y="8210"/>
                      <a:pt x="17161" y="8070"/>
                      <a:pt x="17280" y="8070"/>
                    </a:cubicBezTo>
                    <a:cubicBezTo>
                      <a:pt x="17441" y="8070"/>
                      <a:pt x="17555" y="8252"/>
                      <a:pt x="17634" y="8615"/>
                    </a:cubicBezTo>
                    <a:cubicBezTo>
                      <a:pt x="17712" y="8970"/>
                      <a:pt x="17747" y="9386"/>
                      <a:pt x="17747" y="9927"/>
                    </a:cubicBezTo>
                    <a:cubicBezTo>
                      <a:pt x="17747" y="10766"/>
                      <a:pt x="17869" y="11352"/>
                      <a:pt x="18044" y="11352"/>
                    </a:cubicBezTo>
                    <a:cubicBezTo>
                      <a:pt x="18218" y="11352"/>
                      <a:pt x="18343" y="10766"/>
                      <a:pt x="18343" y="9927"/>
                    </a:cubicBezTo>
                    <a:cubicBezTo>
                      <a:pt x="18343" y="9289"/>
                      <a:pt x="18318" y="8677"/>
                      <a:pt x="18270" y="8112"/>
                    </a:cubicBezTo>
                    <a:cubicBezTo>
                      <a:pt x="18221" y="7535"/>
                      <a:pt x="18148" y="7015"/>
                      <a:pt x="18052" y="6576"/>
                    </a:cubicBezTo>
                    <a:cubicBezTo>
                      <a:pt x="17958" y="6147"/>
                      <a:pt x="17845" y="5808"/>
                      <a:pt x="17715" y="5571"/>
                    </a:cubicBezTo>
                    <a:cubicBezTo>
                      <a:pt x="17587" y="5335"/>
                      <a:pt x="17438" y="5222"/>
                      <a:pt x="17277" y="5222"/>
                    </a:cubicBezTo>
                    <a:close/>
                    <a:moveTo>
                      <a:pt x="19997" y="5362"/>
                    </a:moveTo>
                    <a:cubicBezTo>
                      <a:pt x="19767" y="5362"/>
                      <a:pt x="19548" y="5565"/>
                      <a:pt x="19350" y="5962"/>
                    </a:cubicBezTo>
                    <a:cubicBezTo>
                      <a:pt x="19151" y="6362"/>
                      <a:pt x="18980" y="6931"/>
                      <a:pt x="18839" y="7651"/>
                    </a:cubicBezTo>
                    <a:cubicBezTo>
                      <a:pt x="18699" y="8366"/>
                      <a:pt x="18589" y="9238"/>
                      <a:pt x="18511" y="10235"/>
                    </a:cubicBezTo>
                    <a:cubicBezTo>
                      <a:pt x="18434" y="11218"/>
                      <a:pt x="18395" y="12313"/>
                      <a:pt x="18395" y="13488"/>
                    </a:cubicBezTo>
                    <a:cubicBezTo>
                      <a:pt x="18395" y="14662"/>
                      <a:pt x="18434" y="15744"/>
                      <a:pt x="18511" y="16727"/>
                    </a:cubicBezTo>
                    <a:cubicBezTo>
                      <a:pt x="18589" y="17724"/>
                      <a:pt x="18699" y="18597"/>
                      <a:pt x="18839" y="19310"/>
                    </a:cubicBezTo>
                    <a:cubicBezTo>
                      <a:pt x="18980" y="20031"/>
                      <a:pt x="19150" y="20599"/>
                      <a:pt x="19350" y="21000"/>
                    </a:cubicBezTo>
                    <a:cubicBezTo>
                      <a:pt x="19547" y="21396"/>
                      <a:pt x="19765" y="21600"/>
                      <a:pt x="19997" y="21600"/>
                    </a:cubicBezTo>
                    <a:cubicBezTo>
                      <a:pt x="20229" y="21600"/>
                      <a:pt x="20448" y="21396"/>
                      <a:pt x="20645" y="21000"/>
                    </a:cubicBezTo>
                    <a:cubicBezTo>
                      <a:pt x="20845" y="20599"/>
                      <a:pt x="21016" y="20029"/>
                      <a:pt x="21156" y="19310"/>
                    </a:cubicBezTo>
                    <a:cubicBezTo>
                      <a:pt x="21296" y="18595"/>
                      <a:pt x="21406" y="17723"/>
                      <a:pt x="21484" y="16727"/>
                    </a:cubicBezTo>
                    <a:cubicBezTo>
                      <a:pt x="21561" y="15742"/>
                      <a:pt x="21600" y="14661"/>
                      <a:pt x="21600" y="13488"/>
                    </a:cubicBezTo>
                    <a:cubicBezTo>
                      <a:pt x="21600" y="12314"/>
                      <a:pt x="21561" y="11220"/>
                      <a:pt x="21484" y="10235"/>
                    </a:cubicBezTo>
                    <a:cubicBezTo>
                      <a:pt x="21406" y="9238"/>
                      <a:pt x="21296" y="8367"/>
                      <a:pt x="21156" y="7651"/>
                    </a:cubicBezTo>
                    <a:cubicBezTo>
                      <a:pt x="21015" y="6931"/>
                      <a:pt x="20844" y="6363"/>
                      <a:pt x="20645" y="5962"/>
                    </a:cubicBezTo>
                    <a:cubicBezTo>
                      <a:pt x="20447" y="5565"/>
                      <a:pt x="20228" y="5362"/>
                      <a:pt x="19997" y="5362"/>
                    </a:cubicBezTo>
                    <a:close/>
                    <a:moveTo>
                      <a:pt x="6312" y="7247"/>
                    </a:moveTo>
                    <a:cubicBezTo>
                      <a:pt x="6187" y="7247"/>
                      <a:pt x="6067" y="7329"/>
                      <a:pt x="5957" y="7484"/>
                    </a:cubicBezTo>
                    <a:cubicBezTo>
                      <a:pt x="5847" y="7638"/>
                      <a:pt x="5751" y="7829"/>
                      <a:pt x="5664" y="8056"/>
                    </a:cubicBezTo>
                    <a:cubicBezTo>
                      <a:pt x="5577" y="8285"/>
                      <a:pt x="5498" y="8541"/>
                      <a:pt x="5432" y="8824"/>
                    </a:cubicBezTo>
                    <a:cubicBezTo>
                      <a:pt x="5365" y="9106"/>
                      <a:pt x="5314" y="9365"/>
                      <a:pt x="5272" y="9620"/>
                    </a:cubicBezTo>
                    <a:cubicBezTo>
                      <a:pt x="5238" y="9838"/>
                      <a:pt x="5244" y="10029"/>
                      <a:pt x="5290" y="10193"/>
                    </a:cubicBezTo>
                    <a:cubicBezTo>
                      <a:pt x="5335" y="10356"/>
                      <a:pt x="5375" y="10327"/>
                      <a:pt x="5409" y="10109"/>
                    </a:cubicBezTo>
                    <a:cubicBezTo>
                      <a:pt x="5443" y="9891"/>
                      <a:pt x="5487" y="9663"/>
                      <a:pt x="5542" y="9425"/>
                    </a:cubicBezTo>
                    <a:cubicBezTo>
                      <a:pt x="5597" y="9190"/>
                      <a:pt x="5660" y="8983"/>
                      <a:pt x="5734" y="8782"/>
                    </a:cubicBezTo>
                    <a:cubicBezTo>
                      <a:pt x="5808" y="8583"/>
                      <a:pt x="5892" y="8404"/>
                      <a:pt x="5986" y="8266"/>
                    </a:cubicBezTo>
                    <a:cubicBezTo>
                      <a:pt x="6081" y="8129"/>
                      <a:pt x="6190" y="8070"/>
                      <a:pt x="6312" y="8070"/>
                    </a:cubicBezTo>
                    <a:cubicBezTo>
                      <a:pt x="6448" y="8070"/>
                      <a:pt x="6570" y="8159"/>
                      <a:pt x="6680" y="8350"/>
                    </a:cubicBezTo>
                    <a:cubicBezTo>
                      <a:pt x="6790" y="8540"/>
                      <a:pt x="6883" y="8807"/>
                      <a:pt x="6959" y="9145"/>
                    </a:cubicBezTo>
                    <a:cubicBezTo>
                      <a:pt x="7035" y="9481"/>
                      <a:pt x="7091" y="9871"/>
                      <a:pt x="7133" y="10318"/>
                    </a:cubicBezTo>
                    <a:cubicBezTo>
                      <a:pt x="7175" y="10766"/>
                      <a:pt x="7197" y="11247"/>
                      <a:pt x="7197" y="11756"/>
                    </a:cubicBezTo>
                    <a:lnTo>
                      <a:pt x="7197" y="16950"/>
                    </a:lnTo>
                    <a:cubicBezTo>
                      <a:pt x="7118" y="17642"/>
                      <a:pt x="7021" y="18263"/>
                      <a:pt x="6907" y="18807"/>
                    </a:cubicBezTo>
                    <a:cubicBezTo>
                      <a:pt x="6808" y="19282"/>
                      <a:pt x="6690" y="19705"/>
                      <a:pt x="6550" y="20078"/>
                    </a:cubicBezTo>
                    <a:cubicBezTo>
                      <a:pt x="6410" y="20451"/>
                      <a:pt x="6248" y="20637"/>
                      <a:pt x="6062" y="20637"/>
                    </a:cubicBezTo>
                    <a:cubicBezTo>
                      <a:pt x="5778" y="20637"/>
                      <a:pt x="5565" y="20296"/>
                      <a:pt x="5423" y="19631"/>
                    </a:cubicBezTo>
                    <a:cubicBezTo>
                      <a:pt x="5281" y="18966"/>
                      <a:pt x="5208" y="18115"/>
                      <a:pt x="5208" y="17076"/>
                    </a:cubicBezTo>
                    <a:cubicBezTo>
                      <a:pt x="5208" y="16567"/>
                      <a:pt x="5227" y="16102"/>
                      <a:pt x="5264" y="15666"/>
                    </a:cubicBezTo>
                    <a:cubicBezTo>
                      <a:pt x="5299" y="15230"/>
                      <a:pt x="5355" y="14844"/>
                      <a:pt x="5435" y="14535"/>
                    </a:cubicBezTo>
                    <a:cubicBezTo>
                      <a:pt x="5514" y="14224"/>
                      <a:pt x="5615" y="13990"/>
                      <a:pt x="5737" y="13809"/>
                    </a:cubicBezTo>
                    <a:cubicBezTo>
                      <a:pt x="5858" y="13628"/>
                      <a:pt x="6005" y="13530"/>
                      <a:pt x="6175" y="13530"/>
                    </a:cubicBezTo>
                    <a:lnTo>
                      <a:pt x="6770" y="13530"/>
                    </a:lnTo>
                    <a:cubicBezTo>
                      <a:pt x="6827" y="13530"/>
                      <a:pt x="6857" y="13398"/>
                      <a:pt x="6857" y="13125"/>
                    </a:cubicBezTo>
                    <a:cubicBezTo>
                      <a:pt x="6857" y="12852"/>
                      <a:pt x="6827" y="12706"/>
                      <a:pt x="6770" y="12706"/>
                    </a:cubicBezTo>
                    <a:lnTo>
                      <a:pt x="6175" y="12706"/>
                    </a:lnTo>
                    <a:cubicBezTo>
                      <a:pt x="5990" y="12706"/>
                      <a:pt x="5825" y="12828"/>
                      <a:pt x="5685" y="13055"/>
                    </a:cubicBezTo>
                    <a:cubicBezTo>
                      <a:pt x="5544" y="13284"/>
                      <a:pt x="5427" y="13585"/>
                      <a:pt x="5330" y="13976"/>
                    </a:cubicBezTo>
                    <a:cubicBezTo>
                      <a:pt x="5234" y="14369"/>
                      <a:pt x="5162" y="14831"/>
                      <a:pt x="5113" y="15359"/>
                    </a:cubicBezTo>
                    <a:cubicBezTo>
                      <a:pt x="5063" y="15886"/>
                      <a:pt x="5037" y="16457"/>
                      <a:pt x="5037" y="17076"/>
                    </a:cubicBezTo>
                    <a:cubicBezTo>
                      <a:pt x="5037" y="17696"/>
                      <a:pt x="5059" y="18280"/>
                      <a:pt x="5101" y="18807"/>
                    </a:cubicBezTo>
                    <a:cubicBezTo>
                      <a:pt x="5143" y="19336"/>
                      <a:pt x="5204" y="19784"/>
                      <a:pt x="5290" y="20176"/>
                    </a:cubicBezTo>
                    <a:cubicBezTo>
                      <a:pt x="5375" y="20567"/>
                      <a:pt x="5483" y="20882"/>
                      <a:pt x="5612" y="21111"/>
                    </a:cubicBezTo>
                    <a:cubicBezTo>
                      <a:pt x="5741" y="21339"/>
                      <a:pt x="5892" y="21446"/>
                      <a:pt x="6062" y="21446"/>
                    </a:cubicBezTo>
                    <a:cubicBezTo>
                      <a:pt x="6198" y="21446"/>
                      <a:pt x="6322" y="21363"/>
                      <a:pt x="6434" y="21181"/>
                    </a:cubicBezTo>
                    <a:cubicBezTo>
                      <a:pt x="6545" y="21000"/>
                      <a:pt x="6646" y="20781"/>
                      <a:pt x="6735" y="20525"/>
                    </a:cubicBezTo>
                    <a:cubicBezTo>
                      <a:pt x="6824" y="20271"/>
                      <a:pt x="6899" y="19997"/>
                      <a:pt x="6962" y="19715"/>
                    </a:cubicBezTo>
                    <a:cubicBezTo>
                      <a:pt x="7024" y="19434"/>
                      <a:pt x="7073" y="19181"/>
                      <a:pt x="7107" y="18961"/>
                    </a:cubicBezTo>
                    <a:cubicBezTo>
                      <a:pt x="7122" y="18871"/>
                      <a:pt x="7134" y="18831"/>
                      <a:pt x="7145" y="18821"/>
                    </a:cubicBezTo>
                    <a:cubicBezTo>
                      <a:pt x="7156" y="18812"/>
                      <a:pt x="7166" y="18826"/>
                      <a:pt x="7174" y="18863"/>
                    </a:cubicBezTo>
                    <a:cubicBezTo>
                      <a:pt x="7181" y="18900"/>
                      <a:pt x="7187" y="18944"/>
                      <a:pt x="7191" y="19017"/>
                    </a:cubicBezTo>
                    <a:cubicBezTo>
                      <a:pt x="7195" y="19089"/>
                      <a:pt x="7197" y="19166"/>
                      <a:pt x="7197" y="19240"/>
                    </a:cubicBezTo>
                    <a:lnTo>
                      <a:pt x="7197" y="20762"/>
                    </a:lnTo>
                    <a:cubicBezTo>
                      <a:pt x="7197" y="21036"/>
                      <a:pt x="7224" y="21181"/>
                      <a:pt x="7281" y="21181"/>
                    </a:cubicBezTo>
                    <a:lnTo>
                      <a:pt x="7850" y="21181"/>
                    </a:lnTo>
                    <a:cubicBezTo>
                      <a:pt x="7907" y="21181"/>
                      <a:pt x="7935" y="21036"/>
                      <a:pt x="7935" y="20762"/>
                    </a:cubicBezTo>
                    <a:cubicBezTo>
                      <a:pt x="7935" y="20490"/>
                      <a:pt x="7907" y="20357"/>
                      <a:pt x="7850" y="20357"/>
                    </a:cubicBezTo>
                    <a:lnTo>
                      <a:pt x="7453" y="20357"/>
                    </a:lnTo>
                    <a:cubicBezTo>
                      <a:pt x="7396" y="20357"/>
                      <a:pt x="7368" y="20226"/>
                      <a:pt x="7368" y="19952"/>
                    </a:cubicBezTo>
                    <a:lnTo>
                      <a:pt x="7368" y="11756"/>
                    </a:lnTo>
                    <a:cubicBezTo>
                      <a:pt x="7368" y="11136"/>
                      <a:pt x="7342" y="10558"/>
                      <a:pt x="7293" y="10011"/>
                    </a:cubicBezTo>
                    <a:cubicBezTo>
                      <a:pt x="7244" y="9465"/>
                      <a:pt x="7175" y="8983"/>
                      <a:pt x="7084" y="8573"/>
                    </a:cubicBezTo>
                    <a:cubicBezTo>
                      <a:pt x="6993" y="8163"/>
                      <a:pt x="6881" y="7833"/>
                      <a:pt x="6750" y="7596"/>
                    </a:cubicBezTo>
                    <a:cubicBezTo>
                      <a:pt x="6619" y="7359"/>
                      <a:pt x="6475" y="7247"/>
                      <a:pt x="6312" y="7247"/>
                    </a:cubicBezTo>
                    <a:close/>
                    <a:moveTo>
                      <a:pt x="20055" y="8042"/>
                    </a:moveTo>
                    <a:cubicBezTo>
                      <a:pt x="20212" y="8042"/>
                      <a:pt x="20353" y="8172"/>
                      <a:pt x="20476" y="8419"/>
                    </a:cubicBezTo>
                    <a:cubicBezTo>
                      <a:pt x="20599" y="8666"/>
                      <a:pt x="20701" y="8997"/>
                      <a:pt x="20787" y="9439"/>
                    </a:cubicBezTo>
                    <a:cubicBezTo>
                      <a:pt x="20873" y="9884"/>
                      <a:pt x="20942" y="10433"/>
                      <a:pt x="20990" y="11072"/>
                    </a:cubicBezTo>
                    <a:cubicBezTo>
                      <a:pt x="21040" y="11734"/>
                      <a:pt x="21066" y="12484"/>
                      <a:pt x="21066" y="13306"/>
                    </a:cubicBezTo>
                    <a:cubicBezTo>
                      <a:pt x="21066" y="14146"/>
                      <a:pt x="21040" y="14909"/>
                      <a:pt x="20990" y="15568"/>
                    </a:cubicBezTo>
                    <a:cubicBezTo>
                      <a:pt x="20942" y="16209"/>
                      <a:pt x="20873" y="16758"/>
                      <a:pt x="20787" y="17202"/>
                    </a:cubicBezTo>
                    <a:cubicBezTo>
                      <a:pt x="20702" y="17638"/>
                      <a:pt x="20599" y="17989"/>
                      <a:pt x="20479" y="18221"/>
                    </a:cubicBezTo>
                    <a:cubicBezTo>
                      <a:pt x="20356" y="18462"/>
                      <a:pt x="20213" y="18584"/>
                      <a:pt x="20055" y="18584"/>
                    </a:cubicBezTo>
                    <a:cubicBezTo>
                      <a:pt x="19898" y="18584"/>
                      <a:pt x="19755" y="18462"/>
                      <a:pt x="19632" y="18221"/>
                    </a:cubicBezTo>
                    <a:cubicBezTo>
                      <a:pt x="19512" y="17989"/>
                      <a:pt x="19409" y="17650"/>
                      <a:pt x="19324" y="17216"/>
                    </a:cubicBezTo>
                    <a:cubicBezTo>
                      <a:pt x="19237" y="16765"/>
                      <a:pt x="19170" y="16221"/>
                      <a:pt x="19121" y="15568"/>
                    </a:cubicBezTo>
                    <a:cubicBezTo>
                      <a:pt x="19071" y="14913"/>
                      <a:pt x="19045" y="14151"/>
                      <a:pt x="19045" y="13306"/>
                    </a:cubicBezTo>
                    <a:cubicBezTo>
                      <a:pt x="19045" y="12479"/>
                      <a:pt x="19071" y="11729"/>
                      <a:pt x="19121" y="11072"/>
                    </a:cubicBezTo>
                    <a:cubicBezTo>
                      <a:pt x="19170" y="10429"/>
                      <a:pt x="19238" y="9881"/>
                      <a:pt x="19324" y="9439"/>
                    </a:cubicBezTo>
                    <a:cubicBezTo>
                      <a:pt x="19410" y="8995"/>
                      <a:pt x="19511" y="8667"/>
                      <a:pt x="19635" y="8419"/>
                    </a:cubicBezTo>
                    <a:cubicBezTo>
                      <a:pt x="19757" y="8172"/>
                      <a:pt x="19899" y="8042"/>
                      <a:pt x="20055" y="8042"/>
                    </a:cubicBezTo>
                    <a:close/>
                  </a:path>
                </a:pathLst>
              </a:custGeom>
              <a:solidFill>
                <a:srgbClr val="1A21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48" name="Shape 148"/>
              <p:cNvSpPr/>
              <p:nvPr/>
            </p:nvSpPr>
            <p:spPr>
              <a:xfrm>
                <a:off x="376801" y="88659"/>
                <a:ext cx="283710" cy="3086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60" extrusionOk="0">
                    <a:moveTo>
                      <a:pt x="21213" y="11458"/>
                    </a:moveTo>
                    <a:lnTo>
                      <a:pt x="19665" y="11458"/>
                    </a:lnTo>
                    <a:cubicBezTo>
                      <a:pt x="19526" y="11458"/>
                      <a:pt x="19407" y="11423"/>
                      <a:pt x="19303" y="11352"/>
                    </a:cubicBezTo>
                    <a:cubicBezTo>
                      <a:pt x="19200" y="11281"/>
                      <a:pt x="19106" y="11198"/>
                      <a:pt x="19020" y="11103"/>
                    </a:cubicBezTo>
                    <a:lnTo>
                      <a:pt x="15331" y="6393"/>
                    </a:lnTo>
                    <a:cubicBezTo>
                      <a:pt x="15227" y="6251"/>
                      <a:pt x="15227" y="6109"/>
                      <a:pt x="15331" y="5967"/>
                    </a:cubicBezTo>
                    <a:lnTo>
                      <a:pt x="18242" y="2078"/>
                    </a:lnTo>
                    <a:cubicBezTo>
                      <a:pt x="18311" y="1983"/>
                      <a:pt x="18401" y="1899"/>
                      <a:pt x="18513" y="1828"/>
                    </a:cubicBezTo>
                    <a:cubicBezTo>
                      <a:pt x="18530" y="1817"/>
                      <a:pt x="18584" y="1790"/>
                      <a:pt x="18658" y="1754"/>
                    </a:cubicBezTo>
                    <a:cubicBezTo>
                      <a:pt x="19600" y="1650"/>
                      <a:pt x="20445" y="1250"/>
                      <a:pt x="21072" y="657"/>
                    </a:cubicBezTo>
                    <a:cubicBezTo>
                      <a:pt x="21234" y="504"/>
                      <a:pt x="21230" y="258"/>
                      <a:pt x="21064" y="110"/>
                    </a:cubicBezTo>
                    <a:cubicBezTo>
                      <a:pt x="20896" y="-39"/>
                      <a:pt x="20630" y="-36"/>
                      <a:pt x="20467" y="118"/>
                    </a:cubicBezTo>
                    <a:cubicBezTo>
                      <a:pt x="19916" y="637"/>
                      <a:pt x="19162" y="966"/>
                      <a:pt x="18322" y="1002"/>
                    </a:cubicBezTo>
                    <a:lnTo>
                      <a:pt x="17812" y="990"/>
                    </a:lnTo>
                    <a:cubicBezTo>
                      <a:pt x="17055" y="913"/>
                      <a:pt x="16380" y="594"/>
                      <a:pt x="15873" y="117"/>
                    </a:cubicBezTo>
                    <a:cubicBezTo>
                      <a:pt x="15710" y="-37"/>
                      <a:pt x="15443" y="-40"/>
                      <a:pt x="15276" y="110"/>
                    </a:cubicBezTo>
                    <a:cubicBezTo>
                      <a:pt x="15109" y="259"/>
                      <a:pt x="15106" y="504"/>
                      <a:pt x="15269" y="657"/>
                    </a:cubicBezTo>
                    <a:lnTo>
                      <a:pt x="15268" y="657"/>
                    </a:lnTo>
                    <a:cubicBezTo>
                      <a:pt x="15838" y="1195"/>
                      <a:pt x="16587" y="1573"/>
                      <a:pt x="17425" y="1717"/>
                    </a:cubicBezTo>
                    <a:cubicBezTo>
                      <a:pt x="17428" y="1728"/>
                      <a:pt x="17435" y="1739"/>
                      <a:pt x="17437" y="1751"/>
                    </a:cubicBezTo>
                    <a:cubicBezTo>
                      <a:pt x="17459" y="1838"/>
                      <a:pt x="17430" y="1972"/>
                      <a:pt x="17345" y="2067"/>
                    </a:cubicBezTo>
                    <a:lnTo>
                      <a:pt x="14867" y="5352"/>
                    </a:lnTo>
                    <a:cubicBezTo>
                      <a:pt x="14746" y="5525"/>
                      <a:pt x="14626" y="5525"/>
                      <a:pt x="14506" y="5352"/>
                    </a:cubicBezTo>
                    <a:lnTo>
                      <a:pt x="11411" y="1400"/>
                    </a:lnTo>
                    <a:cubicBezTo>
                      <a:pt x="11324" y="1305"/>
                      <a:pt x="11310" y="1221"/>
                      <a:pt x="11372" y="1150"/>
                    </a:cubicBezTo>
                    <a:cubicBezTo>
                      <a:pt x="11431" y="1079"/>
                      <a:pt x="11530" y="1045"/>
                      <a:pt x="11668" y="1045"/>
                    </a:cubicBezTo>
                    <a:lnTo>
                      <a:pt x="13732" y="1045"/>
                    </a:lnTo>
                    <a:cubicBezTo>
                      <a:pt x="13989" y="1045"/>
                      <a:pt x="14119" y="926"/>
                      <a:pt x="14119" y="690"/>
                    </a:cubicBezTo>
                    <a:cubicBezTo>
                      <a:pt x="14119" y="453"/>
                      <a:pt x="13989" y="335"/>
                      <a:pt x="13732" y="335"/>
                    </a:cubicBezTo>
                    <a:lnTo>
                      <a:pt x="8315" y="335"/>
                    </a:lnTo>
                    <a:cubicBezTo>
                      <a:pt x="8056" y="335"/>
                      <a:pt x="7928" y="453"/>
                      <a:pt x="7928" y="690"/>
                    </a:cubicBezTo>
                    <a:cubicBezTo>
                      <a:pt x="7928" y="926"/>
                      <a:pt x="8056" y="1045"/>
                      <a:pt x="8315" y="1045"/>
                    </a:cubicBezTo>
                    <a:lnTo>
                      <a:pt x="9863" y="1045"/>
                    </a:lnTo>
                    <a:cubicBezTo>
                      <a:pt x="10000" y="1045"/>
                      <a:pt x="10124" y="1079"/>
                      <a:pt x="10237" y="1150"/>
                    </a:cubicBezTo>
                    <a:cubicBezTo>
                      <a:pt x="10348" y="1221"/>
                      <a:pt x="10438" y="1305"/>
                      <a:pt x="10508" y="1400"/>
                    </a:cubicBezTo>
                    <a:lnTo>
                      <a:pt x="14066" y="5967"/>
                    </a:lnTo>
                    <a:cubicBezTo>
                      <a:pt x="14170" y="6109"/>
                      <a:pt x="14170" y="6251"/>
                      <a:pt x="14066" y="6393"/>
                    </a:cubicBezTo>
                    <a:lnTo>
                      <a:pt x="2579" y="20495"/>
                    </a:lnTo>
                    <a:cubicBezTo>
                      <a:pt x="2492" y="20590"/>
                      <a:pt x="2399" y="20674"/>
                      <a:pt x="2295" y="20745"/>
                    </a:cubicBezTo>
                    <a:cubicBezTo>
                      <a:pt x="2192" y="20816"/>
                      <a:pt x="2072" y="20850"/>
                      <a:pt x="1935" y="20850"/>
                    </a:cubicBezTo>
                    <a:lnTo>
                      <a:pt x="387" y="20850"/>
                    </a:lnTo>
                    <a:cubicBezTo>
                      <a:pt x="128" y="20850"/>
                      <a:pt x="0" y="20969"/>
                      <a:pt x="0" y="21205"/>
                    </a:cubicBezTo>
                    <a:cubicBezTo>
                      <a:pt x="0" y="21442"/>
                      <a:pt x="128" y="21560"/>
                      <a:pt x="387" y="21560"/>
                    </a:cubicBezTo>
                    <a:lnTo>
                      <a:pt x="5803" y="21560"/>
                    </a:lnTo>
                    <a:cubicBezTo>
                      <a:pt x="6061" y="21560"/>
                      <a:pt x="6190" y="21442"/>
                      <a:pt x="6190" y="21205"/>
                    </a:cubicBezTo>
                    <a:cubicBezTo>
                      <a:pt x="6190" y="20969"/>
                      <a:pt x="6061" y="20850"/>
                      <a:pt x="5803" y="20850"/>
                    </a:cubicBezTo>
                    <a:lnTo>
                      <a:pt x="3740" y="20850"/>
                    </a:lnTo>
                    <a:cubicBezTo>
                      <a:pt x="3602" y="20850"/>
                      <a:pt x="3504" y="20816"/>
                      <a:pt x="3442" y="20745"/>
                    </a:cubicBezTo>
                    <a:cubicBezTo>
                      <a:pt x="3382" y="20674"/>
                      <a:pt x="3395" y="20590"/>
                      <a:pt x="3481" y="20495"/>
                    </a:cubicBezTo>
                    <a:lnTo>
                      <a:pt x="14506" y="6985"/>
                    </a:lnTo>
                    <a:cubicBezTo>
                      <a:pt x="14626" y="6827"/>
                      <a:pt x="14746" y="6827"/>
                      <a:pt x="14867" y="6985"/>
                    </a:cubicBezTo>
                    <a:lnTo>
                      <a:pt x="18117" y="11103"/>
                    </a:lnTo>
                    <a:cubicBezTo>
                      <a:pt x="18204" y="11198"/>
                      <a:pt x="18216" y="11281"/>
                      <a:pt x="18156" y="11352"/>
                    </a:cubicBezTo>
                    <a:cubicBezTo>
                      <a:pt x="18095" y="11423"/>
                      <a:pt x="17996" y="11458"/>
                      <a:pt x="17859" y="11458"/>
                    </a:cubicBezTo>
                    <a:lnTo>
                      <a:pt x="15795" y="11458"/>
                    </a:lnTo>
                    <a:cubicBezTo>
                      <a:pt x="15537" y="11458"/>
                      <a:pt x="15409" y="11577"/>
                      <a:pt x="15409" y="11813"/>
                    </a:cubicBezTo>
                    <a:cubicBezTo>
                      <a:pt x="15409" y="12050"/>
                      <a:pt x="15537" y="12167"/>
                      <a:pt x="15795" y="12167"/>
                    </a:cubicBezTo>
                    <a:lnTo>
                      <a:pt x="21213" y="12167"/>
                    </a:lnTo>
                    <a:cubicBezTo>
                      <a:pt x="21470" y="12167"/>
                      <a:pt x="21600" y="12050"/>
                      <a:pt x="21600" y="11813"/>
                    </a:cubicBezTo>
                    <a:cubicBezTo>
                      <a:pt x="21600" y="11577"/>
                      <a:pt x="21470" y="11458"/>
                      <a:pt x="21213" y="1145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49" name="Shape 149"/>
              <p:cNvSpPr/>
              <p:nvPr/>
            </p:nvSpPr>
            <p:spPr>
              <a:xfrm>
                <a:off x="592908" y="72035"/>
                <a:ext cx="44769" cy="20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802" y="11979"/>
                    </a:moveTo>
                    <a:cubicBezTo>
                      <a:pt x="15493" y="11979"/>
                      <a:pt x="14427" y="10116"/>
                      <a:pt x="14427" y="7815"/>
                    </a:cubicBezTo>
                    <a:cubicBezTo>
                      <a:pt x="14427" y="5520"/>
                      <a:pt x="15493" y="3657"/>
                      <a:pt x="16802" y="3657"/>
                    </a:cubicBezTo>
                    <a:cubicBezTo>
                      <a:pt x="18118" y="3657"/>
                      <a:pt x="19185" y="5520"/>
                      <a:pt x="19185" y="7815"/>
                    </a:cubicBezTo>
                    <a:cubicBezTo>
                      <a:pt x="19185" y="10116"/>
                      <a:pt x="18118" y="11979"/>
                      <a:pt x="16802" y="11979"/>
                    </a:cubicBezTo>
                    <a:close/>
                    <a:moveTo>
                      <a:pt x="10799" y="0"/>
                    </a:moveTo>
                    <a:cubicBezTo>
                      <a:pt x="4837" y="0"/>
                      <a:pt x="0" y="4833"/>
                      <a:pt x="0" y="10803"/>
                    </a:cubicBezTo>
                    <a:cubicBezTo>
                      <a:pt x="0" y="16767"/>
                      <a:pt x="4837" y="21600"/>
                      <a:pt x="10799" y="21600"/>
                    </a:cubicBezTo>
                    <a:cubicBezTo>
                      <a:pt x="16761" y="21600"/>
                      <a:pt x="21600" y="16767"/>
                      <a:pt x="21600" y="10803"/>
                    </a:cubicBezTo>
                    <a:cubicBezTo>
                      <a:pt x="21600" y="4833"/>
                      <a:pt x="16761" y="0"/>
                      <a:pt x="10799" y="0"/>
                    </a:cubicBezTo>
                    <a:close/>
                  </a:path>
                </a:pathLst>
              </a:custGeom>
              <a:solidFill>
                <a:srgbClr val="1A21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48124714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idx="3"/>
          </p:nvPr>
        </p:nvSpPr>
        <p:spPr>
          <a:xfrm>
            <a:off x="666750" y="889000"/>
            <a:ext cx="7810500" cy="5073650"/>
          </a:xfrm>
          <a:prstGeom prst="rect">
            <a:avLst/>
          </a:prstGeom>
        </p:spPr>
        <p:txBody>
          <a:bodyPr anchor="ctr"/>
          <a:lstStyle/>
          <a:p>
            <a:pPr lvl="0" defTabSz="342900">
              <a:defRPr sz="5600"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5350262"/>
      </p:ext>
    </p:extLst>
  </p:cSld>
  <p:clrMapOvr>
    <a:masterClrMapping/>
  </p:clrMapOvr>
  <p:transition spd="med"/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/>
          </p:cNvSpPr>
          <p:nvPr>
            <p:ph type="title"/>
          </p:nvPr>
        </p:nvSpPr>
        <p:spPr>
          <a:xfrm>
            <a:off x="744729" y="2188667"/>
            <a:ext cx="7654543" cy="741978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212830"/>
                </a:solidFill>
              </a:rPr>
              <a:t>Title Text</a:t>
            </a:r>
          </a:p>
        </p:txBody>
      </p:sp>
      <p:sp>
        <p:nvSpPr>
          <p:cNvPr id="154" name="Shape 154"/>
          <p:cNvSpPr>
            <a:spLocks noGrp="1"/>
          </p:cNvSpPr>
          <p:nvPr>
            <p:ph type="body" idx="1"/>
          </p:nvPr>
        </p:nvSpPr>
        <p:spPr>
          <a:xfrm>
            <a:off x="1432799" y="2829139"/>
            <a:ext cx="6278404" cy="793751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00"/>
              <a:t>Body Level One</a:t>
            </a:r>
          </a:p>
          <a:p>
            <a:pPr lvl="1">
              <a:defRPr sz="1800"/>
            </a:pPr>
            <a:r>
              <a:rPr sz="600"/>
              <a:t>Body Level Two</a:t>
            </a:r>
          </a:p>
          <a:p>
            <a:pPr lvl="2">
              <a:defRPr sz="1800"/>
            </a:pPr>
            <a:r>
              <a:rPr sz="600"/>
              <a:t>Body Level Three</a:t>
            </a:r>
          </a:p>
          <a:p>
            <a:pPr lvl="3">
              <a:defRPr sz="1800"/>
            </a:pPr>
            <a:r>
              <a:rPr sz="600"/>
              <a:t>Body Level Four</a:t>
            </a:r>
          </a:p>
          <a:p>
            <a:pPr lvl="4">
              <a:defRPr sz="1800"/>
            </a:pPr>
            <a:r>
              <a:rPr sz="600"/>
              <a:t>Body Level Five</a:t>
            </a:r>
          </a:p>
        </p:txBody>
      </p:sp>
      <p:grpSp>
        <p:nvGrpSpPr>
          <p:cNvPr id="157" name="Group 157">
            <a:hlinkClick r:id="" action="ppaction://hlinkshowjump?jump=previousslide"/>
          </p:cNvPr>
          <p:cNvGrpSpPr/>
          <p:nvPr/>
        </p:nvGrpSpPr>
        <p:grpSpPr>
          <a:xfrm>
            <a:off x="8488688" y="6575220"/>
            <a:ext cx="109845" cy="146460"/>
            <a:chOff x="0" y="0"/>
            <a:chExt cx="292918" cy="292918"/>
          </a:xfrm>
        </p:grpSpPr>
        <p:sp>
          <p:nvSpPr>
            <p:cNvPr id="155" name="Shape 155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156" name="Shape 156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160" name="Group 160">
            <a:hlinkClick r:id="" action="ppaction://hlinkshowjump?jump=nextslide"/>
          </p:cNvPr>
          <p:cNvGrpSpPr/>
          <p:nvPr/>
        </p:nvGrpSpPr>
        <p:grpSpPr>
          <a:xfrm flipH="1">
            <a:off x="8807776" y="6575220"/>
            <a:ext cx="109845" cy="146460"/>
            <a:chOff x="0" y="0"/>
            <a:chExt cx="292918" cy="292918"/>
          </a:xfrm>
        </p:grpSpPr>
        <p:sp>
          <p:nvSpPr>
            <p:cNvPr id="158" name="Shape 158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159" name="Shape 159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sp>
        <p:nvSpPr>
          <p:cNvPr id="161" name="Shape 161"/>
          <p:cNvSpPr>
            <a:spLocks noGrp="1"/>
          </p:cNvSpPr>
          <p:nvPr>
            <p:ph type="sldNum" sz="quarter" idx="2"/>
          </p:nvPr>
        </p:nvSpPr>
        <p:spPr>
          <a:xfrm>
            <a:off x="8639007" y="6578600"/>
            <a:ext cx="139430" cy="203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grpSp>
        <p:nvGrpSpPr>
          <p:cNvPr id="169" name="Group 169"/>
          <p:cNvGrpSpPr/>
          <p:nvPr/>
        </p:nvGrpSpPr>
        <p:grpSpPr>
          <a:xfrm>
            <a:off x="206257" y="6579295"/>
            <a:ext cx="652434" cy="198656"/>
            <a:chOff x="0" y="0"/>
            <a:chExt cx="1739821" cy="397311"/>
          </a:xfrm>
        </p:grpSpPr>
        <p:grpSp>
          <p:nvGrpSpPr>
            <p:cNvPr id="164" name="Group 164"/>
            <p:cNvGrpSpPr/>
            <p:nvPr/>
          </p:nvGrpSpPr>
          <p:grpSpPr>
            <a:xfrm>
              <a:off x="0" y="16976"/>
              <a:ext cx="378730" cy="275796"/>
              <a:chOff x="0" y="0"/>
              <a:chExt cx="378729" cy="275794"/>
            </a:xfrm>
          </p:grpSpPr>
          <p:sp>
            <p:nvSpPr>
              <p:cNvPr id="162" name="Shape 162"/>
              <p:cNvSpPr/>
              <p:nvPr/>
            </p:nvSpPr>
            <p:spPr>
              <a:xfrm>
                <a:off x="105200" y="0"/>
                <a:ext cx="273530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7316"/>
                    </a:moveTo>
                    <a:cubicBezTo>
                      <a:pt x="21600" y="19682"/>
                      <a:pt x="20404" y="21600"/>
                      <a:pt x="18928" y="21600"/>
                    </a:cubicBezTo>
                    <a:cubicBezTo>
                      <a:pt x="17453" y="21600"/>
                      <a:pt x="16257" y="19682"/>
                      <a:pt x="16257" y="17316"/>
                    </a:cubicBezTo>
                    <a:cubicBezTo>
                      <a:pt x="16257" y="12492"/>
                      <a:pt x="13809" y="8567"/>
                      <a:pt x="10800" y="8567"/>
                    </a:cubicBezTo>
                    <a:cubicBezTo>
                      <a:pt x="7791" y="8567"/>
                      <a:pt x="5343" y="12492"/>
                      <a:pt x="5343" y="17316"/>
                    </a:cubicBezTo>
                    <a:cubicBezTo>
                      <a:pt x="5343" y="19682"/>
                      <a:pt x="4147" y="21600"/>
                      <a:pt x="2672" y="21600"/>
                    </a:cubicBezTo>
                    <a:cubicBezTo>
                      <a:pt x="1197" y="21600"/>
                      <a:pt x="0" y="19682"/>
                      <a:pt x="0" y="17316"/>
                    </a:cubicBezTo>
                    <a:cubicBezTo>
                      <a:pt x="0" y="12691"/>
                      <a:pt x="1123" y="8343"/>
                      <a:pt x="3163" y="5072"/>
                    </a:cubicBezTo>
                    <a:cubicBezTo>
                      <a:pt x="5204" y="1801"/>
                      <a:pt x="7915" y="0"/>
                      <a:pt x="10800" y="0"/>
                    </a:cubicBezTo>
                    <a:cubicBezTo>
                      <a:pt x="13685" y="0"/>
                      <a:pt x="16397" y="1801"/>
                      <a:pt x="18437" y="5072"/>
                    </a:cubicBezTo>
                    <a:cubicBezTo>
                      <a:pt x="20477" y="8343"/>
                      <a:pt x="21600" y="12691"/>
                      <a:pt x="21600" y="17316"/>
                    </a:cubicBezTo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63" name="Shape 163"/>
              <p:cNvSpPr/>
              <p:nvPr/>
            </p:nvSpPr>
            <p:spPr>
              <a:xfrm>
                <a:off x="0" y="105200"/>
                <a:ext cx="273528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003" y="6600"/>
                    </a:moveTo>
                    <a:cubicBezTo>
                      <a:pt x="17003" y="3730"/>
                      <a:pt x="18459" y="1393"/>
                      <a:pt x="20250" y="1393"/>
                    </a:cubicBezTo>
                    <a:cubicBezTo>
                      <a:pt x="20499" y="1393"/>
                      <a:pt x="20740" y="1442"/>
                      <a:pt x="20972" y="1527"/>
                    </a:cubicBezTo>
                    <a:cubicBezTo>
                      <a:pt x="20482" y="594"/>
                      <a:pt x="19749" y="0"/>
                      <a:pt x="18928" y="0"/>
                    </a:cubicBezTo>
                    <a:cubicBezTo>
                      <a:pt x="17453" y="0"/>
                      <a:pt x="16257" y="1918"/>
                      <a:pt x="16257" y="4284"/>
                    </a:cubicBezTo>
                    <a:cubicBezTo>
                      <a:pt x="16257" y="6254"/>
                      <a:pt x="15844" y="8067"/>
                      <a:pt x="15156" y="9532"/>
                    </a:cubicBezTo>
                    <a:cubicBezTo>
                      <a:pt x="16156" y="9547"/>
                      <a:pt x="16966" y="10855"/>
                      <a:pt x="16966" y="12461"/>
                    </a:cubicBezTo>
                    <a:cubicBezTo>
                      <a:pt x="16966" y="14077"/>
                      <a:pt x="16146" y="15392"/>
                      <a:pt x="15138" y="15392"/>
                    </a:cubicBezTo>
                    <a:cubicBezTo>
                      <a:pt x="14130" y="15392"/>
                      <a:pt x="13310" y="14077"/>
                      <a:pt x="13310" y="12461"/>
                    </a:cubicBezTo>
                    <a:cubicBezTo>
                      <a:pt x="13310" y="12313"/>
                      <a:pt x="13319" y="12169"/>
                      <a:pt x="13333" y="12027"/>
                    </a:cubicBezTo>
                    <a:cubicBezTo>
                      <a:pt x="12575" y="12667"/>
                      <a:pt x="11714" y="13033"/>
                      <a:pt x="10800" y="13033"/>
                    </a:cubicBezTo>
                    <a:cubicBezTo>
                      <a:pt x="9907" y="13033"/>
                      <a:pt x="9065" y="12681"/>
                      <a:pt x="8321" y="12068"/>
                    </a:cubicBezTo>
                    <a:cubicBezTo>
                      <a:pt x="8331" y="12197"/>
                      <a:pt x="8339" y="12327"/>
                      <a:pt x="8339" y="12461"/>
                    </a:cubicBezTo>
                    <a:cubicBezTo>
                      <a:pt x="8339" y="14077"/>
                      <a:pt x="7519" y="15392"/>
                      <a:pt x="6511" y="15392"/>
                    </a:cubicBezTo>
                    <a:cubicBezTo>
                      <a:pt x="5503" y="15392"/>
                      <a:pt x="4683" y="14077"/>
                      <a:pt x="4683" y="12461"/>
                    </a:cubicBezTo>
                    <a:cubicBezTo>
                      <a:pt x="4683" y="10880"/>
                      <a:pt x="5468" y="9591"/>
                      <a:pt x="6446" y="9535"/>
                    </a:cubicBezTo>
                    <a:cubicBezTo>
                      <a:pt x="5757" y="8071"/>
                      <a:pt x="5343" y="6255"/>
                      <a:pt x="5343" y="4284"/>
                    </a:cubicBezTo>
                    <a:cubicBezTo>
                      <a:pt x="5343" y="1918"/>
                      <a:pt x="4147" y="0"/>
                      <a:pt x="2671" y="0"/>
                    </a:cubicBezTo>
                    <a:cubicBezTo>
                      <a:pt x="1843" y="0"/>
                      <a:pt x="1103" y="605"/>
                      <a:pt x="613" y="1554"/>
                    </a:cubicBezTo>
                    <a:cubicBezTo>
                      <a:pt x="865" y="1453"/>
                      <a:pt x="1127" y="1393"/>
                      <a:pt x="1399" y="1393"/>
                    </a:cubicBezTo>
                    <a:cubicBezTo>
                      <a:pt x="3190" y="1393"/>
                      <a:pt x="4646" y="3730"/>
                      <a:pt x="4646" y="6600"/>
                    </a:cubicBezTo>
                    <a:cubicBezTo>
                      <a:pt x="4646" y="9472"/>
                      <a:pt x="3190" y="11808"/>
                      <a:pt x="1399" y="11808"/>
                    </a:cubicBezTo>
                    <a:cubicBezTo>
                      <a:pt x="1284" y="11808"/>
                      <a:pt x="1171" y="11799"/>
                      <a:pt x="1060" y="11780"/>
                    </a:cubicBezTo>
                    <a:cubicBezTo>
                      <a:pt x="1581" y="13519"/>
                      <a:pt x="2287" y="15123"/>
                      <a:pt x="3163" y="16528"/>
                    </a:cubicBezTo>
                    <a:cubicBezTo>
                      <a:pt x="4357" y="18443"/>
                      <a:pt x="5783" y="19849"/>
                      <a:pt x="7337" y="20690"/>
                    </a:cubicBezTo>
                    <a:cubicBezTo>
                      <a:pt x="7583" y="17880"/>
                      <a:pt x="9088" y="15708"/>
                      <a:pt x="10908" y="15708"/>
                    </a:cubicBezTo>
                    <a:cubicBezTo>
                      <a:pt x="12703" y="15708"/>
                      <a:pt x="14192" y="17823"/>
                      <a:pt x="14467" y="20580"/>
                    </a:cubicBezTo>
                    <a:cubicBezTo>
                      <a:pt x="15943" y="19728"/>
                      <a:pt x="17295" y="18359"/>
                      <a:pt x="18437" y="16528"/>
                    </a:cubicBezTo>
                    <a:cubicBezTo>
                      <a:pt x="19312" y="15125"/>
                      <a:pt x="20017" y="13522"/>
                      <a:pt x="20539" y="11785"/>
                    </a:cubicBezTo>
                    <a:cubicBezTo>
                      <a:pt x="20444" y="11799"/>
                      <a:pt x="20348" y="11808"/>
                      <a:pt x="20250" y="11808"/>
                    </a:cubicBezTo>
                    <a:cubicBezTo>
                      <a:pt x="18459" y="11808"/>
                      <a:pt x="17003" y="9472"/>
                      <a:pt x="17003" y="6600"/>
                    </a:cubicBezTo>
                    <a:close/>
                    <a:moveTo>
                      <a:pt x="21563" y="3598"/>
                    </a:moveTo>
                    <a:cubicBezTo>
                      <a:pt x="21191" y="3178"/>
                      <a:pt x="20738" y="2930"/>
                      <a:pt x="20250" y="2930"/>
                    </a:cubicBezTo>
                    <a:cubicBezTo>
                      <a:pt x="18988" y="2930"/>
                      <a:pt x="17961" y="4577"/>
                      <a:pt x="17961" y="6600"/>
                    </a:cubicBezTo>
                    <a:cubicBezTo>
                      <a:pt x="17961" y="8625"/>
                      <a:pt x="18988" y="10271"/>
                      <a:pt x="20250" y="10271"/>
                    </a:cubicBezTo>
                    <a:cubicBezTo>
                      <a:pt x="20507" y="10271"/>
                      <a:pt x="20753" y="10200"/>
                      <a:pt x="20983" y="10075"/>
                    </a:cubicBezTo>
                    <a:cubicBezTo>
                      <a:pt x="21388" y="8239"/>
                      <a:pt x="21600" y="6288"/>
                      <a:pt x="21600" y="4284"/>
                    </a:cubicBezTo>
                    <a:cubicBezTo>
                      <a:pt x="21600" y="4049"/>
                      <a:pt x="21585" y="3822"/>
                      <a:pt x="21563" y="3598"/>
                    </a:cubicBezTo>
                    <a:close/>
                    <a:moveTo>
                      <a:pt x="3688" y="6600"/>
                    </a:moveTo>
                    <a:cubicBezTo>
                      <a:pt x="3688" y="4577"/>
                      <a:pt x="2661" y="2930"/>
                      <a:pt x="1399" y="2930"/>
                    </a:cubicBezTo>
                    <a:cubicBezTo>
                      <a:pt x="886" y="2930"/>
                      <a:pt x="413" y="3205"/>
                      <a:pt x="31" y="3664"/>
                    </a:cubicBezTo>
                    <a:cubicBezTo>
                      <a:pt x="13" y="3867"/>
                      <a:pt x="0" y="4073"/>
                      <a:pt x="0" y="4284"/>
                    </a:cubicBezTo>
                    <a:cubicBezTo>
                      <a:pt x="0" y="6276"/>
                      <a:pt x="210" y="8216"/>
                      <a:pt x="610" y="10042"/>
                    </a:cubicBezTo>
                    <a:cubicBezTo>
                      <a:pt x="856" y="10188"/>
                      <a:pt x="1121" y="10271"/>
                      <a:pt x="1399" y="10271"/>
                    </a:cubicBezTo>
                    <a:cubicBezTo>
                      <a:pt x="2661" y="10271"/>
                      <a:pt x="3688" y="8625"/>
                      <a:pt x="3688" y="6600"/>
                    </a:cubicBezTo>
                    <a:close/>
                    <a:moveTo>
                      <a:pt x="5642" y="12461"/>
                    </a:moveTo>
                    <a:cubicBezTo>
                      <a:pt x="5642" y="13229"/>
                      <a:pt x="6032" y="13855"/>
                      <a:pt x="6511" y="13855"/>
                    </a:cubicBezTo>
                    <a:cubicBezTo>
                      <a:pt x="6991" y="13855"/>
                      <a:pt x="7380" y="13229"/>
                      <a:pt x="7380" y="12461"/>
                    </a:cubicBezTo>
                    <a:cubicBezTo>
                      <a:pt x="7380" y="11693"/>
                      <a:pt x="6991" y="11067"/>
                      <a:pt x="6511" y="11067"/>
                    </a:cubicBezTo>
                    <a:cubicBezTo>
                      <a:pt x="6032" y="11067"/>
                      <a:pt x="5642" y="11693"/>
                      <a:pt x="5642" y="12461"/>
                    </a:cubicBezTo>
                    <a:close/>
                    <a:moveTo>
                      <a:pt x="15138" y="13855"/>
                    </a:moveTo>
                    <a:cubicBezTo>
                      <a:pt x="15617" y="13855"/>
                      <a:pt x="16007" y="13229"/>
                      <a:pt x="16007" y="12461"/>
                    </a:cubicBezTo>
                    <a:cubicBezTo>
                      <a:pt x="16007" y="11693"/>
                      <a:pt x="15617" y="11067"/>
                      <a:pt x="15138" y="11067"/>
                    </a:cubicBezTo>
                    <a:cubicBezTo>
                      <a:pt x="14659" y="11067"/>
                      <a:pt x="14269" y="11693"/>
                      <a:pt x="14269" y="12461"/>
                    </a:cubicBezTo>
                    <a:cubicBezTo>
                      <a:pt x="14269" y="13229"/>
                      <a:pt x="14659" y="13855"/>
                      <a:pt x="15138" y="13855"/>
                    </a:cubicBezTo>
                    <a:close/>
                    <a:moveTo>
                      <a:pt x="10908" y="17245"/>
                    </a:moveTo>
                    <a:cubicBezTo>
                      <a:pt x="9525" y="17245"/>
                      <a:pt x="8387" y="18952"/>
                      <a:pt x="8268" y="21121"/>
                    </a:cubicBezTo>
                    <a:cubicBezTo>
                      <a:pt x="9088" y="21435"/>
                      <a:pt x="9936" y="21600"/>
                      <a:pt x="10800" y="21600"/>
                    </a:cubicBezTo>
                    <a:cubicBezTo>
                      <a:pt x="11738" y="21600"/>
                      <a:pt x="12658" y="21406"/>
                      <a:pt x="13542" y="21036"/>
                    </a:cubicBezTo>
                    <a:cubicBezTo>
                      <a:pt x="13399" y="18908"/>
                      <a:pt x="12273" y="17245"/>
                      <a:pt x="10908" y="1724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168" name="Group 168"/>
            <p:cNvGrpSpPr/>
            <p:nvPr/>
          </p:nvGrpSpPr>
          <p:grpSpPr>
            <a:xfrm>
              <a:off x="451491" y="-1"/>
              <a:ext cx="1288331" cy="397313"/>
              <a:chOff x="0" y="0"/>
              <a:chExt cx="1288330" cy="397311"/>
            </a:xfrm>
          </p:grpSpPr>
          <p:sp>
            <p:nvSpPr>
              <p:cNvPr id="165" name="Shape 165"/>
              <p:cNvSpPr/>
              <p:nvPr/>
            </p:nvSpPr>
            <p:spPr>
              <a:xfrm>
                <a:off x="0" y="0"/>
                <a:ext cx="1288331" cy="267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09" y="0"/>
                    </a:moveTo>
                    <a:cubicBezTo>
                      <a:pt x="11534" y="0"/>
                      <a:pt x="11413" y="501"/>
                      <a:pt x="11413" y="1340"/>
                    </a:cubicBezTo>
                    <a:cubicBezTo>
                      <a:pt x="11413" y="2179"/>
                      <a:pt x="11534" y="2681"/>
                      <a:pt x="11709" y="2681"/>
                    </a:cubicBezTo>
                    <a:lnTo>
                      <a:pt x="12014" y="2681"/>
                    </a:lnTo>
                    <a:lnTo>
                      <a:pt x="12014" y="18319"/>
                    </a:lnTo>
                    <a:lnTo>
                      <a:pt x="11709" y="18319"/>
                    </a:lnTo>
                    <a:cubicBezTo>
                      <a:pt x="11534" y="18319"/>
                      <a:pt x="11413" y="18820"/>
                      <a:pt x="11413" y="19659"/>
                    </a:cubicBezTo>
                    <a:cubicBezTo>
                      <a:pt x="11413" y="20498"/>
                      <a:pt x="11534" y="21000"/>
                      <a:pt x="11709" y="21000"/>
                    </a:cubicBezTo>
                    <a:lnTo>
                      <a:pt x="12960" y="21000"/>
                    </a:lnTo>
                    <a:cubicBezTo>
                      <a:pt x="13134" y="21000"/>
                      <a:pt x="13256" y="20498"/>
                      <a:pt x="13256" y="19659"/>
                    </a:cubicBezTo>
                    <a:cubicBezTo>
                      <a:pt x="13256" y="18820"/>
                      <a:pt x="13134" y="18319"/>
                      <a:pt x="12960" y="18319"/>
                    </a:cubicBezTo>
                    <a:lnTo>
                      <a:pt x="12571" y="18319"/>
                    </a:lnTo>
                    <a:lnTo>
                      <a:pt x="12571" y="2681"/>
                    </a:lnTo>
                    <a:lnTo>
                      <a:pt x="13613" y="2681"/>
                    </a:lnTo>
                    <a:cubicBezTo>
                      <a:pt x="13871" y="2681"/>
                      <a:pt x="14055" y="3073"/>
                      <a:pt x="14179" y="3686"/>
                    </a:cubicBezTo>
                    <a:cubicBezTo>
                      <a:pt x="14303" y="4297"/>
                      <a:pt x="14368" y="5355"/>
                      <a:pt x="14368" y="6730"/>
                    </a:cubicBezTo>
                    <a:cubicBezTo>
                      <a:pt x="14368" y="8105"/>
                      <a:pt x="14303" y="9163"/>
                      <a:pt x="14179" y="9774"/>
                    </a:cubicBezTo>
                    <a:cubicBezTo>
                      <a:pt x="14055" y="10387"/>
                      <a:pt x="13871" y="10723"/>
                      <a:pt x="13613" y="10723"/>
                    </a:cubicBezTo>
                    <a:lnTo>
                      <a:pt x="13123" y="10723"/>
                    </a:lnTo>
                    <a:cubicBezTo>
                      <a:pt x="12948" y="10723"/>
                      <a:pt x="12826" y="11225"/>
                      <a:pt x="12826" y="12064"/>
                    </a:cubicBezTo>
                    <a:cubicBezTo>
                      <a:pt x="12826" y="12903"/>
                      <a:pt x="12948" y="13404"/>
                      <a:pt x="13123" y="13404"/>
                    </a:cubicBezTo>
                    <a:lnTo>
                      <a:pt x="13613" y="13404"/>
                    </a:lnTo>
                    <a:cubicBezTo>
                      <a:pt x="14043" y="13404"/>
                      <a:pt x="14378" y="12863"/>
                      <a:pt x="14612" y="11673"/>
                    </a:cubicBezTo>
                    <a:cubicBezTo>
                      <a:pt x="14842" y="10498"/>
                      <a:pt x="14960" y="8860"/>
                      <a:pt x="14960" y="6744"/>
                    </a:cubicBezTo>
                    <a:cubicBezTo>
                      <a:pt x="14960" y="4628"/>
                      <a:pt x="14842" y="2962"/>
                      <a:pt x="14612" y="1787"/>
                    </a:cubicBezTo>
                    <a:cubicBezTo>
                      <a:pt x="14378" y="597"/>
                      <a:pt x="14043" y="0"/>
                      <a:pt x="13613" y="0"/>
                    </a:cubicBezTo>
                    <a:lnTo>
                      <a:pt x="11709" y="0"/>
                    </a:lnTo>
                    <a:close/>
                    <a:moveTo>
                      <a:pt x="84" y="2052"/>
                    </a:moveTo>
                    <a:cubicBezTo>
                      <a:pt x="27" y="2052"/>
                      <a:pt x="0" y="2199"/>
                      <a:pt x="0" y="2471"/>
                    </a:cubicBezTo>
                    <a:cubicBezTo>
                      <a:pt x="0" y="2746"/>
                      <a:pt x="27" y="2876"/>
                      <a:pt x="84" y="2876"/>
                    </a:cubicBezTo>
                    <a:lnTo>
                      <a:pt x="482" y="2876"/>
                    </a:lnTo>
                    <a:cubicBezTo>
                      <a:pt x="539" y="2876"/>
                      <a:pt x="569" y="3009"/>
                      <a:pt x="569" y="3281"/>
                    </a:cubicBezTo>
                    <a:lnTo>
                      <a:pt x="569" y="19952"/>
                    </a:lnTo>
                    <a:cubicBezTo>
                      <a:pt x="569" y="20226"/>
                      <a:pt x="539" y="20357"/>
                      <a:pt x="482" y="20357"/>
                    </a:cubicBezTo>
                    <a:lnTo>
                      <a:pt x="84" y="20357"/>
                    </a:lnTo>
                    <a:cubicBezTo>
                      <a:pt x="27" y="20357"/>
                      <a:pt x="0" y="20490"/>
                      <a:pt x="0" y="20762"/>
                    </a:cubicBezTo>
                    <a:cubicBezTo>
                      <a:pt x="0" y="21036"/>
                      <a:pt x="27" y="21181"/>
                      <a:pt x="84" y="21181"/>
                    </a:cubicBezTo>
                    <a:lnTo>
                      <a:pt x="1335" y="21181"/>
                    </a:lnTo>
                    <a:cubicBezTo>
                      <a:pt x="1393" y="21181"/>
                      <a:pt x="1420" y="21036"/>
                      <a:pt x="1420" y="20762"/>
                    </a:cubicBezTo>
                    <a:cubicBezTo>
                      <a:pt x="1420" y="20490"/>
                      <a:pt x="1393" y="20357"/>
                      <a:pt x="1335" y="20357"/>
                    </a:cubicBezTo>
                    <a:lnTo>
                      <a:pt x="825" y="20357"/>
                    </a:lnTo>
                    <a:cubicBezTo>
                      <a:pt x="768" y="20357"/>
                      <a:pt x="737" y="20226"/>
                      <a:pt x="737" y="19952"/>
                    </a:cubicBezTo>
                    <a:lnTo>
                      <a:pt x="737" y="3965"/>
                    </a:lnTo>
                    <a:cubicBezTo>
                      <a:pt x="737" y="3820"/>
                      <a:pt x="744" y="3750"/>
                      <a:pt x="755" y="3742"/>
                    </a:cubicBezTo>
                    <a:cubicBezTo>
                      <a:pt x="766" y="3733"/>
                      <a:pt x="776" y="3753"/>
                      <a:pt x="784" y="3826"/>
                    </a:cubicBezTo>
                    <a:lnTo>
                      <a:pt x="2375" y="20762"/>
                    </a:lnTo>
                    <a:cubicBezTo>
                      <a:pt x="2401" y="21036"/>
                      <a:pt x="2443" y="21181"/>
                      <a:pt x="2500" y="21181"/>
                    </a:cubicBezTo>
                    <a:cubicBezTo>
                      <a:pt x="2557" y="21181"/>
                      <a:pt x="2598" y="21036"/>
                      <a:pt x="2625" y="20762"/>
                    </a:cubicBezTo>
                    <a:lnTo>
                      <a:pt x="4215" y="3826"/>
                    </a:lnTo>
                    <a:cubicBezTo>
                      <a:pt x="4223" y="3753"/>
                      <a:pt x="4233" y="3733"/>
                      <a:pt x="4245" y="3742"/>
                    </a:cubicBezTo>
                    <a:cubicBezTo>
                      <a:pt x="4256" y="3750"/>
                      <a:pt x="4259" y="3820"/>
                      <a:pt x="4259" y="3965"/>
                    </a:cubicBezTo>
                    <a:lnTo>
                      <a:pt x="4259" y="19952"/>
                    </a:lnTo>
                    <a:cubicBezTo>
                      <a:pt x="4259" y="20226"/>
                      <a:pt x="4231" y="20357"/>
                      <a:pt x="4175" y="20357"/>
                    </a:cubicBezTo>
                    <a:lnTo>
                      <a:pt x="3664" y="20357"/>
                    </a:lnTo>
                    <a:cubicBezTo>
                      <a:pt x="3607" y="20357"/>
                      <a:pt x="3580" y="20490"/>
                      <a:pt x="3580" y="20762"/>
                    </a:cubicBezTo>
                    <a:cubicBezTo>
                      <a:pt x="3580" y="21036"/>
                      <a:pt x="3607" y="21181"/>
                      <a:pt x="3664" y="21181"/>
                    </a:cubicBezTo>
                    <a:lnTo>
                      <a:pt x="4912" y="21181"/>
                    </a:lnTo>
                    <a:cubicBezTo>
                      <a:pt x="4969" y="21181"/>
                      <a:pt x="4999" y="21036"/>
                      <a:pt x="4999" y="20762"/>
                    </a:cubicBezTo>
                    <a:cubicBezTo>
                      <a:pt x="4999" y="20490"/>
                      <a:pt x="4969" y="20357"/>
                      <a:pt x="4912" y="20357"/>
                    </a:cubicBezTo>
                    <a:lnTo>
                      <a:pt x="4517" y="20357"/>
                    </a:lnTo>
                    <a:cubicBezTo>
                      <a:pt x="4460" y="20357"/>
                      <a:pt x="4430" y="20226"/>
                      <a:pt x="4430" y="19952"/>
                    </a:cubicBezTo>
                    <a:lnTo>
                      <a:pt x="4430" y="3281"/>
                    </a:lnTo>
                    <a:cubicBezTo>
                      <a:pt x="4430" y="3009"/>
                      <a:pt x="4460" y="2876"/>
                      <a:pt x="4517" y="2876"/>
                    </a:cubicBezTo>
                    <a:lnTo>
                      <a:pt x="4912" y="2876"/>
                    </a:lnTo>
                    <a:cubicBezTo>
                      <a:pt x="4969" y="2876"/>
                      <a:pt x="4999" y="2746"/>
                      <a:pt x="4999" y="2471"/>
                    </a:cubicBezTo>
                    <a:cubicBezTo>
                      <a:pt x="4999" y="2199"/>
                      <a:pt x="4969" y="2052"/>
                      <a:pt x="4912" y="2052"/>
                    </a:cubicBezTo>
                    <a:lnTo>
                      <a:pt x="4288" y="2052"/>
                    </a:lnTo>
                    <a:cubicBezTo>
                      <a:pt x="4246" y="2052"/>
                      <a:pt x="4216" y="2090"/>
                      <a:pt x="4195" y="2164"/>
                    </a:cubicBezTo>
                    <a:cubicBezTo>
                      <a:pt x="4174" y="2235"/>
                      <a:pt x="4157" y="2344"/>
                      <a:pt x="4146" y="2471"/>
                    </a:cubicBezTo>
                    <a:lnTo>
                      <a:pt x="2555" y="19408"/>
                    </a:lnTo>
                    <a:cubicBezTo>
                      <a:pt x="2517" y="19790"/>
                      <a:pt x="2479" y="19790"/>
                      <a:pt x="2442" y="19408"/>
                    </a:cubicBezTo>
                    <a:lnTo>
                      <a:pt x="851" y="2471"/>
                    </a:lnTo>
                    <a:cubicBezTo>
                      <a:pt x="839" y="2344"/>
                      <a:pt x="825" y="2235"/>
                      <a:pt x="804" y="2164"/>
                    </a:cubicBezTo>
                    <a:cubicBezTo>
                      <a:pt x="783" y="2090"/>
                      <a:pt x="753" y="2052"/>
                      <a:pt x="711" y="2052"/>
                    </a:cubicBezTo>
                    <a:lnTo>
                      <a:pt x="84" y="2052"/>
                    </a:lnTo>
                    <a:close/>
                    <a:moveTo>
                      <a:pt x="17277" y="5222"/>
                    </a:moveTo>
                    <a:cubicBezTo>
                      <a:pt x="17138" y="5222"/>
                      <a:pt x="17008" y="5330"/>
                      <a:pt x="16885" y="5557"/>
                    </a:cubicBezTo>
                    <a:cubicBezTo>
                      <a:pt x="16772" y="5765"/>
                      <a:pt x="16666" y="6030"/>
                      <a:pt x="16575" y="6325"/>
                    </a:cubicBezTo>
                    <a:cubicBezTo>
                      <a:pt x="16535" y="6450"/>
                      <a:pt x="16500" y="6511"/>
                      <a:pt x="16464" y="6646"/>
                    </a:cubicBezTo>
                    <a:cubicBezTo>
                      <a:pt x="16446" y="5920"/>
                      <a:pt x="16331" y="5362"/>
                      <a:pt x="16171" y="5362"/>
                    </a:cubicBezTo>
                    <a:lnTo>
                      <a:pt x="15602" y="5362"/>
                    </a:lnTo>
                    <a:cubicBezTo>
                      <a:pt x="15427" y="5362"/>
                      <a:pt x="15306" y="6087"/>
                      <a:pt x="15306" y="6925"/>
                    </a:cubicBezTo>
                    <a:cubicBezTo>
                      <a:pt x="15306" y="7764"/>
                      <a:pt x="15427" y="8489"/>
                      <a:pt x="15602" y="8489"/>
                    </a:cubicBezTo>
                    <a:lnTo>
                      <a:pt x="15915" y="8489"/>
                    </a:lnTo>
                    <a:lnTo>
                      <a:pt x="15915" y="18319"/>
                    </a:lnTo>
                    <a:lnTo>
                      <a:pt x="15602" y="18319"/>
                    </a:lnTo>
                    <a:cubicBezTo>
                      <a:pt x="15427" y="18319"/>
                      <a:pt x="15306" y="18820"/>
                      <a:pt x="15306" y="19659"/>
                    </a:cubicBezTo>
                    <a:cubicBezTo>
                      <a:pt x="15306" y="20498"/>
                      <a:pt x="15427" y="21000"/>
                      <a:pt x="15602" y="21000"/>
                    </a:cubicBezTo>
                    <a:lnTo>
                      <a:pt x="16795" y="21000"/>
                    </a:lnTo>
                    <a:cubicBezTo>
                      <a:pt x="16970" y="21000"/>
                      <a:pt x="17091" y="20498"/>
                      <a:pt x="17091" y="19659"/>
                    </a:cubicBezTo>
                    <a:cubicBezTo>
                      <a:pt x="17091" y="18820"/>
                      <a:pt x="16970" y="18319"/>
                      <a:pt x="16795" y="18319"/>
                    </a:cubicBezTo>
                    <a:lnTo>
                      <a:pt x="16473" y="18319"/>
                    </a:lnTo>
                    <a:lnTo>
                      <a:pt x="16473" y="11030"/>
                    </a:lnTo>
                    <a:cubicBezTo>
                      <a:pt x="16566" y="10507"/>
                      <a:pt x="16612" y="10028"/>
                      <a:pt x="16694" y="9592"/>
                    </a:cubicBezTo>
                    <a:cubicBezTo>
                      <a:pt x="16767" y="9192"/>
                      <a:pt x="16859" y="8819"/>
                      <a:pt x="16966" y="8489"/>
                    </a:cubicBezTo>
                    <a:cubicBezTo>
                      <a:pt x="17058" y="8210"/>
                      <a:pt x="17161" y="8070"/>
                      <a:pt x="17280" y="8070"/>
                    </a:cubicBezTo>
                    <a:cubicBezTo>
                      <a:pt x="17441" y="8070"/>
                      <a:pt x="17555" y="8252"/>
                      <a:pt x="17634" y="8615"/>
                    </a:cubicBezTo>
                    <a:cubicBezTo>
                      <a:pt x="17712" y="8970"/>
                      <a:pt x="17747" y="9386"/>
                      <a:pt x="17747" y="9927"/>
                    </a:cubicBezTo>
                    <a:cubicBezTo>
                      <a:pt x="17747" y="10766"/>
                      <a:pt x="17869" y="11352"/>
                      <a:pt x="18044" y="11352"/>
                    </a:cubicBezTo>
                    <a:cubicBezTo>
                      <a:pt x="18218" y="11352"/>
                      <a:pt x="18343" y="10766"/>
                      <a:pt x="18343" y="9927"/>
                    </a:cubicBezTo>
                    <a:cubicBezTo>
                      <a:pt x="18343" y="9289"/>
                      <a:pt x="18318" y="8677"/>
                      <a:pt x="18270" y="8112"/>
                    </a:cubicBezTo>
                    <a:cubicBezTo>
                      <a:pt x="18221" y="7535"/>
                      <a:pt x="18148" y="7015"/>
                      <a:pt x="18052" y="6576"/>
                    </a:cubicBezTo>
                    <a:cubicBezTo>
                      <a:pt x="17958" y="6147"/>
                      <a:pt x="17845" y="5808"/>
                      <a:pt x="17715" y="5571"/>
                    </a:cubicBezTo>
                    <a:cubicBezTo>
                      <a:pt x="17587" y="5335"/>
                      <a:pt x="17438" y="5222"/>
                      <a:pt x="17277" y="5222"/>
                    </a:cubicBezTo>
                    <a:close/>
                    <a:moveTo>
                      <a:pt x="19997" y="5362"/>
                    </a:moveTo>
                    <a:cubicBezTo>
                      <a:pt x="19767" y="5362"/>
                      <a:pt x="19548" y="5565"/>
                      <a:pt x="19350" y="5962"/>
                    </a:cubicBezTo>
                    <a:cubicBezTo>
                      <a:pt x="19151" y="6362"/>
                      <a:pt x="18980" y="6931"/>
                      <a:pt x="18839" y="7651"/>
                    </a:cubicBezTo>
                    <a:cubicBezTo>
                      <a:pt x="18699" y="8366"/>
                      <a:pt x="18589" y="9238"/>
                      <a:pt x="18511" y="10235"/>
                    </a:cubicBezTo>
                    <a:cubicBezTo>
                      <a:pt x="18434" y="11218"/>
                      <a:pt x="18395" y="12313"/>
                      <a:pt x="18395" y="13488"/>
                    </a:cubicBezTo>
                    <a:cubicBezTo>
                      <a:pt x="18395" y="14662"/>
                      <a:pt x="18434" y="15744"/>
                      <a:pt x="18511" y="16727"/>
                    </a:cubicBezTo>
                    <a:cubicBezTo>
                      <a:pt x="18589" y="17724"/>
                      <a:pt x="18699" y="18597"/>
                      <a:pt x="18839" y="19310"/>
                    </a:cubicBezTo>
                    <a:cubicBezTo>
                      <a:pt x="18980" y="20031"/>
                      <a:pt x="19150" y="20599"/>
                      <a:pt x="19350" y="21000"/>
                    </a:cubicBezTo>
                    <a:cubicBezTo>
                      <a:pt x="19547" y="21396"/>
                      <a:pt x="19765" y="21600"/>
                      <a:pt x="19997" y="21600"/>
                    </a:cubicBezTo>
                    <a:cubicBezTo>
                      <a:pt x="20229" y="21600"/>
                      <a:pt x="20448" y="21396"/>
                      <a:pt x="20645" y="21000"/>
                    </a:cubicBezTo>
                    <a:cubicBezTo>
                      <a:pt x="20845" y="20599"/>
                      <a:pt x="21016" y="20029"/>
                      <a:pt x="21156" y="19310"/>
                    </a:cubicBezTo>
                    <a:cubicBezTo>
                      <a:pt x="21296" y="18595"/>
                      <a:pt x="21406" y="17723"/>
                      <a:pt x="21484" y="16727"/>
                    </a:cubicBezTo>
                    <a:cubicBezTo>
                      <a:pt x="21561" y="15742"/>
                      <a:pt x="21600" y="14661"/>
                      <a:pt x="21600" y="13488"/>
                    </a:cubicBezTo>
                    <a:cubicBezTo>
                      <a:pt x="21600" y="12314"/>
                      <a:pt x="21561" y="11220"/>
                      <a:pt x="21484" y="10235"/>
                    </a:cubicBezTo>
                    <a:cubicBezTo>
                      <a:pt x="21406" y="9238"/>
                      <a:pt x="21296" y="8367"/>
                      <a:pt x="21156" y="7651"/>
                    </a:cubicBezTo>
                    <a:cubicBezTo>
                      <a:pt x="21015" y="6931"/>
                      <a:pt x="20844" y="6363"/>
                      <a:pt x="20645" y="5962"/>
                    </a:cubicBezTo>
                    <a:cubicBezTo>
                      <a:pt x="20447" y="5565"/>
                      <a:pt x="20228" y="5362"/>
                      <a:pt x="19997" y="5362"/>
                    </a:cubicBezTo>
                    <a:close/>
                    <a:moveTo>
                      <a:pt x="6312" y="7247"/>
                    </a:moveTo>
                    <a:cubicBezTo>
                      <a:pt x="6187" y="7247"/>
                      <a:pt x="6067" y="7329"/>
                      <a:pt x="5957" y="7484"/>
                    </a:cubicBezTo>
                    <a:cubicBezTo>
                      <a:pt x="5847" y="7638"/>
                      <a:pt x="5751" y="7829"/>
                      <a:pt x="5664" y="8056"/>
                    </a:cubicBezTo>
                    <a:cubicBezTo>
                      <a:pt x="5577" y="8285"/>
                      <a:pt x="5498" y="8541"/>
                      <a:pt x="5432" y="8824"/>
                    </a:cubicBezTo>
                    <a:cubicBezTo>
                      <a:pt x="5365" y="9106"/>
                      <a:pt x="5314" y="9365"/>
                      <a:pt x="5272" y="9620"/>
                    </a:cubicBezTo>
                    <a:cubicBezTo>
                      <a:pt x="5238" y="9838"/>
                      <a:pt x="5244" y="10029"/>
                      <a:pt x="5290" y="10193"/>
                    </a:cubicBezTo>
                    <a:cubicBezTo>
                      <a:pt x="5335" y="10356"/>
                      <a:pt x="5375" y="10327"/>
                      <a:pt x="5409" y="10109"/>
                    </a:cubicBezTo>
                    <a:cubicBezTo>
                      <a:pt x="5443" y="9891"/>
                      <a:pt x="5487" y="9663"/>
                      <a:pt x="5542" y="9425"/>
                    </a:cubicBezTo>
                    <a:cubicBezTo>
                      <a:pt x="5597" y="9190"/>
                      <a:pt x="5660" y="8983"/>
                      <a:pt x="5734" y="8782"/>
                    </a:cubicBezTo>
                    <a:cubicBezTo>
                      <a:pt x="5808" y="8583"/>
                      <a:pt x="5892" y="8404"/>
                      <a:pt x="5986" y="8266"/>
                    </a:cubicBezTo>
                    <a:cubicBezTo>
                      <a:pt x="6081" y="8129"/>
                      <a:pt x="6190" y="8070"/>
                      <a:pt x="6312" y="8070"/>
                    </a:cubicBezTo>
                    <a:cubicBezTo>
                      <a:pt x="6448" y="8070"/>
                      <a:pt x="6570" y="8159"/>
                      <a:pt x="6680" y="8350"/>
                    </a:cubicBezTo>
                    <a:cubicBezTo>
                      <a:pt x="6790" y="8540"/>
                      <a:pt x="6883" y="8807"/>
                      <a:pt x="6959" y="9145"/>
                    </a:cubicBezTo>
                    <a:cubicBezTo>
                      <a:pt x="7035" y="9481"/>
                      <a:pt x="7091" y="9871"/>
                      <a:pt x="7133" y="10318"/>
                    </a:cubicBezTo>
                    <a:cubicBezTo>
                      <a:pt x="7175" y="10766"/>
                      <a:pt x="7197" y="11247"/>
                      <a:pt x="7197" y="11756"/>
                    </a:cubicBezTo>
                    <a:lnTo>
                      <a:pt x="7197" y="16950"/>
                    </a:lnTo>
                    <a:cubicBezTo>
                      <a:pt x="7118" y="17642"/>
                      <a:pt x="7021" y="18263"/>
                      <a:pt x="6907" y="18807"/>
                    </a:cubicBezTo>
                    <a:cubicBezTo>
                      <a:pt x="6808" y="19282"/>
                      <a:pt x="6690" y="19705"/>
                      <a:pt x="6550" y="20078"/>
                    </a:cubicBezTo>
                    <a:cubicBezTo>
                      <a:pt x="6410" y="20451"/>
                      <a:pt x="6248" y="20637"/>
                      <a:pt x="6062" y="20637"/>
                    </a:cubicBezTo>
                    <a:cubicBezTo>
                      <a:pt x="5778" y="20637"/>
                      <a:pt x="5565" y="20296"/>
                      <a:pt x="5423" y="19631"/>
                    </a:cubicBezTo>
                    <a:cubicBezTo>
                      <a:pt x="5281" y="18966"/>
                      <a:pt x="5208" y="18115"/>
                      <a:pt x="5208" y="17076"/>
                    </a:cubicBezTo>
                    <a:cubicBezTo>
                      <a:pt x="5208" y="16567"/>
                      <a:pt x="5227" y="16102"/>
                      <a:pt x="5264" y="15666"/>
                    </a:cubicBezTo>
                    <a:cubicBezTo>
                      <a:pt x="5299" y="15230"/>
                      <a:pt x="5355" y="14844"/>
                      <a:pt x="5435" y="14535"/>
                    </a:cubicBezTo>
                    <a:cubicBezTo>
                      <a:pt x="5514" y="14224"/>
                      <a:pt x="5615" y="13990"/>
                      <a:pt x="5737" y="13809"/>
                    </a:cubicBezTo>
                    <a:cubicBezTo>
                      <a:pt x="5858" y="13628"/>
                      <a:pt x="6005" y="13530"/>
                      <a:pt x="6175" y="13530"/>
                    </a:cubicBezTo>
                    <a:lnTo>
                      <a:pt x="6770" y="13530"/>
                    </a:lnTo>
                    <a:cubicBezTo>
                      <a:pt x="6827" y="13530"/>
                      <a:pt x="6857" y="13398"/>
                      <a:pt x="6857" y="13125"/>
                    </a:cubicBezTo>
                    <a:cubicBezTo>
                      <a:pt x="6857" y="12852"/>
                      <a:pt x="6827" y="12706"/>
                      <a:pt x="6770" y="12706"/>
                    </a:cubicBezTo>
                    <a:lnTo>
                      <a:pt x="6175" y="12706"/>
                    </a:lnTo>
                    <a:cubicBezTo>
                      <a:pt x="5990" y="12706"/>
                      <a:pt x="5825" y="12828"/>
                      <a:pt x="5685" y="13055"/>
                    </a:cubicBezTo>
                    <a:cubicBezTo>
                      <a:pt x="5544" y="13284"/>
                      <a:pt x="5427" y="13585"/>
                      <a:pt x="5330" y="13976"/>
                    </a:cubicBezTo>
                    <a:cubicBezTo>
                      <a:pt x="5234" y="14369"/>
                      <a:pt x="5162" y="14831"/>
                      <a:pt x="5113" y="15359"/>
                    </a:cubicBezTo>
                    <a:cubicBezTo>
                      <a:pt x="5063" y="15886"/>
                      <a:pt x="5037" y="16457"/>
                      <a:pt x="5037" y="17076"/>
                    </a:cubicBezTo>
                    <a:cubicBezTo>
                      <a:pt x="5037" y="17696"/>
                      <a:pt x="5059" y="18280"/>
                      <a:pt x="5101" y="18807"/>
                    </a:cubicBezTo>
                    <a:cubicBezTo>
                      <a:pt x="5143" y="19336"/>
                      <a:pt x="5204" y="19784"/>
                      <a:pt x="5290" y="20176"/>
                    </a:cubicBezTo>
                    <a:cubicBezTo>
                      <a:pt x="5375" y="20567"/>
                      <a:pt x="5483" y="20882"/>
                      <a:pt x="5612" y="21111"/>
                    </a:cubicBezTo>
                    <a:cubicBezTo>
                      <a:pt x="5741" y="21339"/>
                      <a:pt x="5892" y="21446"/>
                      <a:pt x="6062" y="21446"/>
                    </a:cubicBezTo>
                    <a:cubicBezTo>
                      <a:pt x="6198" y="21446"/>
                      <a:pt x="6322" y="21363"/>
                      <a:pt x="6434" y="21181"/>
                    </a:cubicBezTo>
                    <a:cubicBezTo>
                      <a:pt x="6545" y="21000"/>
                      <a:pt x="6646" y="20781"/>
                      <a:pt x="6735" y="20525"/>
                    </a:cubicBezTo>
                    <a:cubicBezTo>
                      <a:pt x="6824" y="20271"/>
                      <a:pt x="6899" y="19997"/>
                      <a:pt x="6962" y="19715"/>
                    </a:cubicBezTo>
                    <a:cubicBezTo>
                      <a:pt x="7024" y="19434"/>
                      <a:pt x="7073" y="19181"/>
                      <a:pt x="7107" y="18961"/>
                    </a:cubicBezTo>
                    <a:cubicBezTo>
                      <a:pt x="7122" y="18871"/>
                      <a:pt x="7134" y="18831"/>
                      <a:pt x="7145" y="18821"/>
                    </a:cubicBezTo>
                    <a:cubicBezTo>
                      <a:pt x="7156" y="18812"/>
                      <a:pt x="7166" y="18826"/>
                      <a:pt x="7174" y="18863"/>
                    </a:cubicBezTo>
                    <a:cubicBezTo>
                      <a:pt x="7181" y="18900"/>
                      <a:pt x="7187" y="18944"/>
                      <a:pt x="7191" y="19017"/>
                    </a:cubicBezTo>
                    <a:cubicBezTo>
                      <a:pt x="7195" y="19089"/>
                      <a:pt x="7197" y="19166"/>
                      <a:pt x="7197" y="19240"/>
                    </a:cubicBezTo>
                    <a:lnTo>
                      <a:pt x="7197" y="20762"/>
                    </a:lnTo>
                    <a:cubicBezTo>
                      <a:pt x="7197" y="21036"/>
                      <a:pt x="7224" y="21181"/>
                      <a:pt x="7281" y="21181"/>
                    </a:cubicBezTo>
                    <a:lnTo>
                      <a:pt x="7850" y="21181"/>
                    </a:lnTo>
                    <a:cubicBezTo>
                      <a:pt x="7907" y="21181"/>
                      <a:pt x="7935" y="21036"/>
                      <a:pt x="7935" y="20762"/>
                    </a:cubicBezTo>
                    <a:cubicBezTo>
                      <a:pt x="7935" y="20490"/>
                      <a:pt x="7907" y="20357"/>
                      <a:pt x="7850" y="20357"/>
                    </a:cubicBezTo>
                    <a:lnTo>
                      <a:pt x="7453" y="20357"/>
                    </a:lnTo>
                    <a:cubicBezTo>
                      <a:pt x="7396" y="20357"/>
                      <a:pt x="7368" y="20226"/>
                      <a:pt x="7368" y="19952"/>
                    </a:cubicBezTo>
                    <a:lnTo>
                      <a:pt x="7368" y="11756"/>
                    </a:lnTo>
                    <a:cubicBezTo>
                      <a:pt x="7368" y="11136"/>
                      <a:pt x="7342" y="10558"/>
                      <a:pt x="7293" y="10011"/>
                    </a:cubicBezTo>
                    <a:cubicBezTo>
                      <a:pt x="7244" y="9465"/>
                      <a:pt x="7175" y="8983"/>
                      <a:pt x="7084" y="8573"/>
                    </a:cubicBezTo>
                    <a:cubicBezTo>
                      <a:pt x="6993" y="8163"/>
                      <a:pt x="6881" y="7833"/>
                      <a:pt x="6750" y="7596"/>
                    </a:cubicBezTo>
                    <a:cubicBezTo>
                      <a:pt x="6619" y="7359"/>
                      <a:pt x="6475" y="7247"/>
                      <a:pt x="6312" y="7247"/>
                    </a:cubicBezTo>
                    <a:close/>
                    <a:moveTo>
                      <a:pt x="20055" y="8042"/>
                    </a:moveTo>
                    <a:cubicBezTo>
                      <a:pt x="20212" y="8042"/>
                      <a:pt x="20353" y="8172"/>
                      <a:pt x="20476" y="8419"/>
                    </a:cubicBezTo>
                    <a:cubicBezTo>
                      <a:pt x="20599" y="8666"/>
                      <a:pt x="20701" y="8997"/>
                      <a:pt x="20787" y="9439"/>
                    </a:cubicBezTo>
                    <a:cubicBezTo>
                      <a:pt x="20873" y="9884"/>
                      <a:pt x="20942" y="10433"/>
                      <a:pt x="20990" y="11072"/>
                    </a:cubicBezTo>
                    <a:cubicBezTo>
                      <a:pt x="21040" y="11734"/>
                      <a:pt x="21066" y="12484"/>
                      <a:pt x="21066" y="13306"/>
                    </a:cubicBezTo>
                    <a:cubicBezTo>
                      <a:pt x="21066" y="14146"/>
                      <a:pt x="21040" y="14909"/>
                      <a:pt x="20990" y="15568"/>
                    </a:cubicBezTo>
                    <a:cubicBezTo>
                      <a:pt x="20942" y="16209"/>
                      <a:pt x="20873" y="16758"/>
                      <a:pt x="20787" y="17202"/>
                    </a:cubicBezTo>
                    <a:cubicBezTo>
                      <a:pt x="20702" y="17638"/>
                      <a:pt x="20599" y="17989"/>
                      <a:pt x="20479" y="18221"/>
                    </a:cubicBezTo>
                    <a:cubicBezTo>
                      <a:pt x="20356" y="18462"/>
                      <a:pt x="20213" y="18584"/>
                      <a:pt x="20055" y="18584"/>
                    </a:cubicBezTo>
                    <a:cubicBezTo>
                      <a:pt x="19898" y="18584"/>
                      <a:pt x="19755" y="18462"/>
                      <a:pt x="19632" y="18221"/>
                    </a:cubicBezTo>
                    <a:cubicBezTo>
                      <a:pt x="19512" y="17989"/>
                      <a:pt x="19409" y="17650"/>
                      <a:pt x="19324" y="17216"/>
                    </a:cubicBezTo>
                    <a:cubicBezTo>
                      <a:pt x="19237" y="16765"/>
                      <a:pt x="19170" y="16221"/>
                      <a:pt x="19121" y="15568"/>
                    </a:cubicBezTo>
                    <a:cubicBezTo>
                      <a:pt x="19071" y="14913"/>
                      <a:pt x="19045" y="14151"/>
                      <a:pt x="19045" y="13306"/>
                    </a:cubicBezTo>
                    <a:cubicBezTo>
                      <a:pt x="19045" y="12479"/>
                      <a:pt x="19071" y="11729"/>
                      <a:pt x="19121" y="11072"/>
                    </a:cubicBezTo>
                    <a:cubicBezTo>
                      <a:pt x="19170" y="10429"/>
                      <a:pt x="19238" y="9881"/>
                      <a:pt x="19324" y="9439"/>
                    </a:cubicBezTo>
                    <a:cubicBezTo>
                      <a:pt x="19410" y="8995"/>
                      <a:pt x="19511" y="8667"/>
                      <a:pt x="19635" y="8419"/>
                    </a:cubicBezTo>
                    <a:cubicBezTo>
                      <a:pt x="19757" y="8172"/>
                      <a:pt x="19899" y="8042"/>
                      <a:pt x="20055" y="80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66" name="Shape 166"/>
              <p:cNvSpPr/>
              <p:nvPr/>
            </p:nvSpPr>
            <p:spPr>
              <a:xfrm>
                <a:off x="376801" y="88659"/>
                <a:ext cx="283710" cy="3086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60" extrusionOk="0">
                    <a:moveTo>
                      <a:pt x="21213" y="11458"/>
                    </a:moveTo>
                    <a:lnTo>
                      <a:pt x="19665" y="11458"/>
                    </a:lnTo>
                    <a:cubicBezTo>
                      <a:pt x="19526" y="11458"/>
                      <a:pt x="19407" y="11423"/>
                      <a:pt x="19303" y="11352"/>
                    </a:cubicBezTo>
                    <a:cubicBezTo>
                      <a:pt x="19200" y="11281"/>
                      <a:pt x="19106" y="11198"/>
                      <a:pt x="19020" y="11103"/>
                    </a:cubicBezTo>
                    <a:lnTo>
                      <a:pt x="15331" y="6393"/>
                    </a:lnTo>
                    <a:cubicBezTo>
                      <a:pt x="15227" y="6251"/>
                      <a:pt x="15227" y="6109"/>
                      <a:pt x="15331" y="5967"/>
                    </a:cubicBezTo>
                    <a:lnTo>
                      <a:pt x="18242" y="2078"/>
                    </a:lnTo>
                    <a:cubicBezTo>
                      <a:pt x="18311" y="1983"/>
                      <a:pt x="18401" y="1899"/>
                      <a:pt x="18513" y="1828"/>
                    </a:cubicBezTo>
                    <a:cubicBezTo>
                      <a:pt x="18530" y="1817"/>
                      <a:pt x="18584" y="1790"/>
                      <a:pt x="18658" y="1754"/>
                    </a:cubicBezTo>
                    <a:cubicBezTo>
                      <a:pt x="19600" y="1650"/>
                      <a:pt x="20445" y="1250"/>
                      <a:pt x="21072" y="657"/>
                    </a:cubicBezTo>
                    <a:cubicBezTo>
                      <a:pt x="21234" y="504"/>
                      <a:pt x="21230" y="258"/>
                      <a:pt x="21064" y="110"/>
                    </a:cubicBezTo>
                    <a:cubicBezTo>
                      <a:pt x="20896" y="-39"/>
                      <a:pt x="20630" y="-36"/>
                      <a:pt x="20467" y="118"/>
                    </a:cubicBezTo>
                    <a:cubicBezTo>
                      <a:pt x="19916" y="637"/>
                      <a:pt x="19162" y="966"/>
                      <a:pt x="18322" y="1002"/>
                    </a:cubicBezTo>
                    <a:lnTo>
                      <a:pt x="17812" y="990"/>
                    </a:lnTo>
                    <a:cubicBezTo>
                      <a:pt x="17055" y="913"/>
                      <a:pt x="16380" y="594"/>
                      <a:pt x="15873" y="117"/>
                    </a:cubicBezTo>
                    <a:cubicBezTo>
                      <a:pt x="15710" y="-37"/>
                      <a:pt x="15443" y="-40"/>
                      <a:pt x="15276" y="110"/>
                    </a:cubicBezTo>
                    <a:cubicBezTo>
                      <a:pt x="15109" y="259"/>
                      <a:pt x="15106" y="504"/>
                      <a:pt x="15269" y="657"/>
                    </a:cubicBezTo>
                    <a:lnTo>
                      <a:pt x="15268" y="657"/>
                    </a:lnTo>
                    <a:cubicBezTo>
                      <a:pt x="15838" y="1195"/>
                      <a:pt x="16587" y="1573"/>
                      <a:pt x="17425" y="1717"/>
                    </a:cubicBezTo>
                    <a:cubicBezTo>
                      <a:pt x="17428" y="1728"/>
                      <a:pt x="17435" y="1739"/>
                      <a:pt x="17437" y="1751"/>
                    </a:cubicBezTo>
                    <a:cubicBezTo>
                      <a:pt x="17459" y="1838"/>
                      <a:pt x="17430" y="1972"/>
                      <a:pt x="17345" y="2067"/>
                    </a:cubicBezTo>
                    <a:lnTo>
                      <a:pt x="14867" y="5352"/>
                    </a:lnTo>
                    <a:cubicBezTo>
                      <a:pt x="14746" y="5525"/>
                      <a:pt x="14626" y="5525"/>
                      <a:pt x="14506" y="5352"/>
                    </a:cubicBezTo>
                    <a:lnTo>
                      <a:pt x="11411" y="1400"/>
                    </a:lnTo>
                    <a:cubicBezTo>
                      <a:pt x="11324" y="1305"/>
                      <a:pt x="11310" y="1221"/>
                      <a:pt x="11372" y="1150"/>
                    </a:cubicBezTo>
                    <a:cubicBezTo>
                      <a:pt x="11431" y="1079"/>
                      <a:pt x="11530" y="1045"/>
                      <a:pt x="11668" y="1045"/>
                    </a:cubicBezTo>
                    <a:lnTo>
                      <a:pt x="13732" y="1045"/>
                    </a:lnTo>
                    <a:cubicBezTo>
                      <a:pt x="13989" y="1045"/>
                      <a:pt x="14119" y="926"/>
                      <a:pt x="14119" y="690"/>
                    </a:cubicBezTo>
                    <a:cubicBezTo>
                      <a:pt x="14119" y="453"/>
                      <a:pt x="13989" y="335"/>
                      <a:pt x="13732" y="335"/>
                    </a:cubicBezTo>
                    <a:lnTo>
                      <a:pt x="8315" y="335"/>
                    </a:lnTo>
                    <a:cubicBezTo>
                      <a:pt x="8056" y="335"/>
                      <a:pt x="7928" y="453"/>
                      <a:pt x="7928" y="690"/>
                    </a:cubicBezTo>
                    <a:cubicBezTo>
                      <a:pt x="7928" y="926"/>
                      <a:pt x="8056" y="1045"/>
                      <a:pt x="8315" y="1045"/>
                    </a:cubicBezTo>
                    <a:lnTo>
                      <a:pt x="9863" y="1045"/>
                    </a:lnTo>
                    <a:cubicBezTo>
                      <a:pt x="10000" y="1045"/>
                      <a:pt x="10124" y="1079"/>
                      <a:pt x="10237" y="1150"/>
                    </a:cubicBezTo>
                    <a:cubicBezTo>
                      <a:pt x="10348" y="1221"/>
                      <a:pt x="10438" y="1305"/>
                      <a:pt x="10508" y="1400"/>
                    </a:cubicBezTo>
                    <a:lnTo>
                      <a:pt x="14066" y="5967"/>
                    </a:lnTo>
                    <a:cubicBezTo>
                      <a:pt x="14170" y="6109"/>
                      <a:pt x="14170" y="6251"/>
                      <a:pt x="14066" y="6393"/>
                    </a:cubicBezTo>
                    <a:lnTo>
                      <a:pt x="2579" y="20495"/>
                    </a:lnTo>
                    <a:cubicBezTo>
                      <a:pt x="2492" y="20590"/>
                      <a:pt x="2399" y="20674"/>
                      <a:pt x="2295" y="20745"/>
                    </a:cubicBezTo>
                    <a:cubicBezTo>
                      <a:pt x="2192" y="20816"/>
                      <a:pt x="2072" y="20850"/>
                      <a:pt x="1935" y="20850"/>
                    </a:cubicBezTo>
                    <a:lnTo>
                      <a:pt x="387" y="20850"/>
                    </a:lnTo>
                    <a:cubicBezTo>
                      <a:pt x="128" y="20850"/>
                      <a:pt x="0" y="20969"/>
                      <a:pt x="0" y="21205"/>
                    </a:cubicBezTo>
                    <a:cubicBezTo>
                      <a:pt x="0" y="21442"/>
                      <a:pt x="128" y="21560"/>
                      <a:pt x="387" y="21560"/>
                    </a:cubicBezTo>
                    <a:lnTo>
                      <a:pt x="5803" y="21560"/>
                    </a:lnTo>
                    <a:cubicBezTo>
                      <a:pt x="6061" y="21560"/>
                      <a:pt x="6190" y="21442"/>
                      <a:pt x="6190" y="21205"/>
                    </a:cubicBezTo>
                    <a:cubicBezTo>
                      <a:pt x="6190" y="20969"/>
                      <a:pt x="6061" y="20850"/>
                      <a:pt x="5803" y="20850"/>
                    </a:cubicBezTo>
                    <a:lnTo>
                      <a:pt x="3740" y="20850"/>
                    </a:lnTo>
                    <a:cubicBezTo>
                      <a:pt x="3602" y="20850"/>
                      <a:pt x="3504" y="20816"/>
                      <a:pt x="3442" y="20745"/>
                    </a:cubicBezTo>
                    <a:cubicBezTo>
                      <a:pt x="3382" y="20674"/>
                      <a:pt x="3395" y="20590"/>
                      <a:pt x="3481" y="20495"/>
                    </a:cubicBezTo>
                    <a:lnTo>
                      <a:pt x="14506" y="6985"/>
                    </a:lnTo>
                    <a:cubicBezTo>
                      <a:pt x="14626" y="6827"/>
                      <a:pt x="14746" y="6827"/>
                      <a:pt x="14867" y="6985"/>
                    </a:cubicBezTo>
                    <a:lnTo>
                      <a:pt x="18117" y="11103"/>
                    </a:lnTo>
                    <a:cubicBezTo>
                      <a:pt x="18204" y="11198"/>
                      <a:pt x="18216" y="11281"/>
                      <a:pt x="18156" y="11352"/>
                    </a:cubicBezTo>
                    <a:cubicBezTo>
                      <a:pt x="18095" y="11423"/>
                      <a:pt x="17996" y="11458"/>
                      <a:pt x="17859" y="11458"/>
                    </a:cubicBezTo>
                    <a:lnTo>
                      <a:pt x="15795" y="11458"/>
                    </a:lnTo>
                    <a:cubicBezTo>
                      <a:pt x="15537" y="11458"/>
                      <a:pt x="15409" y="11577"/>
                      <a:pt x="15409" y="11813"/>
                    </a:cubicBezTo>
                    <a:cubicBezTo>
                      <a:pt x="15409" y="12050"/>
                      <a:pt x="15537" y="12167"/>
                      <a:pt x="15795" y="12167"/>
                    </a:cubicBezTo>
                    <a:lnTo>
                      <a:pt x="21213" y="12167"/>
                    </a:lnTo>
                    <a:cubicBezTo>
                      <a:pt x="21470" y="12167"/>
                      <a:pt x="21600" y="12050"/>
                      <a:pt x="21600" y="11813"/>
                    </a:cubicBezTo>
                    <a:cubicBezTo>
                      <a:pt x="21600" y="11577"/>
                      <a:pt x="21470" y="11458"/>
                      <a:pt x="21213" y="1145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67" name="Shape 167"/>
              <p:cNvSpPr/>
              <p:nvPr/>
            </p:nvSpPr>
            <p:spPr>
              <a:xfrm>
                <a:off x="592908" y="72035"/>
                <a:ext cx="44769" cy="20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802" y="11979"/>
                    </a:moveTo>
                    <a:cubicBezTo>
                      <a:pt x="15493" y="11979"/>
                      <a:pt x="14427" y="10116"/>
                      <a:pt x="14427" y="7815"/>
                    </a:cubicBezTo>
                    <a:cubicBezTo>
                      <a:pt x="14427" y="5520"/>
                      <a:pt x="15493" y="3657"/>
                      <a:pt x="16802" y="3657"/>
                    </a:cubicBezTo>
                    <a:cubicBezTo>
                      <a:pt x="18118" y="3657"/>
                      <a:pt x="19185" y="5520"/>
                      <a:pt x="19185" y="7815"/>
                    </a:cubicBezTo>
                    <a:cubicBezTo>
                      <a:pt x="19185" y="10116"/>
                      <a:pt x="18118" y="11979"/>
                      <a:pt x="16802" y="11979"/>
                    </a:cubicBezTo>
                    <a:close/>
                    <a:moveTo>
                      <a:pt x="10799" y="0"/>
                    </a:moveTo>
                    <a:cubicBezTo>
                      <a:pt x="4837" y="0"/>
                      <a:pt x="0" y="4833"/>
                      <a:pt x="0" y="10803"/>
                    </a:cubicBezTo>
                    <a:cubicBezTo>
                      <a:pt x="0" y="16767"/>
                      <a:pt x="4837" y="21600"/>
                      <a:pt x="10799" y="21600"/>
                    </a:cubicBezTo>
                    <a:cubicBezTo>
                      <a:pt x="16761" y="21600"/>
                      <a:pt x="21600" y="16767"/>
                      <a:pt x="21600" y="10803"/>
                    </a:cubicBezTo>
                    <a:cubicBezTo>
                      <a:pt x="21600" y="4833"/>
                      <a:pt x="16761" y="0"/>
                      <a:pt x="107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67064342"/>
      </p:ext>
    </p:extLst>
  </p:cSld>
  <p:clrMapOvr>
    <a:masterClrMapping/>
  </p:clrMapOvr>
  <p:transition spd="med"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>
            <a:spLocks noGrp="1"/>
          </p:cNvSpPr>
          <p:nvPr>
            <p:ph type="title"/>
          </p:nvPr>
        </p:nvSpPr>
        <p:spPr>
          <a:xfrm>
            <a:off x="744729" y="179682"/>
            <a:ext cx="7654543" cy="741978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212830"/>
                </a:solidFill>
              </a:rPr>
              <a:t>Title Text</a:t>
            </a:r>
          </a:p>
        </p:txBody>
      </p:sp>
      <p:sp>
        <p:nvSpPr>
          <p:cNvPr id="172" name="Shape 172"/>
          <p:cNvSpPr>
            <a:spLocks noGrp="1"/>
          </p:cNvSpPr>
          <p:nvPr>
            <p:ph type="body" idx="1"/>
          </p:nvPr>
        </p:nvSpPr>
        <p:spPr>
          <a:xfrm>
            <a:off x="744729" y="823065"/>
            <a:ext cx="6278404" cy="793751"/>
          </a:xfrm>
          <a:prstGeom prst="rect">
            <a:avLst/>
          </a:prstGeom>
        </p:spPr>
        <p:txBody>
          <a:bodyPr/>
          <a:lstStyle>
            <a:lvl1pPr algn="l"/>
            <a:lvl2pPr algn="l"/>
            <a:lvl3pPr algn="l"/>
            <a:lvl4pPr algn="l"/>
            <a:lvl5pPr algn="l"/>
          </a:lstStyle>
          <a:p>
            <a:pPr lvl="0">
              <a:defRPr sz="1800"/>
            </a:pPr>
            <a:r>
              <a:rPr sz="600"/>
              <a:t>Body Level One</a:t>
            </a:r>
          </a:p>
          <a:p>
            <a:pPr lvl="1">
              <a:defRPr sz="1800"/>
            </a:pPr>
            <a:r>
              <a:rPr sz="600"/>
              <a:t>Body Level Two</a:t>
            </a:r>
          </a:p>
          <a:p>
            <a:pPr lvl="2">
              <a:defRPr sz="1800"/>
            </a:pPr>
            <a:r>
              <a:rPr sz="600"/>
              <a:t>Body Level Three</a:t>
            </a:r>
          </a:p>
          <a:p>
            <a:pPr lvl="3">
              <a:defRPr sz="1800"/>
            </a:pPr>
            <a:r>
              <a:rPr sz="600"/>
              <a:t>Body Level Four</a:t>
            </a:r>
          </a:p>
          <a:p>
            <a:pPr lvl="4">
              <a:defRPr sz="1800"/>
            </a:pPr>
            <a:r>
              <a:rPr sz="600"/>
              <a:t>Body Level Five</a:t>
            </a:r>
          </a:p>
        </p:txBody>
      </p:sp>
      <p:grpSp>
        <p:nvGrpSpPr>
          <p:cNvPr id="175" name="Group 175">
            <a:hlinkClick r:id="" action="ppaction://hlinkshowjump?jump=previousslide"/>
          </p:cNvPr>
          <p:cNvGrpSpPr/>
          <p:nvPr/>
        </p:nvGrpSpPr>
        <p:grpSpPr>
          <a:xfrm>
            <a:off x="8488688" y="6575220"/>
            <a:ext cx="109845" cy="146460"/>
            <a:chOff x="0" y="0"/>
            <a:chExt cx="292918" cy="292918"/>
          </a:xfrm>
        </p:grpSpPr>
        <p:sp>
          <p:nvSpPr>
            <p:cNvPr id="173" name="Shape 173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174" name="Shape 174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178" name="Group 178">
            <a:hlinkClick r:id="" action="ppaction://hlinkshowjump?jump=nextslide"/>
          </p:cNvPr>
          <p:cNvGrpSpPr/>
          <p:nvPr/>
        </p:nvGrpSpPr>
        <p:grpSpPr>
          <a:xfrm flipH="1">
            <a:off x="8807776" y="6575220"/>
            <a:ext cx="109845" cy="146460"/>
            <a:chOff x="0" y="0"/>
            <a:chExt cx="292918" cy="292918"/>
          </a:xfrm>
        </p:grpSpPr>
        <p:sp>
          <p:nvSpPr>
            <p:cNvPr id="176" name="Shape 176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177" name="Shape 177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sp>
        <p:nvSpPr>
          <p:cNvPr id="179" name="Shape 179"/>
          <p:cNvSpPr>
            <a:spLocks noGrp="1"/>
          </p:cNvSpPr>
          <p:nvPr>
            <p:ph type="sldNum" sz="quarter" idx="2"/>
          </p:nvPr>
        </p:nvSpPr>
        <p:spPr>
          <a:xfrm>
            <a:off x="8639007" y="6578600"/>
            <a:ext cx="139430" cy="203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grpSp>
        <p:nvGrpSpPr>
          <p:cNvPr id="187" name="Group 187"/>
          <p:cNvGrpSpPr/>
          <p:nvPr/>
        </p:nvGrpSpPr>
        <p:grpSpPr>
          <a:xfrm>
            <a:off x="206257" y="6579295"/>
            <a:ext cx="652434" cy="198656"/>
            <a:chOff x="0" y="0"/>
            <a:chExt cx="1739821" cy="397311"/>
          </a:xfrm>
        </p:grpSpPr>
        <p:grpSp>
          <p:nvGrpSpPr>
            <p:cNvPr id="182" name="Group 182"/>
            <p:cNvGrpSpPr/>
            <p:nvPr/>
          </p:nvGrpSpPr>
          <p:grpSpPr>
            <a:xfrm>
              <a:off x="0" y="16976"/>
              <a:ext cx="378730" cy="275796"/>
              <a:chOff x="0" y="0"/>
              <a:chExt cx="378729" cy="275794"/>
            </a:xfrm>
          </p:grpSpPr>
          <p:sp>
            <p:nvSpPr>
              <p:cNvPr id="180" name="Shape 180"/>
              <p:cNvSpPr/>
              <p:nvPr/>
            </p:nvSpPr>
            <p:spPr>
              <a:xfrm>
                <a:off x="105200" y="0"/>
                <a:ext cx="273530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7316"/>
                    </a:moveTo>
                    <a:cubicBezTo>
                      <a:pt x="21600" y="19682"/>
                      <a:pt x="20404" y="21600"/>
                      <a:pt x="18928" y="21600"/>
                    </a:cubicBezTo>
                    <a:cubicBezTo>
                      <a:pt x="17453" y="21600"/>
                      <a:pt x="16257" y="19682"/>
                      <a:pt x="16257" y="17316"/>
                    </a:cubicBezTo>
                    <a:cubicBezTo>
                      <a:pt x="16257" y="12492"/>
                      <a:pt x="13809" y="8567"/>
                      <a:pt x="10800" y="8567"/>
                    </a:cubicBezTo>
                    <a:cubicBezTo>
                      <a:pt x="7791" y="8567"/>
                      <a:pt x="5343" y="12492"/>
                      <a:pt x="5343" y="17316"/>
                    </a:cubicBezTo>
                    <a:cubicBezTo>
                      <a:pt x="5343" y="19682"/>
                      <a:pt x="4147" y="21600"/>
                      <a:pt x="2672" y="21600"/>
                    </a:cubicBezTo>
                    <a:cubicBezTo>
                      <a:pt x="1197" y="21600"/>
                      <a:pt x="0" y="19682"/>
                      <a:pt x="0" y="17316"/>
                    </a:cubicBezTo>
                    <a:cubicBezTo>
                      <a:pt x="0" y="12691"/>
                      <a:pt x="1123" y="8343"/>
                      <a:pt x="3163" y="5072"/>
                    </a:cubicBezTo>
                    <a:cubicBezTo>
                      <a:pt x="5204" y="1801"/>
                      <a:pt x="7915" y="0"/>
                      <a:pt x="10800" y="0"/>
                    </a:cubicBezTo>
                    <a:cubicBezTo>
                      <a:pt x="13685" y="0"/>
                      <a:pt x="16397" y="1801"/>
                      <a:pt x="18437" y="5072"/>
                    </a:cubicBezTo>
                    <a:cubicBezTo>
                      <a:pt x="20477" y="8343"/>
                      <a:pt x="21600" y="12691"/>
                      <a:pt x="21600" y="17316"/>
                    </a:cubicBezTo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81" name="Shape 181"/>
              <p:cNvSpPr/>
              <p:nvPr/>
            </p:nvSpPr>
            <p:spPr>
              <a:xfrm>
                <a:off x="0" y="105200"/>
                <a:ext cx="273528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003" y="6600"/>
                    </a:moveTo>
                    <a:cubicBezTo>
                      <a:pt x="17003" y="3730"/>
                      <a:pt x="18459" y="1393"/>
                      <a:pt x="20250" y="1393"/>
                    </a:cubicBezTo>
                    <a:cubicBezTo>
                      <a:pt x="20499" y="1393"/>
                      <a:pt x="20740" y="1442"/>
                      <a:pt x="20972" y="1527"/>
                    </a:cubicBezTo>
                    <a:cubicBezTo>
                      <a:pt x="20482" y="594"/>
                      <a:pt x="19749" y="0"/>
                      <a:pt x="18928" y="0"/>
                    </a:cubicBezTo>
                    <a:cubicBezTo>
                      <a:pt x="17453" y="0"/>
                      <a:pt x="16257" y="1918"/>
                      <a:pt x="16257" y="4284"/>
                    </a:cubicBezTo>
                    <a:cubicBezTo>
                      <a:pt x="16257" y="6254"/>
                      <a:pt x="15844" y="8067"/>
                      <a:pt x="15156" y="9532"/>
                    </a:cubicBezTo>
                    <a:cubicBezTo>
                      <a:pt x="16156" y="9547"/>
                      <a:pt x="16966" y="10855"/>
                      <a:pt x="16966" y="12461"/>
                    </a:cubicBezTo>
                    <a:cubicBezTo>
                      <a:pt x="16966" y="14077"/>
                      <a:pt x="16146" y="15392"/>
                      <a:pt x="15138" y="15392"/>
                    </a:cubicBezTo>
                    <a:cubicBezTo>
                      <a:pt x="14130" y="15392"/>
                      <a:pt x="13310" y="14077"/>
                      <a:pt x="13310" y="12461"/>
                    </a:cubicBezTo>
                    <a:cubicBezTo>
                      <a:pt x="13310" y="12313"/>
                      <a:pt x="13319" y="12169"/>
                      <a:pt x="13333" y="12027"/>
                    </a:cubicBezTo>
                    <a:cubicBezTo>
                      <a:pt x="12575" y="12667"/>
                      <a:pt x="11714" y="13033"/>
                      <a:pt x="10800" y="13033"/>
                    </a:cubicBezTo>
                    <a:cubicBezTo>
                      <a:pt x="9907" y="13033"/>
                      <a:pt x="9065" y="12681"/>
                      <a:pt x="8321" y="12068"/>
                    </a:cubicBezTo>
                    <a:cubicBezTo>
                      <a:pt x="8331" y="12197"/>
                      <a:pt x="8339" y="12327"/>
                      <a:pt x="8339" y="12461"/>
                    </a:cubicBezTo>
                    <a:cubicBezTo>
                      <a:pt x="8339" y="14077"/>
                      <a:pt x="7519" y="15392"/>
                      <a:pt x="6511" y="15392"/>
                    </a:cubicBezTo>
                    <a:cubicBezTo>
                      <a:pt x="5503" y="15392"/>
                      <a:pt x="4683" y="14077"/>
                      <a:pt x="4683" y="12461"/>
                    </a:cubicBezTo>
                    <a:cubicBezTo>
                      <a:pt x="4683" y="10880"/>
                      <a:pt x="5468" y="9591"/>
                      <a:pt x="6446" y="9535"/>
                    </a:cubicBezTo>
                    <a:cubicBezTo>
                      <a:pt x="5757" y="8071"/>
                      <a:pt x="5343" y="6255"/>
                      <a:pt x="5343" y="4284"/>
                    </a:cubicBezTo>
                    <a:cubicBezTo>
                      <a:pt x="5343" y="1918"/>
                      <a:pt x="4147" y="0"/>
                      <a:pt x="2671" y="0"/>
                    </a:cubicBezTo>
                    <a:cubicBezTo>
                      <a:pt x="1843" y="0"/>
                      <a:pt x="1103" y="605"/>
                      <a:pt x="613" y="1554"/>
                    </a:cubicBezTo>
                    <a:cubicBezTo>
                      <a:pt x="865" y="1453"/>
                      <a:pt x="1127" y="1393"/>
                      <a:pt x="1399" y="1393"/>
                    </a:cubicBezTo>
                    <a:cubicBezTo>
                      <a:pt x="3190" y="1393"/>
                      <a:pt x="4646" y="3730"/>
                      <a:pt x="4646" y="6600"/>
                    </a:cubicBezTo>
                    <a:cubicBezTo>
                      <a:pt x="4646" y="9472"/>
                      <a:pt x="3190" y="11808"/>
                      <a:pt x="1399" y="11808"/>
                    </a:cubicBezTo>
                    <a:cubicBezTo>
                      <a:pt x="1284" y="11808"/>
                      <a:pt x="1171" y="11799"/>
                      <a:pt x="1060" y="11780"/>
                    </a:cubicBezTo>
                    <a:cubicBezTo>
                      <a:pt x="1581" y="13519"/>
                      <a:pt x="2287" y="15123"/>
                      <a:pt x="3163" y="16528"/>
                    </a:cubicBezTo>
                    <a:cubicBezTo>
                      <a:pt x="4357" y="18443"/>
                      <a:pt x="5783" y="19849"/>
                      <a:pt x="7337" y="20690"/>
                    </a:cubicBezTo>
                    <a:cubicBezTo>
                      <a:pt x="7583" y="17880"/>
                      <a:pt x="9088" y="15708"/>
                      <a:pt x="10908" y="15708"/>
                    </a:cubicBezTo>
                    <a:cubicBezTo>
                      <a:pt x="12703" y="15708"/>
                      <a:pt x="14192" y="17823"/>
                      <a:pt x="14467" y="20580"/>
                    </a:cubicBezTo>
                    <a:cubicBezTo>
                      <a:pt x="15943" y="19728"/>
                      <a:pt x="17295" y="18359"/>
                      <a:pt x="18437" y="16528"/>
                    </a:cubicBezTo>
                    <a:cubicBezTo>
                      <a:pt x="19312" y="15125"/>
                      <a:pt x="20017" y="13522"/>
                      <a:pt x="20539" y="11785"/>
                    </a:cubicBezTo>
                    <a:cubicBezTo>
                      <a:pt x="20444" y="11799"/>
                      <a:pt x="20348" y="11808"/>
                      <a:pt x="20250" y="11808"/>
                    </a:cubicBezTo>
                    <a:cubicBezTo>
                      <a:pt x="18459" y="11808"/>
                      <a:pt x="17003" y="9472"/>
                      <a:pt x="17003" y="6600"/>
                    </a:cubicBezTo>
                    <a:close/>
                    <a:moveTo>
                      <a:pt x="21563" y="3598"/>
                    </a:moveTo>
                    <a:cubicBezTo>
                      <a:pt x="21191" y="3178"/>
                      <a:pt x="20738" y="2930"/>
                      <a:pt x="20250" y="2930"/>
                    </a:cubicBezTo>
                    <a:cubicBezTo>
                      <a:pt x="18988" y="2930"/>
                      <a:pt x="17961" y="4577"/>
                      <a:pt x="17961" y="6600"/>
                    </a:cubicBezTo>
                    <a:cubicBezTo>
                      <a:pt x="17961" y="8625"/>
                      <a:pt x="18988" y="10271"/>
                      <a:pt x="20250" y="10271"/>
                    </a:cubicBezTo>
                    <a:cubicBezTo>
                      <a:pt x="20507" y="10271"/>
                      <a:pt x="20753" y="10200"/>
                      <a:pt x="20983" y="10075"/>
                    </a:cubicBezTo>
                    <a:cubicBezTo>
                      <a:pt x="21388" y="8239"/>
                      <a:pt x="21600" y="6288"/>
                      <a:pt x="21600" y="4284"/>
                    </a:cubicBezTo>
                    <a:cubicBezTo>
                      <a:pt x="21600" y="4049"/>
                      <a:pt x="21585" y="3822"/>
                      <a:pt x="21563" y="3598"/>
                    </a:cubicBezTo>
                    <a:close/>
                    <a:moveTo>
                      <a:pt x="3688" y="6600"/>
                    </a:moveTo>
                    <a:cubicBezTo>
                      <a:pt x="3688" y="4577"/>
                      <a:pt x="2661" y="2930"/>
                      <a:pt x="1399" y="2930"/>
                    </a:cubicBezTo>
                    <a:cubicBezTo>
                      <a:pt x="886" y="2930"/>
                      <a:pt x="413" y="3205"/>
                      <a:pt x="31" y="3664"/>
                    </a:cubicBezTo>
                    <a:cubicBezTo>
                      <a:pt x="13" y="3867"/>
                      <a:pt x="0" y="4073"/>
                      <a:pt x="0" y="4284"/>
                    </a:cubicBezTo>
                    <a:cubicBezTo>
                      <a:pt x="0" y="6276"/>
                      <a:pt x="210" y="8216"/>
                      <a:pt x="610" y="10042"/>
                    </a:cubicBezTo>
                    <a:cubicBezTo>
                      <a:pt x="856" y="10188"/>
                      <a:pt x="1121" y="10271"/>
                      <a:pt x="1399" y="10271"/>
                    </a:cubicBezTo>
                    <a:cubicBezTo>
                      <a:pt x="2661" y="10271"/>
                      <a:pt x="3688" y="8625"/>
                      <a:pt x="3688" y="6600"/>
                    </a:cubicBezTo>
                    <a:close/>
                    <a:moveTo>
                      <a:pt x="5642" y="12461"/>
                    </a:moveTo>
                    <a:cubicBezTo>
                      <a:pt x="5642" y="13229"/>
                      <a:pt x="6032" y="13855"/>
                      <a:pt x="6511" y="13855"/>
                    </a:cubicBezTo>
                    <a:cubicBezTo>
                      <a:pt x="6991" y="13855"/>
                      <a:pt x="7380" y="13229"/>
                      <a:pt x="7380" y="12461"/>
                    </a:cubicBezTo>
                    <a:cubicBezTo>
                      <a:pt x="7380" y="11693"/>
                      <a:pt x="6991" y="11067"/>
                      <a:pt x="6511" y="11067"/>
                    </a:cubicBezTo>
                    <a:cubicBezTo>
                      <a:pt x="6032" y="11067"/>
                      <a:pt x="5642" y="11693"/>
                      <a:pt x="5642" y="12461"/>
                    </a:cubicBezTo>
                    <a:close/>
                    <a:moveTo>
                      <a:pt x="15138" y="13855"/>
                    </a:moveTo>
                    <a:cubicBezTo>
                      <a:pt x="15617" y="13855"/>
                      <a:pt x="16007" y="13229"/>
                      <a:pt x="16007" y="12461"/>
                    </a:cubicBezTo>
                    <a:cubicBezTo>
                      <a:pt x="16007" y="11693"/>
                      <a:pt x="15617" y="11067"/>
                      <a:pt x="15138" y="11067"/>
                    </a:cubicBezTo>
                    <a:cubicBezTo>
                      <a:pt x="14659" y="11067"/>
                      <a:pt x="14269" y="11693"/>
                      <a:pt x="14269" y="12461"/>
                    </a:cubicBezTo>
                    <a:cubicBezTo>
                      <a:pt x="14269" y="13229"/>
                      <a:pt x="14659" y="13855"/>
                      <a:pt x="15138" y="13855"/>
                    </a:cubicBezTo>
                    <a:close/>
                    <a:moveTo>
                      <a:pt x="10908" y="17245"/>
                    </a:moveTo>
                    <a:cubicBezTo>
                      <a:pt x="9525" y="17245"/>
                      <a:pt x="8387" y="18952"/>
                      <a:pt x="8268" y="21121"/>
                    </a:cubicBezTo>
                    <a:cubicBezTo>
                      <a:pt x="9088" y="21435"/>
                      <a:pt x="9936" y="21600"/>
                      <a:pt x="10800" y="21600"/>
                    </a:cubicBezTo>
                    <a:cubicBezTo>
                      <a:pt x="11738" y="21600"/>
                      <a:pt x="12658" y="21406"/>
                      <a:pt x="13542" y="21036"/>
                    </a:cubicBezTo>
                    <a:cubicBezTo>
                      <a:pt x="13399" y="18908"/>
                      <a:pt x="12273" y="17245"/>
                      <a:pt x="10908" y="1724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186" name="Group 186"/>
            <p:cNvGrpSpPr/>
            <p:nvPr/>
          </p:nvGrpSpPr>
          <p:grpSpPr>
            <a:xfrm>
              <a:off x="451491" y="-1"/>
              <a:ext cx="1288331" cy="397313"/>
              <a:chOff x="0" y="0"/>
              <a:chExt cx="1288330" cy="397311"/>
            </a:xfrm>
          </p:grpSpPr>
          <p:sp>
            <p:nvSpPr>
              <p:cNvPr id="183" name="Shape 183"/>
              <p:cNvSpPr/>
              <p:nvPr/>
            </p:nvSpPr>
            <p:spPr>
              <a:xfrm>
                <a:off x="0" y="0"/>
                <a:ext cx="1288331" cy="267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09" y="0"/>
                    </a:moveTo>
                    <a:cubicBezTo>
                      <a:pt x="11534" y="0"/>
                      <a:pt x="11413" y="501"/>
                      <a:pt x="11413" y="1340"/>
                    </a:cubicBezTo>
                    <a:cubicBezTo>
                      <a:pt x="11413" y="2179"/>
                      <a:pt x="11534" y="2681"/>
                      <a:pt x="11709" y="2681"/>
                    </a:cubicBezTo>
                    <a:lnTo>
                      <a:pt x="12014" y="2681"/>
                    </a:lnTo>
                    <a:lnTo>
                      <a:pt x="12014" y="18319"/>
                    </a:lnTo>
                    <a:lnTo>
                      <a:pt x="11709" y="18319"/>
                    </a:lnTo>
                    <a:cubicBezTo>
                      <a:pt x="11534" y="18319"/>
                      <a:pt x="11413" y="18820"/>
                      <a:pt x="11413" y="19659"/>
                    </a:cubicBezTo>
                    <a:cubicBezTo>
                      <a:pt x="11413" y="20498"/>
                      <a:pt x="11534" y="21000"/>
                      <a:pt x="11709" y="21000"/>
                    </a:cubicBezTo>
                    <a:lnTo>
                      <a:pt x="12960" y="21000"/>
                    </a:lnTo>
                    <a:cubicBezTo>
                      <a:pt x="13134" y="21000"/>
                      <a:pt x="13256" y="20498"/>
                      <a:pt x="13256" y="19659"/>
                    </a:cubicBezTo>
                    <a:cubicBezTo>
                      <a:pt x="13256" y="18820"/>
                      <a:pt x="13134" y="18319"/>
                      <a:pt x="12960" y="18319"/>
                    </a:cubicBezTo>
                    <a:lnTo>
                      <a:pt x="12571" y="18319"/>
                    </a:lnTo>
                    <a:lnTo>
                      <a:pt x="12571" y="2681"/>
                    </a:lnTo>
                    <a:lnTo>
                      <a:pt x="13613" y="2681"/>
                    </a:lnTo>
                    <a:cubicBezTo>
                      <a:pt x="13871" y="2681"/>
                      <a:pt x="14055" y="3073"/>
                      <a:pt x="14179" y="3686"/>
                    </a:cubicBezTo>
                    <a:cubicBezTo>
                      <a:pt x="14303" y="4297"/>
                      <a:pt x="14368" y="5355"/>
                      <a:pt x="14368" y="6730"/>
                    </a:cubicBezTo>
                    <a:cubicBezTo>
                      <a:pt x="14368" y="8105"/>
                      <a:pt x="14303" y="9163"/>
                      <a:pt x="14179" y="9774"/>
                    </a:cubicBezTo>
                    <a:cubicBezTo>
                      <a:pt x="14055" y="10387"/>
                      <a:pt x="13871" y="10723"/>
                      <a:pt x="13613" y="10723"/>
                    </a:cubicBezTo>
                    <a:lnTo>
                      <a:pt x="13123" y="10723"/>
                    </a:lnTo>
                    <a:cubicBezTo>
                      <a:pt x="12948" y="10723"/>
                      <a:pt x="12826" y="11225"/>
                      <a:pt x="12826" y="12064"/>
                    </a:cubicBezTo>
                    <a:cubicBezTo>
                      <a:pt x="12826" y="12903"/>
                      <a:pt x="12948" y="13404"/>
                      <a:pt x="13123" y="13404"/>
                    </a:cubicBezTo>
                    <a:lnTo>
                      <a:pt x="13613" y="13404"/>
                    </a:lnTo>
                    <a:cubicBezTo>
                      <a:pt x="14043" y="13404"/>
                      <a:pt x="14378" y="12863"/>
                      <a:pt x="14612" y="11673"/>
                    </a:cubicBezTo>
                    <a:cubicBezTo>
                      <a:pt x="14842" y="10498"/>
                      <a:pt x="14960" y="8860"/>
                      <a:pt x="14960" y="6744"/>
                    </a:cubicBezTo>
                    <a:cubicBezTo>
                      <a:pt x="14960" y="4628"/>
                      <a:pt x="14842" y="2962"/>
                      <a:pt x="14612" y="1787"/>
                    </a:cubicBezTo>
                    <a:cubicBezTo>
                      <a:pt x="14378" y="597"/>
                      <a:pt x="14043" y="0"/>
                      <a:pt x="13613" y="0"/>
                    </a:cubicBezTo>
                    <a:lnTo>
                      <a:pt x="11709" y="0"/>
                    </a:lnTo>
                    <a:close/>
                    <a:moveTo>
                      <a:pt x="84" y="2052"/>
                    </a:moveTo>
                    <a:cubicBezTo>
                      <a:pt x="27" y="2052"/>
                      <a:pt x="0" y="2199"/>
                      <a:pt x="0" y="2471"/>
                    </a:cubicBezTo>
                    <a:cubicBezTo>
                      <a:pt x="0" y="2746"/>
                      <a:pt x="27" y="2876"/>
                      <a:pt x="84" y="2876"/>
                    </a:cubicBezTo>
                    <a:lnTo>
                      <a:pt x="482" y="2876"/>
                    </a:lnTo>
                    <a:cubicBezTo>
                      <a:pt x="539" y="2876"/>
                      <a:pt x="569" y="3009"/>
                      <a:pt x="569" y="3281"/>
                    </a:cubicBezTo>
                    <a:lnTo>
                      <a:pt x="569" y="19952"/>
                    </a:lnTo>
                    <a:cubicBezTo>
                      <a:pt x="569" y="20226"/>
                      <a:pt x="539" y="20357"/>
                      <a:pt x="482" y="20357"/>
                    </a:cubicBezTo>
                    <a:lnTo>
                      <a:pt x="84" y="20357"/>
                    </a:lnTo>
                    <a:cubicBezTo>
                      <a:pt x="27" y="20357"/>
                      <a:pt x="0" y="20490"/>
                      <a:pt x="0" y="20762"/>
                    </a:cubicBezTo>
                    <a:cubicBezTo>
                      <a:pt x="0" y="21036"/>
                      <a:pt x="27" y="21181"/>
                      <a:pt x="84" y="21181"/>
                    </a:cubicBezTo>
                    <a:lnTo>
                      <a:pt x="1335" y="21181"/>
                    </a:lnTo>
                    <a:cubicBezTo>
                      <a:pt x="1393" y="21181"/>
                      <a:pt x="1420" y="21036"/>
                      <a:pt x="1420" y="20762"/>
                    </a:cubicBezTo>
                    <a:cubicBezTo>
                      <a:pt x="1420" y="20490"/>
                      <a:pt x="1393" y="20357"/>
                      <a:pt x="1335" y="20357"/>
                    </a:cubicBezTo>
                    <a:lnTo>
                      <a:pt x="825" y="20357"/>
                    </a:lnTo>
                    <a:cubicBezTo>
                      <a:pt x="768" y="20357"/>
                      <a:pt x="737" y="20226"/>
                      <a:pt x="737" y="19952"/>
                    </a:cubicBezTo>
                    <a:lnTo>
                      <a:pt x="737" y="3965"/>
                    </a:lnTo>
                    <a:cubicBezTo>
                      <a:pt x="737" y="3820"/>
                      <a:pt x="744" y="3750"/>
                      <a:pt x="755" y="3742"/>
                    </a:cubicBezTo>
                    <a:cubicBezTo>
                      <a:pt x="766" y="3733"/>
                      <a:pt x="776" y="3753"/>
                      <a:pt x="784" y="3826"/>
                    </a:cubicBezTo>
                    <a:lnTo>
                      <a:pt x="2375" y="20762"/>
                    </a:lnTo>
                    <a:cubicBezTo>
                      <a:pt x="2401" y="21036"/>
                      <a:pt x="2443" y="21181"/>
                      <a:pt x="2500" y="21181"/>
                    </a:cubicBezTo>
                    <a:cubicBezTo>
                      <a:pt x="2557" y="21181"/>
                      <a:pt x="2598" y="21036"/>
                      <a:pt x="2625" y="20762"/>
                    </a:cubicBezTo>
                    <a:lnTo>
                      <a:pt x="4215" y="3826"/>
                    </a:lnTo>
                    <a:cubicBezTo>
                      <a:pt x="4223" y="3753"/>
                      <a:pt x="4233" y="3733"/>
                      <a:pt x="4245" y="3742"/>
                    </a:cubicBezTo>
                    <a:cubicBezTo>
                      <a:pt x="4256" y="3750"/>
                      <a:pt x="4259" y="3820"/>
                      <a:pt x="4259" y="3965"/>
                    </a:cubicBezTo>
                    <a:lnTo>
                      <a:pt x="4259" y="19952"/>
                    </a:lnTo>
                    <a:cubicBezTo>
                      <a:pt x="4259" y="20226"/>
                      <a:pt x="4231" y="20357"/>
                      <a:pt x="4175" y="20357"/>
                    </a:cubicBezTo>
                    <a:lnTo>
                      <a:pt x="3664" y="20357"/>
                    </a:lnTo>
                    <a:cubicBezTo>
                      <a:pt x="3607" y="20357"/>
                      <a:pt x="3580" y="20490"/>
                      <a:pt x="3580" y="20762"/>
                    </a:cubicBezTo>
                    <a:cubicBezTo>
                      <a:pt x="3580" y="21036"/>
                      <a:pt x="3607" y="21181"/>
                      <a:pt x="3664" y="21181"/>
                    </a:cubicBezTo>
                    <a:lnTo>
                      <a:pt x="4912" y="21181"/>
                    </a:lnTo>
                    <a:cubicBezTo>
                      <a:pt x="4969" y="21181"/>
                      <a:pt x="4999" y="21036"/>
                      <a:pt x="4999" y="20762"/>
                    </a:cubicBezTo>
                    <a:cubicBezTo>
                      <a:pt x="4999" y="20490"/>
                      <a:pt x="4969" y="20357"/>
                      <a:pt x="4912" y="20357"/>
                    </a:cubicBezTo>
                    <a:lnTo>
                      <a:pt x="4517" y="20357"/>
                    </a:lnTo>
                    <a:cubicBezTo>
                      <a:pt x="4460" y="20357"/>
                      <a:pt x="4430" y="20226"/>
                      <a:pt x="4430" y="19952"/>
                    </a:cubicBezTo>
                    <a:lnTo>
                      <a:pt x="4430" y="3281"/>
                    </a:lnTo>
                    <a:cubicBezTo>
                      <a:pt x="4430" y="3009"/>
                      <a:pt x="4460" y="2876"/>
                      <a:pt x="4517" y="2876"/>
                    </a:cubicBezTo>
                    <a:lnTo>
                      <a:pt x="4912" y="2876"/>
                    </a:lnTo>
                    <a:cubicBezTo>
                      <a:pt x="4969" y="2876"/>
                      <a:pt x="4999" y="2746"/>
                      <a:pt x="4999" y="2471"/>
                    </a:cubicBezTo>
                    <a:cubicBezTo>
                      <a:pt x="4999" y="2199"/>
                      <a:pt x="4969" y="2052"/>
                      <a:pt x="4912" y="2052"/>
                    </a:cubicBezTo>
                    <a:lnTo>
                      <a:pt x="4288" y="2052"/>
                    </a:lnTo>
                    <a:cubicBezTo>
                      <a:pt x="4246" y="2052"/>
                      <a:pt x="4216" y="2090"/>
                      <a:pt x="4195" y="2164"/>
                    </a:cubicBezTo>
                    <a:cubicBezTo>
                      <a:pt x="4174" y="2235"/>
                      <a:pt x="4157" y="2344"/>
                      <a:pt x="4146" y="2471"/>
                    </a:cubicBezTo>
                    <a:lnTo>
                      <a:pt x="2555" y="19408"/>
                    </a:lnTo>
                    <a:cubicBezTo>
                      <a:pt x="2517" y="19790"/>
                      <a:pt x="2479" y="19790"/>
                      <a:pt x="2442" y="19408"/>
                    </a:cubicBezTo>
                    <a:lnTo>
                      <a:pt x="851" y="2471"/>
                    </a:lnTo>
                    <a:cubicBezTo>
                      <a:pt x="839" y="2344"/>
                      <a:pt x="825" y="2235"/>
                      <a:pt x="804" y="2164"/>
                    </a:cubicBezTo>
                    <a:cubicBezTo>
                      <a:pt x="783" y="2090"/>
                      <a:pt x="753" y="2052"/>
                      <a:pt x="711" y="2052"/>
                    </a:cubicBezTo>
                    <a:lnTo>
                      <a:pt x="84" y="2052"/>
                    </a:lnTo>
                    <a:close/>
                    <a:moveTo>
                      <a:pt x="17277" y="5222"/>
                    </a:moveTo>
                    <a:cubicBezTo>
                      <a:pt x="17138" y="5222"/>
                      <a:pt x="17008" y="5330"/>
                      <a:pt x="16885" y="5557"/>
                    </a:cubicBezTo>
                    <a:cubicBezTo>
                      <a:pt x="16772" y="5765"/>
                      <a:pt x="16666" y="6030"/>
                      <a:pt x="16575" y="6325"/>
                    </a:cubicBezTo>
                    <a:cubicBezTo>
                      <a:pt x="16535" y="6450"/>
                      <a:pt x="16500" y="6511"/>
                      <a:pt x="16464" y="6646"/>
                    </a:cubicBezTo>
                    <a:cubicBezTo>
                      <a:pt x="16446" y="5920"/>
                      <a:pt x="16331" y="5362"/>
                      <a:pt x="16171" y="5362"/>
                    </a:cubicBezTo>
                    <a:lnTo>
                      <a:pt x="15602" y="5362"/>
                    </a:lnTo>
                    <a:cubicBezTo>
                      <a:pt x="15427" y="5362"/>
                      <a:pt x="15306" y="6087"/>
                      <a:pt x="15306" y="6925"/>
                    </a:cubicBezTo>
                    <a:cubicBezTo>
                      <a:pt x="15306" y="7764"/>
                      <a:pt x="15427" y="8489"/>
                      <a:pt x="15602" y="8489"/>
                    </a:cubicBezTo>
                    <a:lnTo>
                      <a:pt x="15915" y="8489"/>
                    </a:lnTo>
                    <a:lnTo>
                      <a:pt x="15915" y="18319"/>
                    </a:lnTo>
                    <a:lnTo>
                      <a:pt x="15602" y="18319"/>
                    </a:lnTo>
                    <a:cubicBezTo>
                      <a:pt x="15427" y="18319"/>
                      <a:pt x="15306" y="18820"/>
                      <a:pt x="15306" y="19659"/>
                    </a:cubicBezTo>
                    <a:cubicBezTo>
                      <a:pt x="15306" y="20498"/>
                      <a:pt x="15427" y="21000"/>
                      <a:pt x="15602" y="21000"/>
                    </a:cubicBezTo>
                    <a:lnTo>
                      <a:pt x="16795" y="21000"/>
                    </a:lnTo>
                    <a:cubicBezTo>
                      <a:pt x="16970" y="21000"/>
                      <a:pt x="17091" y="20498"/>
                      <a:pt x="17091" y="19659"/>
                    </a:cubicBezTo>
                    <a:cubicBezTo>
                      <a:pt x="17091" y="18820"/>
                      <a:pt x="16970" y="18319"/>
                      <a:pt x="16795" y="18319"/>
                    </a:cubicBezTo>
                    <a:lnTo>
                      <a:pt x="16473" y="18319"/>
                    </a:lnTo>
                    <a:lnTo>
                      <a:pt x="16473" y="11030"/>
                    </a:lnTo>
                    <a:cubicBezTo>
                      <a:pt x="16566" y="10507"/>
                      <a:pt x="16612" y="10028"/>
                      <a:pt x="16694" y="9592"/>
                    </a:cubicBezTo>
                    <a:cubicBezTo>
                      <a:pt x="16767" y="9192"/>
                      <a:pt x="16859" y="8819"/>
                      <a:pt x="16966" y="8489"/>
                    </a:cubicBezTo>
                    <a:cubicBezTo>
                      <a:pt x="17058" y="8210"/>
                      <a:pt x="17161" y="8070"/>
                      <a:pt x="17280" y="8070"/>
                    </a:cubicBezTo>
                    <a:cubicBezTo>
                      <a:pt x="17441" y="8070"/>
                      <a:pt x="17555" y="8252"/>
                      <a:pt x="17634" y="8615"/>
                    </a:cubicBezTo>
                    <a:cubicBezTo>
                      <a:pt x="17712" y="8970"/>
                      <a:pt x="17747" y="9386"/>
                      <a:pt x="17747" y="9927"/>
                    </a:cubicBezTo>
                    <a:cubicBezTo>
                      <a:pt x="17747" y="10766"/>
                      <a:pt x="17869" y="11352"/>
                      <a:pt x="18044" y="11352"/>
                    </a:cubicBezTo>
                    <a:cubicBezTo>
                      <a:pt x="18218" y="11352"/>
                      <a:pt x="18343" y="10766"/>
                      <a:pt x="18343" y="9927"/>
                    </a:cubicBezTo>
                    <a:cubicBezTo>
                      <a:pt x="18343" y="9289"/>
                      <a:pt x="18318" y="8677"/>
                      <a:pt x="18270" y="8112"/>
                    </a:cubicBezTo>
                    <a:cubicBezTo>
                      <a:pt x="18221" y="7535"/>
                      <a:pt x="18148" y="7015"/>
                      <a:pt x="18052" y="6576"/>
                    </a:cubicBezTo>
                    <a:cubicBezTo>
                      <a:pt x="17958" y="6147"/>
                      <a:pt x="17845" y="5808"/>
                      <a:pt x="17715" y="5571"/>
                    </a:cubicBezTo>
                    <a:cubicBezTo>
                      <a:pt x="17587" y="5335"/>
                      <a:pt x="17438" y="5222"/>
                      <a:pt x="17277" y="5222"/>
                    </a:cubicBezTo>
                    <a:close/>
                    <a:moveTo>
                      <a:pt x="19997" y="5362"/>
                    </a:moveTo>
                    <a:cubicBezTo>
                      <a:pt x="19767" y="5362"/>
                      <a:pt x="19548" y="5565"/>
                      <a:pt x="19350" y="5962"/>
                    </a:cubicBezTo>
                    <a:cubicBezTo>
                      <a:pt x="19151" y="6362"/>
                      <a:pt x="18980" y="6931"/>
                      <a:pt x="18839" y="7651"/>
                    </a:cubicBezTo>
                    <a:cubicBezTo>
                      <a:pt x="18699" y="8366"/>
                      <a:pt x="18589" y="9238"/>
                      <a:pt x="18511" y="10235"/>
                    </a:cubicBezTo>
                    <a:cubicBezTo>
                      <a:pt x="18434" y="11218"/>
                      <a:pt x="18395" y="12313"/>
                      <a:pt x="18395" y="13488"/>
                    </a:cubicBezTo>
                    <a:cubicBezTo>
                      <a:pt x="18395" y="14662"/>
                      <a:pt x="18434" y="15744"/>
                      <a:pt x="18511" y="16727"/>
                    </a:cubicBezTo>
                    <a:cubicBezTo>
                      <a:pt x="18589" y="17724"/>
                      <a:pt x="18699" y="18597"/>
                      <a:pt x="18839" y="19310"/>
                    </a:cubicBezTo>
                    <a:cubicBezTo>
                      <a:pt x="18980" y="20031"/>
                      <a:pt x="19150" y="20599"/>
                      <a:pt x="19350" y="21000"/>
                    </a:cubicBezTo>
                    <a:cubicBezTo>
                      <a:pt x="19547" y="21396"/>
                      <a:pt x="19765" y="21600"/>
                      <a:pt x="19997" y="21600"/>
                    </a:cubicBezTo>
                    <a:cubicBezTo>
                      <a:pt x="20229" y="21600"/>
                      <a:pt x="20448" y="21396"/>
                      <a:pt x="20645" y="21000"/>
                    </a:cubicBezTo>
                    <a:cubicBezTo>
                      <a:pt x="20845" y="20599"/>
                      <a:pt x="21016" y="20029"/>
                      <a:pt x="21156" y="19310"/>
                    </a:cubicBezTo>
                    <a:cubicBezTo>
                      <a:pt x="21296" y="18595"/>
                      <a:pt x="21406" y="17723"/>
                      <a:pt x="21484" y="16727"/>
                    </a:cubicBezTo>
                    <a:cubicBezTo>
                      <a:pt x="21561" y="15742"/>
                      <a:pt x="21600" y="14661"/>
                      <a:pt x="21600" y="13488"/>
                    </a:cubicBezTo>
                    <a:cubicBezTo>
                      <a:pt x="21600" y="12314"/>
                      <a:pt x="21561" y="11220"/>
                      <a:pt x="21484" y="10235"/>
                    </a:cubicBezTo>
                    <a:cubicBezTo>
                      <a:pt x="21406" y="9238"/>
                      <a:pt x="21296" y="8367"/>
                      <a:pt x="21156" y="7651"/>
                    </a:cubicBezTo>
                    <a:cubicBezTo>
                      <a:pt x="21015" y="6931"/>
                      <a:pt x="20844" y="6363"/>
                      <a:pt x="20645" y="5962"/>
                    </a:cubicBezTo>
                    <a:cubicBezTo>
                      <a:pt x="20447" y="5565"/>
                      <a:pt x="20228" y="5362"/>
                      <a:pt x="19997" y="5362"/>
                    </a:cubicBezTo>
                    <a:close/>
                    <a:moveTo>
                      <a:pt x="6312" y="7247"/>
                    </a:moveTo>
                    <a:cubicBezTo>
                      <a:pt x="6187" y="7247"/>
                      <a:pt x="6067" y="7329"/>
                      <a:pt x="5957" y="7484"/>
                    </a:cubicBezTo>
                    <a:cubicBezTo>
                      <a:pt x="5847" y="7638"/>
                      <a:pt x="5751" y="7829"/>
                      <a:pt x="5664" y="8056"/>
                    </a:cubicBezTo>
                    <a:cubicBezTo>
                      <a:pt x="5577" y="8285"/>
                      <a:pt x="5498" y="8541"/>
                      <a:pt x="5432" y="8824"/>
                    </a:cubicBezTo>
                    <a:cubicBezTo>
                      <a:pt x="5365" y="9106"/>
                      <a:pt x="5314" y="9365"/>
                      <a:pt x="5272" y="9620"/>
                    </a:cubicBezTo>
                    <a:cubicBezTo>
                      <a:pt x="5238" y="9838"/>
                      <a:pt x="5244" y="10029"/>
                      <a:pt x="5290" y="10193"/>
                    </a:cubicBezTo>
                    <a:cubicBezTo>
                      <a:pt x="5335" y="10356"/>
                      <a:pt x="5375" y="10327"/>
                      <a:pt x="5409" y="10109"/>
                    </a:cubicBezTo>
                    <a:cubicBezTo>
                      <a:pt x="5443" y="9891"/>
                      <a:pt x="5487" y="9663"/>
                      <a:pt x="5542" y="9425"/>
                    </a:cubicBezTo>
                    <a:cubicBezTo>
                      <a:pt x="5597" y="9190"/>
                      <a:pt x="5660" y="8983"/>
                      <a:pt x="5734" y="8782"/>
                    </a:cubicBezTo>
                    <a:cubicBezTo>
                      <a:pt x="5808" y="8583"/>
                      <a:pt x="5892" y="8404"/>
                      <a:pt x="5986" y="8266"/>
                    </a:cubicBezTo>
                    <a:cubicBezTo>
                      <a:pt x="6081" y="8129"/>
                      <a:pt x="6190" y="8070"/>
                      <a:pt x="6312" y="8070"/>
                    </a:cubicBezTo>
                    <a:cubicBezTo>
                      <a:pt x="6448" y="8070"/>
                      <a:pt x="6570" y="8159"/>
                      <a:pt x="6680" y="8350"/>
                    </a:cubicBezTo>
                    <a:cubicBezTo>
                      <a:pt x="6790" y="8540"/>
                      <a:pt x="6883" y="8807"/>
                      <a:pt x="6959" y="9145"/>
                    </a:cubicBezTo>
                    <a:cubicBezTo>
                      <a:pt x="7035" y="9481"/>
                      <a:pt x="7091" y="9871"/>
                      <a:pt x="7133" y="10318"/>
                    </a:cubicBezTo>
                    <a:cubicBezTo>
                      <a:pt x="7175" y="10766"/>
                      <a:pt x="7197" y="11247"/>
                      <a:pt x="7197" y="11756"/>
                    </a:cubicBezTo>
                    <a:lnTo>
                      <a:pt x="7197" y="16950"/>
                    </a:lnTo>
                    <a:cubicBezTo>
                      <a:pt x="7118" y="17642"/>
                      <a:pt x="7021" y="18263"/>
                      <a:pt x="6907" y="18807"/>
                    </a:cubicBezTo>
                    <a:cubicBezTo>
                      <a:pt x="6808" y="19282"/>
                      <a:pt x="6690" y="19705"/>
                      <a:pt x="6550" y="20078"/>
                    </a:cubicBezTo>
                    <a:cubicBezTo>
                      <a:pt x="6410" y="20451"/>
                      <a:pt x="6248" y="20637"/>
                      <a:pt x="6062" y="20637"/>
                    </a:cubicBezTo>
                    <a:cubicBezTo>
                      <a:pt x="5778" y="20637"/>
                      <a:pt x="5565" y="20296"/>
                      <a:pt x="5423" y="19631"/>
                    </a:cubicBezTo>
                    <a:cubicBezTo>
                      <a:pt x="5281" y="18966"/>
                      <a:pt x="5208" y="18115"/>
                      <a:pt x="5208" y="17076"/>
                    </a:cubicBezTo>
                    <a:cubicBezTo>
                      <a:pt x="5208" y="16567"/>
                      <a:pt x="5227" y="16102"/>
                      <a:pt x="5264" y="15666"/>
                    </a:cubicBezTo>
                    <a:cubicBezTo>
                      <a:pt x="5299" y="15230"/>
                      <a:pt x="5355" y="14844"/>
                      <a:pt x="5435" y="14535"/>
                    </a:cubicBezTo>
                    <a:cubicBezTo>
                      <a:pt x="5514" y="14224"/>
                      <a:pt x="5615" y="13990"/>
                      <a:pt x="5737" y="13809"/>
                    </a:cubicBezTo>
                    <a:cubicBezTo>
                      <a:pt x="5858" y="13628"/>
                      <a:pt x="6005" y="13530"/>
                      <a:pt x="6175" y="13530"/>
                    </a:cubicBezTo>
                    <a:lnTo>
                      <a:pt x="6770" y="13530"/>
                    </a:lnTo>
                    <a:cubicBezTo>
                      <a:pt x="6827" y="13530"/>
                      <a:pt x="6857" y="13398"/>
                      <a:pt x="6857" y="13125"/>
                    </a:cubicBezTo>
                    <a:cubicBezTo>
                      <a:pt x="6857" y="12852"/>
                      <a:pt x="6827" y="12706"/>
                      <a:pt x="6770" y="12706"/>
                    </a:cubicBezTo>
                    <a:lnTo>
                      <a:pt x="6175" y="12706"/>
                    </a:lnTo>
                    <a:cubicBezTo>
                      <a:pt x="5990" y="12706"/>
                      <a:pt x="5825" y="12828"/>
                      <a:pt x="5685" y="13055"/>
                    </a:cubicBezTo>
                    <a:cubicBezTo>
                      <a:pt x="5544" y="13284"/>
                      <a:pt x="5427" y="13585"/>
                      <a:pt x="5330" y="13976"/>
                    </a:cubicBezTo>
                    <a:cubicBezTo>
                      <a:pt x="5234" y="14369"/>
                      <a:pt x="5162" y="14831"/>
                      <a:pt x="5113" y="15359"/>
                    </a:cubicBezTo>
                    <a:cubicBezTo>
                      <a:pt x="5063" y="15886"/>
                      <a:pt x="5037" y="16457"/>
                      <a:pt x="5037" y="17076"/>
                    </a:cubicBezTo>
                    <a:cubicBezTo>
                      <a:pt x="5037" y="17696"/>
                      <a:pt x="5059" y="18280"/>
                      <a:pt x="5101" y="18807"/>
                    </a:cubicBezTo>
                    <a:cubicBezTo>
                      <a:pt x="5143" y="19336"/>
                      <a:pt x="5204" y="19784"/>
                      <a:pt x="5290" y="20176"/>
                    </a:cubicBezTo>
                    <a:cubicBezTo>
                      <a:pt x="5375" y="20567"/>
                      <a:pt x="5483" y="20882"/>
                      <a:pt x="5612" y="21111"/>
                    </a:cubicBezTo>
                    <a:cubicBezTo>
                      <a:pt x="5741" y="21339"/>
                      <a:pt x="5892" y="21446"/>
                      <a:pt x="6062" y="21446"/>
                    </a:cubicBezTo>
                    <a:cubicBezTo>
                      <a:pt x="6198" y="21446"/>
                      <a:pt x="6322" y="21363"/>
                      <a:pt x="6434" y="21181"/>
                    </a:cubicBezTo>
                    <a:cubicBezTo>
                      <a:pt x="6545" y="21000"/>
                      <a:pt x="6646" y="20781"/>
                      <a:pt x="6735" y="20525"/>
                    </a:cubicBezTo>
                    <a:cubicBezTo>
                      <a:pt x="6824" y="20271"/>
                      <a:pt x="6899" y="19997"/>
                      <a:pt x="6962" y="19715"/>
                    </a:cubicBezTo>
                    <a:cubicBezTo>
                      <a:pt x="7024" y="19434"/>
                      <a:pt x="7073" y="19181"/>
                      <a:pt x="7107" y="18961"/>
                    </a:cubicBezTo>
                    <a:cubicBezTo>
                      <a:pt x="7122" y="18871"/>
                      <a:pt x="7134" y="18831"/>
                      <a:pt x="7145" y="18821"/>
                    </a:cubicBezTo>
                    <a:cubicBezTo>
                      <a:pt x="7156" y="18812"/>
                      <a:pt x="7166" y="18826"/>
                      <a:pt x="7174" y="18863"/>
                    </a:cubicBezTo>
                    <a:cubicBezTo>
                      <a:pt x="7181" y="18900"/>
                      <a:pt x="7187" y="18944"/>
                      <a:pt x="7191" y="19017"/>
                    </a:cubicBezTo>
                    <a:cubicBezTo>
                      <a:pt x="7195" y="19089"/>
                      <a:pt x="7197" y="19166"/>
                      <a:pt x="7197" y="19240"/>
                    </a:cubicBezTo>
                    <a:lnTo>
                      <a:pt x="7197" y="20762"/>
                    </a:lnTo>
                    <a:cubicBezTo>
                      <a:pt x="7197" y="21036"/>
                      <a:pt x="7224" y="21181"/>
                      <a:pt x="7281" y="21181"/>
                    </a:cubicBezTo>
                    <a:lnTo>
                      <a:pt x="7850" y="21181"/>
                    </a:lnTo>
                    <a:cubicBezTo>
                      <a:pt x="7907" y="21181"/>
                      <a:pt x="7935" y="21036"/>
                      <a:pt x="7935" y="20762"/>
                    </a:cubicBezTo>
                    <a:cubicBezTo>
                      <a:pt x="7935" y="20490"/>
                      <a:pt x="7907" y="20357"/>
                      <a:pt x="7850" y="20357"/>
                    </a:cubicBezTo>
                    <a:lnTo>
                      <a:pt x="7453" y="20357"/>
                    </a:lnTo>
                    <a:cubicBezTo>
                      <a:pt x="7396" y="20357"/>
                      <a:pt x="7368" y="20226"/>
                      <a:pt x="7368" y="19952"/>
                    </a:cubicBezTo>
                    <a:lnTo>
                      <a:pt x="7368" y="11756"/>
                    </a:lnTo>
                    <a:cubicBezTo>
                      <a:pt x="7368" y="11136"/>
                      <a:pt x="7342" y="10558"/>
                      <a:pt x="7293" y="10011"/>
                    </a:cubicBezTo>
                    <a:cubicBezTo>
                      <a:pt x="7244" y="9465"/>
                      <a:pt x="7175" y="8983"/>
                      <a:pt x="7084" y="8573"/>
                    </a:cubicBezTo>
                    <a:cubicBezTo>
                      <a:pt x="6993" y="8163"/>
                      <a:pt x="6881" y="7833"/>
                      <a:pt x="6750" y="7596"/>
                    </a:cubicBezTo>
                    <a:cubicBezTo>
                      <a:pt x="6619" y="7359"/>
                      <a:pt x="6475" y="7247"/>
                      <a:pt x="6312" y="7247"/>
                    </a:cubicBezTo>
                    <a:close/>
                    <a:moveTo>
                      <a:pt x="20055" y="8042"/>
                    </a:moveTo>
                    <a:cubicBezTo>
                      <a:pt x="20212" y="8042"/>
                      <a:pt x="20353" y="8172"/>
                      <a:pt x="20476" y="8419"/>
                    </a:cubicBezTo>
                    <a:cubicBezTo>
                      <a:pt x="20599" y="8666"/>
                      <a:pt x="20701" y="8997"/>
                      <a:pt x="20787" y="9439"/>
                    </a:cubicBezTo>
                    <a:cubicBezTo>
                      <a:pt x="20873" y="9884"/>
                      <a:pt x="20942" y="10433"/>
                      <a:pt x="20990" y="11072"/>
                    </a:cubicBezTo>
                    <a:cubicBezTo>
                      <a:pt x="21040" y="11734"/>
                      <a:pt x="21066" y="12484"/>
                      <a:pt x="21066" y="13306"/>
                    </a:cubicBezTo>
                    <a:cubicBezTo>
                      <a:pt x="21066" y="14146"/>
                      <a:pt x="21040" y="14909"/>
                      <a:pt x="20990" y="15568"/>
                    </a:cubicBezTo>
                    <a:cubicBezTo>
                      <a:pt x="20942" y="16209"/>
                      <a:pt x="20873" y="16758"/>
                      <a:pt x="20787" y="17202"/>
                    </a:cubicBezTo>
                    <a:cubicBezTo>
                      <a:pt x="20702" y="17638"/>
                      <a:pt x="20599" y="17989"/>
                      <a:pt x="20479" y="18221"/>
                    </a:cubicBezTo>
                    <a:cubicBezTo>
                      <a:pt x="20356" y="18462"/>
                      <a:pt x="20213" y="18584"/>
                      <a:pt x="20055" y="18584"/>
                    </a:cubicBezTo>
                    <a:cubicBezTo>
                      <a:pt x="19898" y="18584"/>
                      <a:pt x="19755" y="18462"/>
                      <a:pt x="19632" y="18221"/>
                    </a:cubicBezTo>
                    <a:cubicBezTo>
                      <a:pt x="19512" y="17989"/>
                      <a:pt x="19409" y="17650"/>
                      <a:pt x="19324" y="17216"/>
                    </a:cubicBezTo>
                    <a:cubicBezTo>
                      <a:pt x="19237" y="16765"/>
                      <a:pt x="19170" y="16221"/>
                      <a:pt x="19121" y="15568"/>
                    </a:cubicBezTo>
                    <a:cubicBezTo>
                      <a:pt x="19071" y="14913"/>
                      <a:pt x="19045" y="14151"/>
                      <a:pt x="19045" y="13306"/>
                    </a:cubicBezTo>
                    <a:cubicBezTo>
                      <a:pt x="19045" y="12479"/>
                      <a:pt x="19071" y="11729"/>
                      <a:pt x="19121" y="11072"/>
                    </a:cubicBezTo>
                    <a:cubicBezTo>
                      <a:pt x="19170" y="10429"/>
                      <a:pt x="19238" y="9881"/>
                      <a:pt x="19324" y="9439"/>
                    </a:cubicBezTo>
                    <a:cubicBezTo>
                      <a:pt x="19410" y="8995"/>
                      <a:pt x="19511" y="8667"/>
                      <a:pt x="19635" y="8419"/>
                    </a:cubicBezTo>
                    <a:cubicBezTo>
                      <a:pt x="19757" y="8172"/>
                      <a:pt x="19899" y="8042"/>
                      <a:pt x="20055" y="8042"/>
                    </a:cubicBezTo>
                    <a:close/>
                  </a:path>
                </a:pathLst>
              </a:custGeom>
              <a:solidFill>
                <a:srgbClr val="1A21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84" name="Shape 184"/>
              <p:cNvSpPr/>
              <p:nvPr/>
            </p:nvSpPr>
            <p:spPr>
              <a:xfrm>
                <a:off x="376801" y="88659"/>
                <a:ext cx="283710" cy="3086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60" extrusionOk="0">
                    <a:moveTo>
                      <a:pt x="21213" y="11458"/>
                    </a:moveTo>
                    <a:lnTo>
                      <a:pt x="19665" y="11458"/>
                    </a:lnTo>
                    <a:cubicBezTo>
                      <a:pt x="19526" y="11458"/>
                      <a:pt x="19407" y="11423"/>
                      <a:pt x="19303" y="11352"/>
                    </a:cubicBezTo>
                    <a:cubicBezTo>
                      <a:pt x="19200" y="11281"/>
                      <a:pt x="19106" y="11198"/>
                      <a:pt x="19020" y="11103"/>
                    </a:cubicBezTo>
                    <a:lnTo>
                      <a:pt x="15331" y="6393"/>
                    </a:lnTo>
                    <a:cubicBezTo>
                      <a:pt x="15227" y="6251"/>
                      <a:pt x="15227" y="6109"/>
                      <a:pt x="15331" y="5967"/>
                    </a:cubicBezTo>
                    <a:lnTo>
                      <a:pt x="18242" y="2078"/>
                    </a:lnTo>
                    <a:cubicBezTo>
                      <a:pt x="18311" y="1983"/>
                      <a:pt x="18401" y="1899"/>
                      <a:pt x="18513" y="1828"/>
                    </a:cubicBezTo>
                    <a:cubicBezTo>
                      <a:pt x="18530" y="1817"/>
                      <a:pt x="18584" y="1790"/>
                      <a:pt x="18658" y="1754"/>
                    </a:cubicBezTo>
                    <a:cubicBezTo>
                      <a:pt x="19600" y="1650"/>
                      <a:pt x="20445" y="1250"/>
                      <a:pt x="21072" y="657"/>
                    </a:cubicBezTo>
                    <a:cubicBezTo>
                      <a:pt x="21234" y="504"/>
                      <a:pt x="21230" y="258"/>
                      <a:pt x="21064" y="110"/>
                    </a:cubicBezTo>
                    <a:cubicBezTo>
                      <a:pt x="20896" y="-39"/>
                      <a:pt x="20630" y="-36"/>
                      <a:pt x="20467" y="118"/>
                    </a:cubicBezTo>
                    <a:cubicBezTo>
                      <a:pt x="19916" y="637"/>
                      <a:pt x="19162" y="966"/>
                      <a:pt x="18322" y="1002"/>
                    </a:cubicBezTo>
                    <a:lnTo>
                      <a:pt x="17812" y="990"/>
                    </a:lnTo>
                    <a:cubicBezTo>
                      <a:pt x="17055" y="913"/>
                      <a:pt x="16380" y="594"/>
                      <a:pt x="15873" y="117"/>
                    </a:cubicBezTo>
                    <a:cubicBezTo>
                      <a:pt x="15710" y="-37"/>
                      <a:pt x="15443" y="-40"/>
                      <a:pt x="15276" y="110"/>
                    </a:cubicBezTo>
                    <a:cubicBezTo>
                      <a:pt x="15109" y="259"/>
                      <a:pt x="15106" y="504"/>
                      <a:pt x="15269" y="657"/>
                    </a:cubicBezTo>
                    <a:lnTo>
                      <a:pt x="15268" y="657"/>
                    </a:lnTo>
                    <a:cubicBezTo>
                      <a:pt x="15838" y="1195"/>
                      <a:pt x="16587" y="1573"/>
                      <a:pt x="17425" y="1717"/>
                    </a:cubicBezTo>
                    <a:cubicBezTo>
                      <a:pt x="17428" y="1728"/>
                      <a:pt x="17435" y="1739"/>
                      <a:pt x="17437" y="1751"/>
                    </a:cubicBezTo>
                    <a:cubicBezTo>
                      <a:pt x="17459" y="1838"/>
                      <a:pt x="17430" y="1972"/>
                      <a:pt x="17345" y="2067"/>
                    </a:cubicBezTo>
                    <a:lnTo>
                      <a:pt x="14867" y="5352"/>
                    </a:lnTo>
                    <a:cubicBezTo>
                      <a:pt x="14746" y="5525"/>
                      <a:pt x="14626" y="5525"/>
                      <a:pt x="14506" y="5352"/>
                    </a:cubicBezTo>
                    <a:lnTo>
                      <a:pt x="11411" y="1400"/>
                    </a:lnTo>
                    <a:cubicBezTo>
                      <a:pt x="11324" y="1305"/>
                      <a:pt x="11310" y="1221"/>
                      <a:pt x="11372" y="1150"/>
                    </a:cubicBezTo>
                    <a:cubicBezTo>
                      <a:pt x="11431" y="1079"/>
                      <a:pt x="11530" y="1045"/>
                      <a:pt x="11668" y="1045"/>
                    </a:cubicBezTo>
                    <a:lnTo>
                      <a:pt x="13732" y="1045"/>
                    </a:lnTo>
                    <a:cubicBezTo>
                      <a:pt x="13989" y="1045"/>
                      <a:pt x="14119" y="926"/>
                      <a:pt x="14119" y="690"/>
                    </a:cubicBezTo>
                    <a:cubicBezTo>
                      <a:pt x="14119" y="453"/>
                      <a:pt x="13989" y="335"/>
                      <a:pt x="13732" y="335"/>
                    </a:cubicBezTo>
                    <a:lnTo>
                      <a:pt x="8315" y="335"/>
                    </a:lnTo>
                    <a:cubicBezTo>
                      <a:pt x="8056" y="335"/>
                      <a:pt x="7928" y="453"/>
                      <a:pt x="7928" y="690"/>
                    </a:cubicBezTo>
                    <a:cubicBezTo>
                      <a:pt x="7928" y="926"/>
                      <a:pt x="8056" y="1045"/>
                      <a:pt x="8315" y="1045"/>
                    </a:cubicBezTo>
                    <a:lnTo>
                      <a:pt x="9863" y="1045"/>
                    </a:lnTo>
                    <a:cubicBezTo>
                      <a:pt x="10000" y="1045"/>
                      <a:pt x="10124" y="1079"/>
                      <a:pt x="10237" y="1150"/>
                    </a:cubicBezTo>
                    <a:cubicBezTo>
                      <a:pt x="10348" y="1221"/>
                      <a:pt x="10438" y="1305"/>
                      <a:pt x="10508" y="1400"/>
                    </a:cubicBezTo>
                    <a:lnTo>
                      <a:pt x="14066" y="5967"/>
                    </a:lnTo>
                    <a:cubicBezTo>
                      <a:pt x="14170" y="6109"/>
                      <a:pt x="14170" y="6251"/>
                      <a:pt x="14066" y="6393"/>
                    </a:cubicBezTo>
                    <a:lnTo>
                      <a:pt x="2579" y="20495"/>
                    </a:lnTo>
                    <a:cubicBezTo>
                      <a:pt x="2492" y="20590"/>
                      <a:pt x="2399" y="20674"/>
                      <a:pt x="2295" y="20745"/>
                    </a:cubicBezTo>
                    <a:cubicBezTo>
                      <a:pt x="2192" y="20816"/>
                      <a:pt x="2072" y="20850"/>
                      <a:pt x="1935" y="20850"/>
                    </a:cubicBezTo>
                    <a:lnTo>
                      <a:pt x="387" y="20850"/>
                    </a:lnTo>
                    <a:cubicBezTo>
                      <a:pt x="128" y="20850"/>
                      <a:pt x="0" y="20969"/>
                      <a:pt x="0" y="21205"/>
                    </a:cubicBezTo>
                    <a:cubicBezTo>
                      <a:pt x="0" y="21442"/>
                      <a:pt x="128" y="21560"/>
                      <a:pt x="387" y="21560"/>
                    </a:cubicBezTo>
                    <a:lnTo>
                      <a:pt x="5803" y="21560"/>
                    </a:lnTo>
                    <a:cubicBezTo>
                      <a:pt x="6061" y="21560"/>
                      <a:pt x="6190" y="21442"/>
                      <a:pt x="6190" y="21205"/>
                    </a:cubicBezTo>
                    <a:cubicBezTo>
                      <a:pt x="6190" y="20969"/>
                      <a:pt x="6061" y="20850"/>
                      <a:pt x="5803" y="20850"/>
                    </a:cubicBezTo>
                    <a:lnTo>
                      <a:pt x="3740" y="20850"/>
                    </a:lnTo>
                    <a:cubicBezTo>
                      <a:pt x="3602" y="20850"/>
                      <a:pt x="3504" y="20816"/>
                      <a:pt x="3442" y="20745"/>
                    </a:cubicBezTo>
                    <a:cubicBezTo>
                      <a:pt x="3382" y="20674"/>
                      <a:pt x="3395" y="20590"/>
                      <a:pt x="3481" y="20495"/>
                    </a:cubicBezTo>
                    <a:lnTo>
                      <a:pt x="14506" y="6985"/>
                    </a:lnTo>
                    <a:cubicBezTo>
                      <a:pt x="14626" y="6827"/>
                      <a:pt x="14746" y="6827"/>
                      <a:pt x="14867" y="6985"/>
                    </a:cubicBezTo>
                    <a:lnTo>
                      <a:pt x="18117" y="11103"/>
                    </a:lnTo>
                    <a:cubicBezTo>
                      <a:pt x="18204" y="11198"/>
                      <a:pt x="18216" y="11281"/>
                      <a:pt x="18156" y="11352"/>
                    </a:cubicBezTo>
                    <a:cubicBezTo>
                      <a:pt x="18095" y="11423"/>
                      <a:pt x="17996" y="11458"/>
                      <a:pt x="17859" y="11458"/>
                    </a:cubicBezTo>
                    <a:lnTo>
                      <a:pt x="15795" y="11458"/>
                    </a:lnTo>
                    <a:cubicBezTo>
                      <a:pt x="15537" y="11458"/>
                      <a:pt x="15409" y="11577"/>
                      <a:pt x="15409" y="11813"/>
                    </a:cubicBezTo>
                    <a:cubicBezTo>
                      <a:pt x="15409" y="12050"/>
                      <a:pt x="15537" y="12167"/>
                      <a:pt x="15795" y="12167"/>
                    </a:cubicBezTo>
                    <a:lnTo>
                      <a:pt x="21213" y="12167"/>
                    </a:lnTo>
                    <a:cubicBezTo>
                      <a:pt x="21470" y="12167"/>
                      <a:pt x="21600" y="12050"/>
                      <a:pt x="21600" y="11813"/>
                    </a:cubicBezTo>
                    <a:cubicBezTo>
                      <a:pt x="21600" y="11577"/>
                      <a:pt x="21470" y="11458"/>
                      <a:pt x="21213" y="1145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85" name="Shape 185"/>
              <p:cNvSpPr/>
              <p:nvPr/>
            </p:nvSpPr>
            <p:spPr>
              <a:xfrm>
                <a:off x="592908" y="72035"/>
                <a:ext cx="44769" cy="20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802" y="11979"/>
                    </a:moveTo>
                    <a:cubicBezTo>
                      <a:pt x="15493" y="11979"/>
                      <a:pt x="14427" y="10116"/>
                      <a:pt x="14427" y="7815"/>
                    </a:cubicBezTo>
                    <a:cubicBezTo>
                      <a:pt x="14427" y="5520"/>
                      <a:pt x="15493" y="3657"/>
                      <a:pt x="16802" y="3657"/>
                    </a:cubicBezTo>
                    <a:cubicBezTo>
                      <a:pt x="18118" y="3657"/>
                      <a:pt x="19185" y="5520"/>
                      <a:pt x="19185" y="7815"/>
                    </a:cubicBezTo>
                    <a:cubicBezTo>
                      <a:pt x="19185" y="10116"/>
                      <a:pt x="18118" y="11979"/>
                      <a:pt x="16802" y="11979"/>
                    </a:cubicBezTo>
                    <a:close/>
                    <a:moveTo>
                      <a:pt x="10799" y="0"/>
                    </a:moveTo>
                    <a:cubicBezTo>
                      <a:pt x="4837" y="0"/>
                      <a:pt x="0" y="4833"/>
                      <a:pt x="0" y="10803"/>
                    </a:cubicBezTo>
                    <a:cubicBezTo>
                      <a:pt x="0" y="16767"/>
                      <a:pt x="4837" y="21600"/>
                      <a:pt x="10799" y="21600"/>
                    </a:cubicBezTo>
                    <a:cubicBezTo>
                      <a:pt x="16761" y="21600"/>
                      <a:pt x="21600" y="16767"/>
                      <a:pt x="21600" y="10803"/>
                    </a:cubicBezTo>
                    <a:cubicBezTo>
                      <a:pt x="21600" y="4833"/>
                      <a:pt x="16761" y="0"/>
                      <a:pt x="10799" y="0"/>
                    </a:cubicBezTo>
                    <a:close/>
                  </a:path>
                </a:pathLst>
              </a:custGeom>
              <a:solidFill>
                <a:srgbClr val="1A21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21500617"/>
      </p:ext>
    </p:extLst>
  </p:cSld>
  <p:clrMapOvr>
    <a:masterClrMapping/>
  </p:clrMapOvr>
  <p:transition spd="med"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ide Solid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/>
          <p:nvPr/>
        </p:nvSpPr>
        <p:spPr>
          <a:xfrm>
            <a:off x="-10468" y="-5034"/>
            <a:ext cx="4397257" cy="6868068"/>
          </a:xfrm>
          <a:prstGeom prst="rect">
            <a:avLst/>
          </a:prstGeom>
          <a:solidFill>
            <a:srgbClr val="434F5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309563">
              <a:defRPr sz="3200"/>
            </a:pPr>
            <a:endParaRPr sz="1200" kern="0">
              <a:solidFill>
                <a:sysClr val="windowText" lastClr="000000"/>
              </a:solidFill>
              <a:sym typeface="Helvetica Light"/>
            </a:endParaRPr>
          </a:p>
        </p:txBody>
      </p:sp>
      <p:grpSp>
        <p:nvGrpSpPr>
          <p:cNvPr id="197" name="Group 197"/>
          <p:cNvGrpSpPr/>
          <p:nvPr/>
        </p:nvGrpSpPr>
        <p:grpSpPr>
          <a:xfrm>
            <a:off x="206257" y="6579295"/>
            <a:ext cx="652434" cy="198656"/>
            <a:chOff x="0" y="0"/>
            <a:chExt cx="1739821" cy="397311"/>
          </a:xfrm>
        </p:grpSpPr>
        <p:grpSp>
          <p:nvGrpSpPr>
            <p:cNvPr id="192" name="Group 192"/>
            <p:cNvGrpSpPr/>
            <p:nvPr/>
          </p:nvGrpSpPr>
          <p:grpSpPr>
            <a:xfrm>
              <a:off x="0" y="16976"/>
              <a:ext cx="378730" cy="275796"/>
              <a:chOff x="0" y="0"/>
              <a:chExt cx="378729" cy="275794"/>
            </a:xfrm>
          </p:grpSpPr>
          <p:sp>
            <p:nvSpPr>
              <p:cNvPr id="190" name="Shape 190"/>
              <p:cNvSpPr/>
              <p:nvPr/>
            </p:nvSpPr>
            <p:spPr>
              <a:xfrm>
                <a:off x="105200" y="0"/>
                <a:ext cx="273530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7316"/>
                    </a:moveTo>
                    <a:cubicBezTo>
                      <a:pt x="21600" y="19682"/>
                      <a:pt x="20404" y="21600"/>
                      <a:pt x="18928" y="21600"/>
                    </a:cubicBezTo>
                    <a:cubicBezTo>
                      <a:pt x="17453" y="21600"/>
                      <a:pt x="16257" y="19682"/>
                      <a:pt x="16257" y="17316"/>
                    </a:cubicBezTo>
                    <a:cubicBezTo>
                      <a:pt x="16257" y="12492"/>
                      <a:pt x="13809" y="8567"/>
                      <a:pt x="10800" y="8567"/>
                    </a:cubicBezTo>
                    <a:cubicBezTo>
                      <a:pt x="7791" y="8567"/>
                      <a:pt x="5343" y="12492"/>
                      <a:pt x="5343" y="17316"/>
                    </a:cubicBezTo>
                    <a:cubicBezTo>
                      <a:pt x="5343" y="19682"/>
                      <a:pt x="4147" y="21600"/>
                      <a:pt x="2672" y="21600"/>
                    </a:cubicBezTo>
                    <a:cubicBezTo>
                      <a:pt x="1197" y="21600"/>
                      <a:pt x="0" y="19682"/>
                      <a:pt x="0" y="17316"/>
                    </a:cubicBezTo>
                    <a:cubicBezTo>
                      <a:pt x="0" y="12691"/>
                      <a:pt x="1123" y="8343"/>
                      <a:pt x="3163" y="5072"/>
                    </a:cubicBezTo>
                    <a:cubicBezTo>
                      <a:pt x="5204" y="1801"/>
                      <a:pt x="7915" y="0"/>
                      <a:pt x="10800" y="0"/>
                    </a:cubicBezTo>
                    <a:cubicBezTo>
                      <a:pt x="13685" y="0"/>
                      <a:pt x="16397" y="1801"/>
                      <a:pt x="18437" y="5072"/>
                    </a:cubicBezTo>
                    <a:cubicBezTo>
                      <a:pt x="20477" y="8343"/>
                      <a:pt x="21600" y="12691"/>
                      <a:pt x="21600" y="17316"/>
                    </a:cubicBezTo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91" name="Shape 191"/>
              <p:cNvSpPr/>
              <p:nvPr/>
            </p:nvSpPr>
            <p:spPr>
              <a:xfrm>
                <a:off x="0" y="105200"/>
                <a:ext cx="273528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003" y="6600"/>
                    </a:moveTo>
                    <a:cubicBezTo>
                      <a:pt x="17003" y="3730"/>
                      <a:pt x="18459" y="1393"/>
                      <a:pt x="20250" y="1393"/>
                    </a:cubicBezTo>
                    <a:cubicBezTo>
                      <a:pt x="20499" y="1393"/>
                      <a:pt x="20740" y="1442"/>
                      <a:pt x="20972" y="1527"/>
                    </a:cubicBezTo>
                    <a:cubicBezTo>
                      <a:pt x="20482" y="594"/>
                      <a:pt x="19749" y="0"/>
                      <a:pt x="18928" y="0"/>
                    </a:cubicBezTo>
                    <a:cubicBezTo>
                      <a:pt x="17453" y="0"/>
                      <a:pt x="16257" y="1918"/>
                      <a:pt x="16257" y="4284"/>
                    </a:cubicBezTo>
                    <a:cubicBezTo>
                      <a:pt x="16257" y="6254"/>
                      <a:pt x="15844" y="8067"/>
                      <a:pt x="15156" y="9532"/>
                    </a:cubicBezTo>
                    <a:cubicBezTo>
                      <a:pt x="16156" y="9547"/>
                      <a:pt x="16966" y="10855"/>
                      <a:pt x="16966" y="12461"/>
                    </a:cubicBezTo>
                    <a:cubicBezTo>
                      <a:pt x="16966" y="14077"/>
                      <a:pt x="16146" y="15392"/>
                      <a:pt x="15138" y="15392"/>
                    </a:cubicBezTo>
                    <a:cubicBezTo>
                      <a:pt x="14130" y="15392"/>
                      <a:pt x="13310" y="14077"/>
                      <a:pt x="13310" y="12461"/>
                    </a:cubicBezTo>
                    <a:cubicBezTo>
                      <a:pt x="13310" y="12313"/>
                      <a:pt x="13319" y="12169"/>
                      <a:pt x="13333" y="12027"/>
                    </a:cubicBezTo>
                    <a:cubicBezTo>
                      <a:pt x="12575" y="12667"/>
                      <a:pt x="11714" y="13033"/>
                      <a:pt x="10800" y="13033"/>
                    </a:cubicBezTo>
                    <a:cubicBezTo>
                      <a:pt x="9907" y="13033"/>
                      <a:pt x="9065" y="12681"/>
                      <a:pt x="8321" y="12068"/>
                    </a:cubicBezTo>
                    <a:cubicBezTo>
                      <a:pt x="8331" y="12197"/>
                      <a:pt x="8339" y="12327"/>
                      <a:pt x="8339" y="12461"/>
                    </a:cubicBezTo>
                    <a:cubicBezTo>
                      <a:pt x="8339" y="14077"/>
                      <a:pt x="7519" y="15392"/>
                      <a:pt x="6511" y="15392"/>
                    </a:cubicBezTo>
                    <a:cubicBezTo>
                      <a:pt x="5503" y="15392"/>
                      <a:pt x="4683" y="14077"/>
                      <a:pt x="4683" y="12461"/>
                    </a:cubicBezTo>
                    <a:cubicBezTo>
                      <a:pt x="4683" y="10880"/>
                      <a:pt x="5468" y="9591"/>
                      <a:pt x="6446" y="9535"/>
                    </a:cubicBezTo>
                    <a:cubicBezTo>
                      <a:pt x="5757" y="8071"/>
                      <a:pt x="5343" y="6255"/>
                      <a:pt x="5343" y="4284"/>
                    </a:cubicBezTo>
                    <a:cubicBezTo>
                      <a:pt x="5343" y="1918"/>
                      <a:pt x="4147" y="0"/>
                      <a:pt x="2671" y="0"/>
                    </a:cubicBezTo>
                    <a:cubicBezTo>
                      <a:pt x="1843" y="0"/>
                      <a:pt x="1103" y="605"/>
                      <a:pt x="613" y="1554"/>
                    </a:cubicBezTo>
                    <a:cubicBezTo>
                      <a:pt x="865" y="1453"/>
                      <a:pt x="1127" y="1393"/>
                      <a:pt x="1399" y="1393"/>
                    </a:cubicBezTo>
                    <a:cubicBezTo>
                      <a:pt x="3190" y="1393"/>
                      <a:pt x="4646" y="3730"/>
                      <a:pt x="4646" y="6600"/>
                    </a:cubicBezTo>
                    <a:cubicBezTo>
                      <a:pt x="4646" y="9472"/>
                      <a:pt x="3190" y="11808"/>
                      <a:pt x="1399" y="11808"/>
                    </a:cubicBezTo>
                    <a:cubicBezTo>
                      <a:pt x="1284" y="11808"/>
                      <a:pt x="1171" y="11799"/>
                      <a:pt x="1060" y="11780"/>
                    </a:cubicBezTo>
                    <a:cubicBezTo>
                      <a:pt x="1581" y="13519"/>
                      <a:pt x="2287" y="15123"/>
                      <a:pt x="3163" y="16528"/>
                    </a:cubicBezTo>
                    <a:cubicBezTo>
                      <a:pt x="4357" y="18443"/>
                      <a:pt x="5783" y="19849"/>
                      <a:pt x="7337" y="20690"/>
                    </a:cubicBezTo>
                    <a:cubicBezTo>
                      <a:pt x="7583" y="17880"/>
                      <a:pt x="9088" y="15708"/>
                      <a:pt x="10908" y="15708"/>
                    </a:cubicBezTo>
                    <a:cubicBezTo>
                      <a:pt x="12703" y="15708"/>
                      <a:pt x="14192" y="17823"/>
                      <a:pt x="14467" y="20580"/>
                    </a:cubicBezTo>
                    <a:cubicBezTo>
                      <a:pt x="15943" y="19728"/>
                      <a:pt x="17295" y="18359"/>
                      <a:pt x="18437" y="16528"/>
                    </a:cubicBezTo>
                    <a:cubicBezTo>
                      <a:pt x="19312" y="15125"/>
                      <a:pt x="20017" y="13522"/>
                      <a:pt x="20539" y="11785"/>
                    </a:cubicBezTo>
                    <a:cubicBezTo>
                      <a:pt x="20444" y="11799"/>
                      <a:pt x="20348" y="11808"/>
                      <a:pt x="20250" y="11808"/>
                    </a:cubicBezTo>
                    <a:cubicBezTo>
                      <a:pt x="18459" y="11808"/>
                      <a:pt x="17003" y="9472"/>
                      <a:pt x="17003" y="6600"/>
                    </a:cubicBezTo>
                    <a:close/>
                    <a:moveTo>
                      <a:pt x="21563" y="3598"/>
                    </a:moveTo>
                    <a:cubicBezTo>
                      <a:pt x="21191" y="3178"/>
                      <a:pt x="20738" y="2930"/>
                      <a:pt x="20250" y="2930"/>
                    </a:cubicBezTo>
                    <a:cubicBezTo>
                      <a:pt x="18988" y="2930"/>
                      <a:pt x="17961" y="4577"/>
                      <a:pt x="17961" y="6600"/>
                    </a:cubicBezTo>
                    <a:cubicBezTo>
                      <a:pt x="17961" y="8625"/>
                      <a:pt x="18988" y="10271"/>
                      <a:pt x="20250" y="10271"/>
                    </a:cubicBezTo>
                    <a:cubicBezTo>
                      <a:pt x="20507" y="10271"/>
                      <a:pt x="20753" y="10200"/>
                      <a:pt x="20983" y="10075"/>
                    </a:cubicBezTo>
                    <a:cubicBezTo>
                      <a:pt x="21388" y="8239"/>
                      <a:pt x="21600" y="6288"/>
                      <a:pt x="21600" y="4284"/>
                    </a:cubicBezTo>
                    <a:cubicBezTo>
                      <a:pt x="21600" y="4049"/>
                      <a:pt x="21585" y="3822"/>
                      <a:pt x="21563" y="3598"/>
                    </a:cubicBezTo>
                    <a:close/>
                    <a:moveTo>
                      <a:pt x="3688" y="6600"/>
                    </a:moveTo>
                    <a:cubicBezTo>
                      <a:pt x="3688" y="4577"/>
                      <a:pt x="2661" y="2930"/>
                      <a:pt x="1399" y="2930"/>
                    </a:cubicBezTo>
                    <a:cubicBezTo>
                      <a:pt x="886" y="2930"/>
                      <a:pt x="413" y="3205"/>
                      <a:pt x="31" y="3664"/>
                    </a:cubicBezTo>
                    <a:cubicBezTo>
                      <a:pt x="13" y="3867"/>
                      <a:pt x="0" y="4073"/>
                      <a:pt x="0" y="4284"/>
                    </a:cubicBezTo>
                    <a:cubicBezTo>
                      <a:pt x="0" y="6276"/>
                      <a:pt x="210" y="8216"/>
                      <a:pt x="610" y="10042"/>
                    </a:cubicBezTo>
                    <a:cubicBezTo>
                      <a:pt x="856" y="10188"/>
                      <a:pt x="1121" y="10271"/>
                      <a:pt x="1399" y="10271"/>
                    </a:cubicBezTo>
                    <a:cubicBezTo>
                      <a:pt x="2661" y="10271"/>
                      <a:pt x="3688" y="8625"/>
                      <a:pt x="3688" y="6600"/>
                    </a:cubicBezTo>
                    <a:close/>
                    <a:moveTo>
                      <a:pt x="5642" y="12461"/>
                    </a:moveTo>
                    <a:cubicBezTo>
                      <a:pt x="5642" y="13229"/>
                      <a:pt x="6032" y="13855"/>
                      <a:pt x="6511" y="13855"/>
                    </a:cubicBezTo>
                    <a:cubicBezTo>
                      <a:pt x="6991" y="13855"/>
                      <a:pt x="7380" y="13229"/>
                      <a:pt x="7380" y="12461"/>
                    </a:cubicBezTo>
                    <a:cubicBezTo>
                      <a:pt x="7380" y="11693"/>
                      <a:pt x="6991" y="11067"/>
                      <a:pt x="6511" y="11067"/>
                    </a:cubicBezTo>
                    <a:cubicBezTo>
                      <a:pt x="6032" y="11067"/>
                      <a:pt x="5642" y="11693"/>
                      <a:pt x="5642" y="12461"/>
                    </a:cubicBezTo>
                    <a:close/>
                    <a:moveTo>
                      <a:pt x="15138" y="13855"/>
                    </a:moveTo>
                    <a:cubicBezTo>
                      <a:pt x="15617" y="13855"/>
                      <a:pt x="16007" y="13229"/>
                      <a:pt x="16007" y="12461"/>
                    </a:cubicBezTo>
                    <a:cubicBezTo>
                      <a:pt x="16007" y="11693"/>
                      <a:pt x="15617" y="11067"/>
                      <a:pt x="15138" y="11067"/>
                    </a:cubicBezTo>
                    <a:cubicBezTo>
                      <a:pt x="14659" y="11067"/>
                      <a:pt x="14269" y="11693"/>
                      <a:pt x="14269" y="12461"/>
                    </a:cubicBezTo>
                    <a:cubicBezTo>
                      <a:pt x="14269" y="13229"/>
                      <a:pt x="14659" y="13855"/>
                      <a:pt x="15138" y="13855"/>
                    </a:cubicBezTo>
                    <a:close/>
                    <a:moveTo>
                      <a:pt x="10908" y="17245"/>
                    </a:moveTo>
                    <a:cubicBezTo>
                      <a:pt x="9525" y="17245"/>
                      <a:pt x="8387" y="18952"/>
                      <a:pt x="8268" y="21121"/>
                    </a:cubicBezTo>
                    <a:cubicBezTo>
                      <a:pt x="9088" y="21435"/>
                      <a:pt x="9936" y="21600"/>
                      <a:pt x="10800" y="21600"/>
                    </a:cubicBezTo>
                    <a:cubicBezTo>
                      <a:pt x="11738" y="21600"/>
                      <a:pt x="12658" y="21406"/>
                      <a:pt x="13542" y="21036"/>
                    </a:cubicBezTo>
                    <a:cubicBezTo>
                      <a:pt x="13399" y="18908"/>
                      <a:pt x="12273" y="17245"/>
                      <a:pt x="10908" y="1724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196" name="Group 196"/>
            <p:cNvGrpSpPr/>
            <p:nvPr/>
          </p:nvGrpSpPr>
          <p:grpSpPr>
            <a:xfrm>
              <a:off x="451491" y="-1"/>
              <a:ext cx="1288331" cy="397313"/>
              <a:chOff x="0" y="0"/>
              <a:chExt cx="1288330" cy="397311"/>
            </a:xfrm>
          </p:grpSpPr>
          <p:sp>
            <p:nvSpPr>
              <p:cNvPr id="193" name="Shape 193"/>
              <p:cNvSpPr/>
              <p:nvPr/>
            </p:nvSpPr>
            <p:spPr>
              <a:xfrm>
                <a:off x="0" y="0"/>
                <a:ext cx="1288331" cy="267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09" y="0"/>
                    </a:moveTo>
                    <a:cubicBezTo>
                      <a:pt x="11534" y="0"/>
                      <a:pt x="11413" y="501"/>
                      <a:pt x="11413" y="1340"/>
                    </a:cubicBezTo>
                    <a:cubicBezTo>
                      <a:pt x="11413" y="2179"/>
                      <a:pt x="11534" y="2681"/>
                      <a:pt x="11709" y="2681"/>
                    </a:cubicBezTo>
                    <a:lnTo>
                      <a:pt x="12014" y="2681"/>
                    </a:lnTo>
                    <a:lnTo>
                      <a:pt x="12014" y="18319"/>
                    </a:lnTo>
                    <a:lnTo>
                      <a:pt x="11709" y="18319"/>
                    </a:lnTo>
                    <a:cubicBezTo>
                      <a:pt x="11534" y="18319"/>
                      <a:pt x="11413" y="18820"/>
                      <a:pt x="11413" y="19659"/>
                    </a:cubicBezTo>
                    <a:cubicBezTo>
                      <a:pt x="11413" y="20498"/>
                      <a:pt x="11534" y="21000"/>
                      <a:pt x="11709" y="21000"/>
                    </a:cubicBezTo>
                    <a:lnTo>
                      <a:pt x="12960" y="21000"/>
                    </a:lnTo>
                    <a:cubicBezTo>
                      <a:pt x="13134" y="21000"/>
                      <a:pt x="13256" y="20498"/>
                      <a:pt x="13256" y="19659"/>
                    </a:cubicBezTo>
                    <a:cubicBezTo>
                      <a:pt x="13256" y="18820"/>
                      <a:pt x="13134" y="18319"/>
                      <a:pt x="12960" y="18319"/>
                    </a:cubicBezTo>
                    <a:lnTo>
                      <a:pt x="12571" y="18319"/>
                    </a:lnTo>
                    <a:lnTo>
                      <a:pt x="12571" y="2681"/>
                    </a:lnTo>
                    <a:lnTo>
                      <a:pt x="13613" y="2681"/>
                    </a:lnTo>
                    <a:cubicBezTo>
                      <a:pt x="13871" y="2681"/>
                      <a:pt x="14055" y="3073"/>
                      <a:pt x="14179" y="3686"/>
                    </a:cubicBezTo>
                    <a:cubicBezTo>
                      <a:pt x="14303" y="4297"/>
                      <a:pt x="14368" y="5355"/>
                      <a:pt x="14368" y="6730"/>
                    </a:cubicBezTo>
                    <a:cubicBezTo>
                      <a:pt x="14368" y="8105"/>
                      <a:pt x="14303" y="9163"/>
                      <a:pt x="14179" y="9774"/>
                    </a:cubicBezTo>
                    <a:cubicBezTo>
                      <a:pt x="14055" y="10387"/>
                      <a:pt x="13871" y="10723"/>
                      <a:pt x="13613" y="10723"/>
                    </a:cubicBezTo>
                    <a:lnTo>
                      <a:pt x="13123" y="10723"/>
                    </a:lnTo>
                    <a:cubicBezTo>
                      <a:pt x="12948" y="10723"/>
                      <a:pt x="12826" y="11225"/>
                      <a:pt x="12826" y="12064"/>
                    </a:cubicBezTo>
                    <a:cubicBezTo>
                      <a:pt x="12826" y="12903"/>
                      <a:pt x="12948" y="13404"/>
                      <a:pt x="13123" y="13404"/>
                    </a:cubicBezTo>
                    <a:lnTo>
                      <a:pt x="13613" y="13404"/>
                    </a:lnTo>
                    <a:cubicBezTo>
                      <a:pt x="14043" y="13404"/>
                      <a:pt x="14378" y="12863"/>
                      <a:pt x="14612" y="11673"/>
                    </a:cubicBezTo>
                    <a:cubicBezTo>
                      <a:pt x="14842" y="10498"/>
                      <a:pt x="14960" y="8860"/>
                      <a:pt x="14960" y="6744"/>
                    </a:cubicBezTo>
                    <a:cubicBezTo>
                      <a:pt x="14960" y="4628"/>
                      <a:pt x="14842" y="2962"/>
                      <a:pt x="14612" y="1787"/>
                    </a:cubicBezTo>
                    <a:cubicBezTo>
                      <a:pt x="14378" y="597"/>
                      <a:pt x="14043" y="0"/>
                      <a:pt x="13613" y="0"/>
                    </a:cubicBezTo>
                    <a:lnTo>
                      <a:pt x="11709" y="0"/>
                    </a:lnTo>
                    <a:close/>
                    <a:moveTo>
                      <a:pt x="84" y="2052"/>
                    </a:moveTo>
                    <a:cubicBezTo>
                      <a:pt x="27" y="2052"/>
                      <a:pt x="0" y="2199"/>
                      <a:pt x="0" y="2471"/>
                    </a:cubicBezTo>
                    <a:cubicBezTo>
                      <a:pt x="0" y="2746"/>
                      <a:pt x="27" y="2876"/>
                      <a:pt x="84" y="2876"/>
                    </a:cubicBezTo>
                    <a:lnTo>
                      <a:pt x="482" y="2876"/>
                    </a:lnTo>
                    <a:cubicBezTo>
                      <a:pt x="539" y="2876"/>
                      <a:pt x="569" y="3009"/>
                      <a:pt x="569" y="3281"/>
                    </a:cubicBezTo>
                    <a:lnTo>
                      <a:pt x="569" y="19952"/>
                    </a:lnTo>
                    <a:cubicBezTo>
                      <a:pt x="569" y="20226"/>
                      <a:pt x="539" y="20357"/>
                      <a:pt x="482" y="20357"/>
                    </a:cubicBezTo>
                    <a:lnTo>
                      <a:pt x="84" y="20357"/>
                    </a:lnTo>
                    <a:cubicBezTo>
                      <a:pt x="27" y="20357"/>
                      <a:pt x="0" y="20490"/>
                      <a:pt x="0" y="20762"/>
                    </a:cubicBezTo>
                    <a:cubicBezTo>
                      <a:pt x="0" y="21036"/>
                      <a:pt x="27" y="21181"/>
                      <a:pt x="84" y="21181"/>
                    </a:cubicBezTo>
                    <a:lnTo>
                      <a:pt x="1335" y="21181"/>
                    </a:lnTo>
                    <a:cubicBezTo>
                      <a:pt x="1393" y="21181"/>
                      <a:pt x="1420" y="21036"/>
                      <a:pt x="1420" y="20762"/>
                    </a:cubicBezTo>
                    <a:cubicBezTo>
                      <a:pt x="1420" y="20490"/>
                      <a:pt x="1393" y="20357"/>
                      <a:pt x="1335" y="20357"/>
                    </a:cubicBezTo>
                    <a:lnTo>
                      <a:pt x="825" y="20357"/>
                    </a:lnTo>
                    <a:cubicBezTo>
                      <a:pt x="768" y="20357"/>
                      <a:pt x="737" y="20226"/>
                      <a:pt x="737" y="19952"/>
                    </a:cubicBezTo>
                    <a:lnTo>
                      <a:pt x="737" y="3965"/>
                    </a:lnTo>
                    <a:cubicBezTo>
                      <a:pt x="737" y="3820"/>
                      <a:pt x="744" y="3750"/>
                      <a:pt x="755" y="3742"/>
                    </a:cubicBezTo>
                    <a:cubicBezTo>
                      <a:pt x="766" y="3733"/>
                      <a:pt x="776" y="3753"/>
                      <a:pt x="784" y="3826"/>
                    </a:cubicBezTo>
                    <a:lnTo>
                      <a:pt x="2375" y="20762"/>
                    </a:lnTo>
                    <a:cubicBezTo>
                      <a:pt x="2401" y="21036"/>
                      <a:pt x="2443" y="21181"/>
                      <a:pt x="2500" y="21181"/>
                    </a:cubicBezTo>
                    <a:cubicBezTo>
                      <a:pt x="2557" y="21181"/>
                      <a:pt x="2598" y="21036"/>
                      <a:pt x="2625" y="20762"/>
                    </a:cubicBezTo>
                    <a:lnTo>
                      <a:pt x="4215" y="3826"/>
                    </a:lnTo>
                    <a:cubicBezTo>
                      <a:pt x="4223" y="3753"/>
                      <a:pt x="4233" y="3733"/>
                      <a:pt x="4245" y="3742"/>
                    </a:cubicBezTo>
                    <a:cubicBezTo>
                      <a:pt x="4256" y="3750"/>
                      <a:pt x="4259" y="3820"/>
                      <a:pt x="4259" y="3965"/>
                    </a:cubicBezTo>
                    <a:lnTo>
                      <a:pt x="4259" y="19952"/>
                    </a:lnTo>
                    <a:cubicBezTo>
                      <a:pt x="4259" y="20226"/>
                      <a:pt x="4231" y="20357"/>
                      <a:pt x="4175" y="20357"/>
                    </a:cubicBezTo>
                    <a:lnTo>
                      <a:pt x="3664" y="20357"/>
                    </a:lnTo>
                    <a:cubicBezTo>
                      <a:pt x="3607" y="20357"/>
                      <a:pt x="3580" y="20490"/>
                      <a:pt x="3580" y="20762"/>
                    </a:cubicBezTo>
                    <a:cubicBezTo>
                      <a:pt x="3580" y="21036"/>
                      <a:pt x="3607" y="21181"/>
                      <a:pt x="3664" y="21181"/>
                    </a:cubicBezTo>
                    <a:lnTo>
                      <a:pt x="4912" y="21181"/>
                    </a:lnTo>
                    <a:cubicBezTo>
                      <a:pt x="4969" y="21181"/>
                      <a:pt x="4999" y="21036"/>
                      <a:pt x="4999" y="20762"/>
                    </a:cubicBezTo>
                    <a:cubicBezTo>
                      <a:pt x="4999" y="20490"/>
                      <a:pt x="4969" y="20357"/>
                      <a:pt x="4912" y="20357"/>
                    </a:cubicBezTo>
                    <a:lnTo>
                      <a:pt x="4517" y="20357"/>
                    </a:lnTo>
                    <a:cubicBezTo>
                      <a:pt x="4460" y="20357"/>
                      <a:pt x="4430" y="20226"/>
                      <a:pt x="4430" y="19952"/>
                    </a:cubicBezTo>
                    <a:lnTo>
                      <a:pt x="4430" y="3281"/>
                    </a:lnTo>
                    <a:cubicBezTo>
                      <a:pt x="4430" y="3009"/>
                      <a:pt x="4460" y="2876"/>
                      <a:pt x="4517" y="2876"/>
                    </a:cubicBezTo>
                    <a:lnTo>
                      <a:pt x="4912" y="2876"/>
                    </a:lnTo>
                    <a:cubicBezTo>
                      <a:pt x="4969" y="2876"/>
                      <a:pt x="4999" y="2746"/>
                      <a:pt x="4999" y="2471"/>
                    </a:cubicBezTo>
                    <a:cubicBezTo>
                      <a:pt x="4999" y="2199"/>
                      <a:pt x="4969" y="2052"/>
                      <a:pt x="4912" y="2052"/>
                    </a:cubicBezTo>
                    <a:lnTo>
                      <a:pt x="4288" y="2052"/>
                    </a:lnTo>
                    <a:cubicBezTo>
                      <a:pt x="4246" y="2052"/>
                      <a:pt x="4216" y="2090"/>
                      <a:pt x="4195" y="2164"/>
                    </a:cubicBezTo>
                    <a:cubicBezTo>
                      <a:pt x="4174" y="2235"/>
                      <a:pt x="4157" y="2344"/>
                      <a:pt x="4146" y="2471"/>
                    </a:cubicBezTo>
                    <a:lnTo>
                      <a:pt x="2555" y="19408"/>
                    </a:lnTo>
                    <a:cubicBezTo>
                      <a:pt x="2517" y="19790"/>
                      <a:pt x="2479" y="19790"/>
                      <a:pt x="2442" y="19408"/>
                    </a:cubicBezTo>
                    <a:lnTo>
                      <a:pt x="851" y="2471"/>
                    </a:lnTo>
                    <a:cubicBezTo>
                      <a:pt x="839" y="2344"/>
                      <a:pt x="825" y="2235"/>
                      <a:pt x="804" y="2164"/>
                    </a:cubicBezTo>
                    <a:cubicBezTo>
                      <a:pt x="783" y="2090"/>
                      <a:pt x="753" y="2052"/>
                      <a:pt x="711" y="2052"/>
                    </a:cubicBezTo>
                    <a:lnTo>
                      <a:pt x="84" y="2052"/>
                    </a:lnTo>
                    <a:close/>
                    <a:moveTo>
                      <a:pt x="17277" y="5222"/>
                    </a:moveTo>
                    <a:cubicBezTo>
                      <a:pt x="17138" y="5222"/>
                      <a:pt x="17008" y="5330"/>
                      <a:pt x="16885" y="5557"/>
                    </a:cubicBezTo>
                    <a:cubicBezTo>
                      <a:pt x="16772" y="5765"/>
                      <a:pt x="16666" y="6030"/>
                      <a:pt x="16575" y="6325"/>
                    </a:cubicBezTo>
                    <a:cubicBezTo>
                      <a:pt x="16535" y="6450"/>
                      <a:pt x="16500" y="6511"/>
                      <a:pt x="16464" y="6646"/>
                    </a:cubicBezTo>
                    <a:cubicBezTo>
                      <a:pt x="16446" y="5920"/>
                      <a:pt x="16331" y="5362"/>
                      <a:pt x="16171" y="5362"/>
                    </a:cubicBezTo>
                    <a:lnTo>
                      <a:pt x="15602" y="5362"/>
                    </a:lnTo>
                    <a:cubicBezTo>
                      <a:pt x="15427" y="5362"/>
                      <a:pt x="15306" y="6087"/>
                      <a:pt x="15306" y="6925"/>
                    </a:cubicBezTo>
                    <a:cubicBezTo>
                      <a:pt x="15306" y="7764"/>
                      <a:pt x="15427" y="8489"/>
                      <a:pt x="15602" y="8489"/>
                    </a:cubicBezTo>
                    <a:lnTo>
                      <a:pt x="15915" y="8489"/>
                    </a:lnTo>
                    <a:lnTo>
                      <a:pt x="15915" y="18319"/>
                    </a:lnTo>
                    <a:lnTo>
                      <a:pt x="15602" y="18319"/>
                    </a:lnTo>
                    <a:cubicBezTo>
                      <a:pt x="15427" y="18319"/>
                      <a:pt x="15306" y="18820"/>
                      <a:pt x="15306" y="19659"/>
                    </a:cubicBezTo>
                    <a:cubicBezTo>
                      <a:pt x="15306" y="20498"/>
                      <a:pt x="15427" y="21000"/>
                      <a:pt x="15602" y="21000"/>
                    </a:cubicBezTo>
                    <a:lnTo>
                      <a:pt x="16795" y="21000"/>
                    </a:lnTo>
                    <a:cubicBezTo>
                      <a:pt x="16970" y="21000"/>
                      <a:pt x="17091" y="20498"/>
                      <a:pt x="17091" y="19659"/>
                    </a:cubicBezTo>
                    <a:cubicBezTo>
                      <a:pt x="17091" y="18820"/>
                      <a:pt x="16970" y="18319"/>
                      <a:pt x="16795" y="18319"/>
                    </a:cubicBezTo>
                    <a:lnTo>
                      <a:pt x="16473" y="18319"/>
                    </a:lnTo>
                    <a:lnTo>
                      <a:pt x="16473" y="11030"/>
                    </a:lnTo>
                    <a:cubicBezTo>
                      <a:pt x="16566" y="10507"/>
                      <a:pt x="16612" y="10028"/>
                      <a:pt x="16694" y="9592"/>
                    </a:cubicBezTo>
                    <a:cubicBezTo>
                      <a:pt x="16767" y="9192"/>
                      <a:pt x="16859" y="8819"/>
                      <a:pt x="16966" y="8489"/>
                    </a:cubicBezTo>
                    <a:cubicBezTo>
                      <a:pt x="17058" y="8210"/>
                      <a:pt x="17161" y="8070"/>
                      <a:pt x="17280" y="8070"/>
                    </a:cubicBezTo>
                    <a:cubicBezTo>
                      <a:pt x="17441" y="8070"/>
                      <a:pt x="17555" y="8252"/>
                      <a:pt x="17634" y="8615"/>
                    </a:cubicBezTo>
                    <a:cubicBezTo>
                      <a:pt x="17712" y="8970"/>
                      <a:pt x="17747" y="9386"/>
                      <a:pt x="17747" y="9927"/>
                    </a:cubicBezTo>
                    <a:cubicBezTo>
                      <a:pt x="17747" y="10766"/>
                      <a:pt x="17869" y="11352"/>
                      <a:pt x="18044" y="11352"/>
                    </a:cubicBezTo>
                    <a:cubicBezTo>
                      <a:pt x="18218" y="11352"/>
                      <a:pt x="18343" y="10766"/>
                      <a:pt x="18343" y="9927"/>
                    </a:cubicBezTo>
                    <a:cubicBezTo>
                      <a:pt x="18343" y="9289"/>
                      <a:pt x="18318" y="8677"/>
                      <a:pt x="18270" y="8112"/>
                    </a:cubicBezTo>
                    <a:cubicBezTo>
                      <a:pt x="18221" y="7535"/>
                      <a:pt x="18148" y="7015"/>
                      <a:pt x="18052" y="6576"/>
                    </a:cubicBezTo>
                    <a:cubicBezTo>
                      <a:pt x="17958" y="6147"/>
                      <a:pt x="17845" y="5808"/>
                      <a:pt x="17715" y="5571"/>
                    </a:cubicBezTo>
                    <a:cubicBezTo>
                      <a:pt x="17587" y="5335"/>
                      <a:pt x="17438" y="5222"/>
                      <a:pt x="17277" y="5222"/>
                    </a:cubicBezTo>
                    <a:close/>
                    <a:moveTo>
                      <a:pt x="19997" y="5362"/>
                    </a:moveTo>
                    <a:cubicBezTo>
                      <a:pt x="19767" y="5362"/>
                      <a:pt x="19548" y="5565"/>
                      <a:pt x="19350" y="5962"/>
                    </a:cubicBezTo>
                    <a:cubicBezTo>
                      <a:pt x="19151" y="6362"/>
                      <a:pt x="18980" y="6931"/>
                      <a:pt x="18839" y="7651"/>
                    </a:cubicBezTo>
                    <a:cubicBezTo>
                      <a:pt x="18699" y="8366"/>
                      <a:pt x="18589" y="9238"/>
                      <a:pt x="18511" y="10235"/>
                    </a:cubicBezTo>
                    <a:cubicBezTo>
                      <a:pt x="18434" y="11218"/>
                      <a:pt x="18395" y="12313"/>
                      <a:pt x="18395" y="13488"/>
                    </a:cubicBezTo>
                    <a:cubicBezTo>
                      <a:pt x="18395" y="14662"/>
                      <a:pt x="18434" y="15744"/>
                      <a:pt x="18511" y="16727"/>
                    </a:cubicBezTo>
                    <a:cubicBezTo>
                      <a:pt x="18589" y="17724"/>
                      <a:pt x="18699" y="18597"/>
                      <a:pt x="18839" y="19310"/>
                    </a:cubicBezTo>
                    <a:cubicBezTo>
                      <a:pt x="18980" y="20031"/>
                      <a:pt x="19150" y="20599"/>
                      <a:pt x="19350" y="21000"/>
                    </a:cubicBezTo>
                    <a:cubicBezTo>
                      <a:pt x="19547" y="21396"/>
                      <a:pt x="19765" y="21600"/>
                      <a:pt x="19997" y="21600"/>
                    </a:cubicBezTo>
                    <a:cubicBezTo>
                      <a:pt x="20229" y="21600"/>
                      <a:pt x="20448" y="21396"/>
                      <a:pt x="20645" y="21000"/>
                    </a:cubicBezTo>
                    <a:cubicBezTo>
                      <a:pt x="20845" y="20599"/>
                      <a:pt x="21016" y="20029"/>
                      <a:pt x="21156" y="19310"/>
                    </a:cubicBezTo>
                    <a:cubicBezTo>
                      <a:pt x="21296" y="18595"/>
                      <a:pt x="21406" y="17723"/>
                      <a:pt x="21484" y="16727"/>
                    </a:cubicBezTo>
                    <a:cubicBezTo>
                      <a:pt x="21561" y="15742"/>
                      <a:pt x="21600" y="14661"/>
                      <a:pt x="21600" y="13488"/>
                    </a:cubicBezTo>
                    <a:cubicBezTo>
                      <a:pt x="21600" y="12314"/>
                      <a:pt x="21561" y="11220"/>
                      <a:pt x="21484" y="10235"/>
                    </a:cubicBezTo>
                    <a:cubicBezTo>
                      <a:pt x="21406" y="9238"/>
                      <a:pt x="21296" y="8367"/>
                      <a:pt x="21156" y="7651"/>
                    </a:cubicBezTo>
                    <a:cubicBezTo>
                      <a:pt x="21015" y="6931"/>
                      <a:pt x="20844" y="6363"/>
                      <a:pt x="20645" y="5962"/>
                    </a:cubicBezTo>
                    <a:cubicBezTo>
                      <a:pt x="20447" y="5565"/>
                      <a:pt x="20228" y="5362"/>
                      <a:pt x="19997" y="5362"/>
                    </a:cubicBezTo>
                    <a:close/>
                    <a:moveTo>
                      <a:pt x="6312" y="7247"/>
                    </a:moveTo>
                    <a:cubicBezTo>
                      <a:pt x="6187" y="7247"/>
                      <a:pt x="6067" y="7329"/>
                      <a:pt x="5957" y="7484"/>
                    </a:cubicBezTo>
                    <a:cubicBezTo>
                      <a:pt x="5847" y="7638"/>
                      <a:pt x="5751" y="7829"/>
                      <a:pt x="5664" y="8056"/>
                    </a:cubicBezTo>
                    <a:cubicBezTo>
                      <a:pt x="5577" y="8285"/>
                      <a:pt x="5498" y="8541"/>
                      <a:pt x="5432" y="8824"/>
                    </a:cubicBezTo>
                    <a:cubicBezTo>
                      <a:pt x="5365" y="9106"/>
                      <a:pt x="5314" y="9365"/>
                      <a:pt x="5272" y="9620"/>
                    </a:cubicBezTo>
                    <a:cubicBezTo>
                      <a:pt x="5238" y="9838"/>
                      <a:pt x="5244" y="10029"/>
                      <a:pt x="5290" y="10193"/>
                    </a:cubicBezTo>
                    <a:cubicBezTo>
                      <a:pt x="5335" y="10356"/>
                      <a:pt x="5375" y="10327"/>
                      <a:pt x="5409" y="10109"/>
                    </a:cubicBezTo>
                    <a:cubicBezTo>
                      <a:pt x="5443" y="9891"/>
                      <a:pt x="5487" y="9663"/>
                      <a:pt x="5542" y="9425"/>
                    </a:cubicBezTo>
                    <a:cubicBezTo>
                      <a:pt x="5597" y="9190"/>
                      <a:pt x="5660" y="8983"/>
                      <a:pt x="5734" y="8782"/>
                    </a:cubicBezTo>
                    <a:cubicBezTo>
                      <a:pt x="5808" y="8583"/>
                      <a:pt x="5892" y="8404"/>
                      <a:pt x="5986" y="8266"/>
                    </a:cubicBezTo>
                    <a:cubicBezTo>
                      <a:pt x="6081" y="8129"/>
                      <a:pt x="6190" y="8070"/>
                      <a:pt x="6312" y="8070"/>
                    </a:cubicBezTo>
                    <a:cubicBezTo>
                      <a:pt x="6448" y="8070"/>
                      <a:pt x="6570" y="8159"/>
                      <a:pt x="6680" y="8350"/>
                    </a:cubicBezTo>
                    <a:cubicBezTo>
                      <a:pt x="6790" y="8540"/>
                      <a:pt x="6883" y="8807"/>
                      <a:pt x="6959" y="9145"/>
                    </a:cubicBezTo>
                    <a:cubicBezTo>
                      <a:pt x="7035" y="9481"/>
                      <a:pt x="7091" y="9871"/>
                      <a:pt x="7133" y="10318"/>
                    </a:cubicBezTo>
                    <a:cubicBezTo>
                      <a:pt x="7175" y="10766"/>
                      <a:pt x="7197" y="11247"/>
                      <a:pt x="7197" y="11756"/>
                    </a:cubicBezTo>
                    <a:lnTo>
                      <a:pt x="7197" y="16950"/>
                    </a:lnTo>
                    <a:cubicBezTo>
                      <a:pt x="7118" y="17642"/>
                      <a:pt x="7021" y="18263"/>
                      <a:pt x="6907" y="18807"/>
                    </a:cubicBezTo>
                    <a:cubicBezTo>
                      <a:pt x="6808" y="19282"/>
                      <a:pt x="6690" y="19705"/>
                      <a:pt x="6550" y="20078"/>
                    </a:cubicBezTo>
                    <a:cubicBezTo>
                      <a:pt x="6410" y="20451"/>
                      <a:pt x="6248" y="20637"/>
                      <a:pt x="6062" y="20637"/>
                    </a:cubicBezTo>
                    <a:cubicBezTo>
                      <a:pt x="5778" y="20637"/>
                      <a:pt x="5565" y="20296"/>
                      <a:pt x="5423" y="19631"/>
                    </a:cubicBezTo>
                    <a:cubicBezTo>
                      <a:pt x="5281" y="18966"/>
                      <a:pt x="5208" y="18115"/>
                      <a:pt x="5208" y="17076"/>
                    </a:cubicBezTo>
                    <a:cubicBezTo>
                      <a:pt x="5208" y="16567"/>
                      <a:pt x="5227" y="16102"/>
                      <a:pt x="5264" y="15666"/>
                    </a:cubicBezTo>
                    <a:cubicBezTo>
                      <a:pt x="5299" y="15230"/>
                      <a:pt x="5355" y="14844"/>
                      <a:pt x="5435" y="14535"/>
                    </a:cubicBezTo>
                    <a:cubicBezTo>
                      <a:pt x="5514" y="14224"/>
                      <a:pt x="5615" y="13990"/>
                      <a:pt x="5737" y="13809"/>
                    </a:cubicBezTo>
                    <a:cubicBezTo>
                      <a:pt x="5858" y="13628"/>
                      <a:pt x="6005" y="13530"/>
                      <a:pt x="6175" y="13530"/>
                    </a:cubicBezTo>
                    <a:lnTo>
                      <a:pt x="6770" y="13530"/>
                    </a:lnTo>
                    <a:cubicBezTo>
                      <a:pt x="6827" y="13530"/>
                      <a:pt x="6857" y="13398"/>
                      <a:pt x="6857" y="13125"/>
                    </a:cubicBezTo>
                    <a:cubicBezTo>
                      <a:pt x="6857" y="12852"/>
                      <a:pt x="6827" y="12706"/>
                      <a:pt x="6770" y="12706"/>
                    </a:cubicBezTo>
                    <a:lnTo>
                      <a:pt x="6175" y="12706"/>
                    </a:lnTo>
                    <a:cubicBezTo>
                      <a:pt x="5990" y="12706"/>
                      <a:pt x="5825" y="12828"/>
                      <a:pt x="5685" y="13055"/>
                    </a:cubicBezTo>
                    <a:cubicBezTo>
                      <a:pt x="5544" y="13284"/>
                      <a:pt x="5427" y="13585"/>
                      <a:pt x="5330" y="13976"/>
                    </a:cubicBezTo>
                    <a:cubicBezTo>
                      <a:pt x="5234" y="14369"/>
                      <a:pt x="5162" y="14831"/>
                      <a:pt x="5113" y="15359"/>
                    </a:cubicBezTo>
                    <a:cubicBezTo>
                      <a:pt x="5063" y="15886"/>
                      <a:pt x="5037" y="16457"/>
                      <a:pt x="5037" y="17076"/>
                    </a:cubicBezTo>
                    <a:cubicBezTo>
                      <a:pt x="5037" y="17696"/>
                      <a:pt x="5059" y="18280"/>
                      <a:pt x="5101" y="18807"/>
                    </a:cubicBezTo>
                    <a:cubicBezTo>
                      <a:pt x="5143" y="19336"/>
                      <a:pt x="5204" y="19784"/>
                      <a:pt x="5290" y="20176"/>
                    </a:cubicBezTo>
                    <a:cubicBezTo>
                      <a:pt x="5375" y="20567"/>
                      <a:pt x="5483" y="20882"/>
                      <a:pt x="5612" y="21111"/>
                    </a:cubicBezTo>
                    <a:cubicBezTo>
                      <a:pt x="5741" y="21339"/>
                      <a:pt x="5892" y="21446"/>
                      <a:pt x="6062" y="21446"/>
                    </a:cubicBezTo>
                    <a:cubicBezTo>
                      <a:pt x="6198" y="21446"/>
                      <a:pt x="6322" y="21363"/>
                      <a:pt x="6434" y="21181"/>
                    </a:cubicBezTo>
                    <a:cubicBezTo>
                      <a:pt x="6545" y="21000"/>
                      <a:pt x="6646" y="20781"/>
                      <a:pt x="6735" y="20525"/>
                    </a:cubicBezTo>
                    <a:cubicBezTo>
                      <a:pt x="6824" y="20271"/>
                      <a:pt x="6899" y="19997"/>
                      <a:pt x="6962" y="19715"/>
                    </a:cubicBezTo>
                    <a:cubicBezTo>
                      <a:pt x="7024" y="19434"/>
                      <a:pt x="7073" y="19181"/>
                      <a:pt x="7107" y="18961"/>
                    </a:cubicBezTo>
                    <a:cubicBezTo>
                      <a:pt x="7122" y="18871"/>
                      <a:pt x="7134" y="18831"/>
                      <a:pt x="7145" y="18821"/>
                    </a:cubicBezTo>
                    <a:cubicBezTo>
                      <a:pt x="7156" y="18812"/>
                      <a:pt x="7166" y="18826"/>
                      <a:pt x="7174" y="18863"/>
                    </a:cubicBezTo>
                    <a:cubicBezTo>
                      <a:pt x="7181" y="18900"/>
                      <a:pt x="7187" y="18944"/>
                      <a:pt x="7191" y="19017"/>
                    </a:cubicBezTo>
                    <a:cubicBezTo>
                      <a:pt x="7195" y="19089"/>
                      <a:pt x="7197" y="19166"/>
                      <a:pt x="7197" y="19240"/>
                    </a:cubicBezTo>
                    <a:lnTo>
                      <a:pt x="7197" y="20762"/>
                    </a:lnTo>
                    <a:cubicBezTo>
                      <a:pt x="7197" y="21036"/>
                      <a:pt x="7224" y="21181"/>
                      <a:pt x="7281" y="21181"/>
                    </a:cubicBezTo>
                    <a:lnTo>
                      <a:pt x="7850" y="21181"/>
                    </a:lnTo>
                    <a:cubicBezTo>
                      <a:pt x="7907" y="21181"/>
                      <a:pt x="7935" y="21036"/>
                      <a:pt x="7935" y="20762"/>
                    </a:cubicBezTo>
                    <a:cubicBezTo>
                      <a:pt x="7935" y="20490"/>
                      <a:pt x="7907" y="20357"/>
                      <a:pt x="7850" y="20357"/>
                    </a:cubicBezTo>
                    <a:lnTo>
                      <a:pt x="7453" y="20357"/>
                    </a:lnTo>
                    <a:cubicBezTo>
                      <a:pt x="7396" y="20357"/>
                      <a:pt x="7368" y="20226"/>
                      <a:pt x="7368" y="19952"/>
                    </a:cubicBezTo>
                    <a:lnTo>
                      <a:pt x="7368" y="11756"/>
                    </a:lnTo>
                    <a:cubicBezTo>
                      <a:pt x="7368" y="11136"/>
                      <a:pt x="7342" y="10558"/>
                      <a:pt x="7293" y="10011"/>
                    </a:cubicBezTo>
                    <a:cubicBezTo>
                      <a:pt x="7244" y="9465"/>
                      <a:pt x="7175" y="8983"/>
                      <a:pt x="7084" y="8573"/>
                    </a:cubicBezTo>
                    <a:cubicBezTo>
                      <a:pt x="6993" y="8163"/>
                      <a:pt x="6881" y="7833"/>
                      <a:pt x="6750" y="7596"/>
                    </a:cubicBezTo>
                    <a:cubicBezTo>
                      <a:pt x="6619" y="7359"/>
                      <a:pt x="6475" y="7247"/>
                      <a:pt x="6312" y="7247"/>
                    </a:cubicBezTo>
                    <a:close/>
                    <a:moveTo>
                      <a:pt x="20055" y="8042"/>
                    </a:moveTo>
                    <a:cubicBezTo>
                      <a:pt x="20212" y="8042"/>
                      <a:pt x="20353" y="8172"/>
                      <a:pt x="20476" y="8419"/>
                    </a:cubicBezTo>
                    <a:cubicBezTo>
                      <a:pt x="20599" y="8666"/>
                      <a:pt x="20701" y="8997"/>
                      <a:pt x="20787" y="9439"/>
                    </a:cubicBezTo>
                    <a:cubicBezTo>
                      <a:pt x="20873" y="9884"/>
                      <a:pt x="20942" y="10433"/>
                      <a:pt x="20990" y="11072"/>
                    </a:cubicBezTo>
                    <a:cubicBezTo>
                      <a:pt x="21040" y="11734"/>
                      <a:pt x="21066" y="12484"/>
                      <a:pt x="21066" y="13306"/>
                    </a:cubicBezTo>
                    <a:cubicBezTo>
                      <a:pt x="21066" y="14146"/>
                      <a:pt x="21040" y="14909"/>
                      <a:pt x="20990" y="15568"/>
                    </a:cubicBezTo>
                    <a:cubicBezTo>
                      <a:pt x="20942" y="16209"/>
                      <a:pt x="20873" y="16758"/>
                      <a:pt x="20787" y="17202"/>
                    </a:cubicBezTo>
                    <a:cubicBezTo>
                      <a:pt x="20702" y="17638"/>
                      <a:pt x="20599" y="17989"/>
                      <a:pt x="20479" y="18221"/>
                    </a:cubicBezTo>
                    <a:cubicBezTo>
                      <a:pt x="20356" y="18462"/>
                      <a:pt x="20213" y="18584"/>
                      <a:pt x="20055" y="18584"/>
                    </a:cubicBezTo>
                    <a:cubicBezTo>
                      <a:pt x="19898" y="18584"/>
                      <a:pt x="19755" y="18462"/>
                      <a:pt x="19632" y="18221"/>
                    </a:cubicBezTo>
                    <a:cubicBezTo>
                      <a:pt x="19512" y="17989"/>
                      <a:pt x="19409" y="17650"/>
                      <a:pt x="19324" y="17216"/>
                    </a:cubicBezTo>
                    <a:cubicBezTo>
                      <a:pt x="19237" y="16765"/>
                      <a:pt x="19170" y="16221"/>
                      <a:pt x="19121" y="15568"/>
                    </a:cubicBezTo>
                    <a:cubicBezTo>
                      <a:pt x="19071" y="14913"/>
                      <a:pt x="19045" y="14151"/>
                      <a:pt x="19045" y="13306"/>
                    </a:cubicBezTo>
                    <a:cubicBezTo>
                      <a:pt x="19045" y="12479"/>
                      <a:pt x="19071" y="11729"/>
                      <a:pt x="19121" y="11072"/>
                    </a:cubicBezTo>
                    <a:cubicBezTo>
                      <a:pt x="19170" y="10429"/>
                      <a:pt x="19238" y="9881"/>
                      <a:pt x="19324" y="9439"/>
                    </a:cubicBezTo>
                    <a:cubicBezTo>
                      <a:pt x="19410" y="8995"/>
                      <a:pt x="19511" y="8667"/>
                      <a:pt x="19635" y="8419"/>
                    </a:cubicBezTo>
                    <a:cubicBezTo>
                      <a:pt x="19757" y="8172"/>
                      <a:pt x="19899" y="8042"/>
                      <a:pt x="20055" y="80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94" name="Shape 194"/>
              <p:cNvSpPr/>
              <p:nvPr/>
            </p:nvSpPr>
            <p:spPr>
              <a:xfrm>
                <a:off x="376801" y="88659"/>
                <a:ext cx="283710" cy="3086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60" extrusionOk="0">
                    <a:moveTo>
                      <a:pt x="21213" y="11458"/>
                    </a:moveTo>
                    <a:lnTo>
                      <a:pt x="19665" y="11458"/>
                    </a:lnTo>
                    <a:cubicBezTo>
                      <a:pt x="19526" y="11458"/>
                      <a:pt x="19407" y="11423"/>
                      <a:pt x="19303" y="11352"/>
                    </a:cubicBezTo>
                    <a:cubicBezTo>
                      <a:pt x="19200" y="11281"/>
                      <a:pt x="19106" y="11198"/>
                      <a:pt x="19020" y="11103"/>
                    </a:cubicBezTo>
                    <a:lnTo>
                      <a:pt x="15331" y="6393"/>
                    </a:lnTo>
                    <a:cubicBezTo>
                      <a:pt x="15227" y="6251"/>
                      <a:pt x="15227" y="6109"/>
                      <a:pt x="15331" y="5967"/>
                    </a:cubicBezTo>
                    <a:lnTo>
                      <a:pt x="18242" y="2078"/>
                    </a:lnTo>
                    <a:cubicBezTo>
                      <a:pt x="18311" y="1983"/>
                      <a:pt x="18401" y="1899"/>
                      <a:pt x="18513" y="1828"/>
                    </a:cubicBezTo>
                    <a:cubicBezTo>
                      <a:pt x="18530" y="1817"/>
                      <a:pt x="18584" y="1790"/>
                      <a:pt x="18658" y="1754"/>
                    </a:cubicBezTo>
                    <a:cubicBezTo>
                      <a:pt x="19600" y="1650"/>
                      <a:pt x="20445" y="1250"/>
                      <a:pt x="21072" y="657"/>
                    </a:cubicBezTo>
                    <a:cubicBezTo>
                      <a:pt x="21234" y="504"/>
                      <a:pt x="21230" y="258"/>
                      <a:pt x="21064" y="110"/>
                    </a:cubicBezTo>
                    <a:cubicBezTo>
                      <a:pt x="20896" y="-39"/>
                      <a:pt x="20630" y="-36"/>
                      <a:pt x="20467" y="118"/>
                    </a:cubicBezTo>
                    <a:cubicBezTo>
                      <a:pt x="19916" y="637"/>
                      <a:pt x="19162" y="966"/>
                      <a:pt x="18322" y="1002"/>
                    </a:cubicBezTo>
                    <a:lnTo>
                      <a:pt x="17812" y="990"/>
                    </a:lnTo>
                    <a:cubicBezTo>
                      <a:pt x="17055" y="913"/>
                      <a:pt x="16380" y="594"/>
                      <a:pt x="15873" y="117"/>
                    </a:cubicBezTo>
                    <a:cubicBezTo>
                      <a:pt x="15710" y="-37"/>
                      <a:pt x="15443" y="-40"/>
                      <a:pt x="15276" y="110"/>
                    </a:cubicBezTo>
                    <a:cubicBezTo>
                      <a:pt x="15109" y="259"/>
                      <a:pt x="15106" y="504"/>
                      <a:pt x="15269" y="657"/>
                    </a:cubicBezTo>
                    <a:lnTo>
                      <a:pt x="15268" y="657"/>
                    </a:lnTo>
                    <a:cubicBezTo>
                      <a:pt x="15838" y="1195"/>
                      <a:pt x="16587" y="1573"/>
                      <a:pt x="17425" y="1717"/>
                    </a:cubicBezTo>
                    <a:cubicBezTo>
                      <a:pt x="17428" y="1728"/>
                      <a:pt x="17435" y="1739"/>
                      <a:pt x="17437" y="1751"/>
                    </a:cubicBezTo>
                    <a:cubicBezTo>
                      <a:pt x="17459" y="1838"/>
                      <a:pt x="17430" y="1972"/>
                      <a:pt x="17345" y="2067"/>
                    </a:cubicBezTo>
                    <a:lnTo>
                      <a:pt x="14867" y="5352"/>
                    </a:lnTo>
                    <a:cubicBezTo>
                      <a:pt x="14746" y="5525"/>
                      <a:pt x="14626" y="5525"/>
                      <a:pt x="14506" y="5352"/>
                    </a:cubicBezTo>
                    <a:lnTo>
                      <a:pt x="11411" y="1400"/>
                    </a:lnTo>
                    <a:cubicBezTo>
                      <a:pt x="11324" y="1305"/>
                      <a:pt x="11310" y="1221"/>
                      <a:pt x="11372" y="1150"/>
                    </a:cubicBezTo>
                    <a:cubicBezTo>
                      <a:pt x="11431" y="1079"/>
                      <a:pt x="11530" y="1045"/>
                      <a:pt x="11668" y="1045"/>
                    </a:cubicBezTo>
                    <a:lnTo>
                      <a:pt x="13732" y="1045"/>
                    </a:lnTo>
                    <a:cubicBezTo>
                      <a:pt x="13989" y="1045"/>
                      <a:pt x="14119" y="926"/>
                      <a:pt x="14119" y="690"/>
                    </a:cubicBezTo>
                    <a:cubicBezTo>
                      <a:pt x="14119" y="453"/>
                      <a:pt x="13989" y="335"/>
                      <a:pt x="13732" y="335"/>
                    </a:cubicBezTo>
                    <a:lnTo>
                      <a:pt x="8315" y="335"/>
                    </a:lnTo>
                    <a:cubicBezTo>
                      <a:pt x="8056" y="335"/>
                      <a:pt x="7928" y="453"/>
                      <a:pt x="7928" y="690"/>
                    </a:cubicBezTo>
                    <a:cubicBezTo>
                      <a:pt x="7928" y="926"/>
                      <a:pt x="8056" y="1045"/>
                      <a:pt x="8315" y="1045"/>
                    </a:cubicBezTo>
                    <a:lnTo>
                      <a:pt x="9863" y="1045"/>
                    </a:lnTo>
                    <a:cubicBezTo>
                      <a:pt x="10000" y="1045"/>
                      <a:pt x="10124" y="1079"/>
                      <a:pt x="10237" y="1150"/>
                    </a:cubicBezTo>
                    <a:cubicBezTo>
                      <a:pt x="10348" y="1221"/>
                      <a:pt x="10438" y="1305"/>
                      <a:pt x="10508" y="1400"/>
                    </a:cubicBezTo>
                    <a:lnTo>
                      <a:pt x="14066" y="5967"/>
                    </a:lnTo>
                    <a:cubicBezTo>
                      <a:pt x="14170" y="6109"/>
                      <a:pt x="14170" y="6251"/>
                      <a:pt x="14066" y="6393"/>
                    </a:cubicBezTo>
                    <a:lnTo>
                      <a:pt x="2579" y="20495"/>
                    </a:lnTo>
                    <a:cubicBezTo>
                      <a:pt x="2492" y="20590"/>
                      <a:pt x="2399" y="20674"/>
                      <a:pt x="2295" y="20745"/>
                    </a:cubicBezTo>
                    <a:cubicBezTo>
                      <a:pt x="2192" y="20816"/>
                      <a:pt x="2072" y="20850"/>
                      <a:pt x="1935" y="20850"/>
                    </a:cubicBezTo>
                    <a:lnTo>
                      <a:pt x="387" y="20850"/>
                    </a:lnTo>
                    <a:cubicBezTo>
                      <a:pt x="128" y="20850"/>
                      <a:pt x="0" y="20969"/>
                      <a:pt x="0" y="21205"/>
                    </a:cubicBezTo>
                    <a:cubicBezTo>
                      <a:pt x="0" y="21442"/>
                      <a:pt x="128" y="21560"/>
                      <a:pt x="387" y="21560"/>
                    </a:cubicBezTo>
                    <a:lnTo>
                      <a:pt x="5803" y="21560"/>
                    </a:lnTo>
                    <a:cubicBezTo>
                      <a:pt x="6061" y="21560"/>
                      <a:pt x="6190" y="21442"/>
                      <a:pt x="6190" y="21205"/>
                    </a:cubicBezTo>
                    <a:cubicBezTo>
                      <a:pt x="6190" y="20969"/>
                      <a:pt x="6061" y="20850"/>
                      <a:pt x="5803" y="20850"/>
                    </a:cubicBezTo>
                    <a:lnTo>
                      <a:pt x="3740" y="20850"/>
                    </a:lnTo>
                    <a:cubicBezTo>
                      <a:pt x="3602" y="20850"/>
                      <a:pt x="3504" y="20816"/>
                      <a:pt x="3442" y="20745"/>
                    </a:cubicBezTo>
                    <a:cubicBezTo>
                      <a:pt x="3382" y="20674"/>
                      <a:pt x="3395" y="20590"/>
                      <a:pt x="3481" y="20495"/>
                    </a:cubicBezTo>
                    <a:lnTo>
                      <a:pt x="14506" y="6985"/>
                    </a:lnTo>
                    <a:cubicBezTo>
                      <a:pt x="14626" y="6827"/>
                      <a:pt x="14746" y="6827"/>
                      <a:pt x="14867" y="6985"/>
                    </a:cubicBezTo>
                    <a:lnTo>
                      <a:pt x="18117" y="11103"/>
                    </a:lnTo>
                    <a:cubicBezTo>
                      <a:pt x="18204" y="11198"/>
                      <a:pt x="18216" y="11281"/>
                      <a:pt x="18156" y="11352"/>
                    </a:cubicBezTo>
                    <a:cubicBezTo>
                      <a:pt x="18095" y="11423"/>
                      <a:pt x="17996" y="11458"/>
                      <a:pt x="17859" y="11458"/>
                    </a:cubicBezTo>
                    <a:lnTo>
                      <a:pt x="15795" y="11458"/>
                    </a:lnTo>
                    <a:cubicBezTo>
                      <a:pt x="15537" y="11458"/>
                      <a:pt x="15409" y="11577"/>
                      <a:pt x="15409" y="11813"/>
                    </a:cubicBezTo>
                    <a:cubicBezTo>
                      <a:pt x="15409" y="12050"/>
                      <a:pt x="15537" y="12167"/>
                      <a:pt x="15795" y="12167"/>
                    </a:cubicBezTo>
                    <a:lnTo>
                      <a:pt x="21213" y="12167"/>
                    </a:lnTo>
                    <a:cubicBezTo>
                      <a:pt x="21470" y="12167"/>
                      <a:pt x="21600" y="12050"/>
                      <a:pt x="21600" y="11813"/>
                    </a:cubicBezTo>
                    <a:cubicBezTo>
                      <a:pt x="21600" y="11577"/>
                      <a:pt x="21470" y="11458"/>
                      <a:pt x="21213" y="1145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95" name="Shape 195"/>
              <p:cNvSpPr/>
              <p:nvPr/>
            </p:nvSpPr>
            <p:spPr>
              <a:xfrm>
                <a:off x="592908" y="72035"/>
                <a:ext cx="44769" cy="20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802" y="11979"/>
                    </a:moveTo>
                    <a:cubicBezTo>
                      <a:pt x="15493" y="11979"/>
                      <a:pt x="14427" y="10116"/>
                      <a:pt x="14427" y="7815"/>
                    </a:cubicBezTo>
                    <a:cubicBezTo>
                      <a:pt x="14427" y="5520"/>
                      <a:pt x="15493" y="3657"/>
                      <a:pt x="16802" y="3657"/>
                    </a:cubicBezTo>
                    <a:cubicBezTo>
                      <a:pt x="18118" y="3657"/>
                      <a:pt x="19185" y="5520"/>
                      <a:pt x="19185" y="7815"/>
                    </a:cubicBezTo>
                    <a:cubicBezTo>
                      <a:pt x="19185" y="10116"/>
                      <a:pt x="18118" y="11979"/>
                      <a:pt x="16802" y="11979"/>
                    </a:cubicBezTo>
                    <a:close/>
                    <a:moveTo>
                      <a:pt x="10799" y="0"/>
                    </a:moveTo>
                    <a:cubicBezTo>
                      <a:pt x="4837" y="0"/>
                      <a:pt x="0" y="4833"/>
                      <a:pt x="0" y="10803"/>
                    </a:cubicBezTo>
                    <a:cubicBezTo>
                      <a:pt x="0" y="16767"/>
                      <a:pt x="4837" y="21600"/>
                      <a:pt x="10799" y="21600"/>
                    </a:cubicBezTo>
                    <a:cubicBezTo>
                      <a:pt x="16761" y="21600"/>
                      <a:pt x="21600" y="16767"/>
                      <a:pt x="21600" y="10803"/>
                    </a:cubicBezTo>
                    <a:cubicBezTo>
                      <a:pt x="21600" y="4833"/>
                      <a:pt x="16761" y="0"/>
                      <a:pt x="107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  <p:sp>
        <p:nvSpPr>
          <p:cNvPr id="198" name="Shape 198"/>
          <p:cNvSpPr/>
          <p:nvPr/>
        </p:nvSpPr>
        <p:spPr>
          <a:xfrm>
            <a:off x="8660187" y="6553200"/>
            <a:ext cx="97069" cy="203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normAutofit/>
          </a:bodyPr>
          <a:lstStyle>
            <a:lvl1pPr>
              <a:defRPr sz="180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pPr algn="ctr" defTabSz="309563">
              <a:defRPr>
                <a:solidFill>
                  <a:srgbClr val="000000"/>
                </a:solidFill>
              </a:defRPr>
            </a:pPr>
            <a:r>
              <a:rPr sz="675" kern="0"/>
              <a:t>￼</a:t>
            </a:r>
          </a:p>
        </p:txBody>
      </p:sp>
      <p:grpSp>
        <p:nvGrpSpPr>
          <p:cNvPr id="201" name="Group 201">
            <a:hlinkClick r:id="" action="ppaction://hlinkshowjump?jump=previousslide"/>
          </p:cNvPr>
          <p:cNvGrpSpPr/>
          <p:nvPr/>
        </p:nvGrpSpPr>
        <p:grpSpPr>
          <a:xfrm>
            <a:off x="8488688" y="6575220"/>
            <a:ext cx="109845" cy="146460"/>
            <a:chOff x="0" y="0"/>
            <a:chExt cx="292918" cy="292918"/>
          </a:xfrm>
        </p:grpSpPr>
        <p:sp>
          <p:nvSpPr>
            <p:cNvPr id="199" name="Shape 199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222B31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200" name="Shape 200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22B3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204" name="Group 204">
            <a:hlinkClick r:id="" action="ppaction://hlinkshowjump?jump=nextslide"/>
          </p:cNvPr>
          <p:cNvGrpSpPr/>
          <p:nvPr/>
        </p:nvGrpSpPr>
        <p:grpSpPr>
          <a:xfrm flipH="1">
            <a:off x="8807776" y="6575220"/>
            <a:ext cx="109845" cy="146460"/>
            <a:chOff x="0" y="0"/>
            <a:chExt cx="292918" cy="292918"/>
          </a:xfrm>
        </p:grpSpPr>
        <p:sp>
          <p:nvSpPr>
            <p:cNvPr id="202" name="Shape 202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222B31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203" name="Shape 203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22B3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sp>
        <p:nvSpPr>
          <p:cNvPr id="205" name="Shape 205"/>
          <p:cNvSpPr>
            <a:spLocks noGrp="1"/>
          </p:cNvSpPr>
          <p:nvPr>
            <p:ph type="sldNum" sz="quarter" idx="2"/>
          </p:nvPr>
        </p:nvSpPr>
        <p:spPr>
          <a:xfrm>
            <a:off x="8639007" y="6616700"/>
            <a:ext cx="139430" cy="203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1283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206" name="Shape 206"/>
          <p:cNvSpPr>
            <a:spLocks noGrp="1"/>
          </p:cNvSpPr>
          <p:nvPr>
            <p:ph type="title"/>
          </p:nvPr>
        </p:nvSpPr>
        <p:spPr>
          <a:xfrm>
            <a:off x="744729" y="179682"/>
            <a:ext cx="7654543" cy="741978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FFFFFF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FFFFFF"/>
                </a:solidFill>
              </a:rP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68517855"/>
      </p:ext>
    </p:extLst>
  </p:cSld>
  <p:clrMapOvr>
    <a:masterClrMapping/>
  </p:clrMapOvr>
  <p:transition spd="med"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ide Solid Color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" name="Group 215"/>
          <p:cNvGrpSpPr/>
          <p:nvPr/>
        </p:nvGrpSpPr>
        <p:grpSpPr>
          <a:xfrm>
            <a:off x="206257" y="6579295"/>
            <a:ext cx="652434" cy="198656"/>
            <a:chOff x="0" y="0"/>
            <a:chExt cx="1739821" cy="397311"/>
          </a:xfrm>
        </p:grpSpPr>
        <p:grpSp>
          <p:nvGrpSpPr>
            <p:cNvPr id="210" name="Group 210"/>
            <p:cNvGrpSpPr/>
            <p:nvPr/>
          </p:nvGrpSpPr>
          <p:grpSpPr>
            <a:xfrm>
              <a:off x="0" y="16976"/>
              <a:ext cx="378730" cy="275796"/>
              <a:chOff x="0" y="0"/>
              <a:chExt cx="378729" cy="275794"/>
            </a:xfrm>
          </p:grpSpPr>
          <p:sp>
            <p:nvSpPr>
              <p:cNvPr id="208" name="Shape 208"/>
              <p:cNvSpPr/>
              <p:nvPr/>
            </p:nvSpPr>
            <p:spPr>
              <a:xfrm>
                <a:off x="105200" y="0"/>
                <a:ext cx="273530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7316"/>
                    </a:moveTo>
                    <a:cubicBezTo>
                      <a:pt x="21600" y="19682"/>
                      <a:pt x="20404" y="21600"/>
                      <a:pt x="18928" y="21600"/>
                    </a:cubicBezTo>
                    <a:cubicBezTo>
                      <a:pt x="17453" y="21600"/>
                      <a:pt x="16257" y="19682"/>
                      <a:pt x="16257" y="17316"/>
                    </a:cubicBezTo>
                    <a:cubicBezTo>
                      <a:pt x="16257" y="12492"/>
                      <a:pt x="13809" y="8567"/>
                      <a:pt x="10800" y="8567"/>
                    </a:cubicBezTo>
                    <a:cubicBezTo>
                      <a:pt x="7791" y="8567"/>
                      <a:pt x="5343" y="12492"/>
                      <a:pt x="5343" y="17316"/>
                    </a:cubicBezTo>
                    <a:cubicBezTo>
                      <a:pt x="5343" y="19682"/>
                      <a:pt x="4147" y="21600"/>
                      <a:pt x="2672" y="21600"/>
                    </a:cubicBezTo>
                    <a:cubicBezTo>
                      <a:pt x="1197" y="21600"/>
                      <a:pt x="0" y="19682"/>
                      <a:pt x="0" y="17316"/>
                    </a:cubicBezTo>
                    <a:cubicBezTo>
                      <a:pt x="0" y="12691"/>
                      <a:pt x="1123" y="8343"/>
                      <a:pt x="3163" y="5072"/>
                    </a:cubicBezTo>
                    <a:cubicBezTo>
                      <a:pt x="5204" y="1801"/>
                      <a:pt x="7915" y="0"/>
                      <a:pt x="10800" y="0"/>
                    </a:cubicBezTo>
                    <a:cubicBezTo>
                      <a:pt x="13685" y="0"/>
                      <a:pt x="16397" y="1801"/>
                      <a:pt x="18437" y="5072"/>
                    </a:cubicBezTo>
                    <a:cubicBezTo>
                      <a:pt x="20477" y="8343"/>
                      <a:pt x="21600" y="12691"/>
                      <a:pt x="21600" y="17316"/>
                    </a:cubicBezTo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209" name="Shape 209"/>
              <p:cNvSpPr/>
              <p:nvPr/>
            </p:nvSpPr>
            <p:spPr>
              <a:xfrm>
                <a:off x="0" y="105200"/>
                <a:ext cx="273528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003" y="6600"/>
                    </a:moveTo>
                    <a:cubicBezTo>
                      <a:pt x="17003" y="3730"/>
                      <a:pt x="18459" y="1393"/>
                      <a:pt x="20250" y="1393"/>
                    </a:cubicBezTo>
                    <a:cubicBezTo>
                      <a:pt x="20499" y="1393"/>
                      <a:pt x="20740" y="1442"/>
                      <a:pt x="20972" y="1527"/>
                    </a:cubicBezTo>
                    <a:cubicBezTo>
                      <a:pt x="20482" y="594"/>
                      <a:pt x="19749" y="0"/>
                      <a:pt x="18928" y="0"/>
                    </a:cubicBezTo>
                    <a:cubicBezTo>
                      <a:pt x="17453" y="0"/>
                      <a:pt x="16257" y="1918"/>
                      <a:pt x="16257" y="4284"/>
                    </a:cubicBezTo>
                    <a:cubicBezTo>
                      <a:pt x="16257" y="6254"/>
                      <a:pt x="15844" y="8067"/>
                      <a:pt x="15156" y="9532"/>
                    </a:cubicBezTo>
                    <a:cubicBezTo>
                      <a:pt x="16156" y="9547"/>
                      <a:pt x="16966" y="10855"/>
                      <a:pt x="16966" y="12461"/>
                    </a:cubicBezTo>
                    <a:cubicBezTo>
                      <a:pt x="16966" y="14077"/>
                      <a:pt x="16146" y="15392"/>
                      <a:pt x="15138" y="15392"/>
                    </a:cubicBezTo>
                    <a:cubicBezTo>
                      <a:pt x="14130" y="15392"/>
                      <a:pt x="13310" y="14077"/>
                      <a:pt x="13310" y="12461"/>
                    </a:cubicBezTo>
                    <a:cubicBezTo>
                      <a:pt x="13310" y="12313"/>
                      <a:pt x="13319" y="12169"/>
                      <a:pt x="13333" y="12027"/>
                    </a:cubicBezTo>
                    <a:cubicBezTo>
                      <a:pt x="12575" y="12667"/>
                      <a:pt x="11714" y="13033"/>
                      <a:pt x="10800" y="13033"/>
                    </a:cubicBezTo>
                    <a:cubicBezTo>
                      <a:pt x="9907" y="13033"/>
                      <a:pt x="9065" y="12681"/>
                      <a:pt x="8321" y="12068"/>
                    </a:cubicBezTo>
                    <a:cubicBezTo>
                      <a:pt x="8331" y="12197"/>
                      <a:pt x="8339" y="12327"/>
                      <a:pt x="8339" y="12461"/>
                    </a:cubicBezTo>
                    <a:cubicBezTo>
                      <a:pt x="8339" y="14077"/>
                      <a:pt x="7519" y="15392"/>
                      <a:pt x="6511" y="15392"/>
                    </a:cubicBezTo>
                    <a:cubicBezTo>
                      <a:pt x="5503" y="15392"/>
                      <a:pt x="4683" y="14077"/>
                      <a:pt x="4683" y="12461"/>
                    </a:cubicBezTo>
                    <a:cubicBezTo>
                      <a:pt x="4683" y="10880"/>
                      <a:pt x="5468" y="9591"/>
                      <a:pt x="6446" y="9535"/>
                    </a:cubicBezTo>
                    <a:cubicBezTo>
                      <a:pt x="5757" y="8071"/>
                      <a:pt x="5343" y="6255"/>
                      <a:pt x="5343" y="4284"/>
                    </a:cubicBezTo>
                    <a:cubicBezTo>
                      <a:pt x="5343" y="1918"/>
                      <a:pt x="4147" y="0"/>
                      <a:pt x="2671" y="0"/>
                    </a:cubicBezTo>
                    <a:cubicBezTo>
                      <a:pt x="1843" y="0"/>
                      <a:pt x="1103" y="605"/>
                      <a:pt x="613" y="1554"/>
                    </a:cubicBezTo>
                    <a:cubicBezTo>
                      <a:pt x="865" y="1453"/>
                      <a:pt x="1127" y="1393"/>
                      <a:pt x="1399" y="1393"/>
                    </a:cubicBezTo>
                    <a:cubicBezTo>
                      <a:pt x="3190" y="1393"/>
                      <a:pt x="4646" y="3730"/>
                      <a:pt x="4646" y="6600"/>
                    </a:cubicBezTo>
                    <a:cubicBezTo>
                      <a:pt x="4646" y="9472"/>
                      <a:pt x="3190" y="11808"/>
                      <a:pt x="1399" y="11808"/>
                    </a:cubicBezTo>
                    <a:cubicBezTo>
                      <a:pt x="1284" y="11808"/>
                      <a:pt x="1171" y="11799"/>
                      <a:pt x="1060" y="11780"/>
                    </a:cubicBezTo>
                    <a:cubicBezTo>
                      <a:pt x="1581" y="13519"/>
                      <a:pt x="2287" y="15123"/>
                      <a:pt x="3163" y="16528"/>
                    </a:cubicBezTo>
                    <a:cubicBezTo>
                      <a:pt x="4357" y="18443"/>
                      <a:pt x="5783" y="19849"/>
                      <a:pt x="7337" y="20690"/>
                    </a:cubicBezTo>
                    <a:cubicBezTo>
                      <a:pt x="7583" y="17880"/>
                      <a:pt x="9088" y="15708"/>
                      <a:pt x="10908" y="15708"/>
                    </a:cubicBezTo>
                    <a:cubicBezTo>
                      <a:pt x="12703" y="15708"/>
                      <a:pt x="14192" y="17823"/>
                      <a:pt x="14467" y="20580"/>
                    </a:cubicBezTo>
                    <a:cubicBezTo>
                      <a:pt x="15943" y="19728"/>
                      <a:pt x="17295" y="18359"/>
                      <a:pt x="18437" y="16528"/>
                    </a:cubicBezTo>
                    <a:cubicBezTo>
                      <a:pt x="19312" y="15125"/>
                      <a:pt x="20017" y="13522"/>
                      <a:pt x="20539" y="11785"/>
                    </a:cubicBezTo>
                    <a:cubicBezTo>
                      <a:pt x="20444" y="11799"/>
                      <a:pt x="20348" y="11808"/>
                      <a:pt x="20250" y="11808"/>
                    </a:cubicBezTo>
                    <a:cubicBezTo>
                      <a:pt x="18459" y="11808"/>
                      <a:pt x="17003" y="9472"/>
                      <a:pt x="17003" y="6600"/>
                    </a:cubicBezTo>
                    <a:close/>
                    <a:moveTo>
                      <a:pt x="21563" y="3598"/>
                    </a:moveTo>
                    <a:cubicBezTo>
                      <a:pt x="21191" y="3178"/>
                      <a:pt x="20738" y="2930"/>
                      <a:pt x="20250" y="2930"/>
                    </a:cubicBezTo>
                    <a:cubicBezTo>
                      <a:pt x="18988" y="2930"/>
                      <a:pt x="17961" y="4577"/>
                      <a:pt x="17961" y="6600"/>
                    </a:cubicBezTo>
                    <a:cubicBezTo>
                      <a:pt x="17961" y="8625"/>
                      <a:pt x="18988" y="10271"/>
                      <a:pt x="20250" y="10271"/>
                    </a:cubicBezTo>
                    <a:cubicBezTo>
                      <a:pt x="20507" y="10271"/>
                      <a:pt x="20753" y="10200"/>
                      <a:pt x="20983" y="10075"/>
                    </a:cubicBezTo>
                    <a:cubicBezTo>
                      <a:pt x="21388" y="8239"/>
                      <a:pt x="21600" y="6288"/>
                      <a:pt x="21600" y="4284"/>
                    </a:cubicBezTo>
                    <a:cubicBezTo>
                      <a:pt x="21600" y="4049"/>
                      <a:pt x="21585" y="3822"/>
                      <a:pt x="21563" y="3598"/>
                    </a:cubicBezTo>
                    <a:close/>
                    <a:moveTo>
                      <a:pt x="3688" y="6600"/>
                    </a:moveTo>
                    <a:cubicBezTo>
                      <a:pt x="3688" y="4577"/>
                      <a:pt x="2661" y="2930"/>
                      <a:pt x="1399" y="2930"/>
                    </a:cubicBezTo>
                    <a:cubicBezTo>
                      <a:pt x="886" y="2930"/>
                      <a:pt x="413" y="3205"/>
                      <a:pt x="31" y="3664"/>
                    </a:cubicBezTo>
                    <a:cubicBezTo>
                      <a:pt x="13" y="3867"/>
                      <a:pt x="0" y="4073"/>
                      <a:pt x="0" y="4284"/>
                    </a:cubicBezTo>
                    <a:cubicBezTo>
                      <a:pt x="0" y="6276"/>
                      <a:pt x="210" y="8216"/>
                      <a:pt x="610" y="10042"/>
                    </a:cubicBezTo>
                    <a:cubicBezTo>
                      <a:pt x="856" y="10188"/>
                      <a:pt x="1121" y="10271"/>
                      <a:pt x="1399" y="10271"/>
                    </a:cubicBezTo>
                    <a:cubicBezTo>
                      <a:pt x="2661" y="10271"/>
                      <a:pt x="3688" y="8625"/>
                      <a:pt x="3688" y="6600"/>
                    </a:cubicBezTo>
                    <a:close/>
                    <a:moveTo>
                      <a:pt x="5642" y="12461"/>
                    </a:moveTo>
                    <a:cubicBezTo>
                      <a:pt x="5642" y="13229"/>
                      <a:pt x="6032" y="13855"/>
                      <a:pt x="6511" y="13855"/>
                    </a:cubicBezTo>
                    <a:cubicBezTo>
                      <a:pt x="6991" y="13855"/>
                      <a:pt x="7380" y="13229"/>
                      <a:pt x="7380" y="12461"/>
                    </a:cubicBezTo>
                    <a:cubicBezTo>
                      <a:pt x="7380" y="11693"/>
                      <a:pt x="6991" y="11067"/>
                      <a:pt x="6511" y="11067"/>
                    </a:cubicBezTo>
                    <a:cubicBezTo>
                      <a:pt x="6032" y="11067"/>
                      <a:pt x="5642" y="11693"/>
                      <a:pt x="5642" y="12461"/>
                    </a:cubicBezTo>
                    <a:close/>
                    <a:moveTo>
                      <a:pt x="15138" y="13855"/>
                    </a:moveTo>
                    <a:cubicBezTo>
                      <a:pt x="15617" y="13855"/>
                      <a:pt x="16007" y="13229"/>
                      <a:pt x="16007" y="12461"/>
                    </a:cubicBezTo>
                    <a:cubicBezTo>
                      <a:pt x="16007" y="11693"/>
                      <a:pt x="15617" y="11067"/>
                      <a:pt x="15138" y="11067"/>
                    </a:cubicBezTo>
                    <a:cubicBezTo>
                      <a:pt x="14659" y="11067"/>
                      <a:pt x="14269" y="11693"/>
                      <a:pt x="14269" y="12461"/>
                    </a:cubicBezTo>
                    <a:cubicBezTo>
                      <a:pt x="14269" y="13229"/>
                      <a:pt x="14659" y="13855"/>
                      <a:pt x="15138" y="13855"/>
                    </a:cubicBezTo>
                    <a:close/>
                    <a:moveTo>
                      <a:pt x="10908" y="17245"/>
                    </a:moveTo>
                    <a:cubicBezTo>
                      <a:pt x="9525" y="17245"/>
                      <a:pt x="8387" y="18952"/>
                      <a:pt x="8268" y="21121"/>
                    </a:cubicBezTo>
                    <a:cubicBezTo>
                      <a:pt x="9088" y="21435"/>
                      <a:pt x="9936" y="21600"/>
                      <a:pt x="10800" y="21600"/>
                    </a:cubicBezTo>
                    <a:cubicBezTo>
                      <a:pt x="11738" y="21600"/>
                      <a:pt x="12658" y="21406"/>
                      <a:pt x="13542" y="21036"/>
                    </a:cubicBezTo>
                    <a:cubicBezTo>
                      <a:pt x="13399" y="18908"/>
                      <a:pt x="12273" y="17245"/>
                      <a:pt x="10908" y="1724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214" name="Group 214"/>
            <p:cNvGrpSpPr/>
            <p:nvPr/>
          </p:nvGrpSpPr>
          <p:grpSpPr>
            <a:xfrm>
              <a:off x="451491" y="-1"/>
              <a:ext cx="1288331" cy="397313"/>
              <a:chOff x="0" y="0"/>
              <a:chExt cx="1288330" cy="397311"/>
            </a:xfrm>
          </p:grpSpPr>
          <p:sp>
            <p:nvSpPr>
              <p:cNvPr id="211" name="Shape 211"/>
              <p:cNvSpPr/>
              <p:nvPr/>
            </p:nvSpPr>
            <p:spPr>
              <a:xfrm>
                <a:off x="0" y="0"/>
                <a:ext cx="1288331" cy="267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09" y="0"/>
                    </a:moveTo>
                    <a:cubicBezTo>
                      <a:pt x="11534" y="0"/>
                      <a:pt x="11413" y="501"/>
                      <a:pt x="11413" y="1340"/>
                    </a:cubicBezTo>
                    <a:cubicBezTo>
                      <a:pt x="11413" y="2179"/>
                      <a:pt x="11534" y="2681"/>
                      <a:pt x="11709" y="2681"/>
                    </a:cubicBezTo>
                    <a:lnTo>
                      <a:pt x="12014" y="2681"/>
                    </a:lnTo>
                    <a:lnTo>
                      <a:pt x="12014" y="18319"/>
                    </a:lnTo>
                    <a:lnTo>
                      <a:pt x="11709" y="18319"/>
                    </a:lnTo>
                    <a:cubicBezTo>
                      <a:pt x="11534" y="18319"/>
                      <a:pt x="11413" y="18820"/>
                      <a:pt x="11413" y="19659"/>
                    </a:cubicBezTo>
                    <a:cubicBezTo>
                      <a:pt x="11413" y="20498"/>
                      <a:pt x="11534" y="21000"/>
                      <a:pt x="11709" y="21000"/>
                    </a:cubicBezTo>
                    <a:lnTo>
                      <a:pt x="12960" y="21000"/>
                    </a:lnTo>
                    <a:cubicBezTo>
                      <a:pt x="13134" y="21000"/>
                      <a:pt x="13256" y="20498"/>
                      <a:pt x="13256" y="19659"/>
                    </a:cubicBezTo>
                    <a:cubicBezTo>
                      <a:pt x="13256" y="18820"/>
                      <a:pt x="13134" y="18319"/>
                      <a:pt x="12960" y="18319"/>
                    </a:cubicBezTo>
                    <a:lnTo>
                      <a:pt x="12571" y="18319"/>
                    </a:lnTo>
                    <a:lnTo>
                      <a:pt x="12571" y="2681"/>
                    </a:lnTo>
                    <a:lnTo>
                      <a:pt x="13613" y="2681"/>
                    </a:lnTo>
                    <a:cubicBezTo>
                      <a:pt x="13871" y="2681"/>
                      <a:pt x="14055" y="3073"/>
                      <a:pt x="14179" y="3686"/>
                    </a:cubicBezTo>
                    <a:cubicBezTo>
                      <a:pt x="14303" y="4297"/>
                      <a:pt x="14368" y="5355"/>
                      <a:pt x="14368" y="6730"/>
                    </a:cubicBezTo>
                    <a:cubicBezTo>
                      <a:pt x="14368" y="8105"/>
                      <a:pt x="14303" y="9163"/>
                      <a:pt x="14179" y="9774"/>
                    </a:cubicBezTo>
                    <a:cubicBezTo>
                      <a:pt x="14055" y="10387"/>
                      <a:pt x="13871" y="10723"/>
                      <a:pt x="13613" y="10723"/>
                    </a:cubicBezTo>
                    <a:lnTo>
                      <a:pt x="13123" y="10723"/>
                    </a:lnTo>
                    <a:cubicBezTo>
                      <a:pt x="12948" y="10723"/>
                      <a:pt x="12826" y="11225"/>
                      <a:pt x="12826" y="12064"/>
                    </a:cubicBezTo>
                    <a:cubicBezTo>
                      <a:pt x="12826" y="12903"/>
                      <a:pt x="12948" y="13404"/>
                      <a:pt x="13123" y="13404"/>
                    </a:cubicBezTo>
                    <a:lnTo>
                      <a:pt x="13613" y="13404"/>
                    </a:lnTo>
                    <a:cubicBezTo>
                      <a:pt x="14043" y="13404"/>
                      <a:pt x="14378" y="12863"/>
                      <a:pt x="14612" y="11673"/>
                    </a:cubicBezTo>
                    <a:cubicBezTo>
                      <a:pt x="14842" y="10498"/>
                      <a:pt x="14960" y="8860"/>
                      <a:pt x="14960" y="6744"/>
                    </a:cubicBezTo>
                    <a:cubicBezTo>
                      <a:pt x="14960" y="4628"/>
                      <a:pt x="14842" y="2962"/>
                      <a:pt x="14612" y="1787"/>
                    </a:cubicBezTo>
                    <a:cubicBezTo>
                      <a:pt x="14378" y="597"/>
                      <a:pt x="14043" y="0"/>
                      <a:pt x="13613" y="0"/>
                    </a:cubicBezTo>
                    <a:lnTo>
                      <a:pt x="11709" y="0"/>
                    </a:lnTo>
                    <a:close/>
                    <a:moveTo>
                      <a:pt x="84" y="2052"/>
                    </a:moveTo>
                    <a:cubicBezTo>
                      <a:pt x="27" y="2052"/>
                      <a:pt x="0" y="2199"/>
                      <a:pt x="0" y="2471"/>
                    </a:cubicBezTo>
                    <a:cubicBezTo>
                      <a:pt x="0" y="2746"/>
                      <a:pt x="27" y="2876"/>
                      <a:pt x="84" y="2876"/>
                    </a:cubicBezTo>
                    <a:lnTo>
                      <a:pt x="482" y="2876"/>
                    </a:lnTo>
                    <a:cubicBezTo>
                      <a:pt x="539" y="2876"/>
                      <a:pt x="569" y="3009"/>
                      <a:pt x="569" y="3281"/>
                    </a:cubicBezTo>
                    <a:lnTo>
                      <a:pt x="569" y="19952"/>
                    </a:lnTo>
                    <a:cubicBezTo>
                      <a:pt x="569" y="20226"/>
                      <a:pt x="539" y="20357"/>
                      <a:pt x="482" y="20357"/>
                    </a:cubicBezTo>
                    <a:lnTo>
                      <a:pt x="84" y="20357"/>
                    </a:lnTo>
                    <a:cubicBezTo>
                      <a:pt x="27" y="20357"/>
                      <a:pt x="0" y="20490"/>
                      <a:pt x="0" y="20762"/>
                    </a:cubicBezTo>
                    <a:cubicBezTo>
                      <a:pt x="0" y="21036"/>
                      <a:pt x="27" y="21181"/>
                      <a:pt x="84" y="21181"/>
                    </a:cubicBezTo>
                    <a:lnTo>
                      <a:pt x="1335" y="21181"/>
                    </a:lnTo>
                    <a:cubicBezTo>
                      <a:pt x="1393" y="21181"/>
                      <a:pt x="1420" y="21036"/>
                      <a:pt x="1420" y="20762"/>
                    </a:cubicBezTo>
                    <a:cubicBezTo>
                      <a:pt x="1420" y="20490"/>
                      <a:pt x="1393" y="20357"/>
                      <a:pt x="1335" y="20357"/>
                    </a:cubicBezTo>
                    <a:lnTo>
                      <a:pt x="825" y="20357"/>
                    </a:lnTo>
                    <a:cubicBezTo>
                      <a:pt x="768" y="20357"/>
                      <a:pt x="737" y="20226"/>
                      <a:pt x="737" y="19952"/>
                    </a:cubicBezTo>
                    <a:lnTo>
                      <a:pt x="737" y="3965"/>
                    </a:lnTo>
                    <a:cubicBezTo>
                      <a:pt x="737" y="3820"/>
                      <a:pt x="744" y="3750"/>
                      <a:pt x="755" y="3742"/>
                    </a:cubicBezTo>
                    <a:cubicBezTo>
                      <a:pt x="766" y="3733"/>
                      <a:pt x="776" y="3753"/>
                      <a:pt x="784" y="3826"/>
                    </a:cubicBezTo>
                    <a:lnTo>
                      <a:pt x="2375" y="20762"/>
                    </a:lnTo>
                    <a:cubicBezTo>
                      <a:pt x="2401" y="21036"/>
                      <a:pt x="2443" y="21181"/>
                      <a:pt x="2500" y="21181"/>
                    </a:cubicBezTo>
                    <a:cubicBezTo>
                      <a:pt x="2557" y="21181"/>
                      <a:pt x="2598" y="21036"/>
                      <a:pt x="2625" y="20762"/>
                    </a:cubicBezTo>
                    <a:lnTo>
                      <a:pt x="4215" y="3826"/>
                    </a:lnTo>
                    <a:cubicBezTo>
                      <a:pt x="4223" y="3753"/>
                      <a:pt x="4233" y="3733"/>
                      <a:pt x="4245" y="3742"/>
                    </a:cubicBezTo>
                    <a:cubicBezTo>
                      <a:pt x="4256" y="3750"/>
                      <a:pt x="4259" y="3820"/>
                      <a:pt x="4259" y="3965"/>
                    </a:cubicBezTo>
                    <a:lnTo>
                      <a:pt x="4259" y="19952"/>
                    </a:lnTo>
                    <a:cubicBezTo>
                      <a:pt x="4259" y="20226"/>
                      <a:pt x="4231" y="20357"/>
                      <a:pt x="4175" y="20357"/>
                    </a:cubicBezTo>
                    <a:lnTo>
                      <a:pt x="3664" y="20357"/>
                    </a:lnTo>
                    <a:cubicBezTo>
                      <a:pt x="3607" y="20357"/>
                      <a:pt x="3580" y="20490"/>
                      <a:pt x="3580" y="20762"/>
                    </a:cubicBezTo>
                    <a:cubicBezTo>
                      <a:pt x="3580" y="21036"/>
                      <a:pt x="3607" y="21181"/>
                      <a:pt x="3664" y="21181"/>
                    </a:cubicBezTo>
                    <a:lnTo>
                      <a:pt x="4912" y="21181"/>
                    </a:lnTo>
                    <a:cubicBezTo>
                      <a:pt x="4969" y="21181"/>
                      <a:pt x="4999" y="21036"/>
                      <a:pt x="4999" y="20762"/>
                    </a:cubicBezTo>
                    <a:cubicBezTo>
                      <a:pt x="4999" y="20490"/>
                      <a:pt x="4969" y="20357"/>
                      <a:pt x="4912" y="20357"/>
                    </a:cubicBezTo>
                    <a:lnTo>
                      <a:pt x="4517" y="20357"/>
                    </a:lnTo>
                    <a:cubicBezTo>
                      <a:pt x="4460" y="20357"/>
                      <a:pt x="4430" y="20226"/>
                      <a:pt x="4430" y="19952"/>
                    </a:cubicBezTo>
                    <a:lnTo>
                      <a:pt x="4430" y="3281"/>
                    </a:lnTo>
                    <a:cubicBezTo>
                      <a:pt x="4430" y="3009"/>
                      <a:pt x="4460" y="2876"/>
                      <a:pt x="4517" y="2876"/>
                    </a:cubicBezTo>
                    <a:lnTo>
                      <a:pt x="4912" y="2876"/>
                    </a:lnTo>
                    <a:cubicBezTo>
                      <a:pt x="4969" y="2876"/>
                      <a:pt x="4999" y="2746"/>
                      <a:pt x="4999" y="2471"/>
                    </a:cubicBezTo>
                    <a:cubicBezTo>
                      <a:pt x="4999" y="2199"/>
                      <a:pt x="4969" y="2052"/>
                      <a:pt x="4912" y="2052"/>
                    </a:cubicBezTo>
                    <a:lnTo>
                      <a:pt x="4288" y="2052"/>
                    </a:lnTo>
                    <a:cubicBezTo>
                      <a:pt x="4246" y="2052"/>
                      <a:pt x="4216" y="2090"/>
                      <a:pt x="4195" y="2164"/>
                    </a:cubicBezTo>
                    <a:cubicBezTo>
                      <a:pt x="4174" y="2235"/>
                      <a:pt x="4157" y="2344"/>
                      <a:pt x="4146" y="2471"/>
                    </a:cubicBezTo>
                    <a:lnTo>
                      <a:pt x="2555" y="19408"/>
                    </a:lnTo>
                    <a:cubicBezTo>
                      <a:pt x="2517" y="19790"/>
                      <a:pt x="2479" y="19790"/>
                      <a:pt x="2442" y="19408"/>
                    </a:cubicBezTo>
                    <a:lnTo>
                      <a:pt x="851" y="2471"/>
                    </a:lnTo>
                    <a:cubicBezTo>
                      <a:pt x="839" y="2344"/>
                      <a:pt x="825" y="2235"/>
                      <a:pt x="804" y="2164"/>
                    </a:cubicBezTo>
                    <a:cubicBezTo>
                      <a:pt x="783" y="2090"/>
                      <a:pt x="753" y="2052"/>
                      <a:pt x="711" y="2052"/>
                    </a:cubicBezTo>
                    <a:lnTo>
                      <a:pt x="84" y="2052"/>
                    </a:lnTo>
                    <a:close/>
                    <a:moveTo>
                      <a:pt x="17277" y="5222"/>
                    </a:moveTo>
                    <a:cubicBezTo>
                      <a:pt x="17138" y="5222"/>
                      <a:pt x="17008" y="5330"/>
                      <a:pt x="16885" y="5557"/>
                    </a:cubicBezTo>
                    <a:cubicBezTo>
                      <a:pt x="16772" y="5765"/>
                      <a:pt x="16666" y="6030"/>
                      <a:pt x="16575" y="6325"/>
                    </a:cubicBezTo>
                    <a:cubicBezTo>
                      <a:pt x="16535" y="6450"/>
                      <a:pt x="16500" y="6511"/>
                      <a:pt x="16464" y="6646"/>
                    </a:cubicBezTo>
                    <a:cubicBezTo>
                      <a:pt x="16446" y="5920"/>
                      <a:pt x="16331" y="5362"/>
                      <a:pt x="16171" y="5362"/>
                    </a:cubicBezTo>
                    <a:lnTo>
                      <a:pt x="15602" y="5362"/>
                    </a:lnTo>
                    <a:cubicBezTo>
                      <a:pt x="15427" y="5362"/>
                      <a:pt x="15306" y="6087"/>
                      <a:pt x="15306" y="6925"/>
                    </a:cubicBezTo>
                    <a:cubicBezTo>
                      <a:pt x="15306" y="7764"/>
                      <a:pt x="15427" y="8489"/>
                      <a:pt x="15602" y="8489"/>
                    </a:cubicBezTo>
                    <a:lnTo>
                      <a:pt x="15915" y="8489"/>
                    </a:lnTo>
                    <a:lnTo>
                      <a:pt x="15915" y="18319"/>
                    </a:lnTo>
                    <a:lnTo>
                      <a:pt x="15602" y="18319"/>
                    </a:lnTo>
                    <a:cubicBezTo>
                      <a:pt x="15427" y="18319"/>
                      <a:pt x="15306" y="18820"/>
                      <a:pt x="15306" y="19659"/>
                    </a:cubicBezTo>
                    <a:cubicBezTo>
                      <a:pt x="15306" y="20498"/>
                      <a:pt x="15427" y="21000"/>
                      <a:pt x="15602" y="21000"/>
                    </a:cubicBezTo>
                    <a:lnTo>
                      <a:pt x="16795" y="21000"/>
                    </a:lnTo>
                    <a:cubicBezTo>
                      <a:pt x="16970" y="21000"/>
                      <a:pt x="17091" y="20498"/>
                      <a:pt x="17091" y="19659"/>
                    </a:cubicBezTo>
                    <a:cubicBezTo>
                      <a:pt x="17091" y="18820"/>
                      <a:pt x="16970" y="18319"/>
                      <a:pt x="16795" y="18319"/>
                    </a:cubicBezTo>
                    <a:lnTo>
                      <a:pt x="16473" y="18319"/>
                    </a:lnTo>
                    <a:lnTo>
                      <a:pt x="16473" y="11030"/>
                    </a:lnTo>
                    <a:cubicBezTo>
                      <a:pt x="16566" y="10507"/>
                      <a:pt x="16612" y="10028"/>
                      <a:pt x="16694" y="9592"/>
                    </a:cubicBezTo>
                    <a:cubicBezTo>
                      <a:pt x="16767" y="9192"/>
                      <a:pt x="16859" y="8819"/>
                      <a:pt x="16966" y="8489"/>
                    </a:cubicBezTo>
                    <a:cubicBezTo>
                      <a:pt x="17058" y="8210"/>
                      <a:pt x="17161" y="8070"/>
                      <a:pt x="17280" y="8070"/>
                    </a:cubicBezTo>
                    <a:cubicBezTo>
                      <a:pt x="17441" y="8070"/>
                      <a:pt x="17555" y="8252"/>
                      <a:pt x="17634" y="8615"/>
                    </a:cubicBezTo>
                    <a:cubicBezTo>
                      <a:pt x="17712" y="8970"/>
                      <a:pt x="17747" y="9386"/>
                      <a:pt x="17747" y="9927"/>
                    </a:cubicBezTo>
                    <a:cubicBezTo>
                      <a:pt x="17747" y="10766"/>
                      <a:pt x="17869" y="11352"/>
                      <a:pt x="18044" y="11352"/>
                    </a:cubicBezTo>
                    <a:cubicBezTo>
                      <a:pt x="18218" y="11352"/>
                      <a:pt x="18343" y="10766"/>
                      <a:pt x="18343" y="9927"/>
                    </a:cubicBezTo>
                    <a:cubicBezTo>
                      <a:pt x="18343" y="9289"/>
                      <a:pt x="18318" y="8677"/>
                      <a:pt x="18270" y="8112"/>
                    </a:cubicBezTo>
                    <a:cubicBezTo>
                      <a:pt x="18221" y="7535"/>
                      <a:pt x="18148" y="7015"/>
                      <a:pt x="18052" y="6576"/>
                    </a:cubicBezTo>
                    <a:cubicBezTo>
                      <a:pt x="17958" y="6147"/>
                      <a:pt x="17845" y="5808"/>
                      <a:pt x="17715" y="5571"/>
                    </a:cubicBezTo>
                    <a:cubicBezTo>
                      <a:pt x="17587" y="5335"/>
                      <a:pt x="17438" y="5222"/>
                      <a:pt x="17277" y="5222"/>
                    </a:cubicBezTo>
                    <a:close/>
                    <a:moveTo>
                      <a:pt x="19997" y="5362"/>
                    </a:moveTo>
                    <a:cubicBezTo>
                      <a:pt x="19767" y="5362"/>
                      <a:pt x="19548" y="5565"/>
                      <a:pt x="19350" y="5962"/>
                    </a:cubicBezTo>
                    <a:cubicBezTo>
                      <a:pt x="19151" y="6362"/>
                      <a:pt x="18980" y="6931"/>
                      <a:pt x="18839" y="7651"/>
                    </a:cubicBezTo>
                    <a:cubicBezTo>
                      <a:pt x="18699" y="8366"/>
                      <a:pt x="18589" y="9238"/>
                      <a:pt x="18511" y="10235"/>
                    </a:cubicBezTo>
                    <a:cubicBezTo>
                      <a:pt x="18434" y="11218"/>
                      <a:pt x="18395" y="12313"/>
                      <a:pt x="18395" y="13488"/>
                    </a:cubicBezTo>
                    <a:cubicBezTo>
                      <a:pt x="18395" y="14662"/>
                      <a:pt x="18434" y="15744"/>
                      <a:pt x="18511" y="16727"/>
                    </a:cubicBezTo>
                    <a:cubicBezTo>
                      <a:pt x="18589" y="17724"/>
                      <a:pt x="18699" y="18597"/>
                      <a:pt x="18839" y="19310"/>
                    </a:cubicBezTo>
                    <a:cubicBezTo>
                      <a:pt x="18980" y="20031"/>
                      <a:pt x="19150" y="20599"/>
                      <a:pt x="19350" y="21000"/>
                    </a:cubicBezTo>
                    <a:cubicBezTo>
                      <a:pt x="19547" y="21396"/>
                      <a:pt x="19765" y="21600"/>
                      <a:pt x="19997" y="21600"/>
                    </a:cubicBezTo>
                    <a:cubicBezTo>
                      <a:pt x="20229" y="21600"/>
                      <a:pt x="20448" y="21396"/>
                      <a:pt x="20645" y="21000"/>
                    </a:cubicBezTo>
                    <a:cubicBezTo>
                      <a:pt x="20845" y="20599"/>
                      <a:pt x="21016" y="20029"/>
                      <a:pt x="21156" y="19310"/>
                    </a:cubicBezTo>
                    <a:cubicBezTo>
                      <a:pt x="21296" y="18595"/>
                      <a:pt x="21406" y="17723"/>
                      <a:pt x="21484" y="16727"/>
                    </a:cubicBezTo>
                    <a:cubicBezTo>
                      <a:pt x="21561" y="15742"/>
                      <a:pt x="21600" y="14661"/>
                      <a:pt x="21600" y="13488"/>
                    </a:cubicBezTo>
                    <a:cubicBezTo>
                      <a:pt x="21600" y="12314"/>
                      <a:pt x="21561" y="11220"/>
                      <a:pt x="21484" y="10235"/>
                    </a:cubicBezTo>
                    <a:cubicBezTo>
                      <a:pt x="21406" y="9238"/>
                      <a:pt x="21296" y="8367"/>
                      <a:pt x="21156" y="7651"/>
                    </a:cubicBezTo>
                    <a:cubicBezTo>
                      <a:pt x="21015" y="6931"/>
                      <a:pt x="20844" y="6363"/>
                      <a:pt x="20645" y="5962"/>
                    </a:cubicBezTo>
                    <a:cubicBezTo>
                      <a:pt x="20447" y="5565"/>
                      <a:pt x="20228" y="5362"/>
                      <a:pt x="19997" y="5362"/>
                    </a:cubicBezTo>
                    <a:close/>
                    <a:moveTo>
                      <a:pt x="6312" y="7247"/>
                    </a:moveTo>
                    <a:cubicBezTo>
                      <a:pt x="6187" y="7247"/>
                      <a:pt x="6067" y="7329"/>
                      <a:pt x="5957" y="7484"/>
                    </a:cubicBezTo>
                    <a:cubicBezTo>
                      <a:pt x="5847" y="7638"/>
                      <a:pt x="5751" y="7829"/>
                      <a:pt x="5664" y="8056"/>
                    </a:cubicBezTo>
                    <a:cubicBezTo>
                      <a:pt x="5577" y="8285"/>
                      <a:pt x="5498" y="8541"/>
                      <a:pt x="5432" y="8824"/>
                    </a:cubicBezTo>
                    <a:cubicBezTo>
                      <a:pt x="5365" y="9106"/>
                      <a:pt x="5314" y="9365"/>
                      <a:pt x="5272" y="9620"/>
                    </a:cubicBezTo>
                    <a:cubicBezTo>
                      <a:pt x="5238" y="9838"/>
                      <a:pt x="5244" y="10029"/>
                      <a:pt x="5290" y="10193"/>
                    </a:cubicBezTo>
                    <a:cubicBezTo>
                      <a:pt x="5335" y="10356"/>
                      <a:pt x="5375" y="10327"/>
                      <a:pt x="5409" y="10109"/>
                    </a:cubicBezTo>
                    <a:cubicBezTo>
                      <a:pt x="5443" y="9891"/>
                      <a:pt x="5487" y="9663"/>
                      <a:pt x="5542" y="9425"/>
                    </a:cubicBezTo>
                    <a:cubicBezTo>
                      <a:pt x="5597" y="9190"/>
                      <a:pt x="5660" y="8983"/>
                      <a:pt x="5734" y="8782"/>
                    </a:cubicBezTo>
                    <a:cubicBezTo>
                      <a:pt x="5808" y="8583"/>
                      <a:pt x="5892" y="8404"/>
                      <a:pt x="5986" y="8266"/>
                    </a:cubicBezTo>
                    <a:cubicBezTo>
                      <a:pt x="6081" y="8129"/>
                      <a:pt x="6190" y="8070"/>
                      <a:pt x="6312" y="8070"/>
                    </a:cubicBezTo>
                    <a:cubicBezTo>
                      <a:pt x="6448" y="8070"/>
                      <a:pt x="6570" y="8159"/>
                      <a:pt x="6680" y="8350"/>
                    </a:cubicBezTo>
                    <a:cubicBezTo>
                      <a:pt x="6790" y="8540"/>
                      <a:pt x="6883" y="8807"/>
                      <a:pt x="6959" y="9145"/>
                    </a:cubicBezTo>
                    <a:cubicBezTo>
                      <a:pt x="7035" y="9481"/>
                      <a:pt x="7091" y="9871"/>
                      <a:pt x="7133" y="10318"/>
                    </a:cubicBezTo>
                    <a:cubicBezTo>
                      <a:pt x="7175" y="10766"/>
                      <a:pt x="7197" y="11247"/>
                      <a:pt x="7197" y="11756"/>
                    </a:cubicBezTo>
                    <a:lnTo>
                      <a:pt x="7197" y="16950"/>
                    </a:lnTo>
                    <a:cubicBezTo>
                      <a:pt x="7118" y="17642"/>
                      <a:pt x="7021" y="18263"/>
                      <a:pt x="6907" y="18807"/>
                    </a:cubicBezTo>
                    <a:cubicBezTo>
                      <a:pt x="6808" y="19282"/>
                      <a:pt x="6690" y="19705"/>
                      <a:pt x="6550" y="20078"/>
                    </a:cubicBezTo>
                    <a:cubicBezTo>
                      <a:pt x="6410" y="20451"/>
                      <a:pt x="6248" y="20637"/>
                      <a:pt x="6062" y="20637"/>
                    </a:cubicBezTo>
                    <a:cubicBezTo>
                      <a:pt x="5778" y="20637"/>
                      <a:pt x="5565" y="20296"/>
                      <a:pt x="5423" y="19631"/>
                    </a:cubicBezTo>
                    <a:cubicBezTo>
                      <a:pt x="5281" y="18966"/>
                      <a:pt x="5208" y="18115"/>
                      <a:pt x="5208" y="17076"/>
                    </a:cubicBezTo>
                    <a:cubicBezTo>
                      <a:pt x="5208" y="16567"/>
                      <a:pt x="5227" y="16102"/>
                      <a:pt x="5264" y="15666"/>
                    </a:cubicBezTo>
                    <a:cubicBezTo>
                      <a:pt x="5299" y="15230"/>
                      <a:pt x="5355" y="14844"/>
                      <a:pt x="5435" y="14535"/>
                    </a:cubicBezTo>
                    <a:cubicBezTo>
                      <a:pt x="5514" y="14224"/>
                      <a:pt x="5615" y="13990"/>
                      <a:pt x="5737" y="13809"/>
                    </a:cubicBezTo>
                    <a:cubicBezTo>
                      <a:pt x="5858" y="13628"/>
                      <a:pt x="6005" y="13530"/>
                      <a:pt x="6175" y="13530"/>
                    </a:cubicBezTo>
                    <a:lnTo>
                      <a:pt x="6770" y="13530"/>
                    </a:lnTo>
                    <a:cubicBezTo>
                      <a:pt x="6827" y="13530"/>
                      <a:pt x="6857" y="13398"/>
                      <a:pt x="6857" y="13125"/>
                    </a:cubicBezTo>
                    <a:cubicBezTo>
                      <a:pt x="6857" y="12852"/>
                      <a:pt x="6827" y="12706"/>
                      <a:pt x="6770" y="12706"/>
                    </a:cubicBezTo>
                    <a:lnTo>
                      <a:pt x="6175" y="12706"/>
                    </a:lnTo>
                    <a:cubicBezTo>
                      <a:pt x="5990" y="12706"/>
                      <a:pt x="5825" y="12828"/>
                      <a:pt x="5685" y="13055"/>
                    </a:cubicBezTo>
                    <a:cubicBezTo>
                      <a:pt x="5544" y="13284"/>
                      <a:pt x="5427" y="13585"/>
                      <a:pt x="5330" y="13976"/>
                    </a:cubicBezTo>
                    <a:cubicBezTo>
                      <a:pt x="5234" y="14369"/>
                      <a:pt x="5162" y="14831"/>
                      <a:pt x="5113" y="15359"/>
                    </a:cubicBezTo>
                    <a:cubicBezTo>
                      <a:pt x="5063" y="15886"/>
                      <a:pt x="5037" y="16457"/>
                      <a:pt x="5037" y="17076"/>
                    </a:cubicBezTo>
                    <a:cubicBezTo>
                      <a:pt x="5037" y="17696"/>
                      <a:pt x="5059" y="18280"/>
                      <a:pt x="5101" y="18807"/>
                    </a:cubicBezTo>
                    <a:cubicBezTo>
                      <a:pt x="5143" y="19336"/>
                      <a:pt x="5204" y="19784"/>
                      <a:pt x="5290" y="20176"/>
                    </a:cubicBezTo>
                    <a:cubicBezTo>
                      <a:pt x="5375" y="20567"/>
                      <a:pt x="5483" y="20882"/>
                      <a:pt x="5612" y="21111"/>
                    </a:cubicBezTo>
                    <a:cubicBezTo>
                      <a:pt x="5741" y="21339"/>
                      <a:pt x="5892" y="21446"/>
                      <a:pt x="6062" y="21446"/>
                    </a:cubicBezTo>
                    <a:cubicBezTo>
                      <a:pt x="6198" y="21446"/>
                      <a:pt x="6322" y="21363"/>
                      <a:pt x="6434" y="21181"/>
                    </a:cubicBezTo>
                    <a:cubicBezTo>
                      <a:pt x="6545" y="21000"/>
                      <a:pt x="6646" y="20781"/>
                      <a:pt x="6735" y="20525"/>
                    </a:cubicBezTo>
                    <a:cubicBezTo>
                      <a:pt x="6824" y="20271"/>
                      <a:pt x="6899" y="19997"/>
                      <a:pt x="6962" y="19715"/>
                    </a:cubicBezTo>
                    <a:cubicBezTo>
                      <a:pt x="7024" y="19434"/>
                      <a:pt x="7073" y="19181"/>
                      <a:pt x="7107" y="18961"/>
                    </a:cubicBezTo>
                    <a:cubicBezTo>
                      <a:pt x="7122" y="18871"/>
                      <a:pt x="7134" y="18831"/>
                      <a:pt x="7145" y="18821"/>
                    </a:cubicBezTo>
                    <a:cubicBezTo>
                      <a:pt x="7156" y="18812"/>
                      <a:pt x="7166" y="18826"/>
                      <a:pt x="7174" y="18863"/>
                    </a:cubicBezTo>
                    <a:cubicBezTo>
                      <a:pt x="7181" y="18900"/>
                      <a:pt x="7187" y="18944"/>
                      <a:pt x="7191" y="19017"/>
                    </a:cubicBezTo>
                    <a:cubicBezTo>
                      <a:pt x="7195" y="19089"/>
                      <a:pt x="7197" y="19166"/>
                      <a:pt x="7197" y="19240"/>
                    </a:cubicBezTo>
                    <a:lnTo>
                      <a:pt x="7197" y="20762"/>
                    </a:lnTo>
                    <a:cubicBezTo>
                      <a:pt x="7197" y="21036"/>
                      <a:pt x="7224" y="21181"/>
                      <a:pt x="7281" y="21181"/>
                    </a:cubicBezTo>
                    <a:lnTo>
                      <a:pt x="7850" y="21181"/>
                    </a:lnTo>
                    <a:cubicBezTo>
                      <a:pt x="7907" y="21181"/>
                      <a:pt x="7935" y="21036"/>
                      <a:pt x="7935" y="20762"/>
                    </a:cubicBezTo>
                    <a:cubicBezTo>
                      <a:pt x="7935" y="20490"/>
                      <a:pt x="7907" y="20357"/>
                      <a:pt x="7850" y="20357"/>
                    </a:cubicBezTo>
                    <a:lnTo>
                      <a:pt x="7453" y="20357"/>
                    </a:lnTo>
                    <a:cubicBezTo>
                      <a:pt x="7396" y="20357"/>
                      <a:pt x="7368" y="20226"/>
                      <a:pt x="7368" y="19952"/>
                    </a:cubicBezTo>
                    <a:lnTo>
                      <a:pt x="7368" y="11756"/>
                    </a:lnTo>
                    <a:cubicBezTo>
                      <a:pt x="7368" y="11136"/>
                      <a:pt x="7342" y="10558"/>
                      <a:pt x="7293" y="10011"/>
                    </a:cubicBezTo>
                    <a:cubicBezTo>
                      <a:pt x="7244" y="9465"/>
                      <a:pt x="7175" y="8983"/>
                      <a:pt x="7084" y="8573"/>
                    </a:cubicBezTo>
                    <a:cubicBezTo>
                      <a:pt x="6993" y="8163"/>
                      <a:pt x="6881" y="7833"/>
                      <a:pt x="6750" y="7596"/>
                    </a:cubicBezTo>
                    <a:cubicBezTo>
                      <a:pt x="6619" y="7359"/>
                      <a:pt x="6475" y="7247"/>
                      <a:pt x="6312" y="7247"/>
                    </a:cubicBezTo>
                    <a:close/>
                    <a:moveTo>
                      <a:pt x="20055" y="8042"/>
                    </a:moveTo>
                    <a:cubicBezTo>
                      <a:pt x="20212" y="8042"/>
                      <a:pt x="20353" y="8172"/>
                      <a:pt x="20476" y="8419"/>
                    </a:cubicBezTo>
                    <a:cubicBezTo>
                      <a:pt x="20599" y="8666"/>
                      <a:pt x="20701" y="8997"/>
                      <a:pt x="20787" y="9439"/>
                    </a:cubicBezTo>
                    <a:cubicBezTo>
                      <a:pt x="20873" y="9884"/>
                      <a:pt x="20942" y="10433"/>
                      <a:pt x="20990" y="11072"/>
                    </a:cubicBezTo>
                    <a:cubicBezTo>
                      <a:pt x="21040" y="11734"/>
                      <a:pt x="21066" y="12484"/>
                      <a:pt x="21066" y="13306"/>
                    </a:cubicBezTo>
                    <a:cubicBezTo>
                      <a:pt x="21066" y="14146"/>
                      <a:pt x="21040" y="14909"/>
                      <a:pt x="20990" y="15568"/>
                    </a:cubicBezTo>
                    <a:cubicBezTo>
                      <a:pt x="20942" y="16209"/>
                      <a:pt x="20873" y="16758"/>
                      <a:pt x="20787" y="17202"/>
                    </a:cubicBezTo>
                    <a:cubicBezTo>
                      <a:pt x="20702" y="17638"/>
                      <a:pt x="20599" y="17989"/>
                      <a:pt x="20479" y="18221"/>
                    </a:cubicBezTo>
                    <a:cubicBezTo>
                      <a:pt x="20356" y="18462"/>
                      <a:pt x="20213" y="18584"/>
                      <a:pt x="20055" y="18584"/>
                    </a:cubicBezTo>
                    <a:cubicBezTo>
                      <a:pt x="19898" y="18584"/>
                      <a:pt x="19755" y="18462"/>
                      <a:pt x="19632" y="18221"/>
                    </a:cubicBezTo>
                    <a:cubicBezTo>
                      <a:pt x="19512" y="17989"/>
                      <a:pt x="19409" y="17650"/>
                      <a:pt x="19324" y="17216"/>
                    </a:cubicBezTo>
                    <a:cubicBezTo>
                      <a:pt x="19237" y="16765"/>
                      <a:pt x="19170" y="16221"/>
                      <a:pt x="19121" y="15568"/>
                    </a:cubicBezTo>
                    <a:cubicBezTo>
                      <a:pt x="19071" y="14913"/>
                      <a:pt x="19045" y="14151"/>
                      <a:pt x="19045" y="13306"/>
                    </a:cubicBezTo>
                    <a:cubicBezTo>
                      <a:pt x="19045" y="12479"/>
                      <a:pt x="19071" y="11729"/>
                      <a:pt x="19121" y="11072"/>
                    </a:cubicBezTo>
                    <a:cubicBezTo>
                      <a:pt x="19170" y="10429"/>
                      <a:pt x="19238" y="9881"/>
                      <a:pt x="19324" y="9439"/>
                    </a:cubicBezTo>
                    <a:cubicBezTo>
                      <a:pt x="19410" y="8995"/>
                      <a:pt x="19511" y="8667"/>
                      <a:pt x="19635" y="8419"/>
                    </a:cubicBezTo>
                    <a:cubicBezTo>
                      <a:pt x="19757" y="8172"/>
                      <a:pt x="19899" y="8042"/>
                      <a:pt x="20055" y="80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212" name="Shape 212"/>
              <p:cNvSpPr/>
              <p:nvPr/>
            </p:nvSpPr>
            <p:spPr>
              <a:xfrm>
                <a:off x="376801" y="88659"/>
                <a:ext cx="283710" cy="3086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60" extrusionOk="0">
                    <a:moveTo>
                      <a:pt x="21213" y="11458"/>
                    </a:moveTo>
                    <a:lnTo>
                      <a:pt x="19665" y="11458"/>
                    </a:lnTo>
                    <a:cubicBezTo>
                      <a:pt x="19526" y="11458"/>
                      <a:pt x="19407" y="11423"/>
                      <a:pt x="19303" y="11352"/>
                    </a:cubicBezTo>
                    <a:cubicBezTo>
                      <a:pt x="19200" y="11281"/>
                      <a:pt x="19106" y="11198"/>
                      <a:pt x="19020" y="11103"/>
                    </a:cubicBezTo>
                    <a:lnTo>
                      <a:pt x="15331" y="6393"/>
                    </a:lnTo>
                    <a:cubicBezTo>
                      <a:pt x="15227" y="6251"/>
                      <a:pt x="15227" y="6109"/>
                      <a:pt x="15331" y="5967"/>
                    </a:cubicBezTo>
                    <a:lnTo>
                      <a:pt x="18242" y="2078"/>
                    </a:lnTo>
                    <a:cubicBezTo>
                      <a:pt x="18311" y="1983"/>
                      <a:pt x="18401" y="1899"/>
                      <a:pt x="18513" y="1828"/>
                    </a:cubicBezTo>
                    <a:cubicBezTo>
                      <a:pt x="18530" y="1817"/>
                      <a:pt x="18584" y="1790"/>
                      <a:pt x="18658" y="1754"/>
                    </a:cubicBezTo>
                    <a:cubicBezTo>
                      <a:pt x="19600" y="1650"/>
                      <a:pt x="20445" y="1250"/>
                      <a:pt x="21072" y="657"/>
                    </a:cubicBezTo>
                    <a:cubicBezTo>
                      <a:pt x="21234" y="504"/>
                      <a:pt x="21230" y="258"/>
                      <a:pt x="21064" y="110"/>
                    </a:cubicBezTo>
                    <a:cubicBezTo>
                      <a:pt x="20896" y="-39"/>
                      <a:pt x="20630" y="-36"/>
                      <a:pt x="20467" y="118"/>
                    </a:cubicBezTo>
                    <a:cubicBezTo>
                      <a:pt x="19916" y="637"/>
                      <a:pt x="19162" y="966"/>
                      <a:pt x="18322" y="1002"/>
                    </a:cubicBezTo>
                    <a:lnTo>
                      <a:pt x="17812" y="990"/>
                    </a:lnTo>
                    <a:cubicBezTo>
                      <a:pt x="17055" y="913"/>
                      <a:pt x="16380" y="594"/>
                      <a:pt x="15873" y="117"/>
                    </a:cubicBezTo>
                    <a:cubicBezTo>
                      <a:pt x="15710" y="-37"/>
                      <a:pt x="15443" y="-40"/>
                      <a:pt x="15276" y="110"/>
                    </a:cubicBezTo>
                    <a:cubicBezTo>
                      <a:pt x="15109" y="259"/>
                      <a:pt x="15106" y="504"/>
                      <a:pt x="15269" y="657"/>
                    </a:cubicBezTo>
                    <a:lnTo>
                      <a:pt x="15268" y="657"/>
                    </a:lnTo>
                    <a:cubicBezTo>
                      <a:pt x="15838" y="1195"/>
                      <a:pt x="16587" y="1573"/>
                      <a:pt x="17425" y="1717"/>
                    </a:cubicBezTo>
                    <a:cubicBezTo>
                      <a:pt x="17428" y="1728"/>
                      <a:pt x="17435" y="1739"/>
                      <a:pt x="17437" y="1751"/>
                    </a:cubicBezTo>
                    <a:cubicBezTo>
                      <a:pt x="17459" y="1838"/>
                      <a:pt x="17430" y="1972"/>
                      <a:pt x="17345" y="2067"/>
                    </a:cubicBezTo>
                    <a:lnTo>
                      <a:pt x="14867" y="5352"/>
                    </a:lnTo>
                    <a:cubicBezTo>
                      <a:pt x="14746" y="5525"/>
                      <a:pt x="14626" y="5525"/>
                      <a:pt x="14506" y="5352"/>
                    </a:cubicBezTo>
                    <a:lnTo>
                      <a:pt x="11411" y="1400"/>
                    </a:lnTo>
                    <a:cubicBezTo>
                      <a:pt x="11324" y="1305"/>
                      <a:pt x="11310" y="1221"/>
                      <a:pt x="11372" y="1150"/>
                    </a:cubicBezTo>
                    <a:cubicBezTo>
                      <a:pt x="11431" y="1079"/>
                      <a:pt x="11530" y="1045"/>
                      <a:pt x="11668" y="1045"/>
                    </a:cubicBezTo>
                    <a:lnTo>
                      <a:pt x="13732" y="1045"/>
                    </a:lnTo>
                    <a:cubicBezTo>
                      <a:pt x="13989" y="1045"/>
                      <a:pt x="14119" y="926"/>
                      <a:pt x="14119" y="690"/>
                    </a:cubicBezTo>
                    <a:cubicBezTo>
                      <a:pt x="14119" y="453"/>
                      <a:pt x="13989" y="335"/>
                      <a:pt x="13732" y="335"/>
                    </a:cubicBezTo>
                    <a:lnTo>
                      <a:pt x="8315" y="335"/>
                    </a:lnTo>
                    <a:cubicBezTo>
                      <a:pt x="8056" y="335"/>
                      <a:pt x="7928" y="453"/>
                      <a:pt x="7928" y="690"/>
                    </a:cubicBezTo>
                    <a:cubicBezTo>
                      <a:pt x="7928" y="926"/>
                      <a:pt x="8056" y="1045"/>
                      <a:pt x="8315" y="1045"/>
                    </a:cubicBezTo>
                    <a:lnTo>
                      <a:pt x="9863" y="1045"/>
                    </a:lnTo>
                    <a:cubicBezTo>
                      <a:pt x="10000" y="1045"/>
                      <a:pt x="10124" y="1079"/>
                      <a:pt x="10237" y="1150"/>
                    </a:cubicBezTo>
                    <a:cubicBezTo>
                      <a:pt x="10348" y="1221"/>
                      <a:pt x="10438" y="1305"/>
                      <a:pt x="10508" y="1400"/>
                    </a:cubicBezTo>
                    <a:lnTo>
                      <a:pt x="14066" y="5967"/>
                    </a:lnTo>
                    <a:cubicBezTo>
                      <a:pt x="14170" y="6109"/>
                      <a:pt x="14170" y="6251"/>
                      <a:pt x="14066" y="6393"/>
                    </a:cubicBezTo>
                    <a:lnTo>
                      <a:pt x="2579" y="20495"/>
                    </a:lnTo>
                    <a:cubicBezTo>
                      <a:pt x="2492" y="20590"/>
                      <a:pt x="2399" y="20674"/>
                      <a:pt x="2295" y="20745"/>
                    </a:cubicBezTo>
                    <a:cubicBezTo>
                      <a:pt x="2192" y="20816"/>
                      <a:pt x="2072" y="20850"/>
                      <a:pt x="1935" y="20850"/>
                    </a:cubicBezTo>
                    <a:lnTo>
                      <a:pt x="387" y="20850"/>
                    </a:lnTo>
                    <a:cubicBezTo>
                      <a:pt x="128" y="20850"/>
                      <a:pt x="0" y="20969"/>
                      <a:pt x="0" y="21205"/>
                    </a:cubicBezTo>
                    <a:cubicBezTo>
                      <a:pt x="0" y="21442"/>
                      <a:pt x="128" y="21560"/>
                      <a:pt x="387" y="21560"/>
                    </a:cubicBezTo>
                    <a:lnTo>
                      <a:pt x="5803" y="21560"/>
                    </a:lnTo>
                    <a:cubicBezTo>
                      <a:pt x="6061" y="21560"/>
                      <a:pt x="6190" y="21442"/>
                      <a:pt x="6190" y="21205"/>
                    </a:cubicBezTo>
                    <a:cubicBezTo>
                      <a:pt x="6190" y="20969"/>
                      <a:pt x="6061" y="20850"/>
                      <a:pt x="5803" y="20850"/>
                    </a:cubicBezTo>
                    <a:lnTo>
                      <a:pt x="3740" y="20850"/>
                    </a:lnTo>
                    <a:cubicBezTo>
                      <a:pt x="3602" y="20850"/>
                      <a:pt x="3504" y="20816"/>
                      <a:pt x="3442" y="20745"/>
                    </a:cubicBezTo>
                    <a:cubicBezTo>
                      <a:pt x="3382" y="20674"/>
                      <a:pt x="3395" y="20590"/>
                      <a:pt x="3481" y="20495"/>
                    </a:cubicBezTo>
                    <a:lnTo>
                      <a:pt x="14506" y="6985"/>
                    </a:lnTo>
                    <a:cubicBezTo>
                      <a:pt x="14626" y="6827"/>
                      <a:pt x="14746" y="6827"/>
                      <a:pt x="14867" y="6985"/>
                    </a:cubicBezTo>
                    <a:lnTo>
                      <a:pt x="18117" y="11103"/>
                    </a:lnTo>
                    <a:cubicBezTo>
                      <a:pt x="18204" y="11198"/>
                      <a:pt x="18216" y="11281"/>
                      <a:pt x="18156" y="11352"/>
                    </a:cubicBezTo>
                    <a:cubicBezTo>
                      <a:pt x="18095" y="11423"/>
                      <a:pt x="17996" y="11458"/>
                      <a:pt x="17859" y="11458"/>
                    </a:cubicBezTo>
                    <a:lnTo>
                      <a:pt x="15795" y="11458"/>
                    </a:lnTo>
                    <a:cubicBezTo>
                      <a:pt x="15537" y="11458"/>
                      <a:pt x="15409" y="11577"/>
                      <a:pt x="15409" y="11813"/>
                    </a:cubicBezTo>
                    <a:cubicBezTo>
                      <a:pt x="15409" y="12050"/>
                      <a:pt x="15537" y="12167"/>
                      <a:pt x="15795" y="12167"/>
                    </a:cubicBezTo>
                    <a:lnTo>
                      <a:pt x="21213" y="12167"/>
                    </a:lnTo>
                    <a:cubicBezTo>
                      <a:pt x="21470" y="12167"/>
                      <a:pt x="21600" y="12050"/>
                      <a:pt x="21600" y="11813"/>
                    </a:cubicBezTo>
                    <a:cubicBezTo>
                      <a:pt x="21600" y="11577"/>
                      <a:pt x="21470" y="11458"/>
                      <a:pt x="21213" y="1145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213" name="Shape 213"/>
              <p:cNvSpPr/>
              <p:nvPr/>
            </p:nvSpPr>
            <p:spPr>
              <a:xfrm>
                <a:off x="592908" y="72035"/>
                <a:ext cx="44769" cy="20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802" y="11979"/>
                    </a:moveTo>
                    <a:cubicBezTo>
                      <a:pt x="15493" y="11979"/>
                      <a:pt x="14427" y="10116"/>
                      <a:pt x="14427" y="7815"/>
                    </a:cubicBezTo>
                    <a:cubicBezTo>
                      <a:pt x="14427" y="5520"/>
                      <a:pt x="15493" y="3657"/>
                      <a:pt x="16802" y="3657"/>
                    </a:cubicBezTo>
                    <a:cubicBezTo>
                      <a:pt x="18118" y="3657"/>
                      <a:pt x="19185" y="5520"/>
                      <a:pt x="19185" y="7815"/>
                    </a:cubicBezTo>
                    <a:cubicBezTo>
                      <a:pt x="19185" y="10116"/>
                      <a:pt x="18118" y="11979"/>
                      <a:pt x="16802" y="11979"/>
                    </a:cubicBezTo>
                    <a:close/>
                    <a:moveTo>
                      <a:pt x="10799" y="0"/>
                    </a:moveTo>
                    <a:cubicBezTo>
                      <a:pt x="4837" y="0"/>
                      <a:pt x="0" y="4833"/>
                      <a:pt x="0" y="10803"/>
                    </a:cubicBezTo>
                    <a:cubicBezTo>
                      <a:pt x="0" y="16767"/>
                      <a:pt x="4837" y="21600"/>
                      <a:pt x="10799" y="21600"/>
                    </a:cubicBezTo>
                    <a:cubicBezTo>
                      <a:pt x="16761" y="21600"/>
                      <a:pt x="21600" y="16767"/>
                      <a:pt x="21600" y="10803"/>
                    </a:cubicBezTo>
                    <a:cubicBezTo>
                      <a:pt x="21600" y="4833"/>
                      <a:pt x="16761" y="0"/>
                      <a:pt x="107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  <p:sp>
        <p:nvSpPr>
          <p:cNvPr id="216" name="Shape 216"/>
          <p:cNvSpPr/>
          <p:nvPr/>
        </p:nvSpPr>
        <p:spPr>
          <a:xfrm>
            <a:off x="8660187" y="6540500"/>
            <a:ext cx="97069" cy="203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normAutofit/>
          </a:bodyPr>
          <a:lstStyle>
            <a:lvl1pPr>
              <a:defRPr sz="180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pPr algn="ctr" defTabSz="309563">
              <a:defRPr>
                <a:solidFill>
                  <a:srgbClr val="000000"/>
                </a:solidFill>
              </a:defRPr>
            </a:pPr>
            <a:r>
              <a:rPr sz="675" kern="0"/>
              <a:t>￼</a:t>
            </a:r>
          </a:p>
        </p:txBody>
      </p:sp>
      <p:grpSp>
        <p:nvGrpSpPr>
          <p:cNvPr id="219" name="Group 219">
            <a:hlinkClick r:id="" action="ppaction://hlinkshowjump?jump=previousslide"/>
          </p:cNvPr>
          <p:cNvGrpSpPr/>
          <p:nvPr/>
        </p:nvGrpSpPr>
        <p:grpSpPr>
          <a:xfrm>
            <a:off x="8488688" y="6575220"/>
            <a:ext cx="109845" cy="146460"/>
            <a:chOff x="0" y="0"/>
            <a:chExt cx="292918" cy="292918"/>
          </a:xfrm>
        </p:grpSpPr>
        <p:sp>
          <p:nvSpPr>
            <p:cNvPr id="217" name="Shape 217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222B31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218" name="Shape 218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22B3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222" name="Group 222">
            <a:hlinkClick r:id="" action="ppaction://hlinkshowjump?jump=nextslide"/>
          </p:cNvPr>
          <p:cNvGrpSpPr/>
          <p:nvPr/>
        </p:nvGrpSpPr>
        <p:grpSpPr>
          <a:xfrm flipH="1">
            <a:off x="8807776" y="6575220"/>
            <a:ext cx="109845" cy="146460"/>
            <a:chOff x="0" y="0"/>
            <a:chExt cx="292918" cy="292918"/>
          </a:xfrm>
        </p:grpSpPr>
        <p:sp>
          <p:nvSpPr>
            <p:cNvPr id="220" name="Shape 220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222B31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221" name="Shape 221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22B3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sp>
        <p:nvSpPr>
          <p:cNvPr id="223" name="Shape 223"/>
          <p:cNvSpPr>
            <a:spLocks noGrp="1"/>
          </p:cNvSpPr>
          <p:nvPr>
            <p:ph type="sldNum" sz="quarter" idx="2"/>
          </p:nvPr>
        </p:nvSpPr>
        <p:spPr>
          <a:xfrm>
            <a:off x="8639007" y="6578600"/>
            <a:ext cx="139430" cy="203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1283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  <p:sp>
        <p:nvSpPr>
          <p:cNvPr id="224" name="Shape 224"/>
          <p:cNvSpPr>
            <a:spLocks noGrp="1"/>
          </p:cNvSpPr>
          <p:nvPr>
            <p:ph type="body" idx="1"/>
          </p:nvPr>
        </p:nvSpPr>
        <p:spPr>
          <a:xfrm>
            <a:off x="5639822" y="814683"/>
            <a:ext cx="2806019" cy="79375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212830"/>
                </a:solidFill>
              </a:defRPr>
            </a:lvl1pPr>
            <a:lvl2pPr algn="l">
              <a:defRPr>
                <a:solidFill>
                  <a:srgbClr val="212830"/>
                </a:solidFill>
              </a:defRPr>
            </a:lvl2pPr>
            <a:lvl3pPr algn="l">
              <a:defRPr>
                <a:solidFill>
                  <a:srgbClr val="212830"/>
                </a:solidFill>
              </a:defRPr>
            </a:lvl3pPr>
            <a:lvl4pPr algn="l">
              <a:defRPr>
                <a:solidFill>
                  <a:srgbClr val="212830"/>
                </a:solidFill>
              </a:defRPr>
            </a:lvl4pPr>
            <a:lvl5pPr algn="l">
              <a:defRPr>
                <a:solidFill>
                  <a:srgbClr val="212830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212830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212830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212830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212830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212830"/>
                </a:solidFill>
              </a:rPr>
              <a:t>Body Level Five</a:t>
            </a:r>
          </a:p>
        </p:txBody>
      </p:sp>
      <p:sp>
        <p:nvSpPr>
          <p:cNvPr id="225" name="Shape 225"/>
          <p:cNvSpPr>
            <a:spLocks noGrp="1"/>
          </p:cNvSpPr>
          <p:nvPr>
            <p:ph type="title"/>
          </p:nvPr>
        </p:nvSpPr>
        <p:spPr>
          <a:xfrm>
            <a:off x="744729" y="179682"/>
            <a:ext cx="7654543" cy="741978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FFFFFF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FFFFFF"/>
                </a:solidFill>
              </a:rP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3830324890"/>
      </p:ext>
    </p:extLst>
  </p:cSld>
  <p:clrMapOvr>
    <a:masterClrMapping/>
  </p:clrMapOvr>
  <p:transition spd="med"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 8">
    <p:bg>
      <p:bgPr>
        <a:solidFill>
          <a:srgbClr val="2128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/>
          </p:cNvSpPr>
          <p:nvPr>
            <p:ph type="title"/>
          </p:nvPr>
        </p:nvSpPr>
        <p:spPr>
          <a:xfrm>
            <a:off x="744729" y="2412612"/>
            <a:ext cx="7654543" cy="482535"/>
          </a:xfrm>
          <a:prstGeom prst="rect">
            <a:avLst/>
          </a:prstGeom>
        </p:spPr>
        <p:txBody>
          <a:bodyPr/>
          <a:lstStyle>
            <a:lvl1pPr>
              <a:defRPr sz="1875">
                <a:solidFill>
                  <a:srgbClr val="FFFFFF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1875" b="1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228" name="Shape 228"/>
          <p:cNvSpPr>
            <a:spLocks noGrp="1"/>
          </p:cNvSpPr>
          <p:nvPr>
            <p:ph type="body" idx="1"/>
          </p:nvPr>
        </p:nvSpPr>
        <p:spPr>
          <a:xfrm>
            <a:off x="1432799" y="2796868"/>
            <a:ext cx="6278404" cy="79375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  <a:lvl2pPr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2pPr>
            <a:lvl3pPr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3pPr>
            <a:lvl4pPr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4pPr>
            <a:lvl5pPr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4014177404"/>
      </p:ext>
    </p:extLst>
  </p:cSld>
  <p:clrMapOvr>
    <a:masterClrMapping/>
  </p:clrMapOvr>
  <p:transition spd="med"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0" name="Table 230"/>
          <p:cNvGraphicFramePr/>
          <p:nvPr/>
        </p:nvGraphicFramePr>
        <p:xfrm>
          <a:off x="1143000" y="1590118"/>
          <a:ext cx="6918824" cy="4316112"/>
        </p:xfrm>
        <a:graphic>
          <a:graphicData uri="http://schemas.openxmlformats.org/drawingml/2006/table">
            <a:tbl>
              <a:tblPr firstRow="1" firstCol="1" bandRow="1"/>
              <a:tblGrid>
                <a:gridCol w="1729706"/>
                <a:gridCol w="1729706"/>
                <a:gridCol w="1729706"/>
                <a:gridCol w="1729706"/>
              </a:tblGrid>
              <a:tr h="479568"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</a:tr>
              <a:tr h="479568"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</a:tr>
              <a:tr h="479568"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</a:tr>
              <a:tr h="479568"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</a:tr>
              <a:tr h="479568"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</a:tr>
              <a:tr h="479568"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</a:tr>
              <a:tr h="479568"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</a:tr>
              <a:tr h="479568"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</a:tr>
              <a:tr h="479568"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</a:tr>
            </a:tbl>
          </a:graphicData>
        </a:graphic>
      </p:graphicFrame>
      <p:sp>
        <p:nvSpPr>
          <p:cNvPr id="231" name="Shape 231"/>
          <p:cNvSpPr/>
          <p:nvPr/>
        </p:nvSpPr>
        <p:spPr>
          <a:xfrm>
            <a:off x="744729" y="179682"/>
            <a:ext cx="7654543" cy="7419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>
            <a:lvl1pPr>
              <a:defRPr sz="9000" b="1">
                <a:solidFill>
                  <a:srgbClr val="F3854C"/>
                </a:solidFill>
                <a:latin typeface="BebasNeueBold"/>
                <a:ea typeface="BebasNeueBold"/>
                <a:cs typeface="BebasNeueBold"/>
                <a:sym typeface="BebasNeueBold"/>
              </a:defRPr>
            </a:lvl1pPr>
          </a:lstStyle>
          <a:p>
            <a:pPr algn="ctr" defTabSz="309563">
              <a:defRPr sz="1800" b="0">
                <a:solidFill>
                  <a:srgbClr val="000000"/>
                </a:solidFill>
              </a:defRPr>
            </a:pPr>
            <a:r>
              <a:rPr sz="675" kern="0"/>
              <a:t>Title Text</a:t>
            </a:r>
          </a:p>
        </p:txBody>
      </p:sp>
      <p:sp>
        <p:nvSpPr>
          <p:cNvPr id="232" name="Shape 232"/>
          <p:cNvSpPr/>
          <p:nvPr/>
        </p:nvSpPr>
        <p:spPr>
          <a:xfrm>
            <a:off x="1432799" y="823065"/>
            <a:ext cx="6278404" cy="793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>
            <a:lvl1pPr>
              <a:defRPr sz="1600">
                <a:latin typeface="Roboto Light"/>
                <a:ea typeface="Roboto Light"/>
                <a:cs typeface="Roboto Light"/>
                <a:sym typeface="Roboto Light"/>
              </a:defRPr>
            </a:lvl1pPr>
            <a:lvl2pPr>
              <a:defRPr sz="1600">
                <a:latin typeface="Roboto Light"/>
                <a:ea typeface="Roboto Light"/>
                <a:cs typeface="Roboto Light"/>
                <a:sym typeface="Roboto Light"/>
              </a:defRPr>
            </a:lvl2pPr>
            <a:lvl3pPr>
              <a:defRPr sz="1600">
                <a:latin typeface="Roboto Light"/>
                <a:ea typeface="Roboto Light"/>
                <a:cs typeface="Roboto Light"/>
                <a:sym typeface="Roboto Light"/>
              </a:defRPr>
            </a:lvl3pPr>
            <a:lvl4pPr>
              <a:defRPr sz="1600">
                <a:latin typeface="Roboto Light"/>
                <a:ea typeface="Roboto Light"/>
                <a:cs typeface="Roboto Light"/>
                <a:sym typeface="Roboto Light"/>
              </a:defRPr>
            </a:lvl4pPr>
            <a:lvl5pPr>
              <a:defRPr sz="1600">
                <a:latin typeface="Roboto Light"/>
                <a:ea typeface="Roboto Light"/>
                <a:cs typeface="Roboto Light"/>
                <a:sym typeface="Roboto Light"/>
              </a:defRPr>
            </a:lvl5pPr>
          </a:lstStyle>
          <a:p>
            <a:pPr algn="ctr" defTabSz="309563">
              <a:defRPr sz="1800"/>
            </a:pPr>
            <a:r>
              <a:rPr sz="675" kern="0">
                <a:solidFill>
                  <a:sysClr val="windowText" lastClr="000000"/>
                </a:solidFill>
              </a:rPr>
              <a:t>Body Level One</a:t>
            </a:r>
          </a:p>
          <a:p>
            <a:pPr marL="0" lvl="1" indent="85725" algn="ctr" defTabSz="309563">
              <a:defRPr sz="1800"/>
            </a:pPr>
            <a:r>
              <a:rPr sz="675" kern="0">
                <a:solidFill>
                  <a:sysClr val="windowText" lastClr="000000"/>
                </a:solidFill>
              </a:rPr>
              <a:t>Body Level Two</a:t>
            </a:r>
          </a:p>
          <a:p>
            <a:pPr marL="0" lvl="2" indent="171450" algn="ctr" defTabSz="309563">
              <a:defRPr sz="1800"/>
            </a:pPr>
            <a:r>
              <a:rPr sz="675" kern="0">
                <a:solidFill>
                  <a:sysClr val="windowText" lastClr="000000"/>
                </a:solidFill>
              </a:rPr>
              <a:t>Body Level Three</a:t>
            </a:r>
          </a:p>
          <a:p>
            <a:pPr marL="0" lvl="3" indent="257175" algn="ctr" defTabSz="309563">
              <a:defRPr sz="1800"/>
            </a:pPr>
            <a:r>
              <a:rPr sz="675" kern="0">
                <a:solidFill>
                  <a:sysClr val="windowText" lastClr="000000"/>
                </a:solidFill>
              </a:rPr>
              <a:t>Body Level Four</a:t>
            </a:r>
          </a:p>
          <a:p>
            <a:pPr marL="0" lvl="4" indent="342900" algn="ctr" defTabSz="309563">
              <a:defRPr sz="1800"/>
            </a:pPr>
            <a:r>
              <a:rPr sz="675" kern="0">
                <a:solidFill>
                  <a:sysClr val="windowText" lastClr="000000"/>
                </a:solidFill>
              </a:rPr>
              <a:t>Body Level Five</a:t>
            </a:r>
          </a:p>
        </p:txBody>
      </p:sp>
      <p:sp>
        <p:nvSpPr>
          <p:cNvPr id="233" name="Shape 233"/>
          <p:cNvSpPr/>
          <p:nvPr/>
        </p:nvSpPr>
        <p:spPr>
          <a:xfrm>
            <a:off x="8604997" y="6540500"/>
            <a:ext cx="207449" cy="203200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normAutofit/>
          </a:bodyPr>
          <a:lstStyle/>
          <a:p>
            <a:pPr algn="ctr" defTabSz="309563">
              <a:defRPr sz="180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endParaRPr sz="675" kern="0">
              <a:solidFill>
                <a:srgbClr val="FFFFFF"/>
              </a:solidFill>
              <a:latin typeface="Roboto Regular"/>
              <a:ea typeface="Roboto Regular"/>
              <a:cs typeface="Roboto Regular"/>
              <a:sym typeface="Roboto Regular"/>
            </a:endParaRPr>
          </a:p>
        </p:txBody>
      </p:sp>
      <p:grpSp>
        <p:nvGrpSpPr>
          <p:cNvPr id="236" name="Group 236">
            <a:hlinkClick r:id="" action="ppaction://hlinkshowjump?jump=previousslide"/>
          </p:cNvPr>
          <p:cNvGrpSpPr/>
          <p:nvPr/>
        </p:nvGrpSpPr>
        <p:grpSpPr>
          <a:xfrm>
            <a:off x="8488688" y="6575220"/>
            <a:ext cx="109845" cy="146460"/>
            <a:chOff x="0" y="0"/>
            <a:chExt cx="292918" cy="292918"/>
          </a:xfrm>
        </p:grpSpPr>
        <p:sp>
          <p:nvSpPr>
            <p:cNvPr id="234" name="Shape 234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235" name="Shape 235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239" name="Group 239">
            <a:hlinkClick r:id="" action="ppaction://hlinkshowjump?jump=nextslide"/>
          </p:cNvPr>
          <p:cNvGrpSpPr/>
          <p:nvPr/>
        </p:nvGrpSpPr>
        <p:grpSpPr>
          <a:xfrm flipH="1">
            <a:off x="8807776" y="6575220"/>
            <a:ext cx="109845" cy="146460"/>
            <a:chOff x="0" y="0"/>
            <a:chExt cx="292918" cy="292918"/>
          </a:xfrm>
        </p:grpSpPr>
        <p:sp>
          <p:nvSpPr>
            <p:cNvPr id="237" name="Shape 237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238" name="Shape 238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247" name="Group 247"/>
          <p:cNvGrpSpPr/>
          <p:nvPr/>
        </p:nvGrpSpPr>
        <p:grpSpPr>
          <a:xfrm>
            <a:off x="206257" y="6579295"/>
            <a:ext cx="652434" cy="198656"/>
            <a:chOff x="0" y="0"/>
            <a:chExt cx="1739821" cy="397311"/>
          </a:xfrm>
        </p:grpSpPr>
        <p:grpSp>
          <p:nvGrpSpPr>
            <p:cNvPr id="242" name="Group 242"/>
            <p:cNvGrpSpPr/>
            <p:nvPr/>
          </p:nvGrpSpPr>
          <p:grpSpPr>
            <a:xfrm>
              <a:off x="0" y="16976"/>
              <a:ext cx="378730" cy="275796"/>
              <a:chOff x="0" y="0"/>
              <a:chExt cx="378729" cy="275794"/>
            </a:xfrm>
          </p:grpSpPr>
          <p:sp>
            <p:nvSpPr>
              <p:cNvPr id="240" name="Shape 240"/>
              <p:cNvSpPr/>
              <p:nvPr/>
            </p:nvSpPr>
            <p:spPr>
              <a:xfrm>
                <a:off x="105200" y="0"/>
                <a:ext cx="273530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7316"/>
                    </a:moveTo>
                    <a:cubicBezTo>
                      <a:pt x="21600" y="19682"/>
                      <a:pt x="20404" y="21600"/>
                      <a:pt x="18928" y="21600"/>
                    </a:cubicBezTo>
                    <a:cubicBezTo>
                      <a:pt x="17453" y="21600"/>
                      <a:pt x="16257" y="19682"/>
                      <a:pt x="16257" y="17316"/>
                    </a:cubicBezTo>
                    <a:cubicBezTo>
                      <a:pt x="16257" y="12492"/>
                      <a:pt x="13809" y="8567"/>
                      <a:pt x="10800" y="8567"/>
                    </a:cubicBezTo>
                    <a:cubicBezTo>
                      <a:pt x="7791" y="8567"/>
                      <a:pt x="5343" y="12492"/>
                      <a:pt x="5343" y="17316"/>
                    </a:cubicBezTo>
                    <a:cubicBezTo>
                      <a:pt x="5343" y="19682"/>
                      <a:pt x="4147" y="21600"/>
                      <a:pt x="2672" y="21600"/>
                    </a:cubicBezTo>
                    <a:cubicBezTo>
                      <a:pt x="1197" y="21600"/>
                      <a:pt x="0" y="19682"/>
                      <a:pt x="0" y="17316"/>
                    </a:cubicBezTo>
                    <a:cubicBezTo>
                      <a:pt x="0" y="12691"/>
                      <a:pt x="1123" y="8343"/>
                      <a:pt x="3163" y="5072"/>
                    </a:cubicBezTo>
                    <a:cubicBezTo>
                      <a:pt x="5204" y="1801"/>
                      <a:pt x="7915" y="0"/>
                      <a:pt x="10800" y="0"/>
                    </a:cubicBezTo>
                    <a:cubicBezTo>
                      <a:pt x="13685" y="0"/>
                      <a:pt x="16397" y="1801"/>
                      <a:pt x="18437" y="5072"/>
                    </a:cubicBezTo>
                    <a:cubicBezTo>
                      <a:pt x="20477" y="8343"/>
                      <a:pt x="21600" y="12691"/>
                      <a:pt x="21600" y="17316"/>
                    </a:cubicBezTo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241" name="Shape 241"/>
              <p:cNvSpPr/>
              <p:nvPr/>
            </p:nvSpPr>
            <p:spPr>
              <a:xfrm>
                <a:off x="0" y="105200"/>
                <a:ext cx="273528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003" y="6600"/>
                    </a:moveTo>
                    <a:cubicBezTo>
                      <a:pt x="17003" y="3730"/>
                      <a:pt x="18459" y="1393"/>
                      <a:pt x="20250" y="1393"/>
                    </a:cubicBezTo>
                    <a:cubicBezTo>
                      <a:pt x="20499" y="1393"/>
                      <a:pt x="20740" y="1442"/>
                      <a:pt x="20972" y="1527"/>
                    </a:cubicBezTo>
                    <a:cubicBezTo>
                      <a:pt x="20482" y="594"/>
                      <a:pt x="19749" y="0"/>
                      <a:pt x="18928" y="0"/>
                    </a:cubicBezTo>
                    <a:cubicBezTo>
                      <a:pt x="17453" y="0"/>
                      <a:pt x="16257" y="1918"/>
                      <a:pt x="16257" y="4284"/>
                    </a:cubicBezTo>
                    <a:cubicBezTo>
                      <a:pt x="16257" y="6254"/>
                      <a:pt x="15844" y="8067"/>
                      <a:pt x="15156" y="9532"/>
                    </a:cubicBezTo>
                    <a:cubicBezTo>
                      <a:pt x="16156" y="9547"/>
                      <a:pt x="16966" y="10855"/>
                      <a:pt x="16966" y="12461"/>
                    </a:cubicBezTo>
                    <a:cubicBezTo>
                      <a:pt x="16966" y="14077"/>
                      <a:pt x="16146" y="15392"/>
                      <a:pt x="15138" y="15392"/>
                    </a:cubicBezTo>
                    <a:cubicBezTo>
                      <a:pt x="14130" y="15392"/>
                      <a:pt x="13310" y="14077"/>
                      <a:pt x="13310" y="12461"/>
                    </a:cubicBezTo>
                    <a:cubicBezTo>
                      <a:pt x="13310" y="12313"/>
                      <a:pt x="13319" y="12169"/>
                      <a:pt x="13333" y="12027"/>
                    </a:cubicBezTo>
                    <a:cubicBezTo>
                      <a:pt x="12575" y="12667"/>
                      <a:pt x="11714" y="13033"/>
                      <a:pt x="10800" y="13033"/>
                    </a:cubicBezTo>
                    <a:cubicBezTo>
                      <a:pt x="9907" y="13033"/>
                      <a:pt x="9065" y="12681"/>
                      <a:pt x="8321" y="12068"/>
                    </a:cubicBezTo>
                    <a:cubicBezTo>
                      <a:pt x="8331" y="12197"/>
                      <a:pt x="8339" y="12327"/>
                      <a:pt x="8339" y="12461"/>
                    </a:cubicBezTo>
                    <a:cubicBezTo>
                      <a:pt x="8339" y="14077"/>
                      <a:pt x="7519" y="15392"/>
                      <a:pt x="6511" y="15392"/>
                    </a:cubicBezTo>
                    <a:cubicBezTo>
                      <a:pt x="5503" y="15392"/>
                      <a:pt x="4683" y="14077"/>
                      <a:pt x="4683" y="12461"/>
                    </a:cubicBezTo>
                    <a:cubicBezTo>
                      <a:pt x="4683" y="10880"/>
                      <a:pt x="5468" y="9591"/>
                      <a:pt x="6446" y="9535"/>
                    </a:cubicBezTo>
                    <a:cubicBezTo>
                      <a:pt x="5757" y="8071"/>
                      <a:pt x="5343" y="6255"/>
                      <a:pt x="5343" y="4284"/>
                    </a:cubicBezTo>
                    <a:cubicBezTo>
                      <a:pt x="5343" y="1918"/>
                      <a:pt x="4147" y="0"/>
                      <a:pt x="2671" y="0"/>
                    </a:cubicBezTo>
                    <a:cubicBezTo>
                      <a:pt x="1843" y="0"/>
                      <a:pt x="1103" y="605"/>
                      <a:pt x="613" y="1554"/>
                    </a:cubicBezTo>
                    <a:cubicBezTo>
                      <a:pt x="865" y="1453"/>
                      <a:pt x="1127" y="1393"/>
                      <a:pt x="1399" y="1393"/>
                    </a:cubicBezTo>
                    <a:cubicBezTo>
                      <a:pt x="3190" y="1393"/>
                      <a:pt x="4646" y="3730"/>
                      <a:pt x="4646" y="6600"/>
                    </a:cubicBezTo>
                    <a:cubicBezTo>
                      <a:pt x="4646" y="9472"/>
                      <a:pt x="3190" y="11808"/>
                      <a:pt x="1399" y="11808"/>
                    </a:cubicBezTo>
                    <a:cubicBezTo>
                      <a:pt x="1284" y="11808"/>
                      <a:pt x="1171" y="11799"/>
                      <a:pt x="1060" y="11780"/>
                    </a:cubicBezTo>
                    <a:cubicBezTo>
                      <a:pt x="1581" y="13519"/>
                      <a:pt x="2287" y="15123"/>
                      <a:pt x="3163" y="16528"/>
                    </a:cubicBezTo>
                    <a:cubicBezTo>
                      <a:pt x="4357" y="18443"/>
                      <a:pt x="5783" y="19849"/>
                      <a:pt x="7337" y="20690"/>
                    </a:cubicBezTo>
                    <a:cubicBezTo>
                      <a:pt x="7583" y="17880"/>
                      <a:pt x="9088" y="15708"/>
                      <a:pt x="10908" y="15708"/>
                    </a:cubicBezTo>
                    <a:cubicBezTo>
                      <a:pt x="12703" y="15708"/>
                      <a:pt x="14192" y="17823"/>
                      <a:pt x="14467" y="20580"/>
                    </a:cubicBezTo>
                    <a:cubicBezTo>
                      <a:pt x="15943" y="19728"/>
                      <a:pt x="17295" y="18359"/>
                      <a:pt x="18437" y="16528"/>
                    </a:cubicBezTo>
                    <a:cubicBezTo>
                      <a:pt x="19312" y="15125"/>
                      <a:pt x="20017" y="13522"/>
                      <a:pt x="20539" y="11785"/>
                    </a:cubicBezTo>
                    <a:cubicBezTo>
                      <a:pt x="20444" y="11799"/>
                      <a:pt x="20348" y="11808"/>
                      <a:pt x="20250" y="11808"/>
                    </a:cubicBezTo>
                    <a:cubicBezTo>
                      <a:pt x="18459" y="11808"/>
                      <a:pt x="17003" y="9472"/>
                      <a:pt x="17003" y="6600"/>
                    </a:cubicBezTo>
                    <a:close/>
                    <a:moveTo>
                      <a:pt x="21563" y="3598"/>
                    </a:moveTo>
                    <a:cubicBezTo>
                      <a:pt x="21191" y="3178"/>
                      <a:pt x="20738" y="2930"/>
                      <a:pt x="20250" y="2930"/>
                    </a:cubicBezTo>
                    <a:cubicBezTo>
                      <a:pt x="18988" y="2930"/>
                      <a:pt x="17961" y="4577"/>
                      <a:pt x="17961" y="6600"/>
                    </a:cubicBezTo>
                    <a:cubicBezTo>
                      <a:pt x="17961" y="8625"/>
                      <a:pt x="18988" y="10271"/>
                      <a:pt x="20250" y="10271"/>
                    </a:cubicBezTo>
                    <a:cubicBezTo>
                      <a:pt x="20507" y="10271"/>
                      <a:pt x="20753" y="10200"/>
                      <a:pt x="20983" y="10075"/>
                    </a:cubicBezTo>
                    <a:cubicBezTo>
                      <a:pt x="21388" y="8239"/>
                      <a:pt x="21600" y="6288"/>
                      <a:pt x="21600" y="4284"/>
                    </a:cubicBezTo>
                    <a:cubicBezTo>
                      <a:pt x="21600" y="4049"/>
                      <a:pt x="21585" y="3822"/>
                      <a:pt x="21563" y="3598"/>
                    </a:cubicBezTo>
                    <a:close/>
                    <a:moveTo>
                      <a:pt x="3688" y="6600"/>
                    </a:moveTo>
                    <a:cubicBezTo>
                      <a:pt x="3688" y="4577"/>
                      <a:pt x="2661" y="2930"/>
                      <a:pt x="1399" y="2930"/>
                    </a:cubicBezTo>
                    <a:cubicBezTo>
                      <a:pt x="886" y="2930"/>
                      <a:pt x="413" y="3205"/>
                      <a:pt x="31" y="3664"/>
                    </a:cubicBezTo>
                    <a:cubicBezTo>
                      <a:pt x="13" y="3867"/>
                      <a:pt x="0" y="4073"/>
                      <a:pt x="0" y="4284"/>
                    </a:cubicBezTo>
                    <a:cubicBezTo>
                      <a:pt x="0" y="6276"/>
                      <a:pt x="210" y="8216"/>
                      <a:pt x="610" y="10042"/>
                    </a:cubicBezTo>
                    <a:cubicBezTo>
                      <a:pt x="856" y="10188"/>
                      <a:pt x="1121" y="10271"/>
                      <a:pt x="1399" y="10271"/>
                    </a:cubicBezTo>
                    <a:cubicBezTo>
                      <a:pt x="2661" y="10271"/>
                      <a:pt x="3688" y="8625"/>
                      <a:pt x="3688" y="6600"/>
                    </a:cubicBezTo>
                    <a:close/>
                    <a:moveTo>
                      <a:pt x="5642" y="12461"/>
                    </a:moveTo>
                    <a:cubicBezTo>
                      <a:pt x="5642" y="13229"/>
                      <a:pt x="6032" y="13855"/>
                      <a:pt x="6511" y="13855"/>
                    </a:cubicBezTo>
                    <a:cubicBezTo>
                      <a:pt x="6991" y="13855"/>
                      <a:pt x="7380" y="13229"/>
                      <a:pt x="7380" y="12461"/>
                    </a:cubicBezTo>
                    <a:cubicBezTo>
                      <a:pt x="7380" y="11693"/>
                      <a:pt x="6991" y="11067"/>
                      <a:pt x="6511" y="11067"/>
                    </a:cubicBezTo>
                    <a:cubicBezTo>
                      <a:pt x="6032" y="11067"/>
                      <a:pt x="5642" y="11693"/>
                      <a:pt x="5642" y="12461"/>
                    </a:cubicBezTo>
                    <a:close/>
                    <a:moveTo>
                      <a:pt x="15138" y="13855"/>
                    </a:moveTo>
                    <a:cubicBezTo>
                      <a:pt x="15617" y="13855"/>
                      <a:pt x="16007" y="13229"/>
                      <a:pt x="16007" y="12461"/>
                    </a:cubicBezTo>
                    <a:cubicBezTo>
                      <a:pt x="16007" y="11693"/>
                      <a:pt x="15617" y="11067"/>
                      <a:pt x="15138" y="11067"/>
                    </a:cubicBezTo>
                    <a:cubicBezTo>
                      <a:pt x="14659" y="11067"/>
                      <a:pt x="14269" y="11693"/>
                      <a:pt x="14269" y="12461"/>
                    </a:cubicBezTo>
                    <a:cubicBezTo>
                      <a:pt x="14269" y="13229"/>
                      <a:pt x="14659" y="13855"/>
                      <a:pt x="15138" y="13855"/>
                    </a:cubicBezTo>
                    <a:close/>
                    <a:moveTo>
                      <a:pt x="10908" y="17245"/>
                    </a:moveTo>
                    <a:cubicBezTo>
                      <a:pt x="9525" y="17245"/>
                      <a:pt x="8387" y="18952"/>
                      <a:pt x="8268" y="21121"/>
                    </a:cubicBezTo>
                    <a:cubicBezTo>
                      <a:pt x="9088" y="21435"/>
                      <a:pt x="9936" y="21600"/>
                      <a:pt x="10800" y="21600"/>
                    </a:cubicBezTo>
                    <a:cubicBezTo>
                      <a:pt x="11738" y="21600"/>
                      <a:pt x="12658" y="21406"/>
                      <a:pt x="13542" y="21036"/>
                    </a:cubicBezTo>
                    <a:cubicBezTo>
                      <a:pt x="13399" y="18908"/>
                      <a:pt x="12273" y="17245"/>
                      <a:pt x="10908" y="1724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246" name="Group 246"/>
            <p:cNvGrpSpPr/>
            <p:nvPr/>
          </p:nvGrpSpPr>
          <p:grpSpPr>
            <a:xfrm>
              <a:off x="451491" y="-1"/>
              <a:ext cx="1288331" cy="397313"/>
              <a:chOff x="0" y="0"/>
              <a:chExt cx="1288330" cy="397311"/>
            </a:xfrm>
          </p:grpSpPr>
          <p:sp>
            <p:nvSpPr>
              <p:cNvPr id="243" name="Shape 243"/>
              <p:cNvSpPr/>
              <p:nvPr/>
            </p:nvSpPr>
            <p:spPr>
              <a:xfrm>
                <a:off x="0" y="0"/>
                <a:ext cx="1288331" cy="267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09" y="0"/>
                    </a:moveTo>
                    <a:cubicBezTo>
                      <a:pt x="11534" y="0"/>
                      <a:pt x="11413" y="501"/>
                      <a:pt x="11413" y="1340"/>
                    </a:cubicBezTo>
                    <a:cubicBezTo>
                      <a:pt x="11413" y="2179"/>
                      <a:pt x="11534" y="2681"/>
                      <a:pt x="11709" y="2681"/>
                    </a:cubicBezTo>
                    <a:lnTo>
                      <a:pt x="12014" y="2681"/>
                    </a:lnTo>
                    <a:lnTo>
                      <a:pt x="12014" y="18319"/>
                    </a:lnTo>
                    <a:lnTo>
                      <a:pt x="11709" y="18319"/>
                    </a:lnTo>
                    <a:cubicBezTo>
                      <a:pt x="11534" y="18319"/>
                      <a:pt x="11413" y="18820"/>
                      <a:pt x="11413" y="19659"/>
                    </a:cubicBezTo>
                    <a:cubicBezTo>
                      <a:pt x="11413" y="20498"/>
                      <a:pt x="11534" y="21000"/>
                      <a:pt x="11709" y="21000"/>
                    </a:cubicBezTo>
                    <a:lnTo>
                      <a:pt x="12960" y="21000"/>
                    </a:lnTo>
                    <a:cubicBezTo>
                      <a:pt x="13134" y="21000"/>
                      <a:pt x="13256" y="20498"/>
                      <a:pt x="13256" y="19659"/>
                    </a:cubicBezTo>
                    <a:cubicBezTo>
                      <a:pt x="13256" y="18820"/>
                      <a:pt x="13134" y="18319"/>
                      <a:pt x="12960" y="18319"/>
                    </a:cubicBezTo>
                    <a:lnTo>
                      <a:pt x="12571" y="18319"/>
                    </a:lnTo>
                    <a:lnTo>
                      <a:pt x="12571" y="2681"/>
                    </a:lnTo>
                    <a:lnTo>
                      <a:pt x="13613" y="2681"/>
                    </a:lnTo>
                    <a:cubicBezTo>
                      <a:pt x="13871" y="2681"/>
                      <a:pt x="14055" y="3073"/>
                      <a:pt x="14179" y="3686"/>
                    </a:cubicBezTo>
                    <a:cubicBezTo>
                      <a:pt x="14303" y="4297"/>
                      <a:pt x="14368" y="5355"/>
                      <a:pt x="14368" y="6730"/>
                    </a:cubicBezTo>
                    <a:cubicBezTo>
                      <a:pt x="14368" y="8105"/>
                      <a:pt x="14303" y="9163"/>
                      <a:pt x="14179" y="9774"/>
                    </a:cubicBezTo>
                    <a:cubicBezTo>
                      <a:pt x="14055" y="10387"/>
                      <a:pt x="13871" y="10723"/>
                      <a:pt x="13613" y="10723"/>
                    </a:cubicBezTo>
                    <a:lnTo>
                      <a:pt x="13123" y="10723"/>
                    </a:lnTo>
                    <a:cubicBezTo>
                      <a:pt x="12948" y="10723"/>
                      <a:pt x="12826" y="11225"/>
                      <a:pt x="12826" y="12064"/>
                    </a:cubicBezTo>
                    <a:cubicBezTo>
                      <a:pt x="12826" y="12903"/>
                      <a:pt x="12948" y="13404"/>
                      <a:pt x="13123" y="13404"/>
                    </a:cubicBezTo>
                    <a:lnTo>
                      <a:pt x="13613" y="13404"/>
                    </a:lnTo>
                    <a:cubicBezTo>
                      <a:pt x="14043" y="13404"/>
                      <a:pt x="14378" y="12863"/>
                      <a:pt x="14612" y="11673"/>
                    </a:cubicBezTo>
                    <a:cubicBezTo>
                      <a:pt x="14842" y="10498"/>
                      <a:pt x="14960" y="8860"/>
                      <a:pt x="14960" y="6744"/>
                    </a:cubicBezTo>
                    <a:cubicBezTo>
                      <a:pt x="14960" y="4628"/>
                      <a:pt x="14842" y="2962"/>
                      <a:pt x="14612" y="1787"/>
                    </a:cubicBezTo>
                    <a:cubicBezTo>
                      <a:pt x="14378" y="597"/>
                      <a:pt x="14043" y="0"/>
                      <a:pt x="13613" y="0"/>
                    </a:cubicBezTo>
                    <a:lnTo>
                      <a:pt x="11709" y="0"/>
                    </a:lnTo>
                    <a:close/>
                    <a:moveTo>
                      <a:pt x="84" y="2052"/>
                    </a:moveTo>
                    <a:cubicBezTo>
                      <a:pt x="27" y="2052"/>
                      <a:pt x="0" y="2199"/>
                      <a:pt x="0" y="2471"/>
                    </a:cubicBezTo>
                    <a:cubicBezTo>
                      <a:pt x="0" y="2746"/>
                      <a:pt x="27" y="2876"/>
                      <a:pt x="84" y="2876"/>
                    </a:cubicBezTo>
                    <a:lnTo>
                      <a:pt x="482" y="2876"/>
                    </a:lnTo>
                    <a:cubicBezTo>
                      <a:pt x="539" y="2876"/>
                      <a:pt x="569" y="3009"/>
                      <a:pt x="569" y="3281"/>
                    </a:cubicBezTo>
                    <a:lnTo>
                      <a:pt x="569" y="19952"/>
                    </a:lnTo>
                    <a:cubicBezTo>
                      <a:pt x="569" y="20226"/>
                      <a:pt x="539" y="20357"/>
                      <a:pt x="482" y="20357"/>
                    </a:cubicBezTo>
                    <a:lnTo>
                      <a:pt x="84" y="20357"/>
                    </a:lnTo>
                    <a:cubicBezTo>
                      <a:pt x="27" y="20357"/>
                      <a:pt x="0" y="20490"/>
                      <a:pt x="0" y="20762"/>
                    </a:cubicBezTo>
                    <a:cubicBezTo>
                      <a:pt x="0" y="21036"/>
                      <a:pt x="27" y="21181"/>
                      <a:pt x="84" y="21181"/>
                    </a:cubicBezTo>
                    <a:lnTo>
                      <a:pt x="1335" y="21181"/>
                    </a:lnTo>
                    <a:cubicBezTo>
                      <a:pt x="1393" y="21181"/>
                      <a:pt x="1420" y="21036"/>
                      <a:pt x="1420" y="20762"/>
                    </a:cubicBezTo>
                    <a:cubicBezTo>
                      <a:pt x="1420" y="20490"/>
                      <a:pt x="1393" y="20357"/>
                      <a:pt x="1335" y="20357"/>
                    </a:cubicBezTo>
                    <a:lnTo>
                      <a:pt x="825" y="20357"/>
                    </a:lnTo>
                    <a:cubicBezTo>
                      <a:pt x="768" y="20357"/>
                      <a:pt x="737" y="20226"/>
                      <a:pt x="737" y="19952"/>
                    </a:cubicBezTo>
                    <a:lnTo>
                      <a:pt x="737" y="3965"/>
                    </a:lnTo>
                    <a:cubicBezTo>
                      <a:pt x="737" y="3820"/>
                      <a:pt x="744" y="3750"/>
                      <a:pt x="755" y="3742"/>
                    </a:cubicBezTo>
                    <a:cubicBezTo>
                      <a:pt x="766" y="3733"/>
                      <a:pt x="776" y="3753"/>
                      <a:pt x="784" y="3826"/>
                    </a:cubicBezTo>
                    <a:lnTo>
                      <a:pt x="2375" y="20762"/>
                    </a:lnTo>
                    <a:cubicBezTo>
                      <a:pt x="2401" y="21036"/>
                      <a:pt x="2443" y="21181"/>
                      <a:pt x="2500" y="21181"/>
                    </a:cubicBezTo>
                    <a:cubicBezTo>
                      <a:pt x="2557" y="21181"/>
                      <a:pt x="2598" y="21036"/>
                      <a:pt x="2625" y="20762"/>
                    </a:cubicBezTo>
                    <a:lnTo>
                      <a:pt x="4215" y="3826"/>
                    </a:lnTo>
                    <a:cubicBezTo>
                      <a:pt x="4223" y="3753"/>
                      <a:pt x="4233" y="3733"/>
                      <a:pt x="4245" y="3742"/>
                    </a:cubicBezTo>
                    <a:cubicBezTo>
                      <a:pt x="4256" y="3750"/>
                      <a:pt x="4259" y="3820"/>
                      <a:pt x="4259" y="3965"/>
                    </a:cubicBezTo>
                    <a:lnTo>
                      <a:pt x="4259" y="19952"/>
                    </a:lnTo>
                    <a:cubicBezTo>
                      <a:pt x="4259" y="20226"/>
                      <a:pt x="4231" y="20357"/>
                      <a:pt x="4175" y="20357"/>
                    </a:cubicBezTo>
                    <a:lnTo>
                      <a:pt x="3664" y="20357"/>
                    </a:lnTo>
                    <a:cubicBezTo>
                      <a:pt x="3607" y="20357"/>
                      <a:pt x="3580" y="20490"/>
                      <a:pt x="3580" y="20762"/>
                    </a:cubicBezTo>
                    <a:cubicBezTo>
                      <a:pt x="3580" y="21036"/>
                      <a:pt x="3607" y="21181"/>
                      <a:pt x="3664" y="21181"/>
                    </a:cubicBezTo>
                    <a:lnTo>
                      <a:pt x="4912" y="21181"/>
                    </a:lnTo>
                    <a:cubicBezTo>
                      <a:pt x="4969" y="21181"/>
                      <a:pt x="4999" y="21036"/>
                      <a:pt x="4999" y="20762"/>
                    </a:cubicBezTo>
                    <a:cubicBezTo>
                      <a:pt x="4999" y="20490"/>
                      <a:pt x="4969" y="20357"/>
                      <a:pt x="4912" y="20357"/>
                    </a:cubicBezTo>
                    <a:lnTo>
                      <a:pt x="4517" y="20357"/>
                    </a:lnTo>
                    <a:cubicBezTo>
                      <a:pt x="4460" y="20357"/>
                      <a:pt x="4430" y="20226"/>
                      <a:pt x="4430" y="19952"/>
                    </a:cubicBezTo>
                    <a:lnTo>
                      <a:pt x="4430" y="3281"/>
                    </a:lnTo>
                    <a:cubicBezTo>
                      <a:pt x="4430" y="3009"/>
                      <a:pt x="4460" y="2876"/>
                      <a:pt x="4517" y="2876"/>
                    </a:cubicBezTo>
                    <a:lnTo>
                      <a:pt x="4912" y="2876"/>
                    </a:lnTo>
                    <a:cubicBezTo>
                      <a:pt x="4969" y="2876"/>
                      <a:pt x="4999" y="2746"/>
                      <a:pt x="4999" y="2471"/>
                    </a:cubicBezTo>
                    <a:cubicBezTo>
                      <a:pt x="4999" y="2199"/>
                      <a:pt x="4969" y="2052"/>
                      <a:pt x="4912" y="2052"/>
                    </a:cubicBezTo>
                    <a:lnTo>
                      <a:pt x="4288" y="2052"/>
                    </a:lnTo>
                    <a:cubicBezTo>
                      <a:pt x="4246" y="2052"/>
                      <a:pt x="4216" y="2090"/>
                      <a:pt x="4195" y="2164"/>
                    </a:cubicBezTo>
                    <a:cubicBezTo>
                      <a:pt x="4174" y="2235"/>
                      <a:pt x="4157" y="2344"/>
                      <a:pt x="4146" y="2471"/>
                    </a:cubicBezTo>
                    <a:lnTo>
                      <a:pt x="2555" y="19408"/>
                    </a:lnTo>
                    <a:cubicBezTo>
                      <a:pt x="2517" y="19790"/>
                      <a:pt x="2479" y="19790"/>
                      <a:pt x="2442" y="19408"/>
                    </a:cubicBezTo>
                    <a:lnTo>
                      <a:pt x="851" y="2471"/>
                    </a:lnTo>
                    <a:cubicBezTo>
                      <a:pt x="839" y="2344"/>
                      <a:pt x="825" y="2235"/>
                      <a:pt x="804" y="2164"/>
                    </a:cubicBezTo>
                    <a:cubicBezTo>
                      <a:pt x="783" y="2090"/>
                      <a:pt x="753" y="2052"/>
                      <a:pt x="711" y="2052"/>
                    </a:cubicBezTo>
                    <a:lnTo>
                      <a:pt x="84" y="2052"/>
                    </a:lnTo>
                    <a:close/>
                    <a:moveTo>
                      <a:pt x="17277" y="5222"/>
                    </a:moveTo>
                    <a:cubicBezTo>
                      <a:pt x="17138" y="5222"/>
                      <a:pt x="17008" y="5330"/>
                      <a:pt x="16885" y="5557"/>
                    </a:cubicBezTo>
                    <a:cubicBezTo>
                      <a:pt x="16772" y="5765"/>
                      <a:pt x="16666" y="6030"/>
                      <a:pt x="16575" y="6325"/>
                    </a:cubicBezTo>
                    <a:cubicBezTo>
                      <a:pt x="16535" y="6450"/>
                      <a:pt x="16500" y="6511"/>
                      <a:pt x="16464" y="6646"/>
                    </a:cubicBezTo>
                    <a:cubicBezTo>
                      <a:pt x="16446" y="5920"/>
                      <a:pt x="16331" y="5362"/>
                      <a:pt x="16171" y="5362"/>
                    </a:cubicBezTo>
                    <a:lnTo>
                      <a:pt x="15602" y="5362"/>
                    </a:lnTo>
                    <a:cubicBezTo>
                      <a:pt x="15427" y="5362"/>
                      <a:pt x="15306" y="6087"/>
                      <a:pt x="15306" y="6925"/>
                    </a:cubicBezTo>
                    <a:cubicBezTo>
                      <a:pt x="15306" y="7764"/>
                      <a:pt x="15427" y="8489"/>
                      <a:pt x="15602" y="8489"/>
                    </a:cubicBezTo>
                    <a:lnTo>
                      <a:pt x="15915" y="8489"/>
                    </a:lnTo>
                    <a:lnTo>
                      <a:pt x="15915" y="18319"/>
                    </a:lnTo>
                    <a:lnTo>
                      <a:pt x="15602" y="18319"/>
                    </a:lnTo>
                    <a:cubicBezTo>
                      <a:pt x="15427" y="18319"/>
                      <a:pt x="15306" y="18820"/>
                      <a:pt x="15306" y="19659"/>
                    </a:cubicBezTo>
                    <a:cubicBezTo>
                      <a:pt x="15306" y="20498"/>
                      <a:pt x="15427" y="21000"/>
                      <a:pt x="15602" y="21000"/>
                    </a:cubicBezTo>
                    <a:lnTo>
                      <a:pt x="16795" y="21000"/>
                    </a:lnTo>
                    <a:cubicBezTo>
                      <a:pt x="16970" y="21000"/>
                      <a:pt x="17091" y="20498"/>
                      <a:pt x="17091" y="19659"/>
                    </a:cubicBezTo>
                    <a:cubicBezTo>
                      <a:pt x="17091" y="18820"/>
                      <a:pt x="16970" y="18319"/>
                      <a:pt x="16795" y="18319"/>
                    </a:cubicBezTo>
                    <a:lnTo>
                      <a:pt x="16473" y="18319"/>
                    </a:lnTo>
                    <a:lnTo>
                      <a:pt x="16473" y="11030"/>
                    </a:lnTo>
                    <a:cubicBezTo>
                      <a:pt x="16566" y="10507"/>
                      <a:pt x="16612" y="10028"/>
                      <a:pt x="16694" y="9592"/>
                    </a:cubicBezTo>
                    <a:cubicBezTo>
                      <a:pt x="16767" y="9192"/>
                      <a:pt x="16859" y="8819"/>
                      <a:pt x="16966" y="8489"/>
                    </a:cubicBezTo>
                    <a:cubicBezTo>
                      <a:pt x="17058" y="8210"/>
                      <a:pt x="17161" y="8070"/>
                      <a:pt x="17280" y="8070"/>
                    </a:cubicBezTo>
                    <a:cubicBezTo>
                      <a:pt x="17441" y="8070"/>
                      <a:pt x="17555" y="8252"/>
                      <a:pt x="17634" y="8615"/>
                    </a:cubicBezTo>
                    <a:cubicBezTo>
                      <a:pt x="17712" y="8970"/>
                      <a:pt x="17747" y="9386"/>
                      <a:pt x="17747" y="9927"/>
                    </a:cubicBezTo>
                    <a:cubicBezTo>
                      <a:pt x="17747" y="10766"/>
                      <a:pt x="17869" y="11352"/>
                      <a:pt x="18044" y="11352"/>
                    </a:cubicBezTo>
                    <a:cubicBezTo>
                      <a:pt x="18218" y="11352"/>
                      <a:pt x="18343" y="10766"/>
                      <a:pt x="18343" y="9927"/>
                    </a:cubicBezTo>
                    <a:cubicBezTo>
                      <a:pt x="18343" y="9289"/>
                      <a:pt x="18318" y="8677"/>
                      <a:pt x="18270" y="8112"/>
                    </a:cubicBezTo>
                    <a:cubicBezTo>
                      <a:pt x="18221" y="7535"/>
                      <a:pt x="18148" y="7015"/>
                      <a:pt x="18052" y="6576"/>
                    </a:cubicBezTo>
                    <a:cubicBezTo>
                      <a:pt x="17958" y="6147"/>
                      <a:pt x="17845" y="5808"/>
                      <a:pt x="17715" y="5571"/>
                    </a:cubicBezTo>
                    <a:cubicBezTo>
                      <a:pt x="17587" y="5335"/>
                      <a:pt x="17438" y="5222"/>
                      <a:pt x="17277" y="5222"/>
                    </a:cubicBezTo>
                    <a:close/>
                    <a:moveTo>
                      <a:pt x="19997" y="5362"/>
                    </a:moveTo>
                    <a:cubicBezTo>
                      <a:pt x="19767" y="5362"/>
                      <a:pt x="19548" y="5565"/>
                      <a:pt x="19350" y="5962"/>
                    </a:cubicBezTo>
                    <a:cubicBezTo>
                      <a:pt x="19151" y="6362"/>
                      <a:pt x="18980" y="6931"/>
                      <a:pt x="18839" y="7651"/>
                    </a:cubicBezTo>
                    <a:cubicBezTo>
                      <a:pt x="18699" y="8366"/>
                      <a:pt x="18589" y="9238"/>
                      <a:pt x="18511" y="10235"/>
                    </a:cubicBezTo>
                    <a:cubicBezTo>
                      <a:pt x="18434" y="11218"/>
                      <a:pt x="18395" y="12313"/>
                      <a:pt x="18395" y="13488"/>
                    </a:cubicBezTo>
                    <a:cubicBezTo>
                      <a:pt x="18395" y="14662"/>
                      <a:pt x="18434" y="15744"/>
                      <a:pt x="18511" y="16727"/>
                    </a:cubicBezTo>
                    <a:cubicBezTo>
                      <a:pt x="18589" y="17724"/>
                      <a:pt x="18699" y="18597"/>
                      <a:pt x="18839" y="19310"/>
                    </a:cubicBezTo>
                    <a:cubicBezTo>
                      <a:pt x="18980" y="20031"/>
                      <a:pt x="19150" y="20599"/>
                      <a:pt x="19350" y="21000"/>
                    </a:cubicBezTo>
                    <a:cubicBezTo>
                      <a:pt x="19547" y="21396"/>
                      <a:pt x="19765" y="21600"/>
                      <a:pt x="19997" y="21600"/>
                    </a:cubicBezTo>
                    <a:cubicBezTo>
                      <a:pt x="20229" y="21600"/>
                      <a:pt x="20448" y="21396"/>
                      <a:pt x="20645" y="21000"/>
                    </a:cubicBezTo>
                    <a:cubicBezTo>
                      <a:pt x="20845" y="20599"/>
                      <a:pt x="21016" y="20029"/>
                      <a:pt x="21156" y="19310"/>
                    </a:cubicBezTo>
                    <a:cubicBezTo>
                      <a:pt x="21296" y="18595"/>
                      <a:pt x="21406" y="17723"/>
                      <a:pt x="21484" y="16727"/>
                    </a:cubicBezTo>
                    <a:cubicBezTo>
                      <a:pt x="21561" y="15742"/>
                      <a:pt x="21600" y="14661"/>
                      <a:pt x="21600" y="13488"/>
                    </a:cubicBezTo>
                    <a:cubicBezTo>
                      <a:pt x="21600" y="12314"/>
                      <a:pt x="21561" y="11220"/>
                      <a:pt x="21484" y="10235"/>
                    </a:cubicBezTo>
                    <a:cubicBezTo>
                      <a:pt x="21406" y="9238"/>
                      <a:pt x="21296" y="8367"/>
                      <a:pt x="21156" y="7651"/>
                    </a:cubicBezTo>
                    <a:cubicBezTo>
                      <a:pt x="21015" y="6931"/>
                      <a:pt x="20844" y="6363"/>
                      <a:pt x="20645" y="5962"/>
                    </a:cubicBezTo>
                    <a:cubicBezTo>
                      <a:pt x="20447" y="5565"/>
                      <a:pt x="20228" y="5362"/>
                      <a:pt x="19997" y="5362"/>
                    </a:cubicBezTo>
                    <a:close/>
                    <a:moveTo>
                      <a:pt x="6312" y="7247"/>
                    </a:moveTo>
                    <a:cubicBezTo>
                      <a:pt x="6187" y="7247"/>
                      <a:pt x="6067" y="7329"/>
                      <a:pt x="5957" y="7484"/>
                    </a:cubicBezTo>
                    <a:cubicBezTo>
                      <a:pt x="5847" y="7638"/>
                      <a:pt x="5751" y="7829"/>
                      <a:pt x="5664" y="8056"/>
                    </a:cubicBezTo>
                    <a:cubicBezTo>
                      <a:pt x="5577" y="8285"/>
                      <a:pt x="5498" y="8541"/>
                      <a:pt x="5432" y="8824"/>
                    </a:cubicBezTo>
                    <a:cubicBezTo>
                      <a:pt x="5365" y="9106"/>
                      <a:pt x="5314" y="9365"/>
                      <a:pt x="5272" y="9620"/>
                    </a:cubicBezTo>
                    <a:cubicBezTo>
                      <a:pt x="5238" y="9838"/>
                      <a:pt x="5244" y="10029"/>
                      <a:pt x="5290" y="10193"/>
                    </a:cubicBezTo>
                    <a:cubicBezTo>
                      <a:pt x="5335" y="10356"/>
                      <a:pt x="5375" y="10327"/>
                      <a:pt x="5409" y="10109"/>
                    </a:cubicBezTo>
                    <a:cubicBezTo>
                      <a:pt x="5443" y="9891"/>
                      <a:pt x="5487" y="9663"/>
                      <a:pt x="5542" y="9425"/>
                    </a:cubicBezTo>
                    <a:cubicBezTo>
                      <a:pt x="5597" y="9190"/>
                      <a:pt x="5660" y="8983"/>
                      <a:pt x="5734" y="8782"/>
                    </a:cubicBezTo>
                    <a:cubicBezTo>
                      <a:pt x="5808" y="8583"/>
                      <a:pt x="5892" y="8404"/>
                      <a:pt x="5986" y="8266"/>
                    </a:cubicBezTo>
                    <a:cubicBezTo>
                      <a:pt x="6081" y="8129"/>
                      <a:pt x="6190" y="8070"/>
                      <a:pt x="6312" y="8070"/>
                    </a:cubicBezTo>
                    <a:cubicBezTo>
                      <a:pt x="6448" y="8070"/>
                      <a:pt x="6570" y="8159"/>
                      <a:pt x="6680" y="8350"/>
                    </a:cubicBezTo>
                    <a:cubicBezTo>
                      <a:pt x="6790" y="8540"/>
                      <a:pt x="6883" y="8807"/>
                      <a:pt x="6959" y="9145"/>
                    </a:cubicBezTo>
                    <a:cubicBezTo>
                      <a:pt x="7035" y="9481"/>
                      <a:pt x="7091" y="9871"/>
                      <a:pt x="7133" y="10318"/>
                    </a:cubicBezTo>
                    <a:cubicBezTo>
                      <a:pt x="7175" y="10766"/>
                      <a:pt x="7197" y="11247"/>
                      <a:pt x="7197" y="11756"/>
                    </a:cubicBezTo>
                    <a:lnTo>
                      <a:pt x="7197" y="16950"/>
                    </a:lnTo>
                    <a:cubicBezTo>
                      <a:pt x="7118" y="17642"/>
                      <a:pt x="7021" y="18263"/>
                      <a:pt x="6907" y="18807"/>
                    </a:cubicBezTo>
                    <a:cubicBezTo>
                      <a:pt x="6808" y="19282"/>
                      <a:pt x="6690" y="19705"/>
                      <a:pt x="6550" y="20078"/>
                    </a:cubicBezTo>
                    <a:cubicBezTo>
                      <a:pt x="6410" y="20451"/>
                      <a:pt x="6248" y="20637"/>
                      <a:pt x="6062" y="20637"/>
                    </a:cubicBezTo>
                    <a:cubicBezTo>
                      <a:pt x="5778" y="20637"/>
                      <a:pt x="5565" y="20296"/>
                      <a:pt x="5423" y="19631"/>
                    </a:cubicBezTo>
                    <a:cubicBezTo>
                      <a:pt x="5281" y="18966"/>
                      <a:pt x="5208" y="18115"/>
                      <a:pt x="5208" y="17076"/>
                    </a:cubicBezTo>
                    <a:cubicBezTo>
                      <a:pt x="5208" y="16567"/>
                      <a:pt x="5227" y="16102"/>
                      <a:pt x="5264" y="15666"/>
                    </a:cubicBezTo>
                    <a:cubicBezTo>
                      <a:pt x="5299" y="15230"/>
                      <a:pt x="5355" y="14844"/>
                      <a:pt x="5435" y="14535"/>
                    </a:cubicBezTo>
                    <a:cubicBezTo>
                      <a:pt x="5514" y="14224"/>
                      <a:pt x="5615" y="13990"/>
                      <a:pt x="5737" y="13809"/>
                    </a:cubicBezTo>
                    <a:cubicBezTo>
                      <a:pt x="5858" y="13628"/>
                      <a:pt x="6005" y="13530"/>
                      <a:pt x="6175" y="13530"/>
                    </a:cubicBezTo>
                    <a:lnTo>
                      <a:pt x="6770" y="13530"/>
                    </a:lnTo>
                    <a:cubicBezTo>
                      <a:pt x="6827" y="13530"/>
                      <a:pt x="6857" y="13398"/>
                      <a:pt x="6857" y="13125"/>
                    </a:cubicBezTo>
                    <a:cubicBezTo>
                      <a:pt x="6857" y="12852"/>
                      <a:pt x="6827" y="12706"/>
                      <a:pt x="6770" y="12706"/>
                    </a:cubicBezTo>
                    <a:lnTo>
                      <a:pt x="6175" y="12706"/>
                    </a:lnTo>
                    <a:cubicBezTo>
                      <a:pt x="5990" y="12706"/>
                      <a:pt x="5825" y="12828"/>
                      <a:pt x="5685" y="13055"/>
                    </a:cubicBezTo>
                    <a:cubicBezTo>
                      <a:pt x="5544" y="13284"/>
                      <a:pt x="5427" y="13585"/>
                      <a:pt x="5330" y="13976"/>
                    </a:cubicBezTo>
                    <a:cubicBezTo>
                      <a:pt x="5234" y="14369"/>
                      <a:pt x="5162" y="14831"/>
                      <a:pt x="5113" y="15359"/>
                    </a:cubicBezTo>
                    <a:cubicBezTo>
                      <a:pt x="5063" y="15886"/>
                      <a:pt x="5037" y="16457"/>
                      <a:pt x="5037" y="17076"/>
                    </a:cubicBezTo>
                    <a:cubicBezTo>
                      <a:pt x="5037" y="17696"/>
                      <a:pt x="5059" y="18280"/>
                      <a:pt x="5101" y="18807"/>
                    </a:cubicBezTo>
                    <a:cubicBezTo>
                      <a:pt x="5143" y="19336"/>
                      <a:pt x="5204" y="19784"/>
                      <a:pt x="5290" y="20176"/>
                    </a:cubicBezTo>
                    <a:cubicBezTo>
                      <a:pt x="5375" y="20567"/>
                      <a:pt x="5483" y="20882"/>
                      <a:pt x="5612" y="21111"/>
                    </a:cubicBezTo>
                    <a:cubicBezTo>
                      <a:pt x="5741" y="21339"/>
                      <a:pt x="5892" y="21446"/>
                      <a:pt x="6062" y="21446"/>
                    </a:cubicBezTo>
                    <a:cubicBezTo>
                      <a:pt x="6198" y="21446"/>
                      <a:pt x="6322" y="21363"/>
                      <a:pt x="6434" y="21181"/>
                    </a:cubicBezTo>
                    <a:cubicBezTo>
                      <a:pt x="6545" y="21000"/>
                      <a:pt x="6646" y="20781"/>
                      <a:pt x="6735" y="20525"/>
                    </a:cubicBezTo>
                    <a:cubicBezTo>
                      <a:pt x="6824" y="20271"/>
                      <a:pt x="6899" y="19997"/>
                      <a:pt x="6962" y="19715"/>
                    </a:cubicBezTo>
                    <a:cubicBezTo>
                      <a:pt x="7024" y="19434"/>
                      <a:pt x="7073" y="19181"/>
                      <a:pt x="7107" y="18961"/>
                    </a:cubicBezTo>
                    <a:cubicBezTo>
                      <a:pt x="7122" y="18871"/>
                      <a:pt x="7134" y="18831"/>
                      <a:pt x="7145" y="18821"/>
                    </a:cubicBezTo>
                    <a:cubicBezTo>
                      <a:pt x="7156" y="18812"/>
                      <a:pt x="7166" y="18826"/>
                      <a:pt x="7174" y="18863"/>
                    </a:cubicBezTo>
                    <a:cubicBezTo>
                      <a:pt x="7181" y="18900"/>
                      <a:pt x="7187" y="18944"/>
                      <a:pt x="7191" y="19017"/>
                    </a:cubicBezTo>
                    <a:cubicBezTo>
                      <a:pt x="7195" y="19089"/>
                      <a:pt x="7197" y="19166"/>
                      <a:pt x="7197" y="19240"/>
                    </a:cubicBezTo>
                    <a:lnTo>
                      <a:pt x="7197" y="20762"/>
                    </a:lnTo>
                    <a:cubicBezTo>
                      <a:pt x="7197" y="21036"/>
                      <a:pt x="7224" y="21181"/>
                      <a:pt x="7281" y="21181"/>
                    </a:cubicBezTo>
                    <a:lnTo>
                      <a:pt x="7850" y="21181"/>
                    </a:lnTo>
                    <a:cubicBezTo>
                      <a:pt x="7907" y="21181"/>
                      <a:pt x="7935" y="21036"/>
                      <a:pt x="7935" y="20762"/>
                    </a:cubicBezTo>
                    <a:cubicBezTo>
                      <a:pt x="7935" y="20490"/>
                      <a:pt x="7907" y="20357"/>
                      <a:pt x="7850" y="20357"/>
                    </a:cubicBezTo>
                    <a:lnTo>
                      <a:pt x="7453" y="20357"/>
                    </a:lnTo>
                    <a:cubicBezTo>
                      <a:pt x="7396" y="20357"/>
                      <a:pt x="7368" y="20226"/>
                      <a:pt x="7368" y="19952"/>
                    </a:cubicBezTo>
                    <a:lnTo>
                      <a:pt x="7368" y="11756"/>
                    </a:lnTo>
                    <a:cubicBezTo>
                      <a:pt x="7368" y="11136"/>
                      <a:pt x="7342" y="10558"/>
                      <a:pt x="7293" y="10011"/>
                    </a:cubicBezTo>
                    <a:cubicBezTo>
                      <a:pt x="7244" y="9465"/>
                      <a:pt x="7175" y="8983"/>
                      <a:pt x="7084" y="8573"/>
                    </a:cubicBezTo>
                    <a:cubicBezTo>
                      <a:pt x="6993" y="8163"/>
                      <a:pt x="6881" y="7833"/>
                      <a:pt x="6750" y="7596"/>
                    </a:cubicBezTo>
                    <a:cubicBezTo>
                      <a:pt x="6619" y="7359"/>
                      <a:pt x="6475" y="7247"/>
                      <a:pt x="6312" y="7247"/>
                    </a:cubicBezTo>
                    <a:close/>
                    <a:moveTo>
                      <a:pt x="20055" y="8042"/>
                    </a:moveTo>
                    <a:cubicBezTo>
                      <a:pt x="20212" y="8042"/>
                      <a:pt x="20353" y="8172"/>
                      <a:pt x="20476" y="8419"/>
                    </a:cubicBezTo>
                    <a:cubicBezTo>
                      <a:pt x="20599" y="8666"/>
                      <a:pt x="20701" y="8997"/>
                      <a:pt x="20787" y="9439"/>
                    </a:cubicBezTo>
                    <a:cubicBezTo>
                      <a:pt x="20873" y="9884"/>
                      <a:pt x="20942" y="10433"/>
                      <a:pt x="20990" y="11072"/>
                    </a:cubicBezTo>
                    <a:cubicBezTo>
                      <a:pt x="21040" y="11734"/>
                      <a:pt x="21066" y="12484"/>
                      <a:pt x="21066" y="13306"/>
                    </a:cubicBezTo>
                    <a:cubicBezTo>
                      <a:pt x="21066" y="14146"/>
                      <a:pt x="21040" y="14909"/>
                      <a:pt x="20990" y="15568"/>
                    </a:cubicBezTo>
                    <a:cubicBezTo>
                      <a:pt x="20942" y="16209"/>
                      <a:pt x="20873" y="16758"/>
                      <a:pt x="20787" y="17202"/>
                    </a:cubicBezTo>
                    <a:cubicBezTo>
                      <a:pt x="20702" y="17638"/>
                      <a:pt x="20599" y="17989"/>
                      <a:pt x="20479" y="18221"/>
                    </a:cubicBezTo>
                    <a:cubicBezTo>
                      <a:pt x="20356" y="18462"/>
                      <a:pt x="20213" y="18584"/>
                      <a:pt x="20055" y="18584"/>
                    </a:cubicBezTo>
                    <a:cubicBezTo>
                      <a:pt x="19898" y="18584"/>
                      <a:pt x="19755" y="18462"/>
                      <a:pt x="19632" y="18221"/>
                    </a:cubicBezTo>
                    <a:cubicBezTo>
                      <a:pt x="19512" y="17989"/>
                      <a:pt x="19409" y="17650"/>
                      <a:pt x="19324" y="17216"/>
                    </a:cubicBezTo>
                    <a:cubicBezTo>
                      <a:pt x="19237" y="16765"/>
                      <a:pt x="19170" y="16221"/>
                      <a:pt x="19121" y="15568"/>
                    </a:cubicBezTo>
                    <a:cubicBezTo>
                      <a:pt x="19071" y="14913"/>
                      <a:pt x="19045" y="14151"/>
                      <a:pt x="19045" y="13306"/>
                    </a:cubicBezTo>
                    <a:cubicBezTo>
                      <a:pt x="19045" y="12479"/>
                      <a:pt x="19071" y="11729"/>
                      <a:pt x="19121" y="11072"/>
                    </a:cubicBezTo>
                    <a:cubicBezTo>
                      <a:pt x="19170" y="10429"/>
                      <a:pt x="19238" y="9881"/>
                      <a:pt x="19324" y="9439"/>
                    </a:cubicBezTo>
                    <a:cubicBezTo>
                      <a:pt x="19410" y="8995"/>
                      <a:pt x="19511" y="8667"/>
                      <a:pt x="19635" y="8419"/>
                    </a:cubicBezTo>
                    <a:cubicBezTo>
                      <a:pt x="19757" y="8172"/>
                      <a:pt x="19899" y="8042"/>
                      <a:pt x="20055" y="80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244" name="Shape 244"/>
              <p:cNvSpPr/>
              <p:nvPr/>
            </p:nvSpPr>
            <p:spPr>
              <a:xfrm>
                <a:off x="376801" y="88659"/>
                <a:ext cx="283710" cy="3086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60" extrusionOk="0">
                    <a:moveTo>
                      <a:pt x="21213" y="11458"/>
                    </a:moveTo>
                    <a:lnTo>
                      <a:pt x="19665" y="11458"/>
                    </a:lnTo>
                    <a:cubicBezTo>
                      <a:pt x="19526" y="11458"/>
                      <a:pt x="19407" y="11423"/>
                      <a:pt x="19303" y="11352"/>
                    </a:cubicBezTo>
                    <a:cubicBezTo>
                      <a:pt x="19200" y="11281"/>
                      <a:pt x="19106" y="11198"/>
                      <a:pt x="19020" y="11103"/>
                    </a:cubicBezTo>
                    <a:lnTo>
                      <a:pt x="15331" y="6393"/>
                    </a:lnTo>
                    <a:cubicBezTo>
                      <a:pt x="15227" y="6251"/>
                      <a:pt x="15227" y="6109"/>
                      <a:pt x="15331" y="5967"/>
                    </a:cubicBezTo>
                    <a:lnTo>
                      <a:pt x="18242" y="2078"/>
                    </a:lnTo>
                    <a:cubicBezTo>
                      <a:pt x="18311" y="1983"/>
                      <a:pt x="18401" y="1899"/>
                      <a:pt x="18513" y="1828"/>
                    </a:cubicBezTo>
                    <a:cubicBezTo>
                      <a:pt x="18530" y="1817"/>
                      <a:pt x="18584" y="1790"/>
                      <a:pt x="18658" y="1754"/>
                    </a:cubicBezTo>
                    <a:cubicBezTo>
                      <a:pt x="19600" y="1650"/>
                      <a:pt x="20445" y="1250"/>
                      <a:pt x="21072" y="657"/>
                    </a:cubicBezTo>
                    <a:cubicBezTo>
                      <a:pt x="21234" y="504"/>
                      <a:pt x="21230" y="258"/>
                      <a:pt x="21064" y="110"/>
                    </a:cubicBezTo>
                    <a:cubicBezTo>
                      <a:pt x="20896" y="-39"/>
                      <a:pt x="20630" y="-36"/>
                      <a:pt x="20467" y="118"/>
                    </a:cubicBezTo>
                    <a:cubicBezTo>
                      <a:pt x="19916" y="637"/>
                      <a:pt x="19162" y="966"/>
                      <a:pt x="18322" y="1002"/>
                    </a:cubicBezTo>
                    <a:lnTo>
                      <a:pt x="17812" y="990"/>
                    </a:lnTo>
                    <a:cubicBezTo>
                      <a:pt x="17055" y="913"/>
                      <a:pt x="16380" y="594"/>
                      <a:pt x="15873" y="117"/>
                    </a:cubicBezTo>
                    <a:cubicBezTo>
                      <a:pt x="15710" y="-37"/>
                      <a:pt x="15443" y="-40"/>
                      <a:pt x="15276" y="110"/>
                    </a:cubicBezTo>
                    <a:cubicBezTo>
                      <a:pt x="15109" y="259"/>
                      <a:pt x="15106" y="504"/>
                      <a:pt x="15269" y="657"/>
                    </a:cubicBezTo>
                    <a:lnTo>
                      <a:pt x="15268" y="657"/>
                    </a:lnTo>
                    <a:cubicBezTo>
                      <a:pt x="15838" y="1195"/>
                      <a:pt x="16587" y="1573"/>
                      <a:pt x="17425" y="1717"/>
                    </a:cubicBezTo>
                    <a:cubicBezTo>
                      <a:pt x="17428" y="1728"/>
                      <a:pt x="17435" y="1739"/>
                      <a:pt x="17437" y="1751"/>
                    </a:cubicBezTo>
                    <a:cubicBezTo>
                      <a:pt x="17459" y="1838"/>
                      <a:pt x="17430" y="1972"/>
                      <a:pt x="17345" y="2067"/>
                    </a:cubicBezTo>
                    <a:lnTo>
                      <a:pt x="14867" y="5352"/>
                    </a:lnTo>
                    <a:cubicBezTo>
                      <a:pt x="14746" y="5525"/>
                      <a:pt x="14626" y="5525"/>
                      <a:pt x="14506" y="5352"/>
                    </a:cubicBezTo>
                    <a:lnTo>
                      <a:pt x="11411" y="1400"/>
                    </a:lnTo>
                    <a:cubicBezTo>
                      <a:pt x="11324" y="1305"/>
                      <a:pt x="11310" y="1221"/>
                      <a:pt x="11372" y="1150"/>
                    </a:cubicBezTo>
                    <a:cubicBezTo>
                      <a:pt x="11431" y="1079"/>
                      <a:pt x="11530" y="1045"/>
                      <a:pt x="11668" y="1045"/>
                    </a:cubicBezTo>
                    <a:lnTo>
                      <a:pt x="13732" y="1045"/>
                    </a:lnTo>
                    <a:cubicBezTo>
                      <a:pt x="13989" y="1045"/>
                      <a:pt x="14119" y="926"/>
                      <a:pt x="14119" y="690"/>
                    </a:cubicBezTo>
                    <a:cubicBezTo>
                      <a:pt x="14119" y="453"/>
                      <a:pt x="13989" y="335"/>
                      <a:pt x="13732" y="335"/>
                    </a:cubicBezTo>
                    <a:lnTo>
                      <a:pt x="8315" y="335"/>
                    </a:lnTo>
                    <a:cubicBezTo>
                      <a:pt x="8056" y="335"/>
                      <a:pt x="7928" y="453"/>
                      <a:pt x="7928" y="690"/>
                    </a:cubicBezTo>
                    <a:cubicBezTo>
                      <a:pt x="7928" y="926"/>
                      <a:pt x="8056" y="1045"/>
                      <a:pt x="8315" y="1045"/>
                    </a:cubicBezTo>
                    <a:lnTo>
                      <a:pt x="9863" y="1045"/>
                    </a:lnTo>
                    <a:cubicBezTo>
                      <a:pt x="10000" y="1045"/>
                      <a:pt x="10124" y="1079"/>
                      <a:pt x="10237" y="1150"/>
                    </a:cubicBezTo>
                    <a:cubicBezTo>
                      <a:pt x="10348" y="1221"/>
                      <a:pt x="10438" y="1305"/>
                      <a:pt x="10508" y="1400"/>
                    </a:cubicBezTo>
                    <a:lnTo>
                      <a:pt x="14066" y="5967"/>
                    </a:lnTo>
                    <a:cubicBezTo>
                      <a:pt x="14170" y="6109"/>
                      <a:pt x="14170" y="6251"/>
                      <a:pt x="14066" y="6393"/>
                    </a:cubicBezTo>
                    <a:lnTo>
                      <a:pt x="2579" y="20495"/>
                    </a:lnTo>
                    <a:cubicBezTo>
                      <a:pt x="2492" y="20590"/>
                      <a:pt x="2399" y="20674"/>
                      <a:pt x="2295" y="20745"/>
                    </a:cubicBezTo>
                    <a:cubicBezTo>
                      <a:pt x="2192" y="20816"/>
                      <a:pt x="2072" y="20850"/>
                      <a:pt x="1935" y="20850"/>
                    </a:cubicBezTo>
                    <a:lnTo>
                      <a:pt x="387" y="20850"/>
                    </a:lnTo>
                    <a:cubicBezTo>
                      <a:pt x="128" y="20850"/>
                      <a:pt x="0" y="20969"/>
                      <a:pt x="0" y="21205"/>
                    </a:cubicBezTo>
                    <a:cubicBezTo>
                      <a:pt x="0" y="21442"/>
                      <a:pt x="128" y="21560"/>
                      <a:pt x="387" y="21560"/>
                    </a:cubicBezTo>
                    <a:lnTo>
                      <a:pt x="5803" y="21560"/>
                    </a:lnTo>
                    <a:cubicBezTo>
                      <a:pt x="6061" y="21560"/>
                      <a:pt x="6190" y="21442"/>
                      <a:pt x="6190" y="21205"/>
                    </a:cubicBezTo>
                    <a:cubicBezTo>
                      <a:pt x="6190" y="20969"/>
                      <a:pt x="6061" y="20850"/>
                      <a:pt x="5803" y="20850"/>
                    </a:cubicBezTo>
                    <a:lnTo>
                      <a:pt x="3740" y="20850"/>
                    </a:lnTo>
                    <a:cubicBezTo>
                      <a:pt x="3602" y="20850"/>
                      <a:pt x="3504" y="20816"/>
                      <a:pt x="3442" y="20745"/>
                    </a:cubicBezTo>
                    <a:cubicBezTo>
                      <a:pt x="3382" y="20674"/>
                      <a:pt x="3395" y="20590"/>
                      <a:pt x="3481" y="20495"/>
                    </a:cubicBezTo>
                    <a:lnTo>
                      <a:pt x="14506" y="6985"/>
                    </a:lnTo>
                    <a:cubicBezTo>
                      <a:pt x="14626" y="6827"/>
                      <a:pt x="14746" y="6827"/>
                      <a:pt x="14867" y="6985"/>
                    </a:cubicBezTo>
                    <a:lnTo>
                      <a:pt x="18117" y="11103"/>
                    </a:lnTo>
                    <a:cubicBezTo>
                      <a:pt x="18204" y="11198"/>
                      <a:pt x="18216" y="11281"/>
                      <a:pt x="18156" y="11352"/>
                    </a:cubicBezTo>
                    <a:cubicBezTo>
                      <a:pt x="18095" y="11423"/>
                      <a:pt x="17996" y="11458"/>
                      <a:pt x="17859" y="11458"/>
                    </a:cubicBezTo>
                    <a:lnTo>
                      <a:pt x="15795" y="11458"/>
                    </a:lnTo>
                    <a:cubicBezTo>
                      <a:pt x="15537" y="11458"/>
                      <a:pt x="15409" y="11577"/>
                      <a:pt x="15409" y="11813"/>
                    </a:cubicBezTo>
                    <a:cubicBezTo>
                      <a:pt x="15409" y="12050"/>
                      <a:pt x="15537" y="12167"/>
                      <a:pt x="15795" y="12167"/>
                    </a:cubicBezTo>
                    <a:lnTo>
                      <a:pt x="21213" y="12167"/>
                    </a:lnTo>
                    <a:cubicBezTo>
                      <a:pt x="21470" y="12167"/>
                      <a:pt x="21600" y="12050"/>
                      <a:pt x="21600" y="11813"/>
                    </a:cubicBezTo>
                    <a:cubicBezTo>
                      <a:pt x="21600" y="11577"/>
                      <a:pt x="21470" y="11458"/>
                      <a:pt x="21213" y="1145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245" name="Shape 245"/>
              <p:cNvSpPr/>
              <p:nvPr/>
            </p:nvSpPr>
            <p:spPr>
              <a:xfrm>
                <a:off x="592908" y="72035"/>
                <a:ext cx="44769" cy="20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802" y="11979"/>
                    </a:moveTo>
                    <a:cubicBezTo>
                      <a:pt x="15493" y="11979"/>
                      <a:pt x="14427" y="10116"/>
                      <a:pt x="14427" y="7815"/>
                    </a:cubicBezTo>
                    <a:cubicBezTo>
                      <a:pt x="14427" y="5520"/>
                      <a:pt x="15493" y="3657"/>
                      <a:pt x="16802" y="3657"/>
                    </a:cubicBezTo>
                    <a:cubicBezTo>
                      <a:pt x="18118" y="3657"/>
                      <a:pt x="19185" y="5520"/>
                      <a:pt x="19185" y="7815"/>
                    </a:cubicBezTo>
                    <a:cubicBezTo>
                      <a:pt x="19185" y="10116"/>
                      <a:pt x="18118" y="11979"/>
                      <a:pt x="16802" y="11979"/>
                    </a:cubicBezTo>
                    <a:close/>
                    <a:moveTo>
                      <a:pt x="10799" y="0"/>
                    </a:moveTo>
                    <a:cubicBezTo>
                      <a:pt x="4837" y="0"/>
                      <a:pt x="0" y="4833"/>
                      <a:pt x="0" y="10803"/>
                    </a:cubicBezTo>
                    <a:cubicBezTo>
                      <a:pt x="0" y="16767"/>
                      <a:pt x="4837" y="21600"/>
                      <a:pt x="10799" y="21600"/>
                    </a:cubicBezTo>
                    <a:cubicBezTo>
                      <a:pt x="16761" y="21600"/>
                      <a:pt x="21600" y="16767"/>
                      <a:pt x="21600" y="10803"/>
                    </a:cubicBezTo>
                    <a:cubicBezTo>
                      <a:pt x="21600" y="4833"/>
                      <a:pt x="16761" y="0"/>
                      <a:pt x="107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54803165"/>
      </p:ext>
    </p:extLst>
  </p:cSld>
  <p:clrMapOvr>
    <a:masterClrMapping/>
  </p:clrMapOvr>
  <p:transition spd="med"/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532191"/>
      </p:ext>
    </p:extLst>
  </p:cSld>
  <p:clrMapOvr>
    <a:masterClrMapping/>
  </p:clrMapOvr>
  <p:transition spd="med"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idx="3"/>
          </p:nvPr>
        </p:nvSpPr>
        <p:spPr>
          <a:xfrm>
            <a:off x="666750" y="889000"/>
            <a:ext cx="7810500" cy="5073650"/>
          </a:xfrm>
          <a:prstGeom prst="rect">
            <a:avLst/>
          </a:prstGeom>
        </p:spPr>
        <p:txBody>
          <a:bodyPr anchor="ctr"/>
          <a:lstStyle/>
          <a:p>
            <a:pPr lvl="0" defTabSz="342900">
              <a:defRPr sz="5600"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3122224"/>
      </p:ext>
    </p:extLst>
  </p:cSld>
  <p:clrMapOvr>
    <a:masterClrMapping/>
  </p:clrMapOvr>
  <p:transition spd="med"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 &amp; Footer (Light Versi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00"/>
              <a:t>Body Level One</a:t>
            </a:r>
          </a:p>
          <a:p>
            <a:pPr lvl="1">
              <a:defRPr sz="1800"/>
            </a:pPr>
            <a:r>
              <a:rPr sz="600"/>
              <a:t>Body Level Two</a:t>
            </a:r>
          </a:p>
          <a:p>
            <a:pPr lvl="2">
              <a:defRPr sz="1800"/>
            </a:pPr>
            <a:r>
              <a:rPr sz="600"/>
              <a:t>Body Level Three</a:t>
            </a:r>
          </a:p>
          <a:p>
            <a:pPr lvl="3">
              <a:defRPr sz="1800"/>
            </a:pPr>
            <a:r>
              <a:rPr sz="600"/>
              <a:t>Body Level Four</a:t>
            </a:r>
          </a:p>
          <a:p>
            <a:pPr lvl="4">
              <a:defRPr sz="1800"/>
            </a:pPr>
            <a:r>
              <a:rPr sz="600"/>
              <a:t>Body Level Five</a:t>
            </a:r>
          </a:p>
        </p:txBody>
      </p:sp>
      <p:sp>
        <p:nvSpPr>
          <p:cNvPr id="24" name="Shape 24"/>
          <p:cNvSpPr>
            <a:spLocks noGrp="1"/>
          </p:cNvSpPr>
          <p:nvPr>
            <p:ph type="sldNum" sz="quarter" idx="2"/>
          </p:nvPr>
        </p:nvSpPr>
        <p:spPr>
          <a:xfrm>
            <a:off x="8639007" y="6578600"/>
            <a:ext cx="139430" cy="2032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509116"/>
      </p:ext>
    </p:extLst>
  </p:cSld>
  <p:clrMapOvr>
    <a:masterClrMapping/>
  </p:clrMapOvr>
  <p:transition spd="med"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3"/>
          <p:cNvGrpSpPr/>
          <p:nvPr/>
        </p:nvGrpSpPr>
        <p:grpSpPr>
          <a:xfrm>
            <a:off x="206257" y="6579295"/>
            <a:ext cx="652434" cy="198656"/>
            <a:chOff x="0" y="0"/>
            <a:chExt cx="1739821" cy="397311"/>
          </a:xfrm>
        </p:grpSpPr>
        <p:grpSp>
          <p:nvGrpSpPr>
            <p:cNvPr id="28" name="Group 28"/>
            <p:cNvGrpSpPr/>
            <p:nvPr/>
          </p:nvGrpSpPr>
          <p:grpSpPr>
            <a:xfrm>
              <a:off x="0" y="16976"/>
              <a:ext cx="378730" cy="275796"/>
              <a:chOff x="0" y="0"/>
              <a:chExt cx="378729" cy="275794"/>
            </a:xfrm>
          </p:grpSpPr>
          <p:sp>
            <p:nvSpPr>
              <p:cNvPr id="26" name="Shape 26"/>
              <p:cNvSpPr/>
              <p:nvPr/>
            </p:nvSpPr>
            <p:spPr>
              <a:xfrm>
                <a:off x="105200" y="0"/>
                <a:ext cx="273530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7316"/>
                    </a:moveTo>
                    <a:cubicBezTo>
                      <a:pt x="21600" y="19682"/>
                      <a:pt x="20404" y="21600"/>
                      <a:pt x="18928" y="21600"/>
                    </a:cubicBezTo>
                    <a:cubicBezTo>
                      <a:pt x="17453" y="21600"/>
                      <a:pt x="16257" y="19682"/>
                      <a:pt x="16257" y="17316"/>
                    </a:cubicBezTo>
                    <a:cubicBezTo>
                      <a:pt x="16257" y="12492"/>
                      <a:pt x="13809" y="8567"/>
                      <a:pt x="10800" y="8567"/>
                    </a:cubicBezTo>
                    <a:cubicBezTo>
                      <a:pt x="7791" y="8567"/>
                      <a:pt x="5343" y="12492"/>
                      <a:pt x="5343" y="17316"/>
                    </a:cubicBezTo>
                    <a:cubicBezTo>
                      <a:pt x="5343" y="19682"/>
                      <a:pt x="4147" y="21600"/>
                      <a:pt x="2672" y="21600"/>
                    </a:cubicBezTo>
                    <a:cubicBezTo>
                      <a:pt x="1197" y="21600"/>
                      <a:pt x="0" y="19682"/>
                      <a:pt x="0" y="17316"/>
                    </a:cubicBezTo>
                    <a:cubicBezTo>
                      <a:pt x="0" y="12691"/>
                      <a:pt x="1123" y="8343"/>
                      <a:pt x="3163" y="5072"/>
                    </a:cubicBezTo>
                    <a:cubicBezTo>
                      <a:pt x="5204" y="1801"/>
                      <a:pt x="7915" y="0"/>
                      <a:pt x="10800" y="0"/>
                    </a:cubicBezTo>
                    <a:cubicBezTo>
                      <a:pt x="13685" y="0"/>
                      <a:pt x="16397" y="1801"/>
                      <a:pt x="18437" y="5072"/>
                    </a:cubicBezTo>
                    <a:cubicBezTo>
                      <a:pt x="20477" y="8343"/>
                      <a:pt x="21600" y="12691"/>
                      <a:pt x="21600" y="17316"/>
                    </a:cubicBezTo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27" name="Shape 27"/>
              <p:cNvSpPr/>
              <p:nvPr/>
            </p:nvSpPr>
            <p:spPr>
              <a:xfrm>
                <a:off x="0" y="105200"/>
                <a:ext cx="273528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003" y="6600"/>
                    </a:moveTo>
                    <a:cubicBezTo>
                      <a:pt x="17003" y="3730"/>
                      <a:pt x="18459" y="1393"/>
                      <a:pt x="20250" y="1393"/>
                    </a:cubicBezTo>
                    <a:cubicBezTo>
                      <a:pt x="20499" y="1393"/>
                      <a:pt x="20740" y="1442"/>
                      <a:pt x="20972" y="1527"/>
                    </a:cubicBezTo>
                    <a:cubicBezTo>
                      <a:pt x="20482" y="594"/>
                      <a:pt x="19749" y="0"/>
                      <a:pt x="18928" y="0"/>
                    </a:cubicBezTo>
                    <a:cubicBezTo>
                      <a:pt x="17453" y="0"/>
                      <a:pt x="16257" y="1918"/>
                      <a:pt x="16257" y="4284"/>
                    </a:cubicBezTo>
                    <a:cubicBezTo>
                      <a:pt x="16257" y="6254"/>
                      <a:pt x="15844" y="8067"/>
                      <a:pt x="15156" y="9532"/>
                    </a:cubicBezTo>
                    <a:cubicBezTo>
                      <a:pt x="16156" y="9547"/>
                      <a:pt x="16966" y="10855"/>
                      <a:pt x="16966" y="12461"/>
                    </a:cubicBezTo>
                    <a:cubicBezTo>
                      <a:pt x="16966" y="14077"/>
                      <a:pt x="16146" y="15392"/>
                      <a:pt x="15138" y="15392"/>
                    </a:cubicBezTo>
                    <a:cubicBezTo>
                      <a:pt x="14130" y="15392"/>
                      <a:pt x="13310" y="14077"/>
                      <a:pt x="13310" y="12461"/>
                    </a:cubicBezTo>
                    <a:cubicBezTo>
                      <a:pt x="13310" y="12313"/>
                      <a:pt x="13319" y="12169"/>
                      <a:pt x="13333" y="12027"/>
                    </a:cubicBezTo>
                    <a:cubicBezTo>
                      <a:pt x="12575" y="12667"/>
                      <a:pt x="11714" y="13033"/>
                      <a:pt x="10800" y="13033"/>
                    </a:cubicBezTo>
                    <a:cubicBezTo>
                      <a:pt x="9907" y="13033"/>
                      <a:pt x="9065" y="12681"/>
                      <a:pt x="8321" y="12068"/>
                    </a:cubicBezTo>
                    <a:cubicBezTo>
                      <a:pt x="8331" y="12197"/>
                      <a:pt x="8339" y="12327"/>
                      <a:pt x="8339" y="12461"/>
                    </a:cubicBezTo>
                    <a:cubicBezTo>
                      <a:pt x="8339" y="14077"/>
                      <a:pt x="7519" y="15392"/>
                      <a:pt x="6511" y="15392"/>
                    </a:cubicBezTo>
                    <a:cubicBezTo>
                      <a:pt x="5503" y="15392"/>
                      <a:pt x="4683" y="14077"/>
                      <a:pt x="4683" y="12461"/>
                    </a:cubicBezTo>
                    <a:cubicBezTo>
                      <a:pt x="4683" y="10880"/>
                      <a:pt x="5468" y="9591"/>
                      <a:pt x="6446" y="9535"/>
                    </a:cubicBezTo>
                    <a:cubicBezTo>
                      <a:pt x="5757" y="8071"/>
                      <a:pt x="5343" y="6255"/>
                      <a:pt x="5343" y="4284"/>
                    </a:cubicBezTo>
                    <a:cubicBezTo>
                      <a:pt x="5343" y="1918"/>
                      <a:pt x="4147" y="0"/>
                      <a:pt x="2671" y="0"/>
                    </a:cubicBezTo>
                    <a:cubicBezTo>
                      <a:pt x="1843" y="0"/>
                      <a:pt x="1103" y="605"/>
                      <a:pt x="613" y="1554"/>
                    </a:cubicBezTo>
                    <a:cubicBezTo>
                      <a:pt x="865" y="1453"/>
                      <a:pt x="1127" y="1393"/>
                      <a:pt x="1399" y="1393"/>
                    </a:cubicBezTo>
                    <a:cubicBezTo>
                      <a:pt x="3190" y="1393"/>
                      <a:pt x="4646" y="3730"/>
                      <a:pt x="4646" y="6600"/>
                    </a:cubicBezTo>
                    <a:cubicBezTo>
                      <a:pt x="4646" y="9472"/>
                      <a:pt x="3190" y="11808"/>
                      <a:pt x="1399" y="11808"/>
                    </a:cubicBezTo>
                    <a:cubicBezTo>
                      <a:pt x="1284" y="11808"/>
                      <a:pt x="1171" y="11799"/>
                      <a:pt x="1060" y="11780"/>
                    </a:cubicBezTo>
                    <a:cubicBezTo>
                      <a:pt x="1581" y="13519"/>
                      <a:pt x="2287" y="15123"/>
                      <a:pt x="3163" y="16528"/>
                    </a:cubicBezTo>
                    <a:cubicBezTo>
                      <a:pt x="4357" y="18443"/>
                      <a:pt x="5783" y="19849"/>
                      <a:pt x="7337" y="20690"/>
                    </a:cubicBezTo>
                    <a:cubicBezTo>
                      <a:pt x="7583" y="17880"/>
                      <a:pt x="9088" y="15708"/>
                      <a:pt x="10908" y="15708"/>
                    </a:cubicBezTo>
                    <a:cubicBezTo>
                      <a:pt x="12703" y="15708"/>
                      <a:pt x="14192" y="17823"/>
                      <a:pt x="14467" y="20580"/>
                    </a:cubicBezTo>
                    <a:cubicBezTo>
                      <a:pt x="15943" y="19728"/>
                      <a:pt x="17295" y="18359"/>
                      <a:pt x="18437" y="16528"/>
                    </a:cubicBezTo>
                    <a:cubicBezTo>
                      <a:pt x="19312" y="15125"/>
                      <a:pt x="20017" y="13522"/>
                      <a:pt x="20539" y="11785"/>
                    </a:cubicBezTo>
                    <a:cubicBezTo>
                      <a:pt x="20444" y="11799"/>
                      <a:pt x="20348" y="11808"/>
                      <a:pt x="20250" y="11808"/>
                    </a:cubicBezTo>
                    <a:cubicBezTo>
                      <a:pt x="18459" y="11808"/>
                      <a:pt x="17003" y="9472"/>
                      <a:pt x="17003" y="6600"/>
                    </a:cubicBezTo>
                    <a:close/>
                    <a:moveTo>
                      <a:pt x="21563" y="3598"/>
                    </a:moveTo>
                    <a:cubicBezTo>
                      <a:pt x="21191" y="3178"/>
                      <a:pt x="20738" y="2930"/>
                      <a:pt x="20250" y="2930"/>
                    </a:cubicBezTo>
                    <a:cubicBezTo>
                      <a:pt x="18988" y="2930"/>
                      <a:pt x="17961" y="4577"/>
                      <a:pt x="17961" y="6600"/>
                    </a:cubicBezTo>
                    <a:cubicBezTo>
                      <a:pt x="17961" y="8625"/>
                      <a:pt x="18988" y="10271"/>
                      <a:pt x="20250" y="10271"/>
                    </a:cubicBezTo>
                    <a:cubicBezTo>
                      <a:pt x="20507" y="10271"/>
                      <a:pt x="20753" y="10200"/>
                      <a:pt x="20983" y="10075"/>
                    </a:cubicBezTo>
                    <a:cubicBezTo>
                      <a:pt x="21388" y="8239"/>
                      <a:pt x="21600" y="6288"/>
                      <a:pt x="21600" y="4284"/>
                    </a:cubicBezTo>
                    <a:cubicBezTo>
                      <a:pt x="21600" y="4049"/>
                      <a:pt x="21585" y="3822"/>
                      <a:pt x="21563" y="3598"/>
                    </a:cubicBezTo>
                    <a:close/>
                    <a:moveTo>
                      <a:pt x="3688" y="6600"/>
                    </a:moveTo>
                    <a:cubicBezTo>
                      <a:pt x="3688" y="4577"/>
                      <a:pt x="2661" y="2930"/>
                      <a:pt x="1399" y="2930"/>
                    </a:cubicBezTo>
                    <a:cubicBezTo>
                      <a:pt x="886" y="2930"/>
                      <a:pt x="413" y="3205"/>
                      <a:pt x="31" y="3664"/>
                    </a:cubicBezTo>
                    <a:cubicBezTo>
                      <a:pt x="13" y="3867"/>
                      <a:pt x="0" y="4073"/>
                      <a:pt x="0" y="4284"/>
                    </a:cubicBezTo>
                    <a:cubicBezTo>
                      <a:pt x="0" y="6276"/>
                      <a:pt x="210" y="8216"/>
                      <a:pt x="610" y="10042"/>
                    </a:cubicBezTo>
                    <a:cubicBezTo>
                      <a:pt x="856" y="10188"/>
                      <a:pt x="1121" y="10271"/>
                      <a:pt x="1399" y="10271"/>
                    </a:cubicBezTo>
                    <a:cubicBezTo>
                      <a:pt x="2661" y="10271"/>
                      <a:pt x="3688" y="8625"/>
                      <a:pt x="3688" y="6600"/>
                    </a:cubicBezTo>
                    <a:close/>
                    <a:moveTo>
                      <a:pt x="5642" y="12461"/>
                    </a:moveTo>
                    <a:cubicBezTo>
                      <a:pt x="5642" y="13229"/>
                      <a:pt x="6032" y="13855"/>
                      <a:pt x="6511" y="13855"/>
                    </a:cubicBezTo>
                    <a:cubicBezTo>
                      <a:pt x="6991" y="13855"/>
                      <a:pt x="7380" y="13229"/>
                      <a:pt x="7380" y="12461"/>
                    </a:cubicBezTo>
                    <a:cubicBezTo>
                      <a:pt x="7380" y="11693"/>
                      <a:pt x="6991" y="11067"/>
                      <a:pt x="6511" y="11067"/>
                    </a:cubicBezTo>
                    <a:cubicBezTo>
                      <a:pt x="6032" y="11067"/>
                      <a:pt x="5642" y="11693"/>
                      <a:pt x="5642" y="12461"/>
                    </a:cubicBezTo>
                    <a:close/>
                    <a:moveTo>
                      <a:pt x="15138" y="13855"/>
                    </a:moveTo>
                    <a:cubicBezTo>
                      <a:pt x="15617" y="13855"/>
                      <a:pt x="16007" y="13229"/>
                      <a:pt x="16007" y="12461"/>
                    </a:cubicBezTo>
                    <a:cubicBezTo>
                      <a:pt x="16007" y="11693"/>
                      <a:pt x="15617" y="11067"/>
                      <a:pt x="15138" y="11067"/>
                    </a:cubicBezTo>
                    <a:cubicBezTo>
                      <a:pt x="14659" y="11067"/>
                      <a:pt x="14269" y="11693"/>
                      <a:pt x="14269" y="12461"/>
                    </a:cubicBezTo>
                    <a:cubicBezTo>
                      <a:pt x="14269" y="13229"/>
                      <a:pt x="14659" y="13855"/>
                      <a:pt x="15138" y="13855"/>
                    </a:cubicBezTo>
                    <a:close/>
                    <a:moveTo>
                      <a:pt x="10908" y="17245"/>
                    </a:moveTo>
                    <a:cubicBezTo>
                      <a:pt x="9525" y="17245"/>
                      <a:pt x="8387" y="18952"/>
                      <a:pt x="8268" y="21121"/>
                    </a:cubicBezTo>
                    <a:cubicBezTo>
                      <a:pt x="9088" y="21435"/>
                      <a:pt x="9936" y="21600"/>
                      <a:pt x="10800" y="21600"/>
                    </a:cubicBezTo>
                    <a:cubicBezTo>
                      <a:pt x="11738" y="21600"/>
                      <a:pt x="12658" y="21406"/>
                      <a:pt x="13542" y="21036"/>
                    </a:cubicBezTo>
                    <a:cubicBezTo>
                      <a:pt x="13399" y="18908"/>
                      <a:pt x="12273" y="17245"/>
                      <a:pt x="10908" y="1724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32" name="Group 32"/>
            <p:cNvGrpSpPr/>
            <p:nvPr/>
          </p:nvGrpSpPr>
          <p:grpSpPr>
            <a:xfrm>
              <a:off x="451491" y="-1"/>
              <a:ext cx="1288331" cy="397313"/>
              <a:chOff x="0" y="0"/>
              <a:chExt cx="1288330" cy="397311"/>
            </a:xfrm>
          </p:grpSpPr>
          <p:sp>
            <p:nvSpPr>
              <p:cNvPr id="29" name="Shape 29"/>
              <p:cNvSpPr/>
              <p:nvPr/>
            </p:nvSpPr>
            <p:spPr>
              <a:xfrm>
                <a:off x="0" y="0"/>
                <a:ext cx="1288331" cy="267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09" y="0"/>
                    </a:moveTo>
                    <a:cubicBezTo>
                      <a:pt x="11534" y="0"/>
                      <a:pt x="11413" y="501"/>
                      <a:pt x="11413" y="1340"/>
                    </a:cubicBezTo>
                    <a:cubicBezTo>
                      <a:pt x="11413" y="2179"/>
                      <a:pt x="11534" y="2681"/>
                      <a:pt x="11709" y="2681"/>
                    </a:cubicBezTo>
                    <a:lnTo>
                      <a:pt x="12014" y="2681"/>
                    </a:lnTo>
                    <a:lnTo>
                      <a:pt x="12014" y="18319"/>
                    </a:lnTo>
                    <a:lnTo>
                      <a:pt x="11709" y="18319"/>
                    </a:lnTo>
                    <a:cubicBezTo>
                      <a:pt x="11534" y="18319"/>
                      <a:pt x="11413" y="18820"/>
                      <a:pt x="11413" y="19659"/>
                    </a:cubicBezTo>
                    <a:cubicBezTo>
                      <a:pt x="11413" y="20498"/>
                      <a:pt x="11534" y="21000"/>
                      <a:pt x="11709" y="21000"/>
                    </a:cubicBezTo>
                    <a:lnTo>
                      <a:pt x="12960" y="21000"/>
                    </a:lnTo>
                    <a:cubicBezTo>
                      <a:pt x="13134" y="21000"/>
                      <a:pt x="13256" y="20498"/>
                      <a:pt x="13256" y="19659"/>
                    </a:cubicBezTo>
                    <a:cubicBezTo>
                      <a:pt x="13256" y="18820"/>
                      <a:pt x="13134" y="18319"/>
                      <a:pt x="12960" y="18319"/>
                    </a:cubicBezTo>
                    <a:lnTo>
                      <a:pt x="12571" y="18319"/>
                    </a:lnTo>
                    <a:lnTo>
                      <a:pt x="12571" y="2681"/>
                    </a:lnTo>
                    <a:lnTo>
                      <a:pt x="13613" y="2681"/>
                    </a:lnTo>
                    <a:cubicBezTo>
                      <a:pt x="13871" y="2681"/>
                      <a:pt x="14055" y="3073"/>
                      <a:pt x="14179" y="3686"/>
                    </a:cubicBezTo>
                    <a:cubicBezTo>
                      <a:pt x="14303" y="4297"/>
                      <a:pt x="14368" y="5355"/>
                      <a:pt x="14368" y="6730"/>
                    </a:cubicBezTo>
                    <a:cubicBezTo>
                      <a:pt x="14368" y="8105"/>
                      <a:pt x="14303" y="9163"/>
                      <a:pt x="14179" y="9774"/>
                    </a:cubicBezTo>
                    <a:cubicBezTo>
                      <a:pt x="14055" y="10387"/>
                      <a:pt x="13871" y="10723"/>
                      <a:pt x="13613" y="10723"/>
                    </a:cubicBezTo>
                    <a:lnTo>
                      <a:pt x="13123" y="10723"/>
                    </a:lnTo>
                    <a:cubicBezTo>
                      <a:pt x="12948" y="10723"/>
                      <a:pt x="12826" y="11225"/>
                      <a:pt x="12826" y="12064"/>
                    </a:cubicBezTo>
                    <a:cubicBezTo>
                      <a:pt x="12826" y="12903"/>
                      <a:pt x="12948" y="13404"/>
                      <a:pt x="13123" y="13404"/>
                    </a:cubicBezTo>
                    <a:lnTo>
                      <a:pt x="13613" y="13404"/>
                    </a:lnTo>
                    <a:cubicBezTo>
                      <a:pt x="14043" y="13404"/>
                      <a:pt x="14378" y="12863"/>
                      <a:pt x="14612" y="11673"/>
                    </a:cubicBezTo>
                    <a:cubicBezTo>
                      <a:pt x="14842" y="10498"/>
                      <a:pt x="14960" y="8860"/>
                      <a:pt x="14960" y="6744"/>
                    </a:cubicBezTo>
                    <a:cubicBezTo>
                      <a:pt x="14960" y="4628"/>
                      <a:pt x="14842" y="2962"/>
                      <a:pt x="14612" y="1787"/>
                    </a:cubicBezTo>
                    <a:cubicBezTo>
                      <a:pt x="14378" y="597"/>
                      <a:pt x="14043" y="0"/>
                      <a:pt x="13613" y="0"/>
                    </a:cubicBezTo>
                    <a:lnTo>
                      <a:pt x="11709" y="0"/>
                    </a:lnTo>
                    <a:close/>
                    <a:moveTo>
                      <a:pt x="84" y="2052"/>
                    </a:moveTo>
                    <a:cubicBezTo>
                      <a:pt x="27" y="2052"/>
                      <a:pt x="0" y="2199"/>
                      <a:pt x="0" y="2471"/>
                    </a:cubicBezTo>
                    <a:cubicBezTo>
                      <a:pt x="0" y="2746"/>
                      <a:pt x="27" y="2876"/>
                      <a:pt x="84" y="2876"/>
                    </a:cubicBezTo>
                    <a:lnTo>
                      <a:pt x="482" y="2876"/>
                    </a:lnTo>
                    <a:cubicBezTo>
                      <a:pt x="539" y="2876"/>
                      <a:pt x="569" y="3009"/>
                      <a:pt x="569" y="3281"/>
                    </a:cubicBezTo>
                    <a:lnTo>
                      <a:pt x="569" y="19952"/>
                    </a:lnTo>
                    <a:cubicBezTo>
                      <a:pt x="569" y="20226"/>
                      <a:pt x="539" y="20357"/>
                      <a:pt x="482" y="20357"/>
                    </a:cubicBezTo>
                    <a:lnTo>
                      <a:pt x="84" y="20357"/>
                    </a:lnTo>
                    <a:cubicBezTo>
                      <a:pt x="27" y="20357"/>
                      <a:pt x="0" y="20490"/>
                      <a:pt x="0" y="20762"/>
                    </a:cubicBezTo>
                    <a:cubicBezTo>
                      <a:pt x="0" y="21036"/>
                      <a:pt x="27" y="21181"/>
                      <a:pt x="84" y="21181"/>
                    </a:cubicBezTo>
                    <a:lnTo>
                      <a:pt x="1335" y="21181"/>
                    </a:lnTo>
                    <a:cubicBezTo>
                      <a:pt x="1393" y="21181"/>
                      <a:pt x="1420" y="21036"/>
                      <a:pt x="1420" y="20762"/>
                    </a:cubicBezTo>
                    <a:cubicBezTo>
                      <a:pt x="1420" y="20490"/>
                      <a:pt x="1393" y="20357"/>
                      <a:pt x="1335" y="20357"/>
                    </a:cubicBezTo>
                    <a:lnTo>
                      <a:pt x="825" y="20357"/>
                    </a:lnTo>
                    <a:cubicBezTo>
                      <a:pt x="768" y="20357"/>
                      <a:pt x="737" y="20226"/>
                      <a:pt x="737" y="19952"/>
                    </a:cubicBezTo>
                    <a:lnTo>
                      <a:pt x="737" y="3965"/>
                    </a:lnTo>
                    <a:cubicBezTo>
                      <a:pt x="737" y="3820"/>
                      <a:pt x="744" y="3750"/>
                      <a:pt x="755" y="3742"/>
                    </a:cubicBezTo>
                    <a:cubicBezTo>
                      <a:pt x="766" y="3733"/>
                      <a:pt x="776" y="3753"/>
                      <a:pt x="784" y="3826"/>
                    </a:cubicBezTo>
                    <a:lnTo>
                      <a:pt x="2375" y="20762"/>
                    </a:lnTo>
                    <a:cubicBezTo>
                      <a:pt x="2401" y="21036"/>
                      <a:pt x="2443" y="21181"/>
                      <a:pt x="2500" y="21181"/>
                    </a:cubicBezTo>
                    <a:cubicBezTo>
                      <a:pt x="2557" y="21181"/>
                      <a:pt x="2598" y="21036"/>
                      <a:pt x="2625" y="20762"/>
                    </a:cubicBezTo>
                    <a:lnTo>
                      <a:pt x="4215" y="3826"/>
                    </a:lnTo>
                    <a:cubicBezTo>
                      <a:pt x="4223" y="3753"/>
                      <a:pt x="4233" y="3733"/>
                      <a:pt x="4245" y="3742"/>
                    </a:cubicBezTo>
                    <a:cubicBezTo>
                      <a:pt x="4256" y="3750"/>
                      <a:pt x="4259" y="3820"/>
                      <a:pt x="4259" y="3965"/>
                    </a:cubicBezTo>
                    <a:lnTo>
                      <a:pt x="4259" y="19952"/>
                    </a:lnTo>
                    <a:cubicBezTo>
                      <a:pt x="4259" y="20226"/>
                      <a:pt x="4231" y="20357"/>
                      <a:pt x="4175" y="20357"/>
                    </a:cubicBezTo>
                    <a:lnTo>
                      <a:pt x="3664" y="20357"/>
                    </a:lnTo>
                    <a:cubicBezTo>
                      <a:pt x="3607" y="20357"/>
                      <a:pt x="3580" y="20490"/>
                      <a:pt x="3580" y="20762"/>
                    </a:cubicBezTo>
                    <a:cubicBezTo>
                      <a:pt x="3580" y="21036"/>
                      <a:pt x="3607" y="21181"/>
                      <a:pt x="3664" y="21181"/>
                    </a:cubicBezTo>
                    <a:lnTo>
                      <a:pt x="4912" y="21181"/>
                    </a:lnTo>
                    <a:cubicBezTo>
                      <a:pt x="4969" y="21181"/>
                      <a:pt x="4999" y="21036"/>
                      <a:pt x="4999" y="20762"/>
                    </a:cubicBezTo>
                    <a:cubicBezTo>
                      <a:pt x="4999" y="20490"/>
                      <a:pt x="4969" y="20357"/>
                      <a:pt x="4912" y="20357"/>
                    </a:cubicBezTo>
                    <a:lnTo>
                      <a:pt x="4517" y="20357"/>
                    </a:lnTo>
                    <a:cubicBezTo>
                      <a:pt x="4460" y="20357"/>
                      <a:pt x="4430" y="20226"/>
                      <a:pt x="4430" y="19952"/>
                    </a:cubicBezTo>
                    <a:lnTo>
                      <a:pt x="4430" y="3281"/>
                    </a:lnTo>
                    <a:cubicBezTo>
                      <a:pt x="4430" y="3009"/>
                      <a:pt x="4460" y="2876"/>
                      <a:pt x="4517" y="2876"/>
                    </a:cubicBezTo>
                    <a:lnTo>
                      <a:pt x="4912" y="2876"/>
                    </a:lnTo>
                    <a:cubicBezTo>
                      <a:pt x="4969" y="2876"/>
                      <a:pt x="4999" y="2746"/>
                      <a:pt x="4999" y="2471"/>
                    </a:cubicBezTo>
                    <a:cubicBezTo>
                      <a:pt x="4999" y="2199"/>
                      <a:pt x="4969" y="2052"/>
                      <a:pt x="4912" y="2052"/>
                    </a:cubicBezTo>
                    <a:lnTo>
                      <a:pt x="4288" y="2052"/>
                    </a:lnTo>
                    <a:cubicBezTo>
                      <a:pt x="4246" y="2052"/>
                      <a:pt x="4216" y="2090"/>
                      <a:pt x="4195" y="2164"/>
                    </a:cubicBezTo>
                    <a:cubicBezTo>
                      <a:pt x="4174" y="2235"/>
                      <a:pt x="4157" y="2344"/>
                      <a:pt x="4146" y="2471"/>
                    </a:cubicBezTo>
                    <a:lnTo>
                      <a:pt x="2555" y="19408"/>
                    </a:lnTo>
                    <a:cubicBezTo>
                      <a:pt x="2517" y="19790"/>
                      <a:pt x="2479" y="19790"/>
                      <a:pt x="2442" y="19408"/>
                    </a:cubicBezTo>
                    <a:lnTo>
                      <a:pt x="851" y="2471"/>
                    </a:lnTo>
                    <a:cubicBezTo>
                      <a:pt x="839" y="2344"/>
                      <a:pt x="825" y="2235"/>
                      <a:pt x="804" y="2164"/>
                    </a:cubicBezTo>
                    <a:cubicBezTo>
                      <a:pt x="783" y="2090"/>
                      <a:pt x="753" y="2052"/>
                      <a:pt x="711" y="2052"/>
                    </a:cubicBezTo>
                    <a:lnTo>
                      <a:pt x="84" y="2052"/>
                    </a:lnTo>
                    <a:close/>
                    <a:moveTo>
                      <a:pt x="17277" y="5222"/>
                    </a:moveTo>
                    <a:cubicBezTo>
                      <a:pt x="17138" y="5222"/>
                      <a:pt x="17008" y="5330"/>
                      <a:pt x="16885" y="5557"/>
                    </a:cubicBezTo>
                    <a:cubicBezTo>
                      <a:pt x="16772" y="5765"/>
                      <a:pt x="16666" y="6030"/>
                      <a:pt x="16575" y="6325"/>
                    </a:cubicBezTo>
                    <a:cubicBezTo>
                      <a:pt x="16535" y="6450"/>
                      <a:pt x="16500" y="6511"/>
                      <a:pt x="16464" y="6646"/>
                    </a:cubicBezTo>
                    <a:cubicBezTo>
                      <a:pt x="16446" y="5920"/>
                      <a:pt x="16331" y="5362"/>
                      <a:pt x="16171" y="5362"/>
                    </a:cubicBezTo>
                    <a:lnTo>
                      <a:pt x="15602" y="5362"/>
                    </a:lnTo>
                    <a:cubicBezTo>
                      <a:pt x="15427" y="5362"/>
                      <a:pt x="15306" y="6087"/>
                      <a:pt x="15306" y="6925"/>
                    </a:cubicBezTo>
                    <a:cubicBezTo>
                      <a:pt x="15306" y="7764"/>
                      <a:pt x="15427" y="8489"/>
                      <a:pt x="15602" y="8489"/>
                    </a:cubicBezTo>
                    <a:lnTo>
                      <a:pt x="15915" y="8489"/>
                    </a:lnTo>
                    <a:lnTo>
                      <a:pt x="15915" y="18319"/>
                    </a:lnTo>
                    <a:lnTo>
                      <a:pt x="15602" y="18319"/>
                    </a:lnTo>
                    <a:cubicBezTo>
                      <a:pt x="15427" y="18319"/>
                      <a:pt x="15306" y="18820"/>
                      <a:pt x="15306" y="19659"/>
                    </a:cubicBezTo>
                    <a:cubicBezTo>
                      <a:pt x="15306" y="20498"/>
                      <a:pt x="15427" y="21000"/>
                      <a:pt x="15602" y="21000"/>
                    </a:cubicBezTo>
                    <a:lnTo>
                      <a:pt x="16795" y="21000"/>
                    </a:lnTo>
                    <a:cubicBezTo>
                      <a:pt x="16970" y="21000"/>
                      <a:pt x="17091" y="20498"/>
                      <a:pt x="17091" y="19659"/>
                    </a:cubicBezTo>
                    <a:cubicBezTo>
                      <a:pt x="17091" y="18820"/>
                      <a:pt x="16970" y="18319"/>
                      <a:pt x="16795" y="18319"/>
                    </a:cubicBezTo>
                    <a:lnTo>
                      <a:pt x="16473" y="18319"/>
                    </a:lnTo>
                    <a:lnTo>
                      <a:pt x="16473" y="11030"/>
                    </a:lnTo>
                    <a:cubicBezTo>
                      <a:pt x="16566" y="10507"/>
                      <a:pt x="16612" y="10028"/>
                      <a:pt x="16694" y="9592"/>
                    </a:cubicBezTo>
                    <a:cubicBezTo>
                      <a:pt x="16767" y="9192"/>
                      <a:pt x="16859" y="8819"/>
                      <a:pt x="16966" y="8489"/>
                    </a:cubicBezTo>
                    <a:cubicBezTo>
                      <a:pt x="17058" y="8210"/>
                      <a:pt x="17161" y="8070"/>
                      <a:pt x="17280" y="8070"/>
                    </a:cubicBezTo>
                    <a:cubicBezTo>
                      <a:pt x="17441" y="8070"/>
                      <a:pt x="17555" y="8252"/>
                      <a:pt x="17634" y="8615"/>
                    </a:cubicBezTo>
                    <a:cubicBezTo>
                      <a:pt x="17712" y="8970"/>
                      <a:pt x="17747" y="9386"/>
                      <a:pt x="17747" y="9927"/>
                    </a:cubicBezTo>
                    <a:cubicBezTo>
                      <a:pt x="17747" y="10766"/>
                      <a:pt x="17869" y="11352"/>
                      <a:pt x="18044" y="11352"/>
                    </a:cubicBezTo>
                    <a:cubicBezTo>
                      <a:pt x="18218" y="11352"/>
                      <a:pt x="18343" y="10766"/>
                      <a:pt x="18343" y="9927"/>
                    </a:cubicBezTo>
                    <a:cubicBezTo>
                      <a:pt x="18343" y="9289"/>
                      <a:pt x="18318" y="8677"/>
                      <a:pt x="18270" y="8112"/>
                    </a:cubicBezTo>
                    <a:cubicBezTo>
                      <a:pt x="18221" y="7535"/>
                      <a:pt x="18148" y="7015"/>
                      <a:pt x="18052" y="6576"/>
                    </a:cubicBezTo>
                    <a:cubicBezTo>
                      <a:pt x="17958" y="6147"/>
                      <a:pt x="17845" y="5808"/>
                      <a:pt x="17715" y="5571"/>
                    </a:cubicBezTo>
                    <a:cubicBezTo>
                      <a:pt x="17587" y="5335"/>
                      <a:pt x="17438" y="5222"/>
                      <a:pt x="17277" y="5222"/>
                    </a:cubicBezTo>
                    <a:close/>
                    <a:moveTo>
                      <a:pt x="19997" y="5362"/>
                    </a:moveTo>
                    <a:cubicBezTo>
                      <a:pt x="19767" y="5362"/>
                      <a:pt x="19548" y="5565"/>
                      <a:pt x="19350" y="5962"/>
                    </a:cubicBezTo>
                    <a:cubicBezTo>
                      <a:pt x="19151" y="6362"/>
                      <a:pt x="18980" y="6931"/>
                      <a:pt x="18839" y="7651"/>
                    </a:cubicBezTo>
                    <a:cubicBezTo>
                      <a:pt x="18699" y="8366"/>
                      <a:pt x="18589" y="9238"/>
                      <a:pt x="18511" y="10235"/>
                    </a:cubicBezTo>
                    <a:cubicBezTo>
                      <a:pt x="18434" y="11218"/>
                      <a:pt x="18395" y="12313"/>
                      <a:pt x="18395" y="13488"/>
                    </a:cubicBezTo>
                    <a:cubicBezTo>
                      <a:pt x="18395" y="14662"/>
                      <a:pt x="18434" y="15744"/>
                      <a:pt x="18511" y="16727"/>
                    </a:cubicBezTo>
                    <a:cubicBezTo>
                      <a:pt x="18589" y="17724"/>
                      <a:pt x="18699" y="18597"/>
                      <a:pt x="18839" y="19310"/>
                    </a:cubicBezTo>
                    <a:cubicBezTo>
                      <a:pt x="18980" y="20031"/>
                      <a:pt x="19150" y="20599"/>
                      <a:pt x="19350" y="21000"/>
                    </a:cubicBezTo>
                    <a:cubicBezTo>
                      <a:pt x="19547" y="21396"/>
                      <a:pt x="19765" y="21600"/>
                      <a:pt x="19997" y="21600"/>
                    </a:cubicBezTo>
                    <a:cubicBezTo>
                      <a:pt x="20229" y="21600"/>
                      <a:pt x="20448" y="21396"/>
                      <a:pt x="20645" y="21000"/>
                    </a:cubicBezTo>
                    <a:cubicBezTo>
                      <a:pt x="20845" y="20599"/>
                      <a:pt x="21016" y="20029"/>
                      <a:pt x="21156" y="19310"/>
                    </a:cubicBezTo>
                    <a:cubicBezTo>
                      <a:pt x="21296" y="18595"/>
                      <a:pt x="21406" y="17723"/>
                      <a:pt x="21484" y="16727"/>
                    </a:cubicBezTo>
                    <a:cubicBezTo>
                      <a:pt x="21561" y="15742"/>
                      <a:pt x="21600" y="14661"/>
                      <a:pt x="21600" y="13488"/>
                    </a:cubicBezTo>
                    <a:cubicBezTo>
                      <a:pt x="21600" y="12314"/>
                      <a:pt x="21561" y="11220"/>
                      <a:pt x="21484" y="10235"/>
                    </a:cubicBezTo>
                    <a:cubicBezTo>
                      <a:pt x="21406" y="9238"/>
                      <a:pt x="21296" y="8367"/>
                      <a:pt x="21156" y="7651"/>
                    </a:cubicBezTo>
                    <a:cubicBezTo>
                      <a:pt x="21015" y="6931"/>
                      <a:pt x="20844" y="6363"/>
                      <a:pt x="20645" y="5962"/>
                    </a:cubicBezTo>
                    <a:cubicBezTo>
                      <a:pt x="20447" y="5565"/>
                      <a:pt x="20228" y="5362"/>
                      <a:pt x="19997" y="5362"/>
                    </a:cubicBezTo>
                    <a:close/>
                    <a:moveTo>
                      <a:pt x="6312" y="7247"/>
                    </a:moveTo>
                    <a:cubicBezTo>
                      <a:pt x="6187" y="7247"/>
                      <a:pt x="6067" y="7329"/>
                      <a:pt x="5957" y="7484"/>
                    </a:cubicBezTo>
                    <a:cubicBezTo>
                      <a:pt x="5847" y="7638"/>
                      <a:pt x="5751" y="7829"/>
                      <a:pt x="5664" y="8056"/>
                    </a:cubicBezTo>
                    <a:cubicBezTo>
                      <a:pt x="5577" y="8285"/>
                      <a:pt x="5498" y="8541"/>
                      <a:pt x="5432" y="8824"/>
                    </a:cubicBezTo>
                    <a:cubicBezTo>
                      <a:pt x="5365" y="9106"/>
                      <a:pt x="5314" y="9365"/>
                      <a:pt x="5272" y="9620"/>
                    </a:cubicBezTo>
                    <a:cubicBezTo>
                      <a:pt x="5238" y="9838"/>
                      <a:pt x="5244" y="10029"/>
                      <a:pt x="5290" y="10193"/>
                    </a:cubicBezTo>
                    <a:cubicBezTo>
                      <a:pt x="5335" y="10356"/>
                      <a:pt x="5375" y="10327"/>
                      <a:pt x="5409" y="10109"/>
                    </a:cubicBezTo>
                    <a:cubicBezTo>
                      <a:pt x="5443" y="9891"/>
                      <a:pt x="5487" y="9663"/>
                      <a:pt x="5542" y="9425"/>
                    </a:cubicBezTo>
                    <a:cubicBezTo>
                      <a:pt x="5597" y="9190"/>
                      <a:pt x="5660" y="8983"/>
                      <a:pt x="5734" y="8782"/>
                    </a:cubicBezTo>
                    <a:cubicBezTo>
                      <a:pt x="5808" y="8583"/>
                      <a:pt x="5892" y="8404"/>
                      <a:pt x="5986" y="8266"/>
                    </a:cubicBezTo>
                    <a:cubicBezTo>
                      <a:pt x="6081" y="8129"/>
                      <a:pt x="6190" y="8070"/>
                      <a:pt x="6312" y="8070"/>
                    </a:cubicBezTo>
                    <a:cubicBezTo>
                      <a:pt x="6448" y="8070"/>
                      <a:pt x="6570" y="8159"/>
                      <a:pt x="6680" y="8350"/>
                    </a:cubicBezTo>
                    <a:cubicBezTo>
                      <a:pt x="6790" y="8540"/>
                      <a:pt x="6883" y="8807"/>
                      <a:pt x="6959" y="9145"/>
                    </a:cubicBezTo>
                    <a:cubicBezTo>
                      <a:pt x="7035" y="9481"/>
                      <a:pt x="7091" y="9871"/>
                      <a:pt x="7133" y="10318"/>
                    </a:cubicBezTo>
                    <a:cubicBezTo>
                      <a:pt x="7175" y="10766"/>
                      <a:pt x="7197" y="11247"/>
                      <a:pt x="7197" y="11756"/>
                    </a:cubicBezTo>
                    <a:lnTo>
                      <a:pt x="7197" y="16950"/>
                    </a:lnTo>
                    <a:cubicBezTo>
                      <a:pt x="7118" y="17642"/>
                      <a:pt x="7021" y="18263"/>
                      <a:pt x="6907" y="18807"/>
                    </a:cubicBezTo>
                    <a:cubicBezTo>
                      <a:pt x="6808" y="19282"/>
                      <a:pt x="6690" y="19705"/>
                      <a:pt x="6550" y="20078"/>
                    </a:cubicBezTo>
                    <a:cubicBezTo>
                      <a:pt x="6410" y="20451"/>
                      <a:pt x="6248" y="20637"/>
                      <a:pt x="6062" y="20637"/>
                    </a:cubicBezTo>
                    <a:cubicBezTo>
                      <a:pt x="5778" y="20637"/>
                      <a:pt x="5565" y="20296"/>
                      <a:pt x="5423" y="19631"/>
                    </a:cubicBezTo>
                    <a:cubicBezTo>
                      <a:pt x="5281" y="18966"/>
                      <a:pt x="5208" y="18115"/>
                      <a:pt x="5208" y="17076"/>
                    </a:cubicBezTo>
                    <a:cubicBezTo>
                      <a:pt x="5208" y="16567"/>
                      <a:pt x="5227" y="16102"/>
                      <a:pt x="5264" y="15666"/>
                    </a:cubicBezTo>
                    <a:cubicBezTo>
                      <a:pt x="5299" y="15230"/>
                      <a:pt x="5355" y="14844"/>
                      <a:pt x="5435" y="14535"/>
                    </a:cubicBezTo>
                    <a:cubicBezTo>
                      <a:pt x="5514" y="14224"/>
                      <a:pt x="5615" y="13990"/>
                      <a:pt x="5737" y="13809"/>
                    </a:cubicBezTo>
                    <a:cubicBezTo>
                      <a:pt x="5858" y="13628"/>
                      <a:pt x="6005" y="13530"/>
                      <a:pt x="6175" y="13530"/>
                    </a:cubicBezTo>
                    <a:lnTo>
                      <a:pt x="6770" y="13530"/>
                    </a:lnTo>
                    <a:cubicBezTo>
                      <a:pt x="6827" y="13530"/>
                      <a:pt x="6857" y="13398"/>
                      <a:pt x="6857" y="13125"/>
                    </a:cubicBezTo>
                    <a:cubicBezTo>
                      <a:pt x="6857" y="12852"/>
                      <a:pt x="6827" y="12706"/>
                      <a:pt x="6770" y="12706"/>
                    </a:cubicBezTo>
                    <a:lnTo>
                      <a:pt x="6175" y="12706"/>
                    </a:lnTo>
                    <a:cubicBezTo>
                      <a:pt x="5990" y="12706"/>
                      <a:pt x="5825" y="12828"/>
                      <a:pt x="5685" y="13055"/>
                    </a:cubicBezTo>
                    <a:cubicBezTo>
                      <a:pt x="5544" y="13284"/>
                      <a:pt x="5427" y="13585"/>
                      <a:pt x="5330" y="13976"/>
                    </a:cubicBezTo>
                    <a:cubicBezTo>
                      <a:pt x="5234" y="14369"/>
                      <a:pt x="5162" y="14831"/>
                      <a:pt x="5113" y="15359"/>
                    </a:cubicBezTo>
                    <a:cubicBezTo>
                      <a:pt x="5063" y="15886"/>
                      <a:pt x="5037" y="16457"/>
                      <a:pt x="5037" y="17076"/>
                    </a:cubicBezTo>
                    <a:cubicBezTo>
                      <a:pt x="5037" y="17696"/>
                      <a:pt x="5059" y="18280"/>
                      <a:pt x="5101" y="18807"/>
                    </a:cubicBezTo>
                    <a:cubicBezTo>
                      <a:pt x="5143" y="19336"/>
                      <a:pt x="5204" y="19784"/>
                      <a:pt x="5290" y="20176"/>
                    </a:cubicBezTo>
                    <a:cubicBezTo>
                      <a:pt x="5375" y="20567"/>
                      <a:pt x="5483" y="20882"/>
                      <a:pt x="5612" y="21111"/>
                    </a:cubicBezTo>
                    <a:cubicBezTo>
                      <a:pt x="5741" y="21339"/>
                      <a:pt x="5892" y="21446"/>
                      <a:pt x="6062" y="21446"/>
                    </a:cubicBezTo>
                    <a:cubicBezTo>
                      <a:pt x="6198" y="21446"/>
                      <a:pt x="6322" y="21363"/>
                      <a:pt x="6434" y="21181"/>
                    </a:cubicBezTo>
                    <a:cubicBezTo>
                      <a:pt x="6545" y="21000"/>
                      <a:pt x="6646" y="20781"/>
                      <a:pt x="6735" y="20525"/>
                    </a:cubicBezTo>
                    <a:cubicBezTo>
                      <a:pt x="6824" y="20271"/>
                      <a:pt x="6899" y="19997"/>
                      <a:pt x="6962" y="19715"/>
                    </a:cubicBezTo>
                    <a:cubicBezTo>
                      <a:pt x="7024" y="19434"/>
                      <a:pt x="7073" y="19181"/>
                      <a:pt x="7107" y="18961"/>
                    </a:cubicBezTo>
                    <a:cubicBezTo>
                      <a:pt x="7122" y="18871"/>
                      <a:pt x="7134" y="18831"/>
                      <a:pt x="7145" y="18821"/>
                    </a:cubicBezTo>
                    <a:cubicBezTo>
                      <a:pt x="7156" y="18812"/>
                      <a:pt x="7166" y="18826"/>
                      <a:pt x="7174" y="18863"/>
                    </a:cubicBezTo>
                    <a:cubicBezTo>
                      <a:pt x="7181" y="18900"/>
                      <a:pt x="7187" y="18944"/>
                      <a:pt x="7191" y="19017"/>
                    </a:cubicBezTo>
                    <a:cubicBezTo>
                      <a:pt x="7195" y="19089"/>
                      <a:pt x="7197" y="19166"/>
                      <a:pt x="7197" y="19240"/>
                    </a:cubicBezTo>
                    <a:lnTo>
                      <a:pt x="7197" y="20762"/>
                    </a:lnTo>
                    <a:cubicBezTo>
                      <a:pt x="7197" y="21036"/>
                      <a:pt x="7224" y="21181"/>
                      <a:pt x="7281" y="21181"/>
                    </a:cubicBezTo>
                    <a:lnTo>
                      <a:pt x="7850" y="21181"/>
                    </a:lnTo>
                    <a:cubicBezTo>
                      <a:pt x="7907" y="21181"/>
                      <a:pt x="7935" y="21036"/>
                      <a:pt x="7935" y="20762"/>
                    </a:cubicBezTo>
                    <a:cubicBezTo>
                      <a:pt x="7935" y="20490"/>
                      <a:pt x="7907" y="20357"/>
                      <a:pt x="7850" y="20357"/>
                    </a:cubicBezTo>
                    <a:lnTo>
                      <a:pt x="7453" y="20357"/>
                    </a:lnTo>
                    <a:cubicBezTo>
                      <a:pt x="7396" y="20357"/>
                      <a:pt x="7368" y="20226"/>
                      <a:pt x="7368" y="19952"/>
                    </a:cubicBezTo>
                    <a:lnTo>
                      <a:pt x="7368" y="11756"/>
                    </a:lnTo>
                    <a:cubicBezTo>
                      <a:pt x="7368" y="11136"/>
                      <a:pt x="7342" y="10558"/>
                      <a:pt x="7293" y="10011"/>
                    </a:cubicBezTo>
                    <a:cubicBezTo>
                      <a:pt x="7244" y="9465"/>
                      <a:pt x="7175" y="8983"/>
                      <a:pt x="7084" y="8573"/>
                    </a:cubicBezTo>
                    <a:cubicBezTo>
                      <a:pt x="6993" y="8163"/>
                      <a:pt x="6881" y="7833"/>
                      <a:pt x="6750" y="7596"/>
                    </a:cubicBezTo>
                    <a:cubicBezTo>
                      <a:pt x="6619" y="7359"/>
                      <a:pt x="6475" y="7247"/>
                      <a:pt x="6312" y="7247"/>
                    </a:cubicBezTo>
                    <a:close/>
                    <a:moveTo>
                      <a:pt x="20055" y="8042"/>
                    </a:moveTo>
                    <a:cubicBezTo>
                      <a:pt x="20212" y="8042"/>
                      <a:pt x="20353" y="8172"/>
                      <a:pt x="20476" y="8419"/>
                    </a:cubicBezTo>
                    <a:cubicBezTo>
                      <a:pt x="20599" y="8666"/>
                      <a:pt x="20701" y="8997"/>
                      <a:pt x="20787" y="9439"/>
                    </a:cubicBezTo>
                    <a:cubicBezTo>
                      <a:pt x="20873" y="9884"/>
                      <a:pt x="20942" y="10433"/>
                      <a:pt x="20990" y="11072"/>
                    </a:cubicBezTo>
                    <a:cubicBezTo>
                      <a:pt x="21040" y="11734"/>
                      <a:pt x="21066" y="12484"/>
                      <a:pt x="21066" y="13306"/>
                    </a:cubicBezTo>
                    <a:cubicBezTo>
                      <a:pt x="21066" y="14146"/>
                      <a:pt x="21040" y="14909"/>
                      <a:pt x="20990" y="15568"/>
                    </a:cubicBezTo>
                    <a:cubicBezTo>
                      <a:pt x="20942" y="16209"/>
                      <a:pt x="20873" y="16758"/>
                      <a:pt x="20787" y="17202"/>
                    </a:cubicBezTo>
                    <a:cubicBezTo>
                      <a:pt x="20702" y="17638"/>
                      <a:pt x="20599" y="17989"/>
                      <a:pt x="20479" y="18221"/>
                    </a:cubicBezTo>
                    <a:cubicBezTo>
                      <a:pt x="20356" y="18462"/>
                      <a:pt x="20213" y="18584"/>
                      <a:pt x="20055" y="18584"/>
                    </a:cubicBezTo>
                    <a:cubicBezTo>
                      <a:pt x="19898" y="18584"/>
                      <a:pt x="19755" y="18462"/>
                      <a:pt x="19632" y="18221"/>
                    </a:cubicBezTo>
                    <a:cubicBezTo>
                      <a:pt x="19512" y="17989"/>
                      <a:pt x="19409" y="17650"/>
                      <a:pt x="19324" y="17216"/>
                    </a:cubicBezTo>
                    <a:cubicBezTo>
                      <a:pt x="19237" y="16765"/>
                      <a:pt x="19170" y="16221"/>
                      <a:pt x="19121" y="15568"/>
                    </a:cubicBezTo>
                    <a:cubicBezTo>
                      <a:pt x="19071" y="14913"/>
                      <a:pt x="19045" y="14151"/>
                      <a:pt x="19045" y="13306"/>
                    </a:cubicBezTo>
                    <a:cubicBezTo>
                      <a:pt x="19045" y="12479"/>
                      <a:pt x="19071" y="11729"/>
                      <a:pt x="19121" y="11072"/>
                    </a:cubicBezTo>
                    <a:cubicBezTo>
                      <a:pt x="19170" y="10429"/>
                      <a:pt x="19238" y="9881"/>
                      <a:pt x="19324" y="9439"/>
                    </a:cubicBezTo>
                    <a:cubicBezTo>
                      <a:pt x="19410" y="8995"/>
                      <a:pt x="19511" y="8667"/>
                      <a:pt x="19635" y="8419"/>
                    </a:cubicBezTo>
                    <a:cubicBezTo>
                      <a:pt x="19757" y="8172"/>
                      <a:pt x="19899" y="8042"/>
                      <a:pt x="20055" y="80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30" name="Shape 30"/>
              <p:cNvSpPr/>
              <p:nvPr/>
            </p:nvSpPr>
            <p:spPr>
              <a:xfrm>
                <a:off x="376801" y="88659"/>
                <a:ext cx="283710" cy="3086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60" extrusionOk="0">
                    <a:moveTo>
                      <a:pt x="21213" y="11458"/>
                    </a:moveTo>
                    <a:lnTo>
                      <a:pt x="19665" y="11458"/>
                    </a:lnTo>
                    <a:cubicBezTo>
                      <a:pt x="19526" y="11458"/>
                      <a:pt x="19407" y="11423"/>
                      <a:pt x="19303" y="11352"/>
                    </a:cubicBezTo>
                    <a:cubicBezTo>
                      <a:pt x="19200" y="11281"/>
                      <a:pt x="19106" y="11198"/>
                      <a:pt x="19020" y="11103"/>
                    </a:cubicBezTo>
                    <a:lnTo>
                      <a:pt x="15331" y="6393"/>
                    </a:lnTo>
                    <a:cubicBezTo>
                      <a:pt x="15227" y="6251"/>
                      <a:pt x="15227" y="6109"/>
                      <a:pt x="15331" y="5967"/>
                    </a:cubicBezTo>
                    <a:lnTo>
                      <a:pt x="18242" y="2078"/>
                    </a:lnTo>
                    <a:cubicBezTo>
                      <a:pt x="18311" y="1983"/>
                      <a:pt x="18401" y="1899"/>
                      <a:pt x="18513" y="1828"/>
                    </a:cubicBezTo>
                    <a:cubicBezTo>
                      <a:pt x="18530" y="1817"/>
                      <a:pt x="18584" y="1790"/>
                      <a:pt x="18658" y="1754"/>
                    </a:cubicBezTo>
                    <a:cubicBezTo>
                      <a:pt x="19600" y="1650"/>
                      <a:pt x="20445" y="1250"/>
                      <a:pt x="21072" y="657"/>
                    </a:cubicBezTo>
                    <a:cubicBezTo>
                      <a:pt x="21234" y="504"/>
                      <a:pt x="21230" y="258"/>
                      <a:pt x="21064" y="110"/>
                    </a:cubicBezTo>
                    <a:cubicBezTo>
                      <a:pt x="20896" y="-39"/>
                      <a:pt x="20630" y="-36"/>
                      <a:pt x="20467" y="118"/>
                    </a:cubicBezTo>
                    <a:cubicBezTo>
                      <a:pt x="19916" y="637"/>
                      <a:pt x="19162" y="966"/>
                      <a:pt x="18322" y="1002"/>
                    </a:cubicBezTo>
                    <a:lnTo>
                      <a:pt x="17812" y="990"/>
                    </a:lnTo>
                    <a:cubicBezTo>
                      <a:pt x="17055" y="913"/>
                      <a:pt x="16380" y="594"/>
                      <a:pt x="15873" y="117"/>
                    </a:cubicBezTo>
                    <a:cubicBezTo>
                      <a:pt x="15710" y="-37"/>
                      <a:pt x="15443" y="-40"/>
                      <a:pt x="15276" y="110"/>
                    </a:cubicBezTo>
                    <a:cubicBezTo>
                      <a:pt x="15109" y="259"/>
                      <a:pt x="15106" y="504"/>
                      <a:pt x="15269" y="657"/>
                    </a:cubicBezTo>
                    <a:lnTo>
                      <a:pt x="15268" y="657"/>
                    </a:lnTo>
                    <a:cubicBezTo>
                      <a:pt x="15838" y="1195"/>
                      <a:pt x="16587" y="1573"/>
                      <a:pt x="17425" y="1717"/>
                    </a:cubicBezTo>
                    <a:cubicBezTo>
                      <a:pt x="17428" y="1728"/>
                      <a:pt x="17435" y="1739"/>
                      <a:pt x="17437" y="1751"/>
                    </a:cubicBezTo>
                    <a:cubicBezTo>
                      <a:pt x="17459" y="1838"/>
                      <a:pt x="17430" y="1972"/>
                      <a:pt x="17345" y="2067"/>
                    </a:cubicBezTo>
                    <a:lnTo>
                      <a:pt x="14867" y="5352"/>
                    </a:lnTo>
                    <a:cubicBezTo>
                      <a:pt x="14746" y="5525"/>
                      <a:pt x="14626" y="5525"/>
                      <a:pt x="14506" y="5352"/>
                    </a:cubicBezTo>
                    <a:lnTo>
                      <a:pt x="11411" y="1400"/>
                    </a:lnTo>
                    <a:cubicBezTo>
                      <a:pt x="11324" y="1305"/>
                      <a:pt x="11310" y="1221"/>
                      <a:pt x="11372" y="1150"/>
                    </a:cubicBezTo>
                    <a:cubicBezTo>
                      <a:pt x="11431" y="1079"/>
                      <a:pt x="11530" y="1045"/>
                      <a:pt x="11668" y="1045"/>
                    </a:cubicBezTo>
                    <a:lnTo>
                      <a:pt x="13732" y="1045"/>
                    </a:lnTo>
                    <a:cubicBezTo>
                      <a:pt x="13989" y="1045"/>
                      <a:pt x="14119" y="926"/>
                      <a:pt x="14119" y="690"/>
                    </a:cubicBezTo>
                    <a:cubicBezTo>
                      <a:pt x="14119" y="453"/>
                      <a:pt x="13989" y="335"/>
                      <a:pt x="13732" y="335"/>
                    </a:cubicBezTo>
                    <a:lnTo>
                      <a:pt x="8315" y="335"/>
                    </a:lnTo>
                    <a:cubicBezTo>
                      <a:pt x="8056" y="335"/>
                      <a:pt x="7928" y="453"/>
                      <a:pt x="7928" y="690"/>
                    </a:cubicBezTo>
                    <a:cubicBezTo>
                      <a:pt x="7928" y="926"/>
                      <a:pt x="8056" y="1045"/>
                      <a:pt x="8315" y="1045"/>
                    </a:cubicBezTo>
                    <a:lnTo>
                      <a:pt x="9863" y="1045"/>
                    </a:lnTo>
                    <a:cubicBezTo>
                      <a:pt x="10000" y="1045"/>
                      <a:pt x="10124" y="1079"/>
                      <a:pt x="10237" y="1150"/>
                    </a:cubicBezTo>
                    <a:cubicBezTo>
                      <a:pt x="10348" y="1221"/>
                      <a:pt x="10438" y="1305"/>
                      <a:pt x="10508" y="1400"/>
                    </a:cubicBezTo>
                    <a:lnTo>
                      <a:pt x="14066" y="5967"/>
                    </a:lnTo>
                    <a:cubicBezTo>
                      <a:pt x="14170" y="6109"/>
                      <a:pt x="14170" y="6251"/>
                      <a:pt x="14066" y="6393"/>
                    </a:cubicBezTo>
                    <a:lnTo>
                      <a:pt x="2579" y="20495"/>
                    </a:lnTo>
                    <a:cubicBezTo>
                      <a:pt x="2492" y="20590"/>
                      <a:pt x="2399" y="20674"/>
                      <a:pt x="2295" y="20745"/>
                    </a:cubicBezTo>
                    <a:cubicBezTo>
                      <a:pt x="2192" y="20816"/>
                      <a:pt x="2072" y="20850"/>
                      <a:pt x="1935" y="20850"/>
                    </a:cubicBezTo>
                    <a:lnTo>
                      <a:pt x="387" y="20850"/>
                    </a:lnTo>
                    <a:cubicBezTo>
                      <a:pt x="128" y="20850"/>
                      <a:pt x="0" y="20969"/>
                      <a:pt x="0" y="21205"/>
                    </a:cubicBezTo>
                    <a:cubicBezTo>
                      <a:pt x="0" y="21442"/>
                      <a:pt x="128" y="21560"/>
                      <a:pt x="387" y="21560"/>
                    </a:cubicBezTo>
                    <a:lnTo>
                      <a:pt x="5803" y="21560"/>
                    </a:lnTo>
                    <a:cubicBezTo>
                      <a:pt x="6061" y="21560"/>
                      <a:pt x="6190" y="21442"/>
                      <a:pt x="6190" y="21205"/>
                    </a:cubicBezTo>
                    <a:cubicBezTo>
                      <a:pt x="6190" y="20969"/>
                      <a:pt x="6061" y="20850"/>
                      <a:pt x="5803" y="20850"/>
                    </a:cubicBezTo>
                    <a:lnTo>
                      <a:pt x="3740" y="20850"/>
                    </a:lnTo>
                    <a:cubicBezTo>
                      <a:pt x="3602" y="20850"/>
                      <a:pt x="3504" y="20816"/>
                      <a:pt x="3442" y="20745"/>
                    </a:cubicBezTo>
                    <a:cubicBezTo>
                      <a:pt x="3382" y="20674"/>
                      <a:pt x="3395" y="20590"/>
                      <a:pt x="3481" y="20495"/>
                    </a:cubicBezTo>
                    <a:lnTo>
                      <a:pt x="14506" y="6985"/>
                    </a:lnTo>
                    <a:cubicBezTo>
                      <a:pt x="14626" y="6827"/>
                      <a:pt x="14746" y="6827"/>
                      <a:pt x="14867" y="6985"/>
                    </a:cubicBezTo>
                    <a:lnTo>
                      <a:pt x="18117" y="11103"/>
                    </a:lnTo>
                    <a:cubicBezTo>
                      <a:pt x="18204" y="11198"/>
                      <a:pt x="18216" y="11281"/>
                      <a:pt x="18156" y="11352"/>
                    </a:cubicBezTo>
                    <a:cubicBezTo>
                      <a:pt x="18095" y="11423"/>
                      <a:pt x="17996" y="11458"/>
                      <a:pt x="17859" y="11458"/>
                    </a:cubicBezTo>
                    <a:lnTo>
                      <a:pt x="15795" y="11458"/>
                    </a:lnTo>
                    <a:cubicBezTo>
                      <a:pt x="15537" y="11458"/>
                      <a:pt x="15409" y="11577"/>
                      <a:pt x="15409" y="11813"/>
                    </a:cubicBezTo>
                    <a:cubicBezTo>
                      <a:pt x="15409" y="12050"/>
                      <a:pt x="15537" y="12167"/>
                      <a:pt x="15795" y="12167"/>
                    </a:cubicBezTo>
                    <a:lnTo>
                      <a:pt x="21213" y="12167"/>
                    </a:lnTo>
                    <a:cubicBezTo>
                      <a:pt x="21470" y="12167"/>
                      <a:pt x="21600" y="12050"/>
                      <a:pt x="21600" y="11813"/>
                    </a:cubicBezTo>
                    <a:cubicBezTo>
                      <a:pt x="21600" y="11577"/>
                      <a:pt x="21470" y="11458"/>
                      <a:pt x="21213" y="11458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31" name="Shape 31"/>
              <p:cNvSpPr/>
              <p:nvPr/>
            </p:nvSpPr>
            <p:spPr>
              <a:xfrm>
                <a:off x="592908" y="72035"/>
                <a:ext cx="44769" cy="20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802" y="11979"/>
                    </a:moveTo>
                    <a:cubicBezTo>
                      <a:pt x="15493" y="11979"/>
                      <a:pt x="14427" y="10116"/>
                      <a:pt x="14427" y="7815"/>
                    </a:cubicBezTo>
                    <a:cubicBezTo>
                      <a:pt x="14427" y="5520"/>
                      <a:pt x="15493" y="3657"/>
                      <a:pt x="16802" y="3657"/>
                    </a:cubicBezTo>
                    <a:cubicBezTo>
                      <a:pt x="18118" y="3657"/>
                      <a:pt x="19185" y="5520"/>
                      <a:pt x="19185" y="7815"/>
                    </a:cubicBezTo>
                    <a:cubicBezTo>
                      <a:pt x="19185" y="10116"/>
                      <a:pt x="18118" y="11979"/>
                      <a:pt x="16802" y="11979"/>
                    </a:cubicBezTo>
                    <a:close/>
                    <a:moveTo>
                      <a:pt x="10799" y="0"/>
                    </a:moveTo>
                    <a:cubicBezTo>
                      <a:pt x="4837" y="0"/>
                      <a:pt x="0" y="4833"/>
                      <a:pt x="0" y="10803"/>
                    </a:cubicBezTo>
                    <a:cubicBezTo>
                      <a:pt x="0" y="16767"/>
                      <a:pt x="4837" y="21600"/>
                      <a:pt x="10799" y="21600"/>
                    </a:cubicBezTo>
                    <a:cubicBezTo>
                      <a:pt x="16761" y="21600"/>
                      <a:pt x="21600" y="16767"/>
                      <a:pt x="21600" y="10803"/>
                    </a:cubicBezTo>
                    <a:cubicBezTo>
                      <a:pt x="21600" y="4833"/>
                      <a:pt x="16761" y="0"/>
                      <a:pt x="107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  <p:sp>
        <p:nvSpPr>
          <p:cNvPr id="34" name="Shape 34"/>
          <p:cNvSpPr>
            <a:spLocks noGrp="1"/>
          </p:cNvSpPr>
          <p:nvPr>
            <p:ph type="title"/>
          </p:nvPr>
        </p:nvSpPr>
        <p:spPr>
          <a:xfrm>
            <a:off x="744729" y="179682"/>
            <a:ext cx="7654543" cy="74197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35" name="Shape 3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  <a:lvl2pPr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2pPr>
            <a:lvl3pPr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3pPr>
            <a:lvl4pPr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4pPr>
            <a:lvl5pPr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Five</a:t>
            </a:r>
          </a:p>
        </p:txBody>
      </p:sp>
      <p:sp>
        <p:nvSpPr>
          <p:cNvPr id="36" name="Shape 36"/>
          <p:cNvSpPr>
            <a:spLocks noGrp="1"/>
          </p:cNvSpPr>
          <p:nvPr>
            <p:ph type="sldNum" sz="quarter" idx="2"/>
          </p:nvPr>
        </p:nvSpPr>
        <p:spPr>
          <a:xfrm>
            <a:off x="8639007" y="6578600"/>
            <a:ext cx="139430" cy="203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grpSp>
        <p:nvGrpSpPr>
          <p:cNvPr id="39" name="Group 39">
            <a:hlinkClick r:id="" action="ppaction://hlinkshowjump?jump=previousslide"/>
          </p:cNvPr>
          <p:cNvGrpSpPr/>
          <p:nvPr/>
        </p:nvGrpSpPr>
        <p:grpSpPr>
          <a:xfrm>
            <a:off x="8488688" y="6575220"/>
            <a:ext cx="109845" cy="146460"/>
            <a:chOff x="0" y="0"/>
            <a:chExt cx="292918" cy="292918"/>
          </a:xfrm>
        </p:grpSpPr>
        <p:sp>
          <p:nvSpPr>
            <p:cNvPr id="37" name="Shape 37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38" name="Shape 38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42" name="Group 42">
            <a:hlinkClick r:id="" action="ppaction://hlinkshowjump?jump=nextslide"/>
          </p:cNvPr>
          <p:cNvGrpSpPr/>
          <p:nvPr/>
        </p:nvGrpSpPr>
        <p:grpSpPr>
          <a:xfrm flipH="1">
            <a:off x="8807776" y="6575220"/>
            <a:ext cx="109845" cy="146460"/>
            <a:chOff x="0" y="0"/>
            <a:chExt cx="292918" cy="292918"/>
          </a:xfrm>
        </p:grpSpPr>
        <p:sp>
          <p:nvSpPr>
            <p:cNvPr id="40" name="Shape 40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41" name="Shape 41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3106051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 &amp; Footer (Light Versi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00"/>
              <a:t>Body Level One</a:t>
            </a:r>
          </a:p>
          <a:p>
            <a:pPr lvl="1">
              <a:defRPr sz="1800"/>
            </a:pPr>
            <a:r>
              <a:rPr sz="600"/>
              <a:t>Body Level Two</a:t>
            </a:r>
          </a:p>
          <a:p>
            <a:pPr lvl="2">
              <a:defRPr sz="1800"/>
            </a:pPr>
            <a:r>
              <a:rPr sz="600"/>
              <a:t>Body Level Three</a:t>
            </a:r>
          </a:p>
          <a:p>
            <a:pPr lvl="3">
              <a:defRPr sz="1800"/>
            </a:pPr>
            <a:r>
              <a:rPr sz="600"/>
              <a:t>Body Level Four</a:t>
            </a:r>
          </a:p>
          <a:p>
            <a:pPr lvl="4">
              <a:defRPr sz="1800"/>
            </a:pPr>
            <a:r>
              <a:rPr sz="600"/>
              <a:t>Body Level Five</a:t>
            </a:r>
          </a:p>
        </p:txBody>
      </p:sp>
      <p:sp>
        <p:nvSpPr>
          <p:cNvPr id="24" name="Shape 24"/>
          <p:cNvSpPr>
            <a:spLocks noGrp="1"/>
          </p:cNvSpPr>
          <p:nvPr>
            <p:ph type="sldNum" sz="quarter" idx="2"/>
          </p:nvPr>
        </p:nvSpPr>
        <p:spPr>
          <a:xfrm>
            <a:off x="8639007" y="6578600"/>
            <a:ext cx="139430" cy="2032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084074"/>
      </p:ext>
    </p:extLst>
  </p:cSld>
  <p:clrMapOvr>
    <a:masterClrMapping/>
  </p:clrMapOvr>
  <p:transition spd="med"/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1"/>
          <p:cNvGrpSpPr/>
          <p:nvPr/>
        </p:nvGrpSpPr>
        <p:grpSpPr>
          <a:xfrm>
            <a:off x="206257" y="6579295"/>
            <a:ext cx="652434" cy="198656"/>
            <a:chOff x="0" y="0"/>
            <a:chExt cx="1739821" cy="397311"/>
          </a:xfrm>
        </p:grpSpPr>
        <p:grpSp>
          <p:nvGrpSpPr>
            <p:cNvPr id="46" name="Group 46"/>
            <p:cNvGrpSpPr/>
            <p:nvPr/>
          </p:nvGrpSpPr>
          <p:grpSpPr>
            <a:xfrm>
              <a:off x="0" y="16976"/>
              <a:ext cx="378730" cy="275796"/>
              <a:chOff x="0" y="0"/>
              <a:chExt cx="378729" cy="275794"/>
            </a:xfrm>
          </p:grpSpPr>
          <p:sp>
            <p:nvSpPr>
              <p:cNvPr id="44" name="Shape 44"/>
              <p:cNvSpPr/>
              <p:nvPr/>
            </p:nvSpPr>
            <p:spPr>
              <a:xfrm>
                <a:off x="105200" y="0"/>
                <a:ext cx="273530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7316"/>
                    </a:moveTo>
                    <a:cubicBezTo>
                      <a:pt x="21600" y="19682"/>
                      <a:pt x="20404" y="21600"/>
                      <a:pt x="18928" y="21600"/>
                    </a:cubicBezTo>
                    <a:cubicBezTo>
                      <a:pt x="17453" y="21600"/>
                      <a:pt x="16257" y="19682"/>
                      <a:pt x="16257" y="17316"/>
                    </a:cubicBezTo>
                    <a:cubicBezTo>
                      <a:pt x="16257" y="12492"/>
                      <a:pt x="13809" y="8567"/>
                      <a:pt x="10800" y="8567"/>
                    </a:cubicBezTo>
                    <a:cubicBezTo>
                      <a:pt x="7791" y="8567"/>
                      <a:pt x="5343" y="12492"/>
                      <a:pt x="5343" y="17316"/>
                    </a:cubicBezTo>
                    <a:cubicBezTo>
                      <a:pt x="5343" y="19682"/>
                      <a:pt x="4147" y="21600"/>
                      <a:pt x="2672" y="21600"/>
                    </a:cubicBezTo>
                    <a:cubicBezTo>
                      <a:pt x="1197" y="21600"/>
                      <a:pt x="0" y="19682"/>
                      <a:pt x="0" y="17316"/>
                    </a:cubicBezTo>
                    <a:cubicBezTo>
                      <a:pt x="0" y="12691"/>
                      <a:pt x="1123" y="8343"/>
                      <a:pt x="3163" y="5072"/>
                    </a:cubicBezTo>
                    <a:cubicBezTo>
                      <a:pt x="5204" y="1801"/>
                      <a:pt x="7915" y="0"/>
                      <a:pt x="10800" y="0"/>
                    </a:cubicBezTo>
                    <a:cubicBezTo>
                      <a:pt x="13685" y="0"/>
                      <a:pt x="16397" y="1801"/>
                      <a:pt x="18437" y="5072"/>
                    </a:cubicBezTo>
                    <a:cubicBezTo>
                      <a:pt x="20477" y="8343"/>
                      <a:pt x="21600" y="12691"/>
                      <a:pt x="21600" y="17316"/>
                    </a:cubicBezTo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45" name="Shape 45"/>
              <p:cNvSpPr/>
              <p:nvPr/>
            </p:nvSpPr>
            <p:spPr>
              <a:xfrm>
                <a:off x="0" y="105200"/>
                <a:ext cx="273528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003" y="6600"/>
                    </a:moveTo>
                    <a:cubicBezTo>
                      <a:pt x="17003" y="3730"/>
                      <a:pt x="18459" y="1393"/>
                      <a:pt x="20250" y="1393"/>
                    </a:cubicBezTo>
                    <a:cubicBezTo>
                      <a:pt x="20499" y="1393"/>
                      <a:pt x="20740" y="1442"/>
                      <a:pt x="20972" y="1527"/>
                    </a:cubicBezTo>
                    <a:cubicBezTo>
                      <a:pt x="20482" y="594"/>
                      <a:pt x="19749" y="0"/>
                      <a:pt x="18928" y="0"/>
                    </a:cubicBezTo>
                    <a:cubicBezTo>
                      <a:pt x="17453" y="0"/>
                      <a:pt x="16257" y="1918"/>
                      <a:pt x="16257" y="4284"/>
                    </a:cubicBezTo>
                    <a:cubicBezTo>
                      <a:pt x="16257" y="6254"/>
                      <a:pt x="15844" y="8067"/>
                      <a:pt x="15156" y="9532"/>
                    </a:cubicBezTo>
                    <a:cubicBezTo>
                      <a:pt x="16156" y="9547"/>
                      <a:pt x="16966" y="10855"/>
                      <a:pt x="16966" y="12461"/>
                    </a:cubicBezTo>
                    <a:cubicBezTo>
                      <a:pt x="16966" y="14077"/>
                      <a:pt x="16146" y="15392"/>
                      <a:pt x="15138" y="15392"/>
                    </a:cubicBezTo>
                    <a:cubicBezTo>
                      <a:pt x="14130" y="15392"/>
                      <a:pt x="13310" y="14077"/>
                      <a:pt x="13310" y="12461"/>
                    </a:cubicBezTo>
                    <a:cubicBezTo>
                      <a:pt x="13310" y="12313"/>
                      <a:pt x="13319" y="12169"/>
                      <a:pt x="13333" y="12027"/>
                    </a:cubicBezTo>
                    <a:cubicBezTo>
                      <a:pt x="12575" y="12667"/>
                      <a:pt x="11714" y="13033"/>
                      <a:pt x="10800" y="13033"/>
                    </a:cubicBezTo>
                    <a:cubicBezTo>
                      <a:pt x="9907" y="13033"/>
                      <a:pt x="9065" y="12681"/>
                      <a:pt x="8321" y="12068"/>
                    </a:cubicBezTo>
                    <a:cubicBezTo>
                      <a:pt x="8331" y="12197"/>
                      <a:pt x="8339" y="12327"/>
                      <a:pt x="8339" y="12461"/>
                    </a:cubicBezTo>
                    <a:cubicBezTo>
                      <a:pt x="8339" y="14077"/>
                      <a:pt x="7519" y="15392"/>
                      <a:pt x="6511" y="15392"/>
                    </a:cubicBezTo>
                    <a:cubicBezTo>
                      <a:pt x="5503" y="15392"/>
                      <a:pt x="4683" y="14077"/>
                      <a:pt x="4683" y="12461"/>
                    </a:cubicBezTo>
                    <a:cubicBezTo>
                      <a:pt x="4683" y="10880"/>
                      <a:pt x="5468" y="9591"/>
                      <a:pt x="6446" y="9535"/>
                    </a:cubicBezTo>
                    <a:cubicBezTo>
                      <a:pt x="5757" y="8071"/>
                      <a:pt x="5343" y="6255"/>
                      <a:pt x="5343" y="4284"/>
                    </a:cubicBezTo>
                    <a:cubicBezTo>
                      <a:pt x="5343" y="1918"/>
                      <a:pt x="4147" y="0"/>
                      <a:pt x="2671" y="0"/>
                    </a:cubicBezTo>
                    <a:cubicBezTo>
                      <a:pt x="1843" y="0"/>
                      <a:pt x="1103" y="605"/>
                      <a:pt x="613" y="1554"/>
                    </a:cubicBezTo>
                    <a:cubicBezTo>
                      <a:pt x="865" y="1453"/>
                      <a:pt x="1127" y="1393"/>
                      <a:pt x="1399" y="1393"/>
                    </a:cubicBezTo>
                    <a:cubicBezTo>
                      <a:pt x="3190" y="1393"/>
                      <a:pt x="4646" y="3730"/>
                      <a:pt x="4646" y="6600"/>
                    </a:cubicBezTo>
                    <a:cubicBezTo>
                      <a:pt x="4646" y="9472"/>
                      <a:pt x="3190" y="11808"/>
                      <a:pt x="1399" y="11808"/>
                    </a:cubicBezTo>
                    <a:cubicBezTo>
                      <a:pt x="1284" y="11808"/>
                      <a:pt x="1171" y="11799"/>
                      <a:pt x="1060" y="11780"/>
                    </a:cubicBezTo>
                    <a:cubicBezTo>
                      <a:pt x="1581" y="13519"/>
                      <a:pt x="2287" y="15123"/>
                      <a:pt x="3163" y="16528"/>
                    </a:cubicBezTo>
                    <a:cubicBezTo>
                      <a:pt x="4357" y="18443"/>
                      <a:pt x="5783" y="19849"/>
                      <a:pt x="7337" y="20690"/>
                    </a:cubicBezTo>
                    <a:cubicBezTo>
                      <a:pt x="7583" y="17880"/>
                      <a:pt x="9088" y="15708"/>
                      <a:pt x="10908" y="15708"/>
                    </a:cubicBezTo>
                    <a:cubicBezTo>
                      <a:pt x="12703" y="15708"/>
                      <a:pt x="14192" y="17823"/>
                      <a:pt x="14467" y="20580"/>
                    </a:cubicBezTo>
                    <a:cubicBezTo>
                      <a:pt x="15943" y="19728"/>
                      <a:pt x="17295" y="18359"/>
                      <a:pt x="18437" y="16528"/>
                    </a:cubicBezTo>
                    <a:cubicBezTo>
                      <a:pt x="19312" y="15125"/>
                      <a:pt x="20017" y="13522"/>
                      <a:pt x="20539" y="11785"/>
                    </a:cubicBezTo>
                    <a:cubicBezTo>
                      <a:pt x="20444" y="11799"/>
                      <a:pt x="20348" y="11808"/>
                      <a:pt x="20250" y="11808"/>
                    </a:cubicBezTo>
                    <a:cubicBezTo>
                      <a:pt x="18459" y="11808"/>
                      <a:pt x="17003" y="9472"/>
                      <a:pt x="17003" y="6600"/>
                    </a:cubicBezTo>
                    <a:close/>
                    <a:moveTo>
                      <a:pt x="21563" y="3598"/>
                    </a:moveTo>
                    <a:cubicBezTo>
                      <a:pt x="21191" y="3178"/>
                      <a:pt x="20738" y="2930"/>
                      <a:pt x="20250" y="2930"/>
                    </a:cubicBezTo>
                    <a:cubicBezTo>
                      <a:pt x="18988" y="2930"/>
                      <a:pt x="17961" y="4577"/>
                      <a:pt x="17961" y="6600"/>
                    </a:cubicBezTo>
                    <a:cubicBezTo>
                      <a:pt x="17961" y="8625"/>
                      <a:pt x="18988" y="10271"/>
                      <a:pt x="20250" y="10271"/>
                    </a:cubicBezTo>
                    <a:cubicBezTo>
                      <a:pt x="20507" y="10271"/>
                      <a:pt x="20753" y="10200"/>
                      <a:pt x="20983" y="10075"/>
                    </a:cubicBezTo>
                    <a:cubicBezTo>
                      <a:pt x="21388" y="8239"/>
                      <a:pt x="21600" y="6288"/>
                      <a:pt x="21600" y="4284"/>
                    </a:cubicBezTo>
                    <a:cubicBezTo>
                      <a:pt x="21600" y="4049"/>
                      <a:pt x="21585" y="3822"/>
                      <a:pt x="21563" y="3598"/>
                    </a:cubicBezTo>
                    <a:close/>
                    <a:moveTo>
                      <a:pt x="3688" y="6600"/>
                    </a:moveTo>
                    <a:cubicBezTo>
                      <a:pt x="3688" y="4577"/>
                      <a:pt x="2661" y="2930"/>
                      <a:pt x="1399" y="2930"/>
                    </a:cubicBezTo>
                    <a:cubicBezTo>
                      <a:pt x="886" y="2930"/>
                      <a:pt x="413" y="3205"/>
                      <a:pt x="31" y="3664"/>
                    </a:cubicBezTo>
                    <a:cubicBezTo>
                      <a:pt x="13" y="3867"/>
                      <a:pt x="0" y="4073"/>
                      <a:pt x="0" y="4284"/>
                    </a:cubicBezTo>
                    <a:cubicBezTo>
                      <a:pt x="0" y="6276"/>
                      <a:pt x="210" y="8216"/>
                      <a:pt x="610" y="10042"/>
                    </a:cubicBezTo>
                    <a:cubicBezTo>
                      <a:pt x="856" y="10188"/>
                      <a:pt x="1121" y="10271"/>
                      <a:pt x="1399" y="10271"/>
                    </a:cubicBezTo>
                    <a:cubicBezTo>
                      <a:pt x="2661" y="10271"/>
                      <a:pt x="3688" y="8625"/>
                      <a:pt x="3688" y="6600"/>
                    </a:cubicBezTo>
                    <a:close/>
                    <a:moveTo>
                      <a:pt x="5642" y="12461"/>
                    </a:moveTo>
                    <a:cubicBezTo>
                      <a:pt x="5642" y="13229"/>
                      <a:pt x="6032" y="13855"/>
                      <a:pt x="6511" y="13855"/>
                    </a:cubicBezTo>
                    <a:cubicBezTo>
                      <a:pt x="6991" y="13855"/>
                      <a:pt x="7380" y="13229"/>
                      <a:pt x="7380" y="12461"/>
                    </a:cubicBezTo>
                    <a:cubicBezTo>
                      <a:pt x="7380" y="11693"/>
                      <a:pt x="6991" y="11067"/>
                      <a:pt x="6511" y="11067"/>
                    </a:cubicBezTo>
                    <a:cubicBezTo>
                      <a:pt x="6032" y="11067"/>
                      <a:pt x="5642" y="11693"/>
                      <a:pt x="5642" y="12461"/>
                    </a:cubicBezTo>
                    <a:close/>
                    <a:moveTo>
                      <a:pt x="15138" y="13855"/>
                    </a:moveTo>
                    <a:cubicBezTo>
                      <a:pt x="15617" y="13855"/>
                      <a:pt x="16007" y="13229"/>
                      <a:pt x="16007" y="12461"/>
                    </a:cubicBezTo>
                    <a:cubicBezTo>
                      <a:pt x="16007" y="11693"/>
                      <a:pt x="15617" y="11067"/>
                      <a:pt x="15138" y="11067"/>
                    </a:cubicBezTo>
                    <a:cubicBezTo>
                      <a:pt x="14659" y="11067"/>
                      <a:pt x="14269" y="11693"/>
                      <a:pt x="14269" y="12461"/>
                    </a:cubicBezTo>
                    <a:cubicBezTo>
                      <a:pt x="14269" y="13229"/>
                      <a:pt x="14659" y="13855"/>
                      <a:pt x="15138" y="13855"/>
                    </a:cubicBezTo>
                    <a:close/>
                    <a:moveTo>
                      <a:pt x="10908" y="17245"/>
                    </a:moveTo>
                    <a:cubicBezTo>
                      <a:pt x="9525" y="17245"/>
                      <a:pt x="8387" y="18952"/>
                      <a:pt x="8268" y="21121"/>
                    </a:cubicBezTo>
                    <a:cubicBezTo>
                      <a:pt x="9088" y="21435"/>
                      <a:pt x="9936" y="21600"/>
                      <a:pt x="10800" y="21600"/>
                    </a:cubicBezTo>
                    <a:cubicBezTo>
                      <a:pt x="11738" y="21600"/>
                      <a:pt x="12658" y="21406"/>
                      <a:pt x="13542" y="21036"/>
                    </a:cubicBezTo>
                    <a:cubicBezTo>
                      <a:pt x="13399" y="18908"/>
                      <a:pt x="12273" y="17245"/>
                      <a:pt x="10908" y="1724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50" name="Group 50"/>
            <p:cNvGrpSpPr/>
            <p:nvPr/>
          </p:nvGrpSpPr>
          <p:grpSpPr>
            <a:xfrm>
              <a:off x="451491" y="-1"/>
              <a:ext cx="1288331" cy="397313"/>
              <a:chOff x="0" y="0"/>
              <a:chExt cx="1288330" cy="397311"/>
            </a:xfrm>
          </p:grpSpPr>
          <p:sp>
            <p:nvSpPr>
              <p:cNvPr id="47" name="Shape 47"/>
              <p:cNvSpPr/>
              <p:nvPr/>
            </p:nvSpPr>
            <p:spPr>
              <a:xfrm>
                <a:off x="0" y="0"/>
                <a:ext cx="1288331" cy="267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09" y="0"/>
                    </a:moveTo>
                    <a:cubicBezTo>
                      <a:pt x="11534" y="0"/>
                      <a:pt x="11413" y="501"/>
                      <a:pt x="11413" y="1340"/>
                    </a:cubicBezTo>
                    <a:cubicBezTo>
                      <a:pt x="11413" y="2179"/>
                      <a:pt x="11534" y="2681"/>
                      <a:pt x="11709" y="2681"/>
                    </a:cubicBezTo>
                    <a:lnTo>
                      <a:pt x="12014" y="2681"/>
                    </a:lnTo>
                    <a:lnTo>
                      <a:pt x="12014" y="18319"/>
                    </a:lnTo>
                    <a:lnTo>
                      <a:pt x="11709" y="18319"/>
                    </a:lnTo>
                    <a:cubicBezTo>
                      <a:pt x="11534" y="18319"/>
                      <a:pt x="11413" y="18820"/>
                      <a:pt x="11413" y="19659"/>
                    </a:cubicBezTo>
                    <a:cubicBezTo>
                      <a:pt x="11413" y="20498"/>
                      <a:pt x="11534" y="21000"/>
                      <a:pt x="11709" y="21000"/>
                    </a:cubicBezTo>
                    <a:lnTo>
                      <a:pt x="12960" y="21000"/>
                    </a:lnTo>
                    <a:cubicBezTo>
                      <a:pt x="13134" y="21000"/>
                      <a:pt x="13256" y="20498"/>
                      <a:pt x="13256" y="19659"/>
                    </a:cubicBezTo>
                    <a:cubicBezTo>
                      <a:pt x="13256" y="18820"/>
                      <a:pt x="13134" y="18319"/>
                      <a:pt x="12960" y="18319"/>
                    </a:cubicBezTo>
                    <a:lnTo>
                      <a:pt x="12571" y="18319"/>
                    </a:lnTo>
                    <a:lnTo>
                      <a:pt x="12571" y="2681"/>
                    </a:lnTo>
                    <a:lnTo>
                      <a:pt x="13613" y="2681"/>
                    </a:lnTo>
                    <a:cubicBezTo>
                      <a:pt x="13871" y="2681"/>
                      <a:pt x="14055" y="3073"/>
                      <a:pt x="14179" y="3686"/>
                    </a:cubicBezTo>
                    <a:cubicBezTo>
                      <a:pt x="14303" y="4297"/>
                      <a:pt x="14368" y="5355"/>
                      <a:pt x="14368" y="6730"/>
                    </a:cubicBezTo>
                    <a:cubicBezTo>
                      <a:pt x="14368" y="8105"/>
                      <a:pt x="14303" y="9163"/>
                      <a:pt x="14179" y="9774"/>
                    </a:cubicBezTo>
                    <a:cubicBezTo>
                      <a:pt x="14055" y="10387"/>
                      <a:pt x="13871" y="10723"/>
                      <a:pt x="13613" y="10723"/>
                    </a:cubicBezTo>
                    <a:lnTo>
                      <a:pt x="13123" y="10723"/>
                    </a:lnTo>
                    <a:cubicBezTo>
                      <a:pt x="12948" y="10723"/>
                      <a:pt x="12826" y="11225"/>
                      <a:pt x="12826" y="12064"/>
                    </a:cubicBezTo>
                    <a:cubicBezTo>
                      <a:pt x="12826" y="12903"/>
                      <a:pt x="12948" y="13404"/>
                      <a:pt x="13123" y="13404"/>
                    </a:cubicBezTo>
                    <a:lnTo>
                      <a:pt x="13613" y="13404"/>
                    </a:lnTo>
                    <a:cubicBezTo>
                      <a:pt x="14043" y="13404"/>
                      <a:pt x="14378" y="12863"/>
                      <a:pt x="14612" y="11673"/>
                    </a:cubicBezTo>
                    <a:cubicBezTo>
                      <a:pt x="14842" y="10498"/>
                      <a:pt x="14960" y="8860"/>
                      <a:pt x="14960" y="6744"/>
                    </a:cubicBezTo>
                    <a:cubicBezTo>
                      <a:pt x="14960" y="4628"/>
                      <a:pt x="14842" y="2962"/>
                      <a:pt x="14612" y="1787"/>
                    </a:cubicBezTo>
                    <a:cubicBezTo>
                      <a:pt x="14378" y="597"/>
                      <a:pt x="14043" y="0"/>
                      <a:pt x="13613" y="0"/>
                    </a:cubicBezTo>
                    <a:lnTo>
                      <a:pt x="11709" y="0"/>
                    </a:lnTo>
                    <a:close/>
                    <a:moveTo>
                      <a:pt x="84" y="2052"/>
                    </a:moveTo>
                    <a:cubicBezTo>
                      <a:pt x="27" y="2052"/>
                      <a:pt x="0" y="2199"/>
                      <a:pt x="0" y="2471"/>
                    </a:cubicBezTo>
                    <a:cubicBezTo>
                      <a:pt x="0" y="2746"/>
                      <a:pt x="27" y="2876"/>
                      <a:pt x="84" y="2876"/>
                    </a:cubicBezTo>
                    <a:lnTo>
                      <a:pt x="482" y="2876"/>
                    </a:lnTo>
                    <a:cubicBezTo>
                      <a:pt x="539" y="2876"/>
                      <a:pt x="569" y="3009"/>
                      <a:pt x="569" y="3281"/>
                    </a:cubicBezTo>
                    <a:lnTo>
                      <a:pt x="569" y="19952"/>
                    </a:lnTo>
                    <a:cubicBezTo>
                      <a:pt x="569" y="20226"/>
                      <a:pt x="539" y="20357"/>
                      <a:pt x="482" y="20357"/>
                    </a:cubicBezTo>
                    <a:lnTo>
                      <a:pt x="84" y="20357"/>
                    </a:lnTo>
                    <a:cubicBezTo>
                      <a:pt x="27" y="20357"/>
                      <a:pt x="0" y="20490"/>
                      <a:pt x="0" y="20762"/>
                    </a:cubicBezTo>
                    <a:cubicBezTo>
                      <a:pt x="0" y="21036"/>
                      <a:pt x="27" y="21181"/>
                      <a:pt x="84" y="21181"/>
                    </a:cubicBezTo>
                    <a:lnTo>
                      <a:pt x="1335" y="21181"/>
                    </a:lnTo>
                    <a:cubicBezTo>
                      <a:pt x="1393" y="21181"/>
                      <a:pt x="1420" y="21036"/>
                      <a:pt x="1420" y="20762"/>
                    </a:cubicBezTo>
                    <a:cubicBezTo>
                      <a:pt x="1420" y="20490"/>
                      <a:pt x="1393" y="20357"/>
                      <a:pt x="1335" y="20357"/>
                    </a:cubicBezTo>
                    <a:lnTo>
                      <a:pt x="825" y="20357"/>
                    </a:lnTo>
                    <a:cubicBezTo>
                      <a:pt x="768" y="20357"/>
                      <a:pt x="737" y="20226"/>
                      <a:pt x="737" y="19952"/>
                    </a:cubicBezTo>
                    <a:lnTo>
                      <a:pt x="737" y="3965"/>
                    </a:lnTo>
                    <a:cubicBezTo>
                      <a:pt x="737" y="3820"/>
                      <a:pt x="744" y="3750"/>
                      <a:pt x="755" y="3742"/>
                    </a:cubicBezTo>
                    <a:cubicBezTo>
                      <a:pt x="766" y="3733"/>
                      <a:pt x="776" y="3753"/>
                      <a:pt x="784" y="3826"/>
                    </a:cubicBezTo>
                    <a:lnTo>
                      <a:pt x="2375" y="20762"/>
                    </a:lnTo>
                    <a:cubicBezTo>
                      <a:pt x="2401" y="21036"/>
                      <a:pt x="2443" y="21181"/>
                      <a:pt x="2500" y="21181"/>
                    </a:cubicBezTo>
                    <a:cubicBezTo>
                      <a:pt x="2557" y="21181"/>
                      <a:pt x="2598" y="21036"/>
                      <a:pt x="2625" y="20762"/>
                    </a:cubicBezTo>
                    <a:lnTo>
                      <a:pt x="4215" y="3826"/>
                    </a:lnTo>
                    <a:cubicBezTo>
                      <a:pt x="4223" y="3753"/>
                      <a:pt x="4233" y="3733"/>
                      <a:pt x="4245" y="3742"/>
                    </a:cubicBezTo>
                    <a:cubicBezTo>
                      <a:pt x="4256" y="3750"/>
                      <a:pt x="4259" y="3820"/>
                      <a:pt x="4259" y="3965"/>
                    </a:cubicBezTo>
                    <a:lnTo>
                      <a:pt x="4259" y="19952"/>
                    </a:lnTo>
                    <a:cubicBezTo>
                      <a:pt x="4259" y="20226"/>
                      <a:pt x="4231" y="20357"/>
                      <a:pt x="4175" y="20357"/>
                    </a:cubicBezTo>
                    <a:lnTo>
                      <a:pt x="3664" y="20357"/>
                    </a:lnTo>
                    <a:cubicBezTo>
                      <a:pt x="3607" y="20357"/>
                      <a:pt x="3580" y="20490"/>
                      <a:pt x="3580" y="20762"/>
                    </a:cubicBezTo>
                    <a:cubicBezTo>
                      <a:pt x="3580" y="21036"/>
                      <a:pt x="3607" y="21181"/>
                      <a:pt x="3664" y="21181"/>
                    </a:cubicBezTo>
                    <a:lnTo>
                      <a:pt x="4912" y="21181"/>
                    </a:lnTo>
                    <a:cubicBezTo>
                      <a:pt x="4969" y="21181"/>
                      <a:pt x="4999" y="21036"/>
                      <a:pt x="4999" y="20762"/>
                    </a:cubicBezTo>
                    <a:cubicBezTo>
                      <a:pt x="4999" y="20490"/>
                      <a:pt x="4969" y="20357"/>
                      <a:pt x="4912" y="20357"/>
                    </a:cubicBezTo>
                    <a:lnTo>
                      <a:pt x="4517" y="20357"/>
                    </a:lnTo>
                    <a:cubicBezTo>
                      <a:pt x="4460" y="20357"/>
                      <a:pt x="4430" y="20226"/>
                      <a:pt x="4430" y="19952"/>
                    </a:cubicBezTo>
                    <a:lnTo>
                      <a:pt x="4430" y="3281"/>
                    </a:lnTo>
                    <a:cubicBezTo>
                      <a:pt x="4430" y="3009"/>
                      <a:pt x="4460" y="2876"/>
                      <a:pt x="4517" y="2876"/>
                    </a:cubicBezTo>
                    <a:lnTo>
                      <a:pt x="4912" y="2876"/>
                    </a:lnTo>
                    <a:cubicBezTo>
                      <a:pt x="4969" y="2876"/>
                      <a:pt x="4999" y="2746"/>
                      <a:pt x="4999" y="2471"/>
                    </a:cubicBezTo>
                    <a:cubicBezTo>
                      <a:pt x="4999" y="2199"/>
                      <a:pt x="4969" y="2052"/>
                      <a:pt x="4912" y="2052"/>
                    </a:cubicBezTo>
                    <a:lnTo>
                      <a:pt x="4288" y="2052"/>
                    </a:lnTo>
                    <a:cubicBezTo>
                      <a:pt x="4246" y="2052"/>
                      <a:pt x="4216" y="2090"/>
                      <a:pt x="4195" y="2164"/>
                    </a:cubicBezTo>
                    <a:cubicBezTo>
                      <a:pt x="4174" y="2235"/>
                      <a:pt x="4157" y="2344"/>
                      <a:pt x="4146" y="2471"/>
                    </a:cubicBezTo>
                    <a:lnTo>
                      <a:pt x="2555" y="19408"/>
                    </a:lnTo>
                    <a:cubicBezTo>
                      <a:pt x="2517" y="19790"/>
                      <a:pt x="2479" y="19790"/>
                      <a:pt x="2442" y="19408"/>
                    </a:cubicBezTo>
                    <a:lnTo>
                      <a:pt x="851" y="2471"/>
                    </a:lnTo>
                    <a:cubicBezTo>
                      <a:pt x="839" y="2344"/>
                      <a:pt x="825" y="2235"/>
                      <a:pt x="804" y="2164"/>
                    </a:cubicBezTo>
                    <a:cubicBezTo>
                      <a:pt x="783" y="2090"/>
                      <a:pt x="753" y="2052"/>
                      <a:pt x="711" y="2052"/>
                    </a:cubicBezTo>
                    <a:lnTo>
                      <a:pt x="84" y="2052"/>
                    </a:lnTo>
                    <a:close/>
                    <a:moveTo>
                      <a:pt x="17277" y="5222"/>
                    </a:moveTo>
                    <a:cubicBezTo>
                      <a:pt x="17138" y="5222"/>
                      <a:pt x="17008" y="5330"/>
                      <a:pt x="16885" y="5557"/>
                    </a:cubicBezTo>
                    <a:cubicBezTo>
                      <a:pt x="16772" y="5765"/>
                      <a:pt x="16666" y="6030"/>
                      <a:pt x="16575" y="6325"/>
                    </a:cubicBezTo>
                    <a:cubicBezTo>
                      <a:pt x="16535" y="6450"/>
                      <a:pt x="16500" y="6511"/>
                      <a:pt x="16464" y="6646"/>
                    </a:cubicBezTo>
                    <a:cubicBezTo>
                      <a:pt x="16446" y="5920"/>
                      <a:pt x="16331" y="5362"/>
                      <a:pt x="16171" y="5362"/>
                    </a:cubicBezTo>
                    <a:lnTo>
                      <a:pt x="15602" y="5362"/>
                    </a:lnTo>
                    <a:cubicBezTo>
                      <a:pt x="15427" y="5362"/>
                      <a:pt x="15306" y="6087"/>
                      <a:pt x="15306" y="6925"/>
                    </a:cubicBezTo>
                    <a:cubicBezTo>
                      <a:pt x="15306" y="7764"/>
                      <a:pt x="15427" y="8489"/>
                      <a:pt x="15602" y="8489"/>
                    </a:cubicBezTo>
                    <a:lnTo>
                      <a:pt x="15915" y="8489"/>
                    </a:lnTo>
                    <a:lnTo>
                      <a:pt x="15915" y="18319"/>
                    </a:lnTo>
                    <a:lnTo>
                      <a:pt x="15602" y="18319"/>
                    </a:lnTo>
                    <a:cubicBezTo>
                      <a:pt x="15427" y="18319"/>
                      <a:pt x="15306" y="18820"/>
                      <a:pt x="15306" y="19659"/>
                    </a:cubicBezTo>
                    <a:cubicBezTo>
                      <a:pt x="15306" y="20498"/>
                      <a:pt x="15427" y="21000"/>
                      <a:pt x="15602" y="21000"/>
                    </a:cubicBezTo>
                    <a:lnTo>
                      <a:pt x="16795" y="21000"/>
                    </a:lnTo>
                    <a:cubicBezTo>
                      <a:pt x="16970" y="21000"/>
                      <a:pt x="17091" y="20498"/>
                      <a:pt x="17091" y="19659"/>
                    </a:cubicBezTo>
                    <a:cubicBezTo>
                      <a:pt x="17091" y="18820"/>
                      <a:pt x="16970" y="18319"/>
                      <a:pt x="16795" y="18319"/>
                    </a:cubicBezTo>
                    <a:lnTo>
                      <a:pt x="16473" y="18319"/>
                    </a:lnTo>
                    <a:lnTo>
                      <a:pt x="16473" y="11030"/>
                    </a:lnTo>
                    <a:cubicBezTo>
                      <a:pt x="16566" y="10507"/>
                      <a:pt x="16612" y="10028"/>
                      <a:pt x="16694" y="9592"/>
                    </a:cubicBezTo>
                    <a:cubicBezTo>
                      <a:pt x="16767" y="9192"/>
                      <a:pt x="16859" y="8819"/>
                      <a:pt x="16966" y="8489"/>
                    </a:cubicBezTo>
                    <a:cubicBezTo>
                      <a:pt x="17058" y="8210"/>
                      <a:pt x="17161" y="8070"/>
                      <a:pt x="17280" y="8070"/>
                    </a:cubicBezTo>
                    <a:cubicBezTo>
                      <a:pt x="17441" y="8070"/>
                      <a:pt x="17555" y="8252"/>
                      <a:pt x="17634" y="8615"/>
                    </a:cubicBezTo>
                    <a:cubicBezTo>
                      <a:pt x="17712" y="8970"/>
                      <a:pt x="17747" y="9386"/>
                      <a:pt x="17747" y="9927"/>
                    </a:cubicBezTo>
                    <a:cubicBezTo>
                      <a:pt x="17747" y="10766"/>
                      <a:pt x="17869" y="11352"/>
                      <a:pt x="18044" y="11352"/>
                    </a:cubicBezTo>
                    <a:cubicBezTo>
                      <a:pt x="18218" y="11352"/>
                      <a:pt x="18343" y="10766"/>
                      <a:pt x="18343" y="9927"/>
                    </a:cubicBezTo>
                    <a:cubicBezTo>
                      <a:pt x="18343" y="9289"/>
                      <a:pt x="18318" y="8677"/>
                      <a:pt x="18270" y="8112"/>
                    </a:cubicBezTo>
                    <a:cubicBezTo>
                      <a:pt x="18221" y="7535"/>
                      <a:pt x="18148" y="7015"/>
                      <a:pt x="18052" y="6576"/>
                    </a:cubicBezTo>
                    <a:cubicBezTo>
                      <a:pt x="17958" y="6147"/>
                      <a:pt x="17845" y="5808"/>
                      <a:pt x="17715" y="5571"/>
                    </a:cubicBezTo>
                    <a:cubicBezTo>
                      <a:pt x="17587" y="5335"/>
                      <a:pt x="17438" y="5222"/>
                      <a:pt x="17277" y="5222"/>
                    </a:cubicBezTo>
                    <a:close/>
                    <a:moveTo>
                      <a:pt x="19997" y="5362"/>
                    </a:moveTo>
                    <a:cubicBezTo>
                      <a:pt x="19767" y="5362"/>
                      <a:pt x="19548" y="5565"/>
                      <a:pt x="19350" y="5962"/>
                    </a:cubicBezTo>
                    <a:cubicBezTo>
                      <a:pt x="19151" y="6362"/>
                      <a:pt x="18980" y="6931"/>
                      <a:pt x="18839" y="7651"/>
                    </a:cubicBezTo>
                    <a:cubicBezTo>
                      <a:pt x="18699" y="8366"/>
                      <a:pt x="18589" y="9238"/>
                      <a:pt x="18511" y="10235"/>
                    </a:cubicBezTo>
                    <a:cubicBezTo>
                      <a:pt x="18434" y="11218"/>
                      <a:pt x="18395" y="12313"/>
                      <a:pt x="18395" y="13488"/>
                    </a:cubicBezTo>
                    <a:cubicBezTo>
                      <a:pt x="18395" y="14662"/>
                      <a:pt x="18434" y="15744"/>
                      <a:pt x="18511" y="16727"/>
                    </a:cubicBezTo>
                    <a:cubicBezTo>
                      <a:pt x="18589" y="17724"/>
                      <a:pt x="18699" y="18597"/>
                      <a:pt x="18839" y="19310"/>
                    </a:cubicBezTo>
                    <a:cubicBezTo>
                      <a:pt x="18980" y="20031"/>
                      <a:pt x="19150" y="20599"/>
                      <a:pt x="19350" y="21000"/>
                    </a:cubicBezTo>
                    <a:cubicBezTo>
                      <a:pt x="19547" y="21396"/>
                      <a:pt x="19765" y="21600"/>
                      <a:pt x="19997" y="21600"/>
                    </a:cubicBezTo>
                    <a:cubicBezTo>
                      <a:pt x="20229" y="21600"/>
                      <a:pt x="20448" y="21396"/>
                      <a:pt x="20645" y="21000"/>
                    </a:cubicBezTo>
                    <a:cubicBezTo>
                      <a:pt x="20845" y="20599"/>
                      <a:pt x="21016" y="20029"/>
                      <a:pt x="21156" y="19310"/>
                    </a:cubicBezTo>
                    <a:cubicBezTo>
                      <a:pt x="21296" y="18595"/>
                      <a:pt x="21406" y="17723"/>
                      <a:pt x="21484" y="16727"/>
                    </a:cubicBezTo>
                    <a:cubicBezTo>
                      <a:pt x="21561" y="15742"/>
                      <a:pt x="21600" y="14661"/>
                      <a:pt x="21600" y="13488"/>
                    </a:cubicBezTo>
                    <a:cubicBezTo>
                      <a:pt x="21600" y="12314"/>
                      <a:pt x="21561" y="11220"/>
                      <a:pt x="21484" y="10235"/>
                    </a:cubicBezTo>
                    <a:cubicBezTo>
                      <a:pt x="21406" y="9238"/>
                      <a:pt x="21296" y="8367"/>
                      <a:pt x="21156" y="7651"/>
                    </a:cubicBezTo>
                    <a:cubicBezTo>
                      <a:pt x="21015" y="6931"/>
                      <a:pt x="20844" y="6363"/>
                      <a:pt x="20645" y="5962"/>
                    </a:cubicBezTo>
                    <a:cubicBezTo>
                      <a:pt x="20447" y="5565"/>
                      <a:pt x="20228" y="5362"/>
                      <a:pt x="19997" y="5362"/>
                    </a:cubicBezTo>
                    <a:close/>
                    <a:moveTo>
                      <a:pt x="6312" y="7247"/>
                    </a:moveTo>
                    <a:cubicBezTo>
                      <a:pt x="6187" y="7247"/>
                      <a:pt x="6067" y="7329"/>
                      <a:pt x="5957" y="7484"/>
                    </a:cubicBezTo>
                    <a:cubicBezTo>
                      <a:pt x="5847" y="7638"/>
                      <a:pt x="5751" y="7829"/>
                      <a:pt x="5664" y="8056"/>
                    </a:cubicBezTo>
                    <a:cubicBezTo>
                      <a:pt x="5577" y="8285"/>
                      <a:pt x="5498" y="8541"/>
                      <a:pt x="5432" y="8824"/>
                    </a:cubicBezTo>
                    <a:cubicBezTo>
                      <a:pt x="5365" y="9106"/>
                      <a:pt x="5314" y="9365"/>
                      <a:pt x="5272" y="9620"/>
                    </a:cubicBezTo>
                    <a:cubicBezTo>
                      <a:pt x="5238" y="9838"/>
                      <a:pt x="5244" y="10029"/>
                      <a:pt x="5290" y="10193"/>
                    </a:cubicBezTo>
                    <a:cubicBezTo>
                      <a:pt x="5335" y="10356"/>
                      <a:pt x="5375" y="10327"/>
                      <a:pt x="5409" y="10109"/>
                    </a:cubicBezTo>
                    <a:cubicBezTo>
                      <a:pt x="5443" y="9891"/>
                      <a:pt x="5487" y="9663"/>
                      <a:pt x="5542" y="9425"/>
                    </a:cubicBezTo>
                    <a:cubicBezTo>
                      <a:pt x="5597" y="9190"/>
                      <a:pt x="5660" y="8983"/>
                      <a:pt x="5734" y="8782"/>
                    </a:cubicBezTo>
                    <a:cubicBezTo>
                      <a:pt x="5808" y="8583"/>
                      <a:pt x="5892" y="8404"/>
                      <a:pt x="5986" y="8266"/>
                    </a:cubicBezTo>
                    <a:cubicBezTo>
                      <a:pt x="6081" y="8129"/>
                      <a:pt x="6190" y="8070"/>
                      <a:pt x="6312" y="8070"/>
                    </a:cubicBezTo>
                    <a:cubicBezTo>
                      <a:pt x="6448" y="8070"/>
                      <a:pt x="6570" y="8159"/>
                      <a:pt x="6680" y="8350"/>
                    </a:cubicBezTo>
                    <a:cubicBezTo>
                      <a:pt x="6790" y="8540"/>
                      <a:pt x="6883" y="8807"/>
                      <a:pt x="6959" y="9145"/>
                    </a:cubicBezTo>
                    <a:cubicBezTo>
                      <a:pt x="7035" y="9481"/>
                      <a:pt x="7091" y="9871"/>
                      <a:pt x="7133" y="10318"/>
                    </a:cubicBezTo>
                    <a:cubicBezTo>
                      <a:pt x="7175" y="10766"/>
                      <a:pt x="7197" y="11247"/>
                      <a:pt x="7197" y="11756"/>
                    </a:cubicBezTo>
                    <a:lnTo>
                      <a:pt x="7197" y="16950"/>
                    </a:lnTo>
                    <a:cubicBezTo>
                      <a:pt x="7118" y="17642"/>
                      <a:pt x="7021" y="18263"/>
                      <a:pt x="6907" y="18807"/>
                    </a:cubicBezTo>
                    <a:cubicBezTo>
                      <a:pt x="6808" y="19282"/>
                      <a:pt x="6690" y="19705"/>
                      <a:pt x="6550" y="20078"/>
                    </a:cubicBezTo>
                    <a:cubicBezTo>
                      <a:pt x="6410" y="20451"/>
                      <a:pt x="6248" y="20637"/>
                      <a:pt x="6062" y="20637"/>
                    </a:cubicBezTo>
                    <a:cubicBezTo>
                      <a:pt x="5778" y="20637"/>
                      <a:pt x="5565" y="20296"/>
                      <a:pt x="5423" y="19631"/>
                    </a:cubicBezTo>
                    <a:cubicBezTo>
                      <a:pt x="5281" y="18966"/>
                      <a:pt x="5208" y="18115"/>
                      <a:pt x="5208" y="17076"/>
                    </a:cubicBezTo>
                    <a:cubicBezTo>
                      <a:pt x="5208" y="16567"/>
                      <a:pt x="5227" y="16102"/>
                      <a:pt x="5264" y="15666"/>
                    </a:cubicBezTo>
                    <a:cubicBezTo>
                      <a:pt x="5299" y="15230"/>
                      <a:pt x="5355" y="14844"/>
                      <a:pt x="5435" y="14535"/>
                    </a:cubicBezTo>
                    <a:cubicBezTo>
                      <a:pt x="5514" y="14224"/>
                      <a:pt x="5615" y="13990"/>
                      <a:pt x="5737" y="13809"/>
                    </a:cubicBezTo>
                    <a:cubicBezTo>
                      <a:pt x="5858" y="13628"/>
                      <a:pt x="6005" y="13530"/>
                      <a:pt x="6175" y="13530"/>
                    </a:cubicBezTo>
                    <a:lnTo>
                      <a:pt x="6770" y="13530"/>
                    </a:lnTo>
                    <a:cubicBezTo>
                      <a:pt x="6827" y="13530"/>
                      <a:pt x="6857" y="13398"/>
                      <a:pt x="6857" y="13125"/>
                    </a:cubicBezTo>
                    <a:cubicBezTo>
                      <a:pt x="6857" y="12852"/>
                      <a:pt x="6827" y="12706"/>
                      <a:pt x="6770" y="12706"/>
                    </a:cubicBezTo>
                    <a:lnTo>
                      <a:pt x="6175" y="12706"/>
                    </a:lnTo>
                    <a:cubicBezTo>
                      <a:pt x="5990" y="12706"/>
                      <a:pt x="5825" y="12828"/>
                      <a:pt x="5685" y="13055"/>
                    </a:cubicBezTo>
                    <a:cubicBezTo>
                      <a:pt x="5544" y="13284"/>
                      <a:pt x="5427" y="13585"/>
                      <a:pt x="5330" y="13976"/>
                    </a:cubicBezTo>
                    <a:cubicBezTo>
                      <a:pt x="5234" y="14369"/>
                      <a:pt x="5162" y="14831"/>
                      <a:pt x="5113" y="15359"/>
                    </a:cubicBezTo>
                    <a:cubicBezTo>
                      <a:pt x="5063" y="15886"/>
                      <a:pt x="5037" y="16457"/>
                      <a:pt x="5037" y="17076"/>
                    </a:cubicBezTo>
                    <a:cubicBezTo>
                      <a:pt x="5037" y="17696"/>
                      <a:pt x="5059" y="18280"/>
                      <a:pt x="5101" y="18807"/>
                    </a:cubicBezTo>
                    <a:cubicBezTo>
                      <a:pt x="5143" y="19336"/>
                      <a:pt x="5204" y="19784"/>
                      <a:pt x="5290" y="20176"/>
                    </a:cubicBezTo>
                    <a:cubicBezTo>
                      <a:pt x="5375" y="20567"/>
                      <a:pt x="5483" y="20882"/>
                      <a:pt x="5612" y="21111"/>
                    </a:cubicBezTo>
                    <a:cubicBezTo>
                      <a:pt x="5741" y="21339"/>
                      <a:pt x="5892" y="21446"/>
                      <a:pt x="6062" y="21446"/>
                    </a:cubicBezTo>
                    <a:cubicBezTo>
                      <a:pt x="6198" y="21446"/>
                      <a:pt x="6322" y="21363"/>
                      <a:pt x="6434" y="21181"/>
                    </a:cubicBezTo>
                    <a:cubicBezTo>
                      <a:pt x="6545" y="21000"/>
                      <a:pt x="6646" y="20781"/>
                      <a:pt x="6735" y="20525"/>
                    </a:cubicBezTo>
                    <a:cubicBezTo>
                      <a:pt x="6824" y="20271"/>
                      <a:pt x="6899" y="19997"/>
                      <a:pt x="6962" y="19715"/>
                    </a:cubicBezTo>
                    <a:cubicBezTo>
                      <a:pt x="7024" y="19434"/>
                      <a:pt x="7073" y="19181"/>
                      <a:pt x="7107" y="18961"/>
                    </a:cubicBezTo>
                    <a:cubicBezTo>
                      <a:pt x="7122" y="18871"/>
                      <a:pt x="7134" y="18831"/>
                      <a:pt x="7145" y="18821"/>
                    </a:cubicBezTo>
                    <a:cubicBezTo>
                      <a:pt x="7156" y="18812"/>
                      <a:pt x="7166" y="18826"/>
                      <a:pt x="7174" y="18863"/>
                    </a:cubicBezTo>
                    <a:cubicBezTo>
                      <a:pt x="7181" y="18900"/>
                      <a:pt x="7187" y="18944"/>
                      <a:pt x="7191" y="19017"/>
                    </a:cubicBezTo>
                    <a:cubicBezTo>
                      <a:pt x="7195" y="19089"/>
                      <a:pt x="7197" y="19166"/>
                      <a:pt x="7197" y="19240"/>
                    </a:cubicBezTo>
                    <a:lnTo>
                      <a:pt x="7197" y="20762"/>
                    </a:lnTo>
                    <a:cubicBezTo>
                      <a:pt x="7197" y="21036"/>
                      <a:pt x="7224" y="21181"/>
                      <a:pt x="7281" y="21181"/>
                    </a:cubicBezTo>
                    <a:lnTo>
                      <a:pt x="7850" y="21181"/>
                    </a:lnTo>
                    <a:cubicBezTo>
                      <a:pt x="7907" y="21181"/>
                      <a:pt x="7935" y="21036"/>
                      <a:pt x="7935" y="20762"/>
                    </a:cubicBezTo>
                    <a:cubicBezTo>
                      <a:pt x="7935" y="20490"/>
                      <a:pt x="7907" y="20357"/>
                      <a:pt x="7850" y="20357"/>
                    </a:cubicBezTo>
                    <a:lnTo>
                      <a:pt x="7453" y="20357"/>
                    </a:lnTo>
                    <a:cubicBezTo>
                      <a:pt x="7396" y="20357"/>
                      <a:pt x="7368" y="20226"/>
                      <a:pt x="7368" y="19952"/>
                    </a:cubicBezTo>
                    <a:lnTo>
                      <a:pt x="7368" y="11756"/>
                    </a:lnTo>
                    <a:cubicBezTo>
                      <a:pt x="7368" y="11136"/>
                      <a:pt x="7342" y="10558"/>
                      <a:pt x="7293" y="10011"/>
                    </a:cubicBezTo>
                    <a:cubicBezTo>
                      <a:pt x="7244" y="9465"/>
                      <a:pt x="7175" y="8983"/>
                      <a:pt x="7084" y="8573"/>
                    </a:cubicBezTo>
                    <a:cubicBezTo>
                      <a:pt x="6993" y="8163"/>
                      <a:pt x="6881" y="7833"/>
                      <a:pt x="6750" y="7596"/>
                    </a:cubicBezTo>
                    <a:cubicBezTo>
                      <a:pt x="6619" y="7359"/>
                      <a:pt x="6475" y="7247"/>
                      <a:pt x="6312" y="7247"/>
                    </a:cubicBezTo>
                    <a:close/>
                    <a:moveTo>
                      <a:pt x="20055" y="8042"/>
                    </a:moveTo>
                    <a:cubicBezTo>
                      <a:pt x="20212" y="8042"/>
                      <a:pt x="20353" y="8172"/>
                      <a:pt x="20476" y="8419"/>
                    </a:cubicBezTo>
                    <a:cubicBezTo>
                      <a:pt x="20599" y="8666"/>
                      <a:pt x="20701" y="8997"/>
                      <a:pt x="20787" y="9439"/>
                    </a:cubicBezTo>
                    <a:cubicBezTo>
                      <a:pt x="20873" y="9884"/>
                      <a:pt x="20942" y="10433"/>
                      <a:pt x="20990" y="11072"/>
                    </a:cubicBezTo>
                    <a:cubicBezTo>
                      <a:pt x="21040" y="11734"/>
                      <a:pt x="21066" y="12484"/>
                      <a:pt x="21066" y="13306"/>
                    </a:cubicBezTo>
                    <a:cubicBezTo>
                      <a:pt x="21066" y="14146"/>
                      <a:pt x="21040" y="14909"/>
                      <a:pt x="20990" y="15568"/>
                    </a:cubicBezTo>
                    <a:cubicBezTo>
                      <a:pt x="20942" y="16209"/>
                      <a:pt x="20873" y="16758"/>
                      <a:pt x="20787" y="17202"/>
                    </a:cubicBezTo>
                    <a:cubicBezTo>
                      <a:pt x="20702" y="17638"/>
                      <a:pt x="20599" y="17989"/>
                      <a:pt x="20479" y="18221"/>
                    </a:cubicBezTo>
                    <a:cubicBezTo>
                      <a:pt x="20356" y="18462"/>
                      <a:pt x="20213" y="18584"/>
                      <a:pt x="20055" y="18584"/>
                    </a:cubicBezTo>
                    <a:cubicBezTo>
                      <a:pt x="19898" y="18584"/>
                      <a:pt x="19755" y="18462"/>
                      <a:pt x="19632" y="18221"/>
                    </a:cubicBezTo>
                    <a:cubicBezTo>
                      <a:pt x="19512" y="17989"/>
                      <a:pt x="19409" y="17650"/>
                      <a:pt x="19324" y="17216"/>
                    </a:cubicBezTo>
                    <a:cubicBezTo>
                      <a:pt x="19237" y="16765"/>
                      <a:pt x="19170" y="16221"/>
                      <a:pt x="19121" y="15568"/>
                    </a:cubicBezTo>
                    <a:cubicBezTo>
                      <a:pt x="19071" y="14913"/>
                      <a:pt x="19045" y="14151"/>
                      <a:pt x="19045" y="13306"/>
                    </a:cubicBezTo>
                    <a:cubicBezTo>
                      <a:pt x="19045" y="12479"/>
                      <a:pt x="19071" y="11729"/>
                      <a:pt x="19121" y="11072"/>
                    </a:cubicBezTo>
                    <a:cubicBezTo>
                      <a:pt x="19170" y="10429"/>
                      <a:pt x="19238" y="9881"/>
                      <a:pt x="19324" y="9439"/>
                    </a:cubicBezTo>
                    <a:cubicBezTo>
                      <a:pt x="19410" y="8995"/>
                      <a:pt x="19511" y="8667"/>
                      <a:pt x="19635" y="8419"/>
                    </a:cubicBezTo>
                    <a:cubicBezTo>
                      <a:pt x="19757" y="8172"/>
                      <a:pt x="19899" y="8042"/>
                      <a:pt x="20055" y="80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48" name="Shape 48"/>
              <p:cNvSpPr/>
              <p:nvPr/>
            </p:nvSpPr>
            <p:spPr>
              <a:xfrm>
                <a:off x="376801" y="88659"/>
                <a:ext cx="283710" cy="3086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60" extrusionOk="0">
                    <a:moveTo>
                      <a:pt x="21213" y="11458"/>
                    </a:moveTo>
                    <a:lnTo>
                      <a:pt x="19665" y="11458"/>
                    </a:lnTo>
                    <a:cubicBezTo>
                      <a:pt x="19526" y="11458"/>
                      <a:pt x="19407" y="11423"/>
                      <a:pt x="19303" y="11352"/>
                    </a:cubicBezTo>
                    <a:cubicBezTo>
                      <a:pt x="19200" y="11281"/>
                      <a:pt x="19106" y="11198"/>
                      <a:pt x="19020" y="11103"/>
                    </a:cubicBezTo>
                    <a:lnTo>
                      <a:pt x="15331" y="6393"/>
                    </a:lnTo>
                    <a:cubicBezTo>
                      <a:pt x="15227" y="6251"/>
                      <a:pt x="15227" y="6109"/>
                      <a:pt x="15331" y="5967"/>
                    </a:cubicBezTo>
                    <a:lnTo>
                      <a:pt x="18242" y="2078"/>
                    </a:lnTo>
                    <a:cubicBezTo>
                      <a:pt x="18311" y="1983"/>
                      <a:pt x="18401" y="1899"/>
                      <a:pt x="18513" y="1828"/>
                    </a:cubicBezTo>
                    <a:cubicBezTo>
                      <a:pt x="18530" y="1817"/>
                      <a:pt x="18584" y="1790"/>
                      <a:pt x="18658" y="1754"/>
                    </a:cubicBezTo>
                    <a:cubicBezTo>
                      <a:pt x="19600" y="1650"/>
                      <a:pt x="20445" y="1250"/>
                      <a:pt x="21072" y="657"/>
                    </a:cubicBezTo>
                    <a:cubicBezTo>
                      <a:pt x="21234" y="504"/>
                      <a:pt x="21230" y="258"/>
                      <a:pt x="21064" y="110"/>
                    </a:cubicBezTo>
                    <a:cubicBezTo>
                      <a:pt x="20896" y="-39"/>
                      <a:pt x="20630" y="-36"/>
                      <a:pt x="20467" y="118"/>
                    </a:cubicBezTo>
                    <a:cubicBezTo>
                      <a:pt x="19916" y="637"/>
                      <a:pt x="19162" y="966"/>
                      <a:pt x="18322" y="1002"/>
                    </a:cubicBezTo>
                    <a:lnTo>
                      <a:pt x="17812" y="990"/>
                    </a:lnTo>
                    <a:cubicBezTo>
                      <a:pt x="17055" y="913"/>
                      <a:pt x="16380" y="594"/>
                      <a:pt x="15873" y="117"/>
                    </a:cubicBezTo>
                    <a:cubicBezTo>
                      <a:pt x="15710" y="-37"/>
                      <a:pt x="15443" y="-40"/>
                      <a:pt x="15276" y="110"/>
                    </a:cubicBezTo>
                    <a:cubicBezTo>
                      <a:pt x="15109" y="259"/>
                      <a:pt x="15106" y="504"/>
                      <a:pt x="15269" y="657"/>
                    </a:cubicBezTo>
                    <a:lnTo>
                      <a:pt x="15268" y="657"/>
                    </a:lnTo>
                    <a:cubicBezTo>
                      <a:pt x="15838" y="1195"/>
                      <a:pt x="16587" y="1573"/>
                      <a:pt x="17425" y="1717"/>
                    </a:cubicBezTo>
                    <a:cubicBezTo>
                      <a:pt x="17428" y="1728"/>
                      <a:pt x="17435" y="1739"/>
                      <a:pt x="17437" y="1751"/>
                    </a:cubicBezTo>
                    <a:cubicBezTo>
                      <a:pt x="17459" y="1838"/>
                      <a:pt x="17430" y="1972"/>
                      <a:pt x="17345" y="2067"/>
                    </a:cubicBezTo>
                    <a:lnTo>
                      <a:pt x="14867" y="5352"/>
                    </a:lnTo>
                    <a:cubicBezTo>
                      <a:pt x="14746" y="5525"/>
                      <a:pt x="14626" y="5525"/>
                      <a:pt x="14506" y="5352"/>
                    </a:cubicBezTo>
                    <a:lnTo>
                      <a:pt x="11411" y="1400"/>
                    </a:lnTo>
                    <a:cubicBezTo>
                      <a:pt x="11324" y="1305"/>
                      <a:pt x="11310" y="1221"/>
                      <a:pt x="11372" y="1150"/>
                    </a:cubicBezTo>
                    <a:cubicBezTo>
                      <a:pt x="11431" y="1079"/>
                      <a:pt x="11530" y="1045"/>
                      <a:pt x="11668" y="1045"/>
                    </a:cubicBezTo>
                    <a:lnTo>
                      <a:pt x="13732" y="1045"/>
                    </a:lnTo>
                    <a:cubicBezTo>
                      <a:pt x="13989" y="1045"/>
                      <a:pt x="14119" y="926"/>
                      <a:pt x="14119" y="690"/>
                    </a:cubicBezTo>
                    <a:cubicBezTo>
                      <a:pt x="14119" y="453"/>
                      <a:pt x="13989" y="335"/>
                      <a:pt x="13732" y="335"/>
                    </a:cubicBezTo>
                    <a:lnTo>
                      <a:pt x="8315" y="335"/>
                    </a:lnTo>
                    <a:cubicBezTo>
                      <a:pt x="8056" y="335"/>
                      <a:pt x="7928" y="453"/>
                      <a:pt x="7928" y="690"/>
                    </a:cubicBezTo>
                    <a:cubicBezTo>
                      <a:pt x="7928" y="926"/>
                      <a:pt x="8056" y="1045"/>
                      <a:pt x="8315" y="1045"/>
                    </a:cubicBezTo>
                    <a:lnTo>
                      <a:pt x="9863" y="1045"/>
                    </a:lnTo>
                    <a:cubicBezTo>
                      <a:pt x="10000" y="1045"/>
                      <a:pt x="10124" y="1079"/>
                      <a:pt x="10237" y="1150"/>
                    </a:cubicBezTo>
                    <a:cubicBezTo>
                      <a:pt x="10348" y="1221"/>
                      <a:pt x="10438" y="1305"/>
                      <a:pt x="10508" y="1400"/>
                    </a:cubicBezTo>
                    <a:lnTo>
                      <a:pt x="14066" y="5967"/>
                    </a:lnTo>
                    <a:cubicBezTo>
                      <a:pt x="14170" y="6109"/>
                      <a:pt x="14170" y="6251"/>
                      <a:pt x="14066" y="6393"/>
                    </a:cubicBezTo>
                    <a:lnTo>
                      <a:pt x="2579" y="20495"/>
                    </a:lnTo>
                    <a:cubicBezTo>
                      <a:pt x="2492" y="20590"/>
                      <a:pt x="2399" y="20674"/>
                      <a:pt x="2295" y="20745"/>
                    </a:cubicBezTo>
                    <a:cubicBezTo>
                      <a:pt x="2192" y="20816"/>
                      <a:pt x="2072" y="20850"/>
                      <a:pt x="1935" y="20850"/>
                    </a:cubicBezTo>
                    <a:lnTo>
                      <a:pt x="387" y="20850"/>
                    </a:lnTo>
                    <a:cubicBezTo>
                      <a:pt x="128" y="20850"/>
                      <a:pt x="0" y="20969"/>
                      <a:pt x="0" y="21205"/>
                    </a:cubicBezTo>
                    <a:cubicBezTo>
                      <a:pt x="0" y="21442"/>
                      <a:pt x="128" y="21560"/>
                      <a:pt x="387" y="21560"/>
                    </a:cubicBezTo>
                    <a:lnTo>
                      <a:pt x="5803" y="21560"/>
                    </a:lnTo>
                    <a:cubicBezTo>
                      <a:pt x="6061" y="21560"/>
                      <a:pt x="6190" y="21442"/>
                      <a:pt x="6190" y="21205"/>
                    </a:cubicBezTo>
                    <a:cubicBezTo>
                      <a:pt x="6190" y="20969"/>
                      <a:pt x="6061" y="20850"/>
                      <a:pt x="5803" y="20850"/>
                    </a:cubicBezTo>
                    <a:lnTo>
                      <a:pt x="3740" y="20850"/>
                    </a:lnTo>
                    <a:cubicBezTo>
                      <a:pt x="3602" y="20850"/>
                      <a:pt x="3504" y="20816"/>
                      <a:pt x="3442" y="20745"/>
                    </a:cubicBezTo>
                    <a:cubicBezTo>
                      <a:pt x="3382" y="20674"/>
                      <a:pt x="3395" y="20590"/>
                      <a:pt x="3481" y="20495"/>
                    </a:cubicBezTo>
                    <a:lnTo>
                      <a:pt x="14506" y="6985"/>
                    </a:lnTo>
                    <a:cubicBezTo>
                      <a:pt x="14626" y="6827"/>
                      <a:pt x="14746" y="6827"/>
                      <a:pt x="14867" y="6985"/>
                    </a:cubicBezTo>
                    <a:lnTo>
                      <a:pt x="18117" y="11103"/>
                    </a:lnTo>
                    <a:cubicBezTo>
                      <a:pt x="18204" y="11198"/>
                      <a:pt x="18216" y="11281"/>
                      <a:pt x="18156" y="11352"/>
                    </a:cubicBezTo>
                    <a:cubicBezTo>
                      <a:pt x="18095" y="11423"/>
                      <a:pt x="17996" y="11458"/>
                      <a:pt x="17859" y="11458"/>
                    </a:cubicBezTo>
                    <a:lnTo>
                      <a:pt x="15795" y="11458"/>
                    </a:lnTo>
                    <a:cubicBezTo>
                      <a:pt x="15537" y="11458"/>
                      <a:pt x="15409" y="11577"/>
                      <a:pt x="15409" y="11813"/>
                    </a:cubicBezTo>
                    <a:cubicBezTo>
                      <a:pt x="15409" y="12050"/>
                      <a:pt x="15537" y="12167"/>
                      <a:pt x="15795" y="12167"/>
                    </a:cubicBezTo>
                    <a:lnTo>
                      <a:pt x="21213" y="12167"/>
                    </a:lnTo>
                    <a:cubicBezTo>
                      <a:pt x="21470" y="12167"/>
                      <a:pt x="21600" y="12050"/>
                      <a:pt x="21600" y="11813"/>
                    </a:cubicBezTo>
                    <a:cubicBezTo>
                      <a:pt x="21600" y="11577"/>
                      <a:pt x="21470" y="11458"/>
                      <a:pt x="21213" y="1145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49" name="Shape 49"/>
              <p:cNvSpPr/>
              <p:nvPr/>
            </p:nvSpPr>
            <p:spPr>
              <a:xfrm>
                <a:off x="592908" y="72035"/>
                <a:ext cx="44769" cy="20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802" y="11979"/>
                    </a:moveTo>
                    <a:cubicBezTo>
                      <a:pt x="15493" y="11979"/>
                      <a:pt x="14427" y="10116"/>
                      <a:pt x="14427" y="7815"/>
                    </a:cubicBezTo>
                    <a:cubicBezTo>
                      <a:pt x="14427" y="5520"/>
                      <a:pt x="15493" y="3657"/>
                      <a:pt x="16802" y="3657"/>
                    </a:cubicBezTo>
                    <a:cubicBezTo>
                      <a:pt x="18118" y="3657"/>
                      <a:pt x="19185" y="5520"/>
                      <a:pt x="19185" y="7815"/>
                    </a:cubicBezTo>
                    <a:cubicBezTo>
                      <a:pt x="19185" y="10116"/>
                      <a:pt x="18118" y="11979"/>
                      <a:pt x="16802" y="11979"/>
                    </a:cubicBezTo>
                    <a:close/>
                    <a:moveTo>
                      <a:pt x="10799" y="0"/>
                    </a:moveTo>
                    <a:cubicBezTo>
                      <a:pt x="4837" y="0"/>
                      <a:pt x="0" y="4833"/>
                      <a:pt x="0" y="10803"/>
                    </a:cubicBezTo>
                    <a:cubicBezTo>
                      <a:pt x="0" y="16767"/>
                      <a:pt x="4837" y="21600"/>
                      <a:pt x="10799" y="21600"/>
                    </a:cubicBezTo>
                    <a:cubicBezTo>
                      <a:pt x="16761" y="21600"/>
                      <a:pt x="21600" y="16767"/>
                      <a:pt x="21600" y="10803"/>
                    </a:cubicBezTo>
                    <a:cubicBezTo>
                      <a:pt x="21600" y="4833"/>
                      <a:pt x="16761" y="0"/>
                      <a:pt x="107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  <p:sp>
        <p:nvSpPr>
          <p:cNvPr id="52" name="Shape 52"/>
          <p:cNvSpPr>
            <a:spLocks noGrp="1"/>
          </p:cNvSpPr>
          <p:nvPr>
            <p:ph type="title"/>
          </p:nvPr>
        </p:nvSpPr>
        <p:spPr>
          <a:xfrm>
            <a:off x="744729" y="179682"/>
            <a:ext cx="7654543" cy="741978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212830"/>
                </a:solidFill>
              </a:rPr>
              <a:t>Title Text</a:t>
            </a:r>
          </a:p>
        </p:txBody>
      </p:sp>
      <p:sp>
        <p:nvSpPr>
          <p:cNvPr id="53" name="Shape 5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00"/>
              <a:t>Body Level One</a:t>
            </a:r>
          </a:p>
          <a:p>
            <a:pPr lvl="1">
              <a:defRPr sz="1800"/>
            </a:pPr>
            <a:r>
              <a:rPr sz="600"/>
              <a:t>Body Level Two</a:t>
            </a:r>
          </a:p>
          <a:p>
            <a:pPr lvl="2">
              <a:defRPr sz="1800"/>
            </a:pPr>
            <a:r>
              <a:rPr sz="600"/>
              <a:t>Body Level Three</a:t>
            </a:r>
          </a:p>
          <a:p>
            <a:pPr lvl="3">
              <a:defRPr sz="1800"/>
            </a:pPr>
            <a:r>
              <a:rPr sz="600"/>
              <a:t>Body Level Four</a:t>
            </a:r>
          </a:p>
          <a:p>
            <a:pPr lvl="4">
              <a:defRPr sz="1800"/>
            </a:pPr>
            <a:r>
              <a:rPr sz="600"/>
              <a:t>Body Level Five</a:t>
            </a:r>
          </a:p>
        </p:txBody>
      </p:sp>
      <p:sp>
        <p:nvSpPr>
          <p:cNvPr id="54" name="Shape 54"/>
          <p:cNvSpPr>
            <a:spLocks noGrp="1"/>
          </p:cNvSpPr>
          <p:nvPr>
            <p:ph type="sldNum" sz="quarter" idx="2"/>
          </p:nvPr>
        </p:nvSpPr>
        <p:spPr>
          <a:xfrm>
            <a:off x="8639007" y="6578600"/>
            <a:ext cx="139430" cy="203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grpSp>
        <p:nvGrpSpPr>
          <p:cNvPr id="57" name="Group 57">
            <a:hlinkClick r:id="" action="ppaction://hlinkshowjump?jump=previousslide"/>
          </p:cNvPr>
          <p:cNvGrpSpPr/>
          <p:nvPr/>
        </p:nvGrpSpPr>
        <p:grpSpPr>
          <a:xfrm>
            <a:off x="8488688" y="6575220"/>
            <a:ext cx="109845" cy="146460"/>
            <a:chOff x="0" y="0"/>
            <a:chExt cx="292918" cy="292918"/>
          </a:xfrm>
        </p:grpSpPr>
        <p:sp>
          <p:nvSpPr>
            <p:cNvPr id="55" name="Shape 55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56" name="Shape 56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60" name="Group 60">
            <a:hlinkClick r:id="" action="ppaction://hlinkshowjump?jump=nextslide"/>
          </p:cNvPr>
          <p:cNvGrpSpPr/>
          <p:nvPr/>
        </p:nvGrpSpPr>
        <p:grpSpPr>
          <a:xfrm flipH="1">
            <a:off x="8807776" y="6575220"/>
            <a:ext cx="109845" cy="146460"/>
            <a:chOff x="0" y="0"/>
            <a:chExt cx="292918" cy="292918"/>
          </a:xfrm>
        </p:grpSpPr>
        <p:sp>
          <p:nvSpPr>
            <p:cNvPr id="58" name="Shape 58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59" name="Shape 59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501723"/>
      </p:ext>
    </p:extLst>
  </p:cSld>
  <p:clrMapOvr>
    <a:masterClrMapping/>
  </p:clrMapOvr>
  <p:transition spd="med"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/>
          </p:cNvSpPr>
          <p:nvPr>
            <p:ph type="title"/>
          </p:nvPr>
        </p:nvSpPr>
        <p:spPr>
          <a:xfrm>
            <a:off x="744729" y="2710434"/>
            <a:ext cx="7654543" cy="741978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212830"/>
                </a:solidFill>
              </a:rPr>
              <a:t>Title Text</a:t>
            </a:r>
          </a:p>
        </p:txBody>
      </p:sp>
      <p:sp>
        <p:nvSpPr>
          <p:cNvPr id="63" name="Shape 63"/>
          <p:cNvSpPr>
            <a:spLocks noGrp="1"/>
          </p:cNvSpPr>
          <p:nvPr>
            <p:ph type="body" idx="1"/>
          </p:nvPr>
        </p:nvSpPr>
        <p:spPr>
          <a:xfrm>
            <a:off x="744729" y="3353817"/>
            <a:ext cx="6278404" cy="793751"/>
          </a:xfrm>
          <a:prstGeom prst="rect">
            <a:avLst/>
          </a:prstGeom>
        </p:spPr>
        <p:txBody>
          <a:bodyPr/>
          <a:lstStyle>
            <a:lvl1pPr algn="l"/>
            <a:lvl2pPr algn="l"/>
            <a:lvl3pPr algn="l"/>
            <a:lvl4pPr algn="l"/>
            <a:lvl5pPr algn="l"/>
          </a:lstStyle>
          <a:p>
            <a:pPr lvl="0">
              <a:defRPr sz="1800"/>
            </a:pPr>
            <a:r>
              <a:rPr sz="600"/>
              <a:t>Body Level One</a:t>
            </a:r>
          </a:p>
          <a:p>
            <a:pPr lvl="1">
              <a:defRPr sz="1800"/>
            </a:pPr>
            <a:r>
              <a:rPr sz="600"/>
              <a:t>Body Level Two</a:t>
            </a:r>
          </a:p>
          <a:p>
            <a:pPr lvl="2">
              <a:defRPr sz="1800"/>
            </a:pPr>
            <a:r>
              <a:rPr sz="600"/>
              <a:t>Body Level Three</a:t>
            </a:r>
          </a:p>
          <a:p>
            <a:pPr lvl="3">
              <a:defRPr sz="1800"/>
            </a:pPr>
            <a:r>
              <a:rPr sz="600"/>
              <a:t>Body Level Four</a:t>
            </a:r>
          </a:p>
          <a:p>
            <a:pPr lvl="4">
              <a:defRPr sz="1800"/>
            </a:pPr>
            <a:r>
              <a:rPr sz="6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291024200"/>
      </p:ext>
    </p:extLst>
  </p:cSld>
  <p:clrMapOvr>
    <a:masterClrMapping/>
  </p:clrMapOvr>
  <p:transition spd="med"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2"/>
          <p:cNvGrpSpPr/>
          <p:nvPr/>
        </p:nvGrpSpPr>
        <p:grpSpPr>
          <a:xfrm>
            <a:off x="206257" y="6579295"/>
            <a:ext cx="652434" cy="198656"/>
            <a:chOff x="0" y="0"/>
            <a:chExt cx="1739821" cy="397311"/>
          </a:xfrm>
        </p:grpSpPr>
        <p:grpSp>
          <p:nvGrpSpPr>
            <p:cNvPr id="67" name="Group 67"/>
            <p:cNvGrpSpPr/>
            <p:nvPr/>
          </p:nvGrpSpPr>
          <p:grpSpPr>
            <a:xfrm>
              <a:off x="0" y="16976"/>
              <a:ext cx="378730" cy="275796"/>
              <a:chOff x="0" y="0"/>
              <a:chExt cx="378729" cy="275794"/>
            </a:xfrm>
          </p:grpSpPr>
          <p:sp>
            <p:nvSpPr>
              <p:cNvPr id="65" name="Shape 65"/>
              <p:cNvSpPr/>
              <p:nvPr/>
            </p:nvSpPr>
            <p:spPr>
              <a:xfrm>
                <a:off x="105200" y="0"/>
                <a:ext cx="273530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7316"/>
                    </a:moveTo>
                    <a:cubicBezTo>
                      <a:pt x="21600" y="19682"/>
                      <a:pt x="20404" y="21600"/>
                      <a:pt x="18928" y="21600"/>
                    </a:cubicBezTo>
                    <a:cubicBezTo>
                      <a:pt x="17453" y="21600"/>
                      <a:pt x="16257" y="19682"/>
                      <a:pt x="16257" y="17316"/>
                    </a:cubicBezTo>
                    <a:cubicBezTo>
                      <a:pt x="16257" y="12492"/>
                      <a:pt x="13809" y="8567"/>
                      <a:pt x="10800" y="8567"/>
                    </a:cubicBezTo>
                    <a:cubicBezTo>
                      <a:pt x="7791" y="8567"/>
                      <a:pt x="5343" y="12492"/>
                      <a:pt x="5343" y="17316"/>
                    </a:cubicBezTo>
                    <a:cubicBezTo>
                      <a:pt x="5343" y="19682"/>
                      <a:pt x="4147" y="21600"/>
                      <a:pt x="2672" y="21600"/>
                    </a:cubicBezTo>
                    <a:cubicBezTo>
                      <a:pt x="1197" y="21600"/>
                      <a:pt x="0" y="19682"/>
                      <a:pt x="0" y="17316"/>
                    </a:cubicBezTo>
                    <a:cubicBezTo>
                      <a:pt x="0" y="12691"/>
                      <a:pt x="1123" y="8343"/>
                      <a:pt x="3163" y="5072"/>
                    </a:cubicBezTo>
                    <a:cubicBezTo>
                      <a:pt x="5204" y="1801"/>
                      <a:pt x="7915" y="0"/>
                      <a:pt x="10800" y="0"/>
                    </a:cubicBezTo>
                    <a:cubicBezTo>
                      <a:pt x="13685" y="0"/>
                      <a:pt x="16397" y="1801"/>
                      <a:pt x="18437" y="5072"/>
                    </a:cubicBezTo>
                    <a:cubicBezTo>
                      <a:pt x="20477" y="8343"/>
                      <a:pt x="21600" y="12691"/>
                      <a:pt x="21600" y="17316"/>
                    </a:cubicBezTo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66" name="Shape 66"/>
              <p:cNvSpPr/>
              <p:nvPr/>
            </p:nvSpPr>
            <p:spPr>
              <a:xfrm>
                <a:off x="0" y="105200"/>
                <a:ext cx="273528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003" y="6600"/>
                    </a:moveTo>
                    <a:cubicBezTo>
                      <a:pt x="17003" y="3730"/>
                      <a:pt x="18459" y="1393"/>
                      <a:pt x="20250" y="1393"/>
                    </a:cubicBezTo>
                    <a:cubicBezTo>
                      <a:pt x="20499" y="1393"/>
                      <a:pt x="20740" y="1442"/>
                      <a:pt x="20972" y="1527"/>
                    </a:cubicBezTo>
                    <a:cubicBezTo>
                      <a:pt x="20482" y="594"/>
                      <a:pt x="19749" y="0"/>
                      <a:pt x="18928" y="0"/>
                    </a:cubicBezTo>
                    <a:cubicBezTo>
                      <a:pt x="17453" y="0"/>
                      <a:pt x="16257" y="1918"/>
                      <a:pt x="16257" y="4284"/>
                    </a:cubicBezTo>
                    <a:cubicBezTo>
                      <a:pt x="16257" y="6254"/>
                      <a:pt x="15844" y="8067"/>
                      <a:pt x="15156" y="9532"/>
                    </a:cubicBezTo>
                    <a:cubicBezTo>
                      <a:pt x="16156" y="9547"/>
                      <a:pt x="16966" y="10855"/>
                      <a:pt x="16966" y="12461"/>
                    </a:cubicBezTo>
                    <a:cubicBezTo>
                      <a:pt x="16966" y="14077"/>
                      <a:pt x="16146" y="15392"/>
                      <a:pt x="15138" y="15392"/>
                    </a:cubicBezTo>
                    <a:cubicBezTo>
                      <a:pt x="14130" y="15392"/>
                      <a:pt x="13310" y="14077"/>
                      <a:pt x="13310" y="12461"/>
                    </a:cubicBezTo>
                    <a:cubicBezTo>
                      <a:pt x="13310" y="12313"/>
                      <a:pt x="13319" y="12169"/>
                      <a:pt x="13333" y="12027"/>
                    </a:cubicBezTo>
                    <a:cubicBezTo>
                      <a:pt x="12575" y="12667"/>
                      <a:pt x="11714" y="13033"/>
                      <a:pt x="10800" y="13033"/>
                    </a:cubicBezTo>
                    <a:cubicBezTo>
                      <a:pt x="9907" y="13033"/>
                      <a:pt x="9065" y="12681"/>
                      <a:pt x="8321" y="12068"/>
                    </a:cubicBezTo>
                    <a:cubicBezTo>
                      <a:pt x="8331" y="12197"/>
                      <a:pt x="8339" y="12327"/>
                      <a:pt x="8339" y="12461"/>
                    </a:cubicBezTo>
                    <a:cubicBezTo>
                      <a:pt x="8339" y="14077"/>
                      <a:pt x="7519" y="15392"/>
                      <a:pt x="6511" y="15392"/>
                    </a:cubicBezTo>
                    <a:cubicBezTo>
                      <a:pt x="5503" y="15392"/>
                      <a:pt x="4683" y="14077"/>
                      <a:pt x="4683" y="12461"/>
                    </a:cubicBezTo>
                    <a:cubicBezTo>
                      <a:pt x="4683" y="10880"/>
                      <a:pt x="5468" y="9591"/>
                      <a:pt x="6446" y="9535"/>
                    </a:cubicBezTo>
                    <a:cubicBezTo>
                      <a:pt x="5757" y="8071"/>
                      <a:pt x="5343" y="6255"/>
                      <a:pt x="5343" y="4284"/>
                    </a:cubicBezTo>
                    <a:cubicBezTo>
                      <a:pt x="5343" y="1918"/>
                      <a:pt x="4147" y="0"/>
                      <a:pt x="2671" y="0"/>
                    </a:cubicBezTo>
                    <a:cubicBezTo>
                      <a:pt x="1843" y="0"/>
                      <a:pt x="1103" y="605"/>
                      <a:pt x="613" y="1554"/>
                    </a:cubicBezTo>
                    <a:cubicBezTo>
                      <a:pt x="865" y="1453"/>
                      <a:pt x="1127" y="1393"/>
                      <a:pt x="1399" y="1393"/>
                    </a:cubicBezTo>
                    <a:cubicBezTo>
                      <a:pt x="3190" y="1393"/>
                      <a:pt x="4646" y="3730"/>
                      <a:pt x="4646" y="6600"/>
                    </a:cubicBezTo>
                    <a:cubicBezTo>
                      <a:pt x="4646" y="9472"/>
                      <a:pt x="3190" y="11808"/>
                      <a:pt x="1399" y="11808"/>
                    </a:cubicBezTo>
                    <a:cubicBezTo>
                      <a:pt x="1284" y="11808"/>
                      <a:pt x="1171" y="11799"/>
                      <a:pt x="1060" y="11780"/>
                    </a:cubicBezTo>
                    <a:cubicBezTo>
                      <a:pt x="1581" y="13519"/>
                      <a:pt x="2287" y="15123"/>
                      <a:pt x="3163" y="16528"/>
                    </a:cubicBezTo>
                    <a:cubicBezTo>
                      <a:pt x="4357" y="18443"/>
                      <a:pt x="5783" y="19849"/>
                      <a:pt x="7337" y="20690"/>
                    </a:cubicBezTo>
                    <a:cubicBezTo>
                      <a:pt x="7583" y="17880"/>
                      <a:pt x="9088" y="15708"/>
                      <a:pt x="10908" y="15708"/>
                    </a:cubicBezTo>
                    <a:cubicBezTo>
                      <a:pt x="12703" y="15708"/>
                      <a:pt x="14192" y="17823"/>
                      <a:pt x="14467" y="20580"/>
                    </a:cubicBezTo>
                    <a:cubicBezTo>
                      <a:pt x="15943" y="19728"/>
                      <a:pt x="17295" y="18359"/>
                      <a:pt x="18437" y="16528"/>
                    </a:cubicBezTo>
                    <a:cubicBezTo>
                      <a:pt x="19312" y="15125"/>
                      <a:pt x="20017" y="13522"/>
                      <a:pt x="20539" y="11785"/>
                    </a:cubicBezTo>
                    <a:cubicBezTo>
                      <a:pt x="20444" y="11799"/>
                      <a:pt x="20348" y="11808"/>
                      <a:pt x="20250" y="11808"/>
                    </a:cubicBezTo>
                    <a:cubicBezTo>
                      <a:pt x="18459" y="11808"/>
                      <a:pt x="17003" y="9472"/>
                      <a:pt x="17003" y="6600"/>
                    </a:cubicBezTo>
                    <a:close/>
                    <a:moveTo>
                      <a:pt x="21563" y="3598"/>
                    </a:moveTo>
                    <a:cubicBezTo>
                      <a:pt x="21191" y="3178"/>
                      <a:pt x="20738" y="2930"/>
                      <a:pt x="20250" y="2930"/>
                    </a:cubicBezTo>
                    <a:cubicBezTo>
                      <a:pt x="18988" y="2930"/>
                      <a:pt x="17961" y="4577"/>
                      <a:pt x="17961" y="6600"/>
                    </a:cubicBezTo>
                    <a:cubicBezTo>
                      <a:pt x="17961" y="8625"/>
                      <a:pt x="18988" y="10271"/>
                      <a:pt x="20250" y="10271"/>
                    </a:cubicBezTo>
                    <a:cubicBezTo>
                      <a:pt x="20507" y="10271"/>
                      <a:pt x="20753" y="10200"/>
                      <a:pt x="20983" y="10075"/>
                    </a:cubicBezTo>
                    <a:cubicBezTo>
                      <a:pt x="21388" y="8239"/>
                      <a:pt x="21600" y="6288"/>
                      <a:pt x="21600" y="4284"/>
                    </a:cubicBezTo>
                    <a:cubicBezTo>
                      <a:pt x="21600" y="4049"/>
                      <a:pt x="21585" y="3822"/>
                      <a:pt x="21563" y="3598"/>
                    </a:cubicBezTo>
                    <a:close/>
                    <a:moveTo>
                      <a:pt x="3688" y="6600"/>
                    </a:moveTo>
                    <a:cubicBezTo>
                      <a:pt x="3688" y="4577"/>
                      <a:pt x="2661" y="2930"/>
                      <a:pt x="1399" y="2930"/>
                    </a:cubicBezTo>
                    <a:cubicBezTo>
                      <a:pt x="886" y="2930"/>
                      <a:pt x="413" y="3205"/>
                      <a:pt x="31" y="3664"/>
                    </a:cubicBezTo>
                    <a:cubicBezTo>
                      <a:pt x="13" y="3867"/>
                      <a:pt x="0" y="4073"/>
                      <a:pt x="0" y="4284"/>
                    </a:cubicBezTo>
                    <a:cubicBezTo>
                      <a:pt x="0" y="6276"/>
                      <a:pt x="210" y="8216"/>
                      <a:pt x="610" y="10042"/>
                    </a:cubicBezTo>
                    <a:cubicBezTo>
                      <a:pt x="856" y="10188"/>
                      <a:pt x="1121" y="10271"/>
                      <a:pt x="1399" y="10271"/>
                    </a:cubicBezTo>
                    <a:cubicBezTo>
                      <a:pt x="2661" y="10271"/>
                      <a:pt x="3688" y="8625"/>
                      <a:pt x="3688" y="6600"/>
                    </a:cubicBezTo>
                    <a:close/>
                    <a:moveTo>
                      <a:pt x="5642" y="12461"/>
                    </a:moveTo>
                    <a:cubicBezTo>
                      <a:pt x="5642" y="13229"/>
                      <a:pt x="6032" y="13855"/>
                      <a:pt x="6511" y="13855"/>
                    </a:cubicBezTo>
                    <a:cubicBezTo>
                      <a:pt x="6991" y="13855"/>
                      <a:pt x="7380" y="13229"/>
                      <a:pt x="7380" y="12461"/>
                    </a:cubicBezTo>
                    <a:cubicBezTo>
                      <a:pt x="7380" y="11693"/>
                      <a:pt x="6991" y="11067"/>
                      <a:pt x="6511" y="11067"/>
                    </a:cubicBezTo>
                    <a:cubicBezTo>
                      <a:pt x="6032" y="11067"/>
                      <a:pt x="5642" y="11693"/>
                      <a:pt x="5642" y="12461"/>
                    </a:cubicBezTo>
                    <a:close/>
                    <a:moveTo>
                      <a:pt x="15138" y="13855"/>
                    </a:moveTo>
                    <a:cubicBezTo>
                      <a:pt x="15617" y="13855"/>
                      <a:pt x="16007" y="13229"/>
                      <a:pt x="16007" y="12461"/>
                    </a:cubicBezTo>
                    <a:cubicBezTo>
                      <a:pt x="16007" y="11693"/>
                      <a:pt x="15617" y="11067"/>
                      <a:pt x="15138" y="11067"/>
                    </a:cubicBezTo>
                    <a:cubicBezTo>
                      <a:pt x="14659" y="11067"/>
                      <a:pt x="14269" y="11693"/>
                      <a:pt x="14269" y="12461"/>
                    </a:cubicBezTo>
                    <a:cubicBezTo>
                      <a:pt x="14269" y="13229"/>
                      <a:pt x="14659" y="13855"/>
                      <a:pt x="15138" y="13855"/>
                    </a:cubicBezTo>
                    <a:close/>
                    <a:moveTo>
                      <a:pt x="10908" y="17245"/>
                    </a:moveTo>
                    <a:cubicBezTo>
                      <a:pt x="9525" y="17245"/>
                      <a:pt x="8387" y="18952"/>
                      <a:pt x="8268" y="21121"/>
                    </a:cubicBezTo>
                    <a:cubicBezTo>
                      <a:pt x="9088" y="21435"/>
                      <a:pt x="9936" y="21600"/>
                      <a:pt x="10800" y="21600"/>
                    </a:cubicBezTo>
                    <a:cubicBezTo>
                      <a:pt x="11738" y="21600"/>
                      <a:pt x="12658" y="21406"/>
                      <a:pt x="13542" y="21036"/>
                    </a:cubicBezTo>
                    <a:cubicBezTo>
                      <a:pt x="13399" y="18908"/>
                      <a:pt x="12273" y="17245"/>
                      <a:pt x="10908" y="1724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71" name="Group 71"/>
            <p:cNvGrpSpPr/>
            <p:nvPr/>
          </p:nvGrpSpPr>
          <p:grpSpPr>
            <a:xfrm>
              <a:off x="451491" y="-1"/>
              <a:ext cx="1288331" cy="397313"/>
              <a:chOff x="0" y="0"/>
              <a:chExt cx="1288330" cy="397311"/>
            </a:xfrm>
          </p:grpSpPr>
          <p:sp>
            <p:nvSpPr>
              <p:cNvPr id="68" name="Shape 68"/>
              <p:cNvSpPr/>
              <p:nvPr/>
            </p:nvSpPr>
            <p:spPr>
              <a:xfrm>
                <a:off x="0" y="0"/>
                <a:ext cx="1288331" cy="267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09" y="0"/>
                    </a:moveTo>
                    <a:cubicBezTo>
                      <a:pt x="11534" y="0"/>
                      <a:pt x="11413" y="501"/>
                      <a:pt x="11413" y="1340"/>
                    </a:cubicBezTo>
                    <a:cubicBezTo>
                      <a:pt x="11413" y="2179"/>
                      <a:pt x="11534" y="2681"/>
                      <a:pt x="11709" y="2681"/>
                    </a:cubicBezTo>
                    <a:lnTo>
                      <a:pt x="12014" y="2681"/>
                    </a:lnTo>
                    <a:lnTo>
                      <a:pt x="12014" y="18319"/>
                    </a:lnTo>
                    <a:lnTo>
                      <a:pt x="11709" y="18319"/>
                    </a:lnTo>
                    <a:cubicBezTo>
                      <a:pt x="11534" y="18319"/>
                      <a:pt x="11413" y="18820"/>
                      <a:pt x="11413" y="19659"/>
                    </a:cubicBezTo>
                    <a:cubicBezTo>
                      <a:pt x="11413" y="20498"/>
                      <a:pt x="11534" y="21000"/>
                      <a:pt x="11709" y="21000"/>
                    </a:cubicBezTo>
                    <a:lnTo>
                      <a:pt x="12960" y="21000"/>
                    </a:lnTo>
                    <a:cubicBezTo>
                      <a:pt x="13134" y="21000"/>
                      <a:pt x="13256" y="20498"/>
                      <a:pt x="13256" y="19659"/>
                    </a:cubicBezTo>
                    <a:cubicBezTo>
                      <a:pt x="13256" y="18820"/>
                      <a:pt x="13134" y="18319"/>
                      <a:pt x="12960" y="18319"/>
                    </a:cubicBezTo>
                    <a:lnTo>
                      <a:pt x="12571" y="18319"/>
                    </a:lnTo>
                    <a:lnTo>
                      <a:pt x="12571" y="2681"/>
                    </a:lnTo>
                    <a:lnTo>
                      <a:pt x="13613" y="2681"/>
                    </a:lnTo>
                    <a:cubicBezTo>
                      <a:pt x="13871" y="2681"/>
                      <a:pt x="14055" y="3073"/>
                      <a:pt x="14179" y="3686"/>
                    </a:cubicBezTo>
                    <a:cubicBezTo>
                      <a:pt x="14303" y="4297"/>
                      <a:pt x="14368" y="5355"/>
                      <a:pt x="14368" y="6730"/>
                    </a:cubicBezTo>
                    <a:cubicBezTo>
                      <a:pt x="14368" y="8105"/>
                      <a:pt x="14303" y="9163"/>
                      <a:pt x="14179" y="9774"/>
                    </a:cubicBezTo>
                    <a:cubicBezTo>
                      <a:pt x="14055" y="10387"/>
                      <a:pt x="13871" y="10723"/>
                      <a:pt x="13613" y="10723"/>
                    </a:cubicBezTo>
                    <a:lnTo>
                      <a:pt x="13123" y="10723"/>
                    </a:lnTo>
                    <a:cubicBezTo>
                      <a:pt x="12948" y="10723"/>
                      <a:pt x="12826" y="11225"/>
                      <a:pt x="12826" y="12064"/>
                    </a:cubicBezTo>
                    <a:cubicBezTo>
                      <a:pt x="12826" y="12903"/>
                      <a:pt x="12948" y="13404"/>
                      <a:pt x="13123" y="13404"/>
                    </a:cubicBezTo>
                    <a:lnTo>
                      <a:pt x="13613" y="13404"/>
                    </a:lnTo>
                    <a:cubicBezTo>
                      <a:pt x="14043" y="13404"/>
                      <a:pt x="14378" y="12863"/>
                      <a:pt x="14612" y="11673"/>
                    </a:cubicBezTo>
                    <a:cubicBezTo>
                      <a:pt x="14842" y="10498"/>
                      <a:pt x="14960" y="8860"/>
                      <a:pt x="14960" y="6744"/>
                    </a:cubicBezTo>
                    <a:cubicBezTo>
                      <a:pt x="14960" y="4628"/>
                      <a:pt x="14842" y="2962"/>
                      <a:pt x="14612" y="1787"/>
                    </a:cubicBezTo>
                    <a:cubicBezTo>
                      <a:pt x="14378" y="597"/>
                      <a:pt x="14043" y="0"/>
                      <a:pt x="13613" y="0"/>
                    </a:cubicBezTo>
                    <a:lnTo>
                      <a:pt x="11709" y="0"/>
                    </a:lnTo>
                    <a:close/>
                    <a:moveTo>
                      <a:pt x="84" y="2052"/>
                    </a:moveTo>
                    <a:cubicBezTo>
                      <a:pt x="27" y="2052"/>
                      <a:pt x="0" y="2199"/>
                      <a:pt x="0" y="2471"/>
                    </a:cubicBezTo>
                    <a:cubicBezTo>
                      <a:pt x="0" y="2746"/>
                      <a:pt x="27" y="2876"/>
                      <a:pt x="84" y="2876"/>
                    </a:cubicBezTo>
                    <a:lnTo>
                      <a:pt x="482" y="2876"/>
                    </a:lnTo>
                    <a:cubicBezTo>
                      <a:pt x="539" y="2876"/>
                      <a:pt x="569" y="3009"/>
                      <a:pt x="569" y="3281"/>
                    </a:cubicBezTo>
                    <a:lnTo>
                      <a:pt x="569" y="19952"/>
                    </a:lnTo>
                    <a:cubicBezTo>
                      <a:pt x="569" y="20226"/>
                      <a:pt x="539" y="20357"/>
                      <a:pt x="482" y="20357"/>
                    </a:cubicBezTo>
                    <a:lnTo>
                      <a:pt x="84" y="20357"/>
                    </a:lnTo>
                    <a:cubicBezTo>
                      <a:pt x="27" y="20357"/>
                      <a:pt x="0" y="20490"/>
                      <a:pt x="0" y="20762"/>
                    </a:cubicBezTo>
                    <a:cubicBezTo>
                      <a:pt x="0" y="21036"/>
                      <a:pt x="27" y="21181"/>
                      <a:pt x="84" y="21181"/>
                    </a:cubicBezTo>
                    <a:lnTo>
                      <a:pt x="1335" y="21181"/>
                    </a:lnTo>
                    <a:cubicBezTo>
                      <a:pt x="1393" y="21181"/>
                      <a:pt x="1420" y="21036"/>
                      <a:pt x="1420" y="20762"/>
                    </a:cubicBezTo>
                    <a:cubicBezTo>
                      <a:pt x="1420" y="20490"/>
                      <a:pt x="1393" y="20357"/>
                      <a:pt x="1335" y="20357"/>
                    </a:cubicBezTo>
                    <a:lnTo>
                      <a:pt x="825" y="20357"/>
                    </a:lnTo>
                    <a:cubicBezTo>
                      <a:pt x="768" y="20357"/>
                      <a:pt x="737" y="20226"/>
                      <a:pt x="737" y="19952"/>
                    </a:cubicBezTo>
                    <a:lnTo>
                      <a:pt x="737" y="3965"/>
                    </a:lnTo>
                    <a:cubicBezTo>
                      <a:pt x="737" y="3820"/>
                      <a:pt x="744" y="3750"/>
                      <a:pt x="755" y="3742"/>
                    </a:cubicBezTo>
                    <a:cubicBezTo>
                      <a:pt x="766" y="3733"/>
                      <a:pt x="776" y="3753"/>
                      <a:pt x="784" y="3826"/>
                    </a:cubicBezTo>
                    <a:lnTo>
                      <a:pt x="2375" y="20762"/>
                    </a:lnTo>
                    <a:cubicBezTo>
                      <a:pt x="2401" y="21036"/>
                      <a:pt x="2443" y="21181"/>
                      <a:pt x="2500" y="21181"/>
                    </a:cubicBezTo>
                    <a:cubicBezTo>
                      <a:pt x="2557" y="21181"/>
                      <a:pt x="2598" y="21036"/>
                      <a:pt x="2625" y="20762"/>
                    </a:cubicBezTo>
                    <a:lnTo>
                      <a:pt x="4215" y="3826"/>
                    </a:lnTo>
                    <a:cubicBezTo>
                      <a:pt x="4223" y="3753"/>
                      <a:pt x="4233" y="3733"/>
                      <a:pt x="4245" y="3742"/>
                    </a:cubicBezTo>
                    <a:cubicBezTo>
                      <a:pt x="4256" y="3750"/>
                      <a:pt x="4259" y="3820"/>
                      <a:pt x="4259" y="3965"/>
                    </a:cubicBezTo>
                    <a:lnTo>
                      <a:pt x="4259" y="19952"/>
                    </a:lnTo>
                    <a:cubicBezTo>
                      <a:pt x="4259" y="20226"/>
                      <a:pt x="4231" y="20357"/>
                      <a:pt x="4175" y="20357"/>
                    </a:cubicBezTo>
                    <a:lnTo>
                      <a:pt x="3664" y="20357"/>
                    </a:lnTo>
                    <a:cubicBezTo>
                      <a:pt x="3607" y="20357"/>
                      <a:pt x="3580" y="20490"/>
                      <a:pt x="3580" y="20762"/>
                    </a:cubicBezTo>
                    <a:cubicBezTo>
                      <a:pt x="3580" y="21036"/>
                      <a:pt x="3607" y="21181"/>
                      <a:pt x="3664" y="21181"/>
                    </a:cubicBezTo>
                    <a:lnTo>
                      <a:pt x="4912" y="21181"/>
                    </a:lnTo>
                    <a:cubicBezTo>
                      <a:pt x="4969" y="21181"/>
                      <a:pt x="4999" y="21036"/>
                      <a:pt x="4999" y="20762"/>
                    </a:cubicBezTo>
                    <a:cubicBezTo>
                      <a:pt x="4999" y="20490"/>
                      <a:pt x="4969" y="20357"/>
                      <a:pt x="4912" y="20357"/>
                    </a:cubicBezTo>
                    <a:lnTo>
                      <a:pt x="4517" y="20357"/>
                    </a:lnTo>
                    <a:cubicBezTo>
                      <a:pt x="4460" y="20357"/>
                      <a:pt x="4430" y="20226"/>
                      <a:pt x="4430" y="19952"/>
                    </a:cubicBezTo>
                    <a:lnTo>
                      <a:pt x="4430" y="3281"/>
                    </a:lnTo>
                    <a:cubicBezTo>
                      <a:pt x="4430" y="3009"/>
                      <a:pt x="4460" y="2876"/>
                      <a:pt x="4517" y="2876"/>
                    </a:cubicBezTo>
                    <a:lnTo>
                      <a:pt x="4912" y="2876"/>
                    </a:lnTo>
                    <a:cubicBezTo>
                      <a:pt x="4969" y="2876"/>
                      <a:pt x="4999" y="2746"/>
                      <a:pt x="4999" y="2471"/>
                    </a:cubicBezTo>
                    <a:cubicBezTo>
                      <a:pt x="4999" y="2199"/>
                      <a:pt x="4969" y="2052"/>
                      <a:pt x="4912" y="2052"/>
                    </a:cubicBezTo>
                    <a:lnTo>
                      <a:pt x="4288" y="2052"/>
                    </a:lnTo>
                    <a:cubicBezTo>
                      <a:pt x="4246" y="2052"/>
                      <a:pt x="4216" y="2090"/>
                      <a:pt x="4195" y="2164"/>
                    </a:cubicBezTo>
                    <a:cubicBezTo>
                      <a:pt x="4174" y="2235"/>
                      <a:pt x="4157" y="2344"/>
                      <a:pt x="4146" y="2471"/>
                    </a:cubicBezTo>
                    <a:lnTo>
                      <a:pt x="2555" y="19408"/>
                    </a:lnTo>
                    <a:cubicBezTo>
                      <a:pt x="2517" y="19790"/>
                      <a:pt x="2479" y="19790"/>
                      <a:pt x="2442" y="19408"/>
                    </a:cubicBezTo>
                    <a:lnTo>
                      <a:pt x="851" y="2471"/>
                    </a:lnTo>
                    <a:cubicBezTo>
                      <a:pt x="839" y="2344"/>
                      <a:pt x="825" y="2235"/>
                      <a:pt x="804" y="2164"/>
                    </a:cubicBezTo>
                    <a:cubicBezTo>
                      <a:pt x="783" y="2090"/>
                      <a:pt x="753" y="2052"/>
                      <a:pt x="711" y="2052"/>
                    </a:cubicBezTo>
                    <a:lnTo>
                      <a:pt x="84" y="2052"/>
                    </a:lnTo>
                    <a:close/>
                    <a:moveTo>
                      <a:pt x="17277" y="5222"/>
                    </a:moveTo>
                    <a:cubicBezTo>
                      <a:pt x="17138" y="5222"/>
                      <a:pt x="17008" y="5330"/>
                      <a:pt x="16885" y="5557"/>
                    </a:cubicBezTo>
                    <a:cubicBezTo>
                      <a:pt x="16772" y="5765"/>
                      <a:pt x="16666" y="6030"/>
                      <a:pt x="16575" y="6325"/>
                    </a:cubicBezTo>
                    <a:cubicBezTo>
                      <a:pt x="16535" y="6450"/>
                      <a:pt x="16500" y="6511"/>
                      <a:pt x="16464" y="6646"/>
                    </a:cubicBezTo>
                    <a:cubicBezTo>
                      <a:pt x="16446" y="5920"/>
                      <a:pt x="16331" y="5362"/>
                      <a:pt x="16171" y="5362"/>
                    </a:cubicBezTo>
                    <a:lnTo>
                      <a:pt x="15602" y="5362"/>
                    </a:lnTo>
                    <a:cubicBezTo>
                      <a:pt x="15427" y="5362"/>
                      <a:pt x="15306" y="6087"/>
                      <a:pt x="15306" y="6925"/>
                    </a:cubicBezTo>
                    <a:cubicBezTo>
                      <a:pt x="15306" y="7764"/>
                      <a:pt x="15427" y="8489"/>
                      <a:pt x="15602" y="8489"/>
                    </a:cubicBezTo>
                    <a:lnTo>
                      <a:pt x="15915" y="8489"/>
                    </a:lnTo>
                    <a:lnTo>
                      <a:pt x="15915" y="18319"/>
                    </a:lnTo>
                    <a:lnTo>
                      <a:pt x="15602" y="18319"/>
                    </a:lnTo>
                    <a:cubicBezTo>
                      <a:pt x="15427" y="18319"/>
                      <a:pt x="15306" y="18820"/>
                      <a:pt x="15306" y="19659"/>
                    </a:cubicBezTo>
                    <a:cubicBezTo>
                      <a:pt x="15306" y="20498"/>
                      <a:pt x="15427" y="21000"/>
                      <a:pt x="15602" y="21000"/>
                    </a:cubicBezTo>
                    <a:lnTo>
                      <a:pt x="16795" y="21000"/>
                    </a:lnTo>
                    <a:cubicBezTo>
                      <a:pt x="16970" y="21000"/>
                      <a:pt x="17091" y="20498"/>
                      <a:pt x="17091" y="19659"/>
                    </a:cubicBezTo>
                    <a:cubicBezTo>
                      <a:pt x="17091" y="18820"/>
                      <a:pt x="16970" y="18319"/>
                      <a:pt x="16795" y="18319"/>
                    </a:cubicBezTo>
                    <a:lnTo>
                      <a:pt x="16473" y="18319"/>
                    </a:lnTo>
                    <a:lnTo>
                      <a:pt x="16473" y="11030"/>
                    </a:lnTo>
                    <a:cubicBezTo>
                      <a:pt x="16566" y="10507"/>
                      <a:pt x="16612" y="10028"/>
                      <a:pt x="16694" y="9592"/>
                    </a:cubicBezTo>
                    <a:cubicBezTo>
                      <a:pt x="16767" y="9192"/>
                      <a:pt x="16859" y="8819"/>
                      <a:pt x="16966" y="8489"/>
                    </a:cubicBezTo>
                    <a:cubicBezTo>
                      <a:pt x="17058" y="8210"/>
                      <a:pt x="17161" y="8070"/>
                      <a:pt x="17280" y="8070"/>
                    </a:cubicBezTo>
                    <a:cubicBezTo>
                      <a:pt x="17441" y="8070"/>
                      <a:pt x="17555" y="8252"/>
                      <a:pt x="17634" y="8615"/>
                    </a:cubicBezTo>
                    <a:cubicBezTo>
                      <a:pt x="17712" y="8970"/>
                      <a:pt x="17747" y="9386"/>
                      <a:pt x="17747" y="9927"/>
                    </a:cubicBezTo>
                    <a:cubicBezTo>
                      <a:pt x="17747" y="10766"/>
                      <a:pt x="17869" y="11352"/>
                      <a:pt x="18044" y="11352"/>
                    </a:cubicBezTo>
                    <a:cubicBezTo>
                      <a:pt x="18218" y="11352"/>
                      <a:pt x="18343" y="10766"/>
                      <a:pt x="18343" y="9927"/>
                    </a:cubicBezTo>
                    <a:cubicBezTo>
                      <a:pt x="18343" y="9289"/>
                      <a:pt x="18318" y="8677"/>
                      <a:pt x="18270" y="8112"/>
                    </a:cubicBezTo>
                    <a:cubicBezTo>
                      <a:pt x="18221" y="7535"/>
                      <a:pt x="18148" y="7015"/>
                      <a:pt x="18052" y="6576"/>
                    </a:cubicBezTo>
                    <a:cubicBezTo>
                      <a:pt x="17958" y="6147"/>
                      <a:pt x="17845" y="5808"/>
                      <a:pt x="17715" y="5571"/>
                    </a:cubicBezTo>
                    <a:cubicBezTo>
                      <a:pt x="17587" y="5335"/>
                      <a:pt x="17438" y="5222"/>
                      <a:pt x="17277" y="5222"/>
                    </a:cubicBezTo>
                    <a:close/>
                    <a:moveTo>
                      <a:pt x="19997" y="5362"/>
                    </a:moveTo>
                    <a:cubicBezTo>
                      <a:pt x="19767" y="5362"/>
                      <a:pt x="19548" y="5565"/>
                      <a:pt x="19350" y="5962"/>
                    </a:cubicBezTo>
                    <a:cubicBezTo>
                      <a:pt x="19151" y="6362"/>
                      <a:pt x="18980" y="6931"/>
                      <a:pt x="18839" y="7651"/>
                    </a:cubicBezTo>
                    <a:cubicBezTo>
                      <a:pt x="18699" y="8366"/>
                      <a:pt x="18589" y="9238"/>
                      <a:pt x="18511" y="10235"/>
                    </a:cubicBezTo>
                    <a:cubicBezTo>
                      <a:pt x="18434" y="11218"/>
                      <a:pt x="18395" y="12313"/>
                      <a:pt x="18395" y="13488"/>
                    </a:cubicBezTo>
                    <a:cubicBezTo>
                      <a:pt x="18395" y="14662"/>
                      <a:pt x="18434" y="15744"/>
                      <a:pt x="18511" y="16727"/>
                    </a:cubicBezTo>
                    <a:cubicBezTo>
                      <a:pt x="18589" y="17724"/>
                      <a:pt x="18699" y="18597"/>
                      <a:pt x="18839" y="19310"/>
                    </a:cubicBezTo>
                    <a:cubicBezTo>
                      <a:pt x="18980" y="20031"/>
                      <a:pt x="19150" y="20599"/>
                      <a:pt x="19350" y="21000"/>
                    </a:cubicBezTo>
                    <a:cubicBezTo>
                      <a:pt x="19547" y="21396"/>
                      <a:pt x="19765" y="21600"/>
                      <a:pt x="19997" y="21600"/>
                    </a:cubicBezTo>
                    <a:cubicBezTo>
                      <a:pt x="20229" y="21600"/>
                      <a:pt x="20448" y="21396"/>
                      <a:pt x="20645" y="21000"/>
                    </a:cubicBezTo>
                    <a:cubicBezTo>
                      <a:pt x="20845" y="20599"/>
                      <a:pt x="21016" y="20029"/>
                      <a:pt x="21156" y="19310"/>
                    </a:cubicBezTo>
                    <a:cubicBezTo>
                      <a:pt x="21296" y="18595"/>
                      <a:pt x="21406" y="17723"/>
                      <a:pt x="21484" y="16727"/>
                    </a:cubicBezTo>
                    <a:cubicBezTo>
                      <a:pt x="21561" y="15742"/>
                      <a:pt x="21600" y="14661"/>
                      <a:pt x="21600" y="13488"/>
                    </a:cubicBezTo>
                    <a:cubicBezTo>
                      <a:pt x="21600" y="12314"/>
                      <a:pt x="21561" y="11220"/>
                      <a:pt x="21484" y="10235"/>
                    </a:cubicBezTo>
                    <a:cubicBezTo>
                      <a:pt x="21406" y="9238"/>
                      <a:pt x="21296" y="8367"/>
                      <a:pt x="21156" y="7651"/>
                    </a:cubicBezTo>
                    <a:cubicBezTo>
                      <a:pt x="21015" y="6931"/>
                      <a:pt x="20844" y="6363"/>
                      <a:pt x="20645" y="5962"/>
                    </a:cubicBezTo>
                    <a:cubicBezTo>
                      <a:pt x="20447" y="5565"/>
                      <a:pt x="20228" y="5362"/>
                      <a:pt x="19997" y="5362"/>
                    </a:cubicBezTo>
                    <a:close/>
                    <a:moveTo>
                      <a:pt x="6312" y="7247"/>
                    </a:moveTo>
                    <a:cubicBezTo>
                      <a:pt x="6187" y="7247"/>
                      <a:pt x="6067" y="7329"/>
                      <a:pt x="5957" y="7484"/>
                    </a:cubicBezTo>
                    <a:cubicBezTo>
                      <a:pt x="5847" y="7638"/>
                      <a:pt x="5751" y="7829"/>
                      <a:pt x="5664" y="8056"/>
                    </a:cubicBezTo>
                    <a:cubicBezTo>
                      <a:pt x="5577" y="8285"/>
                      <a:pt x="5498" y="8541"/>
                      <a:pt x="5432" y="8824"/>
                    </a:cubicBezTo>
                    <a:cubicBezTo>
                      <a:pt x="5365" y="9106"/>
                      <a:pt x="5314" y="9365"/>
                      <a:pt x="5272" y="9620"/>
                    </a:cubicBezTo>
                    <a:cubicBezTo>
                      <a:pt x="5238" y="9838"/>
                      <a:pt x="5244" y="10029"/>
                      <a:pt x="5290" y="10193"/>
                    </a:cubicBezTo>
                    <a:cubicBezTo>
                      <a:pt x="5335" y="10356"/>
                      <a:pt x="5375" y="10327"/>
                      <a:pt x="5409" y="10109"/>
                    </a:cubicBezTo>
                    <a:cubicBezTo>
                      <a:pt x="5443" y="9891"/>
                      <a:pt x="5487" y="9663"/>
                      <a:pt x="5542" y="9425"/>
                    </a:cubicBezTo>
                    <a:cubicBezTo>
                      <a:pt x="5597" y="9190"/>
                      <a:pt x="5660" y="8983"/>
                      <a:pt x="5734" y="8782"/>
                    </a:cubicBezTo>
                    <a:cubicBezTo>
                      <a:pt x="5808" y="8583"/>
                      <a:pt x="5892" y="8404"/>
                      <a:pt x="5986" y="8266"/>
                    </a:cubicBezTo>
                    <a:cubicBezTo>
                      <a:pt x="6081" y="8129"/>
                      <a:pt x="6190" y="8070"/>
                      <a:pt x="6312" y="8070"/>
                    </a:cubicBezTo>
                    <a:cubicBezTo>
                      <a:pt x="6448" y="8070"/>
                      <a:pt x="6570" y="8159"/>
                      <a:pt x="6680" y="8350"/>
                    </a:cubicBezTo>
                    <a:cubicBezTo>
                      <a:pt x="6790" y="8540"/>
                      <a:pt x="6883" y="8807"/>
                      <a:pt x="6959" y="9145"/>
                    </a:cubicBezTo>
                    <a:cubicBezTo>
                      <a:pt x="7035" y="9481"/>
                      <a:pt x="7091" y="9871"/>
                      <a:pt x="7133" y="10318"/>
                    </a:cubicBezTo>
                    <a:cubicBezTo>
                      <a:pt x="7175" y="10766"/>
                      <a:pt x="7197" y="11247"/>
                      <a:pt x="7197" y="11756"/>
                    </a:cubicBezTo>
                    <a:lnTo>
                      <a:pt x="7197" y="16950"/>
                    </a:lnTo>
                    <a:cubicBezTo>
                      <a:pt x="7118" y="17642"/>
                      <a:pt x="7021" y="18263"/>
                      <a:pt x="6907" y="18807"/>
                    </a:cubicBezTo>
                    <a:cubicBezTo>
                      <a:pt x="6808" y="19282"/>
                      <a:pt x="6690" y="19705"/>
                      <a:pt x="6550" y="20078"/>
                    </a:cubicBezTo>
                    <a:cubicBezTo>
                      <a:pt x="6410" y="20451"/>
                      <a:pt x="6248" y="20637"/>
                      <a:pt x="6062" y="20637"/>
                    </a:cubicBezTo>
                    <a:cubicBezTo>
                      <a:pt x="5778" y="20637"/>
                      <a:pt x="5565" y="20296"/>
                      <a:pt x="5423" y="19631"/>
                    </a:cubicBezTo>
                    <a:cubicBezTo>
                      <a:pt x="5281" y="18966"/>
                      <a:pt x="5208" y="18115"/>
                      <a:pt x="5208" y="17076"/>
                    </a:cubicBezTo>
                    <a:cubicBezTo>
                      <a:pt x="5208" y="16567"/>
                      <a:pt x="5227" y="16102"/>
                      <a:pt x="5264" y="15666"/>
                    </a:cubicBezTo>
                    <a:cubicBezTo>
                      <a:pt x="5299" y="15230"/>
                      <a:pt x="5355" y="14844"/>
                      <a:pt x="5435" y="14535"/>
                    </a:cubicBezTo>
                    <a:cubicBezTo>
                      <a:pt x="5514" y="14224"/>
                      <a:pt x="5615" y="13990"/>
                      <a:pt x="5737" y="13809"/>
                    </a:cubicBezTo>
                    <a:cubicBezTo>
                      <a:pt x="5858" y="13628"/>
                      <a:pt x="6005" y="13530"/>
                      <a:pt x="6175" y="13530"/>
                    </a:cubicBezTo>
                    <a:lnTo>
                      <a:pt x="6770" y="13530"/>
                    </a:lnTo>
                    <a:cubicBezTo>
                      <a:pt x="6827" y="13530"/>
                      <a:pt x="6857" y="13398"/>
                      <a:pt x="6857" y="13125"/>
                    </a:cubicBezTo>
                    <a:cubicBezTo>
                      <a:pt x="6857" y="12852"/>
                      <a:pt x="6827" y="12706"/>
                      <a:pt x="6770" y="12706"/>
                    </a:cubicBezTo>
                    <a:lnTo>
                      <a:pt x="6175" y="12706"/>
                    </a:lnTo>
                    <a:cubicBezTo>
                      <a:pt x="5990" y="12706"/>
                      <a:pt x="5825" y="12828"/>
                      <a:pt x="5685" y="13055"/>
                    </a:cubicBezTo>
                    <a:cubicBezTo>
                      <a:pt x="5544" y="13284"/>
                      <a:pt x="5427" y="13585"/>
                      <a:pt x="5330" y="13976"/>
                    </a:cubicBezTo>
                    <a:cubicBezTo>
                      <a:pt x="5234" y="14369"/>
                      <a:pt x="5162" y="14831"/>
                      <a:pt x="5113" y="15359"/>
                    </a:cubicBezTo>
                    <a:cubicBezTo>
                      <a:pt x="5063" y="15886"/>
                      <a:pt x="5037" y="16457"/>
                      <a:pt x="5037" y="17076"/>
                    </a:cubicBezTo>
                    <a:cubicBezTo>
                      <a:pt x="5037" y="17696"/>
                      <a:pt x="5059" y="18280"/>
                      <a:pt x="5101" y="18807"/>
                    </a:cubicBezTo>
                    <a:cubicBezTo>
                      <a:pt x="5143" y="19336"/>
                      <a:pt x="5204" y="19784"/>
                      <a:pt x="5290" y="20176"/>
                    </a:cubicBezTo>
                    <a:cubicBezTo>
                      <a:pt x="5375" y="20567"/>
                      <a:pt x="5483" y="20882"/>
                      <a:pt x="5612" y="21111"/>
                    </a:cubicBezTo>
                    <a:cubicBezTo>
                      <a:pt x="5741" y="21339"/>
                      <a:pt x="5892" y="21446"/>
                      <a:pt x="6062" y="21446"/>
                    </a:cubicBezTo>
                    <a:cubicBezTo>
                      <a:pt x="6198" y="21446"/>
                      <a:pt x="6322" y="21363"/>
                      <a:pt x="6434" y="21181"/>
                    </a:cubicBezTo>
                    <a:cubicBezTo>
                      <a:pt x="6545" y="21000"/>
                      <a:pt x="6646" y="20781"/>
                      <a:pt x="6735" y="20525"/>
                    </a:cubicBezTo>
                    <a:cubicBezTo>
                      <a:pt x="6824" y="20271"/>
                      <a:pt x="6899" y="19997"/>
                      <a:pt x="6962" y="19715"/>
                    </a:cubicBezTo>
                    <a:cubicBezTo>
                      <a:pt x="7024" y="19434"/>
                      <a:pt x="7073" y="19181"/>
                      <a:pt x="7107" y="18961"/>
                    </a:cubicBezTo>
                    <a:cubicBezTo>
                      <a:pt x="7122" y="18871"/>
                      <a:pt x="7134" y="18831"/>
                      <a:pt x="7145" y="18821"/>
                    </a:cubicBezTo>
                    <a:cubicBezTo>
                      <a:pt x="7156" y="18812"/>
                      <a:pt x="7166" y="18826"/>
                      <a:pt x="7174" y="18863"/>
                    </a:cubicBezTo>
                    <a:cubicBezTo>
                      <a:pt x="7181" y="18900"/>
                      <a:pt x="7187" y="18944"/>
                      <a:pt x="7191" y="19017"/>
                    </a:cubicBezTo>
                    <a:cubicBezTo>
                      <a:pt x="7195" y="19089"/>
                      <a:pt x="7197" y="19166"/>
                      <a:pt x="7197" y="19240"/>
                    </a:cubicBezTo>
                    <a:lnTo>
                      <a:pt x="7197" y="20762"/>
                    </a:lnTo>
                    <a:cubicBezTo>
                      <a:pt x="7197" y="21036"/>
                      <a:pt x="7224" y="21181"/>
                      <a:pt x="7281" y="21181"/>
                    </a:cubicBezTo>
                    <a:lnTo>
                      <a:pt x="7850" y="21181"/>
                    </a:lnTo>
                    <a:cubicBezTo>
                      <a:pt x="7907" y="21181"/>
                      <a:pt x="7935" y="21036"/>
                      <a:pt x="7935" y="20762"/>
                    </a:cubicBezTo>
                    <a:cubicBezTo>
                      <a:pt x="7935" y="20490"/>
                      <a:pt x="7907" y="20357"/>
                      <a:pt x="7850" y="20357"/>
                    </a:cubicBezTo>
                    <a:lnTo>
                      <a:pt x="7453" y="20357"/>
                    </a:lnTo>
                    <a:cubicBezTo>
                      <a:pt x="7396" y="20357"/>
                      <a:pt x="7368" y="20226"/>
                      <a:pt x="7368" y="19952"/>
                    </a:cubicBezTo>
                    <a:lnTo>
                      <a:pt x="7368" y="11756"/>
                    </a:lnTo>
                    <a:cubicBezTo>
                      <a:pt x="7368" y="11136"/>
                      <a:pt x="7342" y="10558"/>
                      <a:pt x="7293" y="10011"/>
                    </a:cubicBezTo>
                    <a:cubicBezTo>
                      <a:pt x="7244" y="9465"/>
                      <a:pt x="7175" y="8983"/>
                      <a:pt x="7084" y="8573"/>
                    </a:cubicBezTo>
                    <a:cubicBezTo>
                      <a:pt x="6993" y="8163"/>
                      <a:pt x="6881" y="7833"/>
                      <a:pt x="6750" y="7596"/>
                    </a:cubicBezTo>
                    <a:cubicBezTo>
                      <a:pt x="6619" y="7359"/>
                      <a:pt x="6475" y="7247"/>
                      <a:pt x="6312" y="7247"/>
                    </a:cubicBezTo>
                    <a:close/>
                    <a:moveTo>
                      <a:pt x="20055" y="8042"/>
                    </a:moveTo>
                    <a:cubicBezTo>
                      <a:pt x="20212" y="8042"/>
                      <a:pt x="20353" y="8172"/>
                      <a:pt x="20476" y="8419"/>
                    </a:cubicBezTo>
                    <a:cubicBezTo>
                      <a:pt x="20599" y="8666"/>
                      <a:pt x="20701" y="8997"/>
                      <a:pt x="20787" y="9439"/>
                    </a:cubicBezTo>
                    <a:cubicBezTo>
                      <a:pt x="20873" y="9884"/>
                      <a:pt x="20942" y="10433"/>
                      <a:pt x="20990" y="11072"/>
                    </a:cubicBezTo>
                    <a:cubicBezTo>
                      <a:pt x="21040" y="11734"/>
                      <a:pt x="21066" y="12484"/>
                      <a:pt x="21066" y="13306"/>
                    </a:cubicBezTo>
                    <a:cubicBezTo>
                      <a:pt x="21066" y="14146"/>
                      <a:pt x="21040" y="14909"/>
                      <a:pt x="20990" y="15568"/>
                    </a:cubicBezTo>
                    <a:cubicBezTo>
                      <a:pt x="20942" y="16209"/>
                      <a:pt x="20873" y="16758"/>
                      <a:pt x="20787" y="17202"/>
                    </a:cubicBezTo>
                    <a:cubicBezTo>
                      <a:pt x="20702" y="17638"/>
                      <a:pt x="20599" y="17989"/>
                      <a:pt x="20479" y="18221"/>
                    </a:cubicBezTo>
                    <a:cubicBezTo>
                      <a:pt x="20356" y="18462"/>
                      <a:pt x="20213" y="18584"/>
                      <a:pt x="20055" y="18584"/>
                    </a:cubicBezTo>
                    <a:cubicBezTo>
                      <a:pt x="19898" y="18584"/>
                      <a:pt x="19755" y="18462"/>
                      <a:pt x="19632" y="18221"/>
                    </a:cubicBezTo>
                    <a:cubicBezTo>
                      <a:pt x="19512" y="17989"/>
                      <a:pt x="19409" y="17650"/>
                      <a:pt x="19324" y="17216"/>
                    </a:cubicBezTo>
                    <a:cubicBezTo>
                      <a:pt x="19237" y="16765"/>
                      <a:pt x="19170" y="16221"/>
                      <a:pt x="19121" y="15568"/>
                    </a:cubicBezTo>
                    <a:cubicBezTo>
                      <a:pt x="19071" y="14913"/>
                      <a:pt x="19045" y="14151"/>
                      <a:pt x="19045" y="13306"/>
                    </a:cubicBezTo>
                    <a:cubicBezTo>
                      <a:pt x="19045" y="12479"/>
                      <a:pt x="19071" y="11729"/>
                      <a:pt x="19121" y="11072"/>
                    </a:cubicBezTo>
                    <a:cubicBezTo>
                      <a:pt x="19170" y="10429"/>
                      <a:pt x="19238" y="9881"/>
                      <a:pt x="19324" y="9439"/>
                    </a:cubicBezTo>
                    <a:cubicBezTo>
                      <a:pt x="19410" y="8995"/>
                      <a:pt x="19511" y="8667"/>
                      <a:pt x="19635" y="8419"/>
                    </a:cubicBezTo>
                    <a:cubicBezTo>
                      <a:pt x="19757" y="8172"/>
                      <a:pt x="19899" y="8042"/>
                      <a:pt x="20055" y="8042"/>
                    </a:cubicBezTo>
                    <a:close/>
                  </a:path>
                </a:pathLst>
              </a:custGeom>
              <a:solidFill>
                <a:srgbClr val="1A21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69" name="Shape 69"/>
              <p:cNvSpPr/>
              <p:nvPr/>
            </p:nvSpPr>
            <p:spPr>
              <a:xfrm>
                <a:off x="376801" y="88659"/>
                <a:ext cx="283710" cy="3086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60" extrusionOk="0">
                    <a:moveTo>
                      <a:pt x="21213" y="11458"/>
                    </a:moveTo>
                    <a:lnTo>
                      <a:pt x="19665" y="11458"/>
                    </a:lnTo>
                    <a:cubicBezTo>
                      <a:pt x="19526" y="11458"/>
                      <a:pt x="19407" y="11423"/>
                      <a:pt x="19303" y="11352"/>
                    </a:cubicBezTo>
                    <a:cubicBezTo>
                      <a:pt x="19200" y="11281"/>
                      <a:pt x="19106" y="11198"/>
                      <a:pt x="19020" y="11103"/>
                    </a:cubicBezTo>
                    <a:lnTo>
                      <a:pt x="15331" y="6393"/>
                    </a:lnTo>
                    <a:cubicBezTo>
                      <a:pt x="15227" y="6251"/>
                      <a:pt x="15227" y="6109"/>
                      <a:pt x="15331" y="5967"/>
                    </a:cubicBezTo>
                    <a:lnTo>
                      <a:pt x="18242" y="2078"/>
                    </a:lnTo>
                    <a:cubicBezTo>
                      <a:pt x="18311" y="1983"/>
                      <a:pt x="18401" y="1899"/>
                      <a:pt x="18513" y="1828"/>
                    </a:cubicBezTo>
                    <a:cubicBezTo>
                      <a:pt x="18530" y="1817"/>
                      <a:pt x="18584" y="1790"/>
                      <a:pt x="18658" y="1754"/>
                    </a:cubicBezTo>
                    <a:cubicBezTo>
                      <a:pt x="19600" y="1650"/>
                      <a:pt x="20445" y="1250"/>
                      <a:pt x="21072" y="657"/>
                    </a:cubicBezTo>
                    <a:cubicBezTo>
                      <a:pt x="21234" y="504"/>
                      <a:pt x="21230" y="258"/>
                      <a:pt x="21064" y="110"/>
                    </a:cubicBezTo>
                    <a:cubicBezTo>
                      <a:pt x="20896" y="-39"/>
                      <a:pt x="20630" y="-36"/>
                      <a:pt x="20467" y="118"/>
                    </a:cubicBezTo>
                    <a:cubicBezTo>
                      <a:pt x="19916" y="637"/>
                      <a:pt x="19162" y="966"/>
                      <a:pt x="18322" y="1002"/>
                    </a:cubicBezTo>
                    <a:lnTo>
                      <a:pt x="17812" y="990"/>
                    </a:lnTo>
                    <a:cubicBezTo>
                      <a:pt x="17055" y="913"/>
                      <a:pt x="16380" y="594"/>
                      <a:pt x="15873" y="117"/>
                    </a:cubicBezTo>
                    <a:cubicBezTo>
                      <a:pt x="15710" y="-37"/>
                      <a:pt x="15443" y="-40"/>
                      <a:pt x="15276" y="110"/>
                    </a:cubicBezTo>
                    <a:cubicBezTo>
                      <a:pt x="15109" y="259"/>
                      <a:pt x="15106" y="504"/>
                      <a:pt x="15269" y="657"/>
                    </a:cubicBezTo>
                    <a:lnTo>
                      <a:pt x="15268" y="657"/>
                    </a:lnTo>
                    <a:cubicBezTo>
                      <a:pt x="15838" y="1195"/>
                      <a:pt x="16587" y="1573"/>
                      <a:pt x="17425" y="1717"/>
                    </a:cubicBezTo>
                    <a:cubicBezTo>
                      <a:pt x="17428" y="1728"/>
                      <a:pt x="17435" y="1739"/>
                      <a:pt x="17437" y="1751"/>
                    </a:cubicBezTo>
                    <a:cubicBezTo>
                      <a:pt x="17459" y="1838"/>
                      <a:pt x="17430" y="1972"/>
                      <a:pt x="17345" y="2067"/>
                    </a:cubicBezTo>
                    <a:lnTo>
                      <a:pt x="14867" y="5352"/>
                    </a:lnTo>
                    <a:cubicBezTo>
                      <a:pt x="14746" y="5525"/>
                      <a:pt x="14626" y="5525"/>
                      <a:pt x="14506" y="5352"/>
                    </a:cubicBezTo>
                    <a:lnTo>
                      <a:pt x="11411" y="1400"/>
                    </a:lnTo>
                    <a:cubicBezTo>
                      <a:pt x="11324" y="1305"/>
                      <a:pt x="11310" y="1221"/>
                      <a:pt x="11372" y="1150"/>
                    </a:cubicBezTo>
                    <a:cubicBezTo>
                      <a:pt x="11431" y="1079"/>
                      <a:pt x="11530" y="1045"/>
                      <a:pt x="11668" y="1045"/>
                    </a:cubicBezTo>
                    <a:lnTo>
                      <a:pt x="13732" y="1045"/>
                    </a:lnTo>
                    <a:cubicBezTo>
                      <a:pt x="13989" y="1045"/>
                      <a:pt x="14119" y="926"/>
                      <a:pt x="14119" y="690"/>
                    </a:cubicBezTo>
                    <a:cubicBezTo>
                      <a:pt x="14119" y="453"/>
                      <a:pt x="13989" y="335"/>
                      <a:pt x="13732" y="335"/>
                    </a:cubicBezTo>
                    <a:lnTo>
                      <a:pt x="8315" y="335"/>
                    </a:lnTo>
                    <a:cubicBezTo>
                      <a:pt x="8056" y="335"/>
                      <a:pt x="7928" y="453"/>
                      <a:pt x="7928" y="690"/>
                    </a:cubicBezTo>
                    <a:cubicBezTo>
                      <a:pt x="7928" y="926"/>
                      <a:pt x="8056" y="1045"/>
                      <a:pt x="8315" y="1045"/>
                    </a:cubicBezTo>
                    <a:lnTo>
                      <a:pt x="9863" y="1045"/>
                    </a:lnTo>
                    <a:cubicBezTo>
                      <a:pt x="10000" y="1045"/>
                      <a:pt x="10124" y="1079"/>
                      <a:pt x="10237" y="1150"/>
                    </a:cubicBezTo>
                    <a:cubicBezTo>
                      <a:pt x="10348" y="1221"/>
                      <a:pt x="10438" y="1305"/>
                      <a:pt x="10508" y="1400"/>
                    </a:cubicBezTo>
                    <a:lnTo>
                      <a:pt x="14066" y="5967"/>
                    </a:lnTo>
                    <a:cubicBezTo>
                      <a:pt x="14170" y="6109"/>
                      <a:pt x="14170" y="6251"/>
                      <a:pt x="14066" y="6393"/>
                    </a:cubicBezTo>
                    <a:lnTo>
                      <a:pt x="2579" y="20495"/>
                    </a:lnTo>
                    <a:cubicBezTo>
                      <a:pt x="2492" y="20590"/>
                      <a:pt x="2399" y="20674"/>
                      <a:pt x="2295" y="20745"/>
                    </a:cubicBezTo>
                    <a:cubicBezTo>
                      <a:pt x="2192" y="20816"/>
                      <a:pt x="2072" y="20850"/>
                      <a:pt x="1935" y="20850"/>
                    </a:cubicBezTo>
                    <a:lnTo>
                      <a:pt x="387" y="20850"/>
                    </a:lnTo>
                    <a:cubicBezTo>
                      <a:pt x="128" y="20850"/>
                      <a:pt x="0" y="20969"/>
                      <a:pt x="0" y="21205"/>
                    </a:cubicBezTo>
                    <a:cubicBezTo>
                      <a:pt x="0" y="21442"/>
                      <a:pt x="128" y="21560"/>
                      <a:pt x="387" y="21560"/>
                    </a:cubicBezTo>
                    <a:lnTo>
                      <a:pt x="5803" y="21560"/>
                    </a:lnTo>
                    <a:cubicBezTo>
                      <a:pt x="6061" y="21560"/>
                      <a:pt x="6190" y="21442"/>
                      <a:pt x="6190" y="21205"/>
                    </a:cubicBezTo>
                    <a:cubicBezTo>
                      <a:pt x="6190" y="20969"/>
                      <a:pt x="6061" y="20850"/>
                      <a:pt x="5803" y="20850"/>
                    </a:cubicBezTo>
                    <a:lnTo>
                      <a:pt x="3740" y="20850"/>
                    </a:lnTo>
                    <a:cubicBezTo>
                      <a:pt x="3602" y="20850"/>
                      <a:pt x="3504" y="20816"/>
                      <a:pt x="3442" y="20745"/>
                    </a:cubicBezTo>
                    <a:cubicBezTo>
                      <a:pt x="3382" y="20674"/>
                      <a:pt x="3395" y="20590"/>
                      <a:pt x="3481" y="20495"/>
                    </a:cubicBezTo>
                    <a:lnTo>
                      <a:pt x="14506" y="6985"/>
                    </a:lnTo>
                    <a:cubicBezTo>
                      <a:pt x="14626" y="6827"/>
                      <a:pt x="14746" y="6827"/>
                      <a:pt x="14867" y="6985"/>
                    </a:cubicBezTo>
                    <a:lnTo>
                      <a:pt x="18117" y="11103"/>
                    </a:lnTo>
                    <a:cubicBezTo>
                      <a:pt x="18204" y="11198"/>
                      <a:pt x="18216" y="11281"/>
                      <a:pt x="18156" y="11352"/>
                    </a:cubicBezTo>
                    <a:cubicBezTo>
                      <a:pt x="18095" y="11423"/>
                      <a:pt x="17996" y="11458"/>
                      <a:pt x="17859" y="11458"/>
                    </a:cubicBezTo>
                    <a:lnTo>
                      <a:pt x="15795" y="11458"/>
                    </a:lnTo>
                    <a:cubicBezTo>
                      <a:pt x="15537" y="11458"/>
                      <a:pt x="15409" y="11577"/>
                      <a:pt x="15409" y="11813"/>
                    </a:cubicBezTo>
                    <a:cubicBezTo>
                      <a:pt x="15409" y="12050"/>
                      <a:pt x="15537" y="12167"/>
                      <a:pt x="15795" y="12167"/>
                    </a:cubicBezTo>
                    <a:lnTo>
                      <a:pt x="21213" y="12167"/>
                    </a:lnTo>
                    <a:cubicBezTo>
                      <a:pt x="21470" y="12167"/>
                      <a:pt x="21600" y="12050"/>
                      <a:pt x="21600" y="11813"/>
                    </a:cubicBezTo>
                    <a:cubicBezTo>
                      <a:pt x="21600" y="11577"/>
                      <a:pt x="21470" y="11458"/>
                      <a:pt x="21213" y="1145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70" name="Shape 70"/>
              <p:cNvSpPr/>
              <p:nvPr/>
            </p:nvSpPr>
            <p:spPr>
              <a:xfrm>
                <a:off x="592908" y="72035"/>
                <a:ext cx="44769" cy="20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802" y="11979"/>
                    </a:moveTo>
                    <a:cubicBezTo>
                      <a:pt x="15493" y="11979"/>
                      <a:pt x="14427" y="10116"/>
                      <a:pt x="14427" y="7815"/>
                    </a:cubicBezTo>
                    <a:cubicBezTo>
                      <a:pt x="14427" y="5520"/>
                      <a:pt x="15493" y="3657"/>
                      <a:pt x="16802" y="3657"/>
                    </a:cubicBezTo>
                    <a:cubicBezTo>
                      <a:pt x="18118" y="3657"/>
                      <a:pt x="19185" y="5520"/>
                      <a:pt x="19185" y="7815"/>
                    </a:cubicBezTo>
                    <a:cubicBezTo>
                      <a:pt x="19185" y="10116"/>
                      <a:pt x="18118" y="11979"/>
                      <a:pt x="16802" y="11979"/>
                    </a:cubicBezTo>
                    <a:close/>
                    <a:moveTo>
                      <a:pt x="10799" y="0"/>
                    </a:moveTo>
                    <a:cubicBezTo>
                      <a:pt x="4837" y="0"/>
                      <a:pt x="0" y="4833"/>
                      <a:pt x="0" y="10803"/>
                    </a:cubicBezTo>
                    <a:cubicBezTo>
                      <a:pt x="0" y="16767"/>
                      <a:pt x="4837" y="21600"/>
                      <a:pt x="10799" y="21600"/>
                    </a:cubicBezTo>
                    <a:cubicBezTo>
                      <a:pt x="16761" y="21600"/>
                      <a:pt x="21600" y="16767"/>
                      <a:pt x="21600" y="10803"/>
                    </a:cubicBezTo>
                    <a:cubicBezTo>
                      <a:pt x="21600" y="4833"/>
                      <a:pt x="16761" y="0"/>
                      <a:pt x="10799" y="0"/>
                    </a:cubicBezTo>
                    <a:close/>
                  </a:path>
                </a:pathLst>
              </a:custGeom>
              <a:solidFill>
                <a:srgbClr val="1A21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  <p:sp>
        <p:nvSpPr>
          <p:cNvPr id="73" name="Shape 73"/>
          <p:cNvSpPr>
            <a:spLocks noGrp="1"/>
          </p:cNvSpPr>
          <p:nvPr>
            <p:ph type="title"/>
          </p:nvPr>
        </p:nvSpPr>
        <p:spPr>
          <a:xfrm>
            <a:off x="744729" y="179682"/>
            <a:ext cx="7654543" cy="741978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212830"/>
                </a:solidFill>
              </a:rPr>
              <a:t>Title Text</a:t>
            </a:r>
          </a:p>
        </p:txBody>
      </p:sp>
      <p:sp>
        <p:nvSpPr>
          <p:cNvPr id="74" name="Shape 74"/>
          <p:cNvSpPr>
            <a:spLocks noGrp="1"/>
          </p:cNvSpPr>
          <p:nvPr>
            <p:ph type="body" idx="1"/>
          </p:nvPr>
        </p:nvSpPr>
        <p:spPr>
          <a:xfrm>
            <a:off x="744729" y="823065"/>
            <a:ext cx="6278404" cy="793751"/>
          </a:xfrm>
          <a:prstGeom prst="rect">
            <a:avLst/>
          </a:prstGeom>
        </p:spPr>
        <p:txBody>
          <a:bodyPr/>
          <a:lstStyle>
            <a:lvl1pPr algn="l"/>
            <a:lvl2pPr algn="l"/>
            <a:lvl3pPr algn="l"/>
            <a:lvl4pPr algn="l"/>
            <a:lvl5pPr algn="l"/>
          </a:lstStyle>
          <a:p>
            <a:pPr lvl="0">
              <a:defRPr sz="1800"/>
            </a:pPr>
            <a:r>
              <a:rPr sz="600"/>
              <a:t>Body Level One</a:t>
            </a:r>
          </a:p>
          <a:p>
            <a:pPr lvl="1">
              <a:defRPr sz="1800"/>
            </a:pPr>
            <a:r>
              <a:rPr sz="600"/>
              <a:t>Body Level Two</a:t>
            </a:r>
          </a:p>
          <a:p>
            <a:pPr lvl="2">
              <a:defRPr sz="1800"/>
            </a:pPr>
            <a:r>
              <a:rPr sz="600"/>
              <a:t>Body Level Three</a:t>
            </a:r>
          </a:p>
          <a:p>
            <a:pPr lvl="3">
              <a:defRPr sz="1800"/>
            </a:pPr>
            <a:r>
              <a:rPr sz="600"/>
              <a:t>Body Level Four</a:t>
            </a:r>
          </a:p>
          <a:p>
            <a:pPr lvl="4">
              <a:defRPr sz="1800"/>
            </a:pPr>
            <a:r>
              <a:rPr sz="600"/>
              <a:t>Body Level Five</a:t>
            </a:r>
          </a:p>
        </p:txBody>
      </p:sp>
      <p:sp>
        <p:nvSpPr>
          <p:cNvPr id="75" name="Shape 75"/>
          <p:cNvSpPr>
            <a:spLocks noGrp="1"/>
          </p:cNvSpPr>
          <p:nvPr>
            <p:ph type="sldNum" sz="quarter" idx="2"/>
          </p:nvPr>
        </p:nvSpPr>
        <p:spPr>
          <a:xfrm>
            <a:off x="8639007" y="6578600"/>
            <a:ext cx="139430" cy="2032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grpSp>
        <p:nvGrpSpPr>
          <p:cNvPr id="78" name="Group 78">
            <a:hlinkClick r:id="" action="ppaction://hlinkshowjump?jump=previousslide"/>
          </p:cNvPr>
          <p:cNvGrpSpPr/>
          <p:nvPr/>
        </p:nvGrpSpPr>
        <p:grpSpPr>
          <a:xfrm>
            <a:off x="8488688" y="6575220"/>
            <a:ext cx="109845" cy="146460"/>
            <a:chOff x="0" y="0"/>
            <a:chExt cx="292918" cy="292918"/>
          </a:xfrm>
        </p:grpSpPr>
        <p:sp>
          <p:nvSpPr>
            <p:cNvPr id="76" name="Shape 76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222B31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77" name="Shape 77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22B3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81" name="Group 81">
            <a:hlinkClick r:id="" action="ppaction://hlinkshowjump?jump=nextslide"/>
          </p:cNvPr>
          <p:cNvGrpSpPr/>
          <p:nvPr/>
        </p:nvGrpSpPr>
        <p:grpSpPr>
          <a:xfrm flipH="1">
            <a:off x="8807776" y="6575220"/>
            <a:ext cx="109845" cy="146460"/>
            <a:chOff x="0" y="0"/>
            <a:chExt cx="292918" cy="292918"/>
          </a:xfrm>
        </p:grpSpPr>
        <p:sp>
          <p:nvSpPr>
            <p:cNvPr id="79" name="Shape 79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222B31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80" name="Shape 80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22B3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9463330"/>
      </p:ext>
    </p:extLst>
  </p:cSld>
  <p:clrMapOvr>
    <a:masterClrMapping/>
  </p:clrMapOvr>
  <p:transition spd="med"/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title"/>
          </p:nvPr>
        </p:nvSpPr>
        <p:spPr>
          <a:xfrm>
            <a:off x="744729" y="179682"/>
            <a:ext cx="7654543" cy="741978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212830"/>
                </a:solidFill>
              </a:rPr>
              <a:t>Title Text</a:t>
            </a:r>
          </a:p>
        </p:txBody>
      </p:sp>
      <p:sp>
        <p:nvSpPr>
          <p:cNvPr id="84" name="Shape 84"/>
          <p:cNvSpPr>
            <a:spLocks noGrp="1"/>
          </p:cNvSpPr>
          <p:nvPr>
            <p:ph type="body" idx="1"/>
          </p:nvPr>
        </p:nvSpPr>
        <p:spPr>
          <a:xfrm>
            <a:off x="744729" y="823065"/>
            <a:ext cx="6278404" cy="793751"/>
          </a:xfrm>
          <a:prstGeom prst="rect">
            <a:avLst/>
          </a:prstGeom>
        </p:spPr>
        <p:txBody>
          <a:bodyPr/>
          <a:lstStyle>
            <a:lvl1pPr algn="l"/>
            <a:lvl2pPr algn="l"/>
            <a:lvl3pPr algn="l"/>
            <a:lvl4pPr algn="l"/>
            <a:lvl5pPr algn="l"/>
          </a:lstStyle>
          <a:p>
            <a:pPr lvl="0">
              <a:defRPr sz="1800"/>
            </a:pPr>
            <a:r>
              <a:rPr sz="600"/>
              <a:t>Body Level One</a:t>
            </a:r>
          </a:p>
          <a:p>
            <a:pPr lvl="1">
              <a:defRPr sz="1800"/>
            </a:pPr>
            <a:r>
              <a:rPr sz="600"/>
              <a:t>Body Level Two</a:t>
            </a:r>
          </a:p>
          <a:p>
            <a:pPr lvl="2">
              <a:defRPr sz="1800"/>
            </a:pPr>
            <a:r>
              <a:rPr sz="600"/>
              <a:t>Body Level Three</a:t>
            </a:r>
          </a:p>
          <a:p>
            <a:pPr lvl="3">
              <a:defRPr sz="1800"/>
            </a:pPr>
            <a:r>
              <a:rPr sz="600"/>
              <a:t>Body Level Four</a:t>
            </a:r>
          </a:p>
          <a:p>
            <a:pPr lvl="4">
              <a:defRPr sz="1800"/>
            </a:pPr>
            <a:r>
              <a:rPr sz="6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433196957"/>
      </p:ext>
    </p:extLst>
  </p:cSld>
  <p:clrMapOvr>
    <a:masterClrMapping/>
  </p:clrMapOvr>
  <p:transition spd="med"/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" name="Group 93"/>
          <p:cNvGrpSpPr/>
          <p:nvPr/>
        </p:nvGrpSpPr>
        <p:grpSpPr>
          <a:xfrm>
            <a:off x="206257" y="6579295"/>
            <a:ext cx="652434" cy="198656"/>
            <a:chOff x="0" y="0"/>
            <a:chExt cx="1739821" cy="397311"/>
          </a:xfrm>
        </p:grpSpPr>
        <p:grpSp>
          <p:nvGrpSpPr>
            <p:cNvPr id="88" name="Group 88"/>
            <p:cNvGrpSpPr/>
            <p:nvPr/>
          </p:nvGrpSpPr>
          <p:grpSpPr>
            <a:xfrm>
              <a:off x="0" y="16976"/>
              <a:ext cx="378730" cy="275796"/>
              <a:chOff x="0" y="0"/>
              <a:chExt cx="378729" cy="275794"/>
            </a:xfrm>
          </p:grpSpPr>
          <p:sp>
            <p:nvSpPr>
              <p:cNvPr id="86" name="Shape 86"/>
              <p:cNvSpPr/>
              <p:nvPr/>
            </p:nvSpPr>
            <p:spPr>
              <a:xfrm>
                <a:off x="105200" y="0"/>
                <a:ext cx="273530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7316"/>
                    </a:moveTo>
                    <a:cubicBezTo>
                      <a:pt x="21600" y="19682"/>
                      <a:pt x="20404" y="21600"/>
                      <a:pt x="18928" y="21600"/>
                    </a:cubicBezTo>
                    <a:cubicBezTo>
                      <a:pt x="17453" y="21600"/>
                      <a:pt x="16257" y="19682"/>
                      <a:pt x="16257" y="17316"/>
                    </a:cubicBezTo>
                    <a:cubicBezTo>
                      <a:pt x="16257" y="12492"/>
                      <a:pt x="13809" y="8567"/>
                      <a:pt x="10800" y="8567"/>
                    </a:cubicBezTo>
                    <a:cubicBezTo>
                      <a:pt x="7791" y="8567"/>
                      <a:pt x="5343" y="12492"/>
                      <a:pt x="5343" y="17316"/>
                    </a:cubicBezTo>
                    <a:cubicBezTo>
                      <a:pt x="5343" y="19682"/>
                      <a:pt x="4147" y="21600"/>
                      <a:pt x="2672" y="21600"/>
                    </a:cubicBezTo>
                    <a:cubicBezTo>
                      <a:pt x="1197" y="21600"/>
                      <a:pt x="0" y="19682"/>
                      <a:pt x="0" y="17316"/>
                    </a:cubicBezTo>
                    <a:cubicBezTo>
                      <a:pt x="0" y="12691"/>
                      <a:pt x="1123" y="8343"/>
                      <a:pt x="3163" y="5072"/>
                    </a:cubicBezTo>
                    <a:cubicBezTo>
                      <a:pt x="5204" y="1801"/>
                      <a:pt x="7915" y="0"/>
                      <a:pt x="10800" y="0"/>
                    </a:cubicBezTo>
                    <a:cubicBezTo>
                      <a:pt x="13685" y="0"/>
                      <a:pt x="16397" y="1801"/>
                      <a:pt x="18437" y="5072"/>
                    </a:cubicBezTo>
                    <a:cubicBezTo>
                      <a:pt x="20477" y="8343"/>
                      <a:pt x="21600" y="12691"/>
                      <a:pt x="21600" y="17316"/>
                    </a:cubicBezTo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87" name="Shape 87"/>
              <p:cNvSpPr/>
              <p:nvPr/>
            </p:nvSpPr>
            <p:spPr>
              <a:xfrm>
                <a:off x="0" y="105200"/>
                <a:ext cx="273528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003" y="6600"/>
                    </a:moveTo>
                    <a:cubicBezTo>
                      <a:pt x="17003" y="3730"/>
                      <a:pt x="18459" y="1393"/>
                      <a:pt x="20250" y="1393"/>
                    </a:cubicBezTo>
                    <a:cubicBezTo>
                      <a:pt x="20499" y="1393"/>
                      <a:pt x="20740" y="1442"/>
                      <a:pt x="20972" y="1527"/>
                    </a:cubicBezTo>
                    <a:cubicBezTo>
                      <a:pt x="20482" y="594"/>
                      <a:pt x="19749" y="0"/>
                      <a:pt x="18928" y="0"/>
                    </a:cubicBezTo>
                    <a:cubicBezTo>
                      <a:pt x="17453" y="0"/>
                      <a:pt x="16257" y="1918"/>
                      <a:pt x="16257" y="4284"/>
                    </a:cubicBezTo>
                    <a:cubicBezTo>
                      <a:pt x="16257" y="6254"/>
                      <a:pt x="15844" y="8067"/>
                      <a:pt x="15156" y="9532"/>
                    </a:cubicBezTo>
                    <a:cubicBezTo>
                      <a:pt x="16156" y="9547"/>
                      <a:pt x="16966" y="10855"/>
                      <a:pt x="16966" y="12461"/>
                    </a:cubicBezTo>
                    <a:cubicBezTo>
                      <a:pt x="16966" y="14077"/>
                      <a:pt x="16146" y="15392"/>
                      <a:pt x="15138" y="15392"/>
                    </a:cubicBezTo>
                    <a:cubicBezTo>
                      <a:pt x="14130" y="15392"/>
                      <a:pt x="13310" y="14077"/>
                      <a:pt x="13310" y="12461"/>
                    </a:cubicBezTo>
                    <a:cubicBezTo>
                      <a:pt x="13310" y="12313"/>
                      <a:pt x="13319" y="12169"/>
                      <a:pt x="13333" y="12027"/>
                    </a:cubicBezTo>
                    <a:cubicBezTo>
                      <a:pt x="12575" y="12667"/>
                      <a:pt x="11714" y="13033"/>
                      <a:pt x="10800" y="13033"/>
                    </a:cubicBezTo>
                    <a:cubicBezTo>
                      <a:pt x="9907" y="13033"/>
                      <a:pt x="9065" y="12681"/>
                      <a:pt x="8321" y="12068"/>
                    </a:cubicBezTo>
                    <a:cubicBezTo>
                      <a:pt x="8331" y="12197"/>
                      <a:pt x="8339" y="12327"/>
                      <a:pt x="8339" y="12461"/>
                    </a:cubicBezTo>
                    <a:cubicBezTo>
                      <a:pt x="8339" y="14077"/>
                      <a:pt x="7519" y="15392"/>
                      <a:pt x="6511" y="15392"/>
                    </a:cubicBezTo>
                    <a:cubicBezTo>
                      <a:pt x="5503" y="15392"/>
                      <a:pt x="4683" y="14077"/>
                      <a:pt x="4683" y="12461"/>
                    </a:cubicBezTo>
                    <a:cubicBezTo>
                      <a:pt x="4683" y="10880"/>
                      <a:pt x="5468" y="9591"/>
                      <a:pt x="6446" y="9535"/>
                    </a:cubicBezTo>
                    <a:cubicBezTo>
                      <a:pt x="5757" y="8071"/>
                      <a:pt x="5343" y="6255"/>
                      <a:pt x="5343" y="4284"/>
                    </a:cubicBezTo>
                    <a:cubicBezTo>
                      <a:pt x="5343" y="1918"/>
                      <a:pt x="4147" y="0"/>
                      <a:pt x="2671" y="0"/>
                    </a:cubicBezTo>
                    <a:cubicBezTo>
                      <a:pt x="1843" y="0"/>
                      <a:pt x="1103" y="605"/>
                      <a:pt x="613" y="1554"/>
                    </a:cubicBezTo>
                    <a:cubicBezTo>
                      <a:pt x="865" y="1453"/>
                      <a:pt x="1127" y="1393"/>
                      <a:pt x="1399" y="1393"/>
                    </a:cubicBezTo>
                    <a:cubicBezTo>
                      <a:pt x="3190" y="1393"/>
                      <a:pt x="4646" y="3730"/>
                      <a:pt x="4646" y="6600"/>
                    </a:cubicBezTo>
                    <a:cubicBezTo>
                      <a:pt x="4646" y="9472"/>
                      <a:pt x="3190" y="11808"/>
                      <a:pt x="1399" y="11808"/>
                    </a:cubicBezTo>
                    <a:cubicBezTo>
                      <a:pt x="1284" y="11808"/>
                      <a:pt x="1171" y="11799"/>
                      <a:pt x="1060" y="11780"/>
                    </a:cubicBezTo>
                    <a:cubicBezTo>
                      <a:pt x="1581" y="13519"/>
                      <a:pt x="2287" y="15123"/>
                      <a:pt x="3163" y="16528"/>
                    </a:cubicBezTo>
                    <a:cubicBezTo>
                      <a:pt x="4357" y="18443"/>
                      <a:pt x="5783" y="19849"/>
                      <a:pt x="7337" y="20690"/>
                    </a:cubicBezTo>
                    <a:cubicBezTo>
                      <a:pt x="7583" y="17880"/>
                      <a:pt x="9088" y="15708"/>
                      <a:pt x="10908" y="15708"/>
                    </a:cubicBezTo>
                    <a:cubicBezTo>
                      <a:pt x="12703" y="15708"/>
                      <a:pt x="14192" y="17823"/>
                      <a:pt x="14467" y="20580"/>
                    </a:cubicBezTo>
                    <a:cubicBezTo>
                      <a:pt x="15943" y="19728"/>
                      <a:pt x="17295" y="18359"/>
                      <a:pt x="18437" y="16528"/>
                    </a:cubicBezTo>
                    <a:cubicBezTo>
                      <a:pt x="19312" y="15125"/>
                      <a:pt x="20017" y="13522"/>
                      <a:pt x="20539" y="11785"/>
                    </a:cubicBezTo>
                    <a:cubicBezTo>
                      <a:pt x="20444" y="11799"/>
                      <a:pt x="20348" y="11808"/>
                      <a:pt x="20250" y="11808"/>
                    </a:cubicBezTo>
                    <a:cubicBezTo>
                      <a:pt x="18459" y="11808"/>
                      <a:pt x="17003" y="9472"/>
                      <a:pt x="17003" y="6600"/>
                    </a:cubicBezTo>
                    <a:close/>
                    <a:moveTo>
                      <a:pt x="21563" y="3598"/>
                    </a:moveTo>
                    <a:cubicBezTo>
                      <a:pt x="21191" y="3178"/>
                      <a:pt x="20738" y="2930"/>
                      <a:pt x="20250" y="2930"/>
                    </a:cubicBezTo>
                    <a:cubicBezTo>
                      <a:pt x="18988" y="2930"/>
                      <a:pt x="17961" y="4577"/>
                      <a:pt x="17961" y="6600"/>
                    </a:cubicBezTo>
                    <a:cubicBezTo>
                      <a:pt x="17961" y="8625"/>
                      <a:pt x="18988" y="10271"/>
                      <a:pt x="20250" y="10271"/>
                    </a:cubicBezTo>
                    <a:cubicBezTo>
                      <a:pt x="20507" y="10271"/>
                      <a:pt x="20753" y="10200"/>
                      <a:pt x="20983" y="10075"/>
                    </a:cubicBezTo>
                    <a:cubicBezTo>
                      <a:pt x="21388" y="8239"/>
                      <a:pt x="21600" y="6288"/>
                      <a:pt x="21600" y="4284"/>
                    </a:cubicBezTo>
                    <a:cubicBezTo>
                      <a:pt x="21600" y="4049"/>
                      <a:pt x="21585" y="3822"/>
                      <a:pt x="21563" y="3598"/>
                    </a:cubicBezTo>
                    <a:close/>
                    <a:moveTo>
                      <a:pt x="3688" y="6600"/>
                    </a:moveTo>
                    <a:cubicBezTo>
                      <a:pt x="3688" y="4577"/>
                      <a:pt x="2661" y="2930"/>
                      <a:pt x="1399" y="2930"/>
                    </a:cubicBezTo>
                    <a:cubicBezTo>
                      <a:pt x="886" y="2930"/>
                      <a:pt x="413" y="3205"/>
                      <a:pt x="31" y="3664"/>
                    </a:cubicBezTo>
                    <a:cubicBezTo>
                      <a:pt x="13" y="3867"/>
                      <a:pt x="0" y="4073"/>
                      <a:pt x="0" y="4284"/>
                    </a:cubicBezTo>
                    <a:cubicBezTo>
                      <a:pt x="0" y="6276"/>
                      <a:pt x="210" y="8216"/>
                      <a:pt x="610" y="10042"/>
                    </a:cubicBezTo>
                    <a:cubicBezTo>
                      <a:pt x="856" y="10188"/>
                      <a:pt x="1121" y="10271"/>
                      <a:pt x="1399" y="10271"/>
                    </a:cubicBezTo>
                    <a:cubicBezTo>
                      <a:pt x="2661" y="10271"/>
                      <a:pt x="3688" y="8625"/>
                      <a:pt x="3688" y="6600"/>
                    </a:cubicBezTo>
                    <a:close/>
                    <a:moveTo>
                      <a:pt x="5642" y="12461"/>
                    </a:moveTo>
                    <a:cubicBezTo>
                      <a:pt x="5642" y="13229"/>
                      <a:pt x="6032" y="13855"/>
                      <a:pt x="6511" y="13855"/>
                    </a:cubicBezTo>
                    <a:cubicBezTo>
                      <a:pt x="6991" y="13855"/>
                      <a:pt x="7380" y="13229"/>
                      <a:pt x="7380" y="12461"/>
                    </a:cubicBezTo>
                    <a:cubicBezTo>
                      <a:pt x="7380" y="11693"/>
                      <a:pt x="6991" y="11067"/>
                      <a:pt x="6511" y="11067"/>
                    </a:cubicBezTo>
                    <a:cubicBezTo>
                      <a:pt x="6032" y="11067"/>
                      <a:pt x="5642" y="11693"/>
                      <a:pt x="5642" y="12461"/>
                    </a:cubicBezTo>
                    <a:close/>
                    <a:moveTo>
                      <a:pt x="15138" y="13855"/>
                    </a:moveTo>
                    <a:cubicBezTo>
                      <a:pt x="15617" y="13855"/>
                      <a:pt x="16007" y="13229"/>
                      <a:pt x="16007" y="12461"/>
                    </a:cubicBezTo>
                    <a:cubicBezTo>
                      <a:pt x="16007" y="11693"/>
                      <a:pt x="15617" y="11067"/>
                      <a:pt x="15138" y="11067"/>
                    </a:cubicBezTo>
                    <a:cubicBezTo>
                      <a:pt x="14659" y="11067"/>
                      <a:pt x="14269" y="11693"/>
                      <a:pt x="14269" y="12461"/>
                    </a:cubicBezTo>
                    <a:cubicBezTo>
                      <a:pt x="14269" y="13229"/>
                      <a:pt x="14659" y="13855"/>
                      <a:pt x="15138" y="13855"/>
                    </a:cubicBezTo>
                    <a:close/>
                    <a:moveTo>
                      <a:pt x="10908" y="17245"/>
                    </a:moveTo>
                    <a:cubicBezTo>
                      <a:pt x="9525" y="17245"/>
                      <a:pt x="8387" y="18952"/>
                      <a:pt x="8268" y="21121"/>
                    </a:cubicBezTo>
                    <a:cubicBezTo>
                      <a:pt x="9088" y="21435"/>
                      <a:pt x="9936" y="21600"/>
                      <a:pt x="10800" y="21600"/>
                    </a:cubicBezTo>
                    <a:cubicBezTo>
                      <a:pt x="11738" y="21600"/>
                      <a:pt x="12658" y="21406"/>
                      <a:pt x="13542" y="21036"/>
                    </a:cubicBezTo>
                    <a:cubicBezTo>
                      <a:pt x="13399" y="18908"/>
                      <a:pt x="12273" y="17245"/>
                      <a:pt x="10908" y="1724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92" name="Group 92"/>
            <p:cNvGrpSpPr/>
            <p:nvPr/>
          </p:nvGrpSpPr>
          <p:grpSpPr>
            <a:xfrm>
              <a:off x="451491" y="-1"/>
              <a:ext cx="1288331" cy="397313"/>
              <a:chOff x="0" y="0"/>
              <a:chExt cx="1288330" cy="397311"/>
            </a:xfrm>
          </p:grpSpPr>
          <p:sp>
            <p:nvSpPr>
              <p:cNvPr id="89" name="Shape 89"/>
              <p:cNvSpPr/>
              <p:nvPr/>
            </p:nvSpPr>
            <p:spPr>
              <a:xfrm>
                <a:off x="0" y="0"/>
                <a:ext cx="1288331" cy="267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09" y="0"/>
                    </a:moveTo>
                    <a:cubicBezTo>
                      <a:pt x="11534" y="0"/>
                      <a:pt x="11413" y="501"/>
                      <a:pt x="11413" y="1340"/>
                    </a:cubicBezTo>
                    <a:cubicBezTo>
                      <a:pt x="11413" y="2179"/>
                      <a:pt x="11534" y="2681"/>
                      <a:pt x="11709" y="2681"/>
                    </a:cubicBezTo>
                    <a:lnTo>
                      <a:pt x="12014" y="2681"/>
                    </a:lnTo>
                    <a:lnTo>
                      <a:pt x="12014" y="18319"/>
                    </a:lnTo>
                    <a:lnTo>
                      <a:pt x="11709" y="18319"/>
                    </a:lnTo>
                    <a:cubicBezTo>
                      <a:pt x="11534" y="18319"/>
                      <a:pt x="11413" y="18820"/>
                      <a:pt x="11413" y="19659"/>
                    </a:cubicBezTo>
                    <a:cubicBezTo>
                      <a:pt x="11413" y="20498"/>
                      <a:pt x="11534" y="21000"/>
                      <a:pt x="11709" y="21000"/>
                    </a:cubicBezTo>
                    <a:lnTo>
                      <a:pt x="12960" y="21000"/>
                    </a:lnTo>
                    <a:cubicBezTo>
                      <a:pt x="13134" y="21000"/>
                      <a:pt x="13256" y="20498"/>
                      <a:pt x="13256" y="19659"/>
                    </a:cubicBezTo>
                    <a:cubicBezTo>
                      <a:pt x="13256" y="18820"/>
                      <a:pt x="13134" y="18319"/>
                      <a:pt x="12960" y="18319"/>
                    </a:cubicBezTo>
                    <a:lnTo>
                      <a:pt x="12571" y="18319"/>
                    </a:lnTo>
                    <a:lnTo>
                      <a:pt x="12571" y="2681"/>
                    </a:lnTo>
                    <a:lnTo>
                      <a:pt x="13613" y="2681"/>
                    </a:lnTo>
                    <a:cubicBezTo>
                      <a:pt x="13871" y="2681"/>
                      <a:pt x="14055" y="3073"/>
                      <a:pt x="14179" y="3686"/>
                    </a:cubicBezTo>
                    <a:cubicBezTo>
                      <a:pt x="14303" y="4297"/>
                      <a:pt x="14368" y="5355"/>
                      <a:pt x="14368" y="6730"/>
                    </a:cubicBezTo>
                    <a:cubicBezTo>
                      <a:pt x="14368" y="8105"/>
                      <a:pt x="14303" y="9163"/>
                      <a:pt x="14179" y="9774"/>
                    </a:cubicBezTo>
                    <a:cubicBezTo>
                      <a:pt x="14055" y="10387"/>
                      <a:pt x="13871" y="10723"/>
                      <a:pt x="13613" y="10723"/>
                    </a:cubicBezTo>
                    <a:lnTo>
                      <a:pt x="13123" y="10723"/>
                    </a:lnTo>
                    <a:cubicBezTo>
                      <a:pt x="12948" y="10723"/>
                      <a:pt x="12826" y="11225"/>
                      <a:pt x="12826" y="12064"/>
                    </a:cubicBezTo>
                    <a:cubicBezTo>
                      <a:pt x="12826" y="12903"/>
                      <a:pt x="12948" y="13404"/>
                      <a:pt x="13123" y="13404"/>
                    </a:cubicBezTo>
                    <a:lnTo>
                      <a:pt x="13613" y="13404"/>
                    </a:lnTo>
                    <a:cubicBezTo>
                      <a:pt x="14043" y="13404"/>
                      <a:pt x="14378" y="12863"/>
                      <a:pt x="14612" y="11673"/>
                    </a:cubicBezTo>
                    <a:cubicBezTo>
                      <a:pt x="14842" y="10498"/>
                      <a:pt x="14960" y="8860"/>
                      <a:pt x="14960" y="6744"/>
                    </a:cubicBezTo>
                    <a:cubicBezTo>
                      <a:pt x="14960" y="4628"/>
                      <a:pt x="14842" y="2962"/>
                      <a:pt x="14612" y="1787"/>
                    </a:cubicBezTo>
                    <a:cubicBezTo>
                      <a:pt x="14378" y="597"/>
                      <a:pt x="14043" y="0"/>
                      <a:pt x="13613" y="0"/>
                    </a:cubicBezTo>
                    <a:lnTo>
                      <a:pt x="11709" y="0"/>
                    </a:lnTo>
                    <a:close/>
                    <a:moveTo>
                      <a:pt x="84" y="2052"/>
                    </a:moveTo>
                    <a:cubicBezTo>
                      <a:pt x="27" y="2052"/>
                      <a:pt x="0" y="2199"/>
                      <a:pt x="0" y="2471"/>
                    </a:cubicBezTo>
                    <a:cubicBezTo>
                      <a:pt x="0" y="2746"/>
                      <a:pt x="27" y="2876"/>
                      <a:pt x="84" y="2876"/>
                    </a:cubicBezTo>
                    <a:lnTo>
                      <a:pt x="482" y="2876"/>
                    </a:lnTo>
                    <a:cubicBezTo>
                      <a:pt x="539" y="2876"/>
                      <a:pt x="569" y="3009"/>
                      <a:pt x="569" y="3281"/>
                    </a:cubicBezTo>
                    <a:lnTo>
                      <a:pt x="569" y="19952"/>
                    </a:lnTo>
                    <a:cubicBezTo>
                      <a:pt x="569" y="20226"/>
                      <a:pt x="539" y="20357"/>
                      <a:pt x="482" y="20357"/>
                    </a:cubicBezTo>
                    <a:lnTo>
                      <a:pt x="84" y="20357"/>
                    </a:lnTo>
                    <a:cubicBezTo>
                      <a:pt x="27" y="20357"/>
                      <a:pt x="0" y="20490"/>
                      <a:pt x="0" y="20762"/>
                    </a:cubicBezTo>
                    <a:cubicBezTo>
                      <a:pt x="0" y="21036"/>
                      <a:pt x="27" y="21181"/>
                      <a:pt x="84" y="21181"/>
                    </a:cubicBezTo>
                    <a:lnTo>
                      <a:pt x="1335" y="21181"/>
                    </a:lnTo>
                    <a:cubicBezTo>
                      <a:pt x="1393" y="21181"/>
                      <a:pt x="1420" y="21036"/>
                      <a:pt x="1420" y="20762"/>
                    </a:cubicBezTo>
                    <a:cubicBezTo>
                      <a:pt x="1420" y="20490"/>
                      <a:pt x="1393" y="20357"/>
                      <a:pt x="1335" y="20357"/>
                    </a:cubicBezTo>
                    <a:lnTo>
                      <a:pt x="825" y="20357"/>
                    </a:lnTo>
                    <a:cubicBezTo>
                      <a:pt x="768" y="20357"/>
                      <a:pt x="737" y="20226"/>
                      <a:pt x="737" y="19952"/>
                    </a:cubicBezTo>
                    <a:lnTo>
                      <a:pt x="737" y="3965"/>
                    </a:lnTo>
                    <a:cubicBezTo>
                      <a:pt x="737" y="3820"/>
                      <a:pt x="744" y="3750"/>
                      <a:pt x="755" y="3742"/>
                    </a:cubicBezTo>
                    <a:cubicBezTo>
                      <a:pt x="766" y="3733"/>
                      <a:pt x="776" y="3753"/>
                      <a:pt x="784" y="3826"/>
                    </a:cubicBezTo>
                    <a:lnTo>
                      <a:pt x="2375" y="20762"/>
                    </a:lnTo>
                    <a:cubicBezTo>
                      <a:pt x="2401" y="21036"/>
                      <a:pt x="2443" y="21181"/>
                      <a:pt x="2500" y="21181"/>
                    </a:cubicBezTo>
                    <a:cubicBezTo>
                      <a:pt x="2557" y="21181"/>
                      <a:pt x="2598" y="21036"/>
                      <a:pt x="2625" y="20762"/>
                    </a:cubicBezTo>
                    <a:lnTo>
                      <a:pt x="4215" y="3826"/>
                    </a:lnTo>
                    <a:cubicBezTo>
                      <a:pt x="4223" y="3753"/>
                      <a:pt x="4233" y="3733"/>
                      <a:pt x="4245" y="3742"/>
                    </a:cubicBezTo>
                    <a:cubicBezTo>
                      <a:pt x="4256" y="3750"/>
                      <a:pt x="4259" y="3820"/>
                      <a:pt x="4259" y="3965"/>
                    </a:cubicBezTo>
                    <a:lnTo>
                      <a:pt x="4259" y="19952"/>
                    </a:lnTo>
                    <a:cubicBezTo>
                      <a:pt x="4259" y="20226"/>
                      <a:pt x="4231" y="20357"/>
                      <a:pt x="4175" y="20357"/>
                    </a:cubicBezTo>
                    <a:lnTo>
                      <a:pt x="3664" y="20357"/>
                    </a:lnTo>
                    <a:cubicBezTo>
                      <a:pt x="3607" y="20357"/>
                      <a:pt x="3580" y="20490"/>
                      <a:pt x="3580" y="20762"/>
                    </a:cubicBezTo>
                    <a:cubicBezTo>
                      <a:pt x="3580" y="21036"/>
                      <a:pt x="3607" y="21181"/>
                      <a:pt x="3664" y="21181"/>
                    </a:cubicBezTo>
                    <a:lnTo>
                      <a:pt x="4912" y="21181"/>
                    </a:lnTo>
                    <a:cubicBezTo>
                      <a:pt x="4969" y="21181"/>
                      <a:pt x="4999" y="21036"/>
                      <a:pt x="4999" y="20762"/>
                    </a:cubicBezTo>
                    <a:cubicBezTo>
                      <a:pt x="4999" y="20490"/>
                      <a:pt x="4969" y="20357"/>
                      <a:pt x="4912" y="20357"/>
                    </a:cubicBezTo>
                    <a:lnTo>
                      <a:pt x="4517" y="20357"/>
                    </a:lnTo>
                    <a:cubicBezTo>
                      <a:pt x="4460" y="20357"/>
                      <a:pt x="4430" y="20226"/>
                      <a:pt x="4430" y="19952"/>
                    </a:cubicBezTo>
                    <a:lnTo>
                      <a:pt x="4430" y="3281"/>
                    </a:lnTo>
                    <a:cubicBezTo>
                      <a:pt x="4430" y="3009"/>
                      <a:pt x="4460" y="2876"/>
                      <a:pt x="4517" y="2876"/>
                    </a:cubicBezTo>
                    <a:lnTo>
                      <a:pt x="4912" y="2876"/>
                    </a:lnTo>
                    <a:cubicBezTo>
                      <a:pt x="4969" y="2876"/>
                      <a:pt x="4999" y="2746"/>
                      <a:pt x="4999" y="2471"/>
                    </a:cubicBezTo>
                    <a:cubicBezTo>
                      <a:pt x="4999" y="2199"/>
                      <a:pt x="4969" y="2052"/>
                      <a:pt x="4912" y="2052"/>
                    </a:cubicBezTo>
                    <a:lnTo>
                      <a:pt x="4288" y="2052"/>
                    </a:lnTo>
                    <a:cubicBezTo>
                      <a:pt x="4246" y="2052"/>
                      <a:pt x="4216" y="2090"/>
                      <a:pt x="4195" y="2164"/>
                    </a:cubicBezTo>
                    <a:cubicBezTo>
                      <a:pt x="4174" y="2235"/>
                      <a:pt x="4157" y="2344"/>
                      <a:pt x="4146" y="2471"/>
                    </a:cubicBezTo>
                    <a:lnTo>
                      <a:pt x="2555" y="19408"/>
                    </a:lnTo>
                    <a:cubicBezTo>
                      <a:pt x="2517" y="19790"/>
                      <a:pt x="2479" y="19790"/>
                      <a:pt x="2442" y="19408"/>
                    </a:cubicBezTo>
                    <a:lnTo>
                      <a:pt x="851" y="2471"/>
                    </a:lnTo>
                    <a:cubicBezTo>
                      <a:pt x="839" y="2344"/>
                      <a:pt x="825" y="2235"/>
                      <a:pt x="804" y="2164"/>
                    </a:cubicBezTo>
                    <a:cubicBezTo>
                      <a:pt x="783" y="2090"/>
                      <a:pt x="753" y="2052"/>
                      <a:pt x="711" y="2052"/>
                    </a:cubicBezTo>
                    <a:lnTo>
                      <a:pt x="84" y="2052"/>
                    </a:lnTo>
                    <a:close/>
                    <a:moveTo>
                      <a:pt x="17277" y="5222"/>
                    </a:moveTo>
                    <a:cubicBezTo>
                      <a:pt x="17138" y="5222"/>
                      <a:pt x="17008" y="5330"/>
                      <a:pt x="16885" y="5557"/>
                    </a:cubicBezTo>
                    <a:cubicBezTo>
                      <a:pt x="16772" y="5765"/>
                      <a:pt x="16666" y="6030"/>
                      <a:pt x="16575" y="6325"/>
                    </a:cubicBezTo>
                    <a:cubicBezTo>
                      <a:pt x="16535" y="6450"/>
                      <a:pt x="16500" y="6511"/>
                      <a:pt x="16464" y="6646"/>
                    </a:cubicBezTo>
                    <a:cubicBezTo>
                      <a:pt x="16446" y="5920"/>
                      <a:pt x="16331" y="5362"/>
                      <a:pt x="16171" y="5362"/>
                    </a:cubicBezTo>
                    <a:lnTo>
                      <a:pt x="15602" y="5362"/>
                    </a:lnTo>
                    <a:cubicBezTo>
                      <a:pt x="15427" y="5362"/>
                      <a:pt x="15306" y="6087"/>
                      <a:pt x="15306" y="6925"/>
                    </a:cubicBezTo>
                    <a:cubicBezTo>
                      <a:pt x="15306" y="7764"/>
                      <a:pt x="15427" y="8489"/>
                      <a:pt x="15602" y="8489"/>
                    </a:cubicBezTo>
                    <a:lnTo>
                      <a:pt x="15915" y="8489"/>
                    </a:lnTo>
                    <a:lnTo>
                      <a:pt x="15915" y="18319"/>
                    </a:lnTo>
                    <a:lnTo>
                      <a:pt x="15602" y="18319"/>
                    </a:lnTo>
                    <a:cubicBezTo>
                      <a:pt x="15427" y="18319"/>
                      <a:pt x="15306" y="18820"/>
                      <a:pt x="15306" y="19659"/>
                    </a:cubicBezTo>
                    <a:cubicBezTo>
                      <a:pt x="15306" y="20498"/>
                      <a:pt x="15427" y="21000"/>
                      <a:pt x="15602" y="21000"/>
                    </a:cubicBezTo>
                    <a:lnTo>
                      <a:pt x="16795" y="21000"/>
                    </a:lnTo>
                    <a:cubicBezTo>
                      <a:pt x="16970" y="21000"/>
                      <a:pt x="17091" y="20498"/>
                      <a:pt x="17091" y="19659"/>
                    </a:cubicBezTo>
                    <a:cubicBezTo>
                      <a:pt x="17091" y="18820"/>
                      <a:pt x="16970" y="18319"/>
                      <a:pt x="16795" y="18319"/>
                    </a:cubicBezTo>
                    <a:lnTo>
                      <a:pt x="16473" y="18319"/>
                    </a:lnTo>
                    <a:lnTo>
                      <a:pt x="16473" y="11030"/>
                    </a:lnTo>
                    <a:cubicBezTo>
                      <a:pt x="16566" y="10507"/>
                      <a:pt x="16612" y="10028"/>
                      <a:pt x="16694" y="9592"/>
                    </a:cubicBezTo>
                    <a:cubicBezTo>
                      <a:pt x="16767" y="9192"/>
                      <a:pt x="16859" y="8819"/>
                      <a:pt x="16966" y="8489"/>
                    </a:cubicBezTo>
                    <a:cubicBezTo>
                      <a:pt x="17058" y="8210"/>
                      <a:pt x="17161" y="8070"/>
                      <a:pt x="17280" y="8070"/>
                    </a:cubicBezTo>
                    <a:cubicBezTo>
                      <a:pt x="17441" y="8070"/>
                      <a:pt x="17555" y="8252"/>
                      <a:pt x="17634" y="8615"/>
                    </a:cubicBezTo>
                    <a:cubicBezTo>
                      <a:pt x="17712" y="8970"/>
                      <a:pt x="17747" y="9386"/>
                      <a:pt x="17747" y="9927"/>
                    </a:cubicBezTo>
                    <a:cubicBezTo>
                      <a:pt x="17747" y="10766"/>
                      <a:pt x="17869" y="11352"/>
                      <a:pt x="18044" y="11352"/>
                    </a:cubicBezTo>
                    <a:cubicBezTo>
                      <a:pt x="18218" y="11352"/>
                      <a:pt x="18343" y="10766"/>
                      <a:pt x="18343" y="9927"/>
                    </a:cubicBezTo>
                    <a:cubicBezTo>
                      <a:pt x="18343" y="9289"/>
                      <a:pt x="18318" y="8677"/>
                      <a:pt x="18270" y="8112"/>
                    </a:cubicBezTo>
                    <a:cubicBezTo>
                      <a:pt x="18221" y="7535"/>
                      <a:pt x="18148" y="7015"/>
                      <a:pt x="18052" y="6576"/>
                    </a:cubicBezTo>
                    <a:cubicBezTo>
                      <a:pt x="17958" y="6147"/>
                      <a:pt x="17845" y="5808"/>
                      <a:pt x="17715" y="5571"/>
                    </a:cubicBezTo>
                    <a:cubicBezTo>
                      <a:pt x="17587" y="5335"/>
                      <a:pt x="17438" y="5222"/>
                      <a:pt x="17277" y="5222"/>
                    </a:cubicBezTo>
                    <a:close/>
                    <a:moveTo>
                      <a:pt x="19997" y="5362"/>
                    </a:moveTo>
                    <a:cubicBezTo>
                      <a:pt x="19767" y="5362"/>
                      <a:pt x="19548" y="5565"/>
                      <a:pt x="19350" y="5962"/>
                    </a:cubicBezTo>
                    <a:cubicBezTo>
                      <a:pt x="19151" y="6362"/>
                      <a:pt x="18980" y="6931"/>
                      <a:pt x="18839" y="7651"/>
                    </a:cubicBezTo>
                    <a:cubicBezTo>
                      <a:pt x="18699" y="8366"/>
                      <a:pt x="18589" y="9238"/>
                      <a:pt x="18511" y="10235"/>
                    </a:cubicBezTo>
                    <a:cubicBezTo>
                      <a:pt x="18434" y="11218"/>
                      <a:pt x="18395" y="12313"/>
                      <a:pt x="18395" y="13488"/>
                    </a:cubicBezTo>
                    <a:cubicBezTo>
                      <a:pt x="18395" y="14662"/>
                      <a:pt x="18434" y="15744"/>
                      <a:pt x="18511" y="16727"/>
                    </a:cubicBezTo>
                    <a:cubicBezTo>
                      <a:pt x="18589" y="17724"/>
                      <a:pt x="18699" y="18597"/>
                      <a:pt x="18839" y="19310"/>
                    </a:cubicBezTo>
                    <a:cubicBezTo>
                      <a:pt x="18980" y="20031"/>
                      <a:pt x="19150" y="20599"/>
                      <a:pt x="19350" y="21000"/>
                    </a:cubicBezTo>
                    <a:cubicBezTo>
                      <a:pt x="19547" y="21396"/>
                      <a:pt x="19765" y="21600"/>
                      <a:pt x="19997" y="21600"/>
                    </a:cubicBezTo>
                    <a:cubicBezTo>
                      <a:pt x="20229" y="21600"/>
                      <a:pt x="20448" y="21396"/>
                      <a:pt x="20645" y="21000"/>
                    </a:cubicBezTo>
                    <a:cubicBezTo>
                      <a:pt x="20845" y="20599"/>
                      <a:pt x="21016" y="20029"/>
                      <a:pt x="21156" y="19310"/>
                    </a:cubicBezTo>
                    <a:cubicBezTo>
                      <a:pt x="21296" y="18595"/>
                      <a:pt x="21406" y="17723"/>
                      <a:pt x="21484" y="16727"/>
                    </a:cubicBezTo>
                    <a:cubicBezTo>
                      <a:pt x="21561" y="15742"/>
                      <a:pt x="21600" y="14661"/>
                      <a:pt x="21600" y="13488"/>
                    </a:cubicBezTo>
                    <a:cubicBezTo>
                      <a:pt x="21600" y="12314"/>
                      <a:pt x="21561" y="11220"/>
                      <a:pt x="21484" y="10235"/>
                    </a:cubicBezTo>
                    <a:cubicBezTo>
                      <a:pt x="21406" y="9238"/>
                      <a:pt x="21296" y="8367"/>
                      <a:pt x="21156" y="7651"/>
                    </a:cubicBezTo>
                    <a:cubicBezTo>
                      <a:pt x="21015" y="6931"/>
                      <a:pt x="20844" y="6363"/>
                      <a:pt x="20645" y="5962"/>
                    </a:cubicBezTo>
                    <a:cubicBezTo>
                      <a:pt x="20447" y="5565"/>
                      <a:pt x="20228" y="5362"/>
                      <a:pt x="19997" y="5362"/>
                    </a:cubicBezTo>
                    <a:close/>
                    <a:moveTo>
                      <a:pt x="6312" y="7247"/>
                    </a:moveTo>
                    <a:cubicBezTo>
                      <a:pt x="6187" y="7247"/>
                      <a:pt x="6067" y="7329"/>
                      <a:pt x="5957" y="7484"/>
                    </a:cubicBezTo>
                    <a:cubicBezTo>
                      <a:pt x="5847" y="7638"/>
                      <a:pt x="5751" y="7829"/>
                      <a:pt x="5664" y="8056"/>
                    </a:cubicBezTo>
                    <a:cubicBezTo>
                      <a:pt x="5577" y="8285"/>
                      <a:pt x="5498" y="8541"/>
                      <a:pt x="5432" y="8824"/>
                    </a:cubicBezTo>
                    <a:cubicBezTo>
                      <a:pt x="5365" y="9106"/>
                      <a:pt x="5314" y="9365"/>
                      <a:pt x="5272" y="9620"/>
                    </a:cubicBezTo>
                    <a:cubicBezTo>
                      <a:pt x="5238" y="9838"/>
                      <a:pt x="5244" y="10029"/>
                      <a:pt x="5290" y="10193"/>
                    </a:cubicBezTo>
                    <a:cubicBezTo>
                      <a:pt x="5335" y="10356"/>
                      <a:pt x="5375" y="10327"/>
                      <a:pt x="5409" y="10109"/>
                    </a:cubicBezTo>
                    <a:cubicBezTo>
                      <a:pt x="5443" y="9891"/>
                      <a:pt x="5487" y="9663"/>
                      <a:pt x="5542" y="9425"/>
                    </a:cubicBezTo>
                    <a:cubicBezTo>
                      <a:pt x="5597" y="9190"/>
                      <a:pt x="5660" y="8983"/>
                      <a:pt x="5734" y="8782"/>
                    </a:cubicBezTo>
                    <a:cubicBezTo>
                      <a:pt x="5808" y="8583"/>
                      <a:pt x="5892" y="8404"/>
                      <a:pt x="5986" y="8266"/>
                    </a:cubicBezTo>
                    <a:cubicBezTo>
                      <a:pt x="6081" y="8129"/>
                      <a:pt x="6190" y="8070"/>
                      <a:pt x="6312" y="8070"/>
                    </a:cubicBezTo>
                    <a:cubicBezTo>
                      <a:pt x="6448" y="8070"/>
                      <a:pt x="6570" y="8159"/>
                      <a:pt x="6680" y="8350"/>
                    </a:cubicBezTo>
                    <a:cubicBezTo>
                      <a:pt x="6790" y="8540"/>
                      <a:pt x="6883" y="8807"/>
                      <a:pt x="6959" y="9145"/>
                    </a:cubicBezTo>
                    <a:cubicBezTo>
                      <a:pt x="7035" y="9481"/>
                      <a:pt x="7091" y="9871"/>
                      <a:pt x="7133" y="10318"/>
                    </a:cubicBezTo>
                    <a:cubicBezTo>
                      <a:pt x="7175" y="10766"/>
                      <a:pt x="7197" y="11247"/>
                      <a:pt x="7197" y="11756"/>
                    </a:cubicBezTo>
                    <a:lnTo>
                      <a:pt x="7197" y="16950"/>
                    </a:lnTo>
                    <a:cubicBezTo>
                      <a:pt x="7118" y="17642"/>
                      <a:pt x="7021" y="18263"/>
                      <a:pt x="6907" y="18807"/>
                    </a:cubicBezTo>
                    <a:cubicBezTo>
                      <a:pt x="6808" y="19282"/>
                      <a:pt x="6690" y="19705"/>
                      <a:pt x="6550" y="20078"/>
                    </a:cubicBezTo>
                    <a:cubicBezTo>
                      <a:pt x="6410" y="20451"/>
                      <a:pt x="6248" y="20637"/>
                      <a:pt x="6062" y="20637"/>
                    </a:cubicBezTo>
                    <a:cubicBezTo>
                      <a:pt x="5778" y="20637"/>
                      <a:pt x="5565" y="20296"/>
                      <a:pt x="5423" y="19631"/>
                    </a:cubicBezTo>
                    <a:cubicBezTo>
                      <a:pt x="5281" y="18966"/>
                      <a:pt x="5208" y="18115"/>
                      <a:pt x="5208" y="17076"/>
                    </a:cubicBezTo>
                    <a:cubicBezTo>
                      <a:pt x="5208" y="16567"/>
                      <a:pt x="5227" y="16102"/>
                      <a:pt x="5264" y="15666"/>
                    </a:cubicBezTo>
                    <a:cubicBezTo>
                      <a:pt x="5299" y="15230"/>
                      <a:pt x="5355" y="14844"/>
                      <a:pt x="5435" y="14535"/>
                    </a:cubicBezTo>
                    <a:cubicBezTo>
                      <a:pt x="5514" y="14224"/>
                      <a:pt x="5615" y="13990"/>
                      <a:pt x="5737" y="13809"/>
                    </a:cubicBezTo>
                    <a:cubicBezTo>
                      <a:pt x="5858" y="13628"/>
                      <a:pt x="6005" y="13530"/>
                      <a:pt x="6175" y="13530"/>
                    </a:cubicBezTo>
                    <a:lnTo>
                      <a:pt x="6770" y="13530"/>
                    </a:lnTo>
                    <a:cubicBezTo>
                      <a:pt x="6827" y="13530"/>
                      <a:pt x="6857" y="13398"/>
                      <a:pt x="6857" y="13125"/>
                    </a:cubicBezTo>
                    <a:cubicBezTo>
                      <a:pt x="6857" y="12852"/>
                      <a:pt x="6827" y="12706"/>
                      <a:pt x="6770" y="12706"/>
                    </a:cubicBezTo>
                    <a:lnTo>
                      <a:pt x="6175" y="12706"/>
                    </a:lnTo>
                    <a:cubicBezTo>
                      <a:pt x="5990" y="12706"/>
                      <a:pt x="5825" y="12828"/>
                      <a:pt x="5685" y="13055"/>
                    </a:cubicBezTo>
                    <a:cubicBezTo>
                      <a:pt x="5544" y="13284"/>
                      <a:pt x="5427" y="13585"/>
                      <a:pt x="5330" y="13976"/>
                    </a:cubicBezTo>
                    <a:cubicBezTo>
                      <a:pt x="5234" y="14369"/>
                      <a:pt x="5162" y="14831"/>
                      <a:pt x="5113" y="15359"/>
                    </a:cubicBezTo>
                    <a:cubicBezTo>
                      <a:pt x="5063" y="15886"/>
                      <a:pt x="5037" y="16457"/>
                      <a:pt x="5037" y="17076"/>
                    </a:cubicBezTo>
                    <a:cubicBezTo>
                      <a:pt x="5037" y="17696"/>
                      <a:pt x="5059" y="18280"/>
                      <a:pt x="5101" y="18807"/>
                    </a:cubicBezTo>
                    <a:cubicBezTo>
                      <a:pt x="5143" y="19336"/>
                      <a:pt x="5204" y="19784"/>
                      <a:pt x="5290" y="20176"/>
                    </a:cubicBezTo>
                    <a:cubicBezTo>
                      <a:pt x="5375" y="20567"/>
                      <a:pt x="5483" y="20882"/>
                      <a:pt x="5612" y="21111"/>
                    </a:cubicBezTo>
                    <a:cubicBezTo>
                      <a:pt x="5741" y="21339"/>
                      <a:pt x="5892" y="21446"/>
                      <a:pt x="6062" y="21446"/>
                    </a:cubicBezTo>
                    <a:cubicBezTo>
                      <a:pt x="6198" y="21446"/>
                      <a:pt x="6322" y="21363"/>
                      <a:pt x="6434" y="21181"/>
                    </a:cubicBezTo>
                    <a:cubicBezTo>
                      <a:pt x="6545" y="21000"/>
                      <a:pt x="6646" y="20781"/>
                      <a:pt x="6735" y="20525"/>
                    </a:cubicBezTo>
                    <a:cubicBezTo>
                      <a:pt x="6824" y="20271"/>
                      <a:pt x="6899" y="19997"/>
                      <a:pt x="6962" y="19715"/>
                    </a:cubicBezTo>
                    <a:cubicBezTo>
                      <a:pt x="7024" y="19434"/>
                      <a:pt x="7073" y="19181"/>
                      <a:pt x="7107" y="18961"/>
                    </a:cubicBezTo>
                    <a:cubicBezTo>
                      <a:pt x="7122" y="18871"/>
                      <a:pt x="7134" y="18831"/>
                      <a:pt x="7145" y="18821"/>
                    </a:cubicBezTo>
                    <a:cubicBezTo>
                      <a:pt x="7156" y="18812"/>
                      <a:pt x="7166" y="18826"/>
                      <a:pt x="7174" y="18863"/>
                    </a:cubicBezTo>
                    <a:cubicBezTo>
                      <a:pt x="7181" y="18900"/>
                      <a:pt x="7187" y="18944"/>
                      <a:pt x="7191" y="19017"/>
                    </a:cubicBezTo>
                    <a:cubicBezTo>
                      <a:pt x="7195" y="19089"/>
                      <a:pt x="7197" y="19166"/>
                      <a:pt x="7197" y="19240"/>
                    </a:cubicBezTo>
                    <a:lnTo>
                      <a:pt x="7197" y="20762"/>
                    </a:lnTo>
                    <a:cubicBezTo>
                      <a:pt x="7197" y="21036"/>
                      <a:pt x="7224" y="21181"/>
                      <a:pt x="7281" y="21181"/>
                    </a:cubicBezTo>
                    <a:lnTo>
                      <a:pt x="7850" y="21181"/>
                    </a:lnTo>
                    <a:cubicBezTo>
                      <a:pt x="7907" y="21181"/>
                      <a:pt x="7935" y="21036"/>
                      <a:pt x="7935" y="20762"/>
                    </a:cubicBezTo>
                    <a:cubicBezTo>
                      <a:pt x="7935" y="20490"/>
                      <a:pt x="7907" y="20357"/>
                      <a:pt x="7850" y="20357"/>
                    </a:cubicBezTo>
                    <a:lnTo>
                      <a:pt x="7453" y="20357"/>
                    </a:lnTo>
                    <a:cubicBezTo>
                      <a:pt x="7396" y="20357"/>
                      <a:pt x="7368" y="20226"/>
                      <a:pt x="7368" y="19952"/>
                    </a:cubicBezTo>
                    <a:lnTo>
                      <a:pt x="7368" y="11756"/>
                    </a:lnTo>
                    <a:cubicBezTo>
                      <a:pt x="7368" y="11136"/>
                      <a:pt x="7342" y="10558"/>
                      <a:pt x="7293" y="10011"/>
                    </a:cubicBezTo>
                    <a:cubicBezTo>
                      <a:pt x="7244" y="9465"/>
                      <a:pt x="7175" y="8983"/>
                      <a:pt x="7084" y="8573"/>
                    </a:cubicBezTo>
                    <a:cubicBezTo>
                      <a:pt x="6993" y="8163"/>
                      <a:pt x="6881" y="7833"/>
                      <a:pt x="6750" y="7596"/>
                    </a:cubicBezTo>
                    <a:cubicBezTo>
                      <a:pt x="6619" y="7359"/>
                      <a:pt x="6475" y="7247"/>
                      <a:pt x="6312" y="7247"/>
                    </a:cubicBezTo>
                    <a:close/>
                    <a:moveTo>
                      <a:pt x="20055" y="8042"/>
                    </a:moveTo>
                    <a:cubicBezTo>
                      <a:pt x="20212" y="8042"/>
                      <a:pt x="20353" y="8172"/>
                      <a:pt x="20476" y="8419"/>
                    </a:cubicBezTo>
                    <a:cubicBezTo>
                      <a:pt x="20599" y="8666"/>
                      <a:pt x="20701" y="8997"/>
                      <a:pt x="20787" y="9439"/>
                    </a:cubicBezTo>
                    <a:cubicBezTo>
                      <a:pt x="20873" y="9884"/>
                      <a:pt x="20942" y="10433"/>
                      <a:pt x="20990" y="11072"/>
                    </a:cubicBezTo>
                    <a:cubicBezTo>
                      <a:pt x="21040" y="11734"/>
                      <a:pt x="21066" y="12484"/>
                      <a:pt x="21066" y="13306"/>
                    </a:cubicBezTo>
                    <a:cubicBezTo>
                      <a:pt x="21066" y="14146"/>
                      <a:pt x="21040" y="14909"/>
                      <a:pt x="20990" y="15568"/>
                    </a:cubicBezTo>
                    <a:cubicBezTo>
                      <a:pt x="20942" y="16209"/>
                      <a:pt x="20873" y="16758"/>
                      <a:pt x="20787" y="17202"/>
                    </a:cubicBezTo>
                    <a:cubicBezTo>
                      <a:pt x="20702" y="17638"/>
                      <a:pt x="20599" y="17989"/>
                      <a:pt x="20479" y="18221"/>
                    </a:cubicBezTo>
                    <a:cubicBezTo>
                      <a:pt x="20356" y="18462"/>
                      <a:pt x="20213" y="18584"/>
                      <a:pt x="20055" y="18584"/>
                    </a:cubicBezTo>
                    <a:cubicBezTo>
                      <a:pt x="19898" y="18584"/>
                      <a:pt x="19755" y="18462"/>
                      <a:pt x="19632" y="18221"/>
                    </a:cubicBezTo>
                    <a:cubicBezTo>
                      <a:pt x="19512" y="17989"/>
                      <a:pt x="19409" y="17650"/>
                      <a:pt x="19324" y="17216"/>
                    </a:cubicBezTo>
                    <a:cubicBezTo>
                      <a:pt x="19237" y="16765"/>
                      <a:pt x="19170" y="16221"/>
                      <a:pt x="19121" y="15568"/>
                    </a:cubicBezTo>
                    <a:cubicBezTo>
                      <a:pt x="19071" y="14913"/>
                      <a:pt x="19045" y="14151"/>
                      <a:pt x="19045" y="13306"/>
                    </a:cubicBezTo>
                    <a:cubicBezTo>
                      <a:pt x="19045" y="12479"/>
                      <a:pt x="19071" y="11729"/>
                      <a:pt x="19121" y="11072"/>
                    </a:cubicBezTo>
                    <a:cubicBezTo>
                      <a:pt x="19170" y="10429"/>
                      <a:pt x="19238" y="9881"/>
                      <a:pt x="19324" y="9439"/>
                    </a:cubicBezTo>
                    <a:cubicBezTo>
                      <a:pt x="19410" y="8995"/>
                      <a:pt x="19511" y="8667"/>
                      <a:pt x="19635" y="8419"/>
                    </a:cubicBezTo>
                    <a:cubicBezTo>
                      <a:pt x="19757" y="8172"/>
                      <a:pt x="19899" y="8042"/>
                      <a:pt x="20055" y="80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90" name="Shape 90"/>
              <p:cNvSpPr/>
              <p:nvPr/>
            </p:nvSpPr>
            <p:spPr>
              <a:xfrm>
                <a:off x="376801" y="88659"/>
                <a:ext cx="283710" cy="3086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60" extrusionOk="0">
                    <a:moveTo>
                      <a:pt x="21213" y="11458"/>
                    </a:moveTo>
                    <a:lnTo>
                      <a:pt x="19665" y="11458"/>
                    </a:lnTo>
                    <a:cubicBezTo>
                      <a:pt x="19526" y="11458"/>
                      <a:pt x="19407" y="11423"/>
                      <a:pt x="19303" y="11352"/>
                    </a:cubicBezTo>
                    <a:cubicBezTo>
                      <a:pt x="19200" y="11281"/>
                      <a:pt x="19106" y="11198"/>
                      <a:pt x="19020" y="11103"/>
                    </a:cubicBezTo>
                    <a:lnTo>
                      <a:pt x="15331" y="6393"/>
                    </a:lnTo>
                    <a:cubicBezTo>
                      <a:pt x="15227" y="6251"/>
                      <a:pt x="15227" y="6109"/>
                      <a:pt x="15331" y="5967"/>
                    </a:cubicBezTo>
                    <a:lnTo>
                      <a:pt x="18242" y="2078"/>
                    </a:lnTo>
                    <a:cubicBezTo>
                      <a:pt x="18311" y="1983"/>
                      <a:pt x="18401" y="1899"/>
                      <a:pt x="18513" y="1828"/>
                    </a:cubicBezTo>
                    <a:cubicBezTo>
                      <a:pt x="18530" y="1817"/>
                      <a:pt x="18584" y="1790"/>
                      <a:pt x="18658" y="1754"/>
                    </a:cubicBezTo>
                    <a:cubicBezTo>
                      <a:pt x="19600" y="1650"/>
                      <a:pt x="20445" y="1250"/>
                      <a:pt x="21072" y="657"/>
                    </a:cubicBezTo>
                    <a:cubicBezTo>
                      <a:pt x="21234" y="504"/>
                      <a:pt x="21230" y="258"/>
                      <a:pt x="21064" y="110"/>
                    </a:cubicBezTo>
                    <a:cubicBezTo>
                      <a:pt x="20896" y="-39"/>
                      <a:pt x="20630" y="-36"/>
                      <a:pt x="20467" y="118"/>
                    </a:cubicBezTo>
                    <a:cubicBezTo>
                      <a:pt x="19916" y="637"/>
                      <a:pt x="19162" y="966"/>
                      <a:pt x="18322" y="1002"/>
                    </a:cubicBezTo>
                    <a:lnTo>
                      <a:pt x="17812" y="990"/>
                    </a:lnTo>
                    <a:cubicBezTo>
                      <a:pt x="17055" y="913"/>
                      <a:pt x="16380" y="594"/>
                      <a:pt x="15873" y="117"/>
                    </a:cubicBezTo>
                    <a:cubicBezTo>
                      <a:pt x="15710" y="-37"/>
                      <a:pt x="15443" y="-40"/>
                      <a:pt x="15276" y="110"/>
                    </a:cubicBezTo>
                    <a:cubicBezTo>
                      <a:pt x="15109" y="259"/>
                      <a:pt x="15106" y="504"/>
                      <a:pt x="15269" y="657"/>
                    </a:cubicBezTo>
                    <a:lnTo>
                      <a:pt x="15268" y="657"/>
                    </a:lnTo>
                    <a:cubicBezTo>
                      <a:pt x="15838" y="1195"/>
                      <a:pt x="16587" y="1573"/>
                      <a:pt x="17425" y="1717"/>
                    </a:cubicBezTo>
                    <a:cubicBezTo>
                      <a:pt x="17428" y="1728"/>
                      <a:pt x="17435" y="1739"/>
                      <a:pt x="17437" y="1751"/>
                    </a:cubicBezTo>
                    <a:cubicBezTo>
                      <a:pt x="17459" y="1838"/>
                      <a:pt x="17430" y="1972"/>
                      <a:pt x="17345" y="2067"/>
                    </a:cubicBezTo>
                    <a:lnTo>
                      <a:pt x="14867" y="5352"/>
                    </a:lnTo>
                    <a:cubicBezTo>
                      <a:pt x="14746" y="5525"/>
                      <a:pt x="14626" y="5525"/>
                      <a:pt x="14506" y="5352"/>
                    </a:cubicBezTo>
                    <a:lnTo>
                      <a:pt x="11411" y="1400"/>
                    </a:lnTo>
                    <a:cubicBezTo>
                      <a:pt x="11324" y="1305"/>
                      <a:pt x="11310" y="1221"/>
                      <a:pt x="11372" y="1150"/>
                    </a:cubicBezTo>
                    <a:cubicBezTo>
                      <a:pt x="11431" y="1079"/>
                      <a:pt x="11530" y="1045"/>
                      <a:pt x="11668" y="1045"/>
                    </a:cubicBezTo>
                    <a:lnTo>
                      <a:pt x="13732" y="1045"/>
                    </a:lnTo>
                    <a:cubicBezTo>
                      <a:pt x="13989" y="1045"/>
                      <a:pt x="14119" y="926"/>
                      <a:pt x="14119" y="690"/>
                    </a:cubicBezTo>
                    <a:cubicBezTo>
                      <a:pt x="14119" y="453"/>
                      <a:pt x="13989" y="335"/>
                      <a:pt x="13732" y="335"/>
                    </a:cubicBezTo>
                    <a:lnTo>
                      <a:pt x="8315" y="335"/>
                    </a:lnTo>
                    <a:cubicBezTo>
                      <a:pt x="8056" y="335"/>
                      <a:pt x="7928" y="453"/>
                      <a:pt x="7928" y="690"/>
                    </a:cubicBezTo>
                    <a:cubicBezTo>
                      <a:pt x="7928" y="926"/>
                      <a:pt x="8056" y="1045"/>
                      <a:pt x="8315" y="1045"/>
                    </a:cubicBezTo>
                    <a:lnTo>
                      <a:pt x="9863" y="1045"/>
                    </a:lnTo>
                    <a:cubicBezTo>
                      <a:pt x="10000" y="1045"/>
                      <a:pt x="10124" y="1079"/>
                      <a:pt x="10237" y="1150"/>
                    </a:cubicBezTo>
                    <a:cubicBezTo>
                      <a:pt x="10348" y="1221"/>
                      <a:pt x="10438" y="1305"/>
                      <a:pt x="10508" y="1400"/>
                    </a:cubicBezTo>
                    <a:lnTo>
                      <a:pt x="14066" y="5967"/>
                    </a:lnTo>
                    <a:cubicBezTo>
                      <a:pt x="14170" y="6109"/>
                      <a:pt x="14170" y="6251"/>
                      <a:pt x="14066" y="6393"/>
                    </a:cubicBezTo>
                    <a:lnTo>
                      <a:pt x="2579" y="20495"/>
                    </a:lnTo>
                    <a:cubicBezTo>
                      <a:pt x="2492" y="20590"/>
                      <a:pt x="2399" y="20674"/>
                      <a:pt x="2295" y="20745"/>
                    </a:cubicBezTo>
                    <a:cubicBezTo>
                      <a:pt x="2192" y="20816"/>
                      <a:pt x="2072" y="20850"/>
                      <a:pt x="1935" y="20850"/>
                    </a:cubicBezTo>
                    <a:lnTo>
                      <a:pt x="387" y="20850"/>
                    </a:lnTo>
                    <a:cubicBezTo>
                      <a:pt x="128" y="20850"/>
                      <a:pt x="0" y="20969"/>
                      <a:pt x="0" y="21205"/>
                    </a:cubicBezTo>
                    <a:cubicBezTo>
                      <a:pt x="0" y="21442"/>
                      <a:pt x="128" y="21560"/>
                      <a:pt x="387" y="21560"/>
                    </a:cubicBezTo>
                    <a:lnTo>
                      <a:pt x="5803" y="21560"/>
                    </a:lnTo>
                    <a:cubicBezTo>
                      <a:pt x="6061" y="21560"/>
                      <a:pt x="6190" y="21442"/>
                      <a:pt x="6190" y="21205"/>
                    </a:cubicBezTo>
                    <a:cubicBezTo>
                      <a:pt x="6190" y="20969"/>
                      <a:pt x="6061" y="20850"/>
                      <a:pt x="5803" y="20850"/>
                    </a:cubicBezTo>
                    <a:lnTo>
                      <a:pt x="3740" y="20850"/>
                    </a:lnTo>
                    <a:cubicBezTo>
                      <a:pt x="3602" y="20850"/>
                      <a:pt x="3504" y="20816"/>
                      <a:pt x="3442" y="20745"/>
                    </a:cubicBezTo>
                    <a:cubicBezTo>
                      <a:pt x="3382" y="20674"/>
                      <a:pt x="3395" y="20590"/>
                      <a:pt x="3481" y="20495"/>
                    </a:cubicBezTo>
                    <a:lnTo>
                      <a:pt x="14506" y="6985"/>
                    </a:lnTo>
                    <a:cubicBezTo>
                      <a:pt x="14626" y="6827"/>
                      <a:pt x="14746" y="6827"/>
                      <a:pt x="14867" y="6985"/>
                    </a:cubicBezTo>
                    <a:lnTo>
                      <a:pt x="18117" y="11103"/>
                    </a:lnTo>
                    <a:cubicBezTo>
                      <a:pt x="18204" y="11198"/>
                      <a:pt x="18216" y="11281"/>
                      <a:pt x="18156" y="11352"/>
                    </a:cubicBezTo>
                    <a:cubicBezTo>
                      <a:pt x="18095" y="11423"/>
                      <a:pt x="17996" y="11458"/>
                      <a:pt x="17859" y="11458"/>
                    </a:cubicBezTo>
                    <a:lnTo>
                      <a:pt x="15795" y="11458"/>
                    </a:lnTo>
                    <a:cubicBezTo>
                      <a:pt x="15537" y="11458"/>
                      <a:pt x="15409" y="11577"/>
                      <a:pt x="15409" y="11813"/>
                    </a:cubicBezTo>
                    <a:cubicBezTo>
                      <a:pt x="15409" y="12050"/>
                      <a:pt x="15537" y="12167"/>
                      <a:pt x="15795" y="12167"/>
                    </a:cubicBezTo>
                    <a:lnTo>
                      <a:pt x="21213" y="12167"/>
                    </a:lnTo>
                    <a:cubicBezTo>
                      <a:pt x="21470" y="12167"/>
                      <a:pt x="21600" y="12050"/>
                      <a:pt x="21600" y="11813"/>
                    </a:cubicBezTo>
                    <a:cubicBezTo>
                      <a:pt x="21600" y="11577"/>
                      <a:pt x="21470" y="11458"/>
                      <a:pt x="21213" y="1145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91" name="Shape 91"/>
              <p:cNvSpPr/>
              <p:nvPr/>
            </p:nvSpPr>
            <p:spPr>
              <a:xfrm>
                <a:off x="592908" y="72035"/>
                <a:ext cx="44769" cy="20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802" y="11979"/>
                    </a:moveTo>
                    <a:cubicBezTo>
                      <a:pt x="15493" y="11979"/>
                      <a:pt x="14427" y="10116"/>
                      <a:pt x="14427" y="7815"/>
                    </a:cubicBezTo>
                    <a:cubicBezTo>
                      <a:pt x="14427" y="5520"/>
                      <a:pt x="15493" y="3657"/>
                      <a:pt x="16802" y="3657"/>
                    </a:cubicBezTo>
                    <a:cubicBezTo>
                      <a:pt x="18118" y="3657"/>
                      <a:pt x="19185" y="5520"/>
                      <a:pt x="19185" y="7815"/>
                    </a:cubicBezTo>
                    <a:cubicBezTo>
                      <a:pt x="19185" y="10116"/>
                      <a:pt x="18118" y="11979"/>
                      <a:pt x="16802" y="11979"/>
                    </a:cubicBezTo>
                    <a:close/>
                    <a:moveTo>
                      <a:pt x="10799" y="0"/>
                    </a:moveTo>
                    <a:cubicBezTo>
                      <a:pt x="4837" y="0"/>
                      <a:pt x="0" y="4833"/>
                      <a:pt x="0" y="10803"/>
                    </a:cubicBezTo>
                    <a:cubicBezTo>
                      <a:pt x="0" y="16767"/>
                      <a:pt x="4837" y="21600"/>
                      <a:pt x="10799" y="21600"/>
                    </a:cubicBezTo>
                    <a:cubicBezTo>
                      <a:pt x="16761" y="21600"/>
                      <a:pt x="21600" y="16767"/>
                      <a:pt x="21600" y="10803"/>
                    </a:cubicBezTo>
                    <a:cubicBezTo>
                      <a:pt x="21600" y="4833"/>
                      <a:pt x="16761" y="0"/>
                      <a:pt x="107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  <p:sp>
        <p:nvSpPr>
          <p:cNvPr id="94" name="Shape 94"/>
          <p:cNvSpPr>
            <a:spLocks noGrp="1"/>
          </p:cNvSpPr>
          <p:nvPr>
            <p:ph type="title"/>
          </p:nvPr>
        </p:nvSpPr>
        <p:spPr>
          <a:xfrm>
            <a:off x="744729" y="179682"/>
            <a:ext cx="7654543" cy="741978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212830"/>
                </a:solidFill>
              </a:rPr>
              <a:t>Title Text</a:t>
            </a:r>
          </a:p>
        </p:txBody>
      </p:sp>
      <p:sp>
        <p:nvSpPr>
          <p:cNvPr id="95" name="Shape 95"/>
          <p:cNvSpPr>
            <a:spLocks noGrp="1"/>
          </p:cNvSpPr>
          <p:nvPr>
            <p:ph type="body" idx="1"/>
          </p:nvPr>
        </p:nvSpPr>
        <p:spPr>
          <a:xfrm>
            <a:off x="744729" y="823065"/>
            <a:ext cx="6278404" cy="793751"/>
          </a:xfrm>
          <a:prstGeom prst="rect">
            <a:avLst/>
          </a:prstGeom>
        </p:spPr>
        <p:txBody>
          <a:bodyPr/>
          <a:lstStyle>
            <a:lvl1pPr algn="l"/>
            <a:lvl2pPr algn="l"/>
            <a:lvl3pPr algn="l"/>
            <a:lvl4pPr algn="l"/>
            <a:lvl5pPr algn="l"/>
          </a:lstStyle>
          <a:p>
            <a:pPr lvl="0">
              <a:defRPr sz="1800"/>
            </a:pPr>
            <a:r>
              <a:rPr sz="600"/>
              <a:t>Body Level One</a:t>
            </a:r>
          </a:p>
          <a:p>
            <a:pPr lvl="1">
              <a:defRPr sz="1800"/>
            </a:pPr>
            <a:r>
              <a:rPr sz="600"/>
              <a:t>Body Level Two</a:t>
            </a:r>
          </a:p>
          <a:p>
            <a:pPr lvl="2">
              <a:defRPr sz="1800"/>
            </a:pPr>
            <a:r>
              <a:rPr sz="600"/>
              <a:t>Body Level Three</a:t>
            </a:r>
          </a:p>
          <a:p>
            <a:pPr lvl="3">
              <a:defRPr sz="1800"/>
            </a:pPr>
            <a:r>
              <a:rPr sz="600"/>
              <a:t>Body Level Four</a:t>
            </a:r>
          </a:p>
          <a:p>
            <a:pPr lvl="4">
              <a:defRPr sz="1800"/>
            </a:pPr>
            <a:r>
              <a:rPr sz="600"/>
              <a:t>Body Level Five</a:t>
            </a:r>
          </a:p>
        </p:txBody>
      </p:sp>
      <p:sp>
        <p:nvSpPr>
          <p:cNvPr id="96" name="Shape 96"/>
          <p:cNvSpPr>
            <a:spLocks noGrp="1"/>
          </p:cNvSpPr>
          <p:nvPr>
            <p:ph type="sldNum" sz="quarter" idx="2"/>
          </p:nvPr>
        </p:nvSpPr>
        <p:spPr>
          <a:xfrm>
            <a:off x="8639007" y="6578600"/>
            <a:ext cx="139430" cy="203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grpSp>
        <p:nvGrpSpPr>
          <p:cNvPr id="99" name="Group 99">
            <a:hlinkClick r:id="" action="ppaction://hlinkshowjump?jump=previousslide"/>
          </p:cNvPr>
          <p:cNvGrpSpPr/>
          <p:nvPr/>
        </p:nvGrpSpPr>
        <p:grpSpPr>
          <a:xfrm>
            <a:off x="8488688" y="6575220"/>
            <a:ext cx="109845" cy="146460"/>
            <a:chOff x="0" y="0"/>
            <a:chExt cx="292918" cy="292918"/>
          </a:xfrm>
        </p:grpSpPr>
        <p:sp>
          <p:nvSpPr>
            <p:cNvPr id="97" name="Shape 97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98" name="Shape 98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102" name="Group 102">
            <a:hlinkClick r:id="" action="ppaction://hlinkshowjump?jump=nextslide"/>
          </p:cNvPr>
          <p:cNvGrpSpPr/>
          <p:nvPr/>
        </p:nvGrpSpPr>
        <p:grpSpPr>
          <a:xfrm flipH="1">
            <a:off x="8807776" y="6575220"/>
            <a:ext cx="109845" cy="146460"/>
            <a:chOff x="0" y="0"/>
            <a:chExt cx="292918" cy="292918"/>
          </a:xfrm>
        </p:grpSpPr>
        <p:sp>
          <p:nvSpPr>
            <p:cNvPr id="100" name="Shape 100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101" name="Shape 101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7733378"/>
      </p:ext>
    </p:extLst>
  </p:cSld>
  <p:clrMapOvr>
    <a:masterClrMapping/>
  </p:clrMapOvr>
  <p:transition spd="med"/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/>
          </p:cNvSpPr>
          <p:nvPr>
            <p:ph type="title"/>
          </p:nvPr>
        </p:nvSpPr>
        <p:spPr>
          <a:xfrm>
            <a:off x="744729" y="179682"/>
            <a:ext cx="7654543" cy="741978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212830"/>
                </a:solidFill>
              </a:rPr>
              <a:t>Title Text</a:t>
            </a:r>
          </a:p>
        </p:txBody>
      </p:sp>
      <p:sp>
        <p:nvSpPr>
          <p:cNvPr id="105" name="Shape 105"/>
          <p:cNvSpPr>
            <a:spLocks noGrp="1"/>
          </p:cNvSpPr>
          <p:nvPr>
            <p:ph type="body" idx="1"/>
          </p:nvPr>
        </p:nvSpPr>
        <p:spPr>
          <a:xfrm>
            <a:off x="1432799" y="823065"/>
            <a:ext cx="6278404" cy="793751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00"/>
              <a:t>Body Level One</a:t>
            </a:r>
          </a:p>
          <a:p>
            <a:pPr lvl="1">
              <a:defRPr sz="1800"/>
            </a:pPr>
            <a:r>
              <a:rPr sz="600"/>
              <a:t>Body Level Two</a:t>
            </a:r>
          </a:p>
          <a:p>
            <a:pPr lvl="2">
              <a:defRPr sz="1800"/>
            </a:pPr>
            <a:r>
              <a:rPr sz="600"/>
              <a:t>Body Level Three</a:t>
            </a:r>
          </a:p>
          <a:p>
            <a:pPr lvl="3">
              <a:defRPr sz="1800"/>
            </a:pPr>
            <a:r>
              <a:rPr sz="600"/>
              <a:t>Body Level Four</a:t>
            </a:r>
          </a:p>
          <a:p>
            <a:pPr lvl="4">
              <a:defRPr sz="1800"/>
            </a:pPr>
            <a:r>
              <a:rPr sz="6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333508449"/>
      </p:ext>
    </p:extLst>
  </p:cSld>
  <p:clrMapOvr>
    <a:masterClrMapping/>
  </p:clrMapOvr>
  <p:transition spd="med"/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 5">
    <p:bg>
      <p:bgPr>
        <a:solidFill>
          <a:srgbClr val="2128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/>
          </p:cNvSpPr>
          <p:nvPr>
            <p:ph type="title"/>
          </p:nvPr>
        </p:nvSpPr>
        <p:spPr>
          <a:xfrm>
            <a:off x="744729" y="3280407"/>
            <a:ext cx="7654543" cy="741978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FFFFFF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108" name="Shape 108"/>
          <p:cNvSpPr>
            <a:spLocks noGrp="1"/>
          </p:cNvSpPr>
          <p:nvPr>
            <p:ph type="body" idx="1"/>
          </p:nvPr>
        </p:nvSpPr>
        <p:spPr>
          <a:xfrm>
            <a:off x="744729" y="3923790"/>
            <a:ext cx="6278404" cy="79375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  <a:lvl2pPr algn="l"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2pPr>
            <a:lvl3pPr algn="l"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3pPr>
            <a:lvl4pPr algn="l"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4pPr>
            <a:lvl5pPr algn="l"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826194652"/>
      </p:ext>
    </p:extLst>
  </p:cSld>
  <p:clrMapOvr>
    <a:masterClrMapping/>
  </p:clrMapOvr>
  <p:transition spd="med"/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 10">
    <p:bg>
      <p:bgPr>
        <a:solidFill>
          <a:srgbClr val="2128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title"/>
          </p:nvPr>
        </p:nvSpPr>
        <p:spPr>
          <a:xfrm>
            <a:off x="744729" y="147420"/>
            <a:ext cx="7654543" cy="741978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FFFFFF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111" name="Shape 111"/>
          <p:cNvSpPr>
            <a:spLocks noGrp="1"/>
          </p:cNvSpPr>
          <p:nvPr>
            <p:ph type="body" idx="1"/>
          </p:nvPr>
        </p:nvSpPr>
        <p:spPr>
          <a:xfrm>
            <a:off x="5235908" y="418040"/>
            <a:ext cx="3497942" cy="79375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  <a:lvl2pPr algn="l"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2pPr>
            <a:lvl3pPr algn="l"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3pPr>
            <a:lvl4pPr algn="l"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4pPr>
            <a:lvl5pPr algn="l"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318503987"/>
      </p:ext>
    </p:extLst>
  </p:cSld>
  <p:clrMapOvr>
    <a:masterClrMapping/>
  </p:clrMapOvr>
  <p:transition spd="med"/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Only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>
            <a:spLocks noGrp="1"/>
          </p:cNvSpPr>
          <p:nvPr>
            <p:ph type="title"/>
          </p:nvPr>
        </p:nvSpPr>
        <p:spPr>
          <a:xfrm>
            <a:off x="744729" y="179682"/>
            <a:ext cx="7654543" cy="741978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212830"/>
                </a:solidFill>
              </a:rPr>
              <a:t>Title Text</a:t>
            </a:r>
          </a:p>
        </p:txBody>
      </p:sp>
      <p:sp>
        <p:nvSpPr>
          <p:cNvPr id="114" name="Shape 11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00"/>
              <a:t>Body Level One</a:t>
            </a:r>
          </a:p>
          <a:p>
            <a:pPr lvl="1">
              <a:defRPr sz="1800"/>
            </a:pPr>
            <a:r>
              <a:rPr sz="600"/>
              <a:t>Body Level Two</a:t>
            </a:r>
          </a:p>
          <a:p>
            <a:pPr lvl="2">
              <a:defRPr sz="1800"/>
            </a:pPr>
            <a:r>
              <a:rPr sz="600"/>
              <a:t>Body Level Three</a:t>
            </a:r>
          </a:p>
          <a:p>
            <a:pPr lvl="3">
              <a:defRPr sz="1800"/>
            </a:pPr>
            <a:r>
              <a:rPr sz="600"/>
              <a:t>Body Level Four</a:t>
            </a:r>
          </a:p>
          <a:p>
            <a:pPr lvl="4">
              <a:defRPr sz="1800"/>
            </a:pPr>
            <a:r>
              <a:rPr sz="6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441164057"/>
      </p:ext>
    </p:extLst>
  </p:cSld>
  <p:clrMapOvr>
    <a:masterClrMapping/>
  </p:clrMapOvr>
  <p:transition spd="med"/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744729" y="179682"/>
            <a:ext cx="7654543" cy="741978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212830"/>
                </a:solidFill>
              </a:rPr>
              <a:t>Title Text</a:t>
            </a:r>
          </a:p>
        </p:txBody>
      </p:sp>
      <p:sp>
        <p:nvSpPr>
          <p:cNvPr id="117" name="Shape 11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00"/>
              <a:t>Body Level One</a:t>
            </a:r>
          </a:p>
          <a:p>
            <a:pPr lvl="1">
              <a:defRPr sz="1800"/>
            </a:pPr>
            <a:r>
              <a:rPr sz="600"/>
              <a:t>Body Level Two</a:t>
            </a:r>
          </a:p>
          <a:p>
            <a:pPr lvl="2">
              <a:defRPr sz="1800"/>
            </a:pPr>
            <a:r>
              <a:rPr sz="600"/>
              <a:t>Body Level Three</a:t>
            </a:r>
          </a:p>
          <a:p>
            <a:pPr lvl="3">
              <a:defRPr sz="1800"/>
            </a:pPr>
            <a:r>
              <a:rPr sz="600"/>
              <a:t>Body Level Four</a:t>
            </a:r>
          </a:p>
          <a:p>
            <a:pPr lvl="4">
              <a:defRPr sz="1800"/>
            </a:pPr>
            <a:r>
              <a:rPr sz="600"/>
              <a:t>Body Level Five</a:t>
            </a:r>
          </a:p>
        </p:txBody>
      </p:sp>
      <p:sp>
        <p:nvSpPr>
          <p:cNvPr id="118" name="Shape 118"/>
          <p:cNvSpPr>
            <a:spLocks noGrp="1"/>
          </p:cNvSpPr>
          <p:nvPr>
            <p:ph type="sldNum" sz="quarter" idx="2"/>
          </p:nvPr>
        </p:nvSpPr>
        <p:spPr>
          <a:xfrm>
            <a:off x="8639007" y="6578600"/>
            <a:ext cx="139430" cy="203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grpSp>
        <p:nvGrpSpPr>
          <p:cNvPr id="121" name="Group 121">
            <a:hlinkClick r:id="" action="ppaction://hlinkshowjump?jump=previousslide"/>
          </p:cNvPr>
          <p:cNvGrpSpPr/>
          <p:nvPr/>
        </p:nvGrpSpPr>
        <p:grpSpPr>
          <a:xfrm>
            <a:off x="8488688" y="6575220"/>
            <a:ext cx="109845" cy="146460"/>
            <a:chOff x="0" y="0"/>
            <a:chExt cx="292918" cy="292918"/>
          </a:xfrm>
        </p:grpSpPr>
        <p:sp>
          <p:nvSpPr>
            <p:cNvPr id="119" name="Shape 119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120" name="Shape 120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124" name="Group 124">
            <a:hlinkClick r:id="" action="ppaction://hlinkshowjump?jump=nextslide"/>
          </p:cNvPr>
          <p:cNvGrpSpPr/>
          <p:nvPr/>
        </p:nvGrpSpPr>
        <p:grpSpPr>
          <a:xfrm flipH="1">
            <a:off x="8807776" y="6575220"/>
            <a:ext cx="109845" cy="146460"/>
            <a:chOff x="0" y="0"/>
            <a:chExt cx="292918" cy="292918"/>
          </a:xfrm>
        </p:grpSpPr>
        <p:sp>
          <p:nvSpPr>
            <p:cNvPr id="122" name="Shape 122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123" name="Shape 123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132" name="Group 132"/>
          <p:cNvGrpSpPr/>
          <p:nvPr/>
        </p:nvGrpSpPr>
        <p:grpSpPr>
          <a:xfrm>
            <a:off x="206257" y="6579295"/>
            <a:ext cx="652434" cy="198656"/>
            <a:chOff x="0" y="0"/>
            <a:chExt cx="1739821" cy="397311"/>
          </a:xfrm>
        </p:grpSpPr>
        <p:grpSp>
          <p:nvGrpSpPr>
            <p:cNvPr id="127" name="Group 127"/>
            <p:cNvGrpSpPr/>
            <p:nvPr/>
          </p:nvGrpSpPr>
          <p:grpSpPr>
            <a:xfrm>
              <a:off x="0" y="16976"/>
              <a:ext cx="378730" cy="275796"/>
              <a:chOff x="0" y="0"/>
              <a:chExt cx="378729" cy="275794"/>
            </a:xfrm>
          </p:grpSpPr>
          <p:sp>
            <p:nvSpPr>
              <p:cNvPr id="125" name="Shape 125"/>
              <p:cNvSpPr/>
              <p:nvPr/>
            </p:nvSpPr>
            <p:spPr>
              <a:xfrm>
                <a:off x="105200" y="0"/>
                <a:ext cx="273530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7316"/>
                    </a:moveTo>
                    <a:cubicBezTo>
                      <a:pt x="21600" y="19682"/>
                      <a:pt x="20404" y="21600"/>
                      <a:pt x="18928" y="21600"/>
                    </a:cubicBezTo>
                    <a:cubicBezTo>
                      <a:pt x="17453" y="21600"/>
                      <a:pt x="16257" y="19682"/>
                      <a:pt x="16257" y="17316"/>
                    </a:cubicBezTo>
                    <a:cubicBezTo>
                      <a:pt x="16257" y="12492"/>
                      <a:pt x="13809" y="8567"/>
                      <a:pt x="10800" y="8567"/>
                    </a:cubicBezTo>
                    <a:cubicBezTo>
                      <a:pt x="7791" y="8567"/>
                      <a:pt x="5343" y="12492"/>
                      <a:pt x="5343" y="17316"/>
                    </a:cubicBezTo>
                    <a:cubicBezTo>
                      <a:pt x="5343" y="19682"/>
                      <a:pt x="4147" y="21600"/>
                      <a:pt x="2672" y="21600"/>
                    </a:cubicBezTo>
                    <a:cubicBezTo>
                      <a:pt x="1197" y="21600"/>
                      <a:pt x="0" y="19682"/>
                      <a:pt x="0" y="17316"/>
                    </a:cubicBezTo>
                    <a:cubicBezTo>
                      <a:pt x="0" y="12691"/>
                      <a:pt x="1123" y="8343"/>
                      <a:pt x="3163" y="5072"/>
                    </a:cubicBezTo>
                    <a:cubicBezTo>
                      <a:pt x="5204" y="1801"/>
                      <a:pt x="7915" y="0"/>
                      <a:pt x="10800" y="0"/>
                    </a:cubicBezTo>
                    <a:cubicBezTo>
                      <a:pt x="13685" y="0"/>
                      <a:pt x="16397" y="1801"/>
                      <a:pt x="18437" y="5072"/>
                    </a:cubicBezTo>
                    <a:cubicBezTo>
                      <a:pt x="20477" y="8343"/>
                      <a:pt x="21600" y="12691"/>
                      <a:pt x="21600" y="17316"/>
                    </a:cubicBezTo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26" name="Shape 126"/>
              <p:cNvSpPr/>
              <p:nvPr/>
            </p:nvSpPr>
            <p:spPr>
              <a:xfrm>
                <a:off x="0" y="105200"/>
                <a:ext cx="273528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003" y="6600"/>
                    </a:moveTo>
                    <a:cubicBezTo>
                      <a:pt x="17003" y="3730"/>
                      <a:pt x="18459" y="1393"/>
                      <a:pt x="20250" y="1393"/>
                    </a:cubicBezTo>
                    <a:cubicBezTo>
                      <a:pt x="20499" y="1393"/>
                      <a:pt x="20740" y="1442"/>
                      <a:pt x="20972" y="1527"/>
                    </a:cubicBezTo>
                    <a:cubicBezTo>
                      <a:pt x="20482" y="594"/>
                      <a:pt x="19749" y="0"/>
                      <a:pt x="18928" y="0"/>
                    </a:cubicBezTo>
                    <a:cubicBezTo>
                      <a:pt x="17453" y="0"/>
                      <a:pt x="16257" y="1918"/>
                      <a:pt x="16257" y="4284"/>
                    </a:cubicBezTo>
                    <a:cubicBezTo>
                      <a:pt x="16257" y="6254"/>
                      <a:pt x="15844" y="8067"/>
                      <a:pt x="15156" y="9532"/>
                    </a:cubicBezTo>
                    <a:cubicBezTo>
                      <a:pt x="16156" y="9547"/>
                      <a:pt x="16966" y="10855"/>
                      <a:pt x="16966" y="12461"/>
                    </a:cubicBezTo>
                    <a:cubicBezTo>
                      <a:pt x="16966" y="14077"/>
                      <a:pt x="16146" y="15392"/>
                      <a:pt x="15138" y="15392"/>
                    </a:cubicBezTo>
                    <a:cubicBezTo>
                      <a:pt x="14130" y="15392"/>
                      <a:pt x="13310" y="14077"/>
                      <a:pt x="13310" y="12461"/>
                    </a:cubicBezTo>
                    <a:cubicBezTo>
                      <a:pt x="13310" y="12313"/>
                      <a:pt x="13319" y="12169"/>
                      <a:pt x="13333" y="12027"/>
                    </a:cubicBezTo>
                    <a:cubicBezTo>
                      <a:pt x="12575" y="12667"/>
                      <a:pt x="11714" y="13033"/>
                      <a:pt x="10800" y="13033"/>
                    </a:cubicBezTo>
                    <a:cubicBezTo>
                      <a:pt x="9907" y="13033"/>
                      <a:pt x="9065" y="12681"/>
                      <a:pt x="8321" y="12068"/>
                    </a:cubicBezTo>
                    <a:cubicBezTo>
                      <a:pt x="8331" y="12197"/>
                      <a:pt x="8339" y="12327"/>
                      <a:pt x="8339" y="12461"/>
                    </a:cubicBezTo>
                    <a:cubicBezTo>
                      <a:pt x="8339" y="14077"/>
                      <a:pt x="7519" y="15392"/>
                      <a:pt x="6511" y="15392"/>
                    </a:cubicBezTo>
                    <a:cubicBezTo>
                      <a:pt x="5503" y="15392"/>
                      <a:pt x="4683" y="14077"/>
                      <a:pt x="4683" y="12461"/>
                    </a:cubicBezTo>
                    <a:cubicBezTo>
                      <a:pt x="4683" y="10880"/>
                      <a:pt x="5468" y="9591"/>
                      <a:pt x="6446" y="9535"/>
                    </a:cubicBezTo>
                    <a:cubicBezTo>
                      <a:pt x="5757" y="8071"/>
                      <a:pt x="5343" y="6255"/>
                      <a:pt x="5343" y="4284"/>
                    </a:cubicBezTo>
                    <a:cubicBezTo>
                      <a:pt x="5343" y="1918"/>
                      <a:pt x="4147" y="0"/>
                      <a:pt x="2671" y="0"/>
                    </a:cubicBezTo>
                    <a:cubicBezTo>
                      <a:pt x="1843" y="0"/>
                      <a:pt x="1103" y="605"/>
                      <a:pt x="613" y="1554"/>
                    </a:cubicBezTo>
                    <a:cubicBezTo>
                      <a:pt x="865" y="1453"/>
                      <a:pt x="1127" y="1393"/>
                      <a:pt x="1399" y="1393"/>
                    </a:cubicBezTo>
                    <a:cubicBezTo>
                      <a:pt x="3190" y="1393"/>
                      <a:pt x="4646" y="3730"/>
                      <a:pt x="4646" y="6600"/>
                    </a:cubicBezTo>
                    <a:cubicBezTo>
                      <a:pt x="4646" y="9472"/>
                      <a:pt x="3190" y="11808"/>
                      <a:pt x="1399" y="11808"/>
                    </a:cubicBezTo>
                    <a:cubicBezTo>
                      <a:pt x="1284" y="11808"/>
                      <a:pt x="1171" y="11799"/>
                      <a:pt x="1060" y="11780"/>
                    </a:cubicBezTo>
                    <a:cubicBezTo>
                      <a:pt x="1581" y="13519"/>
                      <a:pt x="2287" y="15123"/>
                      <a:pt x="3163" y="16528"/>
                    </a:cubicBezTo>
                    <a:cubicBezTo>
                      <a:pt x="4357" y="18443"/>
                      <a:pt x="5783" y="19849"/>
                      <a:pt x="7337" y="20690"/>
                    </a:cubicBezTo>
                    <a:cubicBezTo>
                      <a:pt x="7583" y="17880"/>
                      <a:pt x="9088" y="15708"/>
                      <a:pt x="10908" y="15708"/>
                    </a:cubicBezTo>
                    <a:cubicBezTo>
                      <a:pt x="12703" y="15708"/>
                      <a:pt x="14192" y="17823"/>
                      <a:pt x="14467" y="20580"/>
                    </a:cubicBezTo>
                    <a:cubicBezTo>
                      <a:pt x="15943" y="19728"/>
                      <a:pt x="17295" y="18359"/>
                      <a:pt x="18437" y="16528"/>
                    </a:cubicBezTo>
                    <a:cubicBezTo>
                      <a:pt x="19312" y="15125"/>
                      <a:pt x="20017" y="13522"/>
                      <a:pt x="20539" y="11785"/>
                    </a:cubicBezTo>
                    <a:cubicBezTo>
                      <a:pt x="20444" y="11799"/>
                      <a:pt x="20348" y="11808"/>
                      <a:pt x="20250" y="11808"/>
                    </a:cubicBezTo>
                    <a:cubicBezTo>
                      <a:pt x="18459" y="11808"/>
                      <a:pt x="17003" y="9472"/>
                      <a:pt x="17003" y="6600"/>
                    </a:cubicBezTo>
                    <a:close/>
                    <a:moveTo>
                      <a:pt x="21563" y="3598"/>
                    </a:moveTo>
                    <a:cubicBezTo>
                      <a:pt x="21191" y="3178"/>
                      <a:pt x="20738" y="2930"/>
                      <a:pt x="20250" y="2930"/>
                    </a:cubicBezTo>
                    <a:cubicBezTo>
                      <a:pt x="18988" y="2930"/>
                      <a:pt x="17961" y="4577"/>
                      <a:pt x="17961" y="6600"/>
                    </a:cubicBezTo>
                    <a:cubicBezTo>
                      <a:pt x="17961" y="8625"/>
                      <a:pt x="18988" y="10271"/>
                      <a:pt x="20250" y="10271"/>
                    </a:cubicBezTo>
                    <a:cubicBezTo>
                      <a:pt x="20507" y="10271"/>
                      <a:pt x="20753" y="10200"/>
                      <a:pt x="20983" y="10075"/>
                    </a:cubicBezTo>
                    <a:cubicBezTo>
                      <a:pt x="21388" y="8239"/>
                      <a:pt x="21600" y="6288"/>
                      <a:pt x="21600" y="4284"/>
                    </a:cubicBezTo>
                    <a:cubicBezTo>
                      <a:pt x="21600" y="4049"/>
                      <a:pt x="21585" y="3822"/>
                      <a:pt x="21563" y="3598"/>
                    </a:cubicBezTo>
                    <a:close/>
                    <a:moveTo>
                      <a:pt x="3688" y="6600"/>
                    </a:moveTo>
                    <a:cubicBezTo>
                      <a:pt x="3688" y="4577"/>
                      <a:pt x="2661" y="2930"/>
                      <a:pt x="1399" y="2930"/>
                    </a:cubicBezTo>
                    <a:cubicBezTo>
                      <a:pt x="886" y="2930"/>
                      <a:pt x="413" y="3205"/>
                      <a:pt x="31" y="3664"/>
                    </a:cubicBezTo>
                    <a:cubicBezTo>
                      <a:pt x="13" y="3867"/>
                      <a:pt x="0" y="4073"/>
                      <a:pt x="0" y="4284"/>
                    </a:cubicBezTo>
                    <a:cubicBezTo>
                      <a:pt x="0" y="6276"/>
                      <a:pt x="210" y="8216"/>
                      <a:pt x="610" y="10042"/>
                    </a:cubicBezTo>
                    <a:cubicBezTo>
                      <a:pt x="856" y="10188"/>
                      <a:pt x="1121" y="10271"/>
                      <a:pt x="1399" y="10271"/>
                    </a:cubicBezTo>
                    <a:cubicBezTo>
                      <a:pt x="2661" y="10271"/>
                      <a:pt x="3688" y="8625"/>
                      <a:pt x="3688" y="6600"/>
                    </a:cubicBezTo>
                    <a:close/>
                    <a:moveTo>
                      <a:pt x="5642" y="12461"/>
                    </a:moveTo>
                    <a:cubicBezTo>
                      <a:pt x="5642" y="13229"/>
                      <a:pt x="6032" y="13855"/>
                      <a:pt x="6511" y="13855"/>
                    </a:cubicBezTo>
                    <a:cubicBezTo>
                      <a:pt x="6991" y="13855"/>
                      <a:pt x="7380" y="13229"/>
                      <a:pt x="7380" y="12461"/>
                    </a:cubicBezTo>
                    <a:cubicBezTo>
                      <a:pt x="7380" y="11693"/>
                      <a:pt x="6991" y="11067"/>
                      <a:pt x="6511" y="11067"/>
                    </a:cubicBezTo>
                    <a:cubicBezTo>
                      <a:pt x="6032" y="11067"/>
                      <a:pt x="5642" y="11693"/>
                      <a:pt x="5642" y="12461"/>
                    </a:cubicBezTo>
                    <a:close/>
                    <a:moveTo>
                      <a:pt x="15138" y="13855"/>
                    </a:moveTo>
                    <a:cubicBezTo>
                      <a:pt x="15617" y="13855"/>
                      <a:pt x="16007" y="13229"/>
                      <a:pt x="16007" y="12461"/>
                    </a:cubicBezTo>
                    <a:cubicBezTo>
                      <a:pt x="16007" y="11693"/>
                      <a:pt x="15617" y="11067"/>
                      <a:pt x="15138" y="11067"/>
                    </a:cubicBezTo>
                    <a:cubicBezTo>
                      <a:pt x="14659" y="11067"/>
                      <a:pt x="14269" y="11693"/>
                      <a:pt x="14269" y="12461"/>
                    </a:cubicBezTo>
                    <a:cubicBezTo>
                      <a:pt x="14269" y="13229"/>
                      <a:pt x="14659" y="13855"/>
                      <a:pt x="15138" y="13855"/>
                    </a:cubicBezTo>
                    <a:close/>
                    <a:moveTo>
                      <a:pt x="10908" y="17245"/>
                    </a:moveTo>
                    <a:cubicBezTo>
                      <a:pt x="9525" y="17245"/>
                      <a:pt x="8387" y="18952"/>
                      <a:pt x="8268" y="21121"/>
                    </a:cubicBezTo>
                    <a:cubicBezTo>
                      <a:pt x="9088" y="21435"/>
                      <a:pt x="9936" y="21600"/>
                      <a:pt x="10800" y="21600"/>
                    </a:cubicBezTo>
                    <a:cubicBezTo>
                      <a:pt x="11738" y="21600"/>
                      <a:pt x="12658" y="21406"/>
                      <a:pt x="13542" y="21036"/>
                    </a:cubicBezTo>
                    <a:cubicBezTo>
                      <a:pt x="13399" y="18908"/>
                      <a:pt x="12273" y="17245"/>
                      <a:pt x="10908" y="1724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131" name="Group 131"/>
            <p:cNvGrpSpPr/>
            <p:nvPr/>
          </p:nvGrpSpPr>
          <p:grpSpPr>
            <a:xfrm>
              <a:off x="451491" y="-1"/>
              <a:ext cx="1288331" cy="397313"/>
              <a:chOff x="0" y="0"/>
              <a:chExt cx="1288330" cy="397311"/>
            </a:xfrm>
          </p:grpSpPr>
          <p:sp>
            <p:nvSpPr>
              <p:cNvPr id="128" name="Shape 128"/>
              <p:cNvSpPr/>
              <p:nvPr/>
            </p:nvSpPr>
            <p:spPr>
              <a:xfrm>
                <a:off x="0" y="0"/>
                <a:ext cx="1288331" cy="267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09" y="0"/>
                    </a:moveTo>
                    <a:cubicBezTo>
                      <a:pt x="11534" y="0"/>
                      <a:pt x="11413" y="501"/>
                      <a:pt x="11413" y="1340"/>
                    </a:cubicBezTo>
                    <a:cubicBezTo>
                      <a:pt x="11413" y="2179"/>
                      <a:pt x="11534" y="2681"/>
                      <a:pt x="11709" y="2681"/>
                    </a:cubicBezTo>
                    <a:lnTo>
                      <a:pt x="12014" y="2681"/>
                    </a:lnTo>
                    <a:lnTo>
                      <a:pt x="12014" y="18319"/>
                    </a:lnTo>
                    <a:lnTo>
                      <a:pt x="11709" y="18319"/>
                    </a:lnTo>
                    <a:cubicBezTo>
                      <a:pt x="11534" y="18319"/>
                      <a:pt x="11413" y="18820"/>
                      <a:pt x="11413" y="19659"/>
                    </a:cubicBezTo>
                    <a:cubicBezTo>
                      <a:pt x="11413" y="20498"/>
                      <a:pt x="11534" y="21000"/>
                      <a:pt x="11709" y="21000"/>
                    </a:cubicBezTo>
                    <a:lnTo>
                      <a:pt x="12960" y="21000"/>
                    </a:lnTo>
                    <a:cubicBezTo>
                      <a:pt x="13134" y="21000"/>
                      <a:pt x="13256" y="20498"/>
                      <a:pt x="13256" y="19659"/>
                    </a:cubicBezTo>
                    <a:cubicBezTo>
                      <a:pt x="13256" y="18820"/>
                      <a:pt x="13134" y="18319"/>
                      <a:pt x="12960" y="18319"/>
                    </a:cubicBezTo>
                    <a:lnTo>
                      <a:pt x="12571" y="18319"/>
                    </a:lnTo>
                    <a:lnTo>
                      <a:pt x="12571" y="2681"/>
                    </a:lnTo>
                    <a:lnTo>
                      <a:pt x="13613" y="2681"/>
                    </a:lnTo>
                    <a:cubicBezTo>
                      <a:pt x="13871" y="2681"/>
                      <a:pt x="14055" y="3073"/>
                      <a:pt x="14179" y="3686"/>
                    </a:cubicBezTo>
                    <a:cubicBezTo>
                      <a:pt x="14303" y="4297"/>
                      <a:pt x="14368" y="5355"/>
                      <a:pt x="14368" y="6730"/>
                    </a:cubicBezTo>
                    <a:cubicBezTo>
                      <a:pt x="14368" y="8105"/>
                      <a:pt x="14303" y="9163"/>
                      <a:pt x="14179" y="9774"/>
                    </a:cubicBezTo>
                    <a:cubicBezTo>
                      <a:pt x="14055" y="10387"/>
                      <a:pt x="13871" y="10723"/>
                      <a:pt x="13613" y="10723"/>
                    </a:cubicBezTo>
                    <a:lnTo>
                      <a:pt x="13123" y="10723"/>
                    </a:lnTo>
                    <a:cubicBezTo>
                      <a:pt x="12948" y="10723"/>
                      <a:pt x="12826" y="11225"/>
                      <a:pt x="12826" y="12064"/>
                    </a:cubicBezTo>
                    <a:cubicBezTo>
                      <a:pt x="12826" y="12903"/>
                      <a:pt x="12948" y="13404"/>
                      <a:pt x="13123" y="13404"/>
                    </a:cubicBezTo>
                    <a:lnTo>
                      <a:pt x="13613" y="13404"/>
                    </a:lnTo>
                    <a:cubicBezTo>
                      <a:pt x="14043" y="13404"/>
                      <a:pt x="14378" y="12863"/>
                      <a:pt x="14612" y="11673"/>
                    </a:cubicBezTo>
                    <a:cubicBezTo>
                      <a:pt x="14842" y="10498"/>
                      <a:pt x="14960" y="8860"/>
                      <a:pt x="14960" y="6744"/>
                    </a:cubicBezTo>
                    <a:cubicBezTo>
                      <a:pt x="14960" y="4628"/>
                      <a:pt x="14842" y="2962"/>
                      <a:pt x="14612" y="1787"/>
                    </a:cubicBezTo>
                    <a:cubicBezTo>
                      <a:pt x="14378" y="597"/>
                      <a:pt x="14043" y="0"/>
                      <a:pt x="13613" y="0"/>
                    </a:cubicBezTo>
                    <a:lnTo>
                      <a:pt x="11709" y="0"/>
                    </a:lnTo>
                    <a:close/>
                    <a:moveTo>
                      <a:pt x="84" y="2052"/>
                    </a:moveTo>
                    <a:cubicBezTo>
                      <a:pt x="27" y="2052"/>
                      <a:pt x="0" y="2199"/>
                      <a:pt x="0" y="2471"/>
                    </a:cubicBezTo>
                    <a:cubicBezTo>
                      <a:pt x="0" y="2746"/>
                      <a:pt x="27" y="2876"/>
                      <a:pt x="84" y="2876"/>
                    </a:cubicBezTo>
                    <a:lnTo>
                      <a:pt x="482" y="2876"/>
                    </a:lnTo>
                    <a:cubicBezTo>
                      <a:pt x="539" y="2876"/>
                      <a:pt x="569" y="3009"/>
                      <a:pt x="569" y="3281"/>
                    </a:cubicBezTo>
                    <a:lnTo>
                      <a:pt x="569" y="19952"/>
                    </a:lnTo>
                    <a:cubicBezTo>
                      <a:pt x="569" y="20226"/>
                      <a:pt x="539" y="20357"/>
                      <a:pt x="482" y="20357"/>
                    </a:cubicBezTo>
                    <a:lnTo>
                      <a:pt x="84" y="20357"/>
                    </a:lnTo>
                    <a:cubicBezTo>
                      <a:pt x="27" y="20357"/>
                      <a:pt x="0" y="20490"/>
                      <a:pt x="0" y="20762"/>
                    </a:cubicBezTo>
                    <a:cubicBezTo>
                      <a:pt x="0" y="21036"/>
                      <a:pt x="27" y="21181"/>
                      <a:pt x="84" y="21181"/>
                    </a:cubicBezTo>
                    <a:lnTo>
                      <a:pt x="1335" y="21181"/>
                    </a:lnTo>
                    <a:cubicBezTo>
                      <a:pt x="1393" y="21181"/>
                      <a:pt x="1420" y="21036"/>
                      <a:pt x="1420" y="20762"/>
                    </a:cubicBezTo>
                    <a:cubicBezTo>
                      <a:pt x="1420" y="20490"/>
                      <a:pt x="1393" y="20357"/>
                      <a:pt x="1335" y="20357"/>
                    </a:cubicBezTo>
                    <a:lnTo>
                      <a:pt x="825" y="20357"/>
                    </a:lnTo>
                    <a:cubicBezTo>
                      <a:pt x="768" y="20357"/>
                      <a:pt x="737" y="20226"/>
                      <a:pt x="737" y="19952"/>
                    </a:cubicBezTo>
                    <a:lnTo>
                      <a:pt x="737" y="3965"/>
                    </a:lnTo>
                    <a:cubicBezTo>
                      <a:pt x="737" y="3820"/>
                      <a:pt x="744" y="3750"/>
                      <a:pt x="755" y="3742"/>
                    </a:cubicBezTo>
                    <a:cubicBezTo>
                      <a:pt x="766" y="3733"/>
                      <a:pt x="776" y="3753"/>
                      <a:pt x="784" y="3826"/>
                    </a:cubicBezTo>
                    <a:lnTo>
                      <a:pt x="2375" y="20762"/>
                    </a:lnTo>
                    <a:cubicBezTo>
                      <a:pt x="2401" y="21036"/>
                      <a:pt x="2443" y="21181"/>
                      <a:pt x="2500" y="21181"/>
                    </a:cubicBezTo>
                    <a:cubicBezTo>
                      <a:pt x="2557" y="21181"/>
                      <a:pt x="2598" y="21036"/>
                      <a:pt x="2625" y="20762"/>
                    </a:cubicBezTo>
                    <a:lnTo>
                      <a:pt x="4215" y="3826"/>
                    </a:lnTo>
                    <a:cubicBezTo>
                      <a:pt x="4223" y="3753"/>
                      <a:pt x="4233" y="3733"/>
                      <a:pt x="4245" y="3742"/>
                    </a:cubicBezTo>
                    <a:cubicBezTo>
                      <a:pt x="4256" y="3750"/>
                      <a:pt x="4259" y="3820"/>
                      <a:pt x="4259" y="3965"/>
                    </a:cubicBezTo>
                    <a:lnTo>
                      <a:pt x="4259" y="19952"/>
                    </a:lnTo>
                    <a:cubicBezTo>
                      <a:pt x="4259" y="20226"/>
                      <a:pt x="4231" y="20357"/>
                      <a:pt x="4175" y="20357"/>
                    </a:cubicBezTo>
                    <a:lnTo>
                      <a:pt x="3664" y="20357"/>
                    </a:lnTo>
                    <a:cubicBezTo>
                      <a:pt x="3607" y="20357"/>
                      <a:pt x="3580" y="20490"/>
                      <a:pt x="3580" y="20762"/>
                    </a:cubicBezTo>
                    <a:cubicBezTo>
                      <a:pt x="3580" y="21036"/>
                      <a:pt x="3607" y="21181"/>
                      <a:pt x="3664" y="21181"/>
                    </a:cubicBezTo>
                    <a:lnTo>
                      <a:pt x="4912" y="21181"/>
                    </a:lnTo>
                    <a:cubicBezTo>
                      <a:pt x="4969" y="21181"/>
                      <a:pt x="4999" y="21036"/>
                      <a:pt x="4999" y="20762"/>
                    </a:cubicBezTo>
                    <a:cubicBezTo>
                      <a:pt x="4999" y="20490"/>
                      <a:pt x="4969" y="20357"/>
                      <a:pt x="4912" y="20357"/>
                    </a:cubicBezTo>
                    <a:lnTo>
                      <a:pt x="4517" y="20357"/>
                    </a:lnTo>
                    <a:cubicBezTo>
                      <a:pt x="4460" y="20357"/>
                      <a:pt x="4430" y="20226"/>
                      <a:pt x="4430" y="19952"/>
                    </a:cubicBezTo>
                    <a:lnTo>
                      <a:pt x="4430" y="3281"/>
                    </a:lnTo>
                    <a:cubicBezTo>
                      <a:pt x="4430" y="3009"/>
                      <a:pt x="4460" y="2876"/>
                      <a:pt x="4517" y="2876"/>
                    </a:cubicBezTo>
                    <a:lnTo>
                      <a:pt x="4912" y="2876"/>
                    </a:lnTo>
                    <a:cubicBezTo>
                      <a:pt x="4969" y="2876"/>
                      <a:pt x="4999" y="2746"/>
                      <a:pt x="4999" y="2471"/>
                    </a:cubicBezTo>
                    <a:cubicBezTo>
                      <a:pt x="4999" y="2199"/>
                      <a:pt x="4969" y="2052"/>
                      <a:pt x="4912" y="2052"/>
                    </a:cubicBezTo>
                    <a:lnTo>
                      <a:pt x="4288" y="2052"/>
                    </a:lnTo>
                    <a:cubicBezTo>
                      <a:pt x="4246" y="2052"/>
                      <a:pt x="4216" y="2090"/>
                      <a:pt x="4195" y="2164"/>
                    </a:cubicBezTo>
                    <a:cubicBezTo>
                      <a:pt x="4174" y="2235"/>
                      <a:pt x="4157" y="2344"/>
                      <a:pt x="4146" y="2471"/>
                    </a:cubicBezTo>
                    <a:lnTo>
                      <a:pt x="2555" y="19408"/>
                    </a:lnTo>
                    <a:cubicBezTo>
                      <a:pt x="2517" y="19790"/>
                      <a:pt x="2479" y="19790"/>
                      <a:pt x="2442" y="19408"/>
                    </a:cubicBezTo>
                    <a:lnTo>
                      <a:pt x="851" y="2471"/>
                    </a:lnTo>
                    <a:cubicBezTo>
                      <a:pt x="839" y="2344"/>
                      <a:pt x="825" y="2235"/>
                      <a:pt x="804" y="2164"/>
                    </a:cubicBezTo>
                    <a:cubicBezTo>
                      <a:pt x="783" y="2090"/>
                      <a:pt x="753" y="2052"/>
                      <a:pt x="711" y="2052"/>
                    </a:cubicBezTo>
                    <a:lnTo>
                      <a:pt x="84" y="2052"/>
                    </a:lnTo>
                    <a:close/>
                    <a:moveTo>
                      <a:pt x="17277" y="5222"/>
                    </a:moveTo>
                    <a:cubicBezTo>
                      <a:pt x="17138" y="5222"/>
                      <a:pt x="17008" y="5330"/>
                      <a:pt x="16885" y="5557"/>
                    </a:cubicBezTo>
                    <a:cubicBezTo>
                      <a:pt x="16772" y="5765"/>
                      <a:pt x="16666" y="6030"/>
                      <a:pt x="16575" y="6325"/>
                    </a:cubicBezTo>
                    <a:cubicBezTo>
                      <a:pt x="16535" y="6450"/>
                      <a:pt x="16500" y="6511"/>
                      <a:pt x="16464" y="6646"/>
                    </a:cubicBezTo>
                    <a:cubicBezTo>
                      <a:pt x="16446" y="5920"/>
                      <a:pt x="16331" y="5362"/>
                      <a:pt x="16171" y="5362"/>
                    </a:cubicBezTo>
                    <a:lnTo>
                      <a:pt x="15602" y="5362"/>
                    </a:lnTo>
                    <a:cubicBezTo>
                      <a:pt x="15427" y="5362"/>
                      <a:pt x="15306" y="6087"/>
                      <a:pt x="15306" y="6925"/>
                    </a:cubicBezTo>
                    <a:cubicBezTo>
                      <a:pt x="15306" y="7764"/>
                      <a:pt x="15427" y="8489"/>
                      <a:pt x="15602" y="8489"/>
                    </a:cubicBezTo>
                    <a:lnTo>
                      <a:pt x="15915" y="8489"/>
                    </a:lnTo>
                    <a:lnTo>
                      <a:pt x="15915" y="18319"/>
                    </a:lnTo>
                    <a:lnTo>
                      <a:pt x="15602" y="18319"/>
                    </a:lnTo>
                    <a:cubicBezTo>
                      <a:pt x="15427" y="18319"/>
                      <a:pt x="15306" y="18820"/>
                      <a:pt x="15306" y="19659"/>
                    </a:cubicBezTo>
                    <a:cubicBezTo>
                      <a:pt x="15306" y="20498"/>
                      <a:pt x="15427" y="21000"/>
                      <a:pt x="15602" y="21000"/>
                    </a:cubicBezTo>
                    <a:lnTo>
                      <a:pt x="16795" y="21000"/>
                    </a:lnTo>
                    <a:cubicBezTo>
                      <a:pt x="16970" y="21000"/>
                      <a:pt x="17091" y="20498"/>
                      <a:pt x="17091" y="19659"/>
                    </a:cubicBezTo>
                    <a:cubicBezTo>
                      <a:pt x="17091" y="18820"/>
                      <a:pt x="16970" y="18319"/>
                      <a:pt x="16795" y="18319"/>
                    </a:cubicBezTo>
                    <a:lnTo>
                      <a:pt x="16473" y="18319"/>
                    </a:lnTo>
                    <a:lnTo>
                      <a:pt x="16473" y="11030"/>
                    </a:lnTo>
                    <a:cubicBezTo>
                      <a:pt x="16566" y="10507"/>
                      <a:pt x="16612" y="10028"/>
                      <a:pt x="16694" y="9592"/>
                    </a:cubicBezTo>
                    <a:cubicBezTo>
                      <a:pt x="16767" y="9192"/>
                      <a:pt x="16859" y="8819"/>
                      <a:pt x="16966" y="8489"/>
                    </a:cubicBezTo>
                    <a:cubicBezTo>
                      <a:pt x="17058" y="8210"/>
                      <a:pt x="17161" y="8070"/>
                      <a:pt x="17280" y="8070"/>
                    </a:cubicBezTo>
                    <a:cubicBezTo>
                      <a:pt x="17441" y="8070"/>
                      <a:pt x="17555" y="8252"/>
                      <a:pt x="17634" y="8615"/>
                    </a:cubicBezTo>
                    <a:cubicBezTo>
                      <a:pt x="17712" y="8970"/>
                      <a:pt x="17747" y="9386"/>
                      <a:pt x="17747" y="9927"/>
                    </a:cubicBezTo>
                    <a:cubicBezTo>
                      <a:pt x="17747" y="10766"/>
                      <a:pt x="17869" y="11352"/>
                      <a:pt x="18044" y="11352"/>
                    </a:cubicBezTo>
                    <a:cubicBezTo>
                      <a:pt x="18218" y="11352"/>
                      <a:pt x="18343" y="10766"/>
                      <a:pt x="18343" y="9927"/>
                    </a:cubicBezTo>
                    <a:cubicBezTo>
                      <a:pt x="18343" y="9289"/>
                      <a:pt x="18318" y="8677"/>
                      <a:pt x="18270" y="8112"/>
                    </a:cubicBezTo>
                    <a:cubicBezTo>
                      <a:pt x="18221" y="7535"/>
                      <a:pt x="18148" y="7015"/>
                      <a:pt x="18052" y="6576"/>
                    </a:cubicBezTo>
                    <a:cubicBezTo>
                      <a:pt x="17958" y="6147"/>
                      <a:pt x="17845" y="5808"/>
                      <a:pt x="17715" y="5571"/>
                    </a:cubicBezTo>
                    <a:cubicBezTo>
                      <a:pt x="17587" y="5335"/>
                      <a:pt x="17438" y="5222"/>
                      <a:pt x="17277" y="5222"/>
                    </a:cubicBezTo>
                    <a:close/>
                    <a:moveTo>
                      <a:pt x="19997" y="5362"/>
                    </a:moveTo>
                    <a:cubicBezTo>
                      <a:pt x="19767" y="5362"/>
                      <a:pt x="19548" y="5565"/>
                      <a:pt x="19350" y="5962"/>
                    </a:cubicBezTo>
                    <a:cubicBezTo>
                      <a:pt x="19151" y="6362"/>
                      <a:pt x="18980" y="6931"/>
                      <a:pt x="18839" y="7651"/>
                    </a:cubicBezTo>
                    <a:cubicBezTo>
                      <a:pt x="18699" y="8366"/>
                      <a:pt x="18589" y="9238"/>
                      <a:pt x="18511" y="10235"/>
                    </a:cubicBezTo>
                    <a:cubicBezTo>
                      <a:pt x="18434" y="11218"/>
                      <a:pt x="18395" y="12313"/>
                      <a:pt x="18395" y="13488"/>
                    </a:cubicBezTo>
                    <a:cubicBezTo>
                      <a:pt x="18395" y="14662"/>
                      <a:pt x="18434" y="15744"/>
                      <a:pt x="18511" y="16727"/>
                    </a:cubicBezTo>
                    <a:cubicBezTo>
                      <a:pt x="18589" y="17724"/>
                      <a:pt x="18699" y="18597"/>
                      <a:pt x="18839" y="19310"/>
                    </a:cubicBezTo>
                    <a:cubicBezTo>
                      <a:pt x="18980" y="20031"/>
                      <a:pt x="19150" y="20599"/>
                      <a:pt x="19350" y="21000"/>
                    </a:cubicBezTo>
                    <a:cubicBezTo>
                      <a:pt x="19547" y="21396"/>
                      <a:pt x="19765" y="21600"/>
                      <a:pt x="19997" y="21600"/>
                    </a:cubicBezTo>
                    <a:cubicBezTo>
                      <a:pt x="20229" y="21600"/>
                      <a:pt x="20448" y="21396"/>
                      <a:pt x="20645" y="21000"/>
                    </a:cubicBezTo>
                    <a:cubicBezTo>
                      <a:pt x="20845" y="20599"/>
                      <a:pt x="21016" y="20029"/>
                      <a:pt x="21156" y="19310"/>
                    </a:cubicBezTo>
                    <a:cubicBezTo>
                      <a:pt x="21296" y="18595"/>
                      <a:pt x="21406" y="17723"/>
                      <a:pt x="21484" y="16727"/>
                    </a:cubicBezTo>
                    <a:cubicBezTo>
                      <a:pt x="21561" y="15742"/>
                      <a:pt x="21600" y="14661"/>
                      <a:pt x="21600" y="13488"/>
                    </a:cubicBezTo>
                    <a:cubicBezTo>
                      <a:pt x="21600" y="12314"/>
                      <a:pt x="21561" y="11220"/>
                      <a:pt x="21484" y="10235"/>
                    </a:cubicBezTo>
                    <a:cubicBezTo>
                      <a:pt x="21406" y="9238"/>
                      <a:pt x="21296" y="8367"/>
                      <a:pt x="21156" y="7651"/>
                    </a:cubicBezTo>
                    <a:cubicBezTo>
                      <a:pt x="21015" y="6931"/>
                      <a:pt x="20844" y="6363"/>
                      <a:pt x="20645" y="5962"/>
                    </a:cubicBezTo>
                    <a:cubicBezTo>
                      <a:pt x="20447" y="5565"/>
                      <a:pt x="20228" y="5362"/>
                      <a:pt x="19997" y="5362"/>
                    </a:cubicBezTo>
                    <a:close/>
                    <a:moveTo>
                      <a:pt x="6312" y="7247"/>
                    </a:moveTo>
                    <a:cubicBezTo>
                      <a:pt x="6187" y="7247"/>
                      <a:pt x="6067" y="7329"/>
                      <a:pt x="5957" y="7484"/>
                    </a:cubicBezTo>
                    <a:cubicBezTo>
                      <a:pt x="5847" y="7638"/>
                      <a:pt x="5751" y="7829"/>
                      <a:pt x="5664" y="8056"/>
                    </a:cubicBezTo>
                    <a:cubicBezTo>
                      <a:pt x="5577" y="8285"/>
                      <a:pt x="5498" y="8541"/>
                      <a:pt x="5432" y="8824"/>
                    </a:cubicBezTo>
                    <a:cubicBezTo>
                      <a:pt x="5365" y="9106"/>
                      <a:pt x="5314" y="9365"/>
                      <a:pt x="5272" y="9620"/>
                    </a:cubicBezTo>
                    <a:cubicBezTo>
                      <a:pt x="5238" y="9838"/>
                      <a:pt x="5244" y="10029"/>
                      <a:pt x="5290" y="10193"/>
                    </a:cubicBezTo>
                    <a:cubicBezTo>
                      <a:pt x="5335" y="10356"/>
                      <a:pt x="5375" y="10327"/>
                      <a:pt x="5409" y="10109"/>
                    </a:cubicBezTo>
                    <a:cubicBezTo>
                      <a:pt x="5443" y="9891"/>
                      <a:pt x="5487" y="9663"/>
                      <a:pt x="5542" y="9425"/>
                    </a:cubicBezTo>
                    <a:cubicBezTo>
                      <a:pt x="5597" y="9190"/>
                      <a:pt x="5660" y="8983"/>
                      <a:pt x="5734" y="8782"/>
                    </a:cubicBezTo>
                    <a:cubicBezTo>
                      <a:pt x="5808" y="8583"/>
                      <a:pt x="5892" y="8404"/>
                      <a:pt x="5986" y="8266"/>
                    </a:cubicBezTo>
                    <a:cubicBezTo>
                      <a:pt x="6081" y="8129"/>
                      <a:pt x="6190" y="8070"/>
                      <a:pt x="6312" y="8070"/>
                    </a:cubicBezTo>
                    <a:cubicBezTo>
                      <a:pt x="6448" y="8070"/>
                      <a:pt x="6570" y="8159"/>
                      <a:pt x="6680" y="8350"/>
                    </a:cubicBezTo>
                    <a:cubicBezTo>
                      <a:pt x="6790" y="8540"/>
                      <a:pt x="6883" y="8807"/>
                      <a:pt x="6959" y="9145"/>
                    </a:cubicBezTo>
                    <a:cubicBezTo>
                      <a:pt x="7035" y="9481"/>
                      <a:pt x="7091" y="9871"/>
                      <a:pt x="7133" y="10318"/>
                    </a:cubicBezTo>
                    <a:cubicBezTo>
                      <a:pt x="7175" y="10766"/>
                      <a:pt x="7197" y="11247"/>
                      <a:pt x="7197" y="11756"/>
                    </a:cubicBezTo>
                    <a:lnTo>
                      <a:pt x="7197" y="16950"/>
                    </a:lnTo>
                    <a:cubicBezTo>
                      <a:pt x="7118" y="17642"/>
                      <a:pt x="7021" y="18263"/>
                      <a:pt x="6907" y="18807"/>
                    </a:cubicBezTo>
                    <a:cubicBezTo>
                      <a:pt x="6808" y="19282"/>
                      <a:pt x="6690" y="19705"/>
                      <a:pt x="6550" y="20078"/>
                    </a:cubicBezTo>
                    <a:cubicBezTo>
                      <a:pt x="6410" y="20451"/>
                      <a:pt x="6248" y="20637"/>
                      <a:pt x="6062" y="20637"/>
                    </a:cubicBezTo>
                    <a:cubicBezTo>
                      <a:pt x="5778" y="20637"/>
                      <a:pt x="5565" y="20296"/>
                      <a:pt x="5423" y="19631"/>
                    </a:cubicBezTo>
                    <a:cubicBezTo>
                      <a:pt x="5281" y="18966"/>
                      <a:pt x="5208" y="18115"/>
                      <a:pt x="5208" y="17076"/>
                    </a:cubicBezTo>
                    <a:cubicBezTo>
                      <a:pt x="5208" y="16567"/>
                      <a:pt x="5227" y="16102"/>
                      <a:pt x="5264" y="15666"/>
                    </a:cubicBezTo>
                    <a:cubicBezTo>
                      <a:pt x="5299" y="15230"/>
                      <a:pt x="5355" y="14844"/>
                      <a:pt x="5435" y="14535"/>
                    </a:cubicBezTo>
                    <a:cubicBezTo>
                      <a:pt x="5514" y="14224"/>
                      <a:pt x="5615" y="13990"/>
                      <a:pt x="5737" y="13809"/>
                    </a:cubicBezTo>
                    <a:cubicBezTo>
                      <a:pt x="5858" y="13628"/>
                      <a:pt x="6005" y="13530"/>
                      <a:pt x="6175" y="13530"/>
                    </a:cubicBezTo>
                    <a:lnTo>
                      <a:pt x="6770" y="13530"/>
                    </a:lnTo>
                    <a:cubicBezTo>
                      <a:pt x="6827" y="13530"/>
                      <a:pt x="6857" y="13398"/>
                      <a:pt x="6857" y="13125"/>
                    </a:cubicBezTo>
                    <a:cubicBezTo>
                      <a:pt x="6857" y="12852"/>
                      <a:pt x="6827" y="12706"/>
                      <a:pt x="6770" y="12706"/>
                    </a:cubicBezTo>
                    <a:lnTo>
                      <a:pt x="6175" y="12706"/>
                    </a:lnTo>
                    <a:cubicBezTo>
                      <a:pt x="5990" y="12706"/>
                      <a:pt x="5825" y="12828"/>
                      <a:pt x="5685" y="13055"/>
                    </a:cubicBezTo>
                    <a:cubicBezTo>
                      <a:pt x="5544" y="13284"/>
                      <a:pt x="5427" y="13585"/>
                      <a:pt x="5330" y="13976"/>
                    </a:cubicBezTo>
                    <a:cubicBezTo>
                      <a:pt x="5234" y="14369"/>
                      <a:pt x="5162" y="14831"/>
                      <a:pt x="5113" y="15359"/>
                    </a:cubicBezTo>
                    <a:cubicBezTo>
                      <a:pt x="5063" y="15886"/>
                      <a:pt x="5037" y="16457"/>
                      <a:pt x="5037" y="17076"/>
                    </a:cubicBezTo>
                    <a:cubicBezTo>
                      <a:pt x="5037" y="17696"/>
                      <a:pt x="5059" y="18280"/>
                      <a:pt x="5101" y="18807"/>
                    </a:cubicBezTo>
                    <a:cubicBezTo>
                      <a:pt x="5143" y="19336"/>
                      <a:pt x="5204" y="19784"/>
                      <a:pt x="5290" y="20176"/>
                    </a:cubicBezTo>
                    <a:cubicBezTo>
                      <a:pt x="5375" y="20567"/>
                      <a:pt x="5483" y="20882"/>
                      <a:pt x="5612" y="21111"/>
                    </a:cubicBezTo>
                    <a:cubicBezTo>
                      <a:pt x="5741" y="21339"/>
                      <a:pt x="5892" y="21446"/>
                      <a:pt x="6062" y="21446"/>
                    </a:cubicBezTo>
                    <a:cubicBezTo>
                      <a:pt x="6198" y="21446"/>
                      <a:pt x="6322" y="21363"/>
                      <a:pt x="6434" y="21181"/>
                    </a:cubicBezTo>
                    <a:cubicBezTo>
                      <a:pt x="6545" y="21000"/>
                      <a:pt x="6646" y="20781"/>
                      <a:pt x="6735" y="20525"/>
                    </a:cubicBezTo>
                    <a:cubicBezTo>
                      <a:pt x="6824" y="20271"/>
                      <a:pt x="6899" y="19997"/>
                      <a:pt x="6962" y="19715"/>
                    </a:cubicBezTo>
                    <a:cubicBezTo>
                      <a:pt x="7024" y="19434"/>
                      <a:pt x="7073" y="19181"/>
                      <a:pt x="7107" y="18961"/>
                    </a:cubicBezTo>
                    <a:cubicBezTo>
                      <a:pt x="7122" y="18871"/>
                      <a:pt x="7134" y="18831"/>
                      <a:pt x="7145" y="18821"/>
                    </a:cubicBezTo>
                    <a:cubicBezTo>
                      <a:pt x="7156" y="18812"/>
                      <a:pt x="7166" y="18826"/>
                      <a:pt x="7174" y="18863"/>
                    </a:cubicBezTo>
                    <a:cubicBezTo>
                      <a:pt x="7181" y="18900"/>
                      <a:pt x="7187" y="18944"/>
                      <a:pt x="7191" y="19017"/>
                    </a:cubicBezTo>
                    <a:cubicBezTo>
                      <a:pt x="7195" y="19089"/>
                      <a:pt x="7197" y="19166"/>
                      <a:pt x="7197" y="19240"/>
                    </a:cubicBezTo>
                    <a:lnTo>
                      <a:pt x="7197" y="20762"/>
                    </a:lnTo>
                    <a:cubicBezTo>
                      <a:pt x="7197" y="21036"/>
                      <a:pt x="7224" y="21181"/>
                      <a:pt x="7281" y="21181"/>
                    </a:cubicBezTo>
                    <a:lnTo>
                      <a:pt x="7850" y="21181"/>
                    </a:lnTo>
                    <a:cubicBezTo>
                      <a:pt x="7907" y="21181"/>
                      <a:pt x="7935" y="21036"/>
                      <a:pt x="7935" y="20762"/>
                    </a:cubicBezTo>
                    <a:cubicBezTo>
                      <a:pt x="7935" y="20490"/>
                      <a:pt x="7907" y="20357"/>
                      <a:pt x="7850" y="20357"/>
                    </a:cubicBezTo>
                    <a:lnTo>
                      <a:pt x="7453" y="20357"/>
                    </a:lnTo>
                    <a:cubicBezTo>
                      <a:pt x="7396" y="20357"/>
                      <a:pt x="7368" y="20226"/>
                      <a:pt x="7368" y="19952"/>
                    </a:cubicBezTo>
                    <a:lnTo>
                      <a:pt x="7368" y="11756"/>
                    </a:lnTo>
                    <a:cubicBezTo>
                      <a:pt x="7368" y="11136"/>
                      <a:pt x="7342" y="10558"/>
                      <a:pt x="7293" y="10011"/>
                    </a:cubicBezTo>
                    <a:cubicBezTo>
                      <a:pt x="7244" y="9465"/>
                      <a:pt x="7175" y="8983"/>
                      <a:pt x="7084" y="8573"/>
                    </a:cubicBezTo>
                    <a:cubicBezTo>
                      <a:pt x="6993" y="8163"/>
                      <a:pt x="6881" y="7833"/>
                      <a:pt x="6750" y="7596"/>
                    </a:cubicBezTo>
                    <a:cubicBezTo>
                      <a:pt x="6619" y="7359"/>
                      <a:pt x="6475" y="7247"/>
                      <a:pt x="6312" y="7247"/>
                    </a:cubicBezTo>
                    <a:close/>
                    <a:moveTo>
                      <a:pt x="20055" y="8042"/>
                    </a:moveTo>
                    <a:cubicBezTo>
                      <a:pt x="20212" y="8042"/>
                      <a:pt x="20353" y="8172"/>
                      <a:pt x="20476" y="8419"/>
                    </a:cubicBezTo>
                    <a:cubicBezTo>
                      <a:pt x="20599" y="8666"/>
                      <a:pt x="20701" y="8997"/>
                      <a:pt x="20787" y="9439"/>
                    </a:cubicBezTo>
                    <a:cubicBezTo>
                      <a:pt x="20873" y="9884"/>
                      <a:pt x="20942" y="10433"/>
                      <a:pt x="20990" y="11072"/>
                    </a:cubicBezTo>
                    <a:cubicBezTo>
                      <a:pt x="21040" y="11734"/>
                      <a:pt x="21066" y="12484"/>
                      <a:pt x="21066" y="13306"/>
                    </a:cubicBezTo>
                    <a:cubicBezTo>
                      <a:pt x="21066" y="14146"/>
                      <a:pt x="21040" y="14909"/>
                      <a:pt x="20990" y="15568"/>
                    </a:cubicBezTo>
                    <a:cubicBezTo>
                      <a:pt x="20942" y="16209"/>
                      <a:pt x="20873" y="16758"/>
                      <a:pt x="20787" y="17202"/>
                    </a:cubicBezTo>
                    <a:cubicBezTo>
                      <a:pt x="20702" y="17638"/>
                      <a:pt x="20599" y="17989"/>
                      <a:pt x="20479" y="18221"/>
                    </a:cubicBezTo>
                    <a:cubicBezTo>
                      <a:pt x="20356" y="18462"/>
                      <a:pt x="20213" y="18584"/>
                      <a:pt x="20055" y="18584"/>
                    </a:cubicBezTo>
                    <a:cubicBezTo>
                      <a:pt x="19898" y="18584"/>
                      <a:pt x="19755" y="18462"/>
                      <a:pt x="19632" y="18221"/>
                    </a:cubicBezTo>
                    <a:cubicBezTo>
                      <a:pt x="19512" y="17989"/>
                      <a:pt x="19409" y="17650"/>
                      <a:pt x="19324" y="17216"/>
                    </a:cubicBezTo>
                    <a:cubicBezTo>
                      <a:pt x="19237" y="16765"/>
                      <a:pt x="19170" y="16221"/>
                      <a:pt x="19121" y="15568"/>
                    </a:cubicBezTo>
                    <a:cubicBezTo>
                      <a:pt x="19071" y="14913"/>
                      <a:pt x="19045" y="14151"/>
                      <a:pt x="19045" y="13306"/>
                    </a:cubicBezTo>
                    <a:cubicBezTo>
                      <a:pt x="19045" y="12479"/>
                      <a:pt x="19071" y="11729"/>
                      <a:pt x="19121" y="11072"/>
                    </a:cubicBezTo>
                    <a:cubicBezTo>
                      <a:pt x="19170" y="10429"/>
                      <a:pt x="19238" y="9881"/>
                      <a:pt x="19324" y="9439"/>
                    </a:cubicBezTo>
                    <a:cubicBezTo>
                      <a:pt x="19410" y="8995"/>
                      <a:pt x="19511" y="8667"/>
                      <a:pt x="19635" y="8419"/>
                    </a:cubicBezTo>
                    <a:cubicBezTo>
                      <a:pt x="19757" y="8172"/>
                      <a:pt x="19899" y="8042"/>
                      <a:pt x="20055" y="80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29" name="Shape 129"/>
              <p:cNvSpPr/>
              <p:nvPr/>
            </p:nvSpPr>
            <p:spPr>
              <a:xfrm>
                <a:off x="376801" y="88659"/>
                <a:ext cx="283710" cy="3086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60" extrusionOk="0">
                    <a:moveTo>
                      <a:pt x="21213" y="11458"/>
                    </a:moveTo>
                    <a:lnTo>
                      <a:pt x="19665" y="11458"/>
                    </a:lnTo>
                    <a:cubicBezTo>
                      <a:pt x="19526" y="11458"/>
                      <a:pt x="19407" y="11423"/>
                      <a:pt x="19303" y="11352"/>
                    </a:cubicBezTo>
                    <a:cubicBezTo>
                      <a:pt x="19200" y="11281"/>
                      <a:pt x="19106" y="11198"/>
                      <a:pt x="19020" y="11103"/>
                    </a:cubicBezTo>
                    <a:lnTo>
                      <a:pt x="15331" y="6393"/>
                    </a:lnTo>
                    <a:cubicBezTo>
                      <a:pt x="15227" y="6251"/>
                      <a:pt x="15227" y="6109"/>
                      <a:pt x="15331" y="5967"/>
                    </a:cubicBezTo>
                    <a:lnTo>
                      <a:pt x="18242" y="2078"/>
                    </a:lnTo>
                    <a:cubicBezTo>
                      <a:pt x="18311" y="1983"/>
                      <a:pt x="18401" y="1899"/>
                      <a:pt x="18513" y="1828"/>
                    </a:cubicBezTo>
                    <a:cubicBezTo>
                      <a:pt x="18530" y="1817"/>
                      <a:pt x="18584" y="1790"/>
                      <a:pt x="18658" y="1754"/>
                    </a:cubicBezTo>
                    <a:cubicBezTo>
                      <a:pt x="19600" y="1650"/>
                      <a:pt x="20445" y="1250"/>
                      <a:pt x="21072" y="657"/>
                    </a:cubicBezTo>
                    <a:cubicBezTo>
                      <a:pt x="21234" y="504"/>
                      <a:pt x="21230" y="258"/>
                      <a:pt x="21064" y="110"/>
                    </a:cubicBezTo>
                    <a:cubicBezTo>
                      <a:pt x="20896" y="-39"/>
                      <a:pt x="20630" y="-36"/>
                      <a:pt x="20467" y="118"/>
                    </a:cubicBezTo>
                    <a:cubicBezTo>
                      <a:pt x="19916" y="637"/>
                      <a:pt x="19162" y="966"/>
                      <a:pt x="18322" y="1002"/>
                    </a:cubicBezTo>
                    <a:lnTo>
                      <a:pt x="17812" y="990"/>
                    </a:lnTo>
                    <a:cubicBezTo>
                      <a:pt x="17055" y="913"/>
                      <a:pt x="16380" y="594"/>
                      <a:pt x="15873" y="117"/>
                    </a:cubicBezTo>
                    <a:cubicBezTo>
                      <a:pt x="15710" y="-37"/>
                      <a:pt x="15443" y="-40"/>
                      <a:pt x="15276" y="110"/>
                    </a:cubicBezTo>
                    <a:cubicBezTo>
                      <a:pt x="15109" y="259"/>
                      <a:pt x="15106" y="504"/>
                      <a:pt x="15269" y="657"/>
                    </a:cubicBezTo>
                    <a:lnTo>
                      <a:pt x="15268" y="657"/>
                    </a:lnTo>
                    <a:cubicBezTo>
                      <a:pt x="15838" y="1195"/>
                      <a:pt x="16587" y="1573"/>
                      <a:pt x="17425" y="1717"/>
                    </a:cubicBezTo>
                    <a:cubicBezTo>
                      <a:pt x="17428" y="1728"/>
                      <a:pt x="17435" y="1739"/>
                      <a:pt x="17437" y="1751"/>
                    </a:cubicBezTo>
                    <a:cubicBezTo>
                      <a:pt x="17459" y="1838"/>
                      <a:pt x="17430" y="1972"/>
                      <a:pt x="17345" y="2067"/>
                    </a:cubicBezTo>
                    <a:lnTo>
                      <a:pt x="14867" y="5352"/>
                    </a:lnTo>
                    <a:cubicBezTo>
                      <a:pt x="14746" y="5525"/>
                      <a:pt x="14626" y="5525"/>
                      <a:pt x="14506" y="5352"/>
                    </a:cubicBezTo>
                    <a:lnTo>
                      <a:pt x="11411" y="1400"/>
                    </a:lnTo>
                    <a:cubicBezTo>
                      <a:pt x="11324" y="1305"/>
                      <a:pt x="11310" y="1221"/>
                      <a:pt x="11372" y="1150"/>
                    </a:cubicBezTo>
                    <a:cubicBezTo>
                      <a:pt x="11431" y="1079"/>
                      <a:pt x="11530" y="1045"/>
                      <a:pt x="11668" y="1045"/>
                    </a:cubicBezTo>
                    <a:lnTo>
                      <a:pt x="13732" y="1045"/>
                    </a:lnTo>
                    <a:cubicBezTo>
                      <a:pt x="13989" y="1045"/>
                      <a:pt x="14119" y="926"/>
                      <a:pt x="14119" y="690"/>
                    </a:cubicBezTo>
                    <a:cubicBezTo>
                      <a:pt x="14119" y="453"/>
                      <a:pt x="13989" y="335"/>
                      <a:pt x="13732" y="335"/>
                    </a:cubicBezTo>
                    <a:lnTo>
                      <a:pt x="8315" y="335"/>
                    </a:lnTo>
                    <a:cubicBezTo>
                      <a:pt x="8056" y="335"/>
                      <a:pt x="7928" y="453"/>
                      <a:pt x="7928" y="690"/>
                    </a:cubicBezTo>
                    <a:cubicBezTo>
                      <a:pt x="7928" y="926"/>
                      <a:pt x="8056" y="1045"/>
                      <a:pt x="8315" y="1045"/>
                    </a:cubicBezTo>
                    <a:lnTo>
                      <a:pt x="9863" y="1045"/>
                    </a:lnTo>
                    <a:cubicBezTo>
                      <a:pt x="10000" y="1045"/>
                      <a:pt x="10124" y="1079"/>
                      <a:pt x="10237" y="1150"/>
                    </a:cubicBezTo>
                    <a:cubicBezTo>
                      <a:pt x="10348" y="1221"/>
                      <a:pt x="10438" y="1305"/>
                      <a:pt x="10508" y="1400"/>
                    </a:cubicBezTo>
                    <a:lnTo>
                      <a:pt x="14066" y="5967"/>
                    </a:lnTo>
                    <a:cubicBezTo>
                      <a:pt x="14170" y="6109"/>
                      <a:pt x="14170" y="6251"/>
                      <a:pt x="14066" y="6393"/>
                    </a:cubicBezTo>
                    <a:lnTo>
                      <a:pt x="2579" y="20495"/>
                    </a:lnTo>
                    <a:cubicBezTo>
                      <a:pt x="2492" y="20590"/>
                      <a:pt x="2399" y="20674"/>
                      <a:pt x="2295" y="20745"/>
                    </a:cubicBezTo>
                    <a:cubicBezTo>
                      <a:pt x="2192" y="20816"/>
                      <a:pt x="2072" y="20850"/>
                      <a:pt x="1935" y="20850"/>
                    </a:cubicBezTo>
                    <a:lnTo>
                      <a:pt x="387" y="20850"/>
                    </a:lnTo>
                    <a:cubicBezTo>
                      <a:pt x="128" y="20850"/>
                      <a:pt x="0" y="20969"/>
                      <a:pt x="0" y="21205"/>
                    </a:cubicBezTo>
                    <a:cubicBezTo>
                      <a:pt x="0" y="21442"/>
                      <a:pt x="128" y="21560"/>
                      <a:pt x="387" y="21560"/>
                    </a:cubicBezTo>
                    <a:lnTo>
                      <a:pt x="5803" y="21560"/>
                    </a:lnTo>
                    <a:cubicBezTo>
                      <a:pt x="6061" y="21560"/>
                      <a:pt x="6190" y="21442"/>
                      <a:pt x="6190" y="21205"/>
                    </a:cubicBezTo>
                    <a:cubicBezTo>
                      <a:pt x="6190" y="20969"/>
                      <a:pt x="6061" y="20850"/>
                      <a:pt x="5803" y="20850"/>
                    </a:cubicBezTo>
                    <a:lnTo>
                      <a:pt x="3740" y="20850"/>
                    </a:lnTo>
                    <a:cubicBezTo>
                      <a:pt x="3602" y="20850"/>
                      <a:pt x="3504" y="20816"/>
                      <a:pt x="3442" y="20745"/>
                    </a:cubicBezTo>
                    <a:cubicBezTo>
                      <a:pt x="3382" y="20674"/>
                      <a:pt x="3395" y="20590"/>
                      <a:pt x="3481" y="20495"/>
                    </a:cubicBezTo>
                    <a:lnTo>
                      <a:pt x="14506" y="6985"/>
                    </a:lnTo>
                    <a:cubicBezTo>
                      <a:pt x="14626" y="6827"/>
                      <a:pt x="14746" y="6827"/>
                      <a:pt x="14867" y="6985"/>
                    </a:cubicBezTo>
                    <a:lnTo>
                      <a:pt x="18117" y="11103"/>
                    </a:lnTo>
                    <a:cubicBezTo>
                      <a:pt x="18204" y="11198"/>
                      <a:pt x="18216" y="11281"/>
                      <a:pt x="18156" y="11352"/>
                    </a:cubicBezTo>
                    <a:cubicBezTo>
                      <a:pt x="18095" y="11423"/>
                      <a:pt x="17996" y="11458"/>
                      <a:pt x="17859" y="11458"/>
                    </a:cubicBezTo>
                    <a:lnTo>
                      <a:pt x="15795" y="11458"/>
                    </a:lnTo>
                    <a:cubicBezTo>
                      <a:pt x="15537" y="11458"/>
                      <a:pt x="15409" y="11577"/>
                      <a:pt x="15409" y="11813"/>
                    </a:cubicBezTo>
                    <a:cubicBezTo>
                      <a:pt x="15409" y="12050"/>
                      <a:pt x="15537" y="12167"/>
                      <a:pt x="15795" y="12167"/>
                    </a:cubicBezTo>
                    <a:lnTo>
                      <a:pt x="21213" y="12167"/>
                    </a:lnTo>
                    <a:cubicBezTo>
                      <a:pt x="21470" y="12167"/>
                      <a:pt x="21600" y="12050"/>
                      <a:pt x="21600" y="11813"/>
                    </a:cubicBezTo>
                    <a:cubicBezTo>
                      <a:pt x="21600" y="11577"/>
                      <a:pt x="21470" y="11458"/>
                      <a:pt x="21213" y="1145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30" name="Shape 130"/>
              <p:cNvSpPr/>
              <p:nvPr/>
            </p:nvSpPr>
            <p:spPr>
              <a:xfrm>
                <a:off x="592908" y="72035"/>
                <a:ext cx="44769" cy="20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802" y="11979"/>
                    </a:moveTo>
                    <a:cubicBezTo>
                      <a:pt x="15493" y="11979"/>
                      <a:pt x="14427" y="10116"/>
                      <a:pt x="14427" y="7815"/>
                    </a:cubicBezTo>
                    <a:cubicBezTo>
                      <a:pt x="14427" y="5520"/>
                      <a:pt x="15493" y="3657"/>
                      <a:pt x="16802" y="3657"/>
                    </a:cubicBezTo>
                    <a:cubicBezTo>
                      <a:pt x="18118" y="3657"/>
                      <a:pt x="19185" y="5520"/>
                      <a:pt x="19185" y="7815"/>
                    </a:cubicBezTo>
                    <a:cubicBezTo>
                      <a:pt x="19185" y="10116"/>
                      <a:pt x="18118" y="11979"/>
                      <a:pt x="16802" y="11979"/>
                    </a:cubicBezTo>
                    <a:close/>
                    <a:moveTo>
                      <a:pt x="10799" y="0"/>
                    </a:moveTo>
                    <a:cubicBezTo>
                      <a:pt x="4837" y="0"/>
                      <a:pt x="0" y="4833"/>
                      <a:pt x="0" y="10803"/>
                    </a:cubicBezTo>
                    <a:cubicBezTo>
                      <a:pt x="0" y="16767"/>
                      <a:pt x="4837" y="21600"/>
                      <a:pt x="10799" y="21600"/>
                    </a:cubicBezTo>
                    <a:cubicBezTo>
                      <a:pt x="16761" y="21600"/>
                      <a:pt x="21600" y="16767"/>
                      <a:pt x="21600" y="10803"/>
                    </a:cubicBezTo>
                    <a:cubicBezTo>
                      <a:pt x="21600" y="4833"/>
                      <a:pt x="16761" y="0"/>
                      <a:pt x="107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19278508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3"/>
          <p:cNvGrpSpPr/>
          <p:nvPr/>
        </p:nvGrpSpPr>
        <p:grpSpPr>
          <a:xfrm>
            <a:off x="206257" y="6579295"/>
            <a:ext cx="652434" cy="198656"/>
            <a:chOff x="0" y="0"/>
            <a:chExt cx="1739821" cy="397311"/>
          </a:xfrm>
        </p:grpSpPr>
        <p:grpSp>
          <p:nvGrpSpPr>
            <p:cNvPr id="28" name="Group 28"/>
            <p:cNvGrpSpPr/>
            <p:nvPr/>
          </p:nvGrpSpPr>
          <p:grpSpPr>
            <a:xfrm>
              <a:off x="0" y="16976"/>
              <a:ext cx="378730" cy="275796"/>
              <a:chOff x="0" y="0"/>
              <a:chExt cx="378729" cy="275794"/>
            </a:xfrm>
          </p:grpSpPr>
          <p:sp>
            <p:nvSpPr>
              <p:cNvPr id="26" name="Shape 26"/>
              <p:cNvSpPr/>
              <p:nvPr/>
            </p:nvSpPr>
            <p:spPr>
              <a:xfrm>
                <a:off x="105200" y="0"/>
                <a:ext cx="273530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7316"/>
                    </a:moveTo>
                    <a:cubicBezTo>
                      <a:pt x="21600" y="19682"/>
                      <a:pt x="20404" y="21600"/>
                      <a:pt x="18928" y="21600"/>
                    </a:cubicBezTo>
                    <a:cubicBezTo>
                      <a:pt x="17453" y="21600"/>
                      <a:pt x="16257" y="19682"/>
                      <a:pt x="16257" y="17316"/>
                    </a:cubicBezTo>
                    <a:cubicBezTo>
                      <a:pt x="16257" y="12492"/>
                      <a:pt x="13809" y="8567"/>
                      <a:pt x="10800" y="8567"/>
                    </a:cubicBezTo>
                    <a:cubicBezTo>
                      <a:pt x="7791" y="8567"/>
                      <a:pt x="5343" y="12492"/>
                      <a:pt x="5343" y="17316"/>
                    </a:cubicBezTo>
                    <a:cubicBezTo>
                      <a:pt x="5343" y="19682"/>
                      <a:pt x="4147" y="21600"/>
                      <a:pt x="2672" y="21600"/>
                    </a:cubicBezTo>
                    <a:cubicBezTo>
                      <a:pt x="1197" y="21600"/>
                      <a:pt x="0" y="19682"/>
                      <a:pt x="0" y="17316"/>
                    </a:cubicBezTo>
                    <a:cubicBezTo>
                      <a:pt x="0" y="12691"/>
                      <a:pt x="1123" y="8343"/>
                      <a:pt x="3163" y="5072"/>
                    </a:cubicBezTo>
                    <a:cubicBezTo>
                      <a:pt x="5204" y="1801"/>
                      <a:pt x="7915" y="0"/>
                      <a:pt x="10800" y="0"/>
                    </a:cubicBezTo>
                    <a:cubicBezTo>
                      <a:pt x="13685" y="0"/>
                      <a:pt x="16397" y="1801"/>
                      <a:pt x="18437" y="5072"/>
                    </a:cubicBezTo>
                    <a:cubicBezTo>
                      <a:pt x="20477" y="8343"/>
                      <a:pt x="21600" y="12691"/>
                      <a:pt x="21600" y="17316"/>
                    </a:cubicBezTo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27" name="Shape 27"/>
              <p:cNvSpPr/>
              <p:nvPr/>
            </p:nvSpPr>
            <p:spPr>
              <a:xfrm>
                <a:off x="0" y="105200"/>
                <a:ext cx="273528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003" y="6600"/>
                    </a:moveTo>
                    <a:cubicBezTo>
                      <a:pt x="17003" y="3730"/>
                      <a:pt x="18459" y="1393"/>
                      <a:pt x="20250" y="1393"/>
                    </a:cubicBezTo>
                    <a:cubicBezTo>
                      <a:pt x="20499" y="1393"/>
                      <a:pt x="20740" y="1442"/>
                      <a:pt x="20972" y="1527"/>
                    </a:cubicBezTo>
                    <a:cubicBezTo>
                      <a:pt x="20482" y="594"/>
                      <a:pt x="19749" y="0"/>
                      <a:pt x="18928" y="0"/>
                    </a:cubicBezTo>
                    <a:cubicBezTo>
                      <a:pt x="17453" y="0"/>
                      <a:pt x="16257" y="1918"/>
                      <a:pt x="16257" y="4284"/>
                    </a:cubicBezTo>
                    <a:cubicBezTo>
                      <a:pt x="16257" y="6254"/>
                      <a:pt x="15844" y="8067"/>
                      <a:pt x="15156" y="9532"/>
                    </a:cubicBezTo>
                    <a:cubicBezTo>
                      <a:pt x="16156" y="9547"/>
                      <a:pt x="16966" y="10855"/>
                      <a:pt x="16966" y="12461"/>
                    </a:cubicBezTo>
                    <a:cubicBezTo>
                      <a:pt x="16966" y="14077"/>
                      <a:pt x="16146" y="15392"/>
                      <a:pt x="15138" y="15392"/>
                    </a:cubicBezTo>
                    <a:cubicBezTo>
                      <a:pt x="14130" y="15392"/>
                      <a:pt x="13310" y="14077"/>
                      <a:pt x="13310" y="12461"/>
                    </a:cubicBezTo>
                    <a:cubicBezTo>
                      <a:pt x="13310" y="12313"/>
                      <a:pt x="13319" y="12169"/>
                      <a:pt x="13333" y="12027"/>
                    </a:cubicBezTo>
                    <a:cubicBezTo>
                      <a:pt x="12575" y="12667"/>
                      <a:pt x="11714" y="13033"/>
                      <a:pt x="10800" y="13033"/>
                    </a:cubicBezTo>
                    <a:cubicBezTo>
                      <a:pt x="9907" y="13033"/>
                      <a:pt x="9065" y="12681"/>
                      <a:pt x="8321" y="12068"/>
                    </a:cubicBezTo>
                    <a:cubicBezTo>
                      <a:pt x="8331" y="12197"/>
                      <a:pt x="8339" y="12327"/>
                      <a:pt x="8339" y="12461"/>
                    </a:cubicBezTo>
                    <a:cubicBezTo>
                      <a:pt x="8339" y="14077"/>
                      <a:pt x="7519" y="15392"/>
                      <a:pt x="6511" y="15392"/>
                    </a:cubicBezTo>
                    <a:cubicBezTo>
                      <a:pt x="5503" y="15392"/>
                      <a:pt x="4683" y="14077"/>
                      <a:pt x="4683" y="12461"/>
                    </a:cubicBezTo>
                    <a:cubicBezTo>
                      <a:pt x="4683" y="10880"/>
                      <a:pt x="5468" y="9591"/>
                      <a:pt x="6446" y="9535"/>
                    </a:cubicBezTo>
                    <a:cubicBezTo>
                      <a:pt x="5757" y="8071"/>
                      <a:pt x="5343" y="6255"/>
                      <a:pt x="5343" y="4284"/>
                    </a:cubicBezTo>
                    <a:cubicBezTo>
                      <a:pt x="5343" y="1918"/>
                      <a:pt x="4147" y="0"/>
                      <a:pt x="2671" y="0"/>
                    </a:cubicBezTo>
                    <a:cubicBezTo>
                      <a:pt x="1843" y="0"/>
                      <a:pt x="1103" y="605"/>
                      <a:pt x="613" y="1554"/>
                    </a:cubicBezTo>
                    <a:cubicBezTo>
                      <a:pt x="865" y="1453"/>
                      <a:pt x="1127" y="1393"/>
                      <a:pt x="1399" y="1393"/>
                    </a:cubicBezTo>
                    <a:cubicBezTo>
                      <a:pt x="3190" y="1393"/>
                      <a:pt x="4646" y="3730"/>
                      <a:pt x="4646" y="6600"/>
                    </a:cubicBezTo>
                    <a:cubicBezTo>
                      <a:pt x="4646" y="9472"/>
                      <a:pt x="3190" y="11808"/>
                      <a:pt x="1399" y="11808"/>
                    </a:cubicBezTo>
                    <a:cubicBezTo>
                      <a:pt x="1284" y="11808"/>
                      <a:pt x="1171" y="11799"/>
                      <a:pt x="1060" y="11780"/>
                    </a:cubicBezTo>
                    <a:cubicBezTo>
                      <a:pt x="1581" y="13519"/>
                      <a:pt x="2287" y="15123"/>
                      <a:pt x="3163" y="16528"/>
                    </a:cubicBezTo>
                    <a:cubicBezTo>
                      <a:pt x="4357" y="18443"/>
                      <a:pt x="5783" y="19849"/>
                      <a:pt x="7337" y="20690"/>
                    </a:cubicBezTo>
                    <a:cubicBezTo>
                      <a:pt x="7583" y="17880"/>
                      <a:pt x="9088" y="15708"/>
                      <a:pt x="10908" y="15708"/>
                    </a:cubicBezTo>
                    <a:cubicBezTo>
                      <a:pt x="12703" y="15708"/>
                      <a:pt x="14192" y="17823"/>
                      <a:pt x="14467" y="20580"/>
                    </a:cubicBezTo>
                    <a:cubicBezTo>
                      <a:pt x="15943" y="19728"/>
                      <a:pt x="17295" y="18359"/>
                      <a:pt x="18437" y="16528"/>
                    </a:cubicBezTo>
                    <a:cubicBezTo>
                      <a:pt x="19312" y="15125"/>
                      <a:pt x="20017" y="13522"/>
                      <a:pt x="20539" y="11785"/>
                    </a:cubicBezTo>
                    <a:cubicBezTo>
                      <a:pt x="20444" y="11799"/>
                      <a:pt x="20348" y="11808"/>
                      <a:pt x="20250" y="11808"/>
                    </a:cubicBezTo>
                    <a:cubicBezTo>
                      <a:pt x="18459" y="11808"/>
                      <a:pt x="17003" y="9472"/>
                      <a:pt x="17003" y="6600"/>
                    </a:cubicBezTo>
                    <a:close/>
                    <a:moveTo>
                      <a:pt x="21563" y="3598"/>
                    </a:moveTo>
                    <a:cubicBezTo>
                      <a:pt x="21191" y="3178"/>
                      <a:pt x="20738" y="2930"/>
                      <a:pt x="20250" y="2930"/>
                    </a:cubicBezTo>
                    <a:cubicBezTo>
                      <a:pt x="18988" y="2930"/>
                      <a:pt x="17961" y="4577"/>
                      <a:pt x="17961" y="6600"/>
                    </a:cubicBezTo>
                    <a:cubicBezTo>
                      <a:pt x="17961" y="8625"/>
                      <a:pt x="18988" y="10271"/>
                      <a:pt x="20250" y="10271"/>
                    </a:cubicBezTo>
                    <a:cubicBezTo>
                      <a:pt x="20507" y="10271"/>
                      <a:pt x="20753" y="10200"/>
                      <a:pt x="20983" y="10075"/>
                    </a:cubicBezTo>
                    <a:cubicBezTo>
                      <a:pt x="21388" y="8239"/>
                      <a:pt x="21600" y="6288"/>
                      <a:pt x="21600" y="4284"/>
                    </a:cubicBezTo>
                    <a:cubicBezTo>
                      <a:pt x="21600" y="4049"/>
                      <a:pt x="21585" y="3822"/>
                      <a:pt x="21563" y="3598"/>
                    </a:cubicBezTo>
                    <a:close/>
                    <a:moveTo>
                      <a:pt x="3688" y="6600"/>
                    </a:moveTo>
                    <a:cubicBezTo>
                      <a:pt x="3688" y="4577"/>
                      <a:pt x="2661" y="2930"/>
                      <a:pt x="1399" y="2930"/>
                    </a:cubicBezTo>
                    <a:cubicBezTo>
                      <a:pt x="886" y="2930"/>
                      <a:pt x="413" y="3205"/>
                      <a:pt x="31" y="3664"/>
                    </a:cubicBezTo>
                    <a:cubicBezTo>
                      <a:pt x="13" y="3867"/>
                      <a:pt x="0" y="4073"/>
                      <a:pt x="0" y="4284"/>
                    </a:cubicBezTo>
                    <a:cubicBezTo>
                      <a:pt x="0" y="6276"/>
                      <a:pt x="210" y="8216"/>
                      <a:pt x="610" y="10042"/>
                    </a:cubicBezTo>
                    <a:cubicBezTo>
                      <a:pt x="856" y="10188"/>
                      <a:pt x="1121" y="10271"/>
                      <a:pt x="1399" y="10271"/>
                    </a:cubicBezTo>
                    <a:cubicBezTo>
                      <a:pt x="2661" y="10271"/>
                      <a:pt x="3688" y="8625"/>
                      <a:pt x="3688" y="6600"/>
                    </a:cubicBezTo>
                    <a:close/>
                    <a:moveTo>
                      <a:pt x="5642" y="12461"/>
                    </a:moveTo>
                    <a:cubicBezTo>
                      <a:pt x="5642" y="13229"/>
                      <a:pt x="6032" y="13855"/>
                      <a:pt x="6511" y="13855"/>
                    </a:cubicBezTo>
                    <a:cubicBezTo>
                      <a:pt x="6991" y="13855"/>
                      <a:pt x="7380" y="13229"/>
                      <a:pt x="7380" y="12461"/>
                    </a:cubicBezTo>
                    <a:cubicBezTo>
                      <a:pt x="7380" y="11693"/>
                      <a:pt x="6991" y="11067"/>
                      <a:pt x="6511" y="11067"/>
                    </a:cubicBezTo>
                    <a:cubicBezTo>
                      <a:pt x="6032" y="11067"/>
                      <a:pt x="5642" y="11693"/>
                      <a:pt x="5642" y="12461"/>
                    </a:cubicBezTo>
                    <a:close/>
                    <a:moveTo>
                      <a:pt x="15138" y="13855"/>
                    </a:moveTo>
                    <a:cubicBezTo>
                      <a:pt x="15617" y="13855"/>
                      <a:pt x="16007" y="13229"/>
                      <a:pt x="16007" y="12461"/>
                    </a:cubicBezTo>
                    <a:cubicBezTo>
                      <a:pt x="16007" y="11693"/>
                      <a:pt x="15617" y="11067"/>
                      <a:pt x="15138" y="11067"/>
                    </a:cubicBezTo>
                    <a:cubicBezTo>
                      <a:pt x="14659" y="11067"/>
                      <a:pt x="14269" y="11693"/>
                      <a:pt x="14269" y="12461"/>
                    </a:cubicBezTo>
                    <a:cubicBezTo>
                      <a:pt x="14269" y="13229"/>
                      <a:pt x="14659" y="13855"/>
                      <a:pt x="15138" y="13855"/>
                    </a:cubicBezTo>
                    <a:close/>
                    <a:moveTo>
                      <a:pt x="10908" y="17245"/>
                    </a:moveTo>
                    <a:cubicBezTo>
                      <a:pt x="9525" y="17245"/>
                      <a:pt x="8387" y="18952"/>
                      <a:pt x="8268" y="21121"/>
                    </a:cubicBezTo>
                    <a:cubicBezTo>
                      <a:pt x="9088" y="21435"/>
                      <a:pt x="9936" y="21600"/>
                      <a:pt x="10800" y="21600"/>
                    </a:cubicBezTo>
                    <a:cubicBezTo>
                      <a:pt x="11738" y="21600"/>
                      <a:pt x="12658" y="21406"/>
                      <a:pt x="13542" y="21036"/>
                    </a:cubicBezTo>
                    <a:cubicBezTo>
                      <a:pt x="13399" y="18908"/>
                      <a:pt x="12273" y="17245"/>
                      <a:pt x="10908" y="1724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32" name="Group 32"/>
            <p:cNvGrpSpPr/>
            <p:nvPr/>
          </p:nvGrpSpPr>
          <p:grpSpPr>
            <a:xfrm>
              <a:off x="451491" y="-1"/>
              <a:ext cx="1288331" cy="397313"/>
              <a:chOff x="0" y="0"/>
              <a:chExt cx="1288330" cy="397311"/>
            </a:xfrm>
          </p:grpSpPr>
          <p:sp>
            <p:nvSpPr>
              <p:cNvPr id="29" name="Shape 29"/>
              <p:cNvSpPr/>
              <p:nvPr/>
            </p:nvSpPr>
            <p:spPr>
              <a:xfrm>
                <a:off x="0" y="0"/>
                <a:ext cx="1288331" cy="267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09" y="0"/>
                    </a:moveTo>
                    <a:cubicBezTo>
                      <a:pt x="11534" y="0"/>
                      <a:pt x="11413" y="501"/>
                      <a:pt x="11413" y="1340"/>
                    </a:cubicBezTo>
                    <a:cubicBezTo>
                      <a:pt x="11413" y="2179"/>
                      <a:pt x="11534" y="2681"/>
                      <a:pt x="11709" y="2681"/>
                    </a:cubicBezTo>
                    <a:lnTo>
                      <a:pt x="12014" y="2681"/>
                    </a:lnTo>
                    <a:lnTo>
                      <a:pt x="12014" y="18319"/>
                    </a:lnTo>
                    <a:lnTo>
                      <a:pt x="11709" y="18319"/>
                    </a:lnTo>
                    <a:cubicBezTo>
                      <a:pt x="11534" y="18319"/>
                      <a:pt x="11413" y="18820"/>
                      <a:pt x="11413" y="19659"/>
                    </a:cubicBezTo>
                    <a:cubicBezTo>
                      <a:pt x="11413" y="20498"/>
                      <a:pt x="11534" y="21000"/>
                      <a:pt x="11709" y="21000"/>
                    </a:cubicBezTo>
                    <a:lnTo>
                      <a:pt x="12960" y="21000"/>
                    </a:lnTo>
                    <a:cubicBezTo>
                      <a:pt x="13134" y="21000"/>
                      <a:pt x="13256" y="20498"/>
                      <a:pt x="13256" y="19659"/>
                    </a:cubicBezTo>
                    <a:cubicBezTo>
                      <a:pt x="13256" y="18820"/>
                      <a:pt x="13134" y="18319"/>
                      <a:pt x="12960" y="18319"/>
                    </a:cubicBezTo>
                    <a:lnTo>
                      <a:pt x="12571" y="18319"/>
                    </a:lnTo>
                    <a:lnTo>
                      <a:pt x="12571" y="2681"/>
                    </a:lnTo>
                    <a:lnTo>
                      <a:pt x="13613" y="2681"/>
                    </a:lnTo>
                    <a:cubicBezTo>
                      <a:pt x="13871" y="2681"/>
                      <a:pt x="14055" y="3073"/>
                      <a:pt x="14179" y="3686"/>
                    </a:cubicBezTo>
                    <a:cubicBezTo>
                      <a:pt x="14303" y="4297"/>
                      <a:pt x="14368" y="5355"/>
                      <a:pt x="14368" y="6730"/>
                    </a:cubicBezTo>
                    <a:cubicBezTo>
                      <a:pt x="14368" y="8105"/>
                      <a:pt x="14303" y="9163"/>
                      <a:pt x="14179" y="9774"/>
                    </a:cubicBezTo>
                    <a:cubicBezTo>
                      <a:pt x="14055" y="10387"/>
                      <a:pt x="13871" y="10723"/>
                      <a:pt x="13613" y="10723"/>
                    </a:cubicBezTo>
                    <a:lnTo>
                      <a:pt x="13123" y="10723"/>
                    </a:lnTo>
                    <a:cubicBezTo>
                      <a:pt x="12948" y="10723"/>
                      <a:pt x="12826" y="11225"/>
                      <a:pt x="12826" y="12064"/>
                    </a:cubicBezTo>
                    <a:cubicBezTo>
                      <a:pt x="12826" y="12903"/>
                      <a:pt x="12948" y="13404"/>
                      <a:pt x="13123" y="13404"/>
                    </a:cubicBezTo>
                    <a:lnTo>
                      <a:pt x="13613" y="13404"/>
                    </a:lnTo>
                    <a:cubicBezTo>
                      <a:pt x="14043" y="13404"/>
                      <a:pt x="14378" y="12863"/>
                      <a:pt x="14612" y="11673"/>
                    </a:cubicBezTo>
                    <a:cubicBezTo>
                      <a:pt x="14842" y="10498"/>
                      <a:pt x="14960" y="8860"/>
                      <a:pt x="14960" y="6744"/>
                    </a:cubicBezTo>
                    <a:cubicBezTo>
                      <a:pt x="14960" y="4628"/>
                      <a:pt x="14842" y="2962"/>
                      <a:pt x="14612" y="1787"/>
                    </a:cubicBezTo>
                    <a:cubicBezTo>
                      <a:pt x="14378" y="597"/>
                      <a:pt x="14043" y="0"/>
                      <a:pt x="13613" y="0"/>
                    </a:cubicBezTo>
                    <a:lnTo>
                      <a:pt x="11709" y="0"/>
                    </a:lnTo>
                    <a:close/>
                    <a:moveTo>
                      <a:pt x="84" y="2052"/>
                    </a:moveTo>
                    <a:cubicBezTo>
                      <a:pt x="27" y="2052"/>
                      <a:pt x="0" y="2199"/>
                      <a:pt x="0" y="2471"/>
                    </a:cubicBezTo>
                    <a:cubicBezTo>
                      <a:pt x="0" y="2746"/>
                      <a:pt x="27" y="2876"/>
                      <a:pt x="84" y="2876"/>
                    </a:cubicBezTo>
                    <a:lnTo>
                      <a:pt x="482" y="2876"/>
                    </a:lnTo>
                    <a:cubicBezTo>
                      <a:pt x="539" y="2876"/>
                      <a:pt x="569" y="3009"/>
                      <a:pt x="569" y="3281"/>
                    </a:cubicBezTo>
                    <a:lnTo>
                      <a:pt x="569" y="19952"/>
                    </a:lnTo>
                    <a:cubicBezTo>
                      <a:pt x="569" y="20226"/>
                      <a:pt x="539" y="20357"/>
                      <a:pt x="482" y="20357"/>
                    </a:cubicBezTo>
                    <a:lnTo>
                      <a:pt x="84" y="20357"/>
                    </a:lnTo>
                    <a:cubicBezTo>
                      <a:pt x="27" y="20357"/>
                      <a:pt x="0" y="20490"/>
                      <a:pt x="0" y="20762"/>
                    </a:cubicBezTo>
                    <a:cubicBezTo>
                      <a:pt x="0" y="21036"/>
                      <a:pt x="27" y="21181"/>
                      <a:pt x="84" y="21181"/>
                    </a:cubicBezTo>
                    <a:lnTo>
                      <a:pt x="1335" y="21181"/>
                    </a:lnTo>
                    <a:cubicBezTo>
                      <a:pt x="1393" y="21181"/>
                      <a:pt x="1420" y="21036"/>
                      <a:pt x="1420" y="20762"/>
                    </a:cubicBezTo>
                    <a:cubicBezTo>
                      <a:pt x="1420" y="20490"/>
                      <a:pt x="1393" y="20357"/>
                      <a:pt x="1335" y="20357"/>
                    </a:cubicBezTo>
                    <a:lnTo>
                      <a:pt x="825" y="20357"/>
                    </a:lnTo>
                    <a:cubicBezTo>
                      <a:pt x="768" y="20357"/>
                      <a:pt x="737" y="20226"/>
                      <a:pt x="737" y="19952"/>
                    </a:cubicBezTo>
                    <a:lnTo>
                      <a:pt x="737" y="3965"/>
                    </a:lnTo>
                    <a:cubicBezTo>
                      <a:pt x="737" y="3820"/>
                      <a:pt x="744" y="3750"/>
                      <a:pt x="755" y="3742"/>
                    </a:cubicBezTo>
                    <a:cubicBezTo>
                      <a:pt x="766" y="3733"/>
                      <a:pt x="776" y="3753"/>
                      <a:pt x="784" y="3826"/>
                    </a:cubicBezTo>
                    <a:lnTo>
                      <a:pt x="2375" y="20762"/>
                    </a:lnTo>
                    <a:cubicBezTo>
                      <a:pt x="2401" y="21036"/>
                      <a:pt x="2443" y="21181"/>
                      <a:pt x="2500" y="21181"/>
                    </a:cubicBezTo>
                    <a:cubicBezTo>
                      <a:pt x="2557" y="21181"/>
                      <a:pt x="2598" y="21036"/>
                      <a:pt x="2625" y="20762"/>
                    </a:cubicBezTo>
                    <a:lnTo>
                      <a:pt x="4215" y="3826"/>
                    </a:lnTo>
                    <a:cubicBezTo>
                      <a:pt x="4223" y="3753"/>
                      <a:pt x="4233" y="3733"/>
                      <a:pt x="4245" y="3742"/>
                    </a:cubicBezTo>
                    <a:cubicBezTo>
                      <a:pt x="4256" y="3750"/>
                      <a:pt x="4259" y="3820"/>
                      <a:pt x="4259" y="3965"/>
                    </a:cubicBezTo>
                    <a:lnTo>
                      <a:pt x="4259" y="19952"/>
                    </a:lnTo>
                    <a:cubicBezTo>
                      <a:pt x="4259" y="20226"/>
                      <a:pt x="4231" y="20357"/>
                      <a:pt x="4175" y="20357"/>
                    </a:cubicBezTo>
                    <a:lnTo>
                      <a:pt x="3664" y="20357"/>
                    </a:lnTo>
                    <a:cubicBezTo>
                      <a:pt x="3607" y="20357"/>
                      <a:pt x="3580" y="20490"/>
                      <a:pt x="3580" y="20762"/>
                    </a:cubicBezTo>
                    <a:cubicBezTo>
                      <a:pt x="3580" y="21036"/>
                      <a:pt x="3607" y="21181"/>
                      <a:pt x="3664" y="21181"/>
                    </a:cubicBezTo>
                    <a:lnTo>
                      <a:pt x="4912" y="21181"/>
                    </a:lnTo>
                    <a:cubicBezTo>
                      <a:pt x="4969" y="21181"/>
                      <a:pt x="4999" y="21036"/>
                      <a:pt x="4999" y="20762"/>
                    </a:cubicBezTo>
                    <a:cubicBezTo>
                      <a:pt x="4999" y="20490"/>
                      <a:pt x="4969" y="20357"/>
                      <a:pt x="4912" y="20357"/>
                    </a:cubicBezTo>
                    <a:lnTo>
                      <a:pt x="4517" y="20357"/>
                    </a:lnTo>
                    <a:cubicBezTo>
                      <a:pt x="4460" y="20357"/>
                      <a:pt x="4430" y="20226"/>
                      <a:pt x="4430" y="19952"/>
                    </a:cubicBezTo>
                    <a:lnTo>
                      <a:pt x="4430" y="3281"/>
                    </a:lnTo>
                    <a:cubicBezTo>
                      <a:pt x="4430" y="3009"/>
                      <a:pt x="4460" y="2876"/>
                      <a:pt x="4517" y="2876"/>
                    </a:cubicBezTo>
                    <a:lnTo>
                      <a:pt x="4912" y="2876"/>
                    </a:lnTo>
                    <a:cubicBezTo>
                      <a:pt x="4969" y="2876"/>
                      <a:pt x="4999" y="2746"/>
                      <a:pt x="4999" y="2471"/>
                    </a:cubicBezTo>
                    <a:cubicBezTo>
                      <a:pt x="4999" y="2199"/>
                      <a:pt x="4969" y="2052"/>
                      <a:pt x="4912" y="2052"/>
                    </a:cubicBezTo>
                    <a:lnTo>
                      <a:pt x="4288" y="2052"/>
                    </a:lnTo>
                    <a:cubicBezTo>
                      <a:pt x="4246" y="2052"/>
                      <a:pt x="4216" y="2090"/>
                      <a:pt x="4195" y="2164"/>
                    </a:cubicBezTo>
                    <a:cubicBezTo>
                      <a:pt x="4174" y="2235"/>
                      <a:pt x="4157" y="2344"/>
                      <a:pt x="4146" y="2471"/>
                    </a:cubicBezTo>
                    <a:lnTo>
                      <a:pt x="2555" y="19408"/>
                    </a:lnTo>
                    <a:cubicBezTo>
                      <a:pt x="2517" y="19790"/>
                      <a:pt x="2479" y="19790"/>
                      <a:pt x="2442" y="19408"/>
                    </a:cubicBezTo>
                    <a:lnTo>
                      <a:pt x="851" y="2471"/>
                    </a:lnTo>
                    <a:cubicBezTo>
                      <a:pt x="839" y="2344"/>
                      <a:pt x="825" y="2235"/>
                      <a:pt x="804" y="2164"/>
                    </a:cubicBezTo>
                    <a:cubicBezTo>
                      <a:pt x="783" y="2090"/>
                      <a:pt x="753" y="2052"/>
                      <a:pt x="711" y="2052"/>
                    </a:cubicBezTo>
                    <a:lnTo>
                      <a:pt x="84" y="2052"/>
                    </a:lnTo>
                    <a:close/>
                    <a:moveTo>
                      <a:pt x="17277" y="5222"/>
                    </a:moveTo>
                    <a:cubicBezTo>
                      <a:pt x="17138" y="5222"/>
                      <a:pt x="17008" y="5330"/>
                      <a:pt x="16885" y="5557"/>
                    </a:cubicBezTo>
                    <a:cubicBezTo>
                      <a:pt x="16772" y="5765"/>
                      <a:pt x="16666" y="6030"/>
                      <a:pt x="16575" y="6325"/>
                    </a:cubicBezTo>
                    <a:cubicBezTo>
                      <a:pt x="16535" y="6450"/>
                      <a:pt x="16500" y="6511"/>
                      <a:pt x="16464" y="6646"/>
                    </a:cubicBezTo>
                    <a:cubicBezTo>
                      <a:pt x="16446" y="5920"/>
                      <a:pt x="16331" y="5362"/>
                      <a:pt x="16171" y="5362"/>
                    </a:cubicBezTo>
                    <a:lnTo>
                      <a:pt x="15602" y="5362"/>
                    </a:lnTo>
                    <a:cubicBezTo>
                      <a:pt x="15427" y="5362"/>
                      <a:pt x="15306" y="6087"/>
                      <a:pt x="15306" y="6925"/>
                    </a:cubicBezTo>
                    <a:cubicBezTo>
                      <a:pt x="15306" y="7764"/>
                      <a:pt x="15427" y="8489"/>
                      <a:pt x="15602" y="8489"/>
                    </a:cubicBezTo>
                    <a:lnTo>
                      <a:pt x="15915" y="8489"/>
                    </a:lnTo>
                    <a:lnTo>
                      <a:pt x="15915" y="18319"/>
                    </a:lnTo>
                    <a:lnTo>
                      <a:pt x="15602" y="18319"/>
                    </a:lnTo>
                    <a:cubicBezTo>
                      <a:pt x="15427" y="18319"/>
                      <a:pt x="15306" y="18820"/>
                      <a:pt x="15306" y="19659"/>
                    </a:cubicBezTo>
                    <a:cubicBezTo>
                      <a:pt x="15306" y="20498"/>
                      <a:pt x="15427" y="21000"/>
                      <a:pt x="15602" y="21000"/>
                    </a:cubicBezTo>
                    <a:lnTo>
                      <a:pt x="16795" y="21000"/>
                    </a:lnTo>
                    <a:cubicBezTo>
                      <a:pt x="16970" y="21000"/>
                      <a:pt x="17091" y="20498"/>
                      <a:pt x="17091" y="19659"/>
                    </a:cubicBezTo>
                    <a:cubicBezTo>
                      <a:pt x="17091" y="18820"/>
                      <a:pt x="16970" y="18319"/>
                      <a:pt x="16795" y="18319"/>
                    </a:cubicBezTo>
                    <a:lnTo>
                      <a:pt x="16473" y="18319"/>
                    </a:lnTo>
                    <a:lnTo>
                      <a:pt x="16473" y="11030"/>
                    </a:lnTo>
                    <a:cubicBezTo>
                      <a:pt x="16566" y="10507"/>
                      <a:pt x="16612" y="10028"/>
                      <a:pt x="16694" y="9592"/>
                    </a:cubicBezTo>
                    <a:cubicBezTo>
                      <a:pt x="16767" y="9192"/>
                      <a:pt x="16859" y="8819"/>
                      <a:pt x="16966" y="8489"/>
                    </a:cubicBezTo>
                    <a:cubicBezTo>
                      <a:pt x="17058" y="8210"/>
                      <a:pt x="17161" y="8070"/>
                      <a:pt x="17280" y="8070"/>
                    </a:cubicBezTo>
                    <a:cubicBezTo>
                      <a:pt x="17441" y="8070"/>
                      <a:pt x="17555" y="8252"/>
                      <a:pt x="17634" y="8615"/>
                    </a:cubicBezTo>
                    <a:cubicBezTo>
                      <a:pt x="17712" y="8970"/>
                      <a:pt x="17747" y="9386"/>
                      <a:pt x="17747" y="9927"/>
                    </a:cubicBezTo>
                    <a:cubicBezTo>
                      <a:pt x="17747" y="10766"/>
                      <a:pt x="17869" y="11352"/>
                      <a:pt x="18044" y="11352"/>
                    </a:cubicBezTo>
                    <a:cubicBezTo>
                      <a:pt x="18218" y="11352"/>
                      <a:pt x="18343" y="10766"/>
                      <a:pt x="18343" y="9927"/>
                    </a:cubicBezTo>
                    <a:cubicBezTo>
                      <a:pt x="18343" y="9289"/>
                      <a:pt x="18318" y="8677"/>
                      <a:pt x="18270" y="8112"/>
                    </a:cubicBezTo>
                    <a:cubicBezTo>
                      <a:pt x="18221" y="7535"/>
                      <a:pt x="18148" y="7015"/>
                      <a:pt x="18052" y="6576"/>
                    </a:cubicBezTo>
                    <a:cubicBezTo>
                      <a:pt x="17958" y="6147"/>
                      <a:pt x="17845" y="5808"/>
                      <a:pt x="17715" y="5571"/>
                    </a:cubicBezTo>
                    <a:cubicBezTo>
                      <a:pt x="17587" y="5335"/>
                      <a:pt x="17438" y="5222"/>
                      <a:pt x="17277" y="5222"/>
                    </a:cubicBezTo>
                    <a:close/>
                    <a:moveTo>
                      <a:pt x="19997" y="5362"/>
                    </a:moveTo>
                    <a:cubicBezTo>
                      <a:pt x="19767" y="5362"/>
                      <a:pt x="19548" y="5565"/>
                      <a:pt x="19350" y="5962"/>
                    </a:cubicBezTo>
                    <a:cubicBezTo>
                      <a:pt x="19151" y="6362"/>
                      <a:pt x="18980" y="6931"/>
                      <a:pt x="18839" y="7651"/>
                    </a:cubicBezTo>
                    <a:cubicBezTo>
                      <a:pt x="18699" y="8366"/>
                      <a:pt x="18589" y="9238"/>
                      <a:pt x="18511" y="10235"/>
                    </a:cubicBezTo>
                    <a:cubicBezTo>
                      <a:pt x="18434" y="11218"/>
                      <a:pt x="18395" y="12313"/>
                      <a:pt x="18395" y="13488"/>
                    </a:cubicBezTo>
                    <a:cubicBezTo>
                      <a:pt x="18395" y="14662"/>
                      <a:pt x="18434" y="15744"/>
                      <a:pt x="18511" y="16727"/>
                    </a:cubicBezTo>
                    <a:cubicBezTo>
                      <a:pt x="18589" y="17724"/>
                      <a:pt x="18699" y="18597"/>
                      <a:pt x="18839" y="19310"/>
                    </a:cubicBezTo>
                    <a:cubicBezTo>
                      <a:pt x="18980" y="20031"/>
                      <a:pt x="19150" y="20599"/>
                      <a:pt x="19350" y="21000"/>
                    </a:cubicBezTo>
                    <a:cubicBezTo>
                      <a:pt x="19547" y="21396"/>
                      <a:pt x="19765" y="21600"/>
                      <a:pt x="19997" y="21600"/>
                    </a:cubicBezTo>
                    <a:cubicBezTo>
                      <a:pt x="20229" y="21600"/>
                      <a:pt x="20448" y="21396"/>
                      <a:pt x="20645" y="21000"/>
                    </a:cubicBezTo>
                    <a:cubicBezTo>
                      <a:pt x="20845" y="20599"/>
                      <a:pt x="21016" y="20029"/>
                      <a:pt x="21156" y="19310"/>
                    </a:cubicBezTo>
                    <a:cubicBezTo>
                      <a:pt x="21296" y="18595"/>
                      <a:pt x="21406" y="17723"/>
                      <a:pt x="21484" y="16727"/>
                    </a:cubicBezTo>
                    <a:cubicBezTo>
                      <a:pt x="21561" y="15742"/>
                      <a:pt x="21600" y="14661"/>
                      <a:pt x="21600" y="13488"/>
                    </a:cubicBezTo>
                    <a:cubicBezTo>
                      <a:pt x="21600" y="12314"/>
                      <a:pt x="21561" y="11220"/>
                      <a:pt x="21484" y="10235"/>
                    </a:cubicBezTo>
                    <a:cubicBezTo>
                      <a:pt x="21406" y="9238"/>
                      <a:pt x="21296" y="8367"/>
                      <a:pt x="21156" y="7651"/>
                    </a:cubicBezTo>
                    <a:cubicBezTo>
                      <a:pt x="21015" y="6931"/>
                      <a:pt x="20844" y="6363"/>
                      <a:pt x="20645" y="5962"/>
                    </a:cubicBezTo>
                    <a:cubicBezTo>
                      <a:pt x="20447" y="5565"/>
                      <a:pt x="20228" y="5362"/>
                      <a:pt x="19997" y="5362"/>
                    </a:cubicBezTo>
                    <a:close/>
                    <a:moveTo>
                      <a:pt x="6312" y="7247"/>
                    </a:moveTo>
                    <a:cubicBezTo>
                      <a:pt x="6187" y="7247"/>
                      <a:pt x="6067" y="7329"/>
                      <a:pt x="5957" y="7484"/>
                    </a:cubicBezTo>
                    <a:cubicBezTo>
                      <a:pt x="5847" y="7638"/>
                      <a:pt x="5751" y="7829"/>
                      <a:pt x="5664" y="8056"/>
                    </a:cubicBezTo>
                    <a:cubicBezTo>
                      <a:pt x="5577" y="8285"/>
                      <a:pt x="5498" y="8541"/>
                      <a:pt x="5432" y="8824"/>
                    </a:cubicBezTo>
                    <a:cubicBezTo>
                      <a:pt x="5365" y="9106"/>
                      <a:pt x="5314" y="9365"/>
                      <a:pt x="5272" y="9620"/>
                    </a:cubicBezTo>
                    <a:cubicBezTo>
                      <a:pt x="5238" y="9838"/>
                      <a:pt x="5244" y="10029"/>
                      <a:pt x="5290" y="10193"/>
                    </a:cubicBezTo>
                    <a:cubicBezTo>
                      <a:pt x="5335" y="10356"/>
                      <a:pt x="5375" y="10327"/>
                      <a:pt x="5409" y="10109"/>
                    </a:cubicBezTo>
                    <a:cubicBezTo>
                      <a:pt x="5443" y="9891"/>
                      <a:pt x="5487" y="9663"/>
                      <a:pt x="5542" y="9425"/>
                    </a:cubicBezTo>
                    <a:cubicBezTo>
                      <a:pt x="5597" y="9190"/>
                      <a:pt x="5660" y="8983"/>
                      <a:pt x="5734" y="8782"/>
                    </a:cubicBezTo>
                    <a:cubicBezTo>
                      <a:pt x="5808" y="8583"/>
                      <a:pt x="5892" y="8404"/>
                      <a:pt x="5986" y="8266"/>
                    </a:cubicBezTo>
                    <a:cubicBezTo>
                      <a:pt x="6081" y="8129"/>
                      <a:pt x="6190" y="8070"/>
                      <a:pt x="6312" y="8070"/>
                    </a:cubicBezTo>
                    <a:cubicBezTo>
                      <a:pt x="6448" y="8070"/>
                      <a:pt x="6570" y="8159"/>
                      <a:pt x="6680" y="8350"/>
                    </a:cubicBezTo>
                    <a:cubicBezTo>
                      <a:pt x="6790" y="8540"/>
                      <a:pt x="6883" y="8807"/>
                      <a:pt x="6959" y="9145"/>
                    </a:cubicBezTo>
                    <a:cubicBezTo>
                      <a:pt x="7035" y="9481"/>
                      <a:pt x="7091" y="9871"/>
                      <a:pt x="7133" y="10318"/>
                    </a:cubicBezTo>
                    <a:cubicBezTo>
                      <a:pt x="7175" y="10766"/>
                      <a:pt x="7197" y="11247"/>
                      <a:pt x="7197" y="11756"/>
                    </a:cubicBezTo>
                    <a:lnTo>
                      <a:pt x="7197" y="16950"/>
                    </a:lnTo>
                    <a:cubicBezTo>
                      <a:pt x="7118" y="17642"/>
                      <a:pt x="7021" y="18263"/>
                      <a:pt x="6907" y="18807"/>
                    </a:cubicBezTo>
                    <a:cubicBezTo>
                      <a:pt x="6808" y="19282"/>
                      <a:pt x="6690" y="19705"/>
                      <a:pt x="6550" y="20078"/>
                    </a:cubicBezTo>
                    <a:cubicBezTo>
                      <a:pt x="6410" y="20451"/>
                      <a:pt x="6248" y="20637"/>
                      <a:pt x="6062" y="20637"/>
                    </a:cubicBezTo>
                    <a:cubicBezTo>
                      <a:pt x="5778" y="20637"/>
                      <a:pt x="5565" y="20296"/>
                      <a:pt x="5423" y="19631"/>
                    </a:cubicBezTo>
                    <a:cubicBezTo>
                      <a:pt x="5281" y="18966"/>
                      <a:pt x="5208" y="18115"/>
                      <a:pt x="5208" y="17076"/>
                    </a:cubicBezTo>
                    <a:cubicBezTo>
                      <a:pt x="5208" y="16567"/>
                      <a:pt x="5227" y="16102"/>
                      <a:pt x="5264" y="15666"/>
                    </a:cubicBezTo>
                    <a:cubicBezTo>
                      <a:pt x="5299" y="15230"/>
                      <a:pt x="5355" y="14844"/>
                      <a:pt x="5435" y="14535"/>
                    </a:cubicBezTo>
                    <a:cubicBezTo>
                      <a:pt x="5514" y="14224"/>
                      <a:pt x="5615" y="13990"/>
                      <a:pt x="5737" y="13809"/>
                    </a:cubicBezTo>
                    <a:cubicBezTo>
                      <a:pt x="5858" y="13628"/>
                      <a:pt x="6005" y="13530"/>
                      <a:pt x="6175" y="13530"/>
                    </a:cubicBezTo>
                    <a:lnTo>
                      <a:pt x="6770" y="13530"/>
                    </a:lnTo>
                    <a:cubicBezTo>
                      <a:pt x="6827" y="13530"/>
                      <a:pt x="6857" y="13398"/>
                      <a:pt x="6857" y="13125"/>
                    </a:cubicBezTo>
                    <a:cubicBezTo>
                      <a:pt x="6857" y="12852"/>
                      <a:pt x="6827" y="12706"/>
                      <a:pt x="6770" y="12706"/>
                    </a:cubicBezTo>
                    <a:lnTo>
                      <a:pt x="6175" y="12706"/>
                    </a:lnTo>
                    <a:cubicBezTo>
                      <a:pt x="5990" y="12706"/>
                      <a:pt x="5825" y="12828"/>
                      <a:pt x="5685" y="13055"/>
                    </a:cubicBezTo>
                    <a:cubicBezTo>
                      <a:pt x="5544" y="13284"/>
                      <a:pt x="5427" y="13585"/>
                      <a:pt x="5330" y="13976"/>
                    </a:cubicBezTo>
                    <a:cubicBezTo>
                      <a:pt x="5234" y="14369"/>
                      <a:pt x="5162" y="14831"/>
                      <a:pt x="5113" y="15359"/>
                    </a:cubicBezTo>
                    <a:cubicBezTo>
                      <a:pt x="5063" y="15886"/>
                      <a:pt x="5037" y="16457"/>
                      <a:pt x="5037" y="17076"/>
                    </a:cubicBezTo>
                    <a:cubicBezTo>
                      <a:pt x="5037" y="17696"/>
                      <a:pt x="5059" y="18280"/>
                      <a:pt x="5101" y="18807"/>
                    </a:cubicBezTo>
                    <a:cubicBezTo>
                      <a:pt x="5143" y="19336"/>
                      <a:pt x="5204" y="19784"/>
                      <a:pt x="5290" y="20176"/>
                    </a:cubicBezTo>
                    <a:cubicBezTo>
                      <a:pt x="5375" y="20567"/>
                      <a:pt x="5483" y="20882"/>
                      <a:pt x="5612" y="21111"/>
                    </a:cubicBezTo>
                    <a:cubicBezTo>
                      <a:pt x="5741" y="21339"/>
                      <a:pt x="5892" y="21446"/>
                      <a:pt x="6062" y="21446"/>
                    </a:cubicBezTo>
                    <a:cubicBezTo>
                      <a:pt x="6198" y="21446"/>
                      <a:pt x="6322" y="21363"/>
                      <a:pt x="6434" y="21181"/>
                    </a:cubicBezTo>
                    <a:cubicBezTo>
                      <a:pt x="6545" y="21000"/>
                      <a:pt x="6646" y="20781"/>
                      <a:pt x="6735" y="20525"/>
                    </a:cubicBezTo>
                    <a:cubicBezTo>
                      <a:pt x="6824" y="20271"/>
                      <a:pt x="6899" y="19997"/>
                      <a:pt x="6962" y="19715"/>
                    </a:cubicBezTo>
                    <a:cubicBezTo>
                      <a:pt x="7024" y="19434"/>
                      <a:pt x="7073" y="19181"/>
                      <a:pt x="7107" y="18961"/>
                    </a:cubicBezTo>
                    <a:cubicBezTo>
                      <a:pt x="7122" y="18871"/>
                      <a:pt x="7134" y="18831"/>
                      <a:pt x="7145" y="18821"/>
                    </a:cubicBezTo>
                    <a:cubicBezTo>
                      <a:pt x="7156" y="18812"/>
                      <a:pt x="7166" y="18826"/>
                      <a:pt x="7174" y="18863"/>
                    </a:cubicBezTo>
                    <a:cubicBezTo>
                      <a:pt x="7181" y="18900"/>
                      <a:pt x="7187" y="18944"/>
                      <a:pt x="7191" y="19017"/>
                    </a:cubicBezTo>
                    <a:cubicBezTo>
                      <a:pt x="7195" y="19089"/>
                      <a:pt x="7197" y="19166"/>
                      <a:pt x="7197" y="19240"/>
                    </a:cubicBezTo>
                    <a:lnTo>
                      <a:pt x="7197" y="20762"/>
                    </a:lnTo>
                    <a:cubicBezTo>
                      <a:pt x="7197" y="21036"/>
                      <a:pt x="7224" y="21181"/>
                      <a:pt x="7281" y="21181"/>
                    </a:cubicBezTo>
                    <a:lnTo>
                      <a:pt x="7850" y="21181"/>
                    </a:lnTo>
                    <a:cubicBezTo>
                      <a:pt x="7907" y="21181"/>
                      <a:pt x="7935" y="21036"/>
                      <a:pt x="7935" y="20762"/>
                    </a:cubicBezTo>
                    <a:cubicBezTo>
                      <a:pt x="7935" y="20490"/>
                      <a:pt x="7907" y="20357"/>
                      <a:pt x="7850" y="20357"/>
                    </a:cubicBezTo>
                    <a:lnTo>
                      <a:pt x="7453" y="20357"/>
                    </a:lnTo>
                    <a:cubicBezTo>
                      <a:pt x="7396" y="20357"/>
                      <a:pt x="7368" y="20226"/>
                      <a:pt x="7368" y="19952"/>
                    </a:cubicBezTo>
                    <a:lnTo>
                      <a:pt x="7368" y="11756"/>
                    </a:lnTo>
                    <a:cubicBezTo>
                      <a:pt x="7368" y="11136"/>
                      <a:pt x="7342" y="10558"/>
                      <a:pt x="7293" y="10011"/>
                    </a:cubicBezTo>
                    <a:cubicBezTo>
                      <a:pt x="7244" y="9465"/>
                      <a:pt x="7175" y="8983"/>
                      <a:pt x="7084" y="8573"/>
                    </a:cubicBezTo>
                    <a:cubicBezTo>
                      <a:pt x="6993" y="8163"/>
                      <a:pt x="6881" y="7833"/>
                      <a:pt x="6750" y="7596"/>
                    </a:cubicBezTo>
                    <a:cubicBezTo>
                      <a:pt x="6619" y="7359"/>
                      <a:pt x="6475" y="7247"/>
                      <a:pt x="6312" y="7247"/>
                    </a:cubicBezTo>
                    <a:close/>
                    <a:moveTo>
                      <a:pt x="20055" y="8042"/>
                    </a:moveTo>
                    <a:cubicBezTo>
                      <a:pt x="20212" y="8042"/>
                      <a:pt x="20353" y="8172"/>
                      <a:pt x="20476" y="8419"/>
                    </a:cubicBezTo>
                    <a:cubicBezTo>
                      <a:pt x="20599" y="8666"/>
                      <a:pt x="20701" y="8997"/>
                      <a:pt x="20787" y="9439"/>
                    </a:cubicBezTo>
                    <a:cubicBezTo>
                      <a:pt x="20873" y="9884"/>
                      <a:pt x="20942" y="10433"/>
                      <a:pt x="20990" y="11072"/>
                    </a:cubicBezTo>
                    <a:cubicBezTo>
                      <a:pt x="21040" y="11734"/>
                      <a:pt x="21066" y="12484"/>
                      <a:pt x="21066" y="13306"/>
                    </a:cubicBezTo>
                    <a:cubicBezTo>
                      <a:pt x="21066" y="14146"/>
                      <a:pt x="21040" y="14909"/>
                      <a:pt x="20990" y="15568"/>
                    </a:cubicBezTo>
                    <a:cubicBezTo>
                      <a:pt x="20942" y="16209"/>
                      <a:pt x="20873" y="16758"/>
                      <a:pt x="20787" y="17202"/>
                    </a:cubicBezTo>
                    <a:cubicBezTo>
                      <a:pt x="20702" y="17638"/>
                      <a:pt x="20599" y="17989"/>
                      <a:pt x="20479" y="18221"/>
                    </a:cubicBezTo>
                    <a:cubicBezTo>
                      <a:pt x="20356" y="18462"/>
                      <a:pt x="20213" y="18584"/>
                      <a:pt x="20055" y="18584"/>
                    </a:cubicBezTo>
                    <a:cubicBezTo>
                      <a:pt x="19898" y="18584"/>
                      <a:pt x="19755" y="18462"/>
                      <a:pt x="19632" y="18221"/>
                    </a:cubicBezTo>
                    <a:cubicBezTo>
                      <a:pt x="19512" y="17989"/>
                      <a:pt x="19409" y="17650"/>
                      <a:pt x="19324" y="17216"/>
                    </a:cubicBezTo>
                    <a:cubicBezTo>
                      <a:pt x="19237" y="16765"/>
                      <a:pt x="19170" y="16221"/>
                      <a:pt x="19121" y="15568"/>
                    </a:cubicBezTo>
                    <a:cubicBezTo>
                      <a:pt x="19071" y="14913"/>
                      <a:pt x="19045" y="14151"/>
                      <a:pt x="19045" y="13306"/>
                    </a:cubicBezTo>
                    <a:cubicBezTo>
                      <a:pt x="19045" y="12479"/>
                      <a:pt x="19071" y="11729"/>
                      <a:pt x="19121" y="11072"/>
                    </a:cubicBezTo>
                    <a:cubicBezTo>
                      <a:pt x="19170" y="10429"/>
                      <a:pt x="19238" y="9881"/>
                      <a:pt x="19324" y="9439"/>
                    </a:cubicBezTo>
                    <a:cubicBezTo>
                      <a:pt x="19410" y="8995"/>
                      <a:pt x="19511" y="8667"/>
                      <a:pt x="19635" y="8419"/>
                    </a:cubicBezTo>
                    <a:cubicBezTo>
                      <a:pt x="19757" y="8172"/>
                      <a:pt x="19899" y="8042"/>
                      <a:pt x="20055" y="80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30" name="Shape 30"/>
              <p:cNvSpPr/>
              <p:nvPr/>
            </p:nvSpPr>
            <p:spPr>
              <a:xfrm>
                <a:off x="376801" y="88659"/>
                <a:ext cx="283710" cy="3086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60" extrusionOk="0">
                    <a:moveTo>
                      <a:pt x="21213" y="11458"/>
                    </a:moveTo>
                    <a:lnTo>
                      <a:pt x="19665" y="11458"/>
                    </a:lnTo>
                    <a:cubicBezTo>
                      <a:pt x="19526" y="11458"/>
                      <a:pt x="19407" y="11423"/>
                      <a:pt x="19303" y="11352"/>
                    </a:cubicBezTo>
                    <a:cubicBezTo>
                      <a:pt x="19200" y="11281"/>
                      <a:pt x="19106" y="11198"/>
                      <a:pt x="19020" y="11103"/>
                    </a:cubicBezTo>
                    <a:lnTo>
                      <a:pt x="15331" y="6393"/>
                    </a:lnTo>
                    <a:cubicBezTo>
                      <a:pt x="15227" y="6251"/>
                      <a:pt x="15227" y="6109"/>
                      <a:pt x="15331" y="5967"/>
                    </a:cubicBezTo>
                    <a:lnTo>
                      <a:pt x="18242" y="2078"/>
                    </a:lnTo>
                    <a:cubicBezTo>
                      <a:pt x="18311" y="1983"/>
                      <a:pt x="18401" y="1899"/>
                      <a:pt x="18513" y="1828"/>
                    </a:cubicBezTo>
                    <a:cubicBezTo>
                      <a:pt x="18530" y="1817"/>
                      <a:pt x="18584" y="1790"/>
                      <a:pt x="18658" y="1754"/>
                    </a:cubicBezTo>
                    <a:cubicBezTo>
                      <a:pt x="19600" y="1650"/>
                      <a:pt x="20445" y="1250"/>
                      <a:pt x="21072" y="657"/>
                    </a:cubicBezTo>
                    <a:cubicBezTo>
                      <a:pt x="21234" y="504"/>
                      <a:pt x="21230" y="258"/>
                      <a:pt x="21064" y="110"/>
                    </a:cubicBezTo>
                    <a:cubicBezTo>
                      <a:pt x="20896" y="-39"/>
                      <a:pt x="20630" y="-36"/>
                      <a:pt x="20467" y="118"/>
                    </a:cubicBezTo>
                    <a:cubicBezTo>
                      <a:pt x="19916" y="637"/>
                      <a:pt x="19162" y="966"/>
                      <a:pt x="18322" y="1002"/>
                    </a:cubicBezTo>
                    <a:lnTo>
                      <a:pt x="17812" y="990"/>
                    </a:lnTo>
                    <a:cubicBezTo>
                      <a:pt x="17055" y="913"/>
                      <a:pt x="16380" y="594"/>
                      <a:pt x="15873" y="117"/>
                    </a:cubicBezTo>
                    <a:cubicBezTo>
                      <a:pt x="15710" y="-37"/>
                      <a:pt x="15443" y="-40"/>
                      <a:pt x="15276" y="110"/>
                    </a:cubicBezTo>
                    <a:cubicBezTo>
                      <a:pt x="15109" y="259"/>
                      <a:pt x="15106" y="504"/>
                      <a:pt x="15269" y="657"/>
                    </a:cubicBezTo>
                    <a:lnTo>
                      <a:pt x="15268" y="657"/>
                    </a:lnTo>
                    <a:cubicBezTo>
                      <a:pt x="15838" y="1195"/>
                      <a:pt x="16587" y="1573"/>
                      <a:pt x="17425" y="1717"/>
                    </a:cubicBezTo>
                    <a:cubicBezTo>
                      <a:pt x="17428" y="1728"/>
                      <a:pt x="17435" y="1739"/>
                      <a:pt x="17437" y="1751"/>
                    </a:cubicBezTo>
                    <a:cubicBezTo>
                      <a:pt x="17459" y="1838"/>
                      <a:pt x="17430" y="1972"/>
                      <a:pt x="17345" y="2067"/>
                    </a:cubicBezTo>
                    <a:lnTo>
                      <a:pt x="14867" y="5352"/>
                    </a:lnTo>
                    <a:cubicBezTo>
                      <a:pt x="14746" y="5525"/>
                      <a:pt x="14626" y="5525"/>
                      <a:pt x="14506" y="5352"/>
                    </a:cubicBezTo>
                    <a:lnTo>
                      <a:pt x="11411" y="1400"/>
                    </a:lnTo>
                    <a:cubicBezTo>
                      <a:pt x="11324" y="1305"/>
                      <a:pt x="11310" y="1221"/>
                      <a:pt x="11372" y="1150"/>
                    </a:cubicBezTo>
                    <a:cubicBezTo>
                      <a:pt x="11431" y="1079"/>
                      <a:pt x="11530" y="1045"/>
                      <a:pt x="11668" y="1045"/>
                    </a:cubicBezTo>
                    <a:lnTo>
                      <a:pt x="13732" y="1045"/>
                    </a:lnTo>
                    <a:cubicBezTo>
                      <a:pt x="13989" y="1045"/>
                      <a:pt x="14119" y="926"/>
                      <a:pt x="14119" y="690"/>
                    </a:cubicBezTo>
                    <a:cubicBezTo>
                      <a:pt x="14119" y="453"/>
                      <a:pt x="13989" y="335"/>
                      <a:pt x="13732" y="335"/>
                    </a:cubicBezTo>
                    <a:lnTo>
                      <a:pt x="8315" y="335"/>
                    </a:lnTo>
                    <a:cubicBezTo>
                      <a:pt x="8056" y="335"/>
                      <a:pt x="7928" y="453"/>
                      <a:pt x="7928" y="690"/>
                    </a:cubicBezTo>
                    <a:cubicBezTo>
                      <a:pt x="7928" y="926"/>
                      <a:pt x="8056" y="1045"/>
                      <a:pt x="8315" y="1045"/>
                    </a:cubicBezTo>
                    <a:lnTo>
                      <a:pt x="9863" y="1045"/>
                    </a:lnTo>
                    <a:cubicBezTo>
                      <a:pt x="10000" y="1045"/>
                      <a:pt x="10124" y="1079"/>
                      <a:pt x="10237" y="1150"/>
                    </a:cubicBezTo>
                    <a:cubicBezTo>
                      <a:pt x="10348" y="1221"/>
                      <a:pt x="10438" y="1305"/>
                      <a:pt x="10508" y="1400"/>
                    </a:cubicBezTo>
                    <a:lnTo>
                      <a:pt x="14066" y="5967"/>
                    </a:lnTo>
                    <a:cubicBezTo>
                      <a:pt x="14170" y="6109"/>
                      <a:pt x="14170" y="6251"/>
                      <a:pt x="14066" y="6393"/>
                    </a:cubicBezTo>
                    <a:lnTo>
                      <a:pt x="2579" y="20495"/>
                    </a:lnTo>
                    <a:cubicBezTo>
                      <a:pt x="2492" y="20590"/>
                      <a:pt x="2399" y="20674"/>
                      <a:pt x="2295" y="20745"/>
                    </a:cubicBezTo>
                    <a:cubicBezTo>
                      <a:pt x="2192" y="20816"/>
                      <a:pt x="2072" y="20850"/>
                      <a:pt x="1935" y="20850"/>
                    </a:cubicBezTo>
                    <a:lnTo>
                      <a:pt x="387" y="20850"/>
                    </a:lnTo>
                    <a:cubicBezTo>
                      <a:pt x="128" y="20850"/>
                      <a:pt x="0" y="20969"/>
                      <a:pt x="0" y="21205"/>
                    </a:cubicBezTo>
                    <a:cubicBezTo>
                      <a:pt x="0" y="21442"/>
                      <a:pt x="128" y="21560"/>
                      <a:pt x="387" y="21560"/>
                    </a:cubicBezTo>
                    <a:lnTo>
                      <a:pt x="5803" y="21560"/>
                    </a:lnTo>
                    <a:cubicBezTo>
                      <a:pt x="6061" y="21560"/>
                      <a:pt x="6190" y="21442"/>
                      <a:pt x="6190" y="21205"/>
                    </a:cubicBezTo>
                    <a:cubicBezTo>
                      <a:pt x="6190" y="20969"/>
                      <a:pt x="6061" y="20850"/>
                      <a:pt x="5803" y="20850"/>
                    </a:cubicBezTo>
                    <a:lnTo>
                      <a:pt x="3740" y="20850"/>
                    </a:lnTo>
                    <a:cubicBezTo>
                      <a:pt x="3602" y="20850"/>
                      <a:pt x="3504" y="20816"/>
                      <a:pt x="3442" y="20745"/>
                    </a:cubicBezTo>
                    <a:cubicBezTo>
                      <a:pt x="3382" y="20674"/>
                      <a:pt x="3395" y="20590"/>
                      <a:pt x="3481" y="20495"/>
                    </a:cubicBezTo>
                    <a:lnTo>
                      <a:pt x="14506" y="6985"/>
                    </a:lnTo>
                    <a:cubicBezTo>
                      <a:pt x="14626" y="6827"/>
                      <a:pt x="14746" y="6827"/>
                      <a:pt x="14867" y="6985"/>
                    </a:cubicBezTo>
                    <a:lnTo>
                      <a:pt x="18117" y="11103"/>
                    </a:lnTo>
                    <a:cubicBezTo>
                      <a:pt x="18204" y="11198"/>
                      <a:pt x="18216" y="11281"/>
                      <a:pt x="18156" y="11352"/>
                    </a:cubicBezTo>
                    <a:cubicBezTo>
                      <a:pt x="18095" y="11423"/>
                      <a:pt x="17996" y="11458"/>
                      <a:pt x="17859" y="11458"/>
                    </a:cubicBezTo>
                    <a:lnTo>
                      <a:pt x="15795" y="11458"/>
                    </a:lnTo>
                    <a:cubicBezTo>
                      <a:pt x="15537" y="11458"/>
                      <a:pt x="15409" y="11577"/>
                      <a:pt x="15409" y="11813"/>
                    </a:cubicBezTo>
                    <a:cubicBezTo>
                      <a:pt x="15409" y="12050"/>
                      <a:pt x="15537" y="12167"/>
                      <a:pt x="15795" y="12167"/>
                    </a:cubicBezTo>
                    <a:lnTo>
                      <a:pt x="21213" y="12167"/>
                    </a:lnTo>
                    <a:cubicBezTo>
                      <a:pt x="21470" y="12167"/>
                      <a:pt x="21600" y="12050"/>
                      <a:pt x="21600" y="11813"/>
                    </a:cubicBezTo>
                    <a:cubicBezTo>
                      <a:pt x="21600" y="11577"/>
                      <a:pt x="21470" y="11458"/>
                      <a:pt x="21213" y="11458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31" name="Shape 31"/>
              <p:cNvSpPr/>
              <p:nvPr/>
            </p:nvSpPr>
            <p:spPr>
              <a:xfrm>
                <a:off x="592908" y="72035"/>
                <a:ext cx="44769" cy="20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802" y="11979"/>
                    </a:moveTo>
                    <a:cubicBezTo>
                      <a:pt x="15493" y="11979"/>
                      <a:pt x="14427" y="10116"/>
                      <a:pt x="14427" y="7815"/>
                    </a:cubicBezTo>
                    <a:cubicBezTo>
                      <a:pt x="14427" y="5520"/>
                      <a:pt x="15493" y="3657"/>
                      <a:pt x="16802" y="3657"/>
                    </a:cubicBezTo>
                    <a:cubicBezTo>
                      <a:pt x="18118" y="3657"/>
                      <a:pt x="19185" y="5520"/>
                      <a:pt x="19185" y="7815"/>
                    </a:cubicBezTo>
                    <a:cubicBezTo>
                      <a:pt x="19185" y="10116"/>
                      <a:pt x="18118" y="11979"/>
                      <a:pt x="16802" y="11979"/>
                    </a:cubicBezTo>
                    <a:close/>
                    <a:moveTo>
                      <a:pt x="10799" y="0"/>
                    </a:moveTo>
                    <a:cubicBezTo>
                      <a:pt x="4837" y="0"/>
                      <a:pt x="0" y="4833"/>
                      <a:pt x="0" y="10803"/>
                    </a:cubicBezTo>
                    <a:cubicBezTo>
                      <a:pt x="0" y="16767"/>
                      <a:pt x="4837" y="21600"/>
                      <a:pt x="10799" y="21600"/>
                    </a:cubicBezTo>
                    <a:cubicBezTo>
                      <a:pt x="16761" y="21600"/>
                      <a:pt x="21600" y="16767"/>
                      <a:pt x="21600" y="10803"/>
                    </a:cubicBezTo>
                    <a:cubicBezTo>
                      <a:pt x="21600" y="4833"/>
                      <a:pt x="16761" y="0"/>
                      <a:pt x="107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  <p:sp>
        <p:nvSpPr>
          <p:cNvPr id="34" name="Shape 34"/>
          <p:cNvSpPr>
            <a:spLocks noGrp="1"/>
          </p:cNvSpPr>
          <p:nvPr>
            <p:ph type="title"/>
          </p:nvPr>
        </p:nvSpPr>
        <p:spPr>
          <a:xfrm>
            <a:off x="744729" y="179682"/>
            <a:ext cx="7654543" cy="74197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35" name="Shape 3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  <a:lvl2pPr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2pPr>
            <a:lvl3pPr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3pPr>
            <a:lvl4pPr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4pPr>
            <a:lvl5pPr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Five</a:t>
            </a:r>
          </a:p>
        </p:txBody>
      </p:sp>
      <p:sp>
        <p:nvSpPr>
          <p:cNvPr id="36" name="Shape 36"/>
          <p:cNvSpPr>
            <a:spLocks noGrp="1"/>
          </p:cNvSpPr>
          <p:nvPr>
            <p:ph type="sldNum" sz="quarter" idx="2"/>
          </p:nvPr>
        </p:nvSpPr>
        <p:spPr>
          <a:xfrm>
            <a:off x="8639007" y="6578600"/>
            <a:ext cx="139430" cy="203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grpSp>
        <p:nvGrpSpPr>
          <p:cNvPr id="39" name="Group 39">
            <a:hlinkClick r:id="" action="ppaction://hlinkshowjump?jump=previousslide"/>
          </p:cNvPr>
          <p:cNvGrpSpPr/>
          <p:nvPr/>
        </p:nvGrpSpPr>
        <p:grpSpPr>
          <a:xfrm>
            <a:off x="8488688" y="6575220"/>
            <a:ext cx="109845" cy="146460"/>
            <a:chOff x="0" y="0"/>
            <a:chExt cx="292918" cy="292918"/>
          </a:xfrm>
        </p:grpSpPr>
        <p:sp>
          <p:nvSpPr>
            <p:cNvPr id="37" name="Shape 37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38" name="Shape 38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42" name="Group 42">
            <a:hlinkClick r:id="" action="ppaction://hlinkshowjump?jump=nextslide"/>
          </p:cNvPr>
          <p:cNvGrpSpPr/>
          <p:nvPr/>
        </p:nvGrpSpPr>
        <p:grpSpPr>
          <a:xfrm flipH="1">
            <a:off x="8807776" y="6575220"/>
            <a:ext cx="109845" cy="146460"/>
            <a:chOff x="0" y="0"/>
            <a:chExt cx="292918" cy="292918"/>
          </a:xfrm>
        </p:grpSpPr>
        <p:sp>
          <p:nvSpPr>
            <p:cNvPr id="40" name="Shape 40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41" name="Shape 41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0982703"/>
      </p:ext>
    </p:extLst>
  </p:cSld>
  <p:clrMapOvr>
    <a:masterClrMapping/>
  </p:clrMapOvr>
  <p:transition spd="med"/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/>
          <p:nvPr/>
        </p:nvSpPr>
        <p:spPr>
          <a:xfrm>
            <a:off x="8660187" y="6540500"/>
            <a:ext cx="97069" cy="203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normAutofit/>
          </a:bodyPr>
          <a:lstStyle>
            <a:lvl1pPr>
              <a:defRPr sz="180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pPr algn="ctr" defTabSz="309563">
              <a:defRPr>
                <a:solidFill>
                  <a:srgbClr val="000000"/>
                </a:solidFill>
              </a:defRPr>
            </a:pPr>
            <a:r>
              <a:rPr sz="675" kern="0"/>
              <a:t>￼</a:t>
            </a:r>
          </a:p>
        </p:txBody>
      </p:sp>
      <p:sp>
        <p:nvSpPr>
          <p:cNvPr id="135" name="Shape 135"/>
          <p:cNvSpPr>
            <a:spLocks noGrp="1"/>
          </p:cNvSpPr>
          <p:nvPr>
            <p:ph type="title"/>
          </p:nvPr>
        </p:nvSpPr>
        <p:spPr>
          <a:xfrm>
            <a:off x="744729" y="2188667"/>
            <a:ext cx="7654543" cy="741978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212830"/>
                </a:solidFill>
              </a:rPr>
              <a:t>Title Text</a:t>
            </a:r>
          </a:p>
        </p:txBody>
      </p:sp>
      <p:sp>
        <p:nvSpPr>
          <p:cNvPr id="136" name="Shape 136"/>
          <p:cNvSpPr>
            <a:spLocks noGrp="1"/>
          </p:cNvSpPr>
          <p:nvPr>
            <p:ph type="body" idx="1"/>
          </p:nvPr>
        </p:nvSpPr>
        <p:spPr>
          <a:xfrm>
            <a:off x="1432799" y="2829139"/>
            <a:ext cx="6278404" cy="793751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00"/>
              <a:t>Body Level One</a:t>
            </a:r>
          </a:p>
          <a:p>
            <a:pPr lvl="1">
              <a:defRPr sz="1800"/>
            </a:pPr>
            <a:r>
              <a:rPr sz="600"/>
              <a:t>Body Level Two</a:t>
            </a:r>
          </a:p>
          <a:p>
            <a:pPr lvl="2">
              <a:defRPr sz="1800"/>
            </a:pPr>
            <a:r>
              <a:rPr sz="600"/>
              <a:t>Body Level Three</a:t>
            </a:r>
          </a:p>
          <a:p>
            <a:pPr lvl="3">
              <a:defRPr sz="1800"/>
            </a:pPr>
            <a:r>
              <a:rPr sz="600"/>
              <a:t>Body Level Four</a:t>
            </a:r>
          </a:p>
          <a:p>
            <a:pPr lvl="4">
              <a:defRPr sz="1800"/>
            </a:pPr>
            <a:r>
              <a:rPr sz="600"/>
              <a:t>Body Level Five</a:t>
            </a:r>
          </a:p>
        </p:txBody>
      </p:sp>
      <p:grpSp>
        <p:nvGrpSpPr>
          <p:cNvPr id="139" name="Group 139">
            <a:hlinkClick r:id="" action="ppaction://hlinkshowjump?jump=previousslide"/>
          </p:cNvPr>
          <p:cNvGrpSpPr/>
          <p:nvPr/>
        </p:nvGrpSpPr>
        <p:grpSpPr>
          <a:xfrm>
            <a:off x="8488688" y="6575220"/>
            <a:ext cx="109845" cy="146460"/>
            <a:chOff x="0" y="0"/>
            <a:chExt cx="292918" cy="292918"/>
          </a:xfrm>
        </p:grpSpPr>
        <p:sp>
          <p:nvSpPr>
            <p:cNvPr id="137" name="Shape 137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222B31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138" name="Shape 138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22B3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142" name="Group 142">
            <a:hlinkClick r:id="" action="ppaction://hlinkshowjump?jump=nextslide"/>
          </p:cNvPr>
          <p:cNvGrpSpPr/>
          <p:nvPr/>
        </p:nvGrpSpPr>
        <p:grpSpPr>
          <a:xfrm flipH="1">
            <a:off x="8807776" y="6575220"/>
            <a:ext cx="109845" cy="146460"/>
            <a:chOff x="0" y="0"/>
            <a:chExt cx="292918" cy="292918"/>
          </a:xfrm>
        </p:grpSpPr>
        <p:sp>
          <p:nvSpPr>
            <p:cNvPr id="140" name="Shape 140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222B31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141" name="Shape 141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22B3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sp>
        <p:nvSpPr>
          <p:cNvPr id="143" name="Shape 143"/>
          <p:cNvSpPr>
            <a:spLocks noGrp="1"/>
          </p:cNvSpPr>
          <p:nvPr>
            <p:ph type="sldNum" sz="quarter" idx="2"/>
          </p:nvPr>
        </p:nvSpPr>
        <p:spPr>
          <a:xfrm>
            <a:off x="8639007" y="6578600"/>
            <a:ext cx="139430" cy="2032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grpSp>
        <p:nvGrpSpPr>
          <p:cNvPr id="151" name="Group 151"/>
          <p:cNvGrpSpPr/>
          <p:nvPr/>
        </p:nvGrpSpPr>
        <p:grpSpPr>
          <a:xfrm>
            <a:off x="206257" y="6579295"/>
            <a:ext cx="652434" cy="198656"/>
            <a:chOff x="0" y="0"/>
            <a:chExt cx="1739821" cy="397311"/>
          </a:xfrm>
        </p:grpSpPr>
        <p:grpSp>
          <p:nvGrpSpPr>
            <p:cNvPr id="146" name="Group 146"/>
            <p:cNvGrpSpPr/>
            <p:nvPr/>
          </p:nvGrpSpPr>
          <p:grpSpPr>
            <a:xfrm>
              <a:off x="0" y="16976"/>
              <a:ext cx="378730" cy="275796"/>
              <a:chOff x="0" y="0"/>
              <a:chExt cx="378729" cy="275794"/>
            </a:xfrm>
          </p:grpSpPr>
          <p:sp>
            <p:nvSpPr>
              <p:cNvPr id="144" name="Shape 144"/>
              <p:cNvSpPr/>
              <p:nvPr/>
            </p:nvSpPr>
            <p:spPr>
              <a:xfrm>
                <a:off x="105200" y="0"/>
                <a:ext cx="273530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7316"/>
                    </a:moveTo>
                    <a:cubicBezTo>
                      <a:pt x="21600" y="19682"/>
                      <a:pt x="20404" y="21600"/>
                      <a:pt x="18928" y="21600"/>
                    </a:cubicBezTo>
                    <a:cubicBezTo>
                      <a:pt x="17453" y="21600"/>
                      <a:pt x="16257" y="19682"/>
                      <a:pt x="16257" y="17316"/>
                    </a:cubicBezTo>
                    <a:cubicBezTo>
                      <a:pt x="16257" y="12492"/>
                      <a:pt x="13809" y="8567"/>
                      <a:pt x="10800" y="8567"/>
                    </a:cubicBezTo>
                    <a:cubicBezTo>
                      <a:pt x="7791" y="8567"/>
                      <a:pt x="5343" y="12492"/>
                      <a:pt x="5343" y="17316"/>
                    </a:cubicBezTo>
                    <a:cubicBezTo>
                      <a:pt x="5343" y="19682"/>
                      <a:pt x="4147" y="21600"/>
                      <a:pt x="2672" y="21600"/>
                    </a:cubicBezTo>
                    <a:cubicBezTo>
                      <a:pt x="1197" y="21600"/>
                      <a:pt x="0" y="19682"/>
                      <a:pt x="0" y="17316"/>
                    </a:cubicBezTo>
                    <a:cubicBezTo>
                      <a:pt x="0" y="12691"/>
                      <a:pt x="1123" y="8343"/>
                      <a:pt x="3163" y="5072"/>
                    </a:cubicBezTo>
                    <a:cubicBezTo>
                      <a:pt x="5204" y="1801"/>
                      <a:pt x="7915" y="0"/>
                      <a:pt x="10800" y="0"/>
                    </a:cubicBezTo>
                    <a:cubicBezTo>
                      <a:pt x="13685" y="0"/>
                      <a:pt x="16397" y="1801"/>
                      <a:pt x="18437" y="5072"/>
                    </a:cubicBezTo>
                    <a:cubicBezTo>
                      <a:pt x="20477" y="8343"/>
                      <a:pt x="21600" y="12691"/>
                      <a:pt x="21600" y="17316"/>
                    </a:cubicBezTo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45" name="Shape 145"/>
              <p:cNvSpPr/>
              <p:nvPr/>
            </p:nvSpPr>
            <p:spPr>
              <a:xfrm>
                <a:off x="0" y="105200"/>
                <a:ext cx="273528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003" y="6600"/>
                    </a:moveTo>
                    <a:cubicBezTo>
                      <a:pt x="17003" y="3730"/>
                      <a:pt x="18459" y="1393"/>
                      <a:pt x="20250" y="1393"/>
                    </a:cubicBezTo>
                    <a:cubicBezTo>
                      <a:pt x="20499" y="1393"/>
                      <a:pt x="20740" y="1442"/>
                      <a:pt x="20972" y="1527"/>
                    </a:cubicBezTo>
                    <a:cubicBezTo>
                      <a:pt x="20482" y="594"/>
                      <a:pt x="19749" y="0"/>
                      <a:pt x="18928" y="0"/>
                    </a:cubicBezTo>
                    <a:cubicBezTo>
                      <a:pt x="17453" y="0"/>
                      <a:pt x="16257" y="1918"/>
                      <a:pt x="16257" y="4284"/>
                    </a:cubicBezTo>
                    <a:cubicBezTo>
                      <a:pt x="16257" y="6254"/>
                      <a:pt x="15844" y="8067"/>
                      <a:pt x="15156" y="9532"/>
                    </a:cubicBezTo>
                    <a:cubicBezTo>
                      <a:pt x="16156" y="9547"/>
                      <a:pt x="16966" y="10855"/>
                      <a:pt x="16966" y="12461"/>
                    </a:cubicBezTo>
                    <a:cubicBezTo>
                      <a:pt x="16966" y="14077"/>
                      <a:pt x="16146" y="15392"/>
                      <a:pt x="15138" y="15392"/>
                    </a:cubicBezTo>
                    <a:cubicBezTo>
                      <a:pt x="14130" y="15392"/>
                      <a:pt x="13310" y="14077"/>
                      <a:pt x="13310" y="12461"/>
                    </a:cubicBezTo>
                    <a:cubicBezTo>
                      <a:pt x="13310" y="12313"/>
                      <a:pt x="13319" y="12169"/>
                      <a:pt x="13333" y="12027"/>
                    </a:cubicBezTo>
                    <a:cubicBezTo>
                      <a:pt x="12575" y="12667"/>
                      <a:pt x="11714" y="13033"/>
                      <a:pt x="10800" y="13033"/>
                    </a:cubicBezTo>
                    <a:cubicBezTo>
                      <a:pt x="9907" y="13033"/>
                      <a:pt x="9065" y="12681"/>
                      <a:pt x="8321" y="12068"/>
                    </a:cubicBezTo>
                    <a:cubicBezTo>
                      <a:pt x="8331" y="12197"/>
                      <a:pt x="8339" y="12327"/>
                      <a:pt x="8339" y="12461"/>
                    </a:cubicBezTo>
                    <a:cubicBezTo>
                      <a:pt x="8339" y="14077"/>
                      <a:pt x="7519" y="15392"/>
                      <a:pt x="6511" y="15392"/>
                    </a:cubicBezTo>
                    <a:cubicBezTo>
                      <a:pt x="5503" y="15392"/>
                      <a:pt x="4683" y="14077"/>
                      <a:pt x="4683" y="12461"/>
                    </a:cubicBezTo>
                    <a:cubicBezTo>
                      <a:pt x="4683" y="10880"/>
                      <a:pt x="5468" y="9591"/>
                      <a:pt x="6446" y="9535"/>
                    </a:cubicBezTo>
                    <a:cubicBezTo>
                      <a:pt x="5757" y="8071"/>
                      <a:pt x="5343" y="6255"/>
                      <a:pt x="5343" y="4284"/>
                    </a:cubicBezTo>
                    <a:cubicBezTo>
                      <a:pt x="5343" y="1918"/>
                      <a:pt x="4147" y="0"/>
                      <a:pt x="2671" y="0"/>
                    </a:cubicBezTo>
                    <a:cubicBezTo>
                      <a:pt x="1843" y="0"/>
                      <a:pt x="1103" y="605"/>
                      <a:pt x="613" y="1554"/>
                    </a:cubicBezTo>
                    <a:cubicBezTo>
                      <a:pt x="865" y="1453"/>
                      <a:pt x="1127" y="1393"/>
                      <a:pt x="1399" y="1393"/>
                    </a:cubicBezTo>
                    <a:cubicBezTo>
                      <a:pt x="3190" y="1393"/>
                      <a:pt x="4646" y="3730"/>
                      <a:pt x="4646" y="6600"/>
                    </a:cubicBezTo>
                    <a:cubicBezTo>
                      <a:pt x="4646" y="9472"/>
                      <a:pt x="3190" y="11808"/>
                      <a:pt x="1399" y="11808"/>
                    </a:cubicBezTo>
                    <a:cubicBezTo>
                      <a:pt x="1284" y="11808"/>
                      <a:pt x="1171" y="11799"/>
                      <a:pt x="1060" y="11780"/>
                    </a:cubicBezTo>
                    <a:cubicBezTo>
                      <a:pt x="1581" y="13519"/>
                      <a:pt x="2287" y="15123"/>
                      <a:pt x="3163" y="16528"/>
                    </a:cubicBezTo>
                    <a:cubicBezTo>
                      <a:pt x="4357" y="18443"/>
                      <a:pt x="5783" y="19849"/>
                      <a:pt x="7337" y="20690"/>
                    </a:cubicBezTo>
                    <a:cubicBezTo>
                      <a:pt x="7583" y="17880"/>
                      <a:pt x="9088" y="15708"/>
                      <a:pt x="10908" y="15708"/>
                    </a:cubicBezTo>
                    <a:cubicBezTo>
                      <a:pt x="12703" y="15708"/>
                      <a:pt x="14192" y="17823"/>
                      <a:pt x="14467" y="20580"/>
                    </a:cubicBezTo>
                    <a:cubicBezTo>
                      <a:pt x="15943" y="19728"/>
                      <a:pt x="17295" y="18359"/>
                      <a:pt x="18437" y="16528"/>
                    </a:cubicBezTo>
                    <a:cubicBezTo>
                      <a:pt x="19312" y="15125"/>
                      <a:pt x="20017" y="13522"/>
                      <a:pt x="20539" y="11785"/>
                    </a:cubicBezTo>
                    <a:cubicBezTo>
                      <a:pt x="20444" y="11799"/>
                      <a:pt x="20348" y="11808"/>
                      <a:pt x="20250" y="11808"/>
                    </a:cubicBezTo>
                    <a:cubicBezTo>
                      <a:pt x="18459" y="11808"/>
                      <a:pt x="17003" y="9472"/>
                      <a:pt x="17003" y="6600"/>
                    </a:cubicBezTo>
                    <a:close/>
                    <a:moveTo>
                      <a:pt x="21563" y="3598"/>
                    </a:moveTo>
                    <a:cubicBezTo>
                      <a:pt x="21191" y="3178"/>
                      <a:pt x="20738" y="2930"/>
                      <a:pt x="20250" y="2930"/>
                    </a:cubicBezTo>
                    <a:cubicBezTo>
                      <a:pt x="18988" y="2930"/>
                      <a:pt x="17961" y="4577"/>
                      <a:pt x="17961" y="6600"/>
                    </a:cubicBezTo>
                    <a:cubicBezTo>
                      <a:pt x="17961" y="8625"/>
                      <a:pt x="18988" y="10271"/>
                      <a:pt x="20250" y="10271"/>
                    </a:cubicBezTo>
                    <a:cubicBezTo>
                      <a:pt x="20507" y="10271"/>
                      <a:pt x="20753" y="10200"/>
                      <a:pt x="20983" y="10075"/>
                    </a:cubicBezTo>
                    <a:cubicBezTo>
                      <a:pt x="21388" y="8239"/>
                      <a:pt x="21600" y="6288"/>
                      <a:pt x="21600" y="4284"/>
                    </a:cubicBezTo>
                    <a:cubicBezTo>
                      <a:pt x="21600" y="4049"/>
                      <a:pt x="21585" y="3822"/>
                      <a:pt x="21563" y="3598"/>
                    </a:cubicBezTo>
                    <a:close/>
                    <a:moveTo>
                      <a:pt x="3688" y="6600"/>
                    </a:moveTo>
                    <a:cubicBezTo>
                      <a:pt x="3688" y="4577"/>
                      <a:pt x="2661" y="2930"/>
                      <a:pt x="1399" y="2930"/>
                    </a:cubicBezTo>
                    <a:cubicBezTo>
                      <a:pt x="886" y="2930"/>
                      <a:pt x="413" y="3205"/>
                      <a:pt x="31" y="3664"/>
                    </a:cubicBezTo>
                    <a:cubicBezTo>
                      <a:pt x="13" y="3867"/>
                      <a:pt x="0" y="4073"/>
                      <a:pt x="0" y="4284"/>
                    </a:cubicBezTo>
                    <a:cubicBezTo>
                      <a:pt x="0" y="6276"/>
                      <a:pt x="210" y="8216"/>
                      <a:pt x="610" y="10042"/>
                    </a:cubicBezTo>
                    <a:cubicBezTo>
                      <a:pt x="856" y="10188"/>
                      <a:pt x="1121" y="10271"/>
                      <a:pt x="1399" y="10271"/>
                    </a:cubicBezTo>
                    <a:cubicBezTo>
                      <a:pt x="2661" y="10271"/>
                      <a:pt x="3688" y="8625"/>
                      <a:pt x="3688" y="6600"/>
                    </a:cubicBezTo>
                    <a:close/>
                    <a:moveTo>
                      <a:pt x="5642" y="12461"/>
                    </a:moveTo>
                    <a:cubicBezTo>
                      <a:pt x="5642" y="13229"/>
                      <a:pt x="6032" y="13855"/>
                      <a:pt x="6511" y="13855"/>
                    </a:cubicBezTo>
                    <a:cubicBezTo>
                      <a:pt x="6991" y="13855"/>
                      <a:pt x="7380" y="13229"/>
                      <a:pt x="7380" y="12461"/>
                    </a:cubicBezTo>
                    <a:cubicBezTo>
                      <a:pt x="7380" y="11693"/>
                      <a:pt x="6991" y="11067"/>
                      <a:pt x="6511" y="11067"/>
                    </a:cubicBezTo>
                    <a:cubicBezTo>
                      <a:pt x="6032" y="11067"/>
                      <a:pt x="5642" y="11693"/>
                      <a:pt x="5642" y="12461"/>
                    </a:cubicBezTo>
                    <a:close/>
                    <a:moveTo>
                      <a:pt x="15138" y="13855"/>
                    </a:moveTo>
                    <a:cubicBezTo>
                      <a:pt x="15617" y="13855"/>
                      <a:pt x="16007" y="13229"/>
                      <a:pt x="16007" y="12461"/>
                    </a:cubicBezTo>
                    <a:cubicBezTo>
                      <a:pt x="16007" y="11693"/>
                      <a:pt x="15617" y="11067"/>
                      <a:pt x="15138" y="11067"/>
                    </a:cubicBezTo>
                    <a:cubicBezTo>
                      <a:pt x="14659" y="11067"/>
                      <a:pt x="14269" y="11693"/>
                      <a:pt x="14269" y="12461"/>
                    </a:cubicBezTo>
                    <a:cubicBezTo>
                      <a:pt x="14269" y="13229"/>
                      <a:pt x="14659" y="13855"/>
                      <a:pt x="15138" y="13855"/>
                    </a:cubicBezTo>
                    <a:close/>
                    <a:moveTo>
                      <a:pt x="10908" y="17245"/>
                    </a:moveTo>
                    <a:cubicBezTo>
                      <a:pt x="9525" y="17245"/>
                      <a:pt x="8387" y="18952"/>
                      <a:pt x="8268" y="21121"/>
                    </a:cubicBezTo>
                    <a:cubicBezTo>
                      <a:pt x="9088" y="21435"/>
                      <a:pt x="9936" y="21600"/>
                      <a:pt x="10800" y="21600"/>
                    </a:cubicBezTo>
                    <a:cubicBezTo>
                      <a:pt x="11738" y="21600"/>
                      <a:pt x="12658" y="21406"/>
                      <a:pt x="13542" y="21036"/>
                    </a:cubicBezTo>
                    <a:cubicBezTo>
                      <a:pt x="13399" y="18908"/>
                      <a:pt x="12273" y="17245"/>
                      <a:pt x="10908" y="1724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150" name="Group 150"/>
            <p:cNvGrpSpPr/>
            <p:nvPr/>
          </p:nvGrpSpPr>
          <p:grpSpPr>
            <a:xfrm>
              <a:off x="451491" y="-1"/>
              <a:ext cx="1288331" cy="397313"/>
              <a:chOff x="0" y="0"/>
              <a:chExt cx="1288330" cy="397311"/>
            </a:xfrm>
          </p:grpSpPr>
          <p:sp>
            <p:nvSpPr>
              <p:cNvPr id="147" name="Shape 147"/>
              <p:cNvSpPr/>
              <p:nvPr/>
            </p:nvSpPr>
            <p:spPr>
              <a:xfrm>
                <a:off x="0" y="0"/>
                <a:ext cx="1288331" cy="267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09" y="0"/>
                    </a:moveTo>
                    <a:cubicBezTo>
                      <a:pt x="11534" y="0"/>
                      <a:pt x="11413" y="501"/>
                      <a:pt x="11413" y="1340"/>
                    </a:cubicBezTo>
                    <a:cubicBezTo>
                      <a:pt x="11413" y="2179"/>
                      <a:pt x="11534" y="2681"/>
                      <a:pt x="11709" y="2681"/>
                    </a:cubicBezTo>
                    <a:lnTo>
                      <a:pt x="12014" y="2681"/>
                    </a:lnTo>
                    <a:lnTo>
                      <a:pt x="12014" y="18319"/>
                    </a:lnTo>
                    <a:lnTo>
                      <a:pt x="11709" y="18319"/>
                    </a:lnTo>
                    <a:cubicBezTo>
                      <a:pt x="11534" y="18319"/>
                      <a:pt x="11413" y="18820"/>
                      <a:pt x="11413" y="19659"/>
                    </a:cubicBezTo>
                    <a:cubicBezTo>
                      <a:pt x="11413" y="20498"/>
                      <a:pt x="11534" y="21000"/>
                      <a:pt x="11709" y="21000"/>
                    </a:cubicBezTo>
                    <a:lnTo>
                      <a:pt x="12960" y="21000"/>
                    </a:lnTo>
                    <a:cubicBezTo>
                      <a:pt x="13134" y="21000"/>
                      <a:pt x="13256" y="20498"/>
                      <a:pt x="13256" y="19659"/>
                    </a:cubicBezTo>
                    <a:cubicBezTo>
                      <a:pt x="13256" y="18820"/>
                      <a:pt x="13134" y="18319"/>
                      <a:pt x="12960" y="18319"/>
                    </a:cubicBezTo>
                    <a:lnTo>
                      <a:pt x="12571" y="18319"/>
                    </a:lnTo>
                    <a:lnTo>
                      <a:pt x="12571" y="2681"/>
                    </a:lnTo>
                    <a:lnTo>
                      <a:pt x="13613" y="2681"/>
                    </a:lnTo>
                    <a:cubicBezTo>
                      <a:pt x="13871" y="2681"/>
                      <a:pt x="14055" y="3073"/>
                      <a:pt x="14179" y="3686"/>
                    </a:cubicBezTo>
                    <a:cubicBezTo>
                      <a:pt x="14303" y="4297"/>
                      <a:pt x="14368" y="5355"/>
                      <a:pt x="14368" y="6730"/>
                    </a:cubicBezTo>
                    <a:cubicBezTo>
                      <a:pt x="14368" y="8105"/>
                      <a:pt x="14303" y="9163"/>
                      <a:pt x="14179" y="9774"/>
                    </a:cubicBezTo>
                    <a:cubicBezTo>
                      <a:pt x="14055" y="10387"/>
                      <a:pt x="13871" y="10723"/>
                      <a:pt x="13613" y="10723"/>
                    </a:cubicBezTo>
                    <a:lnTo>
                      <a:pt x="13123" y="10723"/>
                    </a:lnTo>
                    <a:cubicBezTo>
                      <a:pt x="12948" y="10723"/>
                      <a:pt x="12826" y="11225"/>
                      <a:pt x="12826" y="12064"/>
                    </a:cubicBezTo>
                    <a:cubicBezTo>
                      <a:pt x="12826" y="12903"/>
                      <a:pt x="12948" y="13404"/>
                      <a:pt x="13123" y="13404"/>
                    </a:cubicBezTo>
                    <a:lnTo>
                      <a:pt x="13613" y="13404"/>
                    </a:lnTo>
                    <a:cubicBezTo>
                      <a:pt x="14043" y="13404"/>
                      <a:pt x="14378" y="12863"/>
                      <a:pt x="14612" y="11673"/>
                    </a:cubicBezTo>
                    <a:cubicBezTo>
                      <a:pt x="14842" y="10498"/>
                      <a:pt x="14960" y="8860"/>
                      <a:pt x="14960" y="6744"/>
                    </a:cubicBezTo>
                    <a:cubicBezTo>
                      <a:pt x="14960" y="4628"/>
                      <a:pt x="14842" y="2962"/>
                      <a:pt x="14612" y="1787"/>
                    </a:cubicBezTo>
                    <a:cubicBezTo>
                      <a:pt x="14378" y="597"/>
                      <a:pt x="14043" y="0"/>
                      <a:pt x="13613" y="0"/>
                    </a:cubicBezTo>
                    <a:lnTo>
                      <a:pt x="11709" y="0"/>
                    </a:lnTo>
                    <a:close/>
                    <a:moveTo>
                      <a:pt x="84" y="2052"/>
                    </a:moveTo>
                    <a:cubicBezTo>
                      <a:pt x="27" y="2052"/>
                      <a:pt x="0" y="2199"/>
                      <a:pt x="0" y="2471"/>
                    </a:cubicBezTo>
                    <a:cubicBezTo>
                      <a:pt x="0" y="2746"/>
                      <a:pt x="27" y="2876"/>
                      <a:pt x="84" y="2876"/>
                    </a:cubicBezTo>
                    <a:lnTo>
                      <a:pt x="482" y="2876"/>
                    </a:lnTo>
                    <a:cubicBezTo>
                      <a:pt x="539" y="2876"/>
                      <a:pt x="569" y="3009"/>
                      <a:pt x="569" y="3281"/>
                    </a:cubicBezTo>
                    <a:lnTo>
                      <a:pt x="569" y="19952"/>
                    </a:lnTo>
                    <a:cubicBezTo>
                      <a:pt x="569" y="20226"/>
                      <a:pt x="539" y="20357"/>
                      <a:pt x="482" y="20357"/>
                    </a:cubicBezTo>
                    <a:lnTo>
                      <a:pt x="84" y="20357"/>
                    </a:lnTo>
                    <a:cubicBezTo>
                      <a:pt x="27" y="20357"/>
                      <a:pt x="0" y="20490"/>
                      <a:pt x="0" y="20762"/>
                    </a:cubicBezTo>
                    <a:cubicBezTo>
                      <a:pt x="0" y="21036"/>
                      <a:pt x="27" y="21181"/>
                      <a:pt x="84" y="21181"/>
                    </a:cubicBezTo>
                    <a:lnTo>
                      <a:pt x="1335" y="21181"/>
                    </a:lnTo>
                    <a:cubicBezTo>
                      <a:pt x="1393" y="21181"/>
                      <a:pt x="1420" y="21036"/>
                      <a:pt x="1420" y="20762"/>
                    </a:cubicBezTo>
                    <a:cubicBezTo>
                      <a:pt x="1420" y="20490"/>
                      <a:pt x="1393" y="20357"/>
                      <a:pt x="1335" y="20357"/>
                    </a:cubicBezTo>
                    <a:lnTo>
                      <a:pt x="825" y="20357"/>
                    </a:lnTo>
                    <a:cubicBezTo>
                      <a:pt x="768" y="20357"/>
                      <a:pt x="737" y="20226"/>
                      <a:pt x="737" y="19952"/>
                    </a:cubicBezTo>
                    <a:lnTo>
                      <a:pt x="737" y="3965"/>
                    </a:lnTo>
                    <a:cubicBezTo>
                      <a:pt x="737" y="3820"/>
                      <a:pt x="744" y="3750"/>
                      <a:pt x="755" y="3742"/>
                    </a:cubicBezTo>
                    <a:cubicBezTo>
                      <a:pt x="766" y="3733"/>
                      <a:pt x="776" y="3753"/>
                      <a:pt x="784" y="3826"/>
                    </a:cubicBezTo>
                    <a:lnTo>
                      <a:pt x="2375" y="20762"/>
                    </a:lnTo>
                    <a:cubicBezTo>
                      <a:pt x="2401" y="21036"/>
                      <a:pt x="2443" y="21181"/>
                      <a:pt x="2500" y="21181"/>
                    </a:cubicBezTo>
                    <a:cubicBezTo>
                      <a:pt x="2557" y="21181"/>
                      <a:pt x="2598" y="21036"/>
                      <a:pt x="2625" y="20762"/>
                    </a:cubicBezTo>
                    <a:lnTo>
                      <a:pt x="4215" y="3826"/>
                    </a:lnTo>
                    <a:cubicBezTo>
                      <a:pt x="4223" y="3753"/>
                      <a:pt x="4233" y="3733"/>
                      <a:pt x="4245" y="3742"/>
                    </a:cubicBezTo>
                    <a:cubicBezTo>
                      <a:pt x="4256" y="3750"/>
                      <a:pt x="4259" y="3820"/>
                      <a:pt x="4259" y="3965"/>
                    </a:cubicBezTo>
                    <a:lnTo>
                      <a:pt x="4259" y="19952"/>
                    </a:lnTo>
                    <a:cubicBezTo>
                      <a:pt x="4259" y="20226"/>
                      <a:pt x="4231" y="20357"/>
                      <a:pt x="4175" y="20357"/>
                    </a:cubicBezTo>
                    <a:lnTo>
                      <a:pt x="3664" y="20357"/>
                    </a:lnTo>
                    <a:cubicBezTo>
                      <a:pt x="3607" y="20357"/>
                      <a:pt x="3580" y="20490"/>
                      <a:pt x="3580" y="20762"/>
                    </a:cubicBezTo>
                    <a:cubicBezTo>
                      <a:pt x="3580" y="21036"/>
                      <a:pt x="3607" y="21181"/>
                      <a:pt x="3664" y="21181"/>
                    </a:cubicBezTo>
                    <a:lnTo>
                      <a:pt x="4912" y="21181"/>
                    </a:lnTo>
                    <a:cubicBezTo>
                      <a:pt x="4969" y="21181"/>
                      <a:pt x="4999" y="21036"/>
                      <a:pt x="4999" y="20762"/>
                    </a:cubicBezTo>
                    <a:cubicBezTo>
                      <a:pt x="4999" y="20490"/>
                      <a:pt x="4969" y="20357"/>
                      <a:pt x="4912" y="20357"/>
                    </a:cubicBezTo>
                    <a:lnTo>
                      <a:pt x="4517" y="20357"/>
                    </a:lnTo>
                    <a:cubicBezTo>
                      <a:pt x="4460" y="20357"/>
                      <a:pt x="4430" y="20226"/>
                      <a:pt x="4430" y="19952"/>
                    </a:cubicBezTo>
                    <a:lnTo>
                      <a:pt x="4430" y="3281"/>
                    </a:lnTo>
                    <a:cubicBezTo>
                      <a:pt x="4430" y="3009"/>
                      <a:pt x="4460" y="2876"/>
                      <a:pt x="4517" y="2876"/>
                    </a:cubicBezTo>
                    <a:lnTo>
                      <a:pt x="4912" y="2876"/>
                    </a:lnTo>
                    <a:cubicBezTo>
                      <a:pt x="4969" y="2876"/>
                      <a:pt x="4999" y="2746"/>
                      <a:pt x="4999" y="2471"/>
                    </a:cubicBezTo>
                    <a:cubicBezTo>
                      <a:pt x="4999" y="2199"/>
                      <a:pt x="4969" y="2052"/>
                      <a:pt x="4912" y="2052"/>
                    </a:cubicBezTo>
                    <a:lnTo>
                      <a:pt x="4288" y="2052"/>
                    </a:lnTo>
                    <a:cubicBezTo>
                      <a:pt x="4246" y="2052"/>
                      <a:pt x="4216" y="2090"/>
                      <a:pt x="4195" y="2164"/>
                    </a:cubicBezTo>
                    <a:cubicBezTo>
                      <a:pt x="4174" y="2235"/>
                      <a:pt x="4157" y="2344"/>
                      <a:pt x="4146" y="2471"/>
                    </a:cubicBezTo>
                    <a:lnTo>
                      <a:pt x="2555" y="19408"/>
                    </a:lnTo>
                    <a:cubicBezTo>
                      <a:pt x="2517" y="19790"/>
                      <a:pt x="2479" y="19790"/>
                      <a:pt x="2442" y="19408"/>
                    </a:cubicBezTo>
                    <a:lnTo>
                      <a:pt x="851" y="2471"/>
                    </a:lnTo>
                    <a:cubicBezTo>
                      <a:pt x="839" y="2344"/>
                      <a:pt x="825" y="2235"/>
                      <a:pt x="804" y="2164"/>
                    </a:cubicBezTo>
                    <a:cubicBezTo>
                      <a:pt x="783" y="2090"/>
                      <a:pt x="753" y="2052"/>
                      <a:pt x="711" y="2052"/>
                    </a:cubicBezTo>
                    <a:lnTo>
                      <a:pt x="84" y="2052"/>
                    </a:lnTo>
                    <a:close/>
                    <a:moveTo>
                      <a:pt x="17277" y="5222"/>
                    </a:moveTo>
                    <a:cubicBezTo>
                      <a:pt x="17138" y="5222"/>
                      <a:pt x="17008" y="5330"/>
                      <a:pt x="16885" y="5557"/>
                    </a:cubicBezTo>
                    <a:cubicBezTo>
                      <a:pt x="16772" y="5765"/>
                      <a:pt x="16666" y="6030"/>
                      <a:pt x="16575" y="6325"/>
                    </a:cubicBezTo>
                    <a:cubicBezTo>
                      <a:pt x="16535" y="6450"/>
                      <a:pt x="16500" y="6511"/>
                      <a:pt x="16464" y="6646"/>
                    </a:cubicBezTo>
                    <a:cubicBezTo>
                      <a:pt x="16446" y="5920"/>
                      <a:pt x="16331" y="5362"/>
                      <a:pt x="16171" y="5362"/>
                    </a:cubicBezTo>
                    <a:lnTo>
                      <a:pt x="15602" y="5362"/>
                    </a:lnTo>
                    <a:cubicBezTo>
                      <a:pt x="15427" y="5362"/>
                      <a:pt x="15306" y="6087"/>
                      <a:pt x="15306" y="6925"/>
                    </a:cubicBezTo>
                    <a:cubicBezTo>
                      <a:pt x="15306" y="7764"/>
                      <a:pt x="15427" y="8489"/>
                      <a:pt x="15602" y="8489"/>
                    </a:cubicBezTo>
                    <a:lnTo>
                      <a:pt x="15915" y="8489"/>
                    </a:lnTo>
                    <a:lnTo>
                      <a:pt x="15915" y="18319"/>
                    </a:lnTo>
                    <a:lnTo>
                      <a:pt x="15602" y="18319"/>
                    </a:lnTo>
                    <a:cubicBezTo>
                      <a:pt x="15427" y="18319"/>
                      <a:pt x="15306" y="18820"/>
                      <a:pt x="15306" y="19659"/>
                    </a:cubicBezTo>
                    <a:cubicBezTo>
                      <a:pt x="15306" y="20498"/>
                      <a:pt x="15427" y="21000"/>
                      <a:pt x="15602" y="21000"/>
                    </a:cubicBezTo>
                    <a:lnTo>
                      <a:pt x="16795" y="21000"/>
                    </a:lnTo>
                    <a:cubicBezTo>
                      <a:pt x="16970" y="21000"/>
                      <a:pt x="17091" y="20498"/>
                      <a:pt x="17091" y="19659"/>
                    </a:cubicBezTo>
                    <a:cubicBezTo>
                      <a:pt x="17091" y="18820"/>
                      <a:pt x="16970" y="18319"/>
                      <a:pt x="16795" y="18319"/>
                    </a:cubicBezTo>
                    <a:lnTo>
                      <a:pt x="16473" y="18319"/>
                    </a:lnTo>
                    <a:lnTo>
                      <a:pt x="16473" y="11030"/>
                    </a:lnTo>
                    <a:cubicBezTo>
                      <a:pt x="16566" y="10507"/>
                      <a:pt x="16612" y="10028"/>
                      <a:pt x="16694" y="9592"/>
                    </a:cubicBezTo>
                    <a:cubicBezTo>
                      <a:pt x="16767" y="9192"/>
                      <a:pt x="16859" y="8819"/>
                      <a:pt x="16966" y="8489"/>
                    </a:cubicBezTo>
                    <a:cubicBezTo>
                      <a:pt x="17058" y="8210"/>
                      <a:pt x="17161" y="8070"/>
                      <a:pt x="17280" y="8070"/>
                    </a:cubicBezTo>
                    <a:cubicBezTo>
                      <a:pt x="17441" y="8070"/>
                      <a:pt x="17555" y="8252"/>
                      <a:pt x="17634" y="8615"/>
                    </a:cubicBezTo>
                    <a:cubicBezTo>
                      <a:pt x="17712" y="8970"/>
                      <a:pt x="17747" y="9386"/>
                      <a:pt x="17747" y="9927"/>
                    </a:cubicBezTo>
                    <a:cubicBezTo>
                      <a:pt x="17747" y="10766"/>
                      <a:pt x="17869" y="11352"/>
                      <a:pt x="18044" y="11352"/>
                    </a:cubicBezTo>
                    <a:cubicBezTo>
                      <a:pt x="18218" y="11352"/>
                      <a:pt x="18343" y="10766"/>
                      <a:pt x="18343" y="9927"/>
                    </a:cubicBezTo>
                    <a:cubicBezTo>
                      <a:pt x="18343" y="9289"/>
                      <a:pt x="18318" y="8677"/>
                      <a:pt x="18270" y="8112"/>
                    </a:cubicBezTo>
                    <a:cubicBezTo>
                      <a:pt x="18221" y="7535"/>
                      <a:pt x="18148" y="7015"/>
                      <a:pt x="18052" y="6576"/>
                    </a:cubicBezTo>
                    <a:cubicBezTo>
                      <a:pt x="17958" y="6147"/>
                      <a:pt x="17845" y="5808"/>
                      <a:pt x="17715" y="5571"/>
                    </a:cubicBezTo>
                    <a:cubicBezTo>
                      <a:pt x="17587" y="5335"/>
                      <a:pt x="17438" y="5222"/>
                      <a:pt x="17277" y="5222"/>
                    </a:cubicBezTo>
                    <a:close/>
                    <a:moveTo>
                      <a:pt x="19997" y="5362"/>
                    </a:moveTo>
                    <a:cubicBezTo>
                      <a:pt x="19767" y="5362"/>
                      <a:pt x="19548" y="5565"/>
                      <a:pt x="19350" y="5962"/>
                    </a:cubicBezTo>
                    <a:cubicBezTo>
                      <a:pt x="19151" y="6362"/>
                      <a:pt x="18980" y="6931"/>
                      <a:pt x="18839" y="7651"/>
                    </a:cubicBezTo>
                    <a:cubicBezTo>
                      <a:pt x="18699" y="8366"/>
                      <a:pt x="18589" y="9238"/>
                      <a:pt x="18511" y="10235"/>
                    </a:cubicBezTo>
                    <a:cubicBezTo>
                      <a:pt x="18434" y="11218"/>
                      <a:pt x="18395" y="12313"/>
                      <a:pt x="18395" y="13488"/>
                    </a:cubicBezTo>
                    <a:cubicBezTo>
                      <a:pt x="18395" y="14662"/>
                      <a:pt x="18434" y="15744"/>
                      <a:pt x="18511" y="16727"/>
                    </a:cubicBezTo>
                    <a:cubicBezTo>
                      <a:pt x="18589" y="17724"/>
                      <a:pt x="18699" y="18597"/>
                      <a:pt x="18839" y="19310"/>
                    </a:cubicBezTo>
                    <a:cubicBezTo>
                      <a:pt x="18980" y="20031"/>
                      <a:pt x="19150" y="20599"/>
                      <a:pt x="19350" y="21000"/>
                    </a:cubicBezTo>
                    <a:cubicBezTo>
                      <a:pt x="19547" y="21396"/>
                      <a:pt x="19765" y="21600"/>
                      <a:pt x="19997" y="21600"/>
                    </a:cubicBezTo>
                    <a:cubicBezTo>
                      <a:pt x="20229" y="21600"/>
                      <a:pt x="20448" y="21396"/>
                      <a:pt x="20645" y="21000"/>
                    </a:cubicBezTo>
                    <a:cubicBezTo>
                      <a:pt x="20845" y="20599"/>
                      <a:pt x="21016" y="20029"/>
                      <a:pt x="21156" y="19310"/>
                    </a:cubicBezTo>
                    <a:cubicBezTo>
                      <a:pt x="21296" y="18595"/>
                      <a:pt x="21406" y="17723"/>
                      <a:pt x="21484" y="16727"/>
                    </a:cubicBezTo>
                    <a:cubicBezTo>
                      <a:pt x="21561" y="15742"/>
                      <a:pt x="21600" y="14661"/>
                      <a:pt x="21600" y="13488"/>
                    </a:cubicBezTo>
                    <a:cubicBezTo>
                      <a:pt x="21600" y="12314"/>
                      <a:pt x="21561" y="11220"/>
                      <a:pt x="21484" y="10235"/>
                    </a:cubicBezTo>
                    <a:cubicBezTo>
                      <a:pt x="21406" y="9238"/>
                      <a:pt x="21296" y="8367"/>
                      <a:pt x="21156" y="7651"/>
                    </a:cubicBezTo>
                    <a:cubicBezTo>
                      <a:pt x="21015" y="6931"/>
                      <a:pt x="20844" y="6363"/>
                      <a:pt x="20645" y="5962"/>
                    </a:cubicBezTo>
                    <a:cubicBezTo>
                      <a:pt x="20447" y="5565"/>
                      <a:pt x="20228" y="5362"/>
                      <a:pt x="19997" y="5362"/>
                    </a:cubicBezTo>
                    <a:close/>
                    <a:moveTo>
                      <a:pt x="6312" y="7247"/>
                    </a:moveTo>
                    <a:cubicBezTo>
                      <a:pt x="6187" y="7247"/>
                      <a:pt x="6067" y="7329"/>
                      <a:pt x="5957" y="7484"/>
                    </a:cubicBezTo>
                    <a:cubicBezTo>
                      <a:pt x="5847" y="7638"/>
                      <a:pt x="5751" y="7829"/>
                      <a:pt x="5664" y="8056"/>
                    </a:cubicBezTo>
                    <a:cubicBezTo>
                      <a:pt x="5577" y="8285"/>
                      <a:pt x="5498" y="8541"/>
                      <a:pt x="5432" y="8824"/>
                    </a:cubicBezTo>
                    <a:cubicBezTo>
                      <a:pt x="5365" y="9106"/>
                      <a:pt x="5314" y="9365"/>
                      <a:pt x="5272" y="9620"/>
                    </a:cubicBezTo>
                    <a:cubicBezTo>
                      <a:pt x="5238" y="9838"/>
                      <a:pt x="5244" y="10029"/>
                      <a:pt x="5290" y="10193"/>
                    </a:cubicBezTo>
                    <a:cubicBezTo>
                      <a:pt x="5335" y="10356"/>
                      <a:pt x="5375" y="10327"/>
                      <a:pt x="5409" y="10109"/>
                    </a:cubicBezTo>
                    <a:cubicBezTo>
                      <a:pt x="5443" y="9891"/>
                      <a:pt x="5487" y="9663"/>
                      <a:pt x="5542" y="9425"/>
                    </a:cubicBezTo>
                    <a:cubicBezTo>
                      <a:pt x="5597" y="9190"/>
                      <a:pt x="5660" y="8983"/>
                      <a:pt x="5734" y="8782"/>
                    </a:cubicBezTo>
                    <a:cubicBezTo>
                      <a:pt x="5808" y="8583"/>
                      <a:pt x="5892" y="8404"/>
                      <a:pt x="5986" y="8266"/>
                    </a:cubicBezTo>
                    <a:cubicBezTo>
                      <a:pt x="6081" y="8129"/>
                      <a:pt x="6190" y="8070"/>
                      <a:pt x="6312" y="8070"/>
                    </a:cubicBezTo>
                    <a:cubicBezTo>
                      <a:pt x="6448" y="8070"/>
                      <a:pt x="6570" y="8159"/>
                      <a:pt x="6680" y="8350"/>
                    </a:cubicBezTo>
                    <a:cubicBezTo>
                      <a:pt x="6790" y="8540"/>
                      <a:pt x="6883" y="8807"/>
                      <a:pt x="6959" y="9145"/>
                    </a:cubicBezTo>
                    <a:cubicBezTo>
                      <a:pt x="7035" y="9481"/>
                      <a:pt x="7091" y="9871"/>
                      <a:pt x="7133" y="10318"/>
                    </a:cubicBezTo>
                    <a:cubicBezTo>
                      <a:pt x="7175" y="10766"/>
                      <a:pt x="7197" y="11247"/>
                      <a:pt x="7197" y="11756"/>
                    </a:cubicBezTo>
                    <a:lnTo>
                      <a:pt x="7197" y="16950"/>
                    </a:lnTo>
                    <a:cubicBezTo>
                      <a:pt x="7118" y="17642"/>
                      <a:pt x="7021" y="18263"/>
                      <a:pt x="6907" y="18807"/>
                    </a:cubicBezTo>
                    <a:cubicBezTo>
                      <a:pt x="6808" y="19282"/>
                      <a:pt x="6690" y="19705"/>
                      <a:pt x="6550" y="20078"/>
                    </a:cubicBezTo>
                    <a:cubicBezTo>
                      <a:pt x="6410" y="20451"/>
                      <a:pt x="6248" y="20637"/>
                      <a:pt x="6062" y="20637"/>
                    </a:cubicBezTo>
                    <a:cubicBezTo>
                      <a:pt x="5778" y="20637"/>
                      <a:pt x="5565" y="20296"/>
                      <a:pt x="5423" y="19631"/>
                    </a:cubicBezTo>
                    <a:cubicBezTo>
                      <a:pt x="5281" y="18966"/>
                      <a:pt x="5208" y="18115"/>
                      <a:pt x="5208" y="17076"/>
                    </a:cubicBezTo>
                    <a:cubicBezTo>
                      <a:pt x="5208" y="16567"/>
                      <a:pt x="5227" y="16102"/>
                      <a:pt x="5264" y="15666"/>
                    </a:cubicBezTo>
                    <a:cubicBezTo>
                      <a:pt x="5299" y="15230"/>
                      <a:pt x="5355" y="14844"/>
                      <a:pt x="5435" y="14535"/>
                    </a:cubicBezTo>
                    <a:cubicBezTo>
                      <a:pt x="5514" y="14224"/>
                      <a:pt x="5615" y="13990"/>
                      <a:pt x="5737" y="13809"/>
                    </a:cubicBezTo>
                    <a:cubicBezTo>
                      <a:pt x="5858" y="13628"/>
                      <a:pt x="6005" y="13530"/>
                      <a:pt x="6175" y="13530"/>
                    </a:cubicBezTo>
                    <a:lnTo>
                      <a:pt x="6770" y="13530"/>
                    </a:lnTo>
                    <a:cubicBezTo>
                      <a:pt x="6827" y="13530"/>
                      <a:pt x="6857" y="13398"/>
                      <a:pt x="6857" y="13125"/>
                    </a:cubicBezTo>
                    <a:cubicBezTo>
                      <a:pt x="6857" y="12852"/>
                      <a:pt x="6827" y="12706"/>
                      <a:pt x="6770" y="12706"/>
                    </a:cubicBezTo>
                    <a:lnTo>
                      <a:pt x="6175" y="12706"/>
                    </a:lnTo>
                    <a:cubicBezTo>
                      <a:pt x="5990" y="12706"/>
                      <a:pt x="5825" y="12828"/>
                      <a:pt x="5685" y="13055"/>
                    </a:cubicBezTo>
                    <a:cubicBezTo>
                      <a:pt x="5544" y="13284"/>
                      <a:pt x="5427" y="13585"/>
                      <a:pt x="5330" y="13976"/>
                    </a:cubicBezTo>
                    <a:cubicBezTo>
                      <a:pt x="5234" y="14369"/>
                      <a:pt x="5162" y="14831"/>
                      <a:pt x="5113" y="15359"/>
                    </a:cubicBezTo>
                    <a:cubicBezTo>
                      <a:pt x="5063" y="15886"/>
                      <a:pt x="5037" y="16457"/>
                      <a:pt x="5037" y="17076"/>
                    </a:cubicBezTo>
                    <a:cubicBezTo>
                      <a:pt x="5037" y="17696"/>
                      <a:pt x="5059" y="18280"/>
                      <a:pt x="5101" y="18807"/>
                    </a:cubicBezTo>
                    <a:cubicBezTo>
                      <a:pt x="5143" y="19336"/>
                      <a:pt x="5204" y="19784"/>
                      <a:pt x="5290" y="20176"/>
                    </a:cubicBezTo>
                    <a:cubicBezTo>
                      <a:pt x="5375" y="20567"/>
                      <a:pt x="5483" y="20882"/>
                      <a:pt x="5612" y="21111"/>
                    </a:cubicBezTo>
                    <a:cubicBezTo>
                      <a:pt x="5741" y="21339"/>
                      <a:pt x="5892" y="21446"/>
                      <a:pt x="6062" y="21446"/>
                    </a:cubicBezTo>
                    <a:cubicBezTo>
                      <a:pt x="6198" y="21446"/>
                      <a:pt x="6322" y="21363"/>
                      <a:pt x="6434" y="21181"/>
                    </a:cubicBezTo>
                    <a:cubicBezTo>
                      <a:pt x="6545" y="21000"/>
                      <a:pt x="6646" y="20781"/>
                      <a:pt x="6735" y="20525"/>
                    </a:cubicBezTo>
                    <a:cubicBezTo>
                      <a:pt x="6824" y="20271"/>
                      <a:pt x="6899" y="19997"/>
                      <a:pt x="6962" y="19715"/>
                    </a:cubicBezTo>
                    <a:cubicBezTo>
                      <a:pt x="7024" y="19434"/>
                      <a:pt x="7073" y="19181"/>
                      <a:pt x="7107" y="18961"/>
                    </a:cubicBezTo>
                    <a:cubicBezTo>
                      <a:pt x="7122" y="18871"/>
                      <a:pt x="7134" y="18831"/>
                      <a:pt x="7145" y="18821"/>
                    </a:cubicBezTo>
                    <a:cubicBezTo>
                      <a:pt x="7156" y="18812"/>
                      <a:pt x="7166" y="18826"/>
                      <a:pt x="7174" y="18863"/>
                    </a:cubicBezTo>
                    <a:cubicBezTo>
                      <a:pt x="7181" y="18900"/>
                      <a:pt x="7187" y="18944"/>
                      <a:pt x="7191" y="19017"/>
                    </a:cubicBezTo>
                    <a:cubicBezTo>
                      <a:pt x="7195" y="19089"/>
                      <a:pt x="7197" y="19166"/>
                      <a:pt x="7197" y="19240"/>
                    </a:cubicBezTo>
                    <a:lnTo>
                      <a:pt x="7197" y="20762"/>
                    </a:lnTo>
                    <a:cubicBezTo>
                      <a:pt x="7197" y="21036"/>
                      <a:pt x="7224" y="21181"/>
                      <a:pt x="7281" y="21181"/>
                    </a:cubicBezTo>
                    <a:lnTo>
                      <a:pt x="7850" y="21181"/>
                    </a:lnTo>
                    <a:cubicBezTo>
                      <a:pt x="7907" y="21181"/>
                      <a:pt x="7935" y="21036"/>
                      <a:pt x="7935" y="20762"/>
                    </a:cubicBezTo>
                    <a:cubicBezTo>
                      <a:pt x="7935" y="20490"/>
                      <a:pt x="7907" y="20357"/>
                      <a:pt x="7850" y="20357"/>
                    </a:cubicBezTo>
                    <a:lnTo>
                      <a:pt x="7453" y="20357"/>
                    </a:lnTo>
                    <a:cubicBezTo>
                      <a:pt x="7396" y="20357"/>
                      <a:pt x="7368" y="20226"/>
                      <a:pt x="7368" y="19952"/>
                    </a:cubicBezTo>
                    <a:lnTo>
                      <a:pt x="7368" y="11756"/>
                    </a:lnTo>
                    <a:cubicBezTo>
                      <a:pt x="7368" y="11136"/>
                      <a:pt x="7342" y="10558"/>
                      <a:pt x="7293" y="10011"/>
                    </a:cubicBezTo>
                    <a:cubicBezTo>
                      <a:pt x="7244" y="9465"/>
                      <a:pt x="7175" y="8983"/>
                      <a:pt x="7084" y="8573"/>
                    </a:cubicBezTo>
                    <a:cubicBezTo>
                      <a:pt x="6993" y="8163"/>
                      <a:pt x="6881" y="7833"/>
                      <a:pt x="6750" y="7596"/>
                    </a:cubicBezTo>
                    <a:cubicBezTo>
                      <a:pt x="6619" y="7359"/>
                      <a:pt x="6475" y="7247"/>
                      <a:pt x="6312" y="7247"/>
                    </a:cubicBezTo>
                    <a:close/>
                    <a:moveTo>
                      <a:pt x="20055" y="8042"/>
                    </a:moveTo>
                    <a:cubicBezTo>
                      <a:pt x="20212" y="8042"/>
                      <a:pt x="20353" y="8172"/>
                      <a:pt x="20476" y="8419"/>
                    </a:cubicBezTo>
                    <a:cubicBezTo>
                      <a:pt x="20599" y="8666"/>
                      <a:pt x="20701" y="8997"/>
                      <a:pt x="20787" y="9439"/>
                    </a:cubicBezTo>
                    <a:cubicBezTo>
                      <a:pt x="20873" y="9884"/>
                      <a:pt x="20942" y="10433"/>
                      <a:pt x="20990" y="11072"/>
                    </a:cubicBezTo>
                    <a:cubicBezTo>
                      <a:pt x="21040" y="11734"/>
                      <a:pt x="21066" y="12484"/>
                      <a:pt x="21066" y="13306"/>
                    </a:cubicBezTo>
                    <a:cubicBezTo>
                      <a:pt x="21066" y="14146"/>
                      <a:pt x="21040" y="14909"/>
                      <a:pt x="20990" y="15568"/>
                    </a:cubicBezTo>
                    <a:cubicBezTo>
                      <a:pt x="20942" y="16209"/>
                      <a:pt x="20873" y="16758"/>
                      <a:pt x="20787" y="17202"/>
                    </a:cubicBezTo>
                    <a:cubicBezTo>
                      <a:pt x="20702" y="17638"/>
                      <a:pt x="20599" y="17989"/>
                      <a:pt x="20479" y="18221"/>
                    </a:cubicBezTo>
                    <a:cubicBezTo>
                      <a:pt x="20356" y="18462"/>
                      <a:pt x="20213" y="18584"/>
                      <a:pt x="20055" y="18584"/>
                    </a:cubicBezTo>
                    <a:cubicBezTo>
                      <a:pt x="19898" y="18584"/>
                      <a:pt x="19755" y="18462"/>
                      <a:pt x="19632" y="18221"/>
                    </a:cubicBezTo>
                    <a:cubicBezTo>
                      <a:pt x="19512" y="17989"/>
                      <a:pt x="19409" y="17650"/>
                      <a:pt x="19324" y="17216"/>
                    </a:cubicBezTo>
                    <a:cubicBezTo>
                      <a:pt x="19237" y="16765"/>
                      <a:pt x="19170" y="16221"/>
                      <a:pt x="19121" y="15568"/>
                    </a:cubicBezTo>
                    <a:cubicBezTo>
                      <a:pt x="19071" y="14913"/>
                      <a:pt x="19045" y="14151"/>
                      <a:pt x="19045" y="13306"/>
                    </a:cubicBezTo>
                    <a:cubicBezTo>
                      <a:pt x="19045" y="12479"/>
                      <a:pt x="19071" y="11729"/>
                      <a:pt x="19121" y="11072"/>
                    </a:cubicBezTo>
                    <a:cubicBezTo>
                      <a:pt x="19170" y="10429"/>
                      <a:pt x="19238" y="9881"/>
                      <a:pt x="19324" y="9439"/>
                    </a:cubicBezTo>
                    <a:cubicBezTo>
                      <a:pt x="19410" y="8995"/>
                      <a:pt x="19511" y="8667"/>
                      <a:pt x="19635" y="8419"/>
                    </a:cubicBezTo>
                    <a:cubicBezTo>
                      <a:pt x="19757" y="8172"/>
                      <a:pt x="19899" y="8042"/>
                      <a:pt x="20055" y="8042"/>
                    </a:cubicBezTo>
                    <a:close/>
                  </a:path>
                </a:pathLst>
              </a:custGeom>
              <a:solidFill>
                <a:srgbClr val="1A21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48" name="Shape 148"/>
              <p:cNvSpPr/>
              <p:nvPr/>
            </p:nvSpPr>
            <p:spPr>
              <a:xfrm>
                <a:off x="376801" y="88659"/>
                <a:ext cx="283710" cy="3086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60" extrusionOk="0">
                    <a:moveTo>
                      <a:pt x="21213" y="11458"/>
                    </a:moveTo>
                    <a:lnTo>
                      <a:pt x="19665" y="11458"/>
                    </a:lnTo>
                    <a:cubicBezTo>
                      <a:pt x="19526" y="11458"/>
                      <a:pt x="19407" y="11423"/>
                      <a:pt x="19303" y="11352"/>
                    </a:cubicBezTo>
                    <a:cubicBezTo>
                      <a:pt x="19200" y="11281"/>
                      <a:pt x="19106" y="11198"/>
                      <a:pt x="19020" y="11103"/>
                    </a:cubicBezTo>
                    <a:lnTo>
                      <a:pt x="15331" y="6393"/>
                    </a:lnTo>
                    <a:cubicBezTo>
                      <a:pt x="15227" y="6251"/>
                      <a:pt x="15227" y="6109"/>
                      <a:pt x="15331" y="5967"/>
                    </a:cubicBezTo>
                    <a:lnTo>
                      <a:pt x="18242" y="2078"/>
                    </a:lnTo>
                    <a:cubicBezTo>
                      <a:pt x="18311" y="1983"/>
                      <a:pt x="18401" y="1899"/>
                      <a:pt x="18513" y="1828"/>
                    </a:cubicBezTo>
                    <a:cubicBezTo>
                      <a:pt x="18530" y="1817"/>
                      <a:pt x="18584" y="1790"/>
                      <a:pt x="18658" y="1754"/>
                    </a:cubicBezTo>
                    <a:cubicBezTo>
                      <a:pt x="19600" y="1650"/>
                      <a:pt x="20445" y="1250"/>
                      <a:pt x="21072" y="657"/>
                    </a:cubicBezTo>
                    <a:cubicBezTo>
                      <a:pt x="21234" y="504"/>
                      <a:pt x="21230" y="258"/>
                      <a:pt x="21064" y="110"/>
                    </a:cubicBezTo>
                    <a:cubicBezTo>
                      <a:pt x="20896" y="-39"/>
                      <a:pt x="20630" y="-36"/>
                      <a:pt x="20467" y="118"/>
                    </a:cubicBezTo>
                    <a:cubicBezTo>
                      <a:pt x="19916" y="637"/>
                      <a:pt x="19162" y="966"/>
                      <a:pt x="18322" y="1002"/>
                    </a:cubicBezTo>
                    <a:lnTo>
                      <a:pt x="17812" y="990"/>
                    </a:lnTo>
                    <a:cubicBezTo>
                      <a:pt x="17055" y="913"/>
                      <a:pt x="16380" y="594"/>
                      <a:pt x="15873" y="117"/>
                    </a:cubicBezTo>
                    <a:cubicBezTo>
                      <a:pt x="15710" y="-37"/>
                      <a:pt x="15443" y="-40"/>
                      <a:pt x="15276" y="110"/>
                    </a:cubicBezTo>
                    <a:cubicBezTo>
                      <a:pt x="15109" y="259"/>
                      <a:pt x="15106" y="504"/>
                      <a:pt x="15269" y="657"/>
                    </a:cubicBezTo>
                    <a:lnTo>
                      <a:pt x="15268" y="657"/>
                    </a:lnTo>
                    <a:cubicBezTo>
                      <a:pt x="15838" y="1195"/>
                      <a:pt x="16587" y="1573"/>
                      <a:pt x="17425" y="1717"/>
                    </a:cubicBezTo>
                    <a:cubicBezTo>
                      <a:pt x="17428" y="1728"/>
                      <a:pt x="17435" y="1739"/>
                      <a:pt x="17437" y="1751"/>
                    </a:cubicBezTo>
                    <a:cubicBezTo>
                      <a:pt x="17459" y="1838"/>
                      <a:pt x="17430" y="1972"/>
                      <a:pt x="17345" y="2067"/>
                    </a:cubicBezTo>
                    <a:lnTo>
                      <a:pt x="14867" y="5352"/>
                    </a:lnTo>
                    <a:cubicBezTo>
                      <a:pt x="14746" y="5525"/>
                      <a:pt x="14626" y="5525"/>
                      <a:pt x="14506" y="5352"/>
                    </a:cubicBezTo>
                    <a:lnTo>
                      <a:pt x="11411" y="1400"/>
                    </a:lnTo>
                    <a:cubicBezTo>
                      <a:pt x="11324" y="1305"/>
                      <a:pt x="11310" y="1221"/>
                      <a:pt x="11372" y="1150"/>
                    </a:cubicBezTo>
                    <a:cubicBezTo>
                      <a:pt x="11431" y="1079"/>
                      <a:pt x="11530" y="1045"/>
                      <a:pt x="11668" y="1045"/>
                    </a:cubicBezTo>
                    <a:lnTo>
                      <a:pt x="13732" y="1045"/>
                    </a:lnTo>
                    <a:cubicBezTo>
                      <a:pt x="13989" y="1045"/>
                      <a:pt x="14119" y="926"/>
                      <a:pt x="14119" y="690"/>
                    </a:cubicBezTo>
                    <a:cubicBezTo>
                      <a:pt x="14119" y="453"/>
                      <a:pt x="13989" y="335"/>
                      <a:pt x="13732" y="335"/>
                    </a:cubicBezTo>
                    <a:lnTo>
                      <a:pt x="8315" y="335"/>
                    </a:lnTo>
                    <a:cubicBezTo>
                      <a:pt x="8056" y="335"/>
                      <a:pt x="7928" y="453"/>
                      <a:pt x="7928" y="690"/>
                    </a:cubicBezTo>
                    <a:cubicBezTo>
                      <a:pt x="7928" y="926"/>
                      <a:pt x="8056" y="1045"/>
                      <a:pt x="8315" y="1045"/>
                    </a:cubicBezTo>
                    <a:lnTo>
                      <a:pt x="9863" y="1045"/>
                    </a:lnTo>
                    <a:cubicBezTo>
                      <a:pt x="10000" y="1045"/>
                      <a:pt x="10124" y="1079"/>
                      <a:pt x="10237" y="1150"/>
                    </a:cubicBezTo>
                    <a:cubicBezTo>
                      <a:pt x="10348" y="1221"/>
                      <a:pt x="10438" y="1305"/>
                      <a:pt x="10508" y="1400"/>
                    </a:cubicBezTo>
                    <a:lnTo>
                      <a:pt x="14066" y="5967"/>
                    </a:lnTo>
                    <a:cubicBezTo>
                      <a:pt x="14170" y="6109"/>
                      <a:pt x="14170" y="6251"/>
                      <a:pt x="14066" y="6393"/>
                    </a:cubicBezTo>
                    <a:lnTo>
                      <a:pt x="2579" y="20495"/>
                    </a:lnTo>
                    <a:cubicBezTo>
                      <a:pt x="2492" y="20590"/>
                      <a:pt x="2399" y="20674"/>
                      <a:pt x="2295" y="20745"/>
                    </a:cubicBezTo>
                    <a:cubicBezTo>
                      <a:pt x="2192" y="20816"/>
                      <a:pt x="2072" y="20850"/>
                      <a:pt x="1935" y="20850"/>
                    </a:cubicBezTo>
                    <a:lnTo>
                      <a:pt x="387" y="20850"/>
                    </a:lnTo>
                    <a:cubicBezTo>
                      <a:pt x="128" y="20850"/>
                      <a:pt x="0" y="20969"/>
                      <a:pt x="0" y="21205"/>
                    </a:cubicBezTo>
                    <a:cubicBezTo>
                      <a:pt x="0" y="21442"/>
                      <a:pt x="128" y="21560"/>
                      <a:pt x="387" y="21560"/>
                    </a:cubicBezTo>
                    <a:lnTo>
                      <a:pt x="5803" y="21560"/>
                    </a:lnTo>
                    <a:cubicBezTo>
                      <a:pt x="6061" y="21560"/>
                      <a:pt x="6190" y="21442"/>
                      <a:pt x="6190" y="21205"/>
                    </a:cubicBezTo>
                    <a:cubicBezTo>
                      <a:pt x="6190" y="20969"/>
                      <a:pt x="6061" y="20850"/>
                      <a:pt x="5803" y="20850"/>
                    </a:cubicBezTo>
                    <a:lnTo>
                      <a:pt x="3740" y="20850"/>
                    </a:lnTo>
                    <a:cubicBezTo>
                      <a:pt x="3602" y="20850"/>
                      <a:pt x="3504" y="20816"/>
                      <a:pt x="3442" y="20745"/>
                    </a:cubicBezTo>
                    <a:cubicBezTo>
                      <a:pt x="3382" y="20674"/>
                      <a:pt x="3395" y="20590"/>
                      <a:pt x="3481" y="20495"/>
                    </a:cubicBezTo>
                    <a:lnTo>
                      <a:pt x="14506" y="6985"/>
                    </a:lnTo>
                    <a:cubicBezTo>
                      <a:pt x="14626" y="6827"/>
                      <a:pt x="14746" y="6827"/>
                      <a:pt x="14867" y="6985"/>
                    </a:cubicBezTo>
                    <a:lnTo>
                      <a:pt x="18117" y="11103"/>
                    </a:lnTo>
                    <a:cubicBezTo>
                      <a:pt x="18204" y="11198"/>
                      <a:pt x="18216" y="11281"/>
                      <a:pt x="18156" y="11352"/>
                    </a:cubicBezTo>
                    <a:cubicBezTo>
                      <a:pt x="18095" y="11423"/>
                      <a:pt x="17996" y="11458"/>
                      <a:pt x="17859" y="11458"/>
                    </a:cubicBezTo>
                    <a:lnTo>
                      <a:pt x="15795" y="11458"/>
                    </a:lnTo>
                    <a:cubicBezTo>
                      <a:pt x="15537" y="11458"/>
                      <a:pt x="15409" y="11577"/>
                      <a:pt x="15409" y="11813"/>
                    </a:cubicBezTo>
                    <a:cubicBezTo>
                      <a:pt x="15409" y="12050"/>
                      <a:pt x="15537" y="12167"/>
                      <a:pt x="15795" y="12167"/>
                    </a:cubicBezTo>
                    <a:lnTo>
                      <a:pt x="21213" y="12167"/>
                    </a:lnTo>
                    <a:cubicBezTo>
                      <a:pt x="21470" y="12167"/>
                      <a:pt x="21600" y="12050"/>
                      <a:pt x="21600" y="11813"/>
                    </a:cubicBezTo>
                    <a:cubicBezTo>
                      <a:pt x="21600" y="11577"/>
                      <a:pt x="21470" y="11458"/>
                      <a:pt x="21213" y="1145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49" name="Shape 149"/>
              <p:cNvSpPr/>
              <p:nvPr/>
            </p:nvSpPr>
            <p:spPr>
              <a:xfrm>
                <a:off x="592908" y="72035"/>
                <a:ext cx="44769" cy="20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802" y="11979"/>
                    </a:moveTo>
                    <a:cubicBezTo>
                      <a:pt x="15493" y="11979"/>
                      <a:pt x="14427" y="10116"/>
                      <a:pt x="14427" y="7815"/>
                    </a:cubicBezTo>
                    <a:cubicBezTo>
                      <a:pt x="14427" y="5520"/>
                      <a:pt x="15493" y="3657"/>
                      <a:pt x="16802" y="3657"/>
                    </a:cubicBezTo>
                    <a:cubicBezTo>
                      <a:pt x="18118" y="3657"/>
                      <a:pt x="19185" y="5520"/>
                      <a:pt x="19185" y="7815"/>
                    </a:cubicBezTo>
                    <a:cubicBezTo>
                      <a:pt x="19185" y="10116"/>
                      <a:pt x="18118" y="11979"/>
                      <a:pt x="16802" y="11979"/>
                    </a:cubicBezTo>
                    <a:close/>
                    <a:moveTo>
                      <a:pt x="10799" y="0"/>
                    </a:moveTo>
                    <a:cubicBezTo>
                      <a:pt x="4837" y="0"/>
                      <a:pt x="0" y="4833"/>
                      <a:pt x="0" y="10803"/>
                    </a:cubicBezTo>
                    <a:cubicBezTo>
                      <a:pt x="0" y="16767"/>
                      <a:pt x="4837" y="21600"/>
                      <a:pt x="10799" y="21600"/>
                    </a:cubicBezTo>
                    <a:cubicBezTo>
                      <a:pt x="16761" y="21600"/>
                      <a:pt x="21600" y="16767"/>
                      <a:pt x="21600" y="10803"/>
                    </a:cubicBezTo>
                    <a:cubicBezTo>
                      <a:pt x="21600" y="4833"/>
                      <a:pt x="16761" y="0"/>
                      <a:pt x="10799" y="0"/>
                    </a:cubicBezTo>
                    <a:close/>
                  </a:path>
                </a:pathLst>
              </a:custGeom>
              <a:solidFill>
                <a:srgbClr val="1A21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29196369"/>
      </p:ext>
    </p:extLst>
  </p:cSld>
  <p:clrMapOvr>
    <a:masterClrMapping/>
  </p:clrMapOvr>
  <p:transition spd="med"/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/>
          </p:cNvSpPr>
          <p:nvPr>
            <p:ph type="title"/>
          </p:nvPr>
        </p:nvSpPr>
        <p:spPr>
          <a:xfrm>
            <a:off x="744729" y="2188667"/>
            <a:ext cx="7654543" cy="741978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212830"/>
                </a:solidFill>
              </a:rPr>
              <a:t>Title Text</a:t>
            </a:r>
          </a:p>
        </p:txBody>
      </p:sp>
      <p:sp>
        <p:nvSpPr>
          <p:cNvPr id="154" name="Shape 154"/>
          <p:cNvSpPr>
            <a:spLocks noGrp="1"/>
          </p:cNvSpPr>
          <p:nvPr>
            <p:ph type="body" idx="1"/>
          </p:nvPr>
        </p:nvSpPr>
        <p:spPr>
          <a:xfrm>
            <a:off x="1432799" y="2829139"/>
            <a:ext cx="6278404" cy="793751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00"/>
              <a:t>Body Level One</a:t>
            </a:r>
          </a:p>
          <a:p>
            <a:pPr lvl="1">
              <a:defRPr sz="1800"/>
            </a:pPr>
            <a:r>
              <a:rPr sz="600"/>
              <a:t>Body Level Two</a:t>
            </a:r>
          </a:p>
          <a:p>
            <a:pPr lvl="2">
              <a:defRPr sz="1800"/>
            </a:pPr>
            <a:r>
              <a:rPr sz="600"/>
              <a:t>Body Level Three</a:t>
            </a:r>
          </a:p>
          <a:p>
            <a:pPr lvl="3">
              <a:defRPr sz="1800"/>
            </a:pPr>
            <a:r>
              <a:rPr sz="600"/>
              <a:t>Body Level Four</a:t>
            </a:r>
          </a:p>
          <a:p>
            <a:pPr lvl="4">
              <a:defRPr sz="1800"/>
            </a:pPr>
            <a:r>
              <a:rPr sz="600"/>
              <a:t>Body Level Five</a:t>
            </a:r>
          </a:p>
        </p:txBody>
      </p:sp>
      <p:grpSp>
        <p:nvGrpSpPr>
          <p:cNvPr id="157" name="Group 157">
            <a:hlinkClick r:id="" action="ppaction://hlinkshowjump?jump=previousslide"/>
          </p:cNvPr>
          <p:cNvGrpSpPr/>
          <p:nvPr/>
        </p:nvGrpSpPr>
        <p:grpSpPr>
          <a:xfrm>
            <a:off x="8488688" y="6575220"/>
            <a:ext cx="109845" cy="146460"/>
            <a:chOff x="0" y="0"/>
            <a:chExt cx="292918" cy="292918"/>
          </a:xfrm>
        </p:grpSpPr>
        <p:sp>
          <p:nvSpPr>
            <p:cNvPr id="155" name="Shape 155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156" name="Shape 156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160" name="Group 160">
            <a:hlinkClick r:id="" action="ppaction://hlinkshowjump?jump=nextslide"/>
          </p:cNvPr>
          <p:cNvGrpSpPr/>
          <p:nvPr/>
        </p:nvGrpSpPr>
        <p:grpSpPr>
          <a:xfrm flipH="1">
            <a:off x="8807776" y="6575220"/>
            <a:ext cx="109845" cy="146460"/>
            <a:chOff x="0" y="0"/>
            <a:chExt cx="292918" cy="292918"/>
          </a:xfrm>
        </p:grpSpPr>
        <p:sp>
          <p:nvSpPr>
            <p:cNvPr id="158" name="Shape 158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159" name="Shape 159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sp>
        <p:nvSpPr>
          <p:cNvPr id="161" name="Shape 161"/>
          <p:cNvSpPr>
            <a:spLocks noGrp="1"/>
          </p:cNvSpPr>
          <p:nvPr>
            <p:ph type="sldNum" sz="quarter" idx="2"/>
          </p:nvPr>
        </p:nvSpPr>
        <p:spPr>
          <a:xfrm>
            <a:off x="8639007" y="6578600"/>
            <a:ext cx="139430" cy="203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grpSp>
        <p:nvGrpSpPr>
          <p:cNvPr id="169" name="Group 169"/>
          <p:cNvGrpSpPr/>
          <p:nvPr/>
        </p:nvGrpSpPr>
        <p:grpSpPr>
          <a:xfrm>
            <a:off x="206257" y="6579295"/>
            <a:ext cx="652434" cy="198656"/>
            <a:chOff x="0" y="0"/>
            <a:chExt cx="1739821" cy="397311"/>
          </a:xfrm>
        </p:grpSpPr>
        <p:grpSp>
          <p:nvGrpSpPr>
            <p:cNvPr id="164" name="Group 164"/>
            <p:cNvGrpSpPr/>
            <p:nvPr/>
          </p:nvGrpSpPr>
          <p:grpSpPr>
            <a:xfrm>
              <a:off x="0" y="16976"/>
              <a:ext cx="378730" cy="275796"/>
              <a:chOff x="0" y="0"/>
              <a:chExt cx="378729" cy="275794"/>
            </a:xfrm>
          </p:grpSpPr>
          <p:sp>
            <p:nvSpPr>
              <p:cNvPr id="162" name="Shape 162"/>
              <p:cNvSpPr/>
              <p:nvPr/>
            </p:nvSpPr>
            <p:spPr>
              <a:xfrm>
                <a:off x="105200" y="0"/>
                <a:ext cx="273530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7316"/>
                    </a:moveTo>
                    <a:cubicBezTo>
                      <a:pt x="21600" y="19682"/>
                      <a:pt x="20404" y="21600"/>
                      <a:pt x="18928" y="21600"/>
                    </a:cubicBezTo>
                    <a:cubicBezTo>
                      <a:pt x="17453" y="21600"/>
                      <a:pt x="16257" y="19682"/>
                      <a:pt x="16257" y="17316"/>
                    </a:cubicBezTo>
                    <a:cubicBezTo>
                      <a:pt x="16257" y="12492"/>
                      <a:pt x="13809" y="8567"/>
                      <a:pt x="10800" y="8567"/>
                    </a:cubicBezTo>
                    <a:cubicBezTo>
                      <a:pt x="7791" y="8567"/>
                      <a:pt x="5343" y="12492"/>
                      <a:pt x="5343" y="17316"/>
                    </a:cubicBezTo>
                    <a:cubicBezTo>
                      <a:pt x="5343" y="19682"/>
                      <a:pt x="4147" y="21600"/>
                      <a:pt x="2672" y="21600"/>
                    </a:cubicBezTo>
                    <a:cubicBezTo>
                      <a:pt x="1197" y="21600"/>
                      <a:pt x="0" y="19682"/>
                      <a:pt x="0" y="17316"/>
                    </a:cubicBezTo>
                    <a:cubicBezTo>
                      <a:pt x="0" y="12691"/>
                      <a:pt x="1123" y="8343"/>
                      <a:pt x="3163" y="5072"/>
                    </a:cubicBezTo>
                    <a:cubicBezTo>
                      <a:pt x="5204" y="1801"/>
                      <a:pt x="7915" y="0"/>
                      <a:pt x="10800" y="0"/>
                    </a:cubicBezTo>
                    <a:cubicBezTo>
                      <a:pt x="13685" y="0"/>
                      <a:pt x="16397" y="1801"/>
                      <a:pt x="18437" y="5072"/>
                    </a:cubicBezTo>
                    <a:cubicBezTo>
                      <a:pt x="20477" y="8343"/>
                      <a:pt x="21600" y="12691"/>
                      <a:pt x="21600" y="17316"/>
                    </a:cubicBezTo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63" name="Shape 163"/>
              <p:cNvSpPr/>
              <p:nvPr/>
            </p:nvSpPr>
            <p:spPr>
              <a:xfrm>
                <a:off x="0" y="105200"/>
                <a:ext cx="273528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003" y="6600"/>
                    </a:moveTo>
                    <a:cubicBezTo>
                      <a:pt x="17003" y="3730"/>
                      <a:pt x="18459" y="1393"/>
                      <a:pt x="20250" y="1393"/>
                    </a:cubicBezTo>
                    <a:cubicBezTo>
                      <a:pt x="20499" y="1393"/>
                      <a:pt x="20740" y="1442"/>
                      <a:pt x="20972" y="1527"/>
                    </a:cubicBezTo>
                    <a:cubicBezTo>
                      <a:pt x="20482" y="594"/>
                      <a:pt x="19749" y="0"/>
                      <a:pt x="18928" y="0"/>
                    </a:cubicBezTo>
                    <a:cubicBezTo>
                      <a:pt x="17453" y="0"/>
                      <a:pt x="16257" y="1918"/>
                      <a:pt x="16257" y="4284"/>
                    </a:cubicBezTo>
                    <a:cubicBezTo>
                      <a:pt x="16257" y="6254"/>
                      <a:pt x="15844" y="8067"/>
                      <a:pt x="15156" y="9532"/>
                    </a:cubicBezTo>
                    <a:cubicBezTo>
                      <a:pt x="16156" y="9547"/>
                      <a:pt x="16966" y="10855"/>
                      <a:pt x="16966" y="12461"/>
                    </a:cubicBezTo>
                    <a:cubicBezTo>
                      <a:pt x="16966" y="14077"/>
                      <a:pt x="16146" y="15392"/>
                      <a:pt x="15138" y="15392"/>
                    </a:cubicBezTo>
                    <a:cubicBezTo>
                      <a:pt x="14130" y="15392"/>
                      <a:pt x="13310" y="14077"/>
                      <a:pt x="13310" y="12461"/>
                    </a:cubicBezTo>
                    <a:cubicBezTo>
                      <a:pt x="13310" y="12313"/>
                      <a:pt x="13319" y="12169"/>
                      <a:pt x="13333" y="12027"/>
                    </a:cubicBezTo>
                    <a:cubicBezTo>
                      <a:pt x="12575" y="12667"/>
                      <a:pt x="11714" y="13033"/>
                      <a:pt x="10800" y="13033"/>
                    </a:cubicBezTo>
                    <a:cubicBezTo>
                      <a:pt x="9907" y="13033"/>
                      <a:pt x="9065" y="12681"/>
                      <a:pt x="8321" y="12068"/>
                    </a:cubicBezTo>
                    <a:cubicBezTo>
                      <a:pt x="8331" y="12197"/>
                      <a:pt x="8339" y="12327"/>
                      <a:pt x="8339" y="12461"/>
                    </a:cubicBezTo>
                    <a:cubicBezTo>
                      <a:pt x="8339" y="14077"/>
                      <a:pt x="7519" y="15392"/>
                      <a:pt x="6511" y="15392"/>
                    </a:cubicBezTo>
                    <a:cubicBezTo>
                      <a:pt x="5503" y="15392"/>
                      <a:pt x="4683" y="14077"/>
                      <a:pt x="4683" y="12461"/>
                    </a:cubicBezTo>
                    <a:cubicBezTo>
                      <a:pt x="4683" y="10880"/>
                      <a:pt x="5468" y="9591"/>
                      <a:pt x="6446" y="9535"/>
                    </a:cubicBezTo>
                    <a:cubicBezTo>
                      <a:pt x="5757" y="8071"/>
                      <a:pt x="5343" y="6255"/>
                      <a:pt x="5343" y="4284"/>
                    </a:cubicBezTo>
                    <a:cubicBezTo>
                      <a:pt x="5343" y="1918"/>
                      <a:pt x="4147" y="0"/>
                      <a:pt x="2671" y="0"/>
                    </a:cubicBezTo>
                    <a:cubicBezTo>
                      <a:pt x="1843" y="0"/>
                      <a:pt x="1103" y="605"/>
                      <a:pt x="613" y="1554"/>
                    </a:cubicBezTo>
                    <a:cubicBezTo>
                      <a:pt x="865" y="1453"/>
                      <a:pt x="1127" y="1393"/>
                      <a:pt x="1399" y="1393"/>
                    </a:cubicBezTo>
                    <a:cubicBezTo>
                      <a:pt x="3190" y="1393"/>
                      <a:pt x="4646" y="3730"/>
                      <a:pt x="4646" y="6600"/>
                    </a:cubicBezTo>
                    <a:cubicBezTo>
                      <a:pt x="4646" y="9472"/>
                      <a:pt x="3190" y="11808"/>
                      <a:pt x="1399" y="11808"/>
                    </a:cubicBezTo>
                    <a:cubicBezTo>
                      <a:pt x="1284" y="11808"/>
                      <a:pt x="1171" y="11799"/>
                      <a:pt x="1060" y="11780"/>
                    </a:cubicBezTo>
                    <a:cubicBezTo>
                      <a:pt x="1581" y="13519"/>
                      <a:pt x="2287" y="15123"/>
                      <a:pt x="3163" y="16528"/>
                    </a:cubicBezTo>
                    <a:cubicBezTo>
                      <a:pt x="4357" y="18443"/>
                      <a:pt x="5783" y="19849"/>
                      <a:pt x="7337" y="20690"/>
                    </a:cubicBezTo>
                    <a:cubicBezTo>
                      <a:pt x="7583" y="17880"/>
                      <a:pt x="9088" y="15708"/>
                      <a:pt x="10908" y="15708"/>
                    </a:cubicBezTo>
                    <a:cubicBezTo>
                      <a:pt x="12703" y="15708"/>
                      <a:pt x="14192" y="17823"/>
                      <a:pt x="14467" y="20580"/>
                    </a:cubicBezTo>
                    <a:cubicBezTo>
                      <a:pt x="15943" y="19728"/>
                      <a:pt x="17295" y="18359"/>
                      <a:pt x="18437" y="16528"/>
                    </a:cubicBezTo>
                    <a:cubicBezTo>
                      <a:pt x="19312" y="15125"/>
                      <a:pt x="20017" y="13522"/>
                      <a:pt x="20539" y="11785"/>
                    </a:cubicBezTo>
                    <a:cubicBezTo>
                      <a:pt x="20444" y="11799"/>
                      <a:pt x="20348" y="11808"/>
                      <a:pt x="20250" y="11808"/>
                    </a:cubicBezTo>
                    <a:cubicBezTo>
                      <a:pt x="18459" y="11808"/>
                      <a:pt x="17003" y="9472"/>
                      <a:pt x="17003" y="6600"/>
                    </a:cubicBezTo>
                    <a:close/>
                    <a:moveTo>
                      <a:pt x="21563" y="3598"/>
                    </a:moveTo>
                    <a:cubicBezTo>
                      <a:pt x="21191" y="3178"/>
                      <a:pt x="20738" y="2930"/>
                      <a:pt x="20250" y="2930"/>
                    </a:cubicBezTo>
                    <a:cubicBezTo>
                      <a:pt x="18988" y="2930"/>
                      <a:pt x="17961" y="4577"/>
                      <a:pt x="17961" y="6600"/>
                    </a:cubicBezTo>
                    <a:cubicBezTo>
                      <a:pt x="17961" y="8625"/>
                      <a:pt x="18988" y="10271"/>
                      <a:pt x="20250" y="10271"/>
                    </a:cubicBezTo>
                    <a:cubicBezTo>
                      <a:pt x="20507" y="10271"/>
                      <a:pt x="20753" y="10200"/>
                      <a:pt x="20983" y="10075"/>
                    </a:cubicBezTo>
                    <a:cubicBezTo>
                      <a:pt x="21388" y="8239"/>
                      <a:pt x="21600" y="6288"/>
                      <a:pt x="21600" y="4284"/>
                    </a:cubicBezTo>
                    <a:cubicBezTo>
                      <a:pt x="21600" y="4049"/>
                      <a:pt x="21585" y="3822"/>
                      <a:pt x="21563" y="3598"/>
                    </a:cubicBezTo>
                    <a:close/>
                    <a:moveTo>
                      <a:pt x="3688" y="6600"/>
                    </a:moveTo>
                    <a:cubicBezTo>
                      <a:pt x="3688" y="4577"/>
                      <a:pt x="2661" y="2930"/>
                      <a:pt x="1399" y="2930"/>
                    </a:cubicBezTo>
                    <a:cubicBezTo>
                      <a:pt x="886" y="2930"/>
                      <a:pt x="413" y="3205"/>
                      <a:pt x="31" y="3664"/>
                    </a:cubicBezTo>
                    <a:cubicBezTo>
                      <a:pt x="13" y="3867"/>
                      <a:pt x="0" y="4073"/>
                      <a:pt x="0" y="4284"/>
                    </a:cubicBezTo>
                    <a:cubicBezTo>
                      <a:pt x="0" y="6276"/>
                      <a:pt x="210" y="8216"/>
                      <a:pt x="610" y="10042"/>
                    </a:cubicBezTo>
                    <a:cubicBezTo>
                      <a:pt x="856" y="10188"/>
                      <a:pt x="1121" y="10271"/>
                      <a:pt x="1399" y="10271"/>
                    </a:cubicBezTo>
                    <a:cubicBezTo>
                      <a:pt x="2661" y="10271"/>
                      <a:pt x="3688" y="8625"/>
                      <a:pt x="3688" y="6600"/>
                    </a:cubicBezTo>
                    <a:close/>
                    <a:moveTo>
                      <a:pt x="5642" y="12461"/>
                    </a:moveTo>
                    <a:cubicBezTo>
                      <a:pt x="5642" y="13229"/>
                      <a:pt x="6032" y="13855"/>
                      <a:pt x="6511" y="13855"/>
                    </a:cubicBezTo>
                    <a:cubicBezTo>
                      <a:pt x="6991" y="13855"/>
                      <a:pt x="7380" y="13229"/>
                      <a:pt x="7380" y="12461"/>
                    </a:cubicBezTo>
                    <a:cubicBezTo>
                      <a:pt x="7380" y="11693"/>
                      <a:pt x="6991" y="11067"/>
                      <a:pt x="6511" y="11067"/>
                    </a:cubicBezTo>
                    <a:cubicBezTo>
                      <a:pt x="6032" y="11067"/>
                      <a:pt x="5642" y="11693"/>
                      <a:pt x="5642" y="12461"/>
                    </a:cubicBezTo>
                    <a:close/>
                    <a:moveTo>
                      <a:pt x="15138" y="13855"/>
                    </a:moveTo>
                    <a:cubicBezTo>
                      <a:pt x="15617" y="13855"/>
                      <a:pt x="16007" y="13229"/>
                      <a:pt x="16007" y="12461"/>
                    </a:cubicBezTo>
                    <a:cubicBezTo>
                      <a:pt x="16007" y="11693"/>
                      <a:pt x="15617" y="11067"/>
                      <a:pt x="15138" y="11067"/>
                    </a:cubicBezTo>
                    <a:cubicBezTo>
                      <a:pt x="14659" y="11067"/>
                      <a:pt x="14269" y="11693"/>
                      <a:pt x="14269" y="12461"/>
                    </a:cubicBezTo>
                    <a:cubicBezTo>
                      <a:pt x="14269" y="13229"/>
                      <a:pt x="14659" y="13855"/>
                      <a:pt x="15138" y="13855"/>
                    </a:cubicBezTo>
                    <a:close/>
                    <a:moveTo>
                      <a:pt x="10908" y="17245"/>
                    </a:moveTo>
                    <a:cubicBezTo>
                      <a:pt x="9525" y="17245"/>
                      <a:pt x="8387" y="18952"/>
                      <a:pt x="8268" y="21121"/>
                    </a:cubicBezTo>
                    <a:cubicBezTo>
                      <a:pt x="9088" y="21435"/>
                      <a:pt x="9936" y="21600"/>
                      <a:pt x="10800" y="21600"/>
                    </a:cubicBezTo>
                    <a:cubicBezTo>
                      <a:pt x="11738" y="21600"/>
                      <a:pt x="12658" y="21406"/>
                      <a:pt x="13542" y="21036"/>
                    </a:cubicBezTo>
                    <a:cubicBezTo>
                      <a:pt x="13399" y="18908"/>
                      <a:pt x="12273" y="17245"/>
                      <a:pt x="10908" y="1724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168" name="Group 168"/>
            <p:cNvGrpSpPr/>
            <p:nvPr/>
          </p:nvGrpSpPr>
          <p:grpSpPr>
            <a:xfrm>
              <a:off x="451491" y="-1"/>
              <a:ext cx="1288331" cy="397313"/>
              <a:chOff x="0" y="0"/>
              <a:chExt cx="1288330" cy="397311"/>
            </a:xfrm>
          </p:grpSpPr>
          <p:sp>
            <p:nvSpPr>
              <p:cNvPr id="165" name="Shape 165"/>
              <p:cNvSpPr/>
              <p:nvPr/>
            </p:nvSpPr>
            <p:spPr>
              <a:xfrm>
                <a:off x="0" y="0"/>
                <a:ext cx="1288331" cy="267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09" y="0"/>
                    </a:moveTo>
                    <a:cubicBezTo>
                      <a:pt x="11534" y="0"/>
                      <a:pt x="11413" y="501"/>
                      <a:pt x="11413" y="1340"/>
                    </a:cubicBezTo>
                    <a:cubicBezTo>
                      <a:pt x="11413" y="2179"/>
                      <a:pt x="11534" y="2681"/>
                      <a:pt x="11709" y="2681"/>
                    </a:cubicBezTo>
                    <a:lnTo>
                      <a:pt x="12014" y="2681"/>
                    </a:lnTo>
                    <a:lnTo>
                      <a:pt x="12014" y="18319"/>
                    </a:lnTo>
                    <a:lnTo>
                      <a:pt x="11709" y="18319"/>
                    </a:lnTo>
                    <a:cubicBezTo>
                      <a:pt x="11534" y="18319"/>
                      <a:pt x="11413" y="18820"/>
                      <a:pt x="11413" y="19659"/>
                    </a:cubicBezTo>
                    <a:cubicBezTo>
                      <a:pt x="11413" y="20498"/>
                      <a:pt x="11534" y="21000"/>
                      <a:pt x="11709" y="21000"/>
                    </a:cubicBezTo>
                    <a:lnTo>
                      <a:pt x="12960" y="21000"/>
                    </a:lnTo>
                    <a:cubicBezTo>
                      <a:pt x="13134" y="21000"/>
                      <a:pt x="13256" y="20498"/>
                      <a:pt x="13256" y="19659"/>
                    </a:cubicBezTo>
                    <a:cubicBezTo>
                      <a:pt x="13256" y="18820"/>
                      <a:pt x="13134" y="18319"/>
                      <a:pt x="12960" y="18319"/>
                    </a:cubicBezTo>
                    <a:lnTo>
                      <a:pt x="12571" y="18319"/>
                    </a:lnTo>
                    <a:lnTo>
                      <a:pt x="12571" y="2681"/>
                    </a:lnTo>
                    <a:lnTo>
                      <a:pt x="13613" y="2681"/>
                    </a:lnTo>
                    <a:cubicBezTo>
                      <a:pt x="13871" y="2681"/>
                      <a:pt x="14055" y="3073"/>
                      <a:pt x="14179" y="3686"/>
                    </a:cubicBezTo>
                    <a:cubicBezTo>
                      <a:pt x="14303" y="4297"/>
                      <a:pt x="14368" y="5355"/>
                      <a:pt x="14368" y="6730"/>
                    </a:cubicBezTo>
                    <a:cubicBezTo>
                      <a:pt x="14368" y="8105"/>
                      <a:pt x="14303" y="9163"/>
                      <a:pt x="14179" y="9774"/>
                    </a:cubicBezTo>
                    <a:cubicBezTo>
                      <a:pt x="14055" y="10387"/>
                      <a:pt x="13871" y="10723"/>
                      <a:pt x="13613" y="10723"/>
                    </a:cubicBezTo>
                    <a:lnTo>
                      <a:pt x="13123" y="10723"/>
                    </a:lnTo>
                    <a:cubicBezTo>
                      <a:pt x="12948" y="10723"/>
                      <a:pt x="12826" y="11225"/>
                      <a:pt x="12826" y="12064"/>
                    </a:cubicBezTo>
                    <a:cubicBezTo>
                      <a:pt x="12826" y="12903"/>
                      <a:pt x="12948" y="13404"/>
                      <a:pt x="13123" y="13404"/>
                    </a:cubicBezTo>
                    <a:lnTo>
                      <a:pt x="13613" y="13404"/>
                    </a:lnTo>
                    <a:cubicBezTo>
                      <a:pt x="14043" y="13404"/>
                      <a:pt x="14378" y="12863"/>
                      <a:pt x="14612" y="11673"/>
                    </a:cubicBezTo>
                    <a:cubicBezTo>
                      <a:pt x="14842" y="10498"/>
                      <a:pt x="14960" y="8860"/>
                      <a:pt x="14960" y="6744"/>
                    </a:cubicBezTo>
                    <a:cubicBezTo>
                      <a:pt x="14960" y="4628"/>
                      <a:pt x="14842" y="2962"/>
                      <a:pt x="14612" y="1787"/>
                    </a:cubicBezTo>
                    <a:cubicBezTo>
                      <a:pt x="14378" y="597"/>
                      <a:pt x="14043" y="0"/>
                      <a:pt x="13613" y="0"/>
                    </a:cubicBezTo>
                    <a:lnTo>
                      <a:pt x="11709" y="0"/>
                    </a:lnTo>
                    <a:close/>
                    <a:moveTo>
                      <a:pt x="84" y="2052"/>
                    </a:moveTo>
                    <a:cubicBezTo>
                      <a:pt x="27" y="2052"/>
                      <a:pt x="0" y="2199"/>
                      <a:pt x="0" y="2471"/>
                    </a:cubicBezTo>
                    <a:cubicBezTo>
                      <a:pt x="0" y="2746"/>
                      <a:pt x="27" y="2876"/>
                      <a:pt x="84" y="2876"/>
                    </a:cubicBezTo>
                    <a:lnTo>
                      <a:pt x="482" y="2876"/>
                    </a:lnTo>
                    <a:cubicBezTo>
                      <a:pt x="539" y="2876"/>
                      <a:pt x="569" y="3009"/>
                      <a:pt x="569" y="3281"/>
                    </a:cubicBezTo>
                    <a:lnTo>
                      <a:pt x="569" y="19952"/>
                    </a:lnTo>
                    <a:cubicBezTo>
                      <a:pt x="569" y="20226"/>
                      <a:pt x="539" y="20357"/>
                      <a:pt x="482" y="20357"/>
                    </a:cubicBezTo>
                    <a:lnTo>
                      <a:pt x="84" y="20357"/>
                    </a:lnTo>
                    <a:cubicBezTo>
                      <a:pt x="27" y="20357"/>
                      <a:pt x="0" y="20490"/>
                      <a:pt x="0" y="20762"/>
                    </a:cubicBezTo>
                    <a:cubicBezTo>
                      <a:pt x="0" y="21036"/>
                      <a:pt x="27" y="21181"/>
                      <a:pt x="84" y="21181"/>
                    </a:cubicBezTo>
                    <a:lnTo>
                      <a:pt x="1335" y="21181"/>
                    </a:lnTo>
                    <a:cubicBezTo>
                      <a:pt x="1393" y="21181"/>
                      <a:pt x="1420" y="21036"/>
                      <a:pt x="1420" y="20762"/>
                    </a:cubicBezTo>
                    <a:cubicBezTo>
                      <a:pt x="1420" y="20490"/>
                      <a:pt x="1393" y="20357"/>
                      <a:pt x="1335" y="20357"/>
                    </a:cubicBezTo>
                    <a:lnTo>
                      <a:pt x="825" y="20357"/>
                    </a:lnTo>
                    <a:cubicBezTo>
                      <a:pt x="768" y="20357"/>
                      <a:pt x="737" y="20226"/>
                      <a:pt x="737" y="19952"/>
                    </a:cubicBezTo>
                    <a:lnTo>
                      <a:pt x="737" y="3965"/>
                    </a:lnTo>
                    <a:cubicBezTo>
                      <a:pt x="737" y="3820"/>
                      <a:pt x="744" y="3750"/>
                      <a:pt x="755" y="3742"/>
                    </a:cubicBezTo>
                    <a:cubicBezTo>
                      <a:pt x="766" y="3733"/>
                      <a:pt x="776" y="3753"/>
                      <a:pt x="784" y="3826"/>
                    </a:cubicBezTo>
                    <a:lnTo>
                      <a:pt x="2375" y="20762"/>
                    </a:lnTo>
                    <a:cubicBezTo>
                      <a:pt x="2401" y="21036"/>
                      <a:pt x="2443" y="21181"/>
                      <a:pt x="2500" y="21181"/>
                    </a:cubicBezTo>
                    <a:cubicBezTo>
                      <a:pt x="2557" y="21181"/>
                      <a:pt x="2598" y="21036"/>
                      <a:pt x="2625" y="20762"/>
                    </a:cubicBezTo>
                    <a:lnTo>
                      <a:pt x="4215" y="3826"/>
                    </a:lnTo>
                    <a:cubicBezTo>
                      <a:pt x="4223" y="3753"/>
                      <a:pt x="4233" y="3733"/>
                      <a:pt x="4245" y="3742"/>
                    </a:cubicBezTo>
                    <a:cubicBezTo>
                      <a:pt x="4256" y="3750"/>
                      <a:pt x="4259" y="3820"/>
                      <a:pt x="4259" y="3965"/>
                    </a:cubicBezTo>
                    <a:lnTo>
                      <a:pt x="4259" y="19952"/>
                    </a:lnTo>
                    <a:cubicBezTo>
                      <a:pt x="4259" y="20226"/>
                      <a:pt x="4231" y="20357"/>
                      <a:pt x="4175" y="20357"/>
                    </a:cubicBezTo>
                    <a:lnTo>
                      <a:pt x="3664" y="20357"/>
                    </a:lnTo>
                    <a:cubicBezTo>
                      <a:pt x="3607" y="20357"/>
                      <a:pt x="3580" y="20490"/>
                      <a:pt x="3580" y="20762"/>
                    </a:cubicBezTo>
                    <a:cubicBezTo>
                      <a:pt x="3580" y="21036"/>
                      <a:pt x="3607" y="21181"/>
                      <a:pt x="3664" y="21181"/>
                    </a:cubicBezTo>
                    <a:lnTo>
                      <a:pt x="4912" y="21181"/>
                    </a:lnTo>
                    <a:cubicBezTo>
                      <a:pt x="4969" y="21181"/>
                      <a:pt x="4999" y="21036"/>
                      <a:pt x="4999" y="20762"/>
                    </a:cubicBezTo>
                    <a:cubicBezTo>
                      <a:pt x="4999" y="20490"/>
                      <a:pt x="4969" y="20357"/>
                      <a:pt x="4912" y="20357"/>
                    </a:cubicBezTo>
                    <a:lnTo>
                      <a:pt x="4517" y="20357"/>
                    </a:lnTo>
                    <a:cubicBezTo>
                      <a:pt x="4460" y="20357"/>
                      <a:pt x="4430" y="20226"/>
                      <a:pt x="4430" y="19952"/>
                    </a:cubicBezTo>
                    <a:lnTo>
                      <a:pt x="4430" y="3281"/>
                    </a:lnTo>
                    <a:cubicBezTo>
                      <a:pt x="4430" y="3009"/>
                      <a:pt x="4460" y="2876"/>
                      <a:pt x="4517" y="2876"/>
                    </a:cubicBezTo>
                    <a:lnTo>
                      <a:pt x="4912" y="2876"/>
                    </a:lnTo>
                    <a:cubicBezTo>
                      <a:pt x="4969" y="2876"/>
                      <a:pt x="4999" y="2746"/>
                      <a:pt x="4999" y="2471"/>
                    </a:cubicBezTo>
                    <a:cubicBezTo>
                      <a:pt x="4999" y="2199"/>
                      <a:pt x="4969" y="2052"/>
                      <a:pt x="4912" y="2052"/>
                    </a:cubicBezTo>
                    <a:lnTo>
                      <a:pt x="4288" y="2052"/>
                    </a:lnTo>
                    <a:cubicBezTo>
                      <a:pt x="4246" y="2052"/>
                      <a:pt x="4216" y="2090"/>
                      <a:pt x="4195" y="2164"/>
                    </a:cubicBezTo>
                    <a:cubicBezTo>
                      <a:pt x="4174" y="2235"/>
                      <a:pt x="4157" y="2344"/>
                      <a:pt x="4146" y="2471"/>
                    </a:cubicBezTo>
                    <a:lnTo>
                      <a:pt x="2555" y="19408"/>
                    </a:lnTo>
                    <a:cubicBezTo>
                      <a:pt x="2517" y="19790"/>
                      <a:pt x="2479" y="19790"/>
                      <a:pt x="2442" y="19408"/>
                    </a:cubicBezTo>
                    <a:lnTo>
                      <a:pt x="851" y="2471"/>
                    </a:lnTo>
                    <a:cubicBezTo>
                      <a:pt x="839" y="2344"/>
                      <a:pt x="825" y="2235"/>
                      <a:pt x="804" y="2164"/>
                    </a:cubicBezTo>
                    <a:cubicBezTo>
                      <a:pt x="783" y="2090"/>
                      <a:pt x="753" y="2052"/>
                      <a:pt x="711" y="2052"/>
                    </a:cubicBezTo>
                    <a:lnTo>
                      <a:pt x="84" y="2052"/>
                    </a:lnTo>
                    <a:close/>
                    <a:moveTo>
                      <a:pt x="17277" y="5222"/>
                    </a:moveTo>
                    <a:cubicBezTo>
                      <a:pt x="17138" y="5222"/>
                      <a:pt x="17008" y="5330"/>
                      <a:pt x="16885" y="5557"/>
                    </a:cubicBezTo>
                    <a:cubicBezTo>
                      <a:pt x="16772" y="5765"/>
                      <a:pt x="16666" y="6030"/>
                      <a:pt x="16575" y="6325"/>
                    </a:cubicBezTo>
                    <a:cubicBezTo>
                      <a:pt x="16535" y="6450"/>
                      <a:pt x="16500" y="6511"/>
                      <a:pt x="16464" y="6646"/>
                    </a:cubicBezTo>
                    <a:cubicBezTo>
                      <a:pt x="16446" y="5920"/>
                      <a:pt x="16331" y="5362"/>
                      <a:pt x="16171" y="5362"/>
                    </a:cubicBezTo>
                    <a:lnTo>
                      <a:pt x="15602" y="5362"/>
                    </a:lnTo>
                    <a:cubicBezTo>
                      <a:pt x="15427" y="5362"/>
                      <a:pt x="15306" y="6087"/>
                      <a:pt x="15306" y="6925"/>
                    </a:cubicBezTo>
                    <a:cubicBezTo>
                      <a:pt x="15306" y="7764"/>
                      <a:pt x="15427" y="8489"/>
                      <a:pt x="15602" y="8489"/>
                    </a:cubicBezTo>
                    <a:lnTo>
                      <a:pt x="15915" y="8489"/>
                    </a:lnTo>
                    <a:lnTo>
                      <a:pt x="15915" y="18319"/>
                    </a:lnTo>
                    <a:lnTo>
                      <a:pt x="15602" y="18319"/>
                    </a:lnTo>
                    <a:cubicBezTo>
                      <a:pt x="15427" y="18319"/>
                      <a:pt x="15306" y="18820"/>
                      <a:pt x="15306" y="19659"/>
                    </a:cubicBezTo>
                    <a:cubicBezTo>
                      <a:pt x="15306" y="20498"/>
                      <a:pt x="15427" y="21000"/>
                      <a:pt x="15602" y="21000"/>
                    </a:cubicBezTo>
                    <a:lnTo>
                      <a:pt x="16795" y="21000"/>
                    </a:lnTo>
                    <a:cubicBezTo>
                      <a:pt x="16970" y="21000"/>
                      <a:pt x="17091" y="20498"/>
                      <a:pt x="17091" y="19659"/>
                    </a:cubicBezTo>
                    <a:cubicBezTo>
                      <a:pt x="17091" y="18820"/>
                      <a:pt x="16970" y="18319"/>
                      <a:pt x="16795" y="18319"/>
                    </a:cubicBezTo>
                    <a:lnTo>
                      <a:pt x="16473" y="18319"/>
                    </a:lnTo>
                    <a:lnTo>
                      <a:pt x="16473" y="11030"/>
                    </a:lnTo>
                    <a:cubicBezTo>
                      <a:pt x="16566" y="10507"/>
                      <a:pt x="16612" y="10028"/>
                      <a:pt x="16694" y="9592"/>
                    </a:cubicBezTo>
                    <a:cubicBezTo>
                      <a:pt x="16767" y="9192"/>
                      <a:pt x="16859" y="8819"/>
                      <a:pt x="16966" y="8489"/>
                    </a:cubicBezTo>
                    <a:cubicBezTo>
                      <a:pt x="17058" y="8210"/>
                      <a:pt x="17161" y="8070"/>
                      <a:pt x="17280" y="8070"/>
                    </a:cubicBezTo>
                    <a:cubicBezTo>
                      <a:pt x="17441" y="8070"/>
                      <a:pt x="17555" y="8252"/>
                      <a:pt x="17634" y="8615"/>
                    </a:cubicBezTo>
                    <a:cubicBezTo>
                      <a:pt x="17712" y="8970"/>
                      <a:pt x="17747" y="9386"/>
                      <a:pt x="17747" y="9927"/>
                    </a:cubicBezTo>
                    <a:cubicBezTo>
                      <a:pt x="17747" y="10766"/>
                      <a:pt x="17869" y="11352"/>
                      <a:pt x="18044" y="11352"/>
                    </a:cubicBezTo>
                    <a:cubicBezTo>
                      <a:pt x="18218" y="11352"/>
                      <a:pt x="18343" y="10766"/>
                      <a:pt x="18343" y="9927"/>
                    </a:cubicBezTo>
                    <a:cubicBezTo>
                      <a:pt x="18343" y="9289"/>
                      <a:pt x="18318" y="8677"/>
                      <a:pt x="18270" y="8112"/>
                    </a:cubicBezTo>
                    <a:cubicBezTo>
                      <a:pt x="18221" y="7535"/>
                      <a:pt x="18148" y="7015"/>
                      <a:pt x="18052" y="6576"/>
                    </a:cubicBezTo>
                    <a:cubicBezTo>
                      <a:pt x="17958" y="6147"/>
                      <a:pt x="17845" y="5808"/>
                      <a:pt x="17715" y="5571"/>
                    </a:cubicBezTo>
                    <a:cubicBezTo>
                      <a:pt x="17587" y="5335"/>
                      <a:pt x="17438" y="5222"/>
                      <a:pt x="17277" y="5222"/>
                    </a:cubicBezTo>
                    <a:close/>
                    <a:moveTo>
                      <a:pt x="19997" y="5362"/>
                    </a:moveTo>
                    <a:cubicBezTo>
                      <a:pt x="19767" y="5362"/>
                      <a:pt x="19548" y="5565"/>
                      <a:pt x="19350" y="5962"/>
                    </a:cubicBezTo>
                    <a:cubicBezTo>
                      <a:pt x="19151" y="6362"/>
                      <a:pt x="18980" y="6931"/>
                      <a:pt x="18839" y="7651"/>
                    </a:cubicBezTo>
                    <a:cubicBezTo>
                      <a:pt x="18699" y="8366"/>
                      <a:pt x="18589" y="9238"/>
                      <a:pt x="18511" y="10235"/>
                    </a:cubicBezTo>
                    <a:cubicBezTo>
                      <a:pt x="18434" y="11218"/>
                      <a:pt x="18395" y="12313"/>
                      <a:pt x="18395" y="13488"/>
                    </a:cubicBezTo>
                    <a:cubicBezTo>
                      <a:pt x="18395" y="14662"/>
                      <a:pt x="18434" y="15744"/>
                      <a:pt x="18511" y="16727"/>
                    </a:cubicBezTo>
                    <a:cubicBezTo>
                      <a:pt x="18589" y="17724"/>
                      <a:pt x="18699" y="18597"/>
                      <a:pt x="18839" y="19310"/>
                    </a:cubicBezTo>
                    <a:cubicBezTo>
                      <a:pt x="18980" y="20031"/>
                      <a:pt x="19150" y="20599"/>
                      <a:pt x="19350" y="21000"/>
                    </a:cubicBezTo>
                    <a:cubicBezTo>
                      <a:pt x="19547" y="21396"/>
                      <a:pt x="19765" y="21600"/>
                      <a:pt x="19997" y="21600"/>
                    </a:cubicBezTo>
                    <a:cubicBezTo>
                      <a:pt x="20229" y="21600"/>
                      <a:pt x="20448" y="21396"/>
                      <a:pt x="20645" y="21000"/>
                    </a:cubicBezTo>
                    <a:cubicBezTo>
                      <a:pt x="20845" y="20599"/>
                      <a:pt x="21016" y="20029"/>
                      <a:pt x="21156" y="19310"/>
                    </a:cubicBezTo>
                    <a:cubicBezTo>
                      <a:pt x="21296" y="18595"/>
                      <a:pt x="21406" y="17723"/>
                      <a:pt x="21484" y="16727"/>
                    </a:cubicBezTo>
                    <a:cubicBezTo>
                      <a:pt x="21561" y="15742"/>
                      <a:pt x="21600" y="14661"/>
                      <a:pt x="21600" y="13488"/>
                    </a:cubicBezTo>
                    <a:cubicBezTo>
                      <a:pt x="21600" y="12314"/>
                      <a:pt x="21561" y="11220"/>
                      <a:pt x="21484" y="10235"/>
                    </a:cubicBezTo>
                    <a:cubicBezTo>
                      <a:pt x="21406" y="9238"/>
                      <a:pt x="21296" y="8367"/>
                      <a:pt x="21156" y="7651"/>
                    </a:cubicBezTo>
                    <a:cubicBezTo>
                      <a:pt x="21015" y="6931"/>
                      <a:pt x="20844" y="6363"/>
                      <a:pt x="20645" y="5962"/>
                    </a:cubicBezTo>
                    <a:cubicBezTo>
                      <a:pt x="20447" y="5565"/>
                      <a:pt x="20228" y="5362"/>
                      <a:pt x="19997" y="5362"/>
                    </a:cubicBezTo>
                    <a:close/>
                    <a:moveTo>
                      <a:pt x="6312" y="7247"/>
                    </a:moveTo>
                    <a:cubicBezTo>
                      <a:pt x="6187" y="7247"/>
                      <a:pt x="6067" y="7329"/>
                      <a:pt x="5957" y="7484"/>
                    </a:cubicBezTo>
                    <a:cubicBezTo>
                      <a:pt x="5847" y="7638"/>
                      <a:pt x="5751" y="7829"/>
                      <a:pt x="5664" y="8056"/>
                    </a:cubicBezTo>
                    <a:cubicBezTo>
                      <a:pt x="5577" y="8285"/>
                      <a:pt x="5498" y="8541"/>
                      <a:pt x="5432" y="8824"/>
                    </a:cubicBezTo>
                    <a:cubicBezTo>
                      <a:pt x="5365" y="9106"/>
                      <a:pt x="5314" y="9365"/>
                      <a:pt x="5272" y="9620"/>
                    </a:cubicBezTo>
                    <a:cubicBezTo>
                      <a:pt x="5238" y="9838"/>
                      <a:pt x="5244" y="10029"/>
                      <a:pt x="5290" y="10193"/>
                    </a:cubicBezTo>
                    <a:cubicBezTo>
                      <a:pt x="5335" y="10356"/>
                      <a:pt x="5375" y="10327"/>
                      <a:pt x="5409" y="10109"/>
                    </a:cubicBezTo>
                    <a:cubicBezTo>
                      <a:pt x="5443" y="9891"/>
                      <a:pt x="5487" y="9663"/>
                      <a:pt x="5542" y="9425"/>
                    </a:cubicBezTo>
                    <a:cubicBezTo>
                      <a:pt x="5597" y="9190"/>
                      <a:pt x="5660" y="8983"/>
                      <a:pt x="5734" y="8782"/>
                    </a:cubicBezTo>
                    <a:cubicBezTo>
                      <a:pt x="5808" y="8583"/>
                      <a:pt x="5892" y="8404"/>
                      <a:pt x="5986" y="8266"/>
                    </a:cubicBezTo>
                    <a:cubicBezTo>
                      <a:pt x="6081" y="8129"/>
                      <a:pt x="6190" y="8070"/>
                      <a:pt x="6312" y="8070"/>
                    </a:cubicBezTo>
                    <a:cubicBezTo>
                      <a:pt x="6448" y="8070"/>
                      <a:pt x="6570" y="8159"/>
                      <a:pt x="6680" y="8350"/>
                    </a:cubicBezTo>
                    <a:cubicBezTo>
                      <a:pt x="6790" y="8540"/>
                      <a:pt x="6883" y="8807"/>
                      <a:pt x="6959" y="9145"/>
                    </a:cubicBezTo>
                    <a:cubicBezTo>
                      <a:pt x="7035" y="9481"/>
                      <a:pt x="7091" y="9871"/>
                      <a:pt x="7133" y="10318"/>
                    </a:cubicBezTo>
                    <a:cubicBezTo>
                      <a:pt x="7175" y="10766"/>
                      <a:pt x="7197" y="11247"/>
                      <a:pt x="7197" y="11756"/>
                    </a:cubicBezTo>
                    <a:lnTo>
                      <a:pt x="7197" y="16950"/>
                    </a:lnTo>
                    <a:cubicBezTo>
                      <a:pt x="7118" y="17642"/>
                      <a:pt x="7021" y="18263"/>
                      <a:pt x="6907" y="18807"/>
                    </a:cubicBezTo>
                    <a:cubicBezTo>
                      <a:pt x="6808" y="19282"/>
                      <a:pt x="6690" y="19705"/>
                      <a:pt x="6550" y="20078"/>
                    </a:cubicBezTo>
                    <a:cubicBezTo>
                      <a:pt x="6410" y="20451"/>
                      <a:pt x="6248" y="20637"/>
                      <a:pt x="6062" y="20637"/>
                    </a:cubicBezTo>
                    <a:cubicBezTo>
                      <a:pt x="5778" y="20637"/>
                      <a:pt x="5565" y="20296"/>
                      <a:pt x="5423" y="19631"/>
                    </a:cubicBezTo>
                    <a:cubicBezTo>
                      <a:pt x="5281" y="18966"/>
                      <a:pt x="5208" y="18115"/>
                      <a:pt x="5208" y="17076"/>
                    </a:cubicBezTo>
                    <a:cubicBezTo>
                      <a:pt x="5208" y="16567"/>
                      <a:pt x="5227" y="16102"/>
                      <a:pt x="5264" y="15666"/>
                    </a:cubicBezTo>
                    <a:cubicBezTo>
                      <a:pt x="5299" y="15230"/>
                      <a:pt x="5355" y="14844"/>
                      <a:pt x="5435" y="14535"/>
                    </a:cubicBezTo>
                    <a:cubicBezTo>
                      <a:pt x="5514" y="14224"/>
                      <a:pt x="5615" y="13990"/>
                      <a:pt x="5737" y="13809"/>
                    </a:cubicBezTo>
                    <a:cubicBezTo>
                      <a:pt x="5858" y="13628"/>
                      <a:pt x="6005" y="13530"/>
                      <a:pt x="6175" y="13530"/>
                    </a:cubicBezTo>
                    <a:lnTo>
                      <a:pt x="6770" y="13530"/>
                    </a:lnTo>
                    <a:cubicBezTo>
                      <a:pt x="6827" y="13530"/>
                      <a:pt x="6857" y="13398"/>
                      <a:pt x="6857" y="13125"/>
                    </a:cubicBezTo>
                    <a:cubicBezTo>
                      <a:pt x="6857" y="12852"/>
                      <a:pt x="6827" y="12706"/>
                      <a:pt x="6770" y="12706"/>
                    </a:cubicBezTo>
                    <a:lnTo>
                      <a:pt x="6175" y="12706"/>
                    </a:lnTo>
                    <a:cubicBezTo>
                      <a:pt x="5990" y="12706"/>
                      <a:pt x="5825" y="12828"/>
                      <a:pt x="5685" y="13055"/>
                    </a:cubicBezTo>
                    <a:cubicBezTo>
                      <a:pt x="5544" y="13284"/>
                      <a:pt x="5427" y="13585"/>
                      <a:pt x="5330" y="13976"/>
                    </a:cubicBezTo>
                    <a:cubicBezTo>
                      <a:pt x="5234" y="14369"/>
                      <a:pt x="5162" y="14831"/>
                      <a:pt x="5113" y="15359"/>
                    </a:cubicBezTo>
                    <a:cubicBezTo>
                      <a:pt x="5063" y="15886"/>
                      <a:pt x="5037" y="16457"/>
                      <a:pt x="5037" y="17076"/>
                    </a:cubicBezTo>
                    <a:cubicBezTo>
                      <a:pt x="5037" y="17696"/>
                      <a:pt x="5059" y="18280"/>
                      <a:pt x="5101" y="18807"/>
                    </a:cubicBezTo>
                    <a:cubicBezTo>
                      <a:pt x="5143" y="19336"/>
                      <a:pt x="5204" y="19784"/>
                      <a:pt x="5290" y="20176"/>
                    </a:cubicBezTo>
                    <a:cubicBezTo>
                      <a:pt x="5375" y="20567"/>
                      <a:pt x="5483" y="20882"/>
                      <a:pt x="5612" y="21111"/>
                    </a:cubicBezTo>
                    <a:cubicBezTo>
                      <a:pt x="5741" y="21339"/>
                      <a:pt x="5892" y="21446"/>
                      <a:pt x="6062" y="21446"/>
                    </a:cubicBezTo>
                    <a:cubicBezTo>
                      <a:pt x="6198" y="21446"/>
                      <a:pt x="6322" y="21363"/>
                      <a:pt x="6434" y="21181"/>
                    </a:cubicBezTo>
                    <a:cubicBezTo>
                      <a:pt x="6545" y="21000"/>
                      <a:pt x="6646" y="20781"/>
                      <a:pt x="6735" y="20525"/>
                    </a:cubicBezTo>
                    <a:cubicBezTo>
                      <a:pt x="6824" y="20271"/>
                      <a:pt x="6899" y="19997"/>
                      <a:pt x="6962" y="19715"/>
                    </a:cubicBezTo>
                    <a:cubicBezTo>
                      <a:pt x="7024" y="19434"/>
                      <a:pt x="7073" y="19181"/>
                      <a:pt x="7107" y="18961"/>
                    </a:cubicBezTo>
                    <a:cubicBezTo>
                      <a:pt x="7122" y="18871"/>
                      <a:pt x="7134" y="18831"/>
                      <a:pt x="7145" y="18821"/>
                    </a:cubicBezTo>
                    <a:cubicBezTo>
                      <a:pt x="7156" y="18812"/>
                      <a:pt x="7166" y="18826"/>
                      <a:pt x="7174" y="18863"/>
                    </a:cubicBezTo>
                    <a:cubicBezTo>
                      <a:pt x="7181" y="18900"/>
                      <a:pt x="7187" y="18944"/>
                      <a:pt x="7191" y="19017"/>
                    </a:cubicBezTo>
                    <a:cubicBezTo>
                      <a:pt x="7195" y="19089"/>
                      <a:pt x="7197" y="19166"/>
                      <a:pt x="7197" y="19240"/>
                    </a:cubicBezTo>
                    <a:lnTo>
                      <a:pt x="7197" y="20762"/>
                    </a:lnTo>
                    <a:cubicBezTo>
                      <a:pt x="7197" y="21036"/>
                      <a:pt x="7224" y="21181"/>
                      <a:pt x="7281" y="21181"/>
                    </a:cubicBezTo>
                    <a:lnTo>
                      <a:pt x="7850" y="21181"/>
                    </a:lnTo>
                    <a:cubicBezTo>
                      <a:pt x="7907" y="21181"/>
                      <a:pt x="7935" y="21036"/>
                      <a:pt x="7935" y="20762"/>
                    </a:cubicBezTo>
                    <a:cubicBezTo>
                      <a:pt x="7935" y="20490"/>
                      <a:pt x="7907" y="20357"/>
                      <a:pt x="7850" y="20357"/>
                    </a:cubicBezTo>
                    <a:lnTo>
                      <a:pt x="7453" y="20357"/>
                    </a:lnTo>
                    <a:cubicBezTo>
                      <a:pt x="7396" y="20357"/>
                      <a:pt x="7368" y="20226"/>
                      <a:pt x="7368" y="19952"/>
                    </a:cubicBezTo>
                    <a:lnTo>
                      <a:pt x="7368" y="11756"/>
                    </a:lnTo>
                    <a:cubicBezTo>
                      <a:pt x="7368" y="11136"/>
                      <a:pt x="7342" y="10558"/>
                      <a:pt x="7293" y="10011"/>
                    </a:cubicBezTo>
                    <a:cubicBezTo>
                      <a:pt x="7244" y="9465"/>
                      <a:pt x="7175" y="8983"/>
                      <a:pt x="7084" y="8573"/>
                    </a:cubicBezTo>
                    <a:cubicBezTo>
                      <a:pt x="6993" y="8163"/>
                      <a:pt x="6881" y="7833"/>
                      <a:pt x="6750" y="7596"/>
                    </a:cubicBezTo>
                    <a:cubicBezTo>
                      <a:pt x="6619" y="7359"/>
                      <a:pt x="6475" y="7247"/>
                      <a:pt x="6312" y="7247"/>
                    </a:cubicBezTo>
                    <a:close/>
                    <a:moveTo>
                      <a:pt x="20055" y="8042"/>
                    </a:moveTo>
                    <a:cubicBezTo>
                      <a:pt x="20212" y="8042"/>
                      <a:pt x="20353" y="8172"/>
                      <a:pt x="20476" y="8419"/>
                    </a:cubicBezTo>
                    <a:cubicBezTo>
                      <a:pt x="20599" y="8666"/>
                      <a:pt x="20701" y="8997"/>
                      <a:pt x="20787" y="9439"/>
                    </a:cubicBezTo>
                    <a:cubicBezTo>
                      <a:pt x="20873" y="9884"/>
                      <a:pt x="20942" y="10433"/>
                      <a:pt x="20990" y="11072"/>
                    </a:cubicBezTo>
                    <a:cubicBezTo>
                      <a:pt x="21040" y="11734"/>
                      <a:pt x="21066" y="12484"/>
                      <a:pt x="21066" y="13306"/>
                    </a:cubicBezTo>
                    <a:cubicBezTo>
                      <a:pt x="21066" y="14146"/>
                      <a:pt x="21040" y="14909"/>
                      <a:pt x="20990" y="15568"/>
                    </a:cubicBezTo>
                    <a:cubicBezTo>
                      <a:pt x="20942" y="16209"/>
                      <a:pt x="20873" y="16758"/>
                      <a:pt x="20787" y="17202"/>
                    </a:cubicBezTo>
                    <a:cubicBezTo>
                      <a:pt x="20702" y="17638"/>
                      <a:pt x="20599" y="17989"/>
                      <a:pt x="20479" y="18221"/>
                    </a:cubicBezTo>
                    <a:cubicBezTo>
                      <a:pt x="20356" y="18462"/>
                      <a:pt x="20213" y="18584"/>
                      <a:pt x="20055" y="18584"/>
                    </a:cubicBezTo>
                    <a:cubicBezTo>
                      <a:pt x="19898" y="18584"/>
                      <a:pt x="19755" y="18462"/>
                      <a:pt x="19632" y="18221"/>
                    </a:cubicBezTo>
                    <a:cubicBezTo>
                      <a:pt x="19512" y="17989"/>
                      <a:pt x="19409" y="17650"/>
                      <a:pt x="19324" y="17216"/>
                    </a:cubicBezTo>
                    <a:cubicBezTo>
                      <a:pt x="19237" y="16765"/>
                      <a:pt x="19170" y="16221"/>
                      <a:pt x="19121" y="15568"/>
                    </a:cubicBezTo>
                    <a:cubicBezTo>
                      <a:pt x="19071" y="14913"/>
                      <a:pt x="19045" y="14151"/>
                      <a:pt x="19045" y="13306"/>
                    </a:cubicBezTo>
                    <a:cubicBezTo>
                      <a:pt x="19045" y="12479"/>
                      <a:pt x="19071" y="11729"/>
                      <a:pt x="19121" y="11072"/>
                    </a:cubicBezTo>
                    <a:cubicBezTo>
                      <a:pt x="19170" y="10429"/>
                      <a:pt x="19238" y="9881"/>
                      <a:pt x="19324" y="9439"/>
                    </a:cubicBezTo>
                    <a:cubicBezTo>
                      <a:pt x="19410" y="8995"/>
                      <a:pt x="19511" y="8667"/>
                      <a:pt x="19635" y="8419"/>
                    </a:cubicBezTo>
                    <a:cubicBezTo>
                      <a:pt x="19757" y="8172"/>
                      <a:pt x="19899" y="8042"/>
                      <a:pt x="20055" y="80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66" name="Shape 166"/>
              <p:cNvSpPr/>
              <p:nvPr/>
            </p:nvSpPr>
            <p:spPr>
              <a:xfrm>
                <a:off x="376801" y="88659"/>
                <a:ext cx="283710" cy="3086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60" extrusionOk="0">
                    <a:moveTo>
                      <a:pt x="21213" y="11458"/>
                    </a:moveTo>
                    <a:lnTo>
                      <a:pt x="19665" y="11458"/>
                    </a:lnTo>
                    <a:cubicBezTo>
                      <a:pt x="19526" y="11458"/>
                      <a:pt x="19407" y="11423"/>
                      <a:pt x="19303" y="11352"/>
                    </a:cubicBezTo>
                    <a:cubicBezTo>
                      <a:pt x="19200" y="11281"/>
                      <a:pt x="19106" y="11198"/>
                      <a:pt x="19020" y="11103"/>
                    </a:cubicBezTo>
                    <a:lnTo>
                      <a:pt x="15331" y="6393"/>
                    </a:lnTo>
                    <a:cubicBezTo>
                      <a:pt x="15227" y="6251"/>
                      <a:pt x="15227" y="6109"/>
                      <a:pt x="15331" y="5967"/>
                    </a:cubicBezTo>
                    <a:lnTo>
                      <a:pt x="18242" y="2078"/>
                    </a:lnTo>
                    <a:cubicBezTo>
                      <a:pt x="18311" y="1983"/>
                      <a:pt x="18401" y="1899"/>
                      <a:pt x="18513" y="1828"/>
                    </a:cubicBezTo>
                    <a:cubicBezTo>
                      <a:pt x="18530" y="1817"/>
                      <a:pt x="18584" y="1790"/>
                      <a:pt x="18658" y="1754"/>
                    </a:cubicBezTo>
                    <a:cubicBezTo>
                      <a:pt x="19600" y="1650"/>
                      <a:pt x="20445" y="1250"/>
                      <a:pt x="21072" y="657"/>
                    </a:cubicBezTo>
                    <a:cubicBezTo>
                      <a:pt x="21234" y="504"/>
                      <a:pt x="21230" y="258"/>
                      <a:pt x="21064" y="110"/>
                    </a:cubicBezTo>
                    <a:cubicBezTo>
                      <a:pt x="20896" y="-39"/>
                      <a:pt x="20630" y="-36"/>
                      <a:pt x="20467" y="118"/>
                    </a:cubicBezTo>
                    <a:cubicBezTo>
                      <a:pt x="19916" y="637"/>
                      <a:pt x="19162" y="966"/>
                      <a:pt x="18322" y="1002"/>
                    </a:cubicBezTo>
                    <a:lnTo>
                      <a:pt x="17812" y="990"/>
                    </a:lnTo>
                    <a:cubicBezTo>
                      <a:pt x="17055" y="913"/>
                      <a:pt x="16380" y="594"/>
                      <a:pt x="15873" y="117"/>
                    </a:cubicBezTo>
                    <a:cubicBezTo>
                      <a:pt x="15710" y="-37"/>
                      <a:pt x="15443" y="-40"/>
                      <a:pt x="15276" y="110"/>
                    </a:cubicBezTo>
                    <a:cubicBezTo>
                      <a:pt x="15109" y="259"/>
                      <a:pt x="15106" y="504"/>
                      <a:pt x="15269" y="657"/>
                    </a:cubicBezTo>
                    <a:lnTo>
                      <a:pt x="15268" y="657"/>
                    </a:lnTo>
                    <a:cubicBezTo>
                      <a:pt x="15838" y="1195"/>
                      <a:pt x="16587" y="1573"/>
                      <a:pt x="17425" y="1717"/>
                    </a:cubicBezTo>
                    <a:cubicBezTo>
                      <a:pt x="17428" y="1728"/>
                      <a:pt x="17435" y="1739"/>
                      <a:pt x="17437" y="1751"/>
                    </a:cubicBezTo>
                    <a:cubicBezTo>
                      <a:pt x="17459" y="1838"/>
                      <a:pt x="17430" y="1972"/>
                      <a:pt x="17345" y="2067"/>
                    </a:cubicBezTo>
                    <a:lnTo>
                      <a:pt x="14867" y="5352"/>
                    </a:lnTo>
                    <a:cubicBezTo>
                      <a:pt x="14746" y="5525"/>
                      <a:pt x="14626" y="5525"/>
                      <a:pt x="14506" y="5352"/>
                    </a:cubicBezTo>
                    <a:lnTo>
                      <a:pt x="11411" y="1400"/>
                    </a:lnTo>
                    <a:cubicBezTo>
                      <a:pt x="11324" y="1305"/>
                      <a:pt x="11310" y="1221"/>
                      <a:pt x="11372" y="1150"/>
                    </a:cubicBezTo>
                    <a:cubicBezTo>
                      <a:pt x="11431" y="1079"/>
                      <a:pt x="11530" y="1045"/>
                      <a:pt x="11668" y="1045"/>
                    </a:cubicBezTo>
                    <a:lnTo>
                      <a:pt x="13732" y="1045"/>
                    </a:lnTo>
                    <a:cubicBezTo>
                      <a:pt x="13989" y="1045"/>
                      <a:pt x="14119" y="926"/>
                      <a:pt x="14119" y="690"/>
                    </a:cubicBezTo>
                    <a:cubicBezTo>
                      <a:pt x="14119" y="453"/>
                      <a:pt x="13989" y="335"/>
                      <a:pt x="13732" y="335"/>
                    </a:cubicBezTo>
                    <a:lnTo>
                      <a:pt x="8315" y="335"/>
                    </a:lnTo>
                    <a:cubicBezTo>
                      <a:pt x="8056" y="335"/>
                      <a:pt x="7928" y="453"/>
                      <a:pt x="7928" y="690"/>
                    </a:cubicBezTo>
                    <a:cubicBezTo>
                      <a:pt x="7928" y="926"/>
                      <a:pt x="8056" y="1045"/>
                      <a:pt x="8315" y="1045"/>
                    </a:cubicBezTo>
                    <a:lnTo>
                      <a:pt x="9863" y="1045"/>
                    </a:lnTo>
                    <a:cubicBezTo>
                      <a:pt x="10000" y="1045"/>
                      <a:pt x="10124" y="1079"/>
                      <a:pt x="10237" y="1150"/>
                    </a:cubicBezTo>
                    <a:cubicBezTo>
                      <a:pt x="10348" y="1221"/>
                      <a:pt x="10438" y="1305"/>
                      <a:pt x="10508" y="1400"/>
                    </a:cubicBezTo>
                    <a:lnTo>
                      <a:pt x="14066" y="5967"/>
                    </a:lnTo>
                    <a:cubicBezTo>
                      <a:pt x="14170" y="6109"/>
                      <a:pt x="14170" y="6251"/>
                      <a:pt x="14066" y="6393"/>
                    </a:cubicBezTo>
                    <a:lnTo>
                      <a:pt x="2579" y="20495"/>
                    </a:lnTo>
                    <a:cubicBezTo>
                      <a:pt x="2492" y="20590"/>
                      <a:pt x="2399" y="20674"/>
                      <a:pt x="2295" y="20745"/>
                    </a:cubicBezTo>
                    <a:cubicBezTo>
                      <a:pt x="2192" y="20816"/>
                      <a:pt x="2072" y="20850"/>
                      <a:pt x="1935" y="20850"/>
                    </a:cubicBezTo>
                    <a:lnTo>
                      <a:pt x="387" y="20850"/>
                    </a:lnTo>
                    <a:cubicBezTo>
                      <a:pt x="128" y="20850"/>
                      <a:pt x="0" y="20969"/>
                      <a:pt x="0" y="21205"/>
                    </a:cubicBezTo>
                    <a:cubicBezTo>
                      <a:pt x="0" y="21442"/>
                      <a:pt x="128" y="21560"/>
                      <a:pt x="387" y="21560"/>
                    </a:cubicBezTo>
                    <a:lnTo>
                      <a:pt x="5803" y="21560"/>
                    </a:lnTo>
                    <a:cubicBezTo>
                      <a:pt x="6061" y="21560"/>
                      <a:pt x="6190" y="21442"/>
                      <a:pt x="6190" y="21205"/>
                    </a:cubicBezTo>
                    <a:cubicBezTo>
                      <a:pt x="6190" y="20969"/>
                      <a:pt x="6061" y="20850"/>
                      <a:pt x="5803" y="20850"/>
                    </a:cubicBezTo>
                    <a:lnTo>
                      <a:pt x="3740" y="20850"/>
                    </a:lnTo>
                    <a:cubicBezTo>
                      <a:pt x="3602" y="20850"/>
                      <a:pt x="3504" y="20816"/>
                      <a:pt x="3442" y="20745"/>
                    </a:cubicBezTo>
                    <a:cubicBezTo>
                      <a:pt x="3382" y="20674"/>
                      <a:pt x="3395" y="20590"/>
                      <a:pt x="3481" y="20495"/>
                    </a:cubicBezTo>
                    <a:lnTo>
                      <a:pt x="14506" y="6985"/>
                    </a:lnTo>
                    <a:cubicBezTo>
                      <a:pt x="14626" y="6827"/>
                      <a:pt x="14746" y="6827"/>
                      <a:pt x="14867" y="6985"/>
                    </a:cubicBezTo>
                    <a:lnTo>
                      <a:pt x="18117" y="11103"/>
                    </a:lnTo>
                    <a:cubicBezTo>
                      <a:pt x="18204" y="11198"/>
                      <a:pt x="18216" y="11281"/>
                      <a:pt x="18156" y="11352"/>
                    </a:cubicBezTo>
                    <a:cubicBezTo>
                      <a:pt x="18095" y="11423"/>
                      <a:pt x="17996" y="11458"/>
                      <a:pt x="17859" y="11458"/>
                    </a:cubicBezTo>
                    <a:lnTo>
                      <a:pt x="15795" y="11458"/>
                    </a:lnTo>
                    <a:cubicBezTo>
                      <a:pt x="15537" y="11458"/>
                      <a:pt x="15409" y="11577"/>
                      <a:pt x="15409" y="11813"/>
                    </a:cubicBezTo>
                    <a:cubicBezTo>
                      <a:pt x="15409" y="12050"/>
                      <a:pt x="15537" y="12167"/>
                      <a:pt x="15795" y="12167"/>
                    </a:cubicBezTo>
                    <a:lnTo>
                      <a:pt x="21213" y="12167"/>
                    </a:lnTo>
                    <a:cubicBezTo>
                      <a:pt x="21470" y="12167"/>
                      <a:pt x="21600" y="12050"/>
                      <a:pt x="21600" y="11813"/>
                    </a:cubicBezTo>
                    <a:cubicBezTo>
                      <a:pt x="21600" y="11577"/>
                      <a:pt x="21470" y="11458"/>
                      <a:pt x="21213" y="1145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67" name="Shape 167"/>
              <p:cNvSpPr/>
              <p:nvPr/>
            </p:nvSpPr>
            <p:spPr>
              <a:xfrm>
                <a:off x="592908" y="72035"/>
                <a:ext cx="44769" cy="20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802" y="11979"/>
                    </a:moveTo>
                    <a:cubicBezTo>
                      <a:pt x="15493" y="11979"/>
                      <a:pt x="14427" y="10116"/>
                      <a:pt x="14427" y="7815"/>
                    </a:cubicBezTo>
                    <a:cubicBezTo>
                      <a:pt x="14427" y="5520"/>
                      <a:pt x="15493" y="3657"/>
                      <a:pt x="16802" y="3657"/>
                    </a:cubicBezTo>
                    <a:cubicBezTo>
                      <a:pt x="18118" y="3657"/>
                      <a:pt x="19185" y="5520"/>
                      <a:pt x="19185" y="7815"/>
                    </a:cubicBezTo>
                    <a:cubicBezTo>
                      <a:pt x="19185" y="10116"/>
                      <a:pt x="18118" y="11979"/>
                      <a:pt x="16802" y="11979"/>
                    </a:cubicBezTo>
                    <a:close/>
                    <a:moveTo>
                      <a:pt x="10799" y="0"/>
                    </a:moveTo>
                    <a:cubicBezTo>
                      <a:pt x="4837" y="0"/>
                      <a:pt x="0" y="4833"/>
                      <a:pt x="0" y="10803"/>
                    </a:cubicBezTo>
                    <a:cubicBezTo>
                      <a:pt x="0" y="16767"/>
                      <a:pt x="4837" y="21600"/>
                      <a:pt x="10799" y="21600"/>
                    </a:cubicBezTo>
                    <a:cubicBezTo>
                      <a:pt x="16761" y="21600"/>
                      <a:pt x="21600" y="16767"/>
                      <a:pt x="21600" y="10803"/>
                    </a:cubicBezTo>
                    <a:cubicBezTo>
                      <a:pt x="21600" y="4833"/>
                      <a:pt x="16761" y="0"/>
                      <a:pt x="107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8405795"/>
      </p:ext>
    </p:extLst>
  </p:cSld>
  <p:clrMapOvr>
    <a:masterClrMapping/>
  </p:clrMapOvr>
  <p:transition spd="med"/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>
            <a:spLocks noGrp="1"/>
          </p:cNvSpPr>
          <p:nvPr>
            <p:ph type="title"/>
          </p:nvPr>
        </p:nvSpPr>
        <p:spPr>
          <a:xfrm>
            <a:off x="744729" y="179682"/>
            <a:ext cx="7654543" cy="741978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212830"/>
                </a:solidFill>
              </a:rPr>
              <a:t>Title Text</a:t>
            </a:r>
          </a:p>
        </p:txBody>
      </p:sp>
      <p:sp>
        <p:nvSpPr>
          <p:cNvPr id="172" name="Shape 172"/>
          <p:cNvSpPr>
            <a:spLocks noGrp="1"/>
          </p:cNvSpPr>
          <p:nvPr>
            <p:ph type="body" idx="1"/>
          </p:nvPr>
        </p:nvSpPr>
        <p:spPr>
          <a:xfrm>
            <a:off x="744729" y="823065"/>
            <a:ext cx="6278404" cy="793751"/>
          </a:xfrm>
          <a:prstGeom prst="rect">
            <a:avLst/>
          </a:prstGeom>
        </p:spPr>
        <p:txBody>
          <a:bodyPr/>
          <a:lstStyle>
            <a:lvl1pPr algn="l"/>
            <a:lvl2pPr algn="l"/>
            <a:lvl3pPr algn="l"/>
            <a:lvl4pPr algn="l"/>
            <a:lvl5pPr algn="l"/>
          </a:lstStyle>
          <a:p>
            <a:pPr lvl="0">
              <a:defRPr sz="1800"/>
            </a:pPr>
            <a:r>
              <a:rPr sz="600"/>
              <a:t>Body Level One</a:t>
            </a:r>
          </a:p>
          <a:p>
            <a:pPr lvl="1">
              <a:defRPr sz="1800"/>
            </a:pPr>
            <a:r>
              <a:rPr sz="600"/>
              <a:t>Body Level Two</a:t>
            </a:r>
          </a:p>
          <a:p>
            <a:pPr lvl="2">
              <a:defRPr sz="1800"/>
            </a:pPr>
            <a:r>
              <a:rPr sz="600"/>
              <a:t>Body Level Three</a:t>
            </a:r>
          </a:p>
          <a:p>
            <a:pPr lvl="3">
              <a:defRPr sz="1800"/>
            </a:pPr>
            <a:r>
              <a:rPr sz="600"/>
              <a:t>Body Level Four</a:t>
            </a:r>
          </a:p>
          <a:p>
            <a:pPr lvl="4">
              <a:defRPr sz="1800"/>
            </a:pPr>
            <a:r>
              <a:rPr sz="600"/>
              <a:t>Body Level Five</a:t>
            </a:r>
          </a:p>
        </p:txBody>
      </p:sp>
      <p:grpSp>
        <p:nvGrpSpPr>
          <p:cNvPr id="175" name="Group 175">
            <a:hlinkClick r:id="" action="ppaction://hlinkshowjump?jump=previousslide"/>
          </p:cNvPr>
          <p:cNvGrpSpPr/>
          <p:nvPr/>
        </p:nvGrpSpPr>
        <p:grpSpPr>
          <a:xfrm>
            <a:off x="8488688" y="6575220"/>
            <a:ext cx="109845" cy="146460"/>
            <a:chOff x="0" y="0"/>
            <a:chExt cx="292918" cy="292918"/>
          </a:xfrm>
        </p:grpSpPr>
        <p:sp>
          <p:nvSpPr>
            <p:cNvPr id="173" name="Shape 173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174" name="Shape 174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178" name="Group 178">
            <a:hlinkClick r:id="" action="ppaction://hlinkshowjump?jump=nextslide"/>
          </p:cNvPr>
          <p:cNvGrpSpPr/>
          <p:nvPr/>
        </p:nvGrpSpPr>
        <p:grpSpPr>
          <a:xfrm flipH="1">
            <a:off x="8807776" y="6575220"/>
            <a:ext cx="109845" cy="146460"/>
            <a:chOff x="0" y="0"/>
            <a:chExt cx="292918" cy="292918"/>
          </a:xfrm>
        </p:grpSpPr>
        <p:sp>
          <p:nvSpPr>
            <p:cNvPr id="176" name="Shape 176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177" name="Shape 177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sp>
        <p:nvSpPr>
          <p:cNvPr id="179" name="Shape 179"/>
          <p:cNvSpPr>
            <a:spLocks noGrp="1"/>
          </p:cNvSpPr>
          <p:nvPr>
            <p:ph type="sldNum" sz="quarter" idx="2"/>
          </p:nvPr>
        </p:nvSpPr>
        <p:spPr>
          <a:xfrm>
            <a:off x="8639007" y="6578600"/>
            <a:ext cx="139430" cy="203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grpSp>
        <p:nvGrpSpPr>
          <p:cNvPr id="187" name="Group 187"/>
          <p:cNvGrpSpPr/>
          <p:nvPr/>
        </p:nvGrpSpPr>
        <p:grpSpPr>
          <a:xfrm>
            <a:off x="206257" y="6579295"/>
            <a:ext cx="652434" cy="198656"/>
            <a:chOff x="0" y="0"/>
            <a:chExt cx="1739821" cy="397311"/>
          </a:xfrm>
        </p:grpSpPr>
        <p:grpSp>
          <p:nvGrpSpPr>
            <p:cNvPr id="182" name="Group 182"/>
            <p:cNvGrpSpPr/>
            <p:nvPr/>
          </p:nvGrpSpPr>
          <p:grpSpPr>
            <a:xfrm>
              <a:off x="0" y="16976"/>
              <a:ext cx="378730" cy="275796"/>
              <a:chOff x="0" y="0"/>
              <a:chExt cx="378729" cy="275794"/>
            </a:xfrm>
          </p:grpSpPr>
          <p:sp>
            <p:nvSpPr>
              <p:cNvPr id="180" name="Shape 180"/>
              <p:cNvSpPr/>
              <p:nvPr/>
            </p:nvSpPr>
            <p:spPr>
              <a:xfrm>
                <a:off x="105200" y="0"/>
                <a:ext cx="273530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7316"/>
                    </a:moveTo>
                    <a:cubicBezTo>
                      <a:pt x="21600" y="19682"/>
                      <a:pt x="20404" y="21600"/>
                      <a:pt x="18928" y="21600"/>
                    </a:cubicBezTo>
                    <a:cubicBezTo>
                      <a:pt x="17453" y="21600"/>
                      <a:pt x="16257" y="19682"/>
                      <a:pt x="16257" y="17316"/>
                    </a:cubicBezTo>
                    <a:cubicBezTo>
                      <a:pt x="16257" y="12492"/>
                      <a:pt x="13809" y="8567"/>
                      <a:pt x="10800" y="8567"/>
                    </a:cubicBezTo>
                    <a:cubicBezTo>
                      <a:pt x="7791" y="8567"/>
                      <a:pt x="5343" y="12492"/>
                      <a:pt x="5343" y="17316"/>
                    </a:cubicBezTo>
                    <a:cubicBezTo>
                      <a:pt x="5343" y="19682"/>
                      <a:pt x="4147" y="21600"/>
                      <a:pt x="2672" y="21600"/>
                    </a:cubicBezTo>
                    <a:cubicBezTo>
                      <a:pt x="1197" y="21600"/>
                      <a:pt x="0" y="19682"/>
                      <a:pt x="0" y="17316"/>
                    </a:cubicBezTo>
                    <a:cubicBezTo>
                      <a:pt x="0" y="12691"/>
                      <a:pt x="1123" y="8343"/>
                      <a:pt x="3163" y="5072"/>
                    </a:cubicBezTo>
                    <a:cubicBezTo>
                      <a:pt x="5204" y="1801"/>
                      <a:pt x="7915" y="0"/>
                      <a:pt x="10800" y="0"/>
                    </a:cubicBezTo>
                    <a:cubicBezTo>
                      <a:pt x="13685" y="0"/>
                      <a:pt x="16397" y="1801"/>
                      <a:pt x="18437" y="5072"/>
                    </a:cubicBezTo>
                    <a:cubicBezTo>
                      <a:pt x="20477" y="8343"/>
                      <a:pt x="21600" y="12691"/>
                      <a:pt x="21600" y="17316"/>
                    </a:cubicBezTo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81" name="Shape 181"/>
              <p:cNvSpPr/>
              <p:nvPr/>
            </p:nvSpPr>
            <p:spPr>
              <a:xfrm>
                <a:off x="0" y="105200"/>
                <a:ext cx="273528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003" y="6600"/>
                    </a:moveTo>
                    <a:cubicBezTo>
                      <a:pt x="17003" y="3730"/>
                      <a:pt x="18459" y="1393"/>
                      <a:pt x="20250" y="1393"/>
                    </a:cubicBezTo>
                    <a:cubicBezTo>
                      <a:pt x="20499" y="1393"/>
                      <a:pt x="20740" y="1442"/>
                      <a:pt x="20972" y="1527"/>
                    </a:cubicBezTo>
                    <a:cubicBezTo>
                      <a:pt x="20482" y="594"/>
                      <a:pt x="19749" y="0"/>
                      <a:pt x="18928" y="0"/>
                    </a:cubicBezTo>
                    <a:cubicBezTo>
                      <a:pt x="17453" y="0"/>
                      <a:pt x="16257" y="1918"/>
                      <a:pt x="16257" y="4284"/>
                    </a:cubicBezTo>
                    <a:cubicBezTo>
                      <a:pt x="16257" y="6254"/>
                      <a:pt x="15844" y="8067"/>
                      <a:pt x="15156" y="9532"/>
                    </a:cubicBezTo>
                    <a:cubicBezTo>
                      <a:pt x="16156" y="9547"/>
                      <a:pt x="16966" y="10855"/>
                      <a:pt x="16966" y="12461"/>
                    </a:cubicBezTo>
                    <a:cubicBezTo>
                      <a:pt x="16966" y="14077"/>
                      <a:pt x="16146" y="15392"/>
                      <a:pt x="15138" y="15392"/>
                    </a:cubicBezTo>
                    <a:cubicBezTo>
                      <a:pt x="14130" y="15392"/>
                      <a:pt x="13310" y="14077"/>
                      <a:pt x="13310" y="12461"/>
                    </a:cubicBezTo>
                    <a:cubicBezTo>
                      <a:pt x="13310" y="12313"/>
                      <a:pt x="13319" y="12169"/>
                      <a:pt x="13333" y="12027"/>
                    </a:cubicBezTo>
                    <a:cubicBezTo>
                      <a:pt x="12575" y="12667"/>
                      <a:pt x="11714" y="13033"/>
                      <a:pt x="10800" y="13033"/>
                    </a:cubicBezTo>
                    <a:cubicBezTo>
                      <a:pt x="9907" y="13033"/>
                      <a:pt x="9065" y="12681"/>
                      <a:pt x="8321" y="12068"/>
                    </a:cubicBezTo>
                    <a:cubicBezTo>
                      <a:pt x="8331" y="12197"/>
                      <a:pt x="8339" y="12327"/>
                      <a:pt x="8339" y="12461"/>
                    </a:cubicBezTo>
                    <a:cubicBezTo>
                      <a:pt x="8339" y="14077"/>
                      <a:pt x="7519" y="15392"/>
                      <a:pt x="6511" y="15392"/>
                    </a:cubicBezTo>
                    <a:cubicBezTo>
                      <a:pt x="5503" y="15392"/>
                      <a:pt x="4683" y="14077"/>
                      <a:pt x="4683" y="12461"/>
                    </a:cubicBezTo>
                    <a:cubicBezTo>
                      <a:pt x="4683" y="10880"/>
                      <a:pt x="5468" y="9591"/>
                      <a:pt x="6446" y="9535"/>
                    </a:cubicBezTo>
                    <a:cubicBezTo>
                      <a:pt x="5757" y="8071"/>
                      <a:pt x="5343" y="6255"/>
                      <a:pt x="5343" y="4284"/>
                    </a:cubicBezTo>
                    <a:cubicBezTo>
                      <a:pt x="5343" y="1918"/>
                      <a:pt x="4147" y="0"/>
                      <a:pt x="2671" y="0"/>
                    </a:cubicBezTo>
                    <a:cubicBezTo>
                      <a:pt x="1843" y="0"/>
                      <a:pt x="1103" y="605"/>
                      <a:pt x="613" y="1554"/>
                    </a:cubicBezTo>
                    <a:cubicBezTo>
                      <a:pt x="865" y="1453"/>
                      <a:pt x="1127" y="1393"/>
                      <a:pt x="1399" y="1393"/>
                    </a:cubicBezTo>
                    <a:cubicBezTo>
                      <a:pt x="3190" y="1393"/>
                      <a:pt x="4646" y="3730"/>
                      <a:pt x="4646" y="6600"/>
                    </a:cubicBezTo>
                    <a:cubicBezTo>
                      <a:pt x="4646" y="9472"/>
                      <a:pt x="3190" y="11808"/>
                      <a:pt x="1399" y="11808"/>
                    </a:cubicBezTo>
                    <a:cubicBezTo>
                      <a:pt x="1284" y="11808"/>
                      <a:pt x="1171" y="11799"/>
                      <a:pt x="1060" y="11780"/>
                    </a:cubicBezTo>
                    <a:cubicBezTo>
                      <a:pt x="1581" y="13519"/>
                      <a:pt x="2287" y="15123"/>
                      <a:pt x="3163" y="16528"/>
                    </a:cubicBezTo>
                    <a:cubicBezTo>
                      <a:pt x="4357" y="18443"/>
                      <a:pt x="5783" y="19849"/>
                      <a:pt x="7337" y="20690"/>
                    </a:cubicBezTo>
                    <a:cubicBezTo>
                      <a:pt x="7583" y="17880"/>
                      <a:pt x="9088" y="15708"/>
                      <a:pt x="10908" y="15708"/>
                    </a:cubicBezTo>
                    <a:cubicBezTo>
                      <a:pt x="12703" y="15708"/>
                      <a:pt x="14192" y="17823"/>
                      <a:pt x="14467" y="20580"/>
                    </a:cubicBezTo>
                    <a:cubicBezTo>
                      <a:pt x="15943" y="19728"/>
                      <a:pt x="17295" y="18359"/>
                      <a:pt x="18437" y="16528"/>
                    </a:cubicBezTo>
                    <a:cubicBezTo>
                      <a:pt x="19312" y="15125"/>
                      <a:pt x="20017" y="13522"/>
                      <a:pt x="20539" y="11785"/>
                    </a:cubicBezTo>
                    <a:cubicBezTo>
                      <a:pt x="20444" y="11799"/>
                      <a:pt x="20348" y="11808"/>
                      <a:pt x="20250" y="11808"/>
                    </a:cubicBezTo>
                    <a:cubicBezTo>
                      <a:pt x="18459" y="11808"/>
                      <a:pt x="17003" y="9472"/>
                      <a:pt x="17003" y="6600"/>
                    </a:cubicBezTo>
                    <a:close/>
                    <a:moveTo>
                      <a:pt x="21563" y="3598"/>
                    </a:moveTo>
                    <a:cubicBezTo>
                      <a:pt x="21191" y="3178"/>
                      <a:pt x="20738" y="2930"/>
                      <a:pt x="20250" y="2930"/>
                    </a:cubicBezTo>
                    <a:cubicBezTo>
                      <a:pt x="18988" y="2930"/>
                      <a:pt x="17961" y="4577"/>
                      <a:pt x="17961" y="6600"/>
                    </a:cubicBezTo>
                    <a:cubicBezTo>
                      <a:pt x="17961" y="8625"/>
                      <a:pt x="18988" y="10271"/>
                      <a:pt x="20250" y="10271"/>
                    </a:cubicBezTo>
                    <a:cubicBezTo>
                      <a:pt x="20507" y="10271"/>
                      <a:pt x="20753" y="10200"/>
                      <a:pt x="20983" y="10075"/>
                    </a:cubicBezTo>
                    <a:cubicBezTo>
                      <a:pt x="21388" y="8239"/>
                      <a:pt x="21600" y="6288"/>
                      <a:pt x="21600" y="4284"/>
                    </a:cubicBezTo>
                    <a:cubicBezTo>
                      <a:pt x="21600" y="4049"/>
                      <a:pt x="21585" y="3822"/>
                      <a:pt x="21563" y="3598"/>
                    </a:cubicBezTo>
                    <a:close/>
                    <a:moveTo>
                      <a:pt x="3688" y="6600"/>
                    </a:moveTo>
                    <a:cubicBezTo>
                      <a:pt x="3688" y="4577"/>
                      <a:pt x="2661" y="2930"/>
                      <a:pt x="1399" y="2930"/>
                    </a:cubicBezTo>
                    <a:cubicBezTo>
                      <a:pt x="886" y="2930"/>
                      <a:pt x="413" y="3205"/>
                      <a:pt x="31" y="3664"/>
                    </a:cubicBezTo>
                    <a:cubicBezTo>
                      <a:pt x="13" y="3867"/>
                      <a:pt x="0" y="4073"/>
                      <a:pt x="0" y="4284"/>
                    </a:cubicBezTo>
                    <a:cubicBezTo>
                      <a:pt x="0" y="6276"/>
                      <a:pt x="210" y="8216"/>
                      <a:pt x="610" y="10042"/>
                    </a:cubicBezTo>
                    <a:cubicBezTo>
                      <a:pt x="856" y="10188"/>
                      <a:pt x="1121" y="10271"/>
                      <a:pt x="1399" y="10271"/>
                    </a:cubicBezTo>
                    <a:cubicBezTo>
                      <a:pt x="2661" y="10271"/>
                      <a:pt x="3688" y="8625"/>
                      <a:pt x="3688" y="6600"/>
                    </a:cubicBezTo>
                    <a:close/>
                    <a:moveTo>
                      <a:pt x="5642" y="12461"/>
                    </a:moveTo>
                    <a:cubicBezTo>
                      <a:pt x="5642" y="13229"/>
                      <a:pt x="6032" y="13855"/>
                      <a:pt x="6511" y="13855"/>
                    </a:cubicBezTo>
                    <a:cubicBezTo>
                      <a:pt x="6991" y="13855"/>
                      <a:pt x="7380" y="13229"/>
                      <a:pt x="7380" y="12461"/>
                    </a:cubicBezTo>
                    <a:cubicBezTo>
                      <a:pt x="7380" y="11693"/>
                      <a:pt x="6991" y="11067"/>
                      <a:pt x="6511" y="11067"/>
                    </a:cubicBezTo>
                    <a:cubicBezTo>
                      <a:pt x="6032" y="11067"/>
                      <a:pt x="5642" y="11693"/>
                      <a:pt x="5642" y="12461"/>
                    </a:cubicBezTo>
                    <a:close/>
                    <a:moveTo>
                      <a:pt x="15138" y="13855"/>
                    </a:moveTo>
                    <a:cubicBezTo>
                      <a:pt x="15617" y="13855"/>
                      <a:pt x="16007" y="13229"/>
                      <a:pt x="16007" y="12461"/>
                    </a:cubicBezTo>
                    <a:cubicBezTo>
                      <a:pt x="16007" y="11693"/>
                      <a:pt x="15617" y="11067"/>
                      <a:pt x="15138" y="11067"/>
                    </a:cubicBezTo>
                    <a:cubicBezTo>
                      <a:pt x="14659" y="11067"/>
                      <a:pt x="14269" y="11693"/>
                      <a:pt x="14269" y="12461"/>
                    </a:cubicBezTo>
                    <a:cubicBezTo>
                      <a:pt x="14269" y="13229"/>
                      <a:pt x="14659" y="13855"/>
                      <a:pt x="15138" y="13855"/>
                    </a:cubicBezTo>
                    <a:close/>
                    <a:moveTo>
                      <a:pt x="10908" y="17245"/>
                    </a:moveTo>
                    <a:cubicBezTo>
                      <a:pt x="9525" y="17245"/>
                      <a:pt x="8387" y="18952"/>
                      <a:pt x="8268" y="21121"/>
                    </a:cubicBezTo>
                    <a:cubicBezTo>
                      <a:pt x="9088" y="21435"/>
                      <a:pt x="9936" y="21600"/>
                      <a:pt x="10800" y="21600"/>
                    </a:cubicBezTo>
                    <a:cubicBezTo>
                      <a:pt x="11738" y="21600"/>
                      <a:pt x="12658" y="21406"/>
                      <a:pt x="13542" y="21036"/>
                    </a:cubicBezTo>
                    <a:cubicBezTo>
                      <a:pt x="13399" y="18908"/>
                      <a:pt x="12273" y="17245"/>
                      <a:pt x="10908" y="1724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186" name="Group 186"/>
            <p:cNvGrpSpPr/>
            <p:nvPr/>
          </p:nvGrpSpPr>
          <p:grpSpPr>
            <a:xfrm>
              <a:off x="451491" y="-1"/>
              <a:ext cx="1288331" cy="397313"/>
              <a:chOff x="0" y="0"/>
              <a:chExt cx="1288330" cy="397311"/>
            </a:xfrm>
          </p:grpSpPr>
          <p:sp>
            <p:nvSpPr>
              <p:cNvPr id="183" name="Shape 183"/>
              <p:cNvSpPr/>
              <p:nvPr/>
            </p:nvSpPr>
            <p:spPr>
              <a:xfrm>
                <a:off x="0" y="0"/>
                <a:ext cx="1288331" cy="267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09" y="0"/>
                    </a:moveTo>
                    <a:cubicBezTo>
                      <a:pt x="11534" y="0"/>
                      <a:pt x="11413" y="501"/>
                      <a:pt x="11413" y="1340"/>
                    </a:cubicBezTo>
                    <a:cubicBezTo>
                      <a:pt x="11413" y="2179"/>
                      <a:pt x="11534" y="2681"/>
                      <a:pt x="11709" y="2681"/>
                    </a:cubicBezTo>
                    <a:lnTo>
                      <a:pt x="12014" y="2681"/>
                    </a:lnTo>
                    <a:lnTo>
                      <a:pt x="12014" y="18319"/>
                    </a:lnTo>
                    <a:lnTo>
                      <a:pt x="11709" y="18319"/>
                    </a:lnTo>
                    <a:cubicBezTo>
                      <a:pt x="11534" y="18319"/>
                      <a:pt x="11413" y="18820"/>
                      <a:pt x="11413" y="19659"/>
                    </a:cubicBezTo>
                    <a:cubicBezTo>
                      <a:pt x="11413" y="20498"/>
                      <a:pt x="11534" y="21000"/>
                      <a:pt x="11709" y="21000"/>
                    </a:cubicBezTo>
                    <a:lnTo>
                      <a:pt x="12960" y="21000"/>
                    </a:lnTo>
                    <a:cubicBezTo>
                      <a:pt x="13134" y="21000"/>
                      <a:pt x="13256" y="20498"/>
                      <a:pt x="13256" y="19659"/>
                    </a:cubicBezTo>
                    <a:cubicBezTo>
                      <a:pt x="13256" y="18820"/>
                      <a:pt x="13134" y="18319"/>
                      <a:pt x="12960" y="18319"/>
                    </a:cubicBezTo>
                    <a:lnTo>
                      <a:pt x="12571" y="18319"/>
                    </a:lnTo>
                    <a:lnTo>
                      <a:pt x="12571" y="2681"/>
                    </a:lnTo>
                    <a:lnTo>
                      <a:pt x="13613" y="2681"/>
                    </a:lnTo>
                    <a:cubicBezTo>
                      <a:pt x="13871" y="2681"/>
                      <a:pt x="14055" y="3073"/>
                      <a:pt x="14179" y="3686"/>
                    </a:cubicBezTo>
                    <a:cubicBezTo>
                      <a:pt x="14303" y="4297"/>
                      <a:pt x="14368" y="5355"/>
                      <a:pt x="14368" y="6730"/>
                    </a:cubicBezTo>
                    <a:cubicBezTo>
                      <a:pt x="14368" y="8105"/>
                      <a:pt x="14303" y="9163"/>
                      <a:pt x="14179" y="9774"/>
                    </a:cubicBezTo>
                    <a:cubicBezTo>
                      <a:pt x="14055" y="10387"/>
                      <a:pt x="13871" y="10723"/>
                      <a:pt x="13613" y="10723"/>
                    </a:cubicBezTo>
                    <a:lnTo>
                      <a:pt x="13123" y="10723"/>
                    </a:lnTo>
                    <a:cubicBezTo>
                      <a:pt x="12948" y="10723"/>
                      <a:pt x="12826" y="11225"/>
                      <a:pt x="12826" y="12064"/>
                    </a:cubicBezTo>
                    <a:cubicBezTo>
                      <a:pt x="12826" y="12903"/>
                      <a:pt x="12948" y="13404"/>
                      <a:pt x="13123" y="13404"/>
                    </a:cubicBezTo>
                    <a:lnTo>
                      <a:pt x="13613" y="13404"/>
                    </a:lnTo>
                    <a:cubicBezTo>
                      <a:pt x="14043" y="13404"/>
                      <a:pt x="14378" y="12863"/>
                      <a:pt x="14612" y="11673"/>
                    </a:cubicBezTo>
                    <a:cubicBezTo>
                      <a:pt x="14842" y="10498"/>
                      <a:pt x="14960" y="8860"/>
                      <a:pt x="14960" y="6744"/>
                    </a:cubicBezTo>
                    <a:cubicBezTo>
                      <a:pt x="14960" y="4628"/>
                      <a:pt x="14842" y="2962"/>
                      <a:pt x="14612" y="1787"/>
                    </a:cubicBezTo>
                    <a:cubicBezTo>
                      <a:pt x="14378" y="597"/>
                      <a:pt x="14043" y="0"/>
                      <a:pt x="13613" y="0"/>
                    </a:cubicBezTo>
                    <a:lnTo>
                      <a:pt x="11709" y="0"/>
                    </a:lnTo>
                    <a:close/>
                    <a:moveTo>
                      <a:pt x="84" y="2052"/>
                    </a:moveTo>
                    <a:cubicBezTo>
                      <a:pt x="27" y="2052"/>
                      <a:pt x="0" y="2199"/>
                      <a:pt x="0" y="2471"/>
                    </a:cubicBezTo>
                    <a:cubicBezTo>
                      <a:pt x="0" y="2746"/>
                      <a:pt x="27" y="2876"/>
                      <a:pt x="84" y="2876"/>
                    </a:cubicBezTo>
                    <a:lnTo>
                      <a:pt x="482" y="2876"/>
                    </a:lnTo>
                    <a:cubicBezTo>
                      <a:pt x="539" y="2876"/>
                      <a:pt x="569" y="3009"/>
                      <a:pt x="569" y="3281"/>
                    </a:cubicBezTo>
                    <a:lnTo>
                      <a:pt x="569" y="19952"/>
                    </a:lnTo>
                    <a:cubicBezTo>
                      <a:pt x="569" y="20226"/>
                      <a:pt x="539" y="20357"/>
                      <a:pt x="482" y="20357"/>
                    </a:cubicBezTo>
                    <a:lnTo>
                      <a:pt x="84" y="20357"/>
                    </a:lnTo>
                    <a:cubicBezTo>
                      <a:pt x="27" y="20357"/>
                      <a:pt x="0" y="20490"/>
                      <a:pt x="0" y="20762"/>
                    </a:cubicBezTo>
                    <a:cubicBezTo>
                      <a:pt x="0" y="21036"/>
                      <a:pt x="27" y="21181"/>
                      <a:pt x="84" y="21181"/>
                    </a:cubicBezTo>
                    <a:lnTo>
                      <a:pt x="1335" y="21181"/>
                    </a:lnTo>
                    <a:cubicBezTo>
                      <a:pt x="1393" y="21181"/>
                      <a:pt x="1420" y="21036"/>
                      <a:pt x="1420" y="20762"/>
                    </a:cubicBezTo>
                    <a:cubicBezTo>
                      <a:pt x="1420" y="20490"/>
                      <a:pt x="1393" y="20357"/>
                      <a:pt x="1335" y="20357"/>
                    </a:cubicBezTo>
                    <a:lnTo>
                      <a:pt x="825" y="20357"/>
                    </a:lnTo>
                    <a:cubicBezTo>
                      <a:pt x="768" y="20357"/>
                      <a:pt x="737" y="20226"/>
                      <a:pt x="737" y="19952"/>
                    </a:cubicBezTo>
                    <a:lnTo>
                      <a:pt x="737" y="3965"/>
                    </a:lnTo>
                    <a:cubicBezTo>
                      <a:pt x="737" y="3820"/>
                      <a:pt x="744" y="3750"/>
                      <a:pt x="755" y="3742"/>
                    </a:cubicBezTo>
                    <a:cubicBezTo>
                      <a:pt x="766" y="3733"/>
                      <a:pt x="776" y="3753"/>
                      <a:pt x="784" y="3826"/>
                    </a:cubicBezTo>
                    <a:lnTo>
                      <a:pt x="2375" y="20762"/>
                    </a:lnTo>
                    <a:cubicBezTo>
                      <a:pt x="2401" y="21036"/>
                      <a:pt x="2443" y="21181"/>
                      <a:pt x="2500" y="21181"/>
                    </a:cubicBezTo>
                    <a:cubicBezTo>
                      <a:pt x="2557" y="21181"/>
                      <a:pt x="2598" y="21036"/>
                      <a:pt x="2625" y="20762"/>
                    </a:cubicBezTo>
                    <a:lnTo>
                      <a:pt x="4215" y="3826"/>
                    </a:lnTo>
                    <a:cubicBezTo>
                      <a:pt x="4223" y="3753"/>
                      <a:pt x="4233" y="3733"/>
                      <a:pt x="4245" y="3742"/>
                    </a:cubicBezTo>
                    <a:cubicBezTo>
                      <a:pt x="4256" y="3750"/>
                      <a:pt x="4259" y="3820"/>
                      <a:pt x="4259" y="3965"/>
                    </a:cubicBezTo>
                    <a:lnTo>
                      <a:pt x="4259" y="19952"/>
                    </a:lnTo>
                    <a:cubicBezTo>
                      <a:pt x="4259" y="20226"/>
                      <a:pt x="4231" y="20357"/>
                      <a:pt x="4175" y="20357"/>
                    </a:cubicBezTo>
                    <a:lnTo>
                      <a:pt x="3664" y="20357"/>
                    </a:lnTo>
                    <a:cubicBezTo>
                      <a:pt x="3607" y="20357"/>
                      <a:pt x="3580" y="20490"/>
                      <a:pt x="3580" y="20762"/>
                    </a:cubicBezTo>
                    <a:cubicBezTo>
                      <a:pt x="3580" y="21036"/>
                      <a:pt x="3607" y="21181"/>
                      <a:pt x="3664" y="21181"/>
                    </a:cubicBezTo>
                    <a:lnTo>
                      <a:pt x="4912" y="21181"/>
                    </a:lnTo>
                    <a:cubicBezTo>
                      <a:pt x="4969" y="21181"/>
                      <a:pt x="4999" y="21036"/>
                      <a:pt x="4999" y="20762"/>
                    </a:cubicBezTo>
                    <a:cubicBezTo>
                      <a:pt x="4999" y="20490"/>
                      <a:pt x="4969" y="20357"/>
                      <a:pt x="4912" y="20357"/>
                    </a:cubicBezTo>
                    <a:lnTo>
                      <a:pt x="4517" y="20357"/>
                    </a:lnTo>
                    <a:cubicBezTo>
                      <a:pt x="4460" y="20357"/>
                      <a:pt x="4430" y="20226"/>
                      <a:pt x="4430" y="19952"/>
                    </a:cubicBezTo>
                    <a:lnTo>
                      <a:pt x="4430" y="3281"/>
                    </a:lnTo>
                    <a:cubicBezTo>
                      <a:pt x="4430" y="3009"/>
                      <a:pt x="4460" y="2876"/>
                      <a:pt x="4517" y="2876"/>
                    </a:cubicBezTo>
                    <a:lnTo>
                      <a:pt x="4912" y="2876"/>
                    </a:lnTo>
                    <a:cubicBezTo>
                      <a:pt x="4969" y="2876"/>
                      <a:pt x="4999" y="2746"/>
                      <a:pt x="4999" y="2471"/>
                    </a:cubicBezTo>
                    <a:cubicBezTo>
                      <a:pt x="4999" y="2199"/>
                      <a:pt x="4969" y="2052"/>
                      <a:pt x="4912" y="2052"/>
                    </a:cubicBezTo>
                    <a:lnTo>
                      <a:pt x="4288" y="2052"/>
                    </a:lnTo>
                    <a:cubicBezTo>
                      <a:pt x="4246" y="2052"/>
                      <a:pt x="4216" y="2090"/>
                      <a:pt x="4195" y="2164"/>
                    </a:cubicBezTo>
                    <a:cubicBezTo>
                      <a:pt x="4174" y="2235"/>
                      <a:pt x="4157" y="2344"/>
                      <a:pt x="4146" y="2471"/>
                    </a:cubicBezTo>
                    <a:lnTo>
                      <a:pt x="2555" y="19408"/>
                    </a:lnTo>
                    <a:cubicBezTo>
                      <a:pt x="2517" y="19790"/>
                      <a:pt x="2479" y="19790"/>
                      <a:pt x="2442" y="19408"/>
                    </a:cubicBezTo>
                    <a:lnTo>
                      <a:pt x="851" y="2471"/>
                    </a:lnTo>
                    <a:cubicBezTo>
                      <a:pt x="839" y="2344"/>
                      <a:pt x="825" y="2235"/>
                      <a:pt x="804" y="2164"/>
                    </a:cubicBezTo>
                    <a:cubicBezTo>
                      <a:pt x="783" y="2090"/>
                      <a:pt x="753" y="2052"/>
                      <a:pt x="711" y="2052"/>
                    </a:cubicBezTo>
                    <a:lnTo>
                      <a:pt x="84" y="2052"/>
                    </a:lnTo>
                    <a:close/>
                    <a:moveTo>
                      <a:pt x="17277" y="5222"/>
                    </a:moveTo>
                    <a:cubicBezTo>
                      <a:pt x="17138" y="5222"/>
                      <a:pt x="17008" y="5330"/>
                      <a:pt x="16885" y="5557"/>
                    </a:cubicBezTo>
                    <a:cubicBezTo>
                      <a:pt x="16772" y="5765"/>
                      <a:pt x="16666" y="6030"/>
                      <a:pt x="16575" y="6325"/>
                    </a:cubicBezTo>
                    <a:cubicBezTo>
                      <a:pt x="16535" y="6450"/>
                      <a:pt x="16500" y="6511"/>
                      <a:pt x="16464" y="6646"/>
                    </a:cubicBezTo>
                    <a:cubicBezTo>
                      <a:pt x="16446" y="5920"/>
                      <a:pt x="16331" y="5362"/>
                      <a:pt x="16171" y="5362"/>
                    </a:cubicBezTo>
                    <a:lnTo>
                      <a:pt x="15602" y="5362"/>
                    </a:lnTo>
                    <a:cubicBezTo>
                      <a:pt x="15427" y="5362"/>
                      <a:pt x="15306" y="6087"/>
                      <a:pt x="15306" y="6925"/>
                    </a:cubicBezTo>
                    <a:cubicBezTo>
                      <a:pt x="15306" y="7764"/>
                      <a:pt x="15427" y="8489"/>
                      <a:pt x="15602" y="8489"/>
                    </a:cubicBezTo>
                    <a:lnTo>
                      <a:pt x="15915" y="8489"/>
                    </a:lnTo>
                    <a:lnTo>
                      <a:pt x="15915" y="18319"/>
                    </a:lnTo>
                    <a:lnTo>
                      <a:pt x="15602" y="18319"/>
                    </a:lnTo>
                    <a:cubicBezTo>
                      <a:pt x="15427" y="18319"/>
                      <a:pt x="15306" y="18820"/>
                      <a:pt x="15306" y="19659"/>
                    </a:cubicBezTo>
                    <a:cubicBezTo>
                      <a:pt x="15306" y="20498"/>
                      <a:pt x="15427" y="21000"/>
                      <a:pt x="15602" y="21000"/>
                    </a:cubicBezTo>
                    <a:lnTo>
                      <a:pt x="16795" y="21000"/>
                    </a:lnTo>
                    <a:cubicBezTo>
                      <a:pt x="16970" y="21000"/>
                      <a:pt x="17091" y="20498"/>
                      <a:pt x="17091" y="19659"/>
                    </a:cubicBezTo>
                    <a:cubicBezTo>
                      <a:pt x="17091" y="18820"/>
                      <a:pt x="16970" y="18319"/>
                      <a:pt x="16795" y="18319"/>
                    </a:cubicBezTo>
                    <a:lnTo>
                      <a:pt x="16473" y="18319"/>
                    </a:lnTo>
                    <a:lnTo>
                      <a:pt x="16473" y="11030"/>
                    </a:lnTo>
                    <a:cubicBezTo>
                      <a:pt x="16566" y="10507"/>
                      <a:pt x="16612" y="10028"/>
                      <a:pt x="16694" y="9592"/>
                    </a:cubicBezTo>
                    <a:cubicBezTo>
                      <a:pt x="16767" y="9192"/>
                      <a:pt x="16859" y="8819"/>
                      <a:pt x="16966" y="8489"/>
                    </a:cubicBezTo>
                    <a:cubicBezTo>
                      <a:pt x="17058" y="8210"/>
                      <a:pt x="17161" y="8070"/>
                      <a:pt x="17280" y="8070"/>
                    </a:cubicBezTo>
                    <a:cubicBezTo>
                      <a:pt x="17441" y="8070"/>
                      <a:pt x="17555" y="8252"/>
                      <a:pt x="17634" y="8615"/>
                    </a:cubicBezTo>
                    <a:cubicBezTo>
                      <a:pt x="17712" y="8970"/>
                      <a:pt x="17747" y="9386"/>
                      <a:pt x="17747" y="9927"/>
                    </a:cubicBezTo>
                    <a:cubicBezTo>
                      <a:pt x="17747" y="10766"/>
                      <a:pt x="17869" y="11352"/>
                      <a:pt x="18044" y="11352"/>
                    </a:cubicBezTo>
                    <a:cubicBezTo>
                      <a:pt x="18218" y="11352"/>
                      <a:pt x="18343" y="10766"/>
                      <a:pt x="18343" y="9927"/>
                    </a:cubicBezTo>
                    <a:cubicBezTo>
                      <a:pt x="18343" y="9289"/>
                      <a:pt x="18318" y="8677"/>
                      <a:pt x="18270" y="8112"/>
                    </a:cubicBezTo>
                    <a:cubicBezTo>
                      <a:pt x="18221" y="7535"/>
                      <a:pt x="18148" y="7015"/>
                      <a:pt x="18052" y="6576"/>
                    </a:cubicBezTo>
                    <a:cubicBezTo>
                      <a:pt x="17958" y="6147"/>
                      <a:pt x="17845" y="5808"/>
                      <a:pt x="17715" y="5571"/>
                    </a:cubicBezTo>
                    <a:cubicBezTo>
                      <a:pt x="17587" y="5335"/>
                      <a:pt x="17438" y="5222"/>
                      <a:pt x="17277" y="5222"/>
                    </a:cubicBezTo>
                    <a:close/>
                    <a:moveTo>
                      <a:pt x="19997" y="5362"/>
                    </a:moveTo>
                    <a:cubicBezTo>
                      <a:pt x="19767" y="5362"/>
                      <a:pt x="19548" y="5565"/>
                      <a:pt x="19350" y="5962"/>
                    </a:cubicBezTo>
                    <a:cubicBezTo>
                      <a:pt x="19151" y="6362"/>
                      <a:pt x="18980" y="6931"/>
                      <a:pt x="18839" y="7651"/>
                    </a:cubicBezTo>
                    <a:cubicBezTo>
                      <a:pt x="18699" y="8366"/>
                      <a:pt x="18589" y="9238"/>
                      <a:pt x="18511" y="10235"/>
                    </a:cubicBezTo>
                    <a:cubicBezTo>
                      <a:pt x="18434" y="11218"/>
                      <a:pt x="18395" y="12313"/>
                      <a:pt x="18395" y="13488"/>
                    </a:cubicBezTo>
                    <a:cubicBezTo>
                      <a:pt x="18395" y="14662"/>
                      <a:pt x="18434" y="15744"/>
                      <a:pt x="18511" y="16727"/>
                    </a:cubicBezTo>
                    <a:cubicBezTo>
                      <a:pt x="18589" y="17724"/>
                      <a:pt x="18699" y="18597"/>
                      <a:pt x="18839" y="19310"/>
                    </a:cubicBezTo>
                    <a:cubicBezTo>
                      <a:pt x="18980" y="20031"/>
                      <a:pt x="19150" y="20599"/>
                      <a:pt x="19350" y="21000"/>
                    </a:cubicBezTo>
                    <a:cubicBezTo>
                      <a:pt x="19547" y="21396"/>
                      <a:pt x="19765" y="21600"/>
                      <a:pt x="19997" y="21600"/>
                    </a:cubicBezTo>
                    <a:cubicBezTo>
                      <a:pt x="20229" y="21600"/>
                      <a:pt x="20448" y="21396"/>
                      <a:pt x="20645" y="21000"/>
                    </a:cubicBezTo>
                    <a:cubicBezTo>
                      <a:pt x="20845" y="20599"/>
                      <a:pt x="21016" y="20029"/>
                      <a:pt x="21156" y="19310"/>
                    </a:cubicBezTo>
                    <a:cubicBezTo>
                      <a:pt x="21296" y="18595"/>
                      <a:pt x="21406" y="17723"/>
                      <a:pt x="21484" y="16727"/>
                    </a:cubicBezTo>
                    <a:cubicBezTo>
                      <a:pt x="21561" y="15742"/>
                      <a:pt x="21600" y="14661"/>
                      <a:pt x="21600" y="13488"/>
                    </a:cubicBezTo>
                    <a:cubicBezTo>
                      <a:pt x="21600" y="12314"/>
                      <a:pt x="21561" y="11220"/>
                      <a:pt x="21484" y="10235"/>
                    </a:cubicBezTo>
                    <a:cubicBezTo>
                      <a:pt x="21406" y="9238"/>
                      <a:pt x="21296" y="8367"/>
                      <a:pt x="21156" y="7651"/>
                    </a:cubicBezTo>
                    <a:cubicBezTo>
                      <a:pt x="21015" y="6931"/>
                      <a:pt x="20844" y="6363"/>
                      <a:pt x="20645" y="5962"/>
                    </a:cubicBezTo>
                    <a:cubicBezTo>
                      <a:pt x="20447" y="5565"/>
                      <a:pt x="20228" y="5362"/>
                      <a:pt x="19997" y="5362"/>
                    </a:cubicBezTo>
                    <a:close/>
                    <a:moveTo>
                      <a:pt x="6312" y="7247"/>
                    </a:moveTo>
                    <a:cubicBezTo>
                      <a:pt x="6187" y="7247"/>
                      <a:pt x="6067" y="7329"/>
                      <a:pt x="5957" y="7484"/>
                    </a:cubicBezTo>
                    <a:cubicBezTo>
                      <a:pt x="5847" y="7638"/>
                      <a:pt x="5751" y="7829"/>
                      <a:pt x="5664" y="8056"/>
                    </a:cubicBezTo>
                    <a:cubicBezTo>
                      <a:pt x="5577" y="8285"/>
                      <a:pt x="5498" y="8541"/>
                      <a:pt x="5432" y="8824"/>
                    </a:cubicBezTo>
                    <a:cubicBezTo>
                      <a:pt x="5365" y="9106"/>
                      <a:pt x="5314" y="9365"/>
                      <a:pt x="5272" y="9620"/>
                    </a:cubicBezTo>
                    <a:cubicBezTo>
                      <a:pt x="5238" y="9838"/>
                      <a:pt x="5244" y="10029"/>
                      <a:pt x="5290" y="10193"/>
                    </a:cubicBezTo>
                    <a:cubicBezTo>
                      <a:pt x="5335" y="10356"/>
                      <a:pt x="5375" y="10327"/>
                      <a:pt x="5409" y="10109"/>
                    </a:cubicBezTo>
                    <a:cubicBezTo>
                      <a:pt x="5443" y="9891"/>
                      <a:pt x="5487" y="9663"/>
                      <a:pt x="5542" y="9425"/>
                    </a:cubicBezTo>
                    <a:cubicBezTo>
                      <a:pt x="5597" y="9190"/>
                      <a:pt x="5660" y="8983"/>
                      <a:pt x="5734" y="8782"/>
                    </a:cubicBezTo>
                    <a:cubicBezTo>
                      <a:pt x="5808" y="8583"/>
                      <a:pt x="5892" y="8404"/>
                      <a:pt x="5986" y="8266"/>
                    </a:cubicBezTo>
                    <a:cubicBezTo>
                      <a:pt x="6081" y="8129"/>
                      <a:pt x="6190" y="8070"/>
                      <a:pt x="6312" y="8070"/>
                    </a:cubicBezTo>
                    <a:cubicBezTo>
                      <a:pt x="6448" y="8070"/>
                      <a:pt x="6570" y="8159"/>
                      <a:pt x="6680" y="8350"/>
                    </a:cubicBezTo>
                    <a:cubicBezTo>
                      <a:pt x="6790" y="8540"/>
                      <a:pt x="6883" y="8807"/>
                      <a:pt x="6959" y="9145"/>
                    </a:cubicBezTo>
                    <a:cubicBezTo>
                      <a:pt x="7035" y="9481"/>
                      <a:pt x="7091" y="9871"/>
                      <a:pt x="7133" y="10318"/>
                    </a:cubicBezTo>
                    <a:cubicBezTo>
                      <a:pt x="7175" y="10766"/>
                      <a:pt x="7197" y="11247"/>
                      <a:pt x="7197" y="11756"/>
                    </a:cubicBezTo>
                    <a:lnTo>
                      <a:pt x="7197" y="16950"/>
                    </a:lnTo>
                    <a:cubicBezTo>
                      <a:pt x="7118" y="17642"/>
                      <a:pt x="7021" y="18263"/>
                      <a:pt x="6907" y="18807"/>
                    </a:cubicBezTo>
                    <a:cubicBezTo>
                      <a:pt x="6808" y="19282"/>
                      <a:pt x="6690" y="19705"/>
                      <a:pt x="6550" y="20078"/>
                    </a:cubicBezTo>
                    <a:cubicBezTo>
                      <a:pt x="6410" y="20451"/>
                      <a:pt x="6248" y="20637"/>
                      <a:pt x="6062" y="20637"/>
                    </a:cubicBezTo>
                    <a:cubicBezTo>
                      <a:pt x="5778" y="20637"/>
                      <a:pt x="5565" y="20296"/>
                      <a:pt x="5423" y="19631"/>
                    </a:cubicBezTo>
                    <a:cubicBezTo>
                      <a:pt x="5281" y="18966"/>
                      <a:pt x="5208" y="18115"/>
                      <a:pt x="5208" y="17076"/>
                    </a:cubicBezTo>
                    <a:cubicBezTo>
                      <a:pt x="5208" y="16567"/>
                      <a:pt x="5227" y="16102"/>
                      <a:pt x="5264" y="15666"/>
                    </a:cubicBezTo>
                    <a:cubicBezTo>
                      <a:pt x="5299" y="15230"/>
                      <a:pt x="5355" y="14844"/>
                      <a:pt x="5435" y="14535"/>
                    </a:cubicBezTo>
                    <a:cubicBezTo>
                      <a:pt x="5514" y="14224"/>
                      <a:pt x="5615" y="13990"/>
                      <a:pt x="5737" y="13809"/>
                    </a:cubicBezTo>
                    <a:cubicBezTo>
                      <a:pt x="5858" y="13628"/>
                      <a:pt x="6005" y="13530"/>
                      <a:pt x="6175" y="13530"/>
                    </a:cubicBezTo>
                    <a:lnTo>
                      <a:pt x="6770" y="13530"/>
                    </a:lnTo>
                    <a:cubicBezTo>
                      <a:pt x="6827" y="13530"/>
                      <a:pt x="6857" y="13398"/>
                      <a:pt x="6857" y="13125"/>
                    </a:cubicBezTo>
                    <a:cubicBezTo>
                      <a:pt x="6857" y="12852"/>
                      <a:pt x="6827" y="12706"/>
                      <a:pt x="6770" y="12706"/>
                    </a:cubicBezTo>
                    <a:lnTo>
                      <a:pt x="6175" y="12706"/>
                    </a:lnTo>
                    <a:cubicBezTo>
                      <a:pt x="5990" y="12706"/>
                      <a:pt x="5825" y="12828"/>
                      <a:pt x="5685" y="13055"/>
                    </a:cubicBezTo>
                    <a:cubicBezTo>
                      <a:pt x="5544" y="13284"/>
                      <a:pt x="5427" y="13585"/>
                      <a:pt x="5330" y="13976"/>
                    </a:cubicBezTo>
                    <a:cubicBezTo>
                      <a:pt x="5234" y="14369"/>
                      <a:pt x="5162" y="14831"/>
                      <a:pt x="5113" y="15359"/>
                    </a:cubicBezTo>
                    <a:cubicBezTo>
                      <a:pt x="5063" y="15886"/>
                      <a:pt x="5037" y="16457"/>
                      <a:pt x="5037" y="17076"/>
                    </a:cubicBezTo>
                    <a:cubicBezTo>
                      <a:pt x="5037" y="17696"/>
                      <a:pt x="5059" y="18280"/>
                      <a:pt x="5101" y="18807"/>
                    </a:cubicBezTo>
                    <a:cubicBezTo>
                      <a:pt x="5143" y="19336"/>
                      <a:pt x="5204" y="19784"/>
                      <a:pt x="5290" y="20176"/>
                    </a:cubicBezTo>
                    <a:cubicBezTo>
                      <a:pt x="5375" y="20567"/>
                      <a:pt x="5483" y="20882"/>
                      <a:pt x="5612" y="21111"/>
                    </a:cubicBezTo>
                    <a:cubicBezTo>
                      <a:pt x="5741" y="21339"/>
                      <a:pt x="5892" y="21446"/>
                      <a:pt x="6062" y="21446"/>
                    </a:cubicBezTo>
                    <a:cubicBezTo>
                      <a:pt x="6198" y="21446"/>
                      <a:pt x="6322" y="21363"/>
                      <a:pt x="6434" y="21181"/>
                    </a:cubicBezTo>
                    <a:cubicBezTo>
                      <a:pt x="6545" y="21000"/>
                      <a:pt x="6646" y="20781"/>
                      <a:pt x="6735" y="20525"/>
                    </a:cubicBezTo>
                    <a:cubicBezTo>
                      <a:pt x="6824" y="20271"/>
                      <a:pt x="6899" y="19997"/>
                      <a:pt x="6962" y="19715"/>
                    </a:cubicBezTo>
                    <a:cubicBezTo>
                      <a:pt x="7024" y="19434"/>
                      <a:pt x="7073" y="19181"/>
                      <a:pt x="7107" y="18961"/>
                    </a:cubicBezTo>
                    <a:cubicBezTo>
                      <a:pt x="7122" y="18871"/>
                      <a:pt x="7134" y="18831"/>
                      <a:pt x="7145" y="18821"/>
                    </a:cubicBezTo>
                    <a:cubicBezTo>
                      <a:pt x="7156" y="18812"/>
                      <a:pt x="7166" y="18826"/>
                      <a:pt x="7174" y="18863"/>
                    </a:cubicBezTo>
                    <a:cubicBezTo>
                      <a:pt x="7181" y="18900"/>
                      <a:pt x="7187" y="18944"/>
                      <a:pt x="7191" y="19017"/>
                    </a:cubicBezTo>
                    <a:cubicBezTo>
                      <a:pt x="7195" y="19089"/>
                      <a:pt x="7197" y="19166"/>
                      <a:pt x="7197" y="19240"/>
                    </a:cubicBezTo>
                    <a:lnTo>
                      <a:pt x="7197" y="20762"/>
                    </a:lnTo>
                    <a:cubicBezTo>
                      <a:pt x="7197" y="21036"/>
                      <a:pt x="7224" y="21181"/>
                      <a:pt x="7281" y="21181"/>
                    </a:cubicBezTo>
                    <a:lnTo>
                      <a:pt x="7850" y="21181"/>
                    </a:lnTo>
                    <a:cubicBezTo>
                      <a:pt x="7907" y="21181"/>
                      <a:pt x="7935" y="21036"/>
                      <a:pt x="7935" y="20762"/>
                    </a:cubicBezTo>
                    <a:cubicBezTo>
                      <a:pt x="7935" y="20490"/>
                      <a:pt x="7907" y="20357"/>
                      <a:pt x="7850" y="20357"/>
                    </a:cubicBezTo>
                    <a:lnTo>
                      <a:pt x="7453" y="20357"/>
                    </a:lnTo>
                    <a:cubicBezTo>
                      <a:pt x="7396" y="20357"/>
                      <a:pt x="7368" y="20226"/>
                      <a:pt x="7368" y="19952"/>
                    </a:cubicBezTo>
                    <a:lnTo>
                      <a:pt x="7368" y="11756"/>
                    </a:lnTo>
                    <a:cubicBezTo>
                      <a:pt x="7368" y="11136"/>
                      <a:pt x="7342" y="10558"/>
                      <a:pt x="7293" y="10011"/>
                    </a:cubicBezTo>
                    <a:cubicBezTo>
                      <a:pt x="7244" y="9465"/>
                      <a:pt x="7175" y="8983"/>
                      <a:pt x="7084" y="8573"/>
                    </a:cubicBezTo>
                    <a:cubicBezTo>
                      <a:pt x="6993" y="8163"/>
                      <a:pt x="6881" y="7833"/>
                      <a:pt x="6750" y="7596"/>
                    </a:cubicBezTo>
                    <a:cubicBezTo>
                      <a:pt x="6619" y="7359"/>
                      <a:pt x="6475" y="7247"/>
                      <a:pt x="6312" y="7247"/>
                    </a:cubicBezTo>
                    <a:close/>
                    <a:moveTo>
                      <a:pt x="20055" y="8042"/>
                    </a:moveTo>
                    <a:cubicBezTo>
                      <a:pt x="20212" y="8042"/>
                      <a:pt x="20353" y="8172"/>
                      <a:pt x="20476" y="8419"/>
                    </a:cubicBezTo>
                    <a:cubicBezTo>
                      <a:pt x="20599" y="8666"/>
                      <a:pt x="20701" y="8997"/>
                      <a:pt x="20787" y="9439"/>
                    </a:cubicBezTo>
                    <a:cubicBezTo>
                      <a:pt x="20873" y="9884"/>
                      <a:pt x="20942" y="10433"/>
                      <a:pt x="20990" y="11072"/>
                    </a:cubicBezTo>
                    <a:cubicBezTo>
                      <a:pt x="21040" y="11734"/>
                      <a:pt x="21066" y="12484"/>
                      <a:pt x="21066" y="13306"/>
                    </a:cubicBezTo>
                    <a:cubicBezTo>
                      <a:pt x="21066" y="14146"/>
                      <a:pt x="21040" y="14909"/>
                      <a:pt x="20990" y="15568"/>
                    </a:cubicBezTo>
                    <a:cubicBezTo>
                      <a:pt x="20942" y="16209"/>
                      <a:pt x="20873" y="16758"/>
                      <a:pt x="20787" y="17202"/>
                    </a:cubicBezTo>
                    <a:cubicBezTo>
                      <a:pt x="20702" y="17638"/>
                      <a:pt x="20599" y="17989"/>
                      <a:pt x="20479" y="18221"/>
                    </a:cubicBezTo>
                    <a:cubicBezTo>
                      <a:pt x="20356" y="18462"/>
                      <a:pt x="20213" y="18584"/>
                      <a:pt x="20055" y="18584"/>
                    </a:cubicBezTo>
                    <a:cubicBezTo>
                      <a:pt x="19898" y="18584"/>
                      <a:pt x="19755" y="18462"/>
                      <a:pt x="19632" y="18221"/>
                    </a:cubicBezTo>
                    <a:cubicBezTo>
                      <a:pt x="19512" y="17989"/>
                      <a:pt x="19409" y="17650"/>
                      <a:pt x="19324" y="17216"/>
                    </a:cubicBezTo>
                    <a:cubicBezTo>
                      <a:pt x="19237" y="16765"/>
                      <a:pt x="19170" y="16221"/>
                      <a:pt x="19121" y="15568"/>
                    </a:cubicBezTo>
                    <a:cubicBezTo>
                      <a:pt x="19071" y="14913"/>
                      <a:pt x="19045" y="14151"/>
                      <a:pt x="19045" y="13306"/>
                    </a:cubicBezTo>
                    <a:cubicBezTo>
                      <a:pt x="19045" y="12479"/>
                      <a:pt x="19071" y="11729"/>
                      <a:pt x="19121" y="11072"/>
                    </a:cubicBezTo>
                    <a:cubicBezTo>
                      <a:pt x="19170" y="10429"/>
                      <a:pt x="19238" y="9881"/>
                      <a:pt x="19324" y="9439"/>
                    </a:cubicBezTo>
                    <a:cubicBezTo>
                      <a:pt x="19410" y="8995"/>
                      <a:pt x="19511" y="8667"/>
                      <a:pt x="19635" y="8419"/>
                    </a:cubicBezTo>
                    <a:cubicBezTo>
                      <a:pt x="19757" y="8172"/>
                      <a:pt x="19899" y="8042"/>
                      <a:pt x="20055" y="8042"/>
                    </a:cubicBezTo>
                    <a:close/>
                  </a:path>
                </a:pathLst>
              </a:custGeom>
              <a:solidFill>
                <a:srgbClr val="1A21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84" name="Shape 184"/>
              <p:cNvSpPr/>
              <p:nvPr/>
            </p:nvSpPr>
            <p:spPr>
              <a:xfrm>
                <a:off x="376801" y="88659"/>
                <a:ext cx="283710" cy="3086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60" extrusionOk="0">
                    <a:moveTo>
                      <a:pt x="21213" y="11458"/>
                    </a:moveTo>
                    <a:lnTo>
                      <a:pt x="19665" y="11458"/>
                    </a:lnTo>
                    <a:cubicBezTo>
                      <a:pt x="19526" y="11458"/>
                      <a:pt x="19407" y="11423"/>
                      <a:pt x="19303" y="11352"/>
                    </a:cubicBezTo>
                    <a:cubicBezTo>
                      <a:pt x="19200" y="11281"/>
                      <a:pt x="19106" y="11198"/>
                      <a:pt x="19020" y="11103"/>
                    </a:cubicBezTo>
                    <a:lnTo>
                      <a:pt x="15331" y="6393"/>
                    </a:lnTo>
                    <a:cubicBezTo>
                      <a:pt x="15227" y="6251"/>
                      <a:pt x="15227" y="6109"/>
                      <a:pt x="15331" y="5967"/>
                    </a:cubicBezTo>
                    <a:lnTo>
                      <a:pt x="18242" y="2078"/>
                    </a:lnTo>
                    <a:cubicBezTo>
                      <a:pt x="18311" y="1983"/>
                      <a:pt x="18401" y="1899"/>
                      <a:pt x="18513" y="1828"/>
                    </a:cubicBezTo>
                    <a:cubicBezTo>
                      <a:pt x="18530" y="1817"/>
                      <a:pt x="18584" y="1790"/>
                      <a:pt x="18658" y="1754"/>
                    </a:cubicBezTo>
                    <a:cubicBezTo>
                      <a:pt x="19600" y="1650"/>
                      <a:pt x="20445" y="1250"/>
                      <a:pt x="21072" y="657"/>
                    </a:cubicBezTo>
                    <a:cubicBezTo>
                      <a:pt x="21234" y="504"/>
                      <a:pt x="21230" y="258"/>
                      <a:pt x="21064" y="110"/>
                    </a:cubicBezTo>
                    <a:cubicBezTo>
                      <a:pt x="20896" y="-39"/>
                      <a:pt x="20630" y="-36"/>
                      <a:pt x="20467" y="118"/>
                    </a:cubicBezTo>
                    <a:cubicBezTo>
                      <a:pt x="19916" y="637"/>
                      <a:pt x="19162" y="966"/>
                      <a:pt x="18322" y="1002"/>
                    </a:cubicBezTo>
                    <a:lnTo>
                      <a:pt x="17812" y="990"/>
                    </a:lnTo>
                    <a:cubicBezTo>
                      <a:pt x="17055" y="913"/>
                      <a:pt x="16380" y="594"/>
                      <a:pt x="15873" y="117"/>
                    </a:cubicBezTo>
                    <a:cubicBezTo>
                      <a:pt x="15710" y="-37"/>
                      <a:pt x="15443" y="-40"/>
                      <a:pt x="15276" y="110"/>
                    </a:cubicBezTo>
                    <a:cubicBezTo>
                      <a:pt x="15109" y="259"/>
                      <a:pt x="15106" y="504"/>
                      <a:pt x="15269" y="657"/>
                    </a:cubicBezTo>
                    <a:lnTo>
                      <a:pt x="15268" y="657"/>
                    </a:lnTo>
                    <a:cubicBezTo>
                      <a:pt x="15838" y="1195"/>
                      <a:pt x="16587" y="1573"/>
                      <a:pt x="17425" y="1717"/>
                    </a:cubicBezTo>
                    <a:cubicBezTo>
                      <a:pt x="17428" y="1728"/>
                      <a:pt x="17435" y="1739"/>
                      <a:pt x="17437" y="1751"/>
                    </a:cubicBezTo>
                    <a:cubicBezTo>
                      <a:pt x="17459" y="1838"/>
                      <a:pt x="17430" y="1972"/>
                      <a:pt x="17345" y="2067"/>
                    </a:cubicBezTo>
                    <a:lnTo>
                      <a:pt x="14867" y="5352"/>
                    </a:lnTo>
                    <a:cubicBezTo>
                      <a:pt x="14746" y="5525"/>
                      <a:pt x="14626" y="5525"/>
                      <a:pt x="14506" y="5352"/>
                    </a:cubicBezTo>
                    <a:lnTo>
                      <a:pt x="11411" y="1400"/>
                    </a:lnTo>
                    <a:cubicBezTo>
                      <a:pt x="11324" y="1305"/>
                      <a:pt x="11310" y="1221"/>
                      <a:pt x="11372" y="1150"/>
                    </a:cubicBezTo>
                    <a:cubicBezTo>
                      <a:pt x="11431" y="1079"/>
                      <a:pt x="11530" y="1045"/>
                      <a:pt x="11668" y="1045"/>
                    </a:cubicBezTo>
                    <a:lnTo>
                      <a:pt x="13732" y="1045"/>
                    </a:lnTo>
                    <a:cubicBezTo>
                      <a:pt x="13989" y="1045"/>
                      <a:pt x="14119" y="926"/>
                      <a:pt x="14119" y="690"/>
                    </a:cubicBezTo>
                    <a:cubicBezTo>
                      <a:pt x="14119" y="453"/>
                      <a:pt x="13989" y="335"/>
                      <a:pt x="13732" y="335"/>
                    </a:cubicBezTo>
                    <a:lnTo>
                      <a:pt x="8315" y="335"/>
                    </a:lnTo>
                    <a:cubicBezTo>
                      <a:pt x="8056" y="335"/>
                      <a:pt x="7928" y="453"/>
                      <a:pt x="7928" y="690"/>
                    </a:cubicBezTo>
                    <a:cubicBezTo>
                      <a:pt x="7928" y="926"/>
                      <a:pt x="8056" y="1045"/>
                      <a:pt x="8315" y="1045"/>
                    </a:cubicBezTo>
                    <a:lnTo>
                      <a:pt x="9863" y="1045"/>
                    </a:lnTo>
                    <a:cubicBezTo>
                      <a:pt x="10000" y="1045"/>
                      <a:pt x="10124" y="1079"/>
                      <a:pt x="10237" y="1150"/>
                    </a:cubicBezTo>
                    <a:cubicBezTo>
                      <a:pt x="10348" y="1221"/>
                      <a:pt x="10438" y="1305"/>
                      <a:pt x="10508" y="1400"/>
                    </a:cubicBezTo>
                    <a:lnTo>
                      <a:pt x="14066" y="5967"/>
                    </a:lnTo>
                    <a:cubicBezTo>
                      <a:pt x="14170" y="6109"/>
                      <a:pt x="14170" y="6251"/>
                      <a:pt x="14066" y="6393"/>
                    </a:cubicBezTo>
                    <a:lnTo>
                      <a:pt x="2579" y="20495"/>
                    </a:lnTo>
                    <a:cubicBezTo>
                      <a:pt x="2492" y="20590"/>
                      <a:pt x="2399" y="20674"/>
                      <a:pt x="2295" y="20745"/>
                    </a:cubicBezTo>
                    <a:cubicBezTo>
                      <a:pt x="2192" y="20816"/>
                      <a:pt x="2072" y="20850"/>
                      <a:pt x="1935" y="20850"/>
                    </a:cubicBezTo>
                    <a:lnTo>
                      <a:pt x="387" y="20850"/>
                    </a:lnTo>
                    <a:cubicBezTo>
                      <a:pt x="128" y="20850"/>
                      <a:pt x="0" y="20969"/>
                      <a:pt x="0" y="21205"/>
                    </a:cubicBezTo>
                    <a:cubicBezTo>
                      <a:pt x="0" y="21442"/>
                      <a:pt x="128" y="21560"/>
                      <a:pt x="387" y="21560"/>
                    </a:cubicBezTo>
                    <a:lnTo>
                      <a:pt x="5803" y="21560"/>
                    </a:lnTo>
                    <a:cubicBezTo>
                      <a:pt x="6061" y="21560"/>
                      <a:pt x="6190" y="21442"/>
                      <a:pt x="6190" y="21205"/>
                    </a:cubicBezTo>
                    <a:cubicBezTo>
                      <a:pt x="6190" y="20969"/>
                      <a:pt x="6061" y="20850"/>
                      <a:pt x="5803" y="20850"/>
                    </a:cubicBezTo>
                    <a:lnTo>
                      <a:pt x="3740" y="20850"/>
                    </a:lnTo>
                    <a:cubicBezTo>
                      <a:pt x="3602" y="20850"/>
                      <a:pt x="3504" y="20816"/>
                      <a:pt x="3442" y="20745"/>
                    </a:cubicBezTo>
                    <a:cubicBezTo>
                      <a:pt x="3382" y="20674"/>
                      <a:pt x="3395" y="20590"/>
                      <a:pt x="3481" y="20495"/>
                    </a:cubicBezTo>
                    <a:lnTo>
                      <a:pt x="14506" y="6985"/>
                    </a:lnTo>
                    <a:cubicBezTo>
                      <a:pt x="14626" y="6827"/>
                      <a:pt x="14746" y="6827"/>
                      <a:pt x="14867" y="6985"/>
                    </a:cubicBezTo>
                    <a:lnTo>
                      <a:pt x="18117" y="11103"/>
                    </a:lnTo>
                    <a:cubicBezTo>
                      <a:pt x="18204" y="11198"/>
                      <a:pt x="18216" y="11281"/>
                      <a:pt x="18156" y="11352"/>
                    </a:cubicBezTo>
                    <a:cubicBezTo>
                      <a:pt x="18095" y="11423"/>
                      <a:pt x="17996" y="11458"/>
                      <a:pt x="17859" y="11458"/>
                    </a:cubicBezTo>
                    <a:lnTo>
                      <a:pt x="15795" y="11458"/>
                    </a:lnTo>
                    <a:cubicBezTo>
                      <a:pt x="15537" y="11458"/>
                      <a:pt x="15409" y="11577"/>
                      <a:pt x="15409" y="11813"/>
                    </a:cubicBezTo>
                    <a:cubicBezTo>
                      <a:pt x="15409" y="12050"/>
                      <a:pt x="15537" y="12167"/>
                      <a:pt x="15795" y="12167"/>
                    </a:cubicBezTo>
                    <a:lnTo>
                      <a:pt x="21213" y="12167"/>
                    </a:lnTo>
                    <a:cubicBezTo>
                      <a:pt x="21470" y="12167"/>
                      <a:pt x="21600" y="12050"/>
                      <a:pt x="21600" y="11813"/>
                    </a:cubicBezTo>
                    <a:cubicBezTo>
                      <a:pt x="21600" y="11577"/>
                      <a:pt x="21470" y="11458"/>
                      <a:pt x="21213" y="1145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85" name="Shape 185"/>
              <p:cNvSpPr/>
              <p:nvPr/>
            </p:nvSpPr>
            <p:spPr>
              <a:xfrm>
                <a:off x="592908" y="72035"/>
                <a:ext cx="44769" cy="20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802" y="11979"/>
                    </a:moveTo>
                    <a:cubicBezTo>
                      <a:pt x="15493" y="11979"/>
                      <a:pt x="14427" y="10116"/>
                      <a:pt x="14427" y="7815"/>
                    </a:cubicBezTo>
                    <a:cubicBezTo>
                      <a:pt x="14427" y="5520"/>
                      <a:pt x="15493" y="3657"/>
                      <a:pt x="16802" y="3657"/>
                    </a:cubicBezTo>
                    <a:cubicBezTo>
                      <a:pt x="18118" y="3657"/>
                      <a:pt x="19185" y="5520"/>
                      <a:pt x="19185" y="7815"/>
                    </a:cubicBezTo>
                    <a:cubicBezTo>
                      <a:pt x="19185" y="10116"/>
                      <a:pt x="18118" y="11979"/>
                      <a:pt x="16802" y="11979"/>
                    </a:cubicBezTo>
                    <a:close/>
                    <a:moveTo>
                      <a:pt x="10799" y="0"/>
                    </a:moveTo>
                    <a:cubicBezTo>
                      <a:pt x="4837" y="0"/>
                      <a:pt x="0" y="4833"/>
                      <a:pt x="0" y="10803"/>
                    </a:cubicBezTo>
                    <a:cubicBezTo>
                      <a:pt x="0" y="16767"/>
                      <a:pt x="4837" y="21600"/>
                      <a:pt x="10799" y="21600"/>
                    </a:cubicBezTo>
                    <a:cubicBezTo>
                      <a:pt x="16761" y="21600"/>
                      <a:pt x="21600" y="16767"/>
                      <a:pt x="21600" y="10803"/>
                    </a:cubicBezTo>
                    <a:cubicBezTo>
                      <a:pt x="21600" y="4833"/>
                      <a:pt x="16761" y="0"/>
                      <a:pt x="10799" y="0"/>
                    </a:cubicBezTo>
                    <a:close/>
                  </a:path>
                </a:pathLst>
              </a:custGeom>
              <a:solidFill>
                <a:srgbClr val="1A21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78953522"/>
      </p:ext>
    </p:extLst>
  </p:cSld>
  <p:clrMapOvr>
    <a:masterClrMapping/>
  </p:clrMapOvr>
  <p:transition spd="med"/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ide Solid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/>
          <p:nvPr/>
        </p:nvSpPr>
        <p:spPr>
          <a:xfrm>
            <a:off x="-10468" y="-5034"/>
            <a:ext cx="4397257" cy="6868068"/>
          </a:xfrm>
          <a:prstGeom prst="rect">
            <a:avLst/>
          </a:prstGeom>
          <a:solidFill>
            <a:srgbClr val="434F5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309563">
              <a:defRPr sz="3200"/>
            </a:pPr>
            <a:endParaRPr sz="1200" kern="0">
              <a:solidFill>
                <a:sysClr val="windowText" lastClr="000000"/>
              </a:solidFill>
              <a:sym typeface="Helvetica Light"/>
            </a:endParaRPr>
          </a:p>
        </p:txBody>
      </p:sp>
      <p:grpSp>
        <p:nvGrpSpPr>
          <p:cNvPr id="197" name="Group 197"/>
          <p:cNvGrpSpPr/>
          <p:nvPr/>
        </p:nvGrpSpPr>
        <p:grpSpPr>
          <a:xfrm>
            <a:off x="206257" y="6579295"/>
            <a:ext cx="652434" cy="198656"/>
            <a:chOff x="0" y="0"/>
            <a:chExt cx="1739821" cy="397311"/>
          </a:xfrm>
        </p:grpSpPr>
        <p:grpSp>
          <p:nvGrpSpPr>
            <p:cNvPr id="192" name="Group 192"/>
            <p:cNvGrpSpPr/>
            <p:nvPr/>
          </p:nvGrpSpPr>
          <p:grpSpPr>
            <a:xfrm>
              <a:off x="0" y="16976"/>
              <a:ext cx="378730" cy="275796"/>
              <a:chOff x="0" y="0"/>
              <a:chExt cx="378729" cy="275794"/>
            </a:xfrm>
          </p:grpSpPr>
          <p:sp>
            <p:nvSpPr>
              <p:cNvPr id="190" name="Shape 190"/>
              <p:cNvSpPr/>
              <p:nvPr/>
            </p:nvSpPr>
            <p:spPr>
              <a:xfrm>
                <a:off x="105200" y="0"/>
                <a:ext cx="273530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7316"/>
                    </a:moveTo>
                    <a:cubicBezTo>
                      <a:pt x="21600" y="19682"/>
                      <a:pt x="20404" y="21600"/>
                      <a:pt x="18928" y="21600"/>
                    </a:cubicBezTo>
                    <a:cubicBezTo>
                      <a:pt x="17453" y="21600"/>
                      <a:pt x="16257" y="19682"/>
                      <a:pt x="16257" y="17316"/>
                    </a:cubicBezTo>
                    <a:cubicBezTo>
                      <a:pt x="16257" y="12492"/>
                      <a:pt x="13809" y="8567"/>
                      <a:pt x="10800" y="8567"/>
                    </a:cubicBezTo>
                    <a:cubicBezTo>
                      <a:pt x="7791" y="8567"/>
                      <a:pt x="5343" y="12492"/>
                      <a:pt x="5343" y="17316"/>
                    </a:cubicBezTo>
                    <a:cubicBezTo>
                      <a:pt x="5343" y="19682"/>
                      <a:pt x="4147" y="21600"/>
                      <a:pt x="2672" y="21600"/>
                    </a:cubicBezTo>
                    <a:cubicBezTo>
                      <a:pt x="1197" y="21600"/>
                      <a:pt x="0" y="19682"/>
                      <a:pt x="0" y="17316"/>
                    </a:cubicBezTo>
                    <a:cubicBezTo>
                      <a:pt x="0" y="12691"/>
                      <a:pt x="1123" y="8343"/>
                      <a:pt x="3163" y="5072"/>
                    </a:cubicBezTo>
                    <a:cubicBezTo>
                      <a:pt x="5204" y="1801"/>
                      <a:pt x="7915" y="0"/>
                      <a:pt x="10800" y="0"/>
                    </a:cubicBezTo>
                    <a:cubicBezTo>
                      <a:pt x="13685" y="0"/>
                      <a:pt x="16397" y="1801"/>
                      <a:pt x="18437" y="5072"/>
                    </a:cubicBezTo>
                    <a:cubicBezTo>
                      <a:pt x="20477" y="8343"/>
                      <a:pt x="21600" y="12691"/>
                      <a:pt x="21600" y="17316"/>
                    </a:cubicBezTo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91" name="Shape 191"/>
              <p:cNvSpPr/>
              <p:nvPr/>
            </p:nvSpPr>
            <p:spPr>
              <a:xfrm>
                <a:off x="0" y="105200"/>
                <a:ext cx="273528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003" y="6600"/>
                    </a:moveTo>
                    <a:cubicBezTo>
                      <a:pt x="17003" y="3730"/>
                      <a:pt x="18459" y="1393"/>
                      <a:pt x="20250" y="1393"/>
                    </a:cubicBezTo>
                    <a:cubicBezTo>
                      <a:pt x="20499" y="1393"/>
                      <a:pt x="20740" y="1442"/>
                      <a:pt x="20972" y="1527"/>
                    </a:cubicBezTo>
                    <a:cubicBezTo>
                      <a:pt x="20482" y="594"/>
                      <a:pt x="19749" y="0"/>
                      <a:pt x="18928" y="0"/>
                    </a:cubicBezTo>
                    <a:cubicBezTo>
                      <a:pt x="17453" y="0"/>
                      <a:pt x="16257" y="1918"/>
                      <a:pt x="16257" y="4284"/>
                    </a:cubicBezTo>
                    <a:cubicBezTo>
                      <a:pt x="16257" y="6254"/>
                      <a:pt x="15844" y="8067"/>
                      <a:pt x="15156" y="9532"/>
                    </a:cubicBezTo>
                    <a:cubicBezTo>
                      <a:pt x="16156" y="9547"/>
                      <a:pt x="16966" y="10855"/>
                      <a:pt x="16966" y="12461"/>
                    </a:cubicBezTo>
                    <a:cubicBezTo>
                      <a:pt x="16966" y="14077"/>
                      <a:pt x="16146" y="15392"/>
                      <a:pt x="15138" y="15392"/>
                    </a:cubicBezTo>
                    <a:cubicBezTo>
                      <a:pt x="14130" y="15392"/>
                      <a:pt x="13310" y="14077"/>
                      <a:pt x="13310" y="12461"/>
                    </a:cubicBezTo>
                    <a:cubicBezTo>
                      <a:pt x="13310" y="12313"/>
                      <a:pt x="13319" y="12169"/>
                      <a:pt x="13333" y="12027"/>
                    </a:cubicBezTo>
                    <a:cubicBezTo>
                      <a:pt x="12575" y="12667"/>
                      <a:pt x="11714" y="13033"/>
                      <a:pt x="10800" y="13033"/>
                    </a:cubicBezTo>
                    <a:cubicBezTo>
                      <a:pt x="9907" y="13033"/>
                      <a:pt x="9065" y="12681"/>
                      <a:pt x="8321" y="12068"/>
                    </a:cubicBezTo>
                    <a:cubicBezTo>
                      <a:pt x="8331" y="12197"/>
                      <a:pt x="8339" y="12327"/>
                      <a:pt x="8339" y="12461"/>
                    </a:cubicBezTo>
                    <a:cubicBezTo>
                      <a:pt x="8339" y="14077"/>
                      <a:pt x="7519" y="15392"/>
                      <a:pt x="6511" y="15392"/>
                    </a:cubicBezTo>
                    <a:cubicBezTo>
                      <a:pt x="5503" y="15392"/>
                      <a:pt x="4683" y="14077"/>
                      <a:pt x="4683" y="12461"/>
                    </a:cubicBezTo>
                    <a:cubicBezTo>
                      <a:pt x="4683" y="10880"/>
                      <a:pt x="5468" y="9591"/>
                      <a:pt x="6446" y="9535"/>
                    </a:cubicBezTo>
                    <a:cubicBezTo>
                      <a:pt x="5757" y="8071"/>
                      <a:pt x="5343" y="6255"/>
                      <a:pt x="5343" y="4284"/>
                    </a:cubicBezTo>
                    <a:cubicBezTo>
                      <a:pt x="5343" y="1918"/>
                      <a:pt x="4147" y="0"/>
                      <a:pt x="2671" y="0"/>
                    </a:cubicBezTo>
                    <a:cubicBezTo>
                      <a:pt x="1843" y="0"/>
                      <a:pt x="1103" y="605"/>
                      <a:pt x="613" y="1554"/>
                    </a:cubicBezTo>
                    <a:cubicBezTo>
                      <a:pt x="865" y="1453"/>
                      <a:pt x="1127" y="1393"/>
                      <a:pt x="1399" y="1393"/>
                    </a:cubicBezTo>
                    <a:cubicBezTo>
                      <a:pt x="3190" y="1393"/>
                      <a:pt x="4646" y="3730"/>
                      <a:pt x="4646" y="6600"/>
                    </a:cubicBezTo>
                    <a:cubicBezTo>
                      <a:pt x="4646" y="9472"/>
                      <a:pt x="3190" y="11808"/>
                      <a:pt x="1399" y="11808"/>
                    </a:cubicBezTo>
                    <a:cubicBezTo>
                      <a:pt x="1284" y="11808"/>
                      <a:pt x="1171" y="11799"/>
                      <a:pt x="1060" y="11780"/>
                    </a:cubicBezTo>
                    <a:cubicBezTo>
                      <a:pt x="1581" y="13519"/>
                      <a:pt x="2287" y="15123"/>
                      <a:pt x="3163" y="16528"/>
                    </a:cubicBezTo>
                    <a:cubicBezTo>
                      <a:pt x="4357" y="18443"/>
                      <a:pt x="5783" y="19849"/>
                      <a:pt x="7337" y="20690"/>
                    </a:cubicBezTo>
                    <a:cubicBezTo>
                      <a:pt x="7583" y="17880"/>
                      <a:pt x="9088" y="15708"/>
                      <a:pt x="10908" y="15708"/>
                    </a:cubicBezTo>
                    <a:cubicBezTo>
                      <a:pt x="12703" y="15708"/>
                      <a:pt x="14192" y="17823"/>
                      <a:pt x="14467" y="20580"/>
                    </a:cubicBezTo>
                    <a:cubicBezTo>
                      <a:pt x="15943" y="19728"/>
                      <a:pt x="17295" y="18359"/>
                      <a:pt x="18437" y="16528"/>
                    </a:cubicBezTo>
                    <a:cubicBezTo>
                      <a:pt x="19312" y="15125"/>
                      <a:pt x="20017" y="13522"/>
                      <a:pt x="20539" y="11785"/>
                    </a:cubicBezTo>
                    <a:cubicBezTo>
                      <a:pt x="20444" y="11799"/>
                      <a:pt x="20348" y="11808"/>
                      <a:pt x="20250" y="11808"/>
                    </a:cubicBezTo>
                    <a:cubicBezTo>
                      <a:pt x="18459" y="11808"/>
                      <a:pt x="17003" y="9472"/>
                      <a:pt x="17003" y="6600"/>
                    </a:cubicBezTo>
                    <a:close/>
                    <a:moveTo>
                      <a:pt x="21563" y="3598"/>
                    </a:moveTo>
                    <a:cubicBezTo>
                      <a:pt x="21191" y="3178"/>
                      <a:pt x="20738" y="2930"/>
                      <a:pt x="20250" y="2930"/>
                    </a:cubicBezTo>
                    <a:cubicBezTo>
                      <a:pt x="18988" y="2930"/>
                      <a:pt x="17961" y="4577"/>
                      <a:pt x="17961" y="6600"/>
                    </a:cubicBezTo>
                    <a:cubicBezTo>
                      <a:pt x="17961" y="8625"/>
                      <a:pt x="18988" y="10271"/>
                      <a:pt x="20250" y="10271"/>
                    </a:cubicBezTo>
                    <a:cubicBezTo>
                      <a:pt x="20507" y="10271"/>
                      <a:pt x="20753" y="10200"/>
                      <a:pt x="20983" y="10075"/>
                    </a:cubicBezTo>
                    <a:cubicBezTo>
                      <a:pt x="21388" y="8239"/>
                      <a:pt x="21600" y="6288"/>
                      <a:pt x="21600" y="4284"/>
                    </a:cubicBezTo>
                    <a:cubicBezTo>
                      <a:pt x="21600" y="4049"/>
                      <a:pt x="21585" y="3822"/>
                      <a:pt x="21563" y="3598"/>
                    </a:cubicBezTo>
                    <a:close/>
                    <a:moveTo>
                      <a:pt x="3688" y="6600"/>
                    </a:moveTo>
                    <a:cubicBezTo>
                      <a:pt x="3688" y="4577"/>
                      <a:pt x="2661" y="2930"/>
                      <a:pt x="1399" y="2930"/>
                    </a:cubicBezTo>
                    <a:cubicBezTo>
                      <a:pt x="886" y="2930"/>
                      <a:pt x="413" y="3205"/>
                      <a:pt x="31" y="3664"/>
                    </a:cubicBezTo>
                    <a:cubicBezTo>
                      <a:pt x="13" y="3867"/>
                      <a:pt x="0" y="4073"/>
                      <a:pt x="0" y="4284"/>
                    </a:cubicBezTo>
                    <a:cubicBezTo>
                      <a:pt x="0" y="6276"/>
                      <a:pt x="210" y="8216"/>
                      <a:pt x="610" y="10042"/>
                    </a:cubicBezTo>
                    <a:cubicBezTo>
                      <a:pt x="856" y="10188"/>
                      <a:pt x="1121" y="10271"/>
                      <a:pt x="1399" y="10271"/>
                    </a:cubicBezTo>
                    <a:cubicBezTo>
                      <a:pt x="2661" y="10271"/>
                      <a:pt x="3688" y="8625"/>
                      <a:pt x="3688" y="6600"/>
                    </a:cubicBezTo>
                    <a:close/>
                    <a:moveTo>
                      <a:pt x="5642" y="12461"/>
                    </a:moveTo>
                    <a:cubicBezTo>
                      <a:pt x="5642" y="13229"/>
                      <a:pt x="6032" y="13855"/>
                      <a:pt x="6511" y="13855"/>
                    </a:cubicBezTo>
                    <a:cubicBezTo>
                      <a:pt x="6991" y="13855"/>
                      <a:pt x="7380" y="13229"/>
                      <a:pt x="7380" y="12461"/>
                    </a:cubicBezTo>
                    <a:cubicBezTo>
                      <a:pt x="7380" y="11693"/>
                      <a:pt x="6991" y="11067"/>
                      <a:pt x="6511" y="11067"/>
                    </a:cubicBezTo>
                    <a:cubicBezTo>
                      <a:pt x="6032" y="11067"/>
                      <a:pt x="5642" y="11693"/>
                      <a:pt x="5642" y="12461"/>
                    </a:cubicBezTo>
                    <a:close/>
                    <a:moveTo>
                      <a:pt x="15138" y="13855"/>
                    </a:moveTo>
                    <a:cubicBezTo>
                      <a:pt x="15617" y="13855"/>
                      <a:pt x="16007" y="13229"/>
                      <a:pt x="16007" y="12461"/>
                    </a:cubicBezTo>
                    <a:cubicBezTo>
                      <a:pt x="16007" y="11693"/>
                      <a:pt x="15617" y="11067"/>
                      <a:pt x="15138" y="11067"/>
                    </a:cubicBezTo>
                    <a:cubicBezTo>
                      <a:pt x="14659" y="11067"/>
                      <a:pt x="14269" y="11693"/>
                      <a:pt x="14269" y="12461"/>
                    </a:cubicBezTo>
                    <a:cubicBezTo>
                      <a:pt x="14269" y="13229"/>
                      <a:pt x="14659" y="13855"/>
                      <a:pt x="15138" y="13855"/>
                    </a:cubicBezTo>
                    <a:close/>
                    <a:moveTo>
                      <a:pt x="10908" y="17245"/>
                    </a:moveTo>
                    <a:cubicBezTo>
                      <a:pt x="9525" y="17245"/>
                      <a:pt x="8387" y="18952"/>
                      <a:pt x="8268" y="21121"/>
                    </a:cubicBezTo>
                    <a:cubicBezTo>
                      <a:pt x="9088" y="21435"/>
                      <a:pt x="9936" y="21600"/>
                      <a:pt x="10800" y="21600"/>
                    </a:cubicBezTo>
                    <a:cubicBezTo>
                      <a:pt x="11738" y="21600"/>
                      <a:pt x="12658" y="21406"/>
                      <a:pt x="13542" y="21036"/>
                    </a:cubicBezTo>
                    <a:cubicBezTo>
                      <a:pt x="13399" y="18908"/>
                      <a:pt x="12273" y="17245"/>
                      <a:pt x="10908" y="1724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196" name="Group 196"/>
            <p:cNvGrpSpPr/>
            <p:nvPr/>
          </p:nvGrpSpPr>
          <p:grpSpPr>
            <a:xfrm>
              <a:off x="451491" y="-1"/>
              <a:ext cx="1288331" cy="397313"/>
              <a:chOff x="0" y="0"/>
              <a:chExt cx="1288330" cy="397311"/>
            </a:xfrm>
          </p:grpSpPr>
          <p:sp>
            <p:nvSpPr>
              <p:cNvPr id="193" name="Shape 193"/>
              <p:cNvSpPr/>
              <p:nvPr/>
            </p:nvSpPr>
            <p:spPr>
              <a:xfrm>
                <a:off x="0" y="0"/>
                <a:ext cx="1288331" cy="267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09" y="0"/>
                    </a:moveTo>
                    <a:cubicBezTo>
                      <a:pt x="11534" y="0"/>
                      <a:pt x="11413" y="501"/>
                      <a:pt x="11413" y="1340"/>
                    </a:cubicBezTo>
                    <a:cubicBezTo>
                      <a:pt x="11413" y="2179"/>
                      <a:pt x="11534" y="2681"/>
                      <a:pt x="11709" y="2681"/>
                    </a:cubicBezTo>
                    <a:lnTo>
                      <a:pt x="12014" y="2681"/>
                    </a:lnTo>
                    <a:lnTo>
                      <a:pt x="12014" y="18319"/>
                    </a:lnTo>
                    <a:lnTo>
                      <a:pt x="11709" y="18319"/>
                    </a:lnTo>
                    <a:cubicBezTo>
                      <a:pt x="11534" y="18319"/>
                      <a:pt x="11413" y="18820"/>
                      <a:pt x="11413" y="19659"/>
                    </a:cubicBezTo>
                    <a:cubicBezTo>
                      <a:pt x="11413" y="20498"/>
                      <a:pt x="11534" y="21000"/>
                      <a:pt x="11709" y="21000"/>
                    </a:cubicBezTo>
                    <a:lnTo>
                      <a:pt x="12960" y="21000"/>
                    </a:lnTo>
                    <a:cubicBezTo>
                      <a:pt x="13134" y="21000"/>
                      <a:pt x="13256" y="20498"/>
                      <a:pt x="13256" y="19659"/>
                    </a:cubicBezTo>
                    <a:cubicBezTo>
                      <a:pt x="13256" y="18820"/>
                      <a:pt x="13134" y="18319"/>
                      <a:pt x="12960" y="18319"/>
                    </a:cubicBezTo>
                    <a:lnTo>
                      <a:pt x="12571" y="18319"/>
                    </a:lnTo>
                    <a:lnTo>
                      <a:pt x="12571" y="2681"/>
                    </a:lnTo>
                    <a:lnTo>
                      <a:pt x="13613" y="2681"/>
                    </a:lnTo>
                    <a:cubicBezTo>
                      <a:pt x="13871" y="2681"/>
                      <a:pt x="14055" y="3073"/>
                      <a:pt x="14179" y="3686"/>
                    </a:cubicBezTo>
                    <a:cubicBezTo>
                      <a:pt x="14303" y="4297"/>
                      <a:pt x="14368" y="5355"/>
                      <a:pt x="14368" y="6730"/>
                    </a:cubicBezTo>
                    <a:cubicBezTo>
                      <a:pt x="14368" y="8105"/>
                      <a:pt x="14303" y="9163"/>
                      <a:pt x="14179" y="9774"/>
                    </a:cubicBezTo>
                    <a:cubicBezTo>
                      <a:pt x="14055" y="10387"/>
                      <a:pt x="13871" y="10723"/>
                      <a:pt x="13613" y="10723"/>
                    </a:cubicBezTo>
                    <a:lnTo>
                      <a:pt x="13123" y="10723"/>
                    </a:lnTo>
                    <a:cubicBezTo>
                      <a:pt x="12948" y="10723"/>
                      <a:pt x="12826" y="11225"/>
                      <a:pt x="12826" y="12064"/>
                    </a:cubicBezTo>
                    <a:cubicBezTo>
                      <a:pt x="12826" y="12903"/>
                      <a:pt x="12948" y="13404"/>
                      <a:pt x="13123" y="13404"/>
                    </a:cubicBezTo>
                    <a:lnTo>
                      <a:pt x="13613" y="13404"/>
                    </a:lnTo>
                    <a:cubicBezTo>
                      <a:pt x="14043" y="13404"/>
                      <a:pt x="14378" y="12863"/>
                      <a:pt x="14612" y="11673"/>
                    </a:cubicBezTo>
                    <a:cubicBezTo>
                      <a:pt x="14842" y="10498"/>
                      <a:pt x="14960" y="8860"/>
                      <a:pt x="14960" y="6744"/>
                    </a:cubicBezTo>
                    <a:cubicBezTo>
                      <a:pt x="14960" y="4628"/>
                      <a:pt x="14842" y="2962"/>
                      <a:pt x="14612" y="1787"/>
                    </a:cubicBezTo>
                    <a:cubicBezTo>
                      <a:pt x="14378" y="597"/>
                      <a:pt x="14043" y="0"/>
                      <a:pt x="13613" y="0"/>
                    </a:cubicBezTo>
                    <a:lnTo>
                      <a:pt x="11709" y="0"/>
                    </a:lnTo>
                    <a:close/>
                    <a:moveTo>
                      <a:pt x="84" y="2052"/>
                    </a:moveTo>
                    <a:cubicBezTo>
                      <a:pt x="27" y="2052"/>
                      <a:pt x="0" y="2199"/>
                      <a:pt x="0" y="2471"/>
                    </a:cubicBezTo>
                    <a:cubicBezTo>
                      <a:pt x="0" y="2746"/>
                      <a:pt x="27" y="2876"/>
                      <a:pt x="84" y="2876"/>
                    </a:cubicBezTo>
                    <a:lnTo>
                      <a:pt x="482" y="2876"/>
                    </a:lnTo>
                    <a:cubicBezTo>
                      <a:pt x="539" y="2876"/>
                      <a:pt x="569" y="3009"/>
                      <a:pt x="569" y="3281"/>
                    </a:cubicBezTo>
                    <a:lnTo>
                      <a:pt x="569" y="19952"/>
                    </a:lnTo>
                    <a:cubicBezTo>
                      <a:pt x="569" y="20226"/>
                      <a:pt x="539" y="20357"/>
                      <a:pt x="482" y="20357"/>
                    </a:cubicBezTo>
                    <a:lnTo>
                      <a:pt x="84" y="20357"/>
                    </a:lnTo>
                    <a:cubicBezTo>
                      <a:pt x="27" y="20357"/>
                      <a:pt x="0" y="20490"/>
                      <a:pt x="0" y="20762"/>
                    </a:cubicBezTo>
                    <a:cubicBezTo>
                      <a:pt x="0" y="21036"/>
                      <a:pt x="27" y="21181"/>
                      <a:pt x="84" y="21181"/>
                    </a:cubicBezTo>
                    <a:lnTo>
                      <a:pt x="1335" y="21181"/>
                    </a:lnTo>
                    <a:cubicBezTo>
                      <a:pt x="1393" y="21181"/>
                      <a:pt x="1420" y="21036"/>
                      <a:pt x="1420" y="20762"/>
                    </a:cubicBezTo>
                    <a:cubicBezTo>
                      <a:pt x="1420" y="20490"/>
                      <a:pt x="1393" y="20357"/>
                      <a:pt x="1335" y="20357"/>
                    </a:cubicBezTo>
                    <a:lnTo>
                      <a:pt x="825" y="20357"/>
                    </a:lnTo>
                    <a:cubicBezTo>
                      <a:pt x="768" y="20357"/>
                      <a:pt x="737" y="20226"/>
                      <a:pt x="737" y="19952"/>
                    </a:cubicBezTo>
                    <a:lnTo>
                      <a:pt x="737" y="3965"/>
                    </a:lnTo>
                    <a:cubicBezTo>
                      <a:pt x="737" y="3820"/>
                      <a:pt x="744" y="3750"/>
                      <a:pt x="755" y="3742"/>
                    </a:cubicBezTo>
                    <a:cubicBezTo>
                      <a:pt x="766" y="3733"/>
                      <a:pt x="776" y="3753"/>
                      <a:pt x="784" y="3826"/>
                    </a:cubicBezTo>
                    <a:lnTo>
                      <a:pt x="2375" y="20762"/>
                    </a:lnTo>
                    <a:cubicBezTo>
                      <a:pt x="2401" y="21036"/>
                      <a:pt x="2443" y="21181"/>
                      <a:pt x="2500" y="21181"/>
                    </a:cubicBezTo>
                    <a:cubicBezTo>
                      <a:pt x="2557" y="21181"/>
                      <a:pt x="2598" y="21036"/>
                      <a:pt x="2625" y="20762"/>
                    </a:cubicBezTo>
                    <a:lnTo>
                      <a:pt x="4215" y="3826"/>
                    </a:lnTo>
                    <a:cubicBezTo>
                      <a:pt x="4223" y="3753"/>
                      <a:pt x="4233" y="3733"/>
                      <a:pt x="4245" y="3742"/>
                    </a:cubicBezTo>
                    <a:cubicBezTo>
                      <a:pt x="4256" y="3750"/>
                      <a:pt x="4259" y="3820"/>
                      <a:pt x="4259" y="3965"/>
                    </a:cubicBezTo>
                    <a:lnTo>
                      <a:pt x="4259" y="19952"/>
                    </a:lnTo>
                    <a:cubicBezTo>
                      <a:pt x="4259" y="20226"/>
                      <a:pt x="4231" y="20357"/>
                      <a:pt x="4175" y="20357"/>
                    </a:cubicBezTo>
                    <a:lnTo>
                      <a:pt x="3664" y="20357"/>
                    </a:lnTo>
                    <a:cubicBezTo>
                      <a:pt x="3607" y="20357"/>
                      <a:pt x="3580" y="20490"/>
                      <a:pt x="3580" y="20762"/>
                    </a:cubicBezTo>
                    <a:cubicBezTo>
                      <a:pt x="3580" y="21036"/>
                      <a:pt x="3607" y="21181"/>
                      <a:pt x="3664" y="21181"/>
                    </a:cubicBezTo>
                    <a:lnTo>
                      <a:pt x="4912" y="21181"/>
                    </a:lnTo>
                    <a:cubicBezTo>
                      <a:pt x="4969" y="21181"/>
                      <a:pt x="4999" y="21036"/>
                      <a:pt x="4999" y="20762"/>
                    </a:cubicBezTo>
                    <a:cubicBezTo>
                      <a:pt x="4999" y="20490"/>
                      <a:pt x="4969" y="20357"/>
                      <a:pt x="4912" y="20357"/>
                    </a:cubicBezTo>
                    <a:lnTo>
                      <a:pt x="4517" y="20357"/>
                    </a:lnTo>
                    <a:cubicBezTo>
                      <a:pt x="4460" y="20357"/>
                      <a:pt x="4430" y="20226"/>
                      <a:pt x="4430" y="19952"/>
                    </a:cubicBezTo>
                    <a:lnTo>
                      <a:pt x="4430" y="3281"/>
                    </a:lnTo>
                    <a:cubicBezTo>
                      <a:pt x="4430" y="3009"/>
                      <a:pt x="4460" y="2876"/>
                      <a:pt x="4517" y="2876"/>
                    </a:cubicBezTo>
                    <a:lnTo>
                      <a:pt x="4912" y="2876"/>
                    </a:lnTo>
                    <a:cubicBezTo>
                      <a:pt x="4969" y="2876"/>
                      <a:pt x="4999" y="2746"/>
                      <a:pt x="4999" y="2471"/>
                    </a:cubicBezTo>
                    <a:cubicBezTo>
                      <a:pt x="4999" y="2199"/>
                      <a:pt x="4969" y="2052"/>
                      <a:pt x="4912" y="2052"/>
                    </a:cubicBezTo>
                    <a:lnTo>
                      <a:pt x="4288" y="2052"/>
                    </a:lnTo>
                    <a:cubicBezTo>
                      <a:pt x="4246" y="2052"/>
                      <a:pt x="4216" y="2090"/>
                      <a:pt x="4195" y="2164"/>
                    </a:cubicBezTo>
                    <a:cubicBezTo>
                      <a:pt x="4174" y="2235"/>
                      <a:pt x="4157" y="2344"/>
                      <a:pt x="4146" y="2471"/>
                    </a:cubicBezTo>
                    <a:lnTo>
                      <a:pt x="2555" y="19408"/>
                    </a:lnTo>
                    <a:cubicBezTo>
                      <a:pt x="2517" y="19790"/>
                      <a:pt x="2479" y="19790"/>
                      <a:pt x="2442" y="19408"/>
                    </a:cubicBezTo>
                    <a:lnTo>
                      <a:pt x="851" y="2471"/>
                    </a:lnTo>
                    <a:cubicBezTo>
                      <a:pt x="839" y="2344"/>
                      <a:pt x="825" y="2235"/>
                      <a:pt x="804" y="2164"/>
                    </a:cubicBezTo>
                    <a:cubicBezTo>
                      <a:pt x="783" y="2090"/>
                      <a:pt x="753" y="2052"/>
                      <a:pt x="711" y="2052"/>
                    </a:cubicBezTo>
                    <a:lnTo>
                      <a:pt x="84" y="2052"/>
                    </a:lnTo>
                    <a:close/>
                    <a:moveTo>
                      <a:pt x="17277" y="5222"/>
                    </a:moveTo>
                    <a:cubicBezTo>
                      <a:pt x="17138" y="5222"/>
                      <a:pt x="17008" y="5330"/>
                      <a:pt x="16885" y="5557"/>
                    </a:cubicBezTo>
                    <a:cubicBezTo>
                      <a:pt x="16772" y="5765"/>
                      <a:pt x="16666" y="6030"/>
                      <a:pt x="16575" y="6325"/>
                    </a:cubicBezTo>
                    <a:cubicBezTo>
                      <a:pt x="16535" y="6450"/>
                      <a:pt x="16500" y="6511"/>
                      <a:pt x="16464" y="6646"/>
                    </a:cubicBezTo>
                    <a:cubicBezTo>
                      <a:pt x="16446" y="5920"/>
                      <a:pt x="16331" y="5362"/>
                      <a:pt x="16171" y="5362"/>
                    </a:cubicBezTo>
                    <a:lnTo>
                      <a:pt x="15602" y="5362"/>
                    </a:lnTo>
                    <a:cubicBezTo>
                      <a:pt x="15427" y="5362"/>
                      <a:pt x="15306" y="6087"/>
                      <a:pt x="15306" y="6925"/>
                    </a:cubicBezTo>
                    <a:cubicBezTo>
                      <a:pt x="15306" y="7764"/>
                      <a:pt x="15427" y="8489"/>
                      <a:pt x="15602" y="8489"/>
                    </a:cubicBezTo>
                    <a:lnTo>
                      <a:pt x="15915" y="8489"/>
                    </a:lnTo>
                    <a:lnTo>
                      <a:pt x="15915" y="18319"/>
                    </a:lnTo>
                    <a:lnTo>
                      <a:pt x="15602" y="18319"/>
                    </a:lnTo>
                    <a:cubicBezTo>
                      <a:pt x="15427" y="18319"/>
                      <a:pt x="15306" y="18820"/>
                      <a:pt x="15306" y="19659"/>
                    </a:cubicBezTo>
                    <a:cubicBezTo>
                      <a:pt x="15306" y="20498"/>
                      <a:pt x="15427" y="21000"/>
                      <a:pt x="15602" y="21000"/>
                    </a:cubicBezTo>
                    <a:lnTo>
                      <a:pt x="16795" y="21000"/>
                    </a:lnTo>
                    <a:cubicBezTo>
                      <a:pt x="16970" y="21000"/>
                      <a:pt x="17091" y="20498"/>
                      <a:pt x="17091" y="19659"/>
                    </a:cubicBezTo>
                    <a:cubicBezTo>
                      <a:pt x="17091" y="18820"/>
                      <a:pt x="16970" y="18319"/>
                      <a:pt x="16795" y="18319"/>
                    </a:cubicBezTo>
                    <a:lnTo>
                      <a:pt x="16473" y="18319"/>
                    </a:lnTo>
                    <a:lnTo>
                      <a:pt x="16473" y="11030"/>
                    </a:lnTo>
                    <a:cubicBezTo>
                      <a:pt x="16566" y="10507"/>
                      <a:pt x="16612" y="10028"/>
                      <a:pt x="16694" y="9592"/>
                    </a:cubicBezTo>
                    <a:cubicBezTo>
                      <a:pt x="16767" y="9192"/>
                      <a:pt x="16859" y="8819"/>
                      <a:pt x="16966" y="8489"/>
                    </a:cubicBezTo>
                    <a:cubicBezTo>
                      <a:pt x="17058" y="8210"/>
                      <a:pt x="17161" y="8070"/>
                      <a:pt x="17280" y="8070"/>
                    </a:cubicBezTo>
                    <a:cubicBezTo>
                      <a:pt x="17441" y="8070"/>
                      <a:pt x="17555" y="8252"/>
                      <a:pt x="17634" y="8615"/>
                    </a:cubicBezTo>
                    <a:cubicBezTo>
                      <a:pt x="17712" y="8970"/>
                      <a:pt x="17747" y="9386"/>
                      <a:pt x="17747" y="9927"/>
                    </a:cubicBezTo>
                    <a:cubicBezTo>
                      <a:pt x="17747" y="10766"/>
                      <a:pt x="17869" y="11352"/>
                      <a:pt x="18044" y="11352"/>
                    </a:cubicBezTo>
                    <a:cubicBezTo>
                      <a:pt x="18218" y="11352"/>
                      <a:pt x="18343" y="10766"/>
                      <a:pt x="18343" y="9927"/>
                    </a:cubicBezTo>
                    <a:cubicBezTo>
                      <a:pt x="18343" y="9289"/>
                      <a:pt x="18318" y="8677"/>
                      <a:pt x="18270" y="8112"/>
                    </a:cubicBezTo>
                    <a:cubicBezTo>
                      <a:pt x="18221" y="7535"/>
                      <a:pt x="18148" y="7015"/>
                      <a:pt x="18052" y="6576"/>
                    </a:cubicBezTo>
                    <a:cubicBezTo>
                      <a:pt x="17958" y="6147"/>
                      <a:pt x="17845" y="5808"/>
                      <a:pt x="17715" y="5571"/>
                    </a:cubicBezTo>
                    <a:cubicBezTo>
                      <a:pt x="17587" y="5335"/>
                      <a:pt x="17438" y="5222"/>
                      <a:pt x="17277" y="5222"/>
                    </a:cubicBezTo>
                    <a:close/>
                    <a:moveTo>
                      <a:pt x="19997" y="5362"/>
                    </a:moveTo>
                    <a:cubicBezTo>
                      <a:pt x="19767" y="5362"/>
                      <a:pt x="19548" y="5565"/>
                      <a:pt x="19350" y="5962"/>
                    </a:cubicBezTo>
                    <a:cubicBezTo>
                      <a:pt x="19151" y="6362"/>
                      <a:pt x="18980" y="6931"/>
                      <a:pt x="18839" y="7651"/>
                    </a:cubicBezTo>
                    <a:cubicBezTo>
                      <a:pt x="18699" y="8366"/>
                      <a:pt x="18589" y="9238"/>
                      <a:pt x="18511" y="10235"/>
                    </a:cubicBezTo>
                    <a:cubicBezTo>
                      <a:pt x="18434" y="11218"/>
                      <a:pt x="18395" y="12313"/>
                      <a:pt x="18395" y="13488"/>
                    </a:cubicBezTo>
                    <a:cubicBezTo>
                      <a:pt x="18395" y="14662"/>
                      <a:pt x="18434" y="15744"/>
                      <a:pt x="18511" y="16727"/>
                    </a:cubicBezTo>
                    <a:cubicBezTo>
                      <a:pt x="18589" y="17724"/>
                      <a:pt x="18699" y="18597"/>
                      <a:pt x="18839" y="19310"/>
                    </a:cubicBezTo>
                    <a:cubicBezTo>
                      <a:pt x="18980" y="20031"/>
                      <a:pt x="19150" y="20599"/>
                      <a:pt x="19350" y="21000"/>
                    </a:cubicBezTo>
                    <a:cubicBezTo>
                      <a:pt x="19547" y="21396"/>
                      <a:pt x="19765" y="21600"/>
                      <a:pt x="19997" y="21600"/>
                    </a:cubicBezTo>
                    <a:cubicBezTo>
                      <a:pt x="20229" y="21600"/>
                      <a:pt x="20448" y="21396"/>
                      <a:pt x="20645" y="21000"/>
                    </a:cubicBezTo>
                    <a:cubicBezTo>
                      <a:pt x="20845" y="20599"/>
                      <a:pt x="21016" y="20029"/>
                      <a:pt x="21156" y="19310"/>
                    </a:cubicBezTo>
                    <a:cubicBezTo>
                      <a:pt x="21296" y="18595"/>
                      <a:pt x="21406" y="17723"/>
                      <a:pt x="21484" y="16727"/>
                    </a:cubicBezTo>
                    <a:cubicBezTo>
                      <a:pt x="21561" y="15742"/>
                      <a:pt x="21600" y="14661"/>
                      <a:pt x="21600" y="13488"/>
                    </a:cubicBezTo>
                    <a:cubicBezTo>
                      <a:pt x="21600" y="12314"/>
                      <a:pt x="21561" y="11220"/>
                      <a:pt x="21484" y="10235"/>
                    </a:cubicBezTo>
                    <a:cubicBezTo>
                      <a:pt x="21406" y="9238"/>
                      <a:pt x="21296" y="8367"/>
                      <a:pt x="21156" y="7651"/>
                    </a:cubicBezTo>
                    <a:cubicBezTo>
                      <a:pt x="21015" y="6931"/>
                      <a:pt x="20844" y="6363"/>
                      <a:pt x="20645" y="5962"/>
                    </a:cubicBezTo>
                    <a:cubicBezTo>
                      <a:pt x="20447" y="5565"/>
                      <a:pt x="20228" y="5362"/>
                      <a:pt x="19997" y="5362"/>
                    </a:cubicBezTo>
                    <a:close/>
                    <a:moveTo>
                      <a:pt x="6312" y="7247"/>
                    </a:moveTo>
                    <a:cubicBezTo>
                      <a:pt x="6187" y="7247"/>
                      <a:pt x="6067" y="7329"/>
                      <a:pt x="5957" y="7484"/>
                    </a:cubicBezTo>
                    <a:cubicBezTo>
                      <a:pt x="5847" y="7638"/>
                      <a:pt x="5751" y="7829"/>
                      <a:pt x="5664" y="8056"/>
                    </a:cubicBezTo>
                    <a:cubicBezTo>
                      <a:pt x="5577" y="8285"/>
                      <a:pt x="5498" y="8541"/>
                      <a:pt x="5432" y="8824"/>
                    </a:cubicBezTo>
                    <a:cubicBezTo>
                      <a:pt x="5365" y="9106"/>
                      <a:pt x="5314" y="9365"/>
                      <a:pt x="5272" y="9620"/>
                    </a:cubicBezTo>
                    <a:cubicBezTo>
                      <a:pt x="5238" y="9838"/>
                      <a:pt x="5244" y="10029"/>
                      <a:pt x="5290" y="10193"/>
                    </a:cubicBezTo>
                    <a:cubicBezTo>
                      <a:pt x="5335" y="10356"/>
                      <a:pt x="5375" y="10327"/>
                      <a:pt x="5409" y="10109"/>
                    </a:cubicBezTo>
                    <a:cubicBezTo>
                      <a:pt x="5443" y="9891"/>
                      <a:pt x="5487" y="9663"/>
                      <a:pt x="5542" y="9425"/>
                    </a:cubicBezTo>
                    <a:cubicBezTo>
                      <a:pt x="5597" y="9190"/>
                      <a:pt x="5660" y="8983"/>
                      <a:pt x="5734" y="8782"/>
                    </a:cubicBezTo>
                    <a:cubicBezTo>
                      <a:pt x="5808" y="8583"/>
                      <a:pt x="5892" y="8404"/>
                      <a:pt x="5986" y="8266"/>
                    </a:cubicBezTo>
                    <a:cubicBezTo>
                      <a:pt x="6081" y="8129"/>
                      <a:pt x="6190" y="8070"/>
                      <a:pt x="6312" y="8070"/>
                    </a:cubicBezTo>
                    <a:cubicBezTo>
                      <a:pt x="6448" y="8070"/>
                      <a:pt x="6570" y="8159"/>
                      <a:pt x="6680" y="8350"/>
                    </a:cubicBezTo>
                    <a:cubicBezTo>
                      <a:pt x="6790" y="8540"/>
                      <a:pt x="6883" y="8807"/>
                      <a:pt x="6959" y="9145"/>
                    </a:cubicBezTo>
                    <a:cubicBezTo>
                      <a:pt x="7035" y="9481"/>
                      <a:pt x="7091" y="9871"/>
                      <a:pt x="7133" y="10318"/>
                    </a:cubicBezTo>
                    <a:cubicBezTo>
                      <a:pt x="7175" y="10766"/>
                      <a:pt x="7197" y="11247"/>
                      <a:pt x="7197" y="11756"/>
                    </a:cubicBezTo>
                    <a:lnTo>
                      <a:pt x="7197" y="16950"/>
                    </a:lnTo>
                    <a:cubicBezTo>
                      <a:pt x="7118" y="17642"/>
                      <a:pt x="7021" y="18263"/>
                      <a:pt x="6907" y="18807"/>
                    </a:cubicBezTo>
                    <a:cubicBezTo>
                      <a:pt x="6808" y="19282"/>
                      <a:pt x="6690" y="19705"/>
                      <a:pt x="6550" y="20078"/>
                    </a:cubicBezTo>
                    <a:cubicBezTo>
                      <a:pt x="6410" y="20451"/>
                      <a:pt x="6248" y="20637"/>
                      <a:pt x="6062" y="20637"/>
                    </a:cubicBezTo>
                    <a:cubicBezTo>
                      <a:pt x="5778" y="20637"/>
                      <a:pt x="5565" y="20296"/>
                      <a:pt x="5423" y="19631"/>
                    </a:cubicBezTo>
                    <a:cubicBezTo>
                      <a:pt x="5281" y="18966"/>
                      <a:pt x="5208" y="18115"/>
                      <a:pt x="5208" y="17076"/>
                    </a:cubicBezTo>
                    <a:cubicBezTo>
                      <a:pt x="5208" y="16567"/>
                      <a:pt x="5227" y="16102"/>
                      <a:pt x="5264" y="15666"/>
                    </a:cubicBezTo>
                    <a:cubicBezTo>
                      <a:pt x="5299" y="15230"/>
                      <a:pt x="5355" y="14844"/>
                      <a:pt x="5435" y="14535"/>
                    </a:cubicBezTo>
                    <a:cubicBezTo>
                      <a:pt x="5514" y="14224"/>
                      <a:pt x="5615" y="13990"/>
                      <a:pt x="5737" y="13809"/>
                    </a:cubicBezTo>
                    <a:cubicBezTo>
                      <a:pt x="5858" y="13628"/>
                      <a:pt x="6005" y="13530"/>
                      <a:pt x="6175" y="13530"/>
                    </a:cubicBezTo>
                    <a:lnTo>
                      <a:pt x="6770" y="13530"/>
                    </a:lnTo>
                    <a:cubicBezTo>
                      <a:pt x="6827" y="13530"/>
                      <a:pt x="6857" y="13398"/>
                      <a:pt x="6857" y="13125"/>
                    </a:cubicBezTo>
                    <a:cubicBezTo>
                      <a:pt x="6857" y="12852"/>
                      <a:pt x="6827" y="12706"/>
                      <a:pt x="6770" y="12706"/>
                    </a:cubicBezTo>
                    <a:lnTo>
                      <a:pt x="6175" y="12706"/>
                    </a:lnTo>
                    <a:cubicBezTo>
                      <a:pt x="5990" y="12706"/>
                      <a:pt x="5825" y="12828"/>
                      <a:pt x="5685" y="13055"/>
                    </a:cubicBezTo>
                    <a:cubicBezTo>
                      <a:pt x="5544" y="13284"/>
                      <a:pt x="5427" y="13585"/>
                      <a:pt x="5330" y="13976"/>
                    </a:cubicBezTo>
                    <a:cubicBezTo>
                      <a:pt x="5234" y="14369"/>
                      <a:pt x="5162" y="14831"/>
                      <a:pt x="5113" y="15359"/>
                    </a:cubicBezTo>
                    <a:cubicBezTo>
                      <a:pt x="5063" y="15886"/>
                      <a:pt x="5037" y="16457"/>
                      <a:pt x="5037" y="17076"/>
                    </a:cubicBezTo>
                    <a:cubicBezTo>
                      <a:pt x="5037" y="17696"/>
                      <a:pt x="5059" y="18280"/>
                      <a:pt x="5101" y="18807"/>
                    </a:cubicBezTo>
                    <a:cubicBezTo>
                      <a:pt x="5143" y="19336"/>
                      <a:pt x="5204" y="19784"/>
                      <a:pt x="5290" y="20176"/>
                    </a:cubicBezTo>
                    <a:cubicBezTo>
                      <a:pt x="5375" y="20567"/>
                      <a:pt x="5483" y="20882"/>
                      <a:pt x="5612" y="21111"/>
                    </a:cubicBezTo>
                    <a:cubicBezTo>
                      <a:pt x="5741" y="21339"/>
                      <a:pt x="5892" y="21446"/>
                      <a:pt x="6062" y="21446"/>
                    </a:cubicBezTo>
                    <a:cubicBezTo>
                      <a:pt x="6198" y="21446"/>
                      <a:pt x="6322" y="21363"/>
                      <a:pt x="6434" y="21181"/>
                    </a:cubicBezTo>
                    <a:cubicBezTo>
                      <a:pt x="6545" y="21000"/>
                      <a:pt x="6646" y="20781"/>
                      <a:pt x="6735" y="20525"/>
                    </a:cubicBezTo>
                    <a:cubicBezTo>
                      <a:pt x="6824" y="20271"/>
                      <a:pt x="6899" y="19997"/>
                      <a:pt x="6962" y="19715"/>
                    </a:cubicBezTo>
                    <a:cubicBezTo>
                      <a:pt x="7024" y="19434"/>
                      <a:pt x="7073" y="19181"/>
                      <a:pt x="7107" y="18961"/>
                    </a:cubicBezTo>
                    <a:cubicBezTo>
                      <a:pt x="7122" y="18871"/>
                      <a:pt x="7134" y="18831"/>
                      <a:pt x="7145" y="18821"/>
                    </a:cubicBezTo>
                    <a:cubicBezTo>
                      <a:pt x="7156" y="18812"/>
                      <a:pt x="7166" y="18826"/>
                      <a:pt x="7174" y="18863"/>
                    </a:cubicBezTo>
                    <a:cubicBezTo>
                      <a:pt x="7181" y="18900"/>
                      <a:pt x="7187" y="18944"/>
                      <a:pt x="7191" y="19017"/>
                    </a:cubicBezTo>
                    <a:cubicBezTo>
                      <a:pt x="7195" y="19089"/>
                      <a:pt x="7197" y="19166"/>
                      <a:pt x="7197" y="19240"/>
                    </a:cubicBezTo>
                    <a:lnTo>
                      <a:pt x="7197" y="20762"/>
                    </a:lnTo>
                    <a:cubicBezTo>
                      <a:pt x="7197" y="21036"/>
                      <a:pt x="7224" y="21181"/>
                      <a:pt x="7281" y="21181"/>
                    </a:cubicBezTo>
                    <a:lnTo>
                      <a:pt x="7850" y="21181"/>
                    </a:lnTo>
                    <a:cubicBezTo>
                      <a:pt x="7907" y="21181"/>
                      <a:pt x="7935" y="21036"/>
                      <a:pt x="7935" y="20762"/>
                    </a:cubicBezTo>
                    <a:cubicBezTo>
                      <a:pt x="7935" y="20490"/>
                      <a:pt x="7907" y="20357"/>
                      <a:pt x="7850" y="20357"/>
                    </a:cubicBezTo>
                    <a:lnTo>
                      <a:pt x="7453" y="20357"/>
                    </a:lnTo>
                    <a:cubicBezTo>
                      <a:pt x="7396" y="20357"/>
                      <a:pt x="7368" y="20226"/>
                      <a:pt x="7368" y="19952"/>
                    </a:cubicBezTo>
                    <a:lnTo>
                      <a:pt x="7368" y="11756"/>
                    </a:lnTo>
                    <a:cubicBezTo>
                      <a:pt x="7368" y="11136"/>
                      <a:pt x="7342" y="10558"/>
                      <a:pt x="7293" y="10011"/>
                    </a:cubicBezTo>
                    <a:cubicBezTo>
                      <a:pt x="7244" y="9465"/>
                      <a:pt x="7175" y="8983"/>
                      <a:pt x="7084" y="8573"/>
                    </a:cubicBezTo>
                    <a:cubicBezTo>
                      <a:pt x="6993" y="8163"/>
                      <a:pt x="6881" y="7833"/>
                      <a:pt x="6750" y="7596"/>
                    </a:cubicBezTo>
                    <a:cubicBezTo>
                      <a:pt x="6619" y="7359"/>
                      <a:pt x="6475" y="7247"/>
                      <a:pt x="6312" y="7247"/>
                    </a:cubicBezTo>
                    <a:close/>
                    <a:moveTo>
                      <a:pt x="20055" y="8042"/>
                    </a:moveTo>
                    <a:cubicBezTo>
                      <a:pt x="20212" y="8042"/>
                      <a:pt x="20353" y="8172"/>
                      <a:pt x="20476" y="8419"/>
                    </a:cubicBezTo>
                    <a:cubicBezTo>
                      <a:pt x="20599" y="8666"/>
                      <a:pt x="20701" y="8997"/>
                      <a:pt x="20787" y="9439"/>
                    </a:cubicBezTo>
                    <a:cubicBezTo>
                      <a:pt x="20873" y="9884"/>
                      <a:pt x="20942" y="10433"/>
                      <a:pt x="20990" y="11072"/>
                    </a:cubicBezTo>
                    <a:cubicBezTo>
                      <a:pt x="21040" y="11734"/>
                      <a:pt x="21066" y="12484"/>
                      <a:pt x="21066" y="13306"/>
                    </a:cubicBezTo>
                    <a:cubicBezTo>
                      <a:pt x="21066" y="14146"/>
                      <a:pt x="21040" y="14909"/>
                      <a:pt x="20990" y="15568"/>
                    </a:cubicBezTo>
                    <a:cubicBezTo>
                      <a:pt x="20942" y="16209"/>
                      <a:pt x="20873" y="16758"/>
                      <a:pt x="20787" y="17202"/>
                    </a:cubicBezTo>
                    <a:cubicBezTo>
                      <a:pt x="20702" y="17638"/>
                      <a:pt x="20599" y="17989"/>
                      <a:pt x="20479" y="18221"/>
                    </a:cubicBezTo>
                    <a:cubicBezTo>
                      <a:pt x="20356" y="18462"/>
                      <a:pt x="20213" y="18584"/>
                      <a:pt x="20055" y="18584"/>
                    </a:cubicBezTo>
                    <a:cubicBezTo>
                      <a:pt x="19898" y="18584"/>
                      <a:pt x="19755" y="18462"/>
                      <a:pt x="19632" y="18221"/>
                    </a:cubicBezTo>
                    <a:cubicBezTo>
                      <a:pt x="19512" y="17989"/>
                      <a:pt x="19409" y="17650"/>
                      <a:pt x="19324" y="17216"/>
                    </a:cubicBezTo>
                    <a:cubicBezTo>
                      <a:pt x="19237" y="16765"/>
                      <a:pt x="19170" y="16221"/>
                      <a:pt x="19121" y="15568"/>
                    </a:cubicBezTo>
                    <a:cubicBezTo>
                      <a:pt x="19071" y="14913"/>
                      <a:pt x="19045" y="14151"/>
                      <a:pt x="19045" y="13306"/>
                    </a:cubicBezTo>
                    <a:cubicBezTo>
                      <a:pt x="19045" y="12479"/>
                      <a:pt x="19071" y="11729"/>
                      <a:pt x="19121" y="11072"/>
                    </a:cubicBezTo>
                    <a:cubicBezTo>
                      <a:pt x="19170" y="10429"/>
                      <a:pt x="19238" y="9881"/>
                      <a:pt x="19324" y="9439"/>
                    </a:cubicBezTo>
                    <a:cubicBezTo>
                      <a:pt x="19410" y="8995"/>
                      <a:pt x="19511" y="8667"/>
                      <a:pt x="19635" y="8419"/>
                    </a:cubicBezTo>
                    <a:cubicBezTo>
                      <a:pt x="19757" y="8172"/>
                      <a:pt x="19899" y="8042"/>
                      <a:pt x="20055" y="80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94" name="Shape 194"/>
              <p:cNvSpPr/>
              <p:nvPr/>
            </p:nvSpPr>
            <p:spPr>
              <a:xfrm>
                <a:off x="376801" y="88659"/>
                <a:ext cx="283710" cy="3086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60" extrusionOk="0">
                    <a:moveTo>
                      <a:pt x="21213" y="11458"/>
                    </a:moveTo>
                    <a:lnTo>
                      <a:pt x="19665" y="11458"/>
                    </a:lnTo>
                    <a:cubicBezTo>
                      <a:pt x="19526" y="11458"/>
                      <a:pt x="19407" y="11423"/>
                      <a:pt x="19303" y="11352"/>
                    </a:cubicBezTo>
                    <a:cubicBezTo>
                      <a:pt x="19200" y="11281"/>
                      <a:pt x="19106" y="11198"/>
                      <a:pt x="19020" y="11103"/>
                    </a:cubicBezTo>
                    <a:lnTo>
                      <a:pt x="15331" y="6393"/>
                    </a:lnTo>
                    <a:cubicBezTo>
                      <a:pt x="15227" y="6251"/>
                      <a:pt x="15227" y="6109"/>
                      <a:pt x="15331" y="5967"/>
                    </a:cubicBezTo>
                    <a:lnTo>
                      <a:pt x="18242" y="2078"/>
                    </a:lnTo>
                    <a:cubicBezTo>
                      <a:pt x="18311" y="1983"/>
                      <a:pt x="18401" y="1899"/>
                      <a:pt x="18513" y="1828"/>
                    </a:cubicBezTo>
                    <a:cubicBezTo>
                      <a:pt x="18530" y="1817"/>
                      <a:pt x="18584" y="1790"/>
                      <a:pt x="18658" y="1754"/>
                    </a:cubicBezTo>
                    <a:cubicBezTo>
                      <a:pt x="19600" y="1650"/>
                      <a:pt x="20445" y="1250"/>
                      <a:pt x="21072" y="657"/>
                    </a:cubicBezTo>
                    <a:cubicBezTo>
                      <a:pt x="21234" y="504"/>
                      <a:pt x="21230" y="258"/>
                      <a:pt x="21064" y="110"/>
                    </a:cubicBezTo>
                    <a:cubicBezTo>
                      <a:pt x="20896" y="-39"/>
                      <a:pt x="20630" y="-36"/>
                      <a:pt x="20467" y="118"/>
                    </a:cubicBezTo>
                    <a:cubicBezTo>
                      <a:pt x="19916" y="637"/>
                      <a:pt x="19162" y="966"/>
                      <a:pt x="18322" y="1002"/>
                    </a:cubicBezTo>
                    <a:lnTo>
                      <a:pt x="17812" y="990"/>
                    </a:lnTo>
                    <a:cubicBezTo>
                      <a:pt x="17055" y="913"/>
                      <a:pt x="16380" y="594"/>
                      <a:pt x="15873" y="117"/>
                    </a:cubicBezTo>
                    <a:cubicBezTo>
                      <a:pt x="15710" y="-37"/>
                      <a:pt x="15443" y="-40"/>
                      <a:pt x="15276" y="110"/>
                    </a:cubicBezTo>
                    <a:cubicBezTo>
                      <a:pt x="15109" y="259"/>
                      <a:pt x="15106" y="504"/>
                      <a:pt x="15269" y="657"/>
                    </a:cubicBezTo>
                    <a:lnTo>
                      <a:pt x="15268" y="657"/>
                    </a:lnTo>
                    <a:cubicBezTo>
                      <a:pt x="15838" y="1195"/>
                      <a:pt x="16587" y="1573"/>
                      <a:pt x="17425" y="1717"/>
                    </a:cubicBezTo>
                    <a:cubicBezTo>
                      <a:pt x="17428" y="1728"/>
                      <a:pt x="17435" y="1739"/>
                      <a:pt x="17437" y="1751"/>
                    </a:cubicBezTo>
                    <a:cubicBezTo>
                      <a:pt x="17459" y="1838"/>
                      <a:pt x="17430" y="1972"/>
                      <a:pt x="17345" y="2067"/>
                    </a:cubicBezTo>
                    <a:lnTo>
                      <a:pt x="14867" y="5352"/>
                    </a:lnTo>
                    <a:cubicBezTo>
                      <a:pt x="14746" y="5525"/>
                      <a:pt x="14626" y="5525"/>
                      <a:pt x="14506" y="5352"/>
                    </a:cubicBezTo>
                    <a:lnTo>
                      <a:pt x="11411" y="1400"/>
                    </a:lnTo>
                    <a:cubicBezTo>
                      <a:pt x="11324" y="1305"/>
                      <a:pt x="11310" y="1221"/>
                      <a:pt x="11372" y="1150"/>
                    </a:cubicBezTo>
                    <a:cubicBezTo>
                      <a:pt x="11431" y="1079"/>
                      <a:pt x="11530" y="1045"/>
                      <a:pt x="11668" y="1045"/>
                    </a:cubicBezTo>
                    <a:lnTo>
                      <a:pt x="13732" y="1045"/>
                    </a:lnTo>
                    <a:cubicBezTo>
                      <a:pt x="13989" y="1045"/>
                      <a:pt x="14119" y="926"/>
                      <a:pt x="14119" y="690"/>
                    </a:cubicBezTo>
                    <a:cubicBezTo>
                      <a:pt x="14119" y="453"/>
                      <a:pt x="13989" y="335"/>
                      <a:pt x="13732" y="335"/>
                    </a:cubicBezTo>
                    <a:lnTo>
                      <a:pt x="8315" y="335"/>
                    </a:lnTo>
                    <a:cubicBezTo>
                      <a:pt x="8056" y="335"/>
                      <a:pt x="7928" y="453"/>
                      <a:pt x="7928" y="690"/>
                    </a:cubicBezTo>
                    <a:cubicBezTo>
                      <a:pt x="7928" y="926"/>
                      <a:pt x="8056" y="1045"/>
                      <a:pt x="8315" y="1045"/>
                    </a:cubicBezTo>
                    <a:lnTo>
                      <a:pt x="9863" y="1045"/>
                    </a:lnTo>
                    <a:cubicBezTo>
                      <a:pt x="10000" y="1045"/>
                      <a:pt x="10124" y="1079"/>
                      <a:pt x="10237" y="1150"/>
                    </a:cubicBezTo>
                    <a:cubicBezTo>
                      <a:pt x="10348" y="1221"/>
                      <a:pt x="10438" y="1305"/>
                      <a:pt x="10508" y="1400"/>
                    </a:cubicBezTo>
                    <a:lnTo>
                      <a:pt x="14066" y="5967"/>
                    </a:lnTo>
                    <a:cubicBezTo>
                      <a:pt x="14170" y="6109"/>
                      <a:pt x="14170" y="6251"/>
                      <a:pt x="14066" y="6393"/>
                    </a:cubicBezTo>
                    <a:lnTo>
                      <a:pt x="2579" y="20495"/>
                    </a:lnTo>
                    <a:cubicBezTo>
                      <a:pt x="2492" y="20590"/>
                      <a:pt x="2399" y="20674"/>
                      <a:pt x="2295" y="20745"/>
                    </a:cubicBezTo>
                    <a:cubicBezTo>
                      <a:pt x="2192" y="20816"/>
                      <a:pt x="2072" y="20850"/>
                      <a:pt x="1935" y="20850"/>
                    </a:cubicBezTo>
                    <a:lnTo>
                      <a:pt x="387" y="20850"/>
                    </a:lnTo>
                    <a:cubicBezTo>
                      <a:pt x="128" y="20850"/>
                      <a:pt x="0" y="20969"/>
                      <a:pt x="0" y="21205"/>
                    </a:cubicBezTo>
                    <a:cubicBezTo>
                      <a:pt x="0" y="21442"/>
                      <a:pt x="128" y="21560"/>
                      <a:pt x="387" y="21560"/>
                    </a:cubicBezTo>
                    <a:lnTo>
                      <a:pt x="5803" y="21560"/>
                    </a:lnTo>
                    <a:cubicBezTo>
                      <a:pt x="6061" y="21560"/>
                      <a:pt x="6190" y="21442"/>
                      <a:pt x="6190" y="21205"/>
                    </a:cubicBezTo>
                    <a:cubicBezTo>
                      <a:pt x="6190" y="20969"/>
                      <a:pt x="6061" y="20850"/>
                      <a:pt x="5803" y="20850"/>
                    </a:cubicBezTo>
                    <a:lnTo>
                      <a:pt x="3740" y="20850"/>
                    </a:lnTo>
                    <a:cubicBezTo>
                      <a:pt x="3602" y="20850"/>
                      <a:pt x="3504" y="20816"/>
                      <a:pt x="3442" y="20745"/>
                    </a:cubicBezTo>
                    <a:cubicBezTo>
                      <a:pt x="3382" y="20674"/>
                      <a:pt x="3395" y="20590"/>
                      <a:pt x="3481" y="20495"/>
                    </a:cubicBezTo>
                    <a:lnTo>
                      <a:pt x="14506" y="6985"/>
                    </a:lnTo>
                    <a:cubicBezTo>
                      <a:pt x="14626" y="6827"/>
                      <a:pt x="14746" y="6827"/>
                      <a:pt x="14867" y="6985"/>
                    </a:cubicBezTo>
                    <a:lnTo>
                      <a:pt x="18117" y="11103"/>
                    </a:lnTo>
                    <a:cubicBezTo>
                      <a:pt x="18204" y="11198"/>
                      <a:pt x="18216" y="11281"/>
                      <a:pt x="18156" y="11352"/>
                    </a:cubicBezTo>
                    <a:cubicBezTo>
                      <a:pt x="18095" y="11423"/>
                      <a:pt x="17996" y="11458"/>
                      <a:pt x="17859" y="11458"/>
                    </a:cubicBezTo>
                    <a:lnTo>
                      <a:pt x="15795" y="11458"/>
                    </a:lnTo>
                    <a:cubicBezTo>
                      <a:pt x="15537" y="11458"/>
                      <a:pt x="15409" y="11577"/>
                      <a:pt x="15409" y="11813"/>
                    </a:cubicBezTo>
                    <a:cubicBezTo>
                      <a:pt x="15409" y="12050"/>
                      <a:pt x="15537" y="12167"/>
                      <a:pt x="15795" y="12167"/>
                    </a:cubicBezTo>
                    <a:lnTo>
                      <a:pt x="21213" y="12167"/>
                    </a:lnTo>
                    <a:cubicBezTo>
                      <a:pt x="21470" y="12167"/>
                      <a:pt x="21600" y="12050"/>
                      <a:pt x="21600" y="11813"/>
                    </a:cubicBezTo>
                    <a:cubicBezTo>
                      <a:pt x="21600" y="11577"/>
                      <a:pt x="21470" y="11458"/>
                      <a:pt x="21213" y="1145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95" name="Shape 195"/>
              <p:cNvSpPr/>
              <p:nvPr/>
            </p:nvSpPr>
            <p:spPr>
              <a:xfrm>
                <a:off x="592908" y="72035"/>
                <a:ext cx="44769" cy="20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802" y="11979"/>
                    </a:moveTo>
                    <a:cubicBezTo>
                      <a:pt x="15493" y="11979"/>
                      <a:pt x="14427" y="10116"/>
                      <a:pt x="14427" y="7815"/>
                    </a:cubicBezTo>
                    <a:cubicBezTo>
                      <a:pt x="14427" y="5520"/>
                      <a:pt x="15493" y="3657"/>
                      <a:pt x="16802" y="3657"/>
                    </a:cubicBezTo>
                    <a:cubicBezTo>
                      <a:pt x="18118" y="3657"/>
                      <a:pt x="19185" y="5520"/>
                      <a:pt x="19185" y="7815"/>
                    </a:cubicBezTo>
                    <a:cubicBezTo>
                      <a:pt x="19185" y="10116"/>
                      <a:pt x="18118" y="11979"/>
                      <a:pt x="16802" y="11979"/>
                    </a:cubicBezTo>
                    <a:close/>
                    <a:moveTo>
                      <a:pt x="10799" y="0"/>
                    </a:moveTo>
                    <a:cubicBezTo>
                      <a:pt x="4837" y="0"/>
                      <a:pt x="0" y="4833"/>
                      <a:pt x="0" y="10803"/>
                    </a:cubicBezTo>
                    <a:cubicBezTo>
                      <a:pt x="0" y="16767"/>
                      <a:pt x="4837" y="21600"/>
                      <a:pt x="10799" y="21600"/>
                    </a:cubicBezTo>
                    <a:cubicBezTo>
                      <a:pt x="16761" y="21600"/>
                      <a:pt x="21600" y="16767"/>
                      <a:pt x="21600" y="10803"/>
                    </a:cubicBezTo>
                    <a:cubicBezTo>
                      <a:pt x="21600" y="4833"/>
                      <a:pt x="16761" y="0"/>
                      <a:pt x="107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  <p:sp>
        <p:nvSpPr>
          <p:cNvPr id="198" name="Shape 198"/>
          <p:cNvSpPr/>
          <p:nvPr/>
        </p:nvSpPr>
        <p:spPr>
          <a:xfrm>
            <a:off x="8660187" y="6553200"/>
            <a:ext cx="97069" cy="203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normAutofit/>
          </a:bodyPr>
          <a:lstStyle>
            <a:lvl1pPr>
              <a:defRPr sz="180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pPr algn="ctr" defTabSz="309563">
              <a:defRPr>
                <a:solidFill>
                  <a:srgbClr val="000000"/>
                </a:solidFill>
              </a:defRPr>
            </a:pPr>
            <a:r>
              <a:rPr sz="675" kern="0"/>
              <a:t>￼</a:t>
            </a:r>
          </a:p>
        </p:txBody>
      </p:sp>
      <p:grpSp>
        <p:nvGrpSpPr>
          <p:cNvPr id="201" name="Group 201">
            <a:hlinkClick r:id="" action="ppaction://hlinkshowjump?jump=previousslide"/>
          </p:cNvPr>
          <p:cNvGrpSpPr/>
          <p:nvPr/>
        </p:nvGrpSpPr>
        <p:grpSpPr>
          <a:xfrm>
            <a:off x="8488688" y="6575220"/>
            <a:ext cx="109845" cy="146460"/>
            <a:chOff x="0" y="0"/>
            <a:chExt cx="292918" cy="292918"/>
          </a:xfrm>
        </p:grpSpPr>
        <p:sp>
          <p:nvSpPr>
            <p:cNvPr id="199" name="Shape 199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222B31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200" name="Shape 200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22B3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204" name="Group 204">
            <a:hlinkClick r:id="" action="ppaction://hlinkshowjump?jump=nextslide"/>
          </p:cNvPr>
          <p:cNvGrpSpPr/>
          <p:nvPr/>
        </p:nvGrpSpPr>
        <p:grpSpPr>
          <a:xfrm flipH="1">
            <a:off x="8807776" y="6575220"/>
            <a:ext cx="109845" cy="146460"/>
            <a:chOff x="0" y="0"/>
            <a:chExt cx="292918" cy="292918"/>
          </a:xfrm>
        </p:grpSpPr>
        <p:sp>
          <p:nvSpPr>
            <p:cNvPr id="202" name="Shape 202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222B31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203" name="Shape 203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22B3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sp>
        <p:nvSpPr>
          <p:cNvPr id="205" name="Shape 205"/>
          <p:cNvSpPr>
            <a:spLocks noGrp="1"/>
          </p:cNvSpPr>
          <p:nvPr>
            <p:ph type="sldNum" sz="quarter" idx="2"/>
          </p:nvPr>
        </p:nvSpPr>
        <p:spPr>
          <a:xfrm>
            <a:off x="8639007" y="6616700"/>
            <a:ext cx="139430" cy="203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1283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206" name="Shape 206"/>
          <p:cNvSpPr>
            <a:spLocks noGrp="1"/>
          </p:cNvSpPr>
          <p:nvPr>
            <p:ph type="title"/>
          </p:nvPr>
        </p:nvSpPr>
        <p:spPr>
          <a:xfrm>
            <a:off x="744729" y="179682"/>
            <a:ext cx="7654543" cy="741978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FFFFFF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FFFFFF"/>
                </a:solidFill>
              </a:rP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845603327"/>
      </p:ext>
    </p:extLst>
  </p:cSld>
  <p:clrMapOvr>
    <a:masterClrMapping/>
  </p:clrMapOvr>
  <p:transition spd="med"/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ide Solid Color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" name="Group 215"/>
          <p:cNvGrpSpPr/>
          <p:nvPr/>
        </p:nvGrpSpPr>
        <p:grpSpPr>
          <a:xfrm>
            <a:off x="206257" y="6579295"/>
            <a:ext cx="652434" cy="198656"/>
            <a:chOff x="0" y="0"/>
            <a:chExt cx="1739821" cy="397311"/>
          </a:xfrm>
        </p:grpSpPr>
        <p:grpSp>
          <p:nvGrpSpPr>
            <p:cNvPr id="210" name="Group 210"/>
            <p:cNvGrpSpPr/>
            <p:nvPr/>
          </p:nvGrpSpPr>
          <p:grpSpPr>
            <a:xfrm>
              <a:off x="0" y="16976"/>
              <a:ext cx="378730" cy="275796"/>
              <a:chOff x="0" y="0"/>
              <a:chExt cx="378729" cy="275794"/>
            </a:xfrm>
          </p:grpSpPr>
          <p:sp>
            <p:nvSpPr>
              <p:cNvPr id="208" name="Shape 208"/>
              <p:cNvSpPr/>
              <p:nvPr/>
            </p:nvSpPr>
            <p:spPr>
              <a:xfrm>
                <a:off x="105200" y="0"/>
                <a:ext cx="273530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7316"/>
                    </a:moveTo>
                    <a:cubicBezTo>
                      <a:pt x="21600" y="19682"/>
                      <a:pt x="20404" y="21600"/>
                      <a:pt x="18928" y="21600"/>
                    </a:cubicBezTo>
                    <a:cubicBezTo>
                      <a:pt x="17453" y="21600"/>
                      <a:pt x="16257" y="19682"/>
                      <a:pt x="16257" y="17316"/>
                    </a:cubicBezTo>
                    <a:cubicBezTo>
                      <a:pt x="16257" y="12492"/>
                      <a:pt x="13809" y="8567"/>
                      <a:pt x="10800" y="8567"/>
                    </a:cubicBezTo>
                    <a:cubicBezTo>
                      <a:pt x="7791" y="8567"/>
                      <a:pt x="5343" y="12492"/>
                      <a:pt x="5343" y="17316"/>
                    </a:cubicBezTo>
                    <a:cubicBezTo>
                      <a:pt x="5343" y="19682"/>
                      <a:pt x="4147" y="21600"/>
                      <a:pt x="2672" y="21600"/>
                    </a:cubicBezTo>
                    <a:cubicBezTo>
                      <a:pt x="1197" y="21600"/>
                      <a:pt x="0" y="19682"/>
                      <a:pt x="0" y="17316"/>
                    </a:cubicBezTo>
                    <a:cubicBezTo>
                      <a:pt x="0" y="12691"/>
                      <a:pt x="1123" y="8343"/>
                      <a:pt x="3163" y="5072"/>
                    </a:cubicBezTo>
                    <a:cubicBezTo>
                      <a:pt x="5204" y="1801"/>
                      <a:pt x="7915" y="0"/>
                      <a:pt x="10800" y="0"/>
                    </a:cubicBezTo>
                    <a:cubicBezTo>
                      <a:pt x="13685" y="0"/>
                      <a:pt x="16397" y="1801"/>
                      <a:pt x="18437" y="5072"/>
                    </a:cubicBezTo>
                    <a:cubicBezTo>
                      <a:pt x="20477" y="8343"/>
                      <a:pt x="21600" y="12691"/>
                      <a:pt x="21600" y="17316"/>
                    </a:cubicBezTo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209" name="Shape 209"/>
              <p:cNvSpPr/>
              <p:nvPr/>
            </p:nvSpPr>
            <p:spPr>
              <a:xfrm>
                <a:off x="0" y="105200"/>
                <a:ext cx="273528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003" y="6600"/>
                    </a:moveTo>
                    <a:cubicBezTo>
                      <a:pt x="17003" y="3730"/>
                      <a:pt x="18459" y="1393"/>
                      <a:pt x="20250" y="1393"/>
                    </a:cubicBezTo>
                    <a:cubicBezTo>
                      <a:pt x="20499" y="1393"/>
                      <a:pt x="20740" y="1442"/>
                      <a:pt x="20972" y="1527"/>
                    </a:cubicBezTo>
                    <a:cubicBezTo>
                      <a:pt x="20482" y="594"/>
                      <a:pt x="19749" y="0"/>
                      <a:pt x="18928" y="0"/>
                    </a:cubicBezTo>
                    <a:cubicBezTo>
                      <a:pt x="17453" y="0"/>
                      <a:pt x="16257" y="1918"/>
                      <a:pt x="16257" y="4284"/>
                    </a:cubicBezTo>
                    <a:cubicBezTo>
                      <a:pt x="16257" y="6254"/>
                      <a:pt x="15844" y="8067"/>
                      <a:pt x="15156" y="9532"/>
                    </a:cubicBezTo>
                    <a:cubicBezTo>
                      <a:pt x="16156" y="9547"/>
                      <a:pt x="16966" y="10855"/>
                      <a:pt x="16966" y="12461"/>
                    </a:cubicBezTo>
                    <a:cubicBezTo>
                      <a:pt x="16966" y="14077"/>
                      <a:pt x="16146" y="15392"/>
                      <a:pt x="15138" y="15392"/>
                    </a:cubicBezTo>
                    <a:cubicBezTo>
                      <a:pt x="14130" y="15392"/>
                      <a:pt x="13310" y="14077"/>
                      <a:pt x="13310" y="12461"/>
                    </a:cubicBezTo>
                    <a:cubicBezTo>
                      <a:pt x="13310" y="12313"/>
                      <a:pt x="13319" y="12169"/>
                      <a:pt x="13333" y="12027"/>
                    </a:cubicBezTo>
                    <a:cubicBezTo>
                      <a:pt x="12575" y="12667"/>
                      <a:pt x="11714" y="13033"/>
                      <a:pt x="10800" y="13033"/>
                    </a:cubicBezTo>
                    <a:cubicBezTo>
                      <a:pt x="9907" y="13033"/>
                      <a:pt x="9065" y="12681"/>
                      <a:pt x="8321" y="12068"/>
                    </a:cubicBezTo>
                    <a:cubicBezTo>
                      <a:pt x="8331" y="12197"/>
                      <a:pt x="8339" y="12327"/>
                      <a:pt x="8339" y="12461"/>
                    </a:cubicBezTo>
                    <a:cubicBezTo>
                      <a:pt x="8339" y="14077"/>
                      <a:pt x="7519" y="15392"/>
                      <a:pt x="6511" y="15392"/>
                    </a:cubicBezTo>
                    <a:cubicBezTo>
                      <a:pt x="5503" y="15392"/>
                      <a:pt x="4683" y="14077"/>
                      <a:pt x="4683" y="12461"/>
                    </a:cubicBezTo>
                    <a:cubicBezTo>
                      <a:pt x="4683" y="10880"/>
                      <a:pt x="5468" y="9591"/>
                      <a:pt x="6446" y="9535"/>
                    </a:cubicBezTo>
                    <a:cubicBezTo>
                      <a:pt x="5757" y="8071"/>
                      <a:pt x="5343" y="6255"/>
                      <a:pt x="5343" y="4284"/>
                    </a:cubicBezTo>
                    <a:cubicBezTo>
                      <a:pt x="5343" y="1918"/>
                      <a:pt x="4147" y="0"/>
                      <a:pt x="2671" y="0"/>
                    </a:cubicBezTo>
                    <a:cubicBezTo>
                      <a:pt x="1843" y="0"/>
                      <a:pt x="1103" y="605"/>
                      <a:pt x="613" y="1554"/>
                    </a:cubicBezTo>
                    <a:cubicBezTo>
                      <a:pt x="865" y="1453"/>
                      <a:pt x="1127" y="1393"/>
                      <a:pt x="1399" y="1393"/>
                    </a:cubicBezTo>
                    <a:cubicBezTo>
                      <a:pt x="3190" y="1393"/>
                      <a:pt x="4646" y="3730"/>
                      <a:pt x="4646" y="6600"/>
                    </a:cubicBezTo>
                    <a:cubicBezTo>
                      <a:pt x="4646" y="9472"/>
                      <a:pt x="3190" y="11808"/>
                      <a:pt x="1399" y="11808"/>
                    </a:cubicBezTo>
                    <a:cubicBezTo>
                      <a:pt x="1284" y="11808"/>
                      <a:pt x="1171" y="11799"/>
                      <a:pt x="1060" y="11780"/>
                    </a:cubicBezTo>
                    <a:cubicBezTo>
                      <a:pt x="1581" y="13519"/>
                      <a:pt x="2287" y="15123"/>
                      <a:pt x="3163" y="16528"/>
                    </a:cubicBezTo>
                    <a:cubicBezTo>
                      <a:pt x="4357" y="18443"/>
                      <a:pt x="5783" y="19849"/>
                      <a:pt x="7337" y="20690"/>
                    </a:cubicBezTo>
                    <a:cubicBezTo>
                      <a:pt x="7583" y="17880"/>
                      <a:pt x="9088" y="15708"/>
                      <a:pt x="10908" y="15708"/>
                    </a:cubicBezTo>
                    <a:cubicBezTo>
                      <a:pt x="12703" y="15708"/>
                      <a:pt x="14192" y="17823"/>
                      <a:pt x="14467" y="20580"/>
                    </a:cubicBezTo>
                    <a:cubicBezTo>
                      <a:pt x="15943" y="19728"/>
                      <a:pt x="17295" y="18359"/>
                      <a:pt x="18437" y="16528"/>
                    </a:cubicBezTo>
                    <a:cubicBezTo>
                      <a:pt x="19312" y="15125"/>
                      <a:pt x="20017" y="13522"/>
                      <a:pt x="20539" y="11785"/>
                    </a:cubicBezTo>
                    <a:cubicBezTo>
                      <a:pt x="20444" y="11799"/>
                      <a:pt x="20348" y="11808"/>
                      <a:pt x="20250" y="11808"/>
                    </a:cubicBezTo>
                    <a:cubicBezTo>
                      <a:pt x="18459" y="11808"/>
                      <a:pt x="17003" y="9472"/>
                      <a:pt x="17003" y="6600"/>
                    </a:cubicBezTo>
                    <a:close/>
                    <a:moveTo>
                      <a:pt x="21563" y="3598"/>
                    </a:moveTo>
                    <a:cubicBezTo>
                      <a:pt x="21191" y="3178"/>
                      <a:pt x="20738" y="2930"/>
                      <a:pt x="20250" y="2930"/>
                    </a:cubicBezTo>
                    <a:cubicBezTo>
                      <a:pt x="18988" y="2930"/>
                      <a:pt x="17961" y="4577"/>
                      <a:pt x="17961" y="6600"/>
                    </a:cubicBezTo>
                    <a:cubicBezTo>
                      <a:pt x="17961" y="8625"/>
                      <a:pt x="18988" y="10271"/>
                      <a:pt x="20250" y="10271"/>
                    </a:cubicBezTo>
                    <a:cubicBezTo>
                      <a:pt x="20507" y="10271"/>
                      <a:pt x="20753" y="10200"/>
                      <a:pt x="20983" y="10075"/>
                    </a:cubicBezTo>
                    <a:cubicBezTo>
                      <a:pt x="21388" y="8239"/>
                      <a:pt x="21600" y="6288"/>
                      <a:pt x="21600" y="4284"/>
                    </a:cubicBezTo>
                    <a:cubicBezTo>
                      <a:pt x="21600" y="4049"/>
                      <a:pt x="21585" y="3822"/>
                      <a:pt x="21563" y="3598"/>
                    </a:cubicBezTo>
                    <a:close/>
                    <a:moveTo>
                      <a:pt x="3688" y="6600"/>
                    </a:moveTo>
                    <a:cubicBezTo>
                      <a:pt x="3688" y="4577"/>
                      <a:pt x="2661" y="2930"/>
                      <a:pt x="1399" y="2930"/>
                    </a:cubicBezTo>
                    <a:cubicBezTo>
                      <a:pt x="886" y="2930"/>
                      <a:pt x="413" y="3205"/>
                      <a:pt x="31" y="3664"/>
                    </a:cubicBezTo>
                    <a:cubicBezTo>
                      <a:pt x="13" y="3867"/>
                      <a:pt x="0" y="4073"/>
                      <a:pt x="0" y="4284"/>
                    </a:cubicBezTo>
                    <a:cubicBezTo>
                      <a:pt x="0" y="6276"/>
                      <a:pt x="210" y="8216"/>
                      <a:pt x="610" y="10042"/>
                    </a:cubicBezTo>
                    <a:cubicBezTo>
                      <a:pt x="856" y="10188"/>
                      <a:pt x="1121" y="10271"/>
                      <a:pt x="1399" y="10271"/>
                    </a:cubicBezTo>
                    <a:cubicBezTo>
                      <a:pt x="2661" y="10271"/>
                      <a:pt x="3688" y="8625"/>
                      <a:pt x="3688" y="6600"/>
                    </a:cubicBezTo>
                    <a:close/>
                    <a:moveTo>
                      <a:pt x="5642" y="12461"/>
                    </a:moveTo>
                    <a:cubicBezTo>
                      <a:pt x="5642" y="13229"/>
                      <a:pt x="6032" y="13855"/>
                      <a:pt x="6511" y="13855"/>
                    </a:cubicBezTo>
                    <a:cubicBezTo>
                      <a:pt x="6991" y="13855"/>
                      <a:pt x="7380" y="13229"/>
                      <a:pt x="7380" y="12461"/>
                    </a:cubicBezTo>
                    <a:cubicBezTo>
                      <a:pt x="7380" y="11693"/>
                      <a:pt x="6991" y="11067"/>
                      <a:pt x="6511" y="11067"/>
                    </a:cubicBezTo>
                    <a:cubicBezTo>
                      <a:pt x="6032" y="11067"/>
                      <a:pt x="5642" y="11693"/>
                      <a:pt x="5642" y="12461"/>
                    </a:cubicBezTo>
                    <a:close/>
                    <a:moveTo>
                      <a:pt x="15138" y="13855"/>
                    </a:moveTo>
                    <a:cubicBezTo>
                      <a:pt x="15617" y="13855"/>
                      <a:pt x="16007" y="13229"/>
                      <a:pt x="16007" y="12461"/>
                    </a:cubicBezTo>
                    <a:cubicBezTo>
                      <a:pt x="16007" y="11693"/>
                      <a:pt x="15617" y="11067"/>
                      <a:pt x="15138" y="11067"/>
                    </a:cubicBezTo>
                    <a:cubicBezTo>
                      <a:pt x="14659" y="11067"/>
                      <a:pt x="14269" y="11693"/>
                      <a:pt x="14269" y="12461"/>
                    </a:cubicBezTo>
                    <a:cubicBezTo>
                      <a:pt x="14269" y="13229"/>
                      <a:pt x="14659" y="13855"/>
                      <a:pt x="15138" y="13855"/>
                    </a:cubicBezTo>
                    <a:close/>
                    <a:moveTo>
                      <a:pt x="10908" y="17245"/>
                    </a:moveTo>
                    <a:cubicBezTo>
                      <a:pt x="9525" y="17245"/>
                      <a:pt x="8387" y="18952"/>
                      <a:pt x="8268" y="21121"/>
                    </a:cubicBezTo>
                    <a:cubicBezTo>
                      <a:pt x="9088" y="21435"/>
                      <a:pt x="9936" y="21600"/>
                      <a:pt x="10800" y="21600"/>
                    </a:cubicBezTo>
                    <a:cubicBezTo>
                      <a:pt x="11738" y="21600"/>
                      <a:pt x="12658" y="21406"/>
                      <a:pt x="13542" y="21036"/>
                    </a:cubicBezTo>
                    <a:cubicBezTo>
                      <a:pt x="13399" y="18908"/>
                      <a:pt x="12273" y="17245"/>
                      <a:pt x="10908" y="1724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214" name="Group 214"/>
            <p:cNvGrpSpPr/>
            <p:nvPr/>
          </p:nvGrpSpPr>
          <p:grpSpPr>
            <a:xfrm>
              <a:off x="451491" y="-1"/>
              <a:ext cx="1288331" cy="397313"/>
              <a:chOff x="0" y="0"/>
              <a:chExt cx="1288330" cy="397311"/>
            </a:xfrm>
          </p:grpSpPr>
          <p:sp>
            <p:nvSpPr>
              <p:cNvPr id="211" name="Shape 211"/>
              <p:cNvSpPr/>
              <p:nvPr/>
            </p:nvSpPr>
            <p:spPr>
              <a:xfrm>
                <a:off x="0" y="0"/>
                <a:ext cx="1288331" cy="267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09" y="0"/>
                    </a:moveTo>
                    <a:cubicBezTo>
                      <a:pt x="11534" y="0"/>
                      <a:pt x="11413" y="501"/>
                      <a:pt x="11413" y="1340"/>
                    </a:cubicBezTo>
                    <a:cubicBezTo>
                      <a:pt x="11413" y="2179"/>
                      <a:pt x="11534" y="2681"/>
                      <a:pt x="11709" y="2681"/>
                    </a:cubicBezTo>
                    <a:lnTo>
                      <a:pt x="12014" y="2681"/>
                    </a:lnTo>
                    <a:lnTo>
                      <a:pt x="12014" y="18319"/>
                    </a:lnTo>
                    <a:lnTo>
                      <a:pt x="11709" y="18319"/>
                    </a:lnTo>
                    <a:cubicBezTo>
                      <a:pt x="11534" y="18319"/>
                      <a:pt x="11413" y="18820"/>
                      <a:pt x="11413" y="19659"/>
                    </a:cubicBezTo>
                    <a:cubicBezTo>
                      <a:pt x="11413" y="20498"/>
                      <a:pt x="11534" y="21000"/>
                      <a:pt x="11709" y="21000"/>
                    </a:cubicBezTo>
                    <a:lnTo>
                      <a:pt x="12960" y="21000"/>
                    </a:lnTo>
                    <a:cubicBezTo>
                      <a:pt x="13134" y="21000"/>
                      <a:pt x="13256" y="20498"/>
                      <a:pt x="13256" y="19659"/>
                    </a:cubicBezTo>
                    <a:cubicBezTo>
                      <a:pt x="13256" y="18820"/>
                      <a:pt x="13134" y="18319"/>
                      <a:pt x="12960" y="18319"/>
                    </a:cubicBezTo>
                    <a:lnTo>
                      <a:pt x="12571" y="18319"/>
                    </a:lnTo>
                    <a:lnTo>
                      <a:pt x="12571" y="2681"/>
                    </a:lnTo>
                    <a:lnTo>
                      <a:pt x="13613" y="2681"/>
                    </a:lnTo>
                    <a:cubicBezTo>
                      <a:pt x="13871" y="2681"/>
                      <a:pt x="14055" y="3073"/>
                      <a:pt x="14179" y="3686"/>
                    </a:cubicBezTo>
                    <a:cubicBezTo>
                      <a:pt x="14303" y="4297"/>
                      <a:pt x="14368" y="5355"/>
                      <a:pt x="14368" y="6730"/>
                    </a:cubicBezTo>
                    <a:cubicBezTo>
                      <a:pt x="14368" y="8105"/>
                      <a:pt x="14303" y="9163"/>
                      <a:pt x="14179" y="9774"/>
                    </a:cubicBezTo>
                    <a:cubicBezTo>
                      <a:pt x="14055" y="10387"/>
                      <a:pt x="13871" y="10723"/>
                      <a:pt x="13613" y="10723"/>
                    </a:cubicBezTo>
                    <a:lnTo>
                      <a:pt x="13123" y="10723"/>
                    </a:lnTo>
                    <a:cubicBezTo>
                      <a:pt x="12948" y="10723"/>
                      <a:pt x="12826" y="11225"/>
                      <a:pt x="12826" y="12064"/>
                    </a:cubicBezTo>
                    <a:cubicBezTo>
                      <a:pt x="12826" y="12903"/>
                      <a:pt x="12948" y="13404"/>
                      <a:pt x="13123" y="13404"/>
                    </a:cubicBezTo>
                    <a:lnTo>
                      <a:pt x="13613" y="13404"/>
                    </a:lnTo>
                    <a:cubicBezTo>
                      <a:pt x="14043" y="13404"/>
                      <a:pt x="14378" y="12863"/>
                      <a:pt x="14612" y="11673"/>
                    </a:cubicBezTo>
                    <a:cubicBezTo>
                      <a:pt x="14842" y="10498"/>
                      <a:pt x="14960" y="8860"/>
                      <a:pt x="14960" y="6744"/>
                    </a:cubicBezTo>
                    <a:cubicBezTo>
                      <a:pt x="14960" y="4628"/>
                      <a:pt x="14842" y="2962"/>
                      <a:pt x="14612" y="1787"/>
                    </a:cubicBezTo>
                    <a:cubicBezTo>
                      <a:pt x="14378" y="597"/>
                      <a:pt x="14043" y="0"/>
                      <a:pt x="13613" y="0"/>
                    </a:cubicBezTo>
                    <a:lnTo>
                      <a:pt x="11709" y="0"/>
                    </a:lnTo>
                    <a:close/>
                    <a:moveTo>
                      <a:pt x="84" y="2052"/>
                    </a:moveTo>
                    <a:cubicBezTo>
                      <a:pt x="27" y="2052"/>
                      <a:pt x="0" y="2199"/>
                      <a:pt x="0" y="2471"/>
                    </a:cubicBezTo>
                    <a:cubicBezTo>
                      <a:pt x="0" y="2746"/>
                      <a:pt x="27" y="2876"/>
                      <a:pt x="84" y="2876"/>
                    </a:cubicBezTo>
                    <a:lnTo>
                      <a:pt x="482" y="2876"/>
                    </a:lnTo>
                    <a:cubicBezTo>
                      <a:pt x="539" y="2876"/>
                      <a:pt x="569" y="3009"/>
                      <a:pt x="569" y="3281"/>
                    </a:cubicBezTo>
                    <a:lnTo>
                      <a:pt x="569" y="19952"/>
                    </a:lnTo>
                    <a:cubicBezTo>
                      <a:pt x="569" y="20226"/>
                      <a:pt x="539" y="20357"/>
                      <a:pt x="482" y="20357"/>
                    </a:cubicBezTo>
                    <a:lnTo>
                      <a:pt x="84" y="20357"/>
                    </a:lnTo>
                    <a:cubicBezTo>
                      <a:pt x="27" y="20357"/>
                      <a:pt x="0" y="20490"/>
                      <a:pt x="0" y="20762"/>
                    </a:cubicBezTo>
                    <a:cubicBezTo>
                      <a:pt x="0" y="21036"/>
                      <a:pt x="27" y="21181"/>
                      <a:pt x="84" y="21181"/>
                    </a:cubicBezTo>
                    <a:lnTo>
                      <a:pt x="1335" y="21181"/>
                    </a:lnTo>
                    <a:cubicBezTo>
                      <a:pt x="1393" y="21181"/>
                      <a:pt x="1420" y="21036"/>
                      <a:pt x="1420" y="20762"/>
                    </a:cubicBezTo>
                    <a:cubicBezTo>
                      <a:pt x="1420" y="20490"/>
                      <a:pt x="1393" y="20357"/>
                      <a:pt x="1335" y="20357"/>
                    </a:cubicBezTo>
                    <a:lnTo>
                      <a:pt x="825" y="20357"/>
                    </a:lnTo>
                    <a:cubicBezTo>
                      <a:pt x="768" y="20357"/>
                      <a:pt x="737" y="20226"/>
                      <a:pt x="737" y="19952"/>
                    </a:cubicBezTo>
                    <a:lnTo>
                      <a:pt x="737" y="3965"/>
                    </a:lnTo>
                    <a:cubicBezTo>
                      <a:pt x="737" y="3820"/>
                      <a:pt x="744" y="3750"/>
                      <a:pt x="755" y="3742"/>
                    </a:cubicBezTo>
                    <a:cubicBezTo>
                      <a:pt x="766" y="3733"/>
                      <a:pt x="776" y="3753"/>
                      <a:pt x="784" y="3826"/>
                    </a:cubicBezTo>
                    <a:lnTo>
                      <a:pt x="2375" y="20762"/>
                    </a:lnTo>
                    <a:cubicBezTo>
                      <a:pt x="2401" y="21036"/>
                      <a:pt x="2443" y="21181"/>
                      <a:pt x="2500" y="21181"/>
                    </a:cubicBezTo>
                    <a:cubicBezTo>
                      <a:pt x="2557" y="21181"/>
                      <a:pt x="2598" y="21036"/>
                      <a:pt x="2625" y="20762"/>
                    </a:cubicBezTo>
                    <a:lnTo>
                      <a:pt x="4215" y="3826"/>
                    </a:lnTo>
                    <a:cubicBezTo>
                      <a:pt x="4223" y="3753"/>
                      <a:pt x="4233" y="3733"/>
                      <a:pt x="4245" y="3742"/>
                    </a:cubicBezTo>
                    <a:cubicBezTo>
                      <a:pt x="4256" y="3750"/>
                      <a:pt x="4259" y="3820"/>
                      <a:pt x="4259" y="3965"/>
                    </a:cubicBezTo>
                    <a:lnTo>
                      <a:pt x="4259" y="19952"/>
                    </a:lnTo>
                    <a:cubicBezTo>
                      <a:pt x="4259" y="20226"/>
                      <a:pt x="4231" y="20357"/>
                      <a:pt x="4175" y="20357"/>
                    </a:cubicBezTo>
                    <a:lnTo>
                      <a:pt x="3664" y="20357"/>
                    </a:lnTo>
                    <a:cubicBezTo>
                      <a:pt x="3607" y="20357"/>
                      <a:pt x="3580" y="20490"/>
                      <a:pt x="3580" y="20762"/>
                    </a:cubicBezTo>
                    <a:cubicBezTo>
                      <a:pt x="3580" y="21036"/>
                      <a:pt x="3607" y="21181"/>
                      <a:pt x="3664" y="21181"/>
                    </a:cubicBezTo>
                    <a:lnTo>
                      <a:pt x="4912" y="21181"/>
                    </a:lnTo>
                    <a:cubicBezTo>
                      <a:pt x="4969" y="21181"/>
                      <a:pt x="4999" y="21036"/>
                      <a:pt x="4999" y="20762"/>
                    </a:cubicBezTo>
                    <a:cubicBezTo>
                      <a:pt x="4999" y="20490"/>
                      <a:pt x="4969" y="20357"/>
                      <a:pt x="4912" y="20357"/>
                    </a:cubicBezTo>
                    <a:lnTo>
                      <a:pt x="4517" y="20357"/>
                    </a:lnTo>
                    <a:cubicBezTo>
                      <a:pt x="4460" y="20357"/>
                      <a:pt x="4430" y="20226"/>
                      <a:pt x="4430" y="19952"/>
                    </a:cubicBezTo>
                    <a:lnTo>
                      <a:pt x="4430" y="3281"/>
                    </a:lnTo>
                    <a:cubicBezTo>
                      <a:pt x="4430" y="3009"/>
                      <a:pt x="4460" y="2876"/>
                      <a:pt x="4517" y="2876"/>
                    </a:cubicBezTo>
                    <a:lnTo>
                      <a:pt x="4912" y="2876"/>
                    </a:lnTo>
                    <a:cubicBezTo>
                      <a:pt x="4969" y="2876"/>
                      <a:pt x="4999" y="2746"/>
                      <a:pt x="4999" y="2471"/>
                    </a:cubicBezTo>
                    <a:cubicBezTo>
                      <a:pt x="4999" y="2199"/>
                      <a:pt x="4969" y="2052"/>
                      <a:pt x="4912" y="2052"/>
                    </a:cubicBezTo>
                    <a:lnTo>
                      <a:pt x="4288" y="2052"/>
                    </a:lnTo>
                    <a:cubicBezTo>
                      <a:pt x="4246" y="2052"/>
                      <a:pt x="4216" y="2090"/>
                      <a:pt x="4195" y="2164"/>
                    </a:cubicBezTo>
                    <a:cubicBezTo>
                      <a:pt x="4174" y="2235"/>
                      <a:pt x="4157" y="2344"/>
                      <a:pt x="4146" y="2471"/>
                    </a:cubicBezTo>
                    <a:lnTo>
                      <a:pt x="2555" y="19408"/>
                    </a:lnTo>
                    <a:cubicBezTo>
                      <a:pt x="2517" y="19790"/>
                      <a:pt x="2479" y="19790"/>
                      <a:pt x="2442" y="19408"/>
                    </a:cubicBezTo>
                    <a:lnTo>
                      <a:pt x="851" y="2471"/>
                    </a:lnTo>
                    <a:cubicBezTo>
                      <a:pt x="839" y="2344"/>
                      <a:pt x="825" y="2235"/>
                      <a:pt x="804" y="2164"/>
                    </a:cubicBezTo>
                    <a:cubicBezTo>
                      <a:pt x="783" y="2090"/>
                      <a:pt x="753" y="2052"/>
                      <a:pt x="711" y="2052"/>
                    </a:cubicBezTo>
                    <a:lnTo>
                      <a:pt x="84" y="2052"/>
                    </a:lnTo>
                    <a:close/>
                    <a:moveTo>
                      <a:pt x="17277" y="5222"/>
                    </a:moveTo>
                    <a:cubicBezTo>
                      <a:pt x="17138" y="5222"/>
                      <a:pt x="17008" y="5330"/>
                      <a:pt x="16885" y="5557"/>
                    </a:cubicBezTo>
                    <a:cubicBezTo>
                      <a:pt x="16772" y="5765"/>
                      <a:pt x="16666" y="6030"/>
                      <a:pt x="16575" y="6325"/>
                    </a:cubicBezTo>
                    <a:cubicBezTo>
                      <a:pt x="16535" y="6450"/>
                      <a:pt x="16500" y="6511"/>
                      <a:pt x="16464" y="6646"/>
                    </a:cubicBezTo>
                    <a:cubicBezTo>
                      <a:pt x="16446" y="5920"/>
                      <a:pt x="16331" y="5362"/>
                      <a:pt x="16171" y="5362"/>
                    </a:cubicBezTo>
                    <a:lnTo>
                      <a:pt x="15602" y="5362"/>
                    </a:lnTo>
                    <a:cubicBezTo>
                      <a:pt x="15427" y="5362"/>
                      <a:pt x="15306" y="6087"/>
                      <a:pt x="15306" y="6925"/>
                    </a:cubicBezTo>
                    <a:cubicBezTo>
                      <a:pt x="15306" y="7764"/>
                      <a:pt x="15427" y="8489"/>
                      <a:pt x="15602" y="8489"/>
                    </a:cubicBezTo>
                    <a:lnTo>
                      <a:pt x="15915" y="8489"/>
                    </a:lnTo>
                    <a:lnTo>
                      <a:pt x="15915" y="18319"/>
                    </a:lnTo>
                    <a:lnTo>
                      <a:pt x="15602" y="18319"/>
                    </a:lnTo>
                    <a:cubicBezTo>
                      <a:pt x="15427" y="18319"/>
                      <a:pt x="15306" y="18820"/>
                      <a:pt x="15306" y="19659"/>
                    </a:cubicBezTo>
                    <a:cubicBezTo>
                      <a:pt x="15306" y="20498"/>
                      <a:pt x="15427" y="21000"/>
                      <a:pt x="15602" y="21000"/>
                    </a:cubicBezTo>
                    <a:lnTo>
                      <a:pt x="16795" y="21000"/>
                    </a:lnTo>
                    <a:cubicBezTo>
                      <a:pt x="16970" y="21000"/>
                      <a:pt x="17091" y="20498"/>
                      <a:pt x="17091" y="19659"/>
                    </a:cubicBezTo>
                    <a:cubicBezTo>
                      <a:pt x="17091" y="18820"/>
                      <a:pt x="16970" y="18319"/>
                      <a:pt x="16795" y="18319"/>
                    </a:cubicBezTo>
                    <a:lnTo>
                      <a:pt x="16473" y="18319"/>
                    </a:lnTo>
                    <a:lnTo>
                      <a:pt x="16473" y="11030"/>
                    </a:lnTo>
                    <a:cubicBezTo>
                      <a:pt x="16566" y="10507"/>
                      <a:pt x="16612" y="10028"/>
                      <a:pt x="16694" y="9592"/>
                    </a:cubicBezTo>
                    <a:cubicBezTo>
                      <a:pt x="16767" y="9192"/>
                      <a:pt x="16859" y="8819"/>
                      <a:pt x="16966" y="8489"/>
                    </a:cubicBezTo>
                    <a:cubicBezTo>
                      <a:pt x="17058" y="8210"/>
                      <a:pt x="17161" y="8070"/>
                      <a:pt x="17280" y="8070"/>
                    </a:cubicBezTo>
                    <a:cubicBezTo>
                      <a:pt x="17441" y="8070"/>
                      <a:pt x="17555" y="8252"/>
                      <a:pt x="17634" y="8615"/>
                    </a:cubicBezTo>
                    <a:cubicBezTo>
                      <a:pt x="17712" y="8970"/>
                      <a:pt x="17747" y="9386"/>
                      <a:pt x="17747" y="9927"/>
                    </a:cubicBezTo>
                    <a:cubicBezTo>
                      <a:pt x="17747" y="10766"/>
                      <a:pt x="17869" y="11352"/>
                      <a:pt x="18044" y="11352"/>
                    </a:cubicBezTo>
                    <a:cubicBezTo>
                      <a:pt x="18218" y="11352"/>
                      <a:pt x="18343" y="10766"/>
                      <a:pt x="18343" y="9927"/>
                    </a:cubicBezTo>
                    <a:cubicBezTo>
                      <a:pt x="18343" y="9289"/>
                      <a:pt x="18318" y="8677"/>
                      <a:pt x="18270" y="8112"/>
                    </a:cubicBezTo>
                    <a:cubicBezTo>
                      <a:pt x="18221" y="7535"/>
                      <a:pt x="18148" y="7015"/>
                      <a:pt x="18052" y="6576"/>
                    </a:cubicBezTo>
                    <a:cubicBezTo>
                      <a:pt x="17958" y="6147"/>
                      <a:pt x="17845" y="5808"/>
                      <a:pt x="17715" y="5571"/>
                    </a:cubicBezTo>
                    <a:cubicBezTo>
                      <a:pt x="17587" y="5335"/>
                      <a:pt x="17438" y="5222"/>
                      <a:pt x="17277" y="5222"/>
                    </a:cubicBezTo>
                    <a:close/>
                    <a:moveTo>
                      <a:pt x="19997" y="5362"/>
                    </a:moveTo>
                    <a:cubicBezTo>
                      <a:pt x="19767" y="5362"/>
                      <a:pt x="19548" y="5565"/>
                      <a:pt x="19350" y="5962"/>
                    </a:cubicBezTo>
                    <a:cubicBezTo>
                      <a:pt x="19151" y="6362"/>
                      <a:pt x="18980" y="6931"/>
                      <a:pt x="18839" y="7651"/>
                    </a:cubicBezTo>
                    <a:cubicBezTo>
                      <a:pt x="18699" y="8366"/>
                      <a:pt x="18589" y="9238"/>
                      <a:pt x="18511" y="10235"/>
                    </a:cubicBezTo>
                    <a:cubicBezTo>
                      <a:pt x="18434" y="11218"/>
                      <a:pt x="18395" y="12313"/>
                      <a:pt x="18395" y="13488"/>
                    </a:cubicBezTo>
                    <a:cubicBezTo>
                      <a:pt x="18395" y="14662"/>
                      <a:pt x="18434" y="15744"/>
                      <a:pt x="18511" y="16727"/>
                    </a:cubicBezTo>
                    <a:cubicBezTo>
                      <a:pt x="18589" y="17724"/>
                      <a:pt x="18699" y="18597"/>
                      <a:pt x="18839" y="19310"/>
                    </a:cubicBezTo>
                    <a:cubicBezTo>
                      <a:pt x="18980" y="20031"/>
                      <a:pt x="19150" y="20599"/>
                      <a:pt x="19350" y="21000"/>
                    </a:cubicBezTo>
                    <a:cubicBezTo>
                      <a:pt x="19547" y="21396"/>
                      <a:pt x="19765" y="21600"/>
                      <a:pt x="19997" y="21600"/>
                    </a:cubicBezTo>
                    <a:cubicBezTo>
                      <a:pt x="20229" y="21600"/>
                      <a:pt x="20448" y="21396"/>
                      <a:pt x="20645" y="21000"/>
                    </a:cubicBezTo>
                    <a:cubicBezTo>
                      <a:pt x="20845" y="20599"/>
                      <a:pt x="21016" y="20029"/>
                      <a:pt x="21156" y="19310"/>
                    </a:cubicBezTo>
                    <a:cubicBezTo>
                      <a:pt x="21296" y="18595"/>
                      <a:pt x="21406" y="17723"/>
                      <a:pt x="21484" y="16727"/>
                    </a:cubicBezTo>
                    <a:cubicBezTo>
                      <a:pt x="21561" y="15742"/>
                      <a:pt x="21600" y="14661"/>
                      <a:pt x="21600" y="13488"/>
                    </a:cubicBezTo>
                    <a:cubicBezTo>
                      <a:pt x="21600" y="12314"/>
                      <a:pt x="21561" y="11220"/>
                      <a:pt x="21484" y="10235"/>
                    </a:cubicBezTo>
                    <a:cubicBezTo>
                      <a:pt x="21406" y="9238"/>
                      <a:pt x="21296" y="8367"/>
                      <a:pt x="21156" y="7651"/>
                    </a:cubicBezTo>
                    <a:cubicBezTo>
                      <a:pt x="21015" y="6931"/>
                      <a:pt x="20844" y="6363"/>
                      <a:pt x="20645" y="5962"/>
                    </a:cubicBezTo>
                    <a:cubicBezTo>
                      <a:pt x="20447" y="5565"/>
                      <a:pt x="20228" y="5362"/>
                      <a:pt x="19997" y="5362"/>
                    </a:cubicBezTo>
                    <a:close/>
                    <a:moveTo>
                      <a:pt x="6312" y="7247"/>
                    </a:moveTo>
                    <a:cubicBezTo>
                      <a:pt x="6187" y="7247"/>
                      <a:pt x="6067" y="7329"/>
                      <a:pt x="5957" y="7484"/>
                    </a:cubicBezTo>
                    <a:cubicBezTo>
                      <a:pt x="5847" y="7638"/>
                      <a:pt x="5751" y="7829"/>
                      <a:pt x="5664" y="8056"/>
                    </a:cubicBezTo>
                    <a:cubicBezTo>
                      <a:pt x="5577" y="8285"/>
                      <a:pt x="5498" y="8541"/>
                      <a:pt x="5432" y="8824"/>
                    </a:cubicBezTo>
                    <a:cubicBezTo>
                      <a:pt x="5365" y="9106"/>
                      <a:pt x="5314" y="9365"/>
                      <a:pt x="5272" y="9620"/>
                    </a:cubicBezTo>
                    <a:cubicBezTo>
                      <a:pt x="5238" y="9838"/>
                      <a:pt x="5244" y="10029"/>
                      <a:pt x="5290" y="10193"/>
                    </a:cubicBezTo>
                    <a:cubicBezTo>
                      <a:pt x="5335" y="10356"/>
                      <a:pt x="5375" y="10327"/>
                      <a:pt x="5409" y="10109"/>
                    </a:cubicBezTo>
                    <a:cubicBezTo>
                      <a:pt x="5443" y="9891"/>
                      <a:pt x="5487" y="9663"/>
                      <a:pt x="5542" y="9425"/>
                    </a:cubicBezTo>
                    <a:cubicBezTo>
                      <a:pt x="5597" y="9190"/>
                      <a:pt x="5660" y="8983"/>
                      <a:pt x="5734" y="8782"/>
                    </a:cubicBezTo>
                    <a:cubicBezTo>
                      <a:pt x="5808" y="8583"/>
                      <a:pt x="5892" y="8404"/>
                      <a:pt x="5986" y="8266"/>
                    </a:cubicBezTo>
                    <a:cubicBezTo>
                      <a:pt x="6081" y="8129"/>
                      <a:pt x="6190" y="8070"/>
                      <a:pt x="6312" y="8070"/>
                    </a:cubicBezTo>
                    <a:cubicBezTo>
                      <a:pt x="6448" y="8070"/>
                      <a:pt x="6570" y="8159"/>
                      <a:pt x="6680" y="8350"/>
                    </a:cubicBezTo>
                    <a:cubicBezTo>
                      <a:pt x="6790" y="8540"/>
                      <a:pt x="6883" y="8807"/>
                      <a:pt x="6959" y="9145"/>
                    </a:cubicBezTo>
                    <a:cubicBezTo>
                      <a:pt x="7035" y="9481"/>
                      <a:pt x="7091" y="9871"/>
                      <a:pt x="7133" y="10318"/>
                    </a:cubicBezTo>
                    <a:cubicBezTo>
                      <a:pt x="7175" y="10766"/>
                      <a:pt x="7197" y="11247"/>
                      <a:pt x="7197" y="11756"/>
                    </a:cubicBezTo>
                    <a:lnTo>
                      <a:pt x="7197" y="16950"/>
                    </a:lnTo>
                    <a:cubicBezTo>
                      <a:pt x="7118" y="17642"/>
                      <a:pt x="7021" y="18263"/>
                      <a:pt x="6907" y="18807"/>
                    </a:cubicBezTo>
                    <a:cubicBezTo>
                      <a:pt x="6808" y="19282"/>
                      <a:pt x="6690" y="19705"/>
                      <a:pt x="6550" y="20078"/>
                    </a:cubicBezTo>
                    <a:cubicBezTo>
                      <a:pt x="6410" y="20451"/>
                      <a:pt x="6248" y="20637"/>
                      <a:pt x="6062" y="20637"/>
                    </a:cubicBezTo>
                    <a:cubicBezTo>
                      <a:pt x="5778" y="20637"/>
                      <a:pt x="5565" y="20296"/>
                      <a:pt x="5423" y="19631"/>
                    </a:cubicBezTo>
                    <a:cubicBezTo>
                      <a:pt x="5281" y="18966"/>
                      <a:pt x="5208" y="18115"/>
                      <a:pt x="5208" y="17076"/>
                    </a:cubicBezTo>
                    <a:cubicBezTo>
                      <a:pt x="5208" y="16567"/>
                      <a:pt x="5227" y="16102"/>
                      <a:pt x="5264" y="15666"/>
                    </a:cubicBezTo>
                    <a:cubicBezTo>
                      <a:pt x="5299" y="15230"/>
                      <a:pt x="5355" y="14844"/>
                      <a:pt x="5435" y="14535"/>
                    </a:cubicBezTo>
                    <a:cubicBezTo>
                      <a:pt x="5514" y="14224"/>
                      <a:pt x="5615" y="13990"/>
                      <a:pt x="5737" y="13809"/>
                    </a:cubicBezTo>
                    <a:cubicBezTo>
                      <a:pt x="5858" y="13628"/>
                      <a:pt x="6005" y="13530"/>
                      <a:pt x="6175" y="13530"/>
                    </a:cubicBezTo>
                    <a:lnTo>
                      <a:pt x="6770" y="13530"/>
                    </a:lnTo>
                    <a:cubicBezTo>
                      <a:pt x="6827" y="13530"/>
                      <a:pt x="6857" y="13398"/>
                      <a:pt x="6857" y="13125"/>
                    </a:cubicBezTo>
                    <a:cubicBezTo>
                      <a:pt x="6857" y="12852"/>
                      <a:pt x="6827" y="12706"/>
                      <a:pt x="6770" y="12706"/>
                    </a:cubicBezTo>
                    <a:lnTo>
                      <a:pt x="6175" y="12706"/>
                    </a:lnTo>
                    <a:cubicBezTo>
                      <a:pt x="5990" y="12706"/>
                      <a:pt x="5825" y="12828"/>
                      <a:pt x="5685" y="13055"/>
                    </a:cubicBezTo>
                    <a:cubicBezTo>
                      <a:pt x="5544" y="13284"/>
                      <a:pt x="5427" y="13585"/>
                      <a:pt x="5330" y="13976"/>
                    </a:cubicBezTo>
                    <a:cubicBezTo>
                      <a:pt x="5234" y="14369"/>
                      <a:pt x="5162" y="14831"/>
                      <a:pt x="5113" y="15359"/>
                    </a:cubicBezTo>
                    <a:cubicBezTo>
                      <a:pt x="5063" y="15886"/>
                      <a:pt x="5037" y="16457"/>
                      <a:pt x="5037" y="17076"/>
                    </a:cubicBezTo>
                    <a:cubicBezTo>
                      <a:pt x="5037" y="17696"/>
                      <a:pt x="5059" y="18280"/>
                      <a:pt x="5101" y="18807"/>
                    </a:cubicBezTo>
                    <a:cubicBezTo>
                      <a:pt x="5143" y="19336"/>
                      <a:pt x="5204" y="19784"/>
                      <a:pt x="5290" y="20176"/>
                    </a:cubicBezTo>
                    <a:cubicBezTo>
                      <a:pt x="5375" y="20567"/>
                      <a:pt x="5483" y="20882"/>
                      <a:pt x="5612" y="21111"/>
                    </a:cubicBezTo>
                    <a:cubicBezTo>
                      <a:pt x="5741" y="21339"/>
                      <a:pt x="5892" y="21446"/>
                      <a:pt x="6062" y="21446"/>
                    </a:cubicBezTo>
                    <a:cubicBezTo>
                      <a:pt x="6198" y="21446"/>
                      <a:pt x="6322" y="21363"/>
                      <a:pt x="6434" y="21181"/>
                    </a:cubicBezTo>
                    <a:cubicBezTo>
                      <a:pt x="6545" y="21000"/>
                      <a:pt x="6646" y="20781"/>
                      <a:pt x="6735" y="20525"/>
                    </a:cubicBezTo>
                    <a:cubicBezTo>
                      <a:pt x="6824" y="20271"/>
                      <a:pt x="6899" y="19997"/>
                      <a:pt x="6962" y="19715"/>
                    </a:cubicBezTo>
                    <a:cubicBezTo>
                      <a:pt x="7024" y="19434"/>
                      <a:pt x="7073" y="19181"/>
                      <a:pt x="7107" y="18961"/>
                    </a:cubicBezTo>
                    <a:cubicBezTo>
                      <a:pt x="7122" y="18871"/>
                      <a:pt x="7134" y="18831"/>
                      <a:pt x="7145" y="18821"/>
                    </a:cubicBezTo>
                    <a:cubicBezTo>
                      <a:pt x="7156" y="18812"/>
                      <a:pt x="7166" y="18826"/>
                      <a:pt x="7174" y="18863"/>
                    </a:cubicBezTo>
                    <a:cubicBezTo>
                      <a:pt x="7181" y="18900"/>
                      <a:pt x="7187" y="18944"/>
                      <a:pt x="7191" y="19017"/>
                    </a:cubicBezTo>
                    <a:cubicBezTo>
                      <a:pt x="7195" y="19089"/>
                      <a:pt x="7197" y="19166"/>
                      <a:pt x="7197" y="19240"/>
                    </a:cubicBezTo>
                    <a:lnTo>
                      <a:pt x="7197" y="20762"/>
                    </a:lnTo>
                    <a:cubicBezTo>
                      <a:pt x="7197" y="21036"/>
                      <a:pt x="7224" y="21181"/>
                      <a:pt x="7281" y="21181"/>
                    </a:cubicBezTo>
                    <a:lnTo>
                      <a:pt x="7850" y="21181"/>
                    </a:lnTo>
                    <a:cubicBezTo>
                      <a:pt x="7907" y="21181"/>
                      <a:pt x="7935" y="21036"/>
                      <a:pt x="7935" y="20762"/>
                    </a:cubicBezTo>
                    <a:cubicBezTo>
                      <a:pt x="7935" y="20490"/>
                      <a:pt x="7907" y="20357"/>
                      <a:pt x="7850" y="20357"/>
                    </a:cubicBezTo>
                    <a:lnTo>
                      <a:pt x="7453" y="20357"/>
                    </a:lnTo>
                    <a:cubicBezTo>
                      <a:pt x="7396" y="20357"/>
                      <a:pt x="7368" y="20226"/>
                      <a:pt x="7368" y="19952"/>
                    </a:cubicBezTo>
                    <a:lnTo>
                      <a:pt x="7368" y="11756"/>
                    </a:lnTo>
                    <a:cubicBezTo>
                      <a:pt x="7368" y="11136"/>
                      <a:pt x="7342" y="10558"/>
                      <a:pt x="7293" y="10011"/>
                    </a:cubicBezTo>
                    <a:cubicBezTo>
                      <a:pt x="7244" y="9465"/>
                      <a:pt x="7175" y="8983"/>
                      <a:pt x="7084" y="8573"/>
                    </a:cubicBezTo>
                    <a:cubicBezTo>
                      <a:pt x="6993" y="8163"/>
                      <a:pt x="6881" y="7833"/>
                      <a:pt x="6750" y="7596"/>
                    </a:cubicBezTo>
                    <a:cubicBezTo>
                      <a:pt x="6619" y="7359"/>
                      <a:pt x="6475" y="7247"/>
                      <a:pt x="6312" y="7247"/>
                    </a:cubicBezTo>
                    <a:close/>
                    <a:moveTo>
                      <a:pt x="20055" y="8042"/>
                    </a:moveTo>
                    <a:cubicBezTo>
                      <a:pt x="20212" y="8042"/>
                      <a:pt x="20353" y="8172"/>
                      <a:pt x="20476" y="8419"/>
                    </a:cubicBezTo>
                    <a:cubicBezTo>
                      <a:pt x="20599" y="8666"/>
                      <a:pt x="20701" y="8997"/>
                      <a:pt x="20787" y="9439"/>
                    </a:cubicBezTo>
                    <a:cubicBezTo>
                      <a:pt x="20873" y="9884"/>
                      <a:pt x="20942" y="10433"/>
                      <a:pt x="20990" y="11072"/>
                    </a:cubicBezTo>
                    <a:cubicBezTo>
                      <a:pt x="21040" y="11734"/>
                      <a:pt x="21066" y="12484"/>
                      <a:pt x="21066" y="13306"/>
                    </a:cubicBezTo>
                    <a:cubicBezTo>
                      <a:pt x="21066" y="14146"/>
                      <a:pt x="21040" y="14909"/>
                      <a:pt x="20990" y="15568"/>
                    </a:cubicBezTo>
                    <a:cubicBezTo>
                      <a:pt x="20942" y="16209"/>
                      <a:pt x="20873" y="16758"/>
                      <a:pt x="20787" y="17202"/>
                    </a:cubicBezTo>
                    <a:cubicBezTo>
                      <a:pt x="20702" y="17638"/>
                      <a:pt x="20599" y="17989"/>
                      <a:pt x="20479" y="18221"/>
                    </a:cubicBezTo>
                    <a:cubicBezTo>
                      <a:pt x="20356" y="18462"/>
                      <a:pt x="20213" y="18584"/>
                      <a:pt x="20055" y="18584"/>
                    </a:cubicBezTo>
                    <a:cubicBezTo>
                      <a:pt x="19898" y="18584"/>
                      <a:pt x="19755" y="18462"/>
                      <a:pt x="19632" y="18221"/>
                    </a:cubicBezTo>
                    <a:cubicBezTo>
                      <a:pt x="19512" y="17989"/>
                      <a:pt x="19409" y="17650"/>
                      <a:pt x="19324" y="17216"/>
                    </a:cubicBezTo>
                    <a:cubicBezTo>
                      <a:pt x="19237" y="16765"/>
                      <a:pt x="19170" y="16221"/>
                      <a:pt x="19121" y="15568"/>
                    </a:cubicBezTo>
                    <a:cubicBezTo>
                      <a:pt x="19071" y="14913"/>
                      <a:pt x="19045" y="14151"/>
                      <a:pt x="19045" y="13306"/>
                    </a:cubicBezTo>
                    <a:cubicBezTo>
                      <a:pt x="19045" y="12479"/>
                      <a:pt x="19071" y="11729"/>
                      <a:pt x="19121" y="11072"/>
                    </a:cubicBezTo>
                    <a:cubicBezTo>
                      <a:pt x="19170" y="10429"/>
                      <a:pt x="19238" y="9881"/>
                      <a:pt x="19324" y="9439"/>
                    </a:cubicBezTo>
                    <a:cubicBezTo>
                      <a:pt x="19410" y="8995"/>
                      <a:pt x="19511" y="8667"/>
                      <a:pt x="19635" y="8419"/>
                    </a:cubicBezTo>
                    <a:cubicBezTo>
                      <a:pt x="19757" y="8172"/>
                      <a:pt x="19899" y="8042"/>
                      <a:pt x="20055" y="80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212" name="Shape 212"/>
              <p:cNvSpPr/>
              <p:nvPr/>
            </p:nvSpPr>
            <p:spPr>
              <a:xfrm>
                <a:off x="376801" y="88659"/>
                <a:ext cx="283710" cy="3086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60" extrusionOk="0">
                    <a:moveTo>
                      <a:pt x="21213" y="11458"/>
                    </a:moveTo>
                    <a:lnTo>
                      <a:pt x="19665" y="11458"/>
                    </a:lnTo>
                    <a:cubicBezTo>
                      <a:pt x="19526" y="11458"/>
                      <a:pt x="19407" y="11423"/>
                      <a:pt x="19303" y="11352"/>
                    </a:cubicBezTo>
                    <a:cubicBezTo>
                      <a:pt x="19200" y="11281"/>
                      <a:pt x="19106" y="11198"/>
                      <a:pt x="19020" y="11103"/>
                    </a:cubicBezTo>
                    <a:lnTo>
                      <a:pt x="15331" y="6393"/>
                    </a:lnTo>
                    <a:cubicBezTo>
                      <a:pt x="15227" y="6251"/>
                      <a:pt x="15227" y="6109"/>
                      <a:pt x="15331" y="5967"/>
                    </a:cubicBezTo>
                    <a:lnTo>
                      <a:pt x="18242" y="2078"/>
                    </a:lnTo>
                    <a:cubicBezTo>
                      <a:pt x="18311" y="1983"/>
                      <a:pt x="18401" y="1899"/>
                      <a:pt x="18513" y="1828"/>
                    </a:cubicBezTo>
                    <a:cubicBezTo>
                      <a:pt x="18530" y="1817"/>
                      <a:pt x="18584" y="1790"/>
                      <a:pt x="18658" y="1754"/>
                    </a:cubicBezTo>
                    <a:cubicBezTo>
                      <a:pt x="19600" y="1650"/>
                      <a:pt x="20445" y="1250"/>
                      <a:pt x="21072" y="657"/>
                    </a:cubicBezTo>
                    <a:cubicBezTo>
                      <a:pt x="21234" y="504"/>
                      <a:pt x="21230" y="258"/>
                      <a:pt x="21064" y="110"/>
                    </a:cubicBezTo>
                    <a:cubicBezTo>
                      <a:pt x="20896" y="-39"/>
                      <a:pt x="20630" y="-36"/>
                      <a:pt x="20467" y="118"/>
                    </a:cubicBezTo>
                    <a:cubicBezTo>
                      <a:pt x="19916" y="637"/>
                      <a:pt x="19162" y="966"/>
                      <a:pt x="18322" y="1002"/>
                    </a:cubicBezTo>
                    <a:lnTo>
                      <a:pt x="17812" y="990"/>
                    </a:lnTo>
                    <a:cubicBezTo>
                      <a:pt x="17055" y="913"/>
                      <a:pt x="16380" y="594"/>
                      <a:pt x="15873" y="117"/>
                    </a:cubicBezTo>
                    <a:cubicBezTo>
                      <a:pt x="15710" y="-37"/>
                      <a:pt x="15443" y="-40"/>
                      <a:pt x="15276" y="110"/>
                    </a:cubicBezTo>
                    <a:cubicBezTo>
                      <a:pt x="15109" y="259"/>
                      <a:pt x="15106" y="504"/>
                      <a:pt x="15269" y="657"/>
                    </a:cubicBezTo>
                    <a:lnTo>
                      <a:pt x="15268" y="657"/>
                    </a:lnTo>
                    <a:cubicBezTo>
                      <a:pt x="15838" y="1195"/>
                      <a:pt x="16587" y="1573"/>
                      <a:pt x="17425" y="1717"/>
                    </a:cubicBezTo>
                    <a:cubicBezTo>
                      <a:pt x="17428" y="1728"/>
                      <a:pt x="17435" y="1739"/>
                      <a:pt x="17437" y="1751"/>
                    </a:cubicBezTo>
                    <a:cubicBezTo>
                      <a:pt x="17459" y="1838"/>
                      <a:pt x="17430" y="1972"/>
                      <a:pt x="17345" y="2067"/>
                    </a:cubicBezTo>
                    <a:lnTo>
                      <a:pt x="14867" y="5352"/>
                    </a:lnTo>
                    <a:cubicBezTo>
                      <a:pt x="14746" y="5525"/>
                      <a:pt x="14626" y="5525"/>
                      <a:pt x="14506" y="5352"/>
                    </a:cubicBezTo>
                    <a:lnTo>
                      <a:pt x="11411" y="1400"/>
                    </a:lnTo>
                    <a:cubicBezTo>
                      <a:pt x="11324" y="1305"/>
                      <a:pt x="11310" y="1221"/>
                      <a:pt x="11372" y="1150"/>
                    </a:cubicBezTo>
                    <a:cubicBezTo>
                      <a:pt x="11431" y="1079"/>
                      <a:pt x="11530" y="1045"/>
                      <a:pt x="11668" y="1045"/>
                    </a:cubicBezTo>
                    <a:lnTo>
                      <a:pt x="13732" y="1045"/>
                    </a:lnTo>
                    <a:cubicBezTo>
                      <a:pt x="13989" y="1045"/>
                      <a:pt x="14119" y="926"/>
                      <a:pt x="14119" y="690"/>
                    </a:cubicBezTo>
                    <a:cubicBezTo>
                      <a:pt x="14119" y="453"/>
                      <a:pt x="13989" y="335"/>
                      <a:pt x="13732" y="335"/>
                    </a:cubicBezTo>
                    <a:lnTo>
                      <a:pt x="8315" y="335"/>
                    </a:lnTo>
                    <a:cubicBezTo>
                      <a:pt x="8056" y="335"/>
                      <a:pt x="7928" y="453"/>
                      <a:pt x="7928" y="690"/>
                    </a:cubicBezTo>
                    <a:cubicBezTo>
                      <a:pt x="7928" y="926"/>
                      <a:pt x="8056" y="1045"/>
                      <a:pt x="8315" y="1045"/>
                    </a:cubicBezTo>
                    <a:lnTo>
                      <a:pt x="9863" y="1045"/>
                    </a:lnTo>
                    <a:cubicBezTo>
                      <a:pt x="10000" y="1045"/>
                      <a:pt x="10124" y="1079"/>
                      <a:pt x="10237" y="1150"/>
                    </a:cubicBezTo>
                    <a:cubicBezTo>
                      <a:pt x="10348" y="1221"/>
                      <a:pt x="10438" y="1305"/>
                      <a:pt x="10508" y="1400"/>
                    </a:cubicBezTo>
                    <a:lnTo>
                      <a:pt x="14066" y="5967"/>
                    </a:lnTo>
                    <a:cubicBezTo>
                      <a:pt x="14170" y="6109"/>
                      <a:pt x="14170" y="6251"/>
                      <a:pt x="14066" y="6393"/>
                    </a:cubicBezTo>
                    <a:lnTo>
                      <a:pt x="2579" y="20495"/>
                    </a:lnTo>
                    <a:cubicBezTo>
                      <a:pt x="2492" y="20590"/>
                      <a:pt x="2399" y="20674"/>
                      <a:pt x="2295" y="20745"/>
                    </a:cubicBezTo>
                    <a:cubicBezTo>
                      <a:pt x="2192" y="20816"/>
                      <a:pt x="2072" y="20850"/>
                      <a:pt x="1935" y="20850"/>
                    </a:cubicBezTo>
                    <a:lnTo>
                      <a:pt x="387" y="20850"/>
                    </a:lnTo>
                    <a:cubicBezTo>
                      <a:pt x="128" y="20850"/>
                      <a:pt x="0" y="20969"/>
                      <a:pt x="0" y="21205"/>
                    </a:cubicBezTo>
                    <a:cubicBezTo>
                      <a:pt x="0" y="21442"/>
                      <a:pt x="128" y="21560"/>
                      <a:pt x="387" y="21560"/>
                    </a:cubicBezTo>
                    <a:lnTo>
                      <a:pt x="5803" y="21560"/>
                    </a:lnTo>
                    <a:cubicBezTo>
                      <a:pt x="6061" y="21560"/>
                      <a:pt x="6190" y="21442"/>
                      <a:pt x="6190" y="21205"/>
                    </a:cubicBezTo>
                    <a:cubicBezTo>
                      <a:pt x="6190" y="20969"/>
                      <a:pt x="6061" y="20850"/>
                      <a:pt x="5803" y="20850"/>
                    </a:cubicBezTo>
                    <a:lnTo>
                      <a:pt x="3740" y="20850"/>
                    </a:lnTo>
                    <a:cubicBezTo>
                      <a:pt x="3602" y="20850"/>
                      <a:pt x="3504" y="20816"/>
                      <a:pt x="3442" y="20745"/>
                    </a:cubicBezTo>
                    <a:cubicBezTo>
                      <a:pt x="3382" y="20674"/>
                      <a:pt x="3395" y="20590"/>
                      <a:pt x="3481" y="20495"/>
                    </a:cubicBezTo>
                    <a:lnTo>
                      <a:pt x="14506" y="6985"/>
                    </a:lnTo>
                    <a:cubicBezTo>
                      <a:pt x="14626" y="6827"/>
                      <a:pt x="14746" y="6827"/>
                      <a:pt x="14867" y="6985"/>
                    </a:cubicBezTo>
                    <a:lnTo>
                      <a:pt x="18117" y="11103"/>
                    </a:lnTo>
                    <a:cubicBezTo>
                      <a:pt x="18204" y="11198"/>
                      <a:pt x="18216" y="11281"/>
                      <a:pt x="18156" y="11352"/>
                    </a:cubicBezTo>
                    <a:cubicBezTo>
                      <a:pt x="18095" y="11423"/>
                      <a:pt x="17996" y="11458"/>
                      <a:pt x="17859" y="11458"/>
                    </a:cubicBezTo>
                    <a:lnTo>
                      <a:pt x="15795" y="11458"/>
                    </a:lnTo>
                    <a:cubicBezTo>
                      <a:pt x="15537" y="11458"/>
                      <a:pt x="15409" y="11577"/>
                      <a:pt x="15409" y="11813"/>
                    </a:cubicBezTo>
                    <a:cubicBezTo>
                      <a:pt x="15409" y="12050"/>
                      <a:pt x="15537" y="12167"/>
                      <a:pt x="15795" y="12167"/>
                    </a:cubicBezTo>
                    <a:lnTo>
                      <a:pt x="21213" y="12167"/>
                    </a:lnTo>
                    <a:cubicBezTo>
                      <a:pt x="21470" y="12167"/>
                      <a:pt x="21600" y="12050"/>
                      <a:pt x="21600" y="11813"/>
                    </a:cubicBezTo>
                    <a:cubicBezTo>
                      <a:pt x="21600" y="11577"/>
                      <a:pt x="21470" y="11458"/>
                      <a:pt x="21213" y="1145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213" name="Shape 213"/>
              <p:cNvSpPr/>
              <p:nvPr/>
            </p:nvSpPr>
            <p:spPr>
              <a:xfrm>
                <a:off x="592908" y="72035"/>
                <a:ext cx="44769" cy="20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802" y="11979"/>
                    </a:moveTo>
                    <a:cubicBezTo>
                      <a:pt x="15493" y="11979"/>
                      <a:pt x="14427" y="10116"/>
                      <a:pt x="14427" y="7815"/>
                    </a:cubicBezTo>
                    <a:cubicBezTo>
                      <a:pt x="14427" y="5520"/>
                      <a:pt x="15493" y="3657"/>
                      <a:pt x="16802" y="3657"/>
                    </a:cubicBezTo>
                    <a:cubicBezTo>
                      <a:pt x="18118" y="3657"/>
                      <a:pt x="19185" y="5520"/>
                      <a:pt x="19185" y="7815"/>
                    </a:cubicBezTo>
                    <a:cubicBezTo>
                      <a:pt x="19185" y="10116"/>
                      <a:pt x="18118" y="11979"/>
                      <a:pt x="16802" y="11979"/>
                    </a:cubicBezTo>
                    <a:close/>
                    <a:moveTo>
                      <a:pt x="10799" y="0"/>
                    </a:moveTo>
                    <a:cubicBezTo>
                      <a:pt x="4837" y="0"/>
                      <a:pt x="0" y="4833"/>
                      <a:pt x="0" y="10803"/>
                    </a:cubicBezTo>
                    <a:cubicBezTo>
                      <a:pt x="0" y="16767"/>
                      <a:pt x="4837" y="21600"/>
                      <a:pt x="10799" y="21600"/>
                    </a:cubicBezTo>
                    <a:cubicBezTo>
                      <a:pt x="16761" y="21600"/>
                      <a:pt x="21600" y="16767"/>
                      <a:pt x="21600" y="10803"/>
                    </a:cubicBezTo>
                    <a:cubicBezTo>
                      <a:pt x="21600" y="4833"/>
                      <a:pt x="16761" y="0"/>
                      <a:pt x="107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  <p:sp>
        <p:nvSpPr>
          <p:cNvPr id="216" name="Shape 216"/>
          <p:cNvSpPr/>
          <p:nvPr/>
        </p:nvSpPr>
        <p:spPr>
          <a:xfrm>
            <a:off x="8660187" y="6540500"/>
            <a:ext cx="97069" cy="203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normAutofit/>
          </a:bodyPr>
          <a:lstStyle>
            <a:lvl1pPr>
              <a:defRPr sz="180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pPr algn="ctr" defTabSz="309563">
              <a:defRPr>
                <a:solidFill>
                  <a:srgbClr val="000000"/>
                </a:solidFill>
              </a:defRPr>
            </a:pPr>
            <a:r>
              <a:rPr sz="675" kern="0"/>
              <a:t>￼</a:t>
            </a:r>
          </a:p>
        </p:txBody>
      </p:sp>
      <p:grpSp>
        <p:nvGrpSpPr>
          <p:cNvPr id="219" name="Group 219">
            <a:hlinkClick r:id="" action="ppaction://hlinkshowjump?jump=previousslide"/>
          </p:cNvPr>
          <p:cNvGrpSpPr/>
          <p:nvPr/>
        </p:nvGrpSpPr>
        <p:grpSpPr>
          <a:xfrm>
            <a:off x="8488688" y="6575220"/>
            <a:ext cx="109845" cy="146460"/>
            <a:chOff x="0" y="0"/>
            <a:chExt cx="292918" cy="292918"/>
          </a:xfrm>
        </p:grpSpPr>
        <p:sp>
          <p:nvSpPr>
            <p:cNvPr id="217" name="Shape 217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222B31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218" name="Shape 218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22B3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222" name="Group 222">
            <a:hlinkClick r:id="" action="ppaction://hlinkshowjump?jump=nextslide"/>
          </p:cNvPr>
          <p:cNvGrpSpPr/>
          <p:nvPr/>
        </p:nvGrpSpPr>
        <p:grpSpPr>
          <a:xfrm flipH="1">
            <a:off x="8807776" y="6575220"/>
            <a:ext cx="109845" cy="146460"/>
            <a:chOff x="0" y="0"/>
            <a:chExt cx="292918" cy="292918"/>
          </a:xfrm>
        </p:grpSpPr>
        <p:sp>
          <p:nvSpPr>
            <p:cNvPr id="220" name="Shape 220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222B31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221" name="Shape 221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22B3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sp>
        <p:nvSpPr>
          <p:cNvPr id="223" name="Shape 223"/>
          <p:cNvSpPr>
            <a:spLocks noGrp="1"/>
          </p:cNvSpPr>
          <p:nvPr>
            <p:ph type="sldNum" sz="quarter" idx="2"/>
          </p:nvPr>
        </p:nvSpPr>
        <p:spPr>
          <a:xfrm>
            <a:off x="8639007" y="6578600"/>
            <a:ext cx="139430" cy="203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1283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  <p:sp>
        <p:nvSpPr>
          <p:cNvPr id="224" name="Shape 224"/>
          <p:cNvSpPr>
            <a:spLocks noGrp="1"/>
          </p:cNvSpPr>
          <p:nvPr>
            <p:ph type="body" idx="1"/>
          </p:nvPr>
        </p:nvSpPr>
        <p:spPr>
          <a:xfrm>
            <a:off x="5639822" y="814683"/>
            <a:ext cx="2806019" cy="79375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212830"/>
                </a:solidFill>
              </a:defRPr>
            </a:lvl1pPr>
            <a:lvl2pPr algn="l">
              <a:defRPr>
                <a:solidFill>
                  <a:srgbClr val="212830"/>
                </a:solidFill>
              </a:defRPr>
            </a:lvl2pPr>
            <a:lvl3pPr algn="l">
              <a:defRPr>
                <a:solidFill>
                  <a:srgbClr val="212830"/>
                </a:solidFill>
              </a:defRPr>
            </a:lvl3pPr>
            <a:lvl4pPr algn="l">
              <a:defRPr>
                <a:solidFill>
                  <a:srgbClr val="212830"/>
                </a:solidFill>
              </a:defRPr>
            </a:lvl4pPr>
            <a:lvl5pPr algn="l">
              <a:defRPr>
                <a:solidFill>
                  <a:srgbClr val="212830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212830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212830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212830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212830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212830"/>
                </a:solidFill>
              </a:rPr>
              <a:t>Body Level Five</a:t>
            </a:r>
          </a:p>
        </p:txBody>
      </p:sp>
      <p:sp>
        <p:nvSpPr>
          <p:cNvPr id="225" name="Shape 225"/>
          <p:cNvSpPr>
            <a:spLocks noGrp="1"/>
          </p:cNvSpPr>
          <p:nvPr>
            <p:ph type="title"/>
          </p:nvPr>
        </p:nvSpPr>
        <p:spPr>
          <a:xfrm>
            <a:off x="744729" y="179682"/>
            <a:ext cx="7654543" cy="741978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FFFFFF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FFFFFF"/>
                </a:solidFill>
              </a:rP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1576790991"/>
      </p:ext>
    </p:extLst>
  </p:cSld>
  <p:clrMapOvr>
    <a:masterClrMapping/>
  </p:clrMapOvr>
  <p:transition spd="med"/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 8">
    <p:bg>
      <p:bgPr>
        <a:solidFill>
          <a:srgbClr val="2128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/>
          </p:cNvSpPr>
          <p:nvPr>
            <p:ph type="title"/>
          </p:nvPr>
        </p:nvSpPr>
        <p:spPr>
          <a:xfrm>
            <a:off x="744729" y="2412612"/>
            <a:ext cx="7654543" cy="482535"/>
          </a:xfrm>
          <a:prstGeom prst="rect">
            <a:avLst/>
          </a:prstGeom>
        </p:spPr>
        <p:txBody>
          <a:bodyPr/>
          <a:lstStyle>
            <a:lvl1pPr>
              <a:defRPr sz="1875">
                <a:solidFill>
                  <a:srgbClr val="FFFFFF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1875" b="1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228" name="Shape 228"/>
          <p:cNvSpPr>
            <a:spLocks noGrp="1"/>
          </p:cNvSpPr>
          <p:nvPr>
            <p:ph type="body" idx="1"/>
          </p:nvPr>
        </p:nvSpPr>
        <p:spPr>
          <a:xfrm>
            <a:off x="1432799" y="2796868"/>
            <a:ext cx="6278404" cy="79375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  <a:lvl2pPr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2pPr>
            <a:lvl3pPr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3pPr>
            <a:lvl4pPr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4pPr>
            <a:lvl5pPr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589951774"/>
      </p:ext>
    </p:extLst>
  </p:cSld>
  <p:clrMapOvr>
    <a:masterClrMapping/>
  </p:clrMapOvr>
  <p:transition spd="med"/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0" name="Table 230"/>
          <p:cNvGraphicFramePr/>
          <p:nvPr/>
        </p:nvGraphicFramePr>
        <p:xfrm>
          <a:off x="1143000" y="1590118"/>
          <a:ext cx="6918824" cy="4316112"/>
        </p:xfrm>
        <a:graphic>
          <a:graphicData uri="http://schemas.openxmlformats.org/drawingml/2006/table">
            <a:tbl>
              <a:tblPr firstRow="1" firstCol="1" bandRow="1"/>
              <a:tblGrid>
                <a:gridCol w="1729706"/>
                <a:gridCol w="1729706"/>
                <a:gridCol w="1729706"/>
                <a:gridCol w="1729706"/>
              </a:tblGrid>
              <a:tr h="479568"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</a:tr>
              <a:tr h="479568"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</a:tr>
              <a:tr h="479568"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</a:tr>
              <a:tr h="479568"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</a:tr>
              <a:tr h="479568"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</a:tr>
              <a:tr h="479568"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</a:tr>
              <a:tr h="479568"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</a:tr>
              <a:tr h="479568"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</a:tr>
              <a:tr h="479568"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</a:tr>
            </a:tbl>
          </a:graphicData>
        </a:graphic>
      </p:graphicFrame>
      <p:sp>
        <p:nvSpPr>
          <p:cNvPr id="231" name="Shape 231"/>
          <p:cNvSpPr/>
          <p:nvPr/>
        </p:nvSpPr>
        <p:spPr>
          <a:xfrm>
            <a:off x="744729" y="179682"/>
            <a:ext cx="7654543" cy="7419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>
            <a:lvl1pPr>
              <a:defRPr sz="9000" b="1">
                <a:solidFill>
                  <a:srgbClr val="F3854C"/>
                </a:solidFill>
                <a:latin typeface="BebasNeueBold"/>
                <a:ea typeface="BebasNeueBold"/>
                <a:cs typeface="BebasNeueBold"/>
                <a:sym typeface="BebasNeueBold"/>
              </a:defRPr>
            </a:lvl1pPr>
          </a:lstStyle>
          <a:p>
            <a:pPr algn="ctr" defTabSz="309563">
              <a:defRPr sz="1800" b="0">
                <a:solidFill>
                  <a:srgbClr val="000000"/>
                </a:solidFill>
              </a:defRPr>
            </a:pPr>
            <a:r>
              <a:rPr sz="675" kern="0"/>
              <a:t>Title Text</a:t>
            </a:r>
          </a:p>
        </p:txBody>
      </p:sp>
      <p:sp>
        <p:nvSpPr>
          <p:cNvPr id="232" name="Shape 232"/>
          <p:cNvSpPr/>
          <p:nvPr/>
        </p:nvSpPr>
        <p:spPr>
          <a:xfrm>
            <a:off x="1432799" y="823065"/>
            <a:ext cx="6278404" cy="793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>
            <a:lvl1pPr>
              <a:defRPr sz="1600">
                <a:latin typeface="Roboto Light"/>
                <a:ea typeface="Roboto Light"/>
                <a:cs typeface="Roboto Light"/>
                <a:sym typeface="Roboto Light"/>
              </a:defRPr>
            </a:lvl1pPr>
            <a:lvl2pPr>
              <a:defRPr sz="1600">
                <a:latin typeface="Roboto Light"/>
                <a:ea typeface="Roboto Light"/>
                <a:cs typeface="Roboto Light"/>
                <a:sym typeface="Roboto Light"/>
              </a:defRPr>
            </a:lvl2pPr>
            <a:lvl3pPr>
              <a:defRPr sz="1600">
                <a:latin typeface="Roboto Light"/>
                <a:ea typeface="Roboto Light"/>
                <a:cs typeface="Roboto Light"/>
                <a:sym typeface="Roboto Light"/>
              </a:defRPr>
            </a:lvl3pPr>
            <a:lvl4pPr>
              <a:defRPr sz="1600">
                <a:latin typeface="Roboto Light"/>
                <a:ea typeface="Roboto Light"/>
                <a:cs typeface="Roboto Light"/>
                <a:sym typeface="Roboto Light"/>
              </a:defRPr>
            </a:lvl4pPr>
            <a:lvl5pPr>
              <a:defRPr sz="1600">
                <a:latin typeface="Roboto Light"/>
                <a:ea typeface="Roboto Light"/>
                <a:cs typeface="Roboto Light"/>
                <a:sym typeface="Roboto Light"/>
              </a:defRPr>
            </a:lvl5pPr>
          </a:lstStyle>
          <a:p>
            <a:pPr algn="ctr" defTabSz="309563">
              <a:defRPr sz="1800"/>
            </a:pPr>
            <a:r>
              <a:rPr sz="675" kern="0">
                <a:solidFill>
                  <a:sysClr val="windowText" lastClr="000000"/>
                </a:solidFill>
              </a:rPr>
              <a:t>Body Level One</a:t>
            </a:r>
          </a:p>
          <a:p>
            <a:pPr marL="0" lvl="1" indent="85725" algn="ctr" defTabSz="309563">
              <a:defRPr sz="1800"/>
            </a:pPr>
            <a:r>
              <a:rPr sz="675" kern="0">
                <a:solidFill>
                  <a:sysClr val="windowText" lastClr="000000"/>
                </a:solidFill>
              </a:rPr>
              <a:t>Body Level Two</a:t>
            </a:r>
          </a:p>
          <a:p>
            <a:pPr marL="0" lvl="2" indent="171450" algn="ctr" defTabSz="309563">
              <a:defRPr sz="1800"/>
            </a:pPr>
            <a:r>
              <a:rPr sz="675" kern="0">
                <a:solidFill>
                  <a:sysClr val="windowText" lastClr="000000"/>
                </a:solidFill>
              </a:rPr>
              <a:t>Body Level Three</a:t>
            </a:r>
          </a:p>
          <a:p>
            <a:pPr marL="0" lvl="3" indent="257175" algn="ctr" defTabSz="309563">
              <a:defRPr sz="1800"/>
            </a:pPr>
            <a:r>
              <a:rPr sz="675" kern="0">
                <a:solidFill>
                  <a:sysClr val="windowText" lastClr="000000"/>
                </a:solidFill>
              </a:rPr>
              <a:t>Body Level Four</a:t>
            </a:r>
          </a:p>
          <a:p>
            <a:pPr marL="0" lvl="4" indent="342900" algn="ctr" defTabSz="309563">
              <a:defRPr sz="1800"/>
            </a:pPr>
            <a:r>
              <a:rPr sz="675" kern="0">
                <a:solidFill>
                  <a:sysClr val="windowText" lastClr="000000"/>
                </a:solidFill>
              </a:rPr>
              <a:t>Body Level Five</a:t>
            </a:r>
          </a:p>
        </p:txBody>
      </p:sp>
      <p:sp>
        <p:nvSpPr>
          <p:cNvPr id="233" name="Shape 233"/>
          <p:cNvSpPr/>
          <p:nvPr/>
        </p:nvSpPr>
        <p:spPr>
          <a:xfrm>
            <a:off x="8604997" y="6540500"/>
            <a:ext cx="207449" cy="203200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normAutofit/>
          </a:bodyPr>
          <a:lstStyle/>
          <a:p>
            <a:pPr algn="ctr" defTabSz="309563">
              <a:defRPr sz="180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endParaRPr sz="675" kern="0">
              <a:solidFill>
                <a:srgbClr val="FFFFFF"/>
              </a:solidFill>
              <a:latin typeface="Roboto Regular"/>
              <a:ea typeface="Roboto Regular"/>
              <a:cs typeface="Roboto Regular"/>
              <a:sym typeface="Roboto Regular"/>
            </a:endParaRPr>
          </a:p>
        </p:txBody>
      </p:sp>
      <p:grpSp>
        <p:nvGrpSpPr>
          <p:cNvPr id="236" name="Group 236">
            <a:hlinkClick r:id="" action="ppaction://hlinkshowjump?jump=previousslide"/>
          </p:cNvPr>
          <p:cNvGrpSpPr/>
          <p:nvPr/>
        </p:nvGrpSpPr>
        <p:grpSpPr>
          <a:xfrm>
            <a:off x="8488688" y="6575220"/>
            <a:ext cx="109845" cy="146460"/>
            <a:chOff x="0" y="0"/>
            <a:chExt cx="292918" cy="292918"/>
          </a:xfrm>
        </p:grpSpPr>
        <p:sp>
          <p:nvSpPr>
            <p:cNvPr id="234" name="Shape 234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235" name="Shape 235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239" name="Group 239">
            <a:hlinkClick r:id="" action="ppaction://hlinkshowjump?jump=nextslide"/>
          </p:cNvPr>
          <p:cNvGrpSpPr/>
          <p:nvPr/>
        </p:nvGrpSpPr>
        <p:grpSpPr>
          <a:xfrm flipH="1">
            <a:off x="8807776" y="6575220"/>
            <a:ext cx="109845" cy="146460"/>
            <a:chOff x="0" y="0"/>
            <a:chExt cx="292918" cy="292918"/>
          </a:xfrm>
        </p:grpSpPr>
        <p:sp>
          <p:nvSpPr>
            <p:cNvPr id="237" name="Shape 237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238" name="Shape 238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247" name="Group 247"/>
          <p:cNvGrpSpPr/>
          <p:nvPr/>
        </p:nvGrpSpPr>
        <p:grpSpPr>
          <a:xfrm>
            <a:off x="206257" y="6579295"/>
            <a:ext cx="652434" cy="198656"/>
            <a:chOff x="0" y="0"/>
            <a:chExt cx="1739821" cy="397311"/>
          </a:xfrm>
        </p:grpSpPr>
        <p:grpSp>
          <p:nvGrpSpPr>
            <p:cNvPr id="242" name="Group 242"/>
            <p:cNvGrpSpPr/>
            <p:nvPr/>
          </p:nvGrpSpPr>
          <p:grpSpPr>
            <a:xfrm>
              <a:off x="0" y="16976"/>
              <a:ext cx="378730" cy="275796"/>
              <a:chOff x="0" y="0"/>
              <a:chExt cx="378729" cy="275794"/>
            </a:xfrm>
          </p:grpSpPr>
          <p:sp>
            <p:nvSpPr>
              <p:cNvPr id="240" name="Shape 240"/>
              <p:cNvSpPr/>
              <p:nvPr/>
            </p:nvSpPr>
            <p:spPr>
              <a:xfrm>
                <a:off x="105200" y="0"/>
                <a:ext cx="273530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7316"/>
                    </a:moveTo>
                    <a:cubicBezTo>
                      <a:pt x="21600" y="19682"/>
                      <a:pt x="20404" y="21600"/>
                      <a:pt x="18928" y="21600"/>
                    </a:cubicBezTo>
                    <a:cubicBezTo>
                      <a:pt x="17453" y="21600"/>
                      <a:pt x="16257" y="19682"/>
                      <a:pt x="16257" y="17316"/>
                    </a:cubicBezTo>
                    <a:cubicBezTo>
                      <a:pt x="16257" y="12492"/>
                      <a:pt x="13809" y="8567"/>
                      <a:pt x="10800" y="8567"/>
                    </a:cubicBezTo>
                    <a:cubicBezTo>
                      <a:pt x="7791" y="8567"/>
                      <a:pt x="5343" y="12492"/>
                      <a:pt x="5343" y="17316"/>
                    </a:cubicBezTo>
                    <a:cubicBezTo>
                      <a:pt x="5343" y="19682"/>
                      <a:pt x="4147" y="21600"/>
                      <a:pt x="2672" y="21600"/>
                    </a:cubicBezTo>
                    <a:cubicBezTo>
                      <a:pt x="1197" y="21600"/>
                      <a:pt x="0" y="19682"/>
                      <a:pt x="0" y="17316"/>
                    </a:cubicBezTo>
                    <a:cubicBezTo>
                      <a:pt x="0" y="12691"/>
                      <a:pt x="1123" y="8343"/>
                      <a:pt x="3163" y="5072"/>
                    </a:cubicBezTo>
                    <a:cubicBezTo>
                      <a:pt x="5204" y="1801"/>
                      <a:pt x="7915" y="0"/>
                      <a:pt x="10800" y="0"/>
                    </a:cubicBezTo>
                    <a:cubicBezTo>
                      <a:pt x="13685" y="0"/>
                      <a:pt x="16397" y="1801"/>
                      <a:pt x="18437" y="5072"/>
                    </a:cubicBezTo>
                    <a:cubicBezTo>
                      <a:pt x="20477" y="8343"/>
                      <a:pt x="21600" y="12691"/>
                      <a:pt x="21600" y="17316"/>
                    </a:cubicBezTo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241" name="Shape 241"/>
              <p:cNvSpPr/>
              <p:nvPr/>
            </p:nvSpPr>
            <p:spPr>
              <a:xfrm>
                <a:off x="0" y="105200"/>
                <a:ext cx="273528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003" y="6600"/>
                    </a:moveTo>
                    <a:cubicBezTo>
                      <a:pt x="17003" y="3730"/>
                      <a:pt x="18459" y="1393"/>
                      <a:pt x="20250" y="1393"/>
                    </a:cubicBezTo>
                    <a:cubicBezTo>
                      <a:pt x="20499" y="1393"/>
                      <a:pt x="20740" y="1442"/>
                      <a:pt x="20972" y="1527"/>
                    </a:cubicBezTo>
                    <a:cubicBezTo>
                      <a:pt x="20482" y="594"/>
                      <a:pt x="19749" y="0"/>
                      <a:pt x="18928" y="0"/>
                    </a:cubicBezTo>
                    <a:cubicBezTo>
                      <a:pt x="17453" y="0"/>
                      <a:pt x="16257" y="1918"/>
                      <a:pt x="16257" y="4284"/>
                    </a:cubicBezTo>
                    <a:cubicBezTo>
                      <a:pt x="16257" y="6254"/>
                      <a:pt x="15844" y="8067"/>
                      <a:pt x="15156" y="9532"/>
                    </a:cubicBezTo>
                    <a:cubicBezTo>
                      <a:pt x="16156" y="9547"/>
                      <a:pt x="16966" y="10855"/>
                      <a:pt x="16966" y="12461"/>
                    </a:cubicBezTo>
                    <a:cubicBezTo>
                      <a:pt x="16966" y="14077"/>
                      <a:pt x="16146" y="15392"/>
                      <a:pt x="15138" y="15392"/>
                    </a:cubicBezTo>
                    <a:cubicBezTo>
                      <a:pt x="14130" y="15392"/>
                      <a:pt x="13310" y="14077"/>
                      <a:pt x="13310" y="12461"/>
                    </a:cubicBezTo>
                    <a:cubicBezTo>
                      <a:pt x="13310" y="12313"/>
                      <a:pt x="13319" y="12169"/>
                      <a:pt x="13333" y="12027"/>
                    </a:cubicBezTo>
                    <a:cubicBezTo>
                      <a:pt x="12575" y="12667"/>
                      <a:pt x="11714" y="13033"/>
                      <a:pt x="10800" y="13033"/>
                    </a:cubicBezTo>
                    <a:cubicBezTo>
                      <a:pt x="9907" y="13033"/>
                      <a:pt x="9065" y="12681"/>
                      <a:pt x="8321" y="12068"/>
                    </a:cubicBezTo>
                    <a:cubicBezTo>
                      <a:pt x="8331" y="12197"/>
                      <a:pt x="8339" y="12327"/>
                      <a:pt x="8339" y="12461"/>
                    </a:cubicBezTo>
                    <a:cubicBezTo>
                      <a:pt x="8339" y="14077"/>
                      <a:pt x="7519" y="15392"/>
                      <a:pt x="6511" y="15392"/>
                    </a:cubicBezTo>
                    <a:cubicBezTo>
                      <a:pt x="5503" y="15392"/>
                      <a:pt x="4683" y="14077"/>
                      <a:pt x="4683" y="12461"/>
                    </a:cubicBezTo>
                    <a:cubicBezTo>
                      <a:pt x="4683" y="10880"/>
                      <a:pt x="5468" y="9591"/>
                      <a:pt x="6446" y="9535"/>
                    </a:cubicBezTo>
                    <a:cubicBezTo>
                      <a:pt x="5757" y="8071"/>
                      <a:pt x="5343" y="6255"/>
                      <a:pt x="5343" y="4284"/>
                    </a:cubicBezTo>
                    <a:cubicBezTo>
                      <a:pt x="5343" y="1918"/>
                      <a:pt x="4147" y="0"/>
                      <a:pt x="2671" y="0"/>
                    </a:cubicBezTo>
                    <a:cubicBezTo>
                      <a:pt x="1843" y="0"/>
                      <a:pt x="1103" y="605"/>
                      <a:pt x="613" y="1554"/>
                    </a:cubicBezTo>
                    <a:cubicBezTo>
                      <a:pt x="865" y="1453"/>
                      <a:pt x="1127" y="1393"/>
                      <a:pt x="1399" y="1393"/>
                    </a:cubicBezTo>
                    <a:cubicBezTo>
                      <a:pt x="3190" y="1393"/>
                      <a:pt x="4646" y="3730"/>
                      <a:pt x="4646" y="6600"/>
                    </a:cubicBezTo>
                    <a:cubicBezTo>
                      <a:pt x="4646" y="9472"/>
                      <a:pt x="3190" y="11808"/>
                      <a:pt x="1399" y="11808"/>
                    </a:cubicBezTo>
                    <a:cubicBezTo>
                      <a:pt x="1284" y="11808"/>
                      <a:pt x="1171" y="11799"/>
                      <a:pt x="1060" y="11780"/>
                    </a:cubicBezTo>
                    <a:cubicBezTo>
                      <a:pt x="1581" y="13519"/>
                      <a:pt x="2287" y="15123"/>
                      <a:pt x="3163" y="16528"/>
                    </a:cubicBezTo>
                    <a:cubicBezTo>
                      <a:pt x="4357" y="18443"/>
                      <a:pt x="5783" y="19849"/>
                      <a:pt x="7337" y="20690"/>
                    </a:cubicBezTo>
                    <a:cubicBezTo>
                      <a:pt x="7583" y="17880"/>
                      <a:pt x="9088" y="15708"/>
                      <a:pt x="10908" y="15708"/>
                    </a:cubicBezTo>
                    <a:cubicBezTo>
                      <a:pt x="12703" y="15708"/>
                      <a:pt x="14192" y="17823"/>
                      <a:pt x="14467" y="20580"/>
                    </a:cubicBezTo>
                    <a:cubicBezTo>
                      <a:pt x="15943" y="19728"/>
                      <a:pt x="17295" y="18359"/>
                      <a:pt x="18437" y="16528"/>
                    </a:cubicBezTo>
                    <a:cubicBezTo>
                      <a:pt x="19312" y="15125"/>
                      <a:pt x="20017" y="13522"/>
                      <a:pt x="20539" y="11785"/>
                    </a:cubicBezTo>
                    <a:cubicBezTo>
                      <a:pt x="20444" y="11799"/>
                      <a:pt x="20348" y="11808"/>
                      <a:pt x="20250" y="11808"/>
                    </a:cubicBezTo>
                    <a:cubicBezTo>
                      <a:pt x="18459" y="11808"/>
                      <a:pt x="17003" y="9472"/>
                      <a:pt x="17003" y="6600"/>
                    </a:cubicBezTo>
                    <a:close/>
                    <a:moveTo>
                      <a:pt x="21563" y="3598"/>
                    </a:moveTo>
                    <a:cubicBezTo>
                      <a:pt x="21191" y="3178"/>
                      <a:pt x="20738" y="2930"/>
                      <a:pt x="20250" y="2930"/>
                    </a:cubicBezTo>
                    <a:cubicBezTo>
                      <a:pt x="18988" y="2930"/>
                      <a:pt x="17961" y="4577"/>
                      <a:pt x="17961" y="6600"/>
                    </a:cubicBezTo>
                    <a:cubicBezTo>
                      <a:pt x="17961" y="8625"/>
                      <a:pt x="18988" y="10271"/>
                      <a:pt x="20250" y="10271"/>
                    </a:cubicBezTo>
                    <a:cubicBezTo>
                      <a:pt x="20507" y="10271"/>
                      <a:pt x="20753" y="10200"/>
                      <a:pt x="20983" y="10075"/>
                    </a:cubicBezTo>
                    <a:cubicBezTo>
                      <a:pt x="21388" y="8239"/>
                      <a:pt x="21600" y="6288"/>
                      <a:pt x="21600" y="4284"/>
                    </a:cubicBezTo>
                    <a:cubicBezTo>
                      <a:pt x="21600" y="4049"/>
                      <a:pt x="21585" y="3822"/>
                      <a:pt x="21563" y="3598"/>
                    </a:cubicBezTo>
                    <a:close/>
                    <a:moveTo>
                      <a:pt x="3688" y="6600"/>
                    </a:moveTo>
                    <a:cubicBezTo>
                      <a:pt x="3688" y="4577"/>
                      <a:pt x="2661" y="2930"/>
                      <a:pt x="1399" y="2930"/>
                    </a:cubicBezTo>
                    <a:cubicBezTo>
                      <a:pt x="886" y="2930"/>
                      <a:pt x="413" y="3205"/>
                      <a:pt x="31" y="3664"/>
                    </a:cubicBezTo>
                    <a:cubicBezTo>
                      <a:pt x="13" y="3867"/>
                      <a:pt x="0" y="4073"/>
                      <a:pt x="0" y="4284"/>
                    </a:cubicBezTo>
                    <a:cubicBezTo>
                      <a:pt x="0" y="6276"/>
                      <a:pt x="210" y="8216"/>
                      <a:pt x="610" y="10042"/>
                    </a:cubicBezTo>
                    <a:cubicBezTo>
                      <a:pt x="856" y="10188"/>
                      <a:pt x="1121" y="10271"/>
                      <a:pt x="1399" y="10271"/>
                    </a:cubicBezTo>
                    <a:cubicBezTo>
                      <a:pt x="2661" y="10271"/>
                      <a:pt x="3688" y="8625"/>
                      <a:pt x="3688" y="6600"/>
                    </a:cubicBezTo>
                    <a:close/>
                    <a:moveTo>
                      <a:pt x="5642" y="12461"/>
                    </a:moveTo>
                    <a:cubicBezTo>
                      <a:pt x="5642" y="13229"/>
                      <a:pt x="6032" y="13855"/>
                      <a:pt x="6511" y="13855"/>
                    </a:cubicBezTo>
                    <a:cubicBezTo>
                      <a:pt x="6991" y="13855"/>
                      <a:pt x="7380" y="13229"/>
                      <a:pt x="7380" y="12461"/>
                    </a:cubicBezTo>
                    <a:cubicBezTo>
                      <a:pt x="7380" y="11693"/>
                      <a:pt x="6991" y="11067"/>
                      <a:pt x="6511" y="11067"/>
                    </a:cubicBezTo>
                    <a:cubicBezTo>
                      <a:pt x="6032" y="11067"/>
                      <a:pt x="5642" y="11693"/>
                      <a:pt x="5642" y="12461"/>
                    </a:cubicBezTo>
                    <a:close/>
                    <a:moveTo>
                      <a:pt x="15138" y="13855"/>
                    </a:moveTo>
                    <a:cubicBezTo>
                      <a:pt x="15617" y="13855"/>
                      <a:pt x="16007" y="13229"/>
                      <a:pt x="16007" y="12461"/>
                    </a:cubicBezTo>
                    <a:cubicBezTo>
                      <a:pt x="16007" y="11693"/>
                      <a:pt x="15617" y="11067"/>
                      <a:pt x="15138" y="11067"/>
                    </a:cubicBezTo>
                    <a:cubicBezTo>
                      <a:pt x="14659" y="11067"/>
                      <a:pt x="14269" y="11693"/>
                      <a:pt x="14269" y="12461"/>
                    </a:cubicBezTo>
                    <a:cubicBezTo>
                      <a:pt x="14269" y="13229"/>
                      <a:pt x="14659" y="13855"/>
                      <a:pt x="15138" y="13855"/>
                    </a:cubicBezTo>
                    <a:close/>
                    <a:moveTo>
                      <a:pt x="10908" y="17245"/>
                    </a:moveTo>
                    <a:cubicBezTo>
                      <a:pt x="9525" y="17245"/>
                      <a:pt x="8387" y="18952"/>
                      <a:pt x="8268" y="21121"/>
                    </a:cubicBezTo>
                    <a:cubicBezTo>
                      <a:pt x="9088" y="21435"/>
                      <a:pt x="9936" y="21600"/>
                      <a:pt x="10800" y="21600"/>
                    </a:cubicBezTo>
                    <a:cubicBezTo>
                      <a:pt x="11738" y="21600"/>
                      <a:pt x="12658" y="21406"/>
                      <a:pt x="13542" y="21036"/>
                    </a:cubicBezTo>
                    <a:cubicBezTo>
                      <a:pt x="13399" y="18908"/>
                      <a:pt x="12273" y="17245"/>
                      <a:pt x="10908" y="1724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246" name="Group 246"/>
            <p:cNvGrpSpPr/>
            <p:nvPr/>
          </p:nvGrpSpPr>
          <p:grpSpPr>
            <a:xfrm>
              <a:off x="451491" y="-1"/>
              <a:ext cx="1288331" cy="397313"/>
              <a:chOff x="0" y="0"/>
              <a:chExt cx="1288330" cy="397311"/>
            </a:xfrm>
          </p:grpSpPr>
          <p:sp>
            <p:nvSpPr>
              <p:cNvPr id="243" name="Shape 243"/>
              <p:cNvSpPr/>
              <p:nvPr/>
            </p:nvSpPr>
            <p:spPr>
              <a:xfrm>
                <a:off x="0" y="0"/>
                <a:ext cx="1288331" cy="267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09" y="0"/>
                    </a:moveTo>
                    <a:cubicBezTo>
                      <a:pt x="11534" y="0"/>
                      <a:pt x="11413" y="501"/>
                      <a:pt x="11413" y="1340"/>
                    </a:cubicBezTo>
                    <a:cubicBezTo>
                      <a:pt x="11413" y="2179"/>
                      <a:pt x="11534" y="2681"/>
                      <a:pt x="11709" y="2681"/>
                    </a:cubicBezTo>
                    <a:lnTo>
                      <a:pt x="12014" y="2681"/>
                    </a:lnTo>
                    <a:lnTo>
                      <a:pt x="12014" y="18319"/>
                    </a:lnTo>
                    <a:lnTo>
                      <a:pt x="11709" y="18319"/>
                    </a:lnTo>
                    <a:cubicBezTo>
                      <a:pt x="11534" y="18319"/>
                      <a:pt x="11413" y="18820"/>
                      <a:pt x="11413" y="19659"/>
                    </a:cubicBezTo>
                    <a:cubicBezTo>
                      <a:pt x="11413" y="20498"/>
                      <a:pt x="11534" y="21000"/>
                      <a:pt x="11709" y="21000"/>
                    </a:cubicBezTo>
                    <a:lnTo>
                      <a:pt x="12960" y="21000"/>
                    </a:lnTo>
                    <a:cubicBezTo>
                      <a:pt x="13134" y="21000"/>
                      <a:pt x="13256" y="20498"/>
                      <a:pt x="13256" y="19659"/>
                    </a:cubicBezTo>
                    <a:cubicBezTo>
                      <a:pt x="13256" y="18820"/>
                      <a:pt x="13134" y="18319"/>
                      <a:pt x="12960" y="18319"/>
                    </a:cubicBezTo>
                    <a:lnTo>
                      <a:pt x="12571" y="18319"/>
                    </a:lnTo>
                    <a:lnTo>
                      <a:pt x="12571" y="2681"/>
                    </a:lnTo>
                    <a:lnTo>
                      <a:pt x="13613" y="2681"/>
                    </a:lnTo>
                    <a:cubicBezTo>
                      <a:pt x="13871" y="2681"/>
                      <a:pt x="14055" y="3073"/>
                      <a:pt x="14179" y="3686"/>
                    </a:cubicBezTo>
                    <a:cubicBezTo>
                      <a:pt x="14303" y="4297"/>
                      <a:pt x="14368" y="5355"/>
                      <a:pt x="14368" y="6730"/>
                    </a:cubicBezTo>
                    <a:cubicBezTo>
                      <a:pt x="14368" y="8105"/>
                      <a:pt x="14303" y="9163"/>
                      <a:pt x="14179" y="9774"/>
                    </a:cubicBezTo>
                    <a:cubicBezTo>
                      <a:pt x="14055" y="10387"/>
                      <a:pt x="13871" y="10723"/>
                      <a:pt x="13613" y="10723"/>
                    </a:cubicBezTo>
                    <a:lnTo>
                      <a:pt x="13123" y="10723"/>
                    </a:lnTo>
                    <a:cubicBezTo>
                      <a:pt x="12948" y="10723"/>
                      <a:pt x="12826" y="11225"/>
                      <a:pt x="12826" y="12064"/>
                    </a:cubicBezTo>
                    <a:cubicBezTo>
                      <a:pt x="12826" y="12903"/>
                      <a:pt x="12948" y="13404"/>
                      <a:pt x="13123" y="13404"/>
                    </a:cubicBezTo>
                    <a:lnTo>
                      <a:pt x="13613" y="13404"/>
                    </a:lnTo>
                    <a:cubicBezTo>
                      <a:pt x="14043" y="13404"/>
                      <a:pt x="14378" y="12863"/>
                      <a:pt x="14612" y="11673"/>
                    </a:cubicBezTo>
                    <a:cubicBezTo>
                      <a:pt x="14842" y="10498"/>
                      <a:pt x="14960" y="8860"/>
                      <a:pt x="14960" y="6744"/>
                    </a:cubicBezTo>
                    <a:cubicBezTo>
                      <a:pt x="14960" y="4628"/>
                      <a:pt x="14842" y="2962"/>
                      <a:pt x="14612" y="1787"/>
                    </a:cubicBezTo>
                    <a:cubicBezTo>
                      <a:pt x="14378" y="597"/>
                      <a:pt x="14043" y="0"/>
                      <a:pt x="13613" y="0"/>
                    </a:cubicBezTo>
                    <a:lnTo>
                      <a:pt x="11709" y="0"/>
                    </a:lnTo>
                    <a:close/>
                    <a:moveTo>
                      <a:pt x="84" y="2052"/>
                    </a:moveTo>
                    <a:cubicBezTo>
                      <a:pt x="27" y="2052"/>
                      <a:pt x="0" y="2199"/>
                      <a:pt x="0" y="2471"/>
                    </a:cubicBezTo>
                    <a:cubicBezTo>
                      <a:pt x="0" y="2746"/>
                      <a:pt x="27" y="2876"/>
                      <a:pt x="84" y="2876"/>
                    </a:cubicBezTo>
                    <a:lnTo>
                      <a:pt x="482" y="2876"/>
                    </a:lnTo>
                    <a:cubicBezTo>
                      <a:pt x="539" y="2876"/>
                      <a:pt x="569" y="3009"/>
                      <a:pt x="569" y="3281"/>
                    </a:cubicBezTo>
                    <a:lnTo>
                      <a:pt x="569" y="19952"/>
                    </a:lnTo>
                    <a:cubicBezTo>
                      <a:pt x="569" y="20226"/>
                      <a:pt x="539" y="20357"/>
                      <a:pt x="482" y="20357"/>
                    </a:cubicBezTo>
                    <a:lnTo>
                      <a:pt x="84" y="20357"/>
                    </a:lnTo>
                    <a:cubicBezTo>
                      <a:pt x="27" y="20357"/>
                      <a:pt x="0" y="20490"/>
                      <a:pt x="0" y="20762"/>
                    </a:cubicBezTo>
                    <a:cubicBezTo>
                      <a:pt x="0" y="21036"/>
                      <a:pt x="27" y="21181"/>
                      <a:pt x="84" y="21181"/>
                    </a:cubicBezTo>
                    <a:lnTo>
                      <a:pt x="1335" y="21181"/>
                    </a:lnTo>
                    <a:cubicBezTo>
                      <a:pt x="1393" y="21181"/>
                      <a:pt x="1420" y="21036"/>
                      <a:pt x="1420" y="20762"/>
                    </a:cubicBezTo>
                    <a:cubicBezTo>
                      <a:pt x="1420" y="20490"/>
                      <a:pt x="1393" y="20357"/>
                      <a:pt x="1335" y="20357"/>
                    </a:cubicBezTo>
                    <a:lnTo>
                      <a:pt x="825" y="20357"/>
                    </a:lnTo>
                    <a:cubicBezTo>
                      <a:pt x="768" y="20357"/>
                      <a:pt x="737" y="20226"/>
                      <a:pt x="737" y="19952"/>
                    </a:cubicBezTo>
                    <a:lnTo>
                      <a:pt x="737" y="3965"/>
                    </a:lnTo>
                    <a:cubicBezTo>
                      <a:pt x="737" y="3820"/>
                      <a:pt x="744" y="3750"/>
                      <a:pt x="755" y="3742"/>
                    </a:cubicBezTo>
                    <a:cubicBezTo>
                      <a:pt x="766" y="3733"/>
                      <a:pt x="776" y="3753"/>
                      <a:pt x="784" y="3826"/>
                    </a:cubicBezTo>
                    <a:lnTo>
                      <a:pt x="2375" y="20762"/>
                    </a:lnTo>
                    <a:cubicBezTo>
                      <a:pt x="2401" y="21036"/>
                      <a:pt x="2443" y="21181"/>
                      <a:pt x="2500" y="21181"/>
                    </a:cubicBezTo>
                    <a:cubicBezTo>
                      <a:pt x="2557" y="21181"/>
                      <a:pt x="2598" y="21036"/>
                      <a:pt x="2625" y="20762"/>
                    </a:cubicBezTo>
                    <a:lnTo>
                      <a:pt x="4215" y="3826"/>
                    </a:lnTo>
                    <a:cubicBezTo>
                      <a:pt x="4223" y="3753"/>
                      <a:pt x="4233" y="3733"/>
                      <a:pt x="4245" y="3742"/>
                    </a:cubicBezTo>
                    <a:cubicBezTo>
                      <a:pt x="4256" y="3750"/>
                      <a:pt x="4259" y="3820"/>
                      <a:pt x="4259" y="3965"/>
                    </a:cubicBezTo>
                    <a:lnTo>
                      <a:pt x="4259" y="19952"/>
                    </a:lnTo>
                    <a:cubicBezTo>
                      <a:pt x="4259" y="20226"/>
                      <a:pt x="4231" y="20357"/>
                      <a:pt x="4175" y="20357"/>
                    </a:cubicBezTo>
                    <a:lnTo>
                      <a:pt x="3664" y="20357"/>
                    </a:lnTo>
                    <a:cubicBezTo>
                      <a:pt x="3607" y="20357"/>
                      <a:pt x="3580" y="20490"/>
                      <a:pt x="3580" y="20762"/>
                    </a:cubicBezTo>
                    <a:cubicBezTo>
                      <a:pt x="3580" y="21036"/>
                      <a:pt x="3607" y="21181"/>
                      <a:pt x="3664" y="21181"/>
                    </a:cubicBezTo>
                    <a:lnTo>
                      <a:pt x="4912" y="21181"/>
                    </a:lnTo>
                    <a:cubicBezTo>
                      <a:pt x="4969" y="21181"/>
                      <a:pt x="4999" y="21036"/>
                      <a:pt x="4999" y="20762"/>
                    </a:cubicBezTo>
                    <a:cubicBezTo>
                      <a:pt x="4999" y="20490"/>
                      <a:pt x="4969" y="20357"/>
                      <a:pt x="4912" y="20357"/>
                    </a:cubicBezTo>
                    <a:lnTo>
                      <a:pt x="4517" y="20357"/>
                    </a:lnTo>
                    <a:cubicBezTo>
                      <a:pt x="4460" y="20357"/>
                      <a:pt x="4430" y="20226"/>
                      <a:pt x="4430" y="19952"/>
                    </a:cubicBezTo>
                    <a:lnTo>
                      <a:pt x="4430" y="3281"/>
                    </a:lnTo>
                    <a:cubicBezTo>
                      <a:pt x="4430" y="3009"/>
                      <a:pt x="4460" y="2876"/>
                      <a:pt x="4517" y="2876"/>
                    </a:cubicBezTo>
                    <a:lnTo>
                      <a:pt x="4912" y="2876"/>
                    </a:lnTo>
                    <a:cubicBezTo>
                      <a:pt x="4969" y="2876"/>
                      <a:pt x="4999" y="2746"/>
                      <a:pt x="4999" y="2471"/>
                    </a:cubicBezTo>
                    <a:cubicBezTo>
                      <a:pt x="4999" y="2199"/>
                      <a:pt x="4969" y="2052"/>
                      <a:pt x="4912" y="2052"/>
                    </a:cubicBezTo>
                    <a:lnTo>
                      <a:pt x="4288" y="2052"/>
                    </a:lnTo>
                    <a:cubicBezTo>
                      <a:pt x="4246" y="2052"/>
                      <a:pt x="4216" y="2090"/>
                      <a:pt x="4195" y="2164"/>
                    </a:cubicBezTo>
                    <a:cubicBezTo>
                      <a:pt x="4174" y="2235"/>
                      <a:pt x="4157" y="2344"/>
                      <a:pt x="4146" y="2471"/>
                    </a:cubicBezTo>
                    <a:lnTo>
                      <a:pt x="2555" y="19408"/>
                    </a:lnTo>
                    <a:cubicBezTo>
                      <a:pt x="2517" y="19790"/>
                      <a:pt x="2479" y="19790"/>
                      <a:pt x="2442" y="19408"/>
                    </a:cubicBezTo>
                    <a:lnTo>
                      <a:pt x="851" y="2471"/>
                    </a:lnTo>
                    <a:cubicBezTo>
                      <a:pt x="839" y="2344"/>
                      <a:pt x="825" y="2235"/>
                      <a:pt x="804" y="2164"/>
                    </a:cubicBezTo>
                    <a:cubicBezTo>
                      <a:pt x="783" y="2090"/>
                      <a:pt x="753" y="2052"/>
                      <a:pt x="711" y="2052"/>
                    </a:cubicBezTo>
                    <a:lnTo>
                      <a:pt x="84" y="2052"/>
                    </a:lnTo>
                    <a:close/>
                    <a:moveTo>
                      <a:pt x="17277" y="5222"/>
                    </a:moveTo>
                    <a:cubicBezTo>
                      <a:pt x="17138" y="5222"/>
                      <a:pt x="17008" y="5330"/>
                      <a:pt x="16885" y="5557"/>
                    </a:cubicBezTo>
                    <a:cubicBezTo>
                      <a:pt x="16772" y="5765"/>
                      <a:pt x="16666" y="6030"/>
                      <a:pt x="16575" y="6325"/>
                    </a:cubicBezTo>
                    <a:cubicBezTo>
                      <a:pt x="16535" y="6450"/>
                      <a:pt x="16500" y="6511"/>
                      <a:pt x="16464" y="6646"/>
                    </a:cubicBezTo>
                    <a:cubicBezTo>
                      <a:pt x="16446" y="5920"/>
                      <a:pt x="16331" y="5362"/>
                      <a:pt x="16171" y="5362"/>
                    </a:cubicBezTo>
                    <a:lnTo>
                      <a:pt x="15602" y="5362"/>
                    </a:lnTo>
                    <a:cubicBezTo>
                      <a:pt x="15427" y="5362"/>
                      <a:pt x="15306" y="6087"/>
                      <a:pt x="15306" y="6925"/>
                    </a:cubicBezTo>
                    <a:cubicBezTo>
                      <a:pt x="15306" y="7764"/>
                      <a:pt x="15427" y="8489"/>
                      <a:pt x="15602" y="8489"/>
                    </a:cubicBezTo>
                    <a:lnTo>
                      <a:pt x="15915" y="8489"/>
                    </a:lnTo>
                    <a:lnTo>
                      <a:pt x="15915" y="18319"/>
                    </a:lnTo>
                    <a:lnTo>
                      <a:pt x="15602" y="18319"/>
                    </a:lnTo>
                    <a:cubicBezTo>
                      <a:pt x="15427" y="18319"/>
                      <a:pt x="15306" y="18820"/>
                      <a:pt x="15306" y="19659"/>
                    </a:cubicBezTo>
                    <a:cubicBezTo>
                      <a:pt x="15306" y="20498"/>
                      <a:pt x="15427" y="21000"/>
                      <a:pt x="15602" y="21000"/>
                    </a:cubicBezTo>
                    <a:lnTo>
                      <a:pt x="16795" y="21000"/>
                    </a:lnTo>
                    <a:cubicBezTo>
                      <a:pt x="16970" y="21000"/>
                      <a:pt x="17091" y="20498"/>
                      <a:pt x="17091" y="19659"/>
                    </a:cubicBezTo>
                    <a:cubicBezTo>
                      <a:pt x="17091" y="18820"/>
                      <a:pt x="16970" y="18319"/>
                      <a:pt x="16795" y="18319"/>
                    </a:cubicBezTo>
                    <a:lnTo>
                      <a:pt x="16473" y="18319"/>
                    </a:lnTo>
                    <a:lnTo>
                      <a:pt x="16473" y="11030"/>
                    </a:lnTo>
                    <a:cubicBezTo>
                      <a:pt x="16566" y="10507"/>
                      <a:pt x="16612" y="10028"/>
                      <a:pt x="16694" y="9592"/>
                    </a:cubicBezTo>
                    <a:cubicBezTo>
                      <a:pt x="16767" y="9192"/>
                      <a:pt x="16859" y="8819"/>
                      <a:pt x="16966" y="8489"/>
                    </a:cubicBezTo>
                    <a:cubicBezTo>
                      <a:pt x="17058" y="8210"/>
                      <a:pt x="17161" y="8070"/>
                      <a:pt x="17280" y="8070"/>
                    </a:cubicBezTo>
                    <a:cubicBezTo>
                      <a:pt x="17441" y="8070"/>
                      <a:pt x="17555" y="8252"/>
                      <a:pt x="17634" y="8615"/>
                    </a:cubicBezTo>
                    <a:cubicBezTo>
                      <a:pt x="17712" y="8970"/>
                      <a:pt x="17747" y="9386"/>
                      <a:pt x="17747" y="9927"/>
                    </a:cubicBezTo>
                    <a:cubicBezTo>
                      <a:pt x="17747" y="10766"/>
                      <a:pt x="17869" y="11352"/>
                      <a:pt x="18044" y="11352"/>
                    </a:cubicBezTo>
                    <a:cubicBezTo>
                      <a:pt x="18218" y="11352"/>
                      <a:pt x="18343" y="10766"/>
                      <a:pt x="18343" y="9927"/>
                    </a:cubicBezTo>
                    <a:cubicBezTo>
                      <a:pt x="18343" y="9289"/>
                      <a:pt x="18318" y="8677"/>
                      <a:pt x="18270" y="8112"/>
                    </a:cubicBezTo>
                    <a:cubicBezTo>
                      <a:pt x="18221" y="7535"/>
                      <a:pt x="18148" y="7015"/>
                      <a:pt x="18052" y="6576"/>
                    </a:cubicBezTo>
                    <a:cubicBezTo>
                      <a:pt x="17958" y="6147"/>
                      <a:pt x="17845" y="5808"/>
                      <a:pt x="17715" y="5571"/>
                    </a:cubicBezTo>
                    <a:cubicBezTo>
                      <a:pt x="17587" y="5335"/>
                      <a:pt x="17438" y="5222"/>
                      <a:pt x="17277" y="5222"/>
                    </a:cubicBezTo>
                    <a:close/>
                    <a:moveTo>
                      <a:pt x="19997" y="5362"/>
                    </a:moveTo>
                    <a:cubicBezTo>
                      <a:pt x="19767" y="5362"/>
                      <a:pt x="19548" y="5565"/>
                      <a:pt x="19350" y="5962"/>
                    </a:cubicBezTo>
                    <a:cubicBezTo>
                      <a:pt x="19151" y="6362"/>
                      <a:pt x="18980" y="6931"/>
                      <a:pt x="18839" y="7651"/>
                    </a:cubicBezTo>
                    <a:cubicBezTo>
                      <a:pt x="18699" y="8366"/>
                      <a:pt x="18589" y="9238"/>
                      <a:pt x="18511" y="10235"/>
                    </a:cubicBezTo>
                    <a:cubicBezTo>
                      <a:pt x="18434" y="11218"/>
                      <a:pt x="18395" y="12313"/>
                      <a:pt x="18395" y="13488"/>
                    </a:cubicBezTo>
                    <a:cubicBezTo>
                      <a:pt x="18395" y="14662"/>
                      <a:pt x="18434" y="15744"/>
                      <a:pt x="18511" y="16727"/>
                    </a:cubicBezTo>
                    <a:cubicBezTo>
                      <a:pt x="18589" y="17724"/>
                      <a:pt x="18699" y="18597"/>
                      <a:pt x="18839" y="19310"/>
                    </a:cubicBezTo>
                    <a:cubicBezTo>
                      <a:pt x="18980" y="20031"/>
                      <a:pt x="19150" y="20599"/>
                      <a:pt x="19350" y="21000"/>
                    </a:cubicBezTo>
                    <a:cubicBezTo>
                      <a:pt x="19547" y="21396"/>
                      <a:pt x="19765" y="21600"/>
                      <a:pt x="19997" y="21600"/>
                    </a:cubicBezTo>
                    <a:cubicBezTo>
                      <a:pt x="20229" y="21600"/>
                      <a:pt x="20448" y="21396"/>
                      <a:pt x="20645" y="21000"/>
                    </a:cubicBezTo>
                    <a:cubicBezTo>
                      <a:pt x="20845" y="20599"/>
                      <a:pt x="21016" y="20029"/>
                      <a:pt x="21156" y="19310"/>
                    </a:cubicBezTo>
                    <a:cubicBezTo>
                      <a:pt x="21296" y="18595"/>
                      <a:pt x="21406" y="17723"/>
                      <a:pt x="21484" y="16727"/>
                    </a:cubicBezTo>
                    <a:cubicBezTo>
                      <a:pt x="21561" y="15742"/>
                      <a:pt x="21600" y="14661"/>
                      <a:pt x="21600" y="13488"/>
                    </a:cubicBezTo>
                    <a:cubicBezTo>
                      <a:pt x="21600" y="12314"/>
                      <a:pt x="21561" y="11220"/>
                      <a:pt x="21484" y="10235"/>
                    </a:cubicBezTo>
                    <a:cubicBezTo>
                      <a:pt x="21406" y="9238"/>
                      <a:pt x="21296" y="8367"/>
                      <a:pt x="21156" y="7651"/>
                    </a:cubicBezTo>
                    <a:cubicBezTo>
                      <a:pt x="21015" y="6931"/>
                      <a:pt x="20844" y="6363"/>
                      <a:pt x="20645" y="5962"/>
                    </a:cubicBezTo>
                    <a:cubicBezTo>
                      <a:pt x="20447" y="5565"/>
                      <a:pt x="20228" y="5362"/>
                      <a:pt x="19997" y="5362"/>
                    </a:cubicBezTo>
                    <a:close/>
                    <a:moveTo>
                      <a:pt x="6312" y="7247"/>
                    </a:moveTo>
                    <a:cubicBezTo>
                      <a:pt x="6187" y="7247"/>
                      <a:pt x="6067" y="7329"/>
                      <a:pt x="5957" y="7484"/>
                    </a:cubicBezTo>
                    <a:cubicBezTo>
                      <a:pt x="5847" y="7638"/>
                      <a:pt x="5751" y="7829"/>
                      <a:pt x="5664" y="8056"/>
                    </a:cubicBezTo>
                    <a:cubicBezTo>
                      <a:pt x="5577" y="8285"/>
                      <a:pt x="5498" y="8541"/>
                      <a:pt x="5432" y="8824"/>
                    </a:cubicBezTo>
                    <a:cubicBezTo>
                      <a:pt x="5365" y="9106"/>
                      <a:pt x="5314" y="9365"/>
                      <a:pt x="5272" y="9620"/>
                    </a:cubicBezTo>
                    <a:cubicBezTo>
                      <a:pt x="5238" y="9838"/>
                      <a:pt x="5244" y="10029"/>
                      <a:pt x="5290" y="10193"/>
                    </a:cubicBezTo>
                    <a:cubicBezTo>
                      <a:pt x="5335" y="10356"/>
                      <a:pt x="5375" y="10327"/>
                      <a:pt x="5409" y="10109"/>
                    </a:cubicBezTo>
                    <a:cubicBezTo>
                      <a:pt x="5443" y="9891"/>
                      <a:pt x="5487" y="9663"/>
                      <a:pt x="5542" y="9425"/>
                    </a:cubicBezTo>
                    <a:cubicBezTo>
                      <a:pt x="5597" y="9190"/>
                      <a:pt x="5660" y="8983"/>
                      <a:pt x="5734" y="8782"/>
                    </a:cubicBezTo>
                    <a:cubicBezTo>
                      <a:pt x="5808" y="8583"/>
                      <a:pt x="5892" y="8404"/>
                      <a:pt x="5986" y="8266"/>
                    </a:cubicBezTo>
                    <a:cubicBezTo>
                      <a:pt x="6081" y="8129"/>
                      <a:pt x="6190" y="8070"/>
                      <a:pt x="6312" y="8070"/>
                    </a:cubicBezTo>
                    <a:cubicBezTo>
                      <a:pt x="6448" y="8070"/>
                      <a:pt x="6570" y="8159"/>
                      <a:pt x="6680" y="8350"/>
                    </a:cubicBezTo>
                    <a:cubicBezTo>
                      <a:pt x="6790" y="8540"/>
                      <a:pt x="6883" y="8807"/>
                      <a:pt x="6959" y="9145"/>
                    </a:cubicBezTo>
                    <a:cubicBezTo>
                      <a:pt x="7035" y="9481"/>
                      <a:pt x="7091" y="9871"/>
                      <a:pt x="7133" y="10318"/>
                    </a:cubicBezTo>
                    <a:cubicBezTo>
                      <a:pt x="7175" y="10766"/>
                      <a:pt x="7197" y="11247"/>
                      <a:pt x="7197" y="11756"/>
                    </a:cubicBezTo>
                    <a:lnTo>
                      <a:pt x="7197" y="16950"/>
                    </a:lnTo>
                    <a:cubicBezTo>
                      <a:pt x="7118" y="17642"/>
                      <a:pt x="7021" y="18263"/>
                      <a:pt x="6907" y="18807"/>
                    </a:cubicBezTo>
                    <a:cubicBezTo>
                      <a:pt x="6808" y="19282"/>
                      <a:pt x="6690" y="19705"/>
                      <a:pt x="6550" y="20078"/>
                    </a:cubicBezTo>
                    <a:cubicBezTo>
                      <a:pt x="6410" y="20451"/>
                      <a:pt x="6248" y="20637"/>
                      <a:pt x="6062" y="20637"/>
                    </a:cubicBezTo>
                    <a:cubicBezTo>
                      <a:pt x="5778" y="20637"/>
                      <a:pt x="5565" y="20296"/>
                      <a:pt x="5423" y="19631"/>
                    </a:cubicBezTo>
                    <a:cubicBezTo>
                      <a:pt x="5281" y="18966"/>
                      <a:pt x="5208" y="18115"/>
                      <a:pt x="5208" y="17076"/>
                    </a:cubicBezTo>
                    <a:cubicBezTo>
                      <a:pt x="5208" y="16567"/>
                      <a:pt x="5227" y="16102"/>
                      <a:pt x="5264" y="15666"/>
                    </a:cubicBezTo>
                    <a:cubicBezTo>
                      <a:pt x="5299" y="15230"/>
                      <a:pt x="5355" y="14844"/>
                      <a:pt x="5435" y="14535"/>
                    </a:cubicBezTo>
                    <a:cubicBezTo>
                      <a:pt x="5514" y="14224"/>
                      <a:pt x="5615" y="13990"/>
                      <a:pt x="5737" y="13809"/>
                    </a:cubicBezTo>
                    <a:cubicBezTo>
                      <a:pt x="5858" y="13628"/>
                      <a:pt x="6005" y="13530"/>
                      <a:pt x="6175" y="13530"/>
                    </a:cubicBezTo>
                    <a:lnTo>
                      <a:pt x="6770" y="13530"/>
                    </a:lnTo>
                    <a:cubicBezTo>
                      <a:pt x="6827" y="13530"/>
                      <a:pt x="6857" y="13398"/>
                      <a:pt x="6857" y="13125"/>
                    </a:cubicBezTo>
                    <a:cubicBezTo>
                      <a:pt x="6857" y="12852"/>
                      <a:pt x="6827" y="12706"/>
                      <a:pt x="6770" y="12706"/>
                    </a:cubicBezTo>
                    <a:lnTo>
                      <a:pt x="6175" y="12706"/>
                    </a:lnTo>
                    <a:cubicBezTo>
                      <a:pt x="5990" y="12706"/>
                      <a:pt x="5825" y="12828"/>
                      <a:pt x="5685" y="13055"/>
                    </a:cubicBezTo>
                    <a:cubicBezTo>
                      <a:pt x="5544" y="13284"/>
                      <a:pt x="5427" y="13585"/>
                      <a:pt x="5330" y="13976"/>
                    </a:cubicBezTo>
                    <a:cubicBezTo>
                      <a:pt x="5234" y="14369"/>
                      <a:pt x="5162" y="14831"/>
                      <a:pt x="5113" y="15359"/>
                    </a:cubicBezTo>
                    <a:cubicBezTo>
                      <a:pt x="5063" y="15886"/>
                      <a:pt x="5037" y="16457"/>
                      <a:pt x="5037" y="17076"/>
                    </a:cubicBezTo>
                    <a:cubicBezTo>
                      <a:pt x="5037" y="17696"/>
                      <a:pt x="5059" y="18280"/>
                      <a:pt x="5101" y="18807"/>
                    </a:cubicBezTo>
                    <a:cubicBezTo>
                      <a:pt x="5143" y="19336"/>
                      <a:pt x="5204" y="19784"/>
                      <a:pt x="5290" y="20176"/>
                    </a:cubicBezTo>
                    <a:cubicBezTo>
                      <a:pt x="5375" y="20567"/>
                      <a:pt x="5483" y="20882"/>
                      <a:pt x="5612" y="21111"/>
                    </a:cubicBezTo>
                    <a:cubicBezTo>
                      <a:pt x="5741" y="21339"/>
                      <a:pt x="5892" y="21446"/>
                      <a:pt x="6062" y="21446"/>
                    </a:cubicBezTo>
                    <a:cubicBezTo>
                      <a:pt x="6198" y="21446"/>
                      <a:pt x="6322" y="21363"/>
                      <a:pt x="6434" y="21181"/>
                    </a:cubicBezTo>
                    <a:cubicBezTo>
                      <a:pt x="6545" y="21000"/>
                      <a:pt x="6646" y="20781"/>
                      <a:pt x="6735" y="20525"/>
                    </a:cubicBezTo>
                    <a:cubicBezTo>
                      <a:pt x="6824" y="20271"/>
                      <a:pt x="6899" y="19997"/>
                      <a:pt x="6962" y="19715"/>
                    </a:cubicBezTo>
                    <a:cubicBezTo>
                      <a:pt x="7024" y="19434"/>
                      <a:pt x="7073" y="19181"/>
                      <a:pt x="7107" y="18961"/>
                    </a:cubicBezTo>
                    <a:cubicBezTo>
                      <a:pt x="7122" y="18871"/>
                      <a:pt x="7134" y="18831"/>
                      <a:pt x="7145" y="18821"/>
                    </a:cubicBezTo>
                    <a:cubicBezTo>
                      <a:pt x="7156" y="18812"/>
                      <a:pt x="7166" y="18826"/>
                      <a:pt x="7174" y="18863"/>
                    </a:cubicBezTo>
                    <a:cubicBezTo>
                      <a:pt x="7181" y="18900"/>
                      <a:pt x="7187" y="18944"/>
                      <a:pt x="7191" y="19017"/>
                    </a:cubicBezTo>
                    <a:cubicBezTo>
                      <a:pt x="7195" y="19089"/>
                      <a:pt x="7197" y="19166"/>
                      <a:pt x="7197" y="19240"/>
                    </a:cubicBezTo>
                    <a:lnTo>
                      <a:pt x="7197" y="20762"/>
                    </a:lnTo>
                    <a:cubicBezTo>
                      <a:pt x="7197" y="21036"/>
                      <a:pt x="7224" y="21181"/>
                      <a:pt x="7281" y="21181"/>
                    </a:cubicBezTo>
                    <a:lnTo>
                      <a:pt x="7850" y="21181"/>
                    </a:lnTo>
                    <a:cubicBezTo>
                      <a:pt x="7907" y="21181"/>
                      <a:pt x="7935" y="21036"/>
                      <a:pt x="7935" y="20762"/>
                    </a:cubicBezTo>
                    <a:cubicBezTo>
                      <a:pt x="7935" y="20490"/>
                      <a:pt x="7907" y="20357"/>
                      <a:pt x="7850" y="20357"/>
                    </a:cubicBezTo>
                    <a:lnTo>
                      <a:pt x="7453" y="20357"/>
                    </a:lnTo>
                    <a:cubicBezTo>
                      <a:pt x="7396" y="20357"/>
                      <a:pt x="7368" y="20226"/>
                      <a:pt x="7368" y="19952"/>
                    </a:cubicBezTo>
                    <a:lnTo>
                      <a:pt x="7368" y="11756"/>
                    </a:lnTo>
                    <a:cubicBezTo>
                      <a:pt x="7368" y="11136"/>
                      <a:pt x="7342" y="10558"/>
                      <a:pt x="7293" y="10011"/>
                    </a:cubicBezTo>
                    <a:cubicBezTo>
                      <a:pt x="7244" y="9465"/>
                      <a:pt x="7175" y="8983"/>
                      <a:pt x="7084" y="8573"/>
                    </a:cubicBezTo>
                    <a:cubicBezTo>
                      <a:pt x="6993" y="8163"/>
                      <a:pt x="6881" y="7833"/>
                      <a:pt x="6750" y="7596"/>
                    </a:cubicBezTo>
                    <a:cubicBezTo>
                      <a:pt x="6619" y="7359"/>
                      <a:pt x="6475" y="7247"/>
                      <a:pt x="6312" y="7247"/>
                    </a:cubicBezTo>
                    <a:close/>
                    <a:moveTo>
                      <a:pt x="20055" y="8042"/>
                    </a:moveTo>
                    <a:cubicBezTo>
                      <a:pt x="20212" y="8042"/>
                      <a:pt x="20353" y="8172"/>
                      <a:pt x="20476" y="8419"/>
                    </a:cubicBezTo>
                    <a:cubicBezTo>
                      <a:pt x="20599" y="8666"/>
                      <a:pt x="20701" y="8997"/>
                      <a:pt x="20787" y="9439"/>
                    </a:cubicBezTo>
                    <a:cubicBezTo>
                      <a:pt x="20873" y="9884"/>
                      <a:pt x="20942" y="10433"/>
                      <a:pt x="20990" y="11072"/>
                    </a:cubicBezTo>
                    <a:cubicBezTo>
                      <a:pt x="21040" y="11734"/>
                      <a:pt x="21066" y="12484"/>
                      <a:pt x="21066" y="13306"/>
                    </a:cubicBezTo>
                    <a:cubicBezTo>
                      <a:pt x="21066" y="14146"/>
                      <a:pt x="21040" y="14909"/>
                      <a:pt x="20990" y="15568"/>
                    </a:cubicBezTo>
                    <a:cubicBezTo>
                      <a:pt x="20942" y="16209"/>
                      <a:pt x="20873" y="16758"/>
                      <a:pt x="20787" y="17202"/>
                    </a:cubicBezTo>
                    <a:cubicBezTo>
                      <a:pt x="20702" y="17638"/>
                      <a:pt x="20599" y="17989"/>
                      <a:pt x="20479" y="18221"/>
                    </a:cubicBezTo>
                    <a:cubicBezTo>
                      <a:pt x="20356" y="18462"/>
                      <a:pt x="20213" y="18584"/>
                      <a:pt x="20055" y="18584"/>
                    </a:cubicBezTo>
                    <a:cubicBezTo>
                      <a:pt x="19898" y="18584"/>
                      <a:pt x="19755" y="18462"/>
                      <a:pt x="19632" y="18221"/>
                    </a:cubicBezTo>
                    <a:cubicBezTo>
                      <a:pt x="19512" y="17989"/>
                      <a:pt x="19409" y="17650"/>
                      <a:pt x="19324" y="17216"/>
                    </a:cubicBezTo>
                    <a:cubicBezTo>
                      <a:pt x="19237" y="16765"/>
                      <a:pt x="19170" y="16221"/>
                      <a:pt x="19121" y="15568"/>
                    </a:cubicBezTo>
                    <a:cubicBezTo>
                      <a:pt x="19071" y="14913"/>
                      <a:pt x="19045" y="14151"/>
                      <a:pt x="19045" y="13306"/>
                    </a:cubicBezTo>
                    <a:cubicBezTo>
                      <a:pt x="19045" y="12479"/>
                      <a:pt x="19071" y="11729"/>
                      <a:pt x="19121" y="11072"/>
                    </a:cubicBezTo>
                    <a:cubicBezTo>
                      <a:pt x="19170" y="10429"/>
                      <a:pt x="19238" y="9881"/>
                      <a:pt x="19324" y="9439"/>
                    </a:cubicBezTo>
                    <a:cubicBezTo>
                      <a:pt x="19410" y="8995"/>
                      <a:pt x="19511" y="8667"/>
                      <a:pt x="19635" y="8419"/>
                    </a:cubicBezTo>
                    <a:cubicBezTo>
                      <a:pt x="19757" y="8172"/>
                      <a:pt x="19899" y="8042"/>
                      <a:pt x="20055" y="80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244" name="Shape 244"/>
              <p:cNvSpPr/>
              <p:nvPr/>
            </p:nvSpPr>
            <p:spPr>
              <a:xfrm>
                <a:off x="376801" y="88659"/>
                <a:ext cx="283710" cy="3086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60" extrusionOk="0">
                    <a:moveTo>
                      <a:pt x="21213" y="11458"/>
                    </a:moveTo>
                    <a:lnTo>
                      <a:pt x="19665" y="11458"/>
                    </a:lnTo>
                    <a:cubicBezTo>
                      <a:pt x="19526" y="11458"/>
                      <a:pt x="19407" y="11423"/>
                      <a:pt x="19303" y="11352"/>
                    </a:cubicBezTo>
                    <a:cubicBezTo>
                      <a:pt x="19200" y="11281"/>
                      <a:pt x="19106" y="11198"/>
                      <a:pt x="19020" y="11103"/>
                    </a:cubicBezTo>
                    <a:lnTo>
                      <a:pt x="15331" y="6393"/>
                    </a:lnTo>
                    <a:cubicBezTo>
                      <a:pt x="15227" y="6251"/>
                      <a:pt x="15227" y="6109"/>
                      <a:pt x="15331" y="5967"/>
                    </a:cubicBezTo>
                    <a:lnTo>
                      <a:pt x="18242" y="2078"/>
                    </a:lnTo>
                    <a:cubicBezTo>
                      <a:pt x="18311" y="1983"/>
                      <a:pt x="18401" y="1899"/>
                      <a:pt x="18513" y="1828"/>
                    </a:cubicBezTo>
                    <a:cubicBezTo>
                      <a:pt x="18530" y="1817"/>
                      <a:pt x="18584" y="1790"/>
                      <a:pt x="18658" y="1754"/>
                    </a:cubicBezTo>
                    <a:cubicBezTo>
                      <a:pt x="19600" y="1650"/>
                      <a:pt x="20445" y="1250"/>
                      <a:pt x="21072" y="657"/>
                    </a:cubicBezTo>
                    <a:cubicBezTo>
                      <a:pt x="21234" y="504"/>
                      <a:pt x="21230" y="258"/>
                      <a:pt x="21064" y="110"/>
                    </a:cubicBezTo>
                    <a:cubicBezTo>
                      <a:pt x="20896" y="-39"/>
                      <a:pt x="20630" y="-36"/>
                      <a:pt x="20467" y="118"/>
                    </a:cubicBezTo>
                    <a:cubicBezTo>
                      <a:pt x="19916" y="637"/>
                      <a:pt x="19162" y="966"/>
                      <a:pt x="18322" y="1002"/>
                    </a:cubicBezTo>
                    <a:lnTo>
                      <a:pt x="17812" y="990"/>
                    </a:lnTo>
                    <a:cubicBezTo>
                      <a:pt x="17055" y="913"/>
                      <a:pt x="16380" y="594"/>
                      <a:pt x="15873" y="117"/>
                    </a:cubicBezTo>
                    <a:cubicBezTo>
                      <a:pt x="15710" y="-37"/>
                      <a:pt x="15443" y="-40"/>
                      <a:pt x="15276" y="110"/>
                    </a:cubicBezTo>
                    <a:cubicBezTo>
                      <a:pt x="15109" y="259"/>
                      <a:pt x="15106" y="504"/>
                      <a:pt x="15269" y="657"/>
                    </a:cubicBezTo>
                    <a:lnTo>
                      <a:pt x="15268" y="657"/>
                    </a:lnTo>
                    <a:cubicBezTo>
                      <a:pt x="15838" y="1195"/>
                      <a:pt x="16587" y="1573"/>
                      <a:pt x="17425" y="1717"/>
                    </a:cubicBezTo>
                    <a:cubicBezTo>
                      <a:pt x="17428" y="1728"/>
                      <a:pt x="17435" y="1739"/>
                      <a:pt x="17437" y="1751"/>
                    </a:cubicBezTo>
                    <a:cubicBezTo>
                      <a:pt x="17459" y="1838"/>
                      <a:pt x="17430" y="1972"/>
                      <a:pt x="17345" y="2067"/>
                    </a:cubicBezTo>
                    <a:lnTo>
                      <a:pt x="14867" y="5352"/>
                    </a:lnTo>
                    <a:cubicBezTo>
                      <a:pt x="14746" y="5525"/>
                      <a:pt x="14626" y="5525"/>
                      <a:pt x="14506" y="5352"/>
                    </a:cubicBezTo>
                    <a:lnTo>
                      <a:pt x="11411" y="1400"/>
                    </a:lnTo>
                    <a:cubicBezTo>
                      <a:pt x="11324" y="1305"/>
                      <a:pt x="11310" y="1221"/>
                      <a:pt x="11372" y="1150"/>
                    </a:cubicBezTo>
                    <a:cubicBezTo>
                      <a:pt x="11431" y="1079"/>
                      <a:pt x="11530" y="1045"/>
                      <a:pt x="11668" y="1045"/>
                    </a:cubicBezTo>
                    <a:lnTo>
                      <a:pt x="13732" y="1045"/>
                    </a:lnTo>
                    <a:cubicBezTo>
                      <a:pt x="13989" y="1045"/>
                      <a:pt x="14119" y="926"/>
                      <a:pt x="14119" y="690"/>
                    </a:cubicBezTo>
                    <a:cubicBezTo>
                      <a:pt x="14119" y="453"/>
                      <a:pt x="13989" y="335"/>
                      <a:pt x="13732" y="335"/>
                    </a:cubicBezTo>
                    <a:lnTo>
                      <a:pt x="8315" y="335"/>
                    </a:lnTo>
                    <a:cubicBezTo>
                      <a:pt x="8056" y="335"/>
                      <a:pt x="7928" y="453"/>
                      <a:pt x="7928" y="690"/>
                    </a:cubicBezTo>
                    <a:cubicBezTo>
                      <a:pt x="7928" y="926"/>
                      <a:pt x="8056" y="1045"/>
                      <a:pt x="8315" y="1045"/>
                    </a:cubicBezTo>
                    <a:lnTo>
                      <a:pt x="9863" y="1045"/>
                    </a:lnTo>
                    <a:cubicBezTo>
                      <a:pt x="10000" y="1045"/>
                      <a:pt x="10124" y="1079"/>
                      <a:pt x="10237" y="1150"/>
                    </a:cubicBezTo>
                    <a:cubicBezTo>
                      <a:pt x="10348" y="1221"/>
                      <a:pt x="10438" y="1305"/>
                      <a:pt x="10508" y="1400"/>
                    </a:cubicBezTo>
                    <a:lnTo>
                      <a:pt x="14066" y="5967"/>
                    </a:lnTo>
                    <a:cubicBezTo>
                      <a:pt x="14170" y="6109"/>
                      <a:pt x="14170" y="6251"/>
                      <a:pt x="14066" y="6393"/>
                    </a:cubicBezTo>
                    <a:lnTo>
                      <a:pt x="2579" y="20495"/>
                    </a:lnTo>
                    <a:cubicBezTo>
                      <a:pt x="2492" y="20590"/>
                      <a:pt x="2399" y="20674"/>
                      <a:pt x="2295" y="20745"/>
                    </a:cubicBezTo>
                    <a:cubicBezTo>
                      <a:pt x="2192" y="20816"/>
                      <a:pt x="2072" y="20850"/>
                      <a:pt x="1935" y="20850"/>
                    </a:cubicBezTo>
                    <a:lnTo>
                      <a:pt x="387" y="20850"/>
                    </a:lnTo>
                    <a:cubicBezTo>
                      <a:pt x="128" y="20850"/>
                      <a:pt x="0" y="20969"/>
                      <a:pt x="0" y="21205"/>
                    </a:cubicBezTo>
                    <a:cubicBezTo>
                      <a:pt x="0" y="21442"/>
                      <a:pt x="128" y="21560"/>
                      <a:pt x="387" y="21560"/>
                    </a:cubicBezTo>
                    <a:lnTo>
                      <a:pt x="5803" y="21560"/>
                    </a:lnTo>
                    <a:cubicBezTo>
                      <a:pt x="6061" y="21560"/>
                      <a:pt x="6190" y="21442"/>
                      <a:pt x="6190" y="21205"/>
                    </a:cubicBezTo>
                    <a:cubicBezTo>
                      <a:pt x="6190" y="20969"/>
                      <a:pt x="6061" y="20850"/>
                      <a:pt x="5803" y="20850"/>
                    </a:cubicBezTo>
                    <a:lnTo>
                      <a:pt x="3740" y="20850"/>
                    </a:lnTo>
                    <a:cubicBezTo>
                      <a:pt x="3602" y="20850"/>
                      <a:pt x="3504" y="20816"/>
                      <a:pt x="3442" y="20745"/>
                    </a:cubicBezTo>
                    <a:cubicBezTo>
                      <a:pt x="3382" y="20674"/>
                      <a:pt x="3395" y="20590"/>
                      <a:pt x="3481" y="20495"/>
                    </a:cubicBezTo>
                    <a:lnTo>
                      <a:pt x="14506" y="6985"/>
                    </a:lnTo>
                    <a:cubicBezTo>
                      <a:pt x="14626" y="6827"/>
                      <a:pt x="14746" y="6827"/>
                      <a:pt x="14867" y="6985"/>
                    </a:cubicBezTo>
                    <a:lnTo>
                      <a:pt x="18117" y="11103"/>
                    </a:lnTo>
                    <a:cubicBezTo>
                      <a:pt x="18204" y="11198"/>
                      <a:pt x="18216" y="11281"/>
                      <a:pt x="18156" y="11352"/>
                    </a:cubicBezTo>
                    <a:cubicBezTo>
                      <a:pt x="18095" y="11423"/>
                      <a:pt x="17996" y="11458"/>
                      <a:pt x="17859" y="11458"/>
                    </a:cubicBezTo>
                    <a:lnTo>
                      <a:pt x="15795" y="11458"/>
                    </a:lnTo>
                    <a:cubicBezTo>
                      <a:pt x="15537" y="11458"/>
                      <a:pt x="15409" y="11577"/>
                      <a:pt x="15409" y="11813"/>
                    </a:cubicBezTo>
                    <a:cubicBezTo>
                      <a:pt x="15409" y="12050"/>
                      <a:pt x="15537" y="12167"/>
                      <a:pt x="15795" y="12167"/>
                    </a:cubicBezTo>
                    <a:lnTo>
                      <a:pt x="21213" y="12167"/>
                    </a:lnTo>
                    <a:cubicBezTo>
                      <a:pt x="21470" y="12167"/>
                      <a:pt x="21600" y="12050"/>
                      <a:pt x="21600" y="11813"/>
                    </a:cubicBezTo>
                    <a:cubicBezTo>
                      <a:pt x="21600" y="11577"/>
                      <a:pt x="21470" y="11458"/>
                      <a:pt x="21213" y="1145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245" name="Shape 245"/>
              <p:cNvSpPr/>
              <p:nvPr/>
            </p:nvSpPr>
            <p:spPr>
              <a:xfrm>
                <a:off x="592908" y="72035"/>
                <a:ext cx="44769" cy="20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802" y="11979"/>
                    </a:moveTo>
                    <a:cubicBezTo>
                      <a:pt x="15493" y="11979"/>
                      <a:pt x="14427" y="10116"/>
                      <a:pt x="14427" y="7815"/>
                    </a:cubicBezTo>
                    <a:cubicBezTo>
                      <a:pt x="14427" y="5520"/>
                      <a:pt x="15493" y="3657"/>
                      <a:pt x="16802" y="3657"/>
                    </a:cubicBezTo>
                    <a:cubicBezTo>
                      <a:pt x="18118" y="3657"/>
                      <a:pt x="19185" y="5520"/>
                      <a:pt x="19185" y="7815"/>
                    </a:cubicBezTo>
                    <a:cubicBezTo>
                      <a:pt x="19185" y="10116"/>
                      <a:pt x="18118" y="11979"/>
                      <a:pt x="16802" y="11979"/>
                    </a:cubicBezTo>
                    <a:close/>
                    <a:moveTo>
                      <a:pt x="10799" y="0"/>
                    </a:moveTo>
                    <a:cubicBezTo>
                      <a:pt x="4837" y="0"/>
                      <a:pt x="0" y="4833"/>
                      <a:pt x="0" y="10803"/>
                    </a:cubicBezTo>
                    <a:cubicBezTo>
                      <a:pt x="0" y="16767"/>
                      <a:pt x="4837" y="21600"/>
                      <a:pt x="10799" y="21600"/>
                    </a:cubicBezTo>
                    <a:cubicBezTo>
                      <a:pt x="16761" y="21600"/>
                      <a:pt x="21600" y="16767"/>
                      <a:pt x="21600" y="10803"/>
                    </a:cubicBezTo>
                    <a:cubicBezTo>
                      <a:pt x="21600" y="4833"/>
                      <a:pt x="16761" y="0"/>
                      <a:pt x="107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29451941"/>
      </p:ext>
    </p:extLst>
  </p:cSld>
  <p:clrMapOvr>
    <a:masterClrMapping/>
  </p:clrMapOvr>
  <p:transition spd="med"/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1720988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1"/>
          <p:cNvGrpSpPr/>
          <p:nvPr/>
        </p:nvGrpSpPr>
        <p:grpSpPr>
          <a:xfrm>
            <a:off x="206257" y="6579295"/>
            <a:ext cx="652434" cy="198656"/>
            <a:chOff x="0" y="0"/>
            <a:chExt cx="1739821" cy="397311"/>
          </a:xfrm>
        </p:grpSpPr>
        <p:grpSp>
          <p:nvGrpSpPr>
            <p:cNvPr id="46" name="Group 46"/>
            <p:cNvGrpSpPr/>
            <p:nvPr/>
          </p:nvGrpSpPr>
          <p:grpSpPr>
            <a:xfrm>
              <a:off x="0" y="16976"/>
              <a:ext cx="378730" cy="275796"/>
              <a:chOff x="0" y="0"/>
              <a:chExt cx="378729" cy="275794"/>
            </a:xfrm>
          </p:grpSpPr>
          <p:sp>
            <p:nvSpPr>
              <p:cNvPr id="44" name="Shape 44"/>
              <p:cNvSpPr/>
              <p:nvPr/>
            </p:nvSpPr>
            <p:spPr>
              <a:xfrm>
                <a:off x="105200" y="0"/>
                <a:ext cx="273530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7316"/>
                    </a:moveTo>
                    <a:cubicBezTo>
                      <a:pt x="21600" y="19682"/>
                      <a:pt x="20404" y="21600"/>
                      <a:pt x="18928" y="21600"/>
                    </a:cubicBezTo>
                    <a:cubicBezTo>
                      <a:pt x="17453" y="21600"/>
                      <a:pt x="16257" y="19682"/>
                      <a:pt x="16257" y="17316"/>
                    </a:cubicBezTo>
                    <a:cubicBezTo>
                      <a:pt x="16257" y="12492"/>
                      <a:pt x="13809" y="8567"/>
                      <a:pt x="10800" y="8567"/>
                    </a:cubicBezTo>
                    <a:cubicBezTo>
                      <a:pt x="7791" y="8567"/>
                      <a:pt x="5343" y="12492"/>
                      <a:pt x="5343" y="17316"/>
                    </a:cubicBezTo>
                    <a:cubicBezTo>
                      <a:pt x="5343" y="19682"/>
                      <a:pt x="4147" y="21600"/>
                      <a:pt x="2672" y="21600"/>
                    </a:cubicBezTo>
                    <a:cubicBezTo>
                      <a:pt x="1197" y="21600"/>
                      <a:pt x="0" y="19682"/>
                      <a:pt x="0" y="17316"/>
                    </a:cubicBezTo>
                    <a:cubicBezTo>
                      <a:pt x="0" y="12691"/>
                      <a:pt x="1123" y="8343"/>
                      <a:pt x="3163" y="5072"/>
                    </a:cubicBezTo>
                    <a:cubicBezTo>
                      <a:pt x="5204" y="1801"/>
                      <a:pt x="7915" y="0"/>
                      <a:pt x="10800" y="0"/>
                    </a:cubicBezTo>
                    <a:cubicBezTo>
                      <a:pt x="13685" y="0"/>
                      <a:pt x="16397" y="1801"/>
                      <a:pt x="18437" y="5072"/>
                    </a:cubicBezTo>
                    <a:cubicBezTo>
                      <a:pt x="20477" y="8343"/>
                      <a:pt x="21600" y="12691"/>
                      <a:pt x="21600" y="17316"/>
                    </a:cubicBezTo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45" name="Shape 45"/>
              <p:cNvSpPr/>
              <p:nvPr/>
            </p:nvSpPr>
            <p:spPr>
              <a:xfrm>
                <a:off x="0" y="105200"/>
                <a:ext cx="273528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003" y="6600"/>
                    </a:moveTo>
                    <a:cubicBezTo>
                      <a:pt x="17003" y="3730"/>
                      <a:pt x="18459" y="1393"/>
                      <a:pt x="20250" y="1393"/>
                    </a:cubicBezTo>
                    <a:cubicBezTo>
                      <a:pt x="20499" y="1393"/>
                      <a:pt x="20740" y="1442"/>
                      <a:pt x="20972" y="1527"/>
                    </a:cubicBezTo>
                    <a:cubicBezTo>
                      <a:pt x="20482" y="594"/>
                      <a:pt x="19749" y="0"/>
                      <a:pt x="18928" y="0"/>
                    </a:cubicBezTo>
                    <a:cubicBezTo>
                      <a:pt x="17453" y="0"/>
                      <a:pt x="16257" y="1918"/>
                      <a:pt x="16257" y="4284"/>
                    </a:cubicBezTo>
                    <a:cubicBezTo>
                      <a:pt x="16257" y="6254"/>
                      <a:pt x="15844" y="8067"/>
                      <a:pt x="15156" y="9532"/>
                    </a:cubicBezTo>
                    <a:cubicBezTo>
                      <a:pt x="16156" y="9547"/>
                      <a:pt x="16966" y="10855"/>
                      <a:pt x="16966" y="12461"/>
                    </a:cubicBezTo>
                    <a:cubicBezTo>
                      <a:pt x="16966" y="14077"/>
                      <a:pt x="16146" y="15392"/>
                      <a:pt x="15138" y="15392"/>
                    </a:cubicBezTo>
                    <a:cubicBezTo>
                      <a:pt x="14130" y="15392"/>
                      <a:pt x="13310" y="14077"/>
                      <a:pt x="13310" y="12461"/>
                    </a:cubicBezTo>
                    <a:cubicBezTo>
                      <a:pt x="13310" y="12313"/>
                      <a:pt x="13319" y="12169"/>
                      <a:pt x="13333" y="12027"/>
                    </a:cubicBezTo>
                    <a:cubicBezTo>
                      <a:pt x="12575" y="12667"/>
                      <a:pt x="11714" y="13033"/>
                      <a:pt x="10800" y="13033"/>
                    </a:cubicBezTo>
                    <a:cubicBezTo>
                      <a:pt x="9907" y="13033"/>
                      <a:pt x="9065" y="12681"/>
                      <a:pt x="8321" y="12068"/>
                    </a:cubicBezTo>
                    <a:cubicBezTo>
                      <a:pt x="8331" y="12197"/>
                      <a:pt x="8339" y="12327"/>
                      <a:pt x="8339" y="12461"/>
                    </a:cubicBezTo>
                    <a:cubicBezTo>
                      <a:pt x="8339" y="14077"/>
                      <a:pt x="7519" y="15392"/>
                      <a:pt x="6511" y="15392"/>
                    </a:cubicBezTo>
                    <a:cubicBezTo>
                      <a:pt x="5503" y="15392"/>
                      <a:pt x="4683" y="14077"/>
                      <a:pt x="4683" y="12461"/>
                    </a:cubicBezTo>
                    <a:cubicBezTo>
                      <a:pt x="4683" y="10880"/>
                      <a:pt x="5468" y="9591"/>
                      <a:pt x="6446" y="9535"/>
                    </a:cubicBezTo>
                    <a:cubicBezTo>
                      <a:pt x="5757" y="8071"/>
                      <a:pt x="5343" y="6255"/>
                      <a:pt x="5343" y="4284"/>
                    </a:cubicBezTo>
                    <a:cubicBezTo>
                      <a:pt x="5343" y="1918"/>
                      <a:pt x="4147" y="0"/>
                      <a:pt x="2671" y="0"/>
                    </a:cubicBezTo>
                    <a:cubicBezTo>
                      <a:pt x="1843" y="0"/>
                      <a:pt x="1103" y="605"/>
                      <a:pt x="613" y="1554"/>
                    </a:cubicBezTo>
                    <a:cubicBezTo>
                      <a:pt x="865" y="1453"/>
                      <a:pt x="1127" y="1393"/>
                      <a:pt x="1399" y="1393"/>
                    </a:cubicBezTo>
                    <a:cubicBezTo>
                      <a:pt x="3190" y="1393"/>
                      <a:pt x="4646" y="3730"/>
                      <a:pt x="4646" y="6600"/>
                    </a:cubicBezTo>
                    <a:cubicBezTo>
                      <a:pt x="4646" y="9472"/>
                      <a:pt x="3190" y="11808"/>
                      <a:pt x="1399" y="11808"/>
                    </a:cubicBezTo>
                    <a:cubicBezTo>
                      <a:pt x="1284" y="11808"/>
                      <a:pt x="1171" y="11799"/>
                      <a:pt x="1060" y="11780"/>
                    </a:cubicBezTo>
                    <a:cubicBezTo>
                      <a:pt x="1581" y="13519"/>
                      <a:pt x="2287" y="15123"/>
                      <a:pt x="3163" y="16528"/>
                    </a:cubicBezTo>
                    <a:cubicBezTo>
                      <a:pt x="4357" y="18443"/>
                      <a:pt x="5783" y="19849"/>
                      <a:pt x="7337" y="20690"/>
                    </a:cubicBezTo>
                    <a:cubicBezTo>
                      <a:pt x="7583" y="17880"/>
                      <a:pt x="9088" y="15708"/>
                      <a:pt x="10908" y="15708"/>
                    </a:cubicBezTo>
                    <a:cubicBezTo>
                      <a:pt x="12703" y="15708"/>
                      <a:pt x="14192" y="17823"/>
                      <a:pt x="14467" y="20580"/>
                    </a:cubicBezTo>
                    <a:cubicBezTo>
                      <a:pt x="15943" y="19728"/>
                      <a:pt x="17295" y="18359"/>
                      <a:pt x="18437" y="16528"/>
                    </a:cubicBezTo>
                    <a:cubicBezTo>
                      <a:pt x="19312" y="15125"/>
                      <a:pt x="20017" y="13522"/>
                      <a:pt x="20539" y="11785"/>
                    </a:cubicBezTo>
                    <a:cubicBezTo>
                      <a:pt x="20444" y="11799"/>
                      <a:pt x="20348" y="11808"/>
                      <a:pt x="20250" y="11808"/>
                    </a:cubicBezTo>
                    <a:cubicBezTo>
                      <a:pt x="18459" y="11808"/>
                      <a:pt x="17003" y="9472"/>
                      <a:pt x="17003" y="6600"/>
                    </a:cubicBezTo>
                    <a:close/>
                    <a:moveTo>
                      <a:pt x="21563" y="3598"/>
                    </a:moveTo>
                    <a:cubicBezTo>
                      <a:pt x="21191" y="3178"/>
                      <a:pt x="20738" y="2930"/>
                      <a:pt x="20250" y="2930"/>
                    </a:cubicBezTo>
                    <a:cubicBezTo>
                      <a:pt x="18988" y="2930"/>
                      <a:pt x="17961" y="4577"/>
                      <a:pt x="17961" y="6600"/>
                    </a:cubicBezTo>
                    <a:cubicBezTo>
                      <a:pt x="17961" y="8625"/>
                      <a:pt x="18988" y="10271"/>
                      <a:pt x="20250" y="10271"/>
                    </a:cubicBezTo>
                    <a:cubicBezTo>
                      <a:pt x="20507" y="10271"/>
                      <a:pt x="20753" y="10200"/>
                      <a:pt x="20983" y="10075"/>
                    </a:cubicBezTo>
                    <a:cubicBezTo>
                      <a:pt x="21388" y="8239"/>
                      <a:pt x="21600" y="6288"/>
                      <a:pt x="21600" y="4284"/>
                    </a:cubicBezTo>
                    <a:cubicBezTo>
                      <a:pt x="21600" y="4049"/>
                      <a:pt x="21585" y="3822"/>
                      <a:pt x="21563" y="3598"/>
                    </a:cubicBezTo>
                    <a:close/>
                    <a:moveTo>
                      <a:pt x="3688" y="6600"/>
                    </a:moveTo>
                    <a:cubicBezTo>
                      <a:pt x="3688" y="4577"/>
                      <a:pt x="2661" y="2930"/>
                      <a:pt x="1399" y="2930"/>
                    </a:cubicBezTo>
                    <a:cubicBezTo>
                      <a:pt x="886" y="2930"/>
                      <a:pt x="413" y="3205"/>
                      <a:pt x="31" y="3664"/>
                    </a:cubicBezTo>
                    <a:cubicBezTo>
                      <a:pt x="13" y="3867"/>
                      <a:pt x="0" y="4073"/>
                      <a:pt x="0" y="4284"/>
                    </a:cubicBezTo>
                    <a:cubicBezTo>
                      <a:pt x="0" y="6276"/>
                      <a:pt x="210" y="8216"/>
                      <a:pt x="610" y="10042"/>
                    </a:cubicBezTo>
                    <a:cubicBezTo>
                      <a:pt x="856" y="10188"/>
                      <a:pt x="1121" y="10271"/>
                      <a:pt x="1399" y="10271"/>
                    </a:cubicBezTo>
                    <a:cubicBezTo>
                      <a:pt x="2661" y="10271"/>
                      <a:pt x="3688" y="8625"/>
                      <a:pt x="3688" y="6600"/>
                    </a:cubicBezTo>
                    <a:close/>
                    <a:moveTo>
                      <a:pt x="5642" y="12461"/>
                    </a:moveTo>
                    <a:cubicBezTo>
                      <a:pt x="5642" y="13229"/>
                      <a:pt x="6032" y="13855"/>
                      <a:pt x="6511" y="13855"/>
                    </a:cubicBezTo>
                    <a:cubicBezTo>
                      <a:pt x="6991" y="13855"/>
                      <a:pt x="7380" y="13229"/>
                      <a:pt x="7380" y="12461"/>
                    </a:cubicBezTo>
                    <a:cubicBezTo>
                      <a:pt x="7380" y="11693"/>
                      <a:pt x="6991" y="11067"/>
                      <a:pt x="6511" y="11067"/>
                    </a:cubicBezTo>
                    <a:cubicBezTo>
                      <a:pt x="6032" y="11067"/>
                      <a:pt x="5642" y="11693"/>
                      <a:pt x="5642" y="12461"/>
                    </a:cubicBezTo>
                    <a:close/>
                    <a:moveTo>
                      <a:pt x="15138" y="13855"/>
                    </a:moveTo>
                    <a:cubicBezTo>
                      <a:pt x="15617" y="13855"/>
                      <a:pt x="16007" y="13229"/>
                      <a:pt x="16007" y="12461"/>
                    </a:cubicBezTo>
                    <a:cubicBezTo>
                      <a:pt x="16007" y="11693"/>
                      <a:pt x="15617" y="11067"/>
                      <a:pt x="15138" y="11067"/>
                    </a:cubicBezTo>
                    <a:cubicBezTo>
                      <a:pt x="14659" y="11067"/>
                      <a:pt x="14269" y="11693"/>
                      <a:pt x="14269" y="12461"/>
                    </a:cubicBezTo>
                    <a:cubicBezTo>
                      <a:pt x="14269" y="13229"/>
                      <a:pt x="14659" y="13855"/>
                      <a:pt x="15138" y="13855"/>
                    </a:cubicBezTo>
                    <a:close/>
                    <a:moveTo>
                      <a:pt x="10908" y="17245"/>
                    </a:moveTo>
                    <a:cubicBezTo>
                      <a:pt x="9525" y="17245"/>
                      <a:pt x="8387" y="18952"/>
                      <a:pt x="8268" y="21121"/>
                    </a:cubicBezTo>
                    <a:cubicBezTo>
                      <a:pt x="9088" y="21435"/>
                      <a:pt x="9936" y="21600"/>
                      <a:pt x="10800" y="21600"/>
                    </a:cubicBezTo>
                    <a:cubicBezTo>
                      <a:pt x="11738" y="21600"/>
                      <a:pt x="12658" y="21406"/>
                      <a:pt x="13542" y="21036"/>
                    </a:cubicBezTo>
                    <a:cubicBezTo>
                      <a:pt x="13399" y="18908"/>
                      <a:pt x="12273" y="17245"/>
                      <a:pt x="10908" y="1724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50" name="Group 50"/>
            <p:cNvGrpSpPr/>
            <p:nvPr/>
          </p:nvGrpSpPr>
          <p:grpSpPr>
            <a:xfrm>
              <a:off x="451491" y="-1"/>
              <a:ext cx="1288331" cy="397313"/>
              <a:chOff x="0" y="0"/>
              <a:chExt cx="1288330" cy="397311"/>
            </a:xfrm>
          </p:grpSpPr>
          <p:sp>
            <p:nvSpPr>
              <p:cNvPr id="47" name="Shape 47"/>
              <p:cNvSpPr/>
              <p:nvPr/>
            </p:nvSpPr>
            <p:spPr>
              <a:xfrm>
                <a:off x="0" y="0"/>
                <a:ext cx="1288331" cy="267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09" y="0"/>
                    </a:moveTo>
                    <a:cubicBezTo>
                      <a:pt x="11534" y="0"/>
                      <a:pt x="11413" y="501"/>
                      <a:pt x="11413" y="1340"/>
                    </a:cubicBezTo>
                    <a:cubicBezTo>
                      <a:pt x="11413" y="2179"/>
                      <a:pt x="11534" y="2681"/>
                      <a:pt x="11709" y="2681"/>
                    </a:cubicBezTo>
                    <a:lnTo>
                      <a:pt x="12014" y="2681"/>
                    </a:lnTo>
                    <a:lnTo>
                      <a:pt x="12014" y="18319"/>
                    </a:lnTo>
                    <a:lnTo>
                      <a:pt x="11709" y="18319"/>
                    </a:lnTo>
                    <a:cubicBezTo>
                      <a:pt x="11534" y="18319"/>
                      <a:pt x="11413" y="18820"/>
                      <a:pt x="11413" y="19659"/>
                    </a:cubicBezTo>
                    <a:cubicBezTo>
                      <a:pt x="11413" y="20498"/>
                      <a:pt x="11534" y="21000"/>
                      <a:pt x="11709" y="21000"/>
                    </a:cubicBezTo>
                    <a:lnTo>
                      <a:pt x="12960" y="21000"/>
                    </a:lnTo>
                    <a:cubicBezTo>
                      <a:pt x="13134" y="21000"/>
                      <a:pt x="13256" y="20498"/>
                      <a:pt x="13256" y="19659"/>
                    </a:cubicBezTo>
                    <a:cubicBezTo>
                      <a:pt x="13256" y="18820"/>
                      <a:pt x="13134" y="18319"/>
                      <a:pt x="12960" y="18319"/>
                    </a:cubicBezTo>
                    <a:lnTo>
                      <a:pt x="12571" y="18319"/>
                    </a:lnTo>
                    <a:lnTo>
                      <a:pt x="12571" y="2681"/>
                    </a:lnTo>
                    <a:lnTo>
                      <a:pt x="13613" y="2681"/>
                    </a:lnTo>
                    <a:cubicBezTo>
                      <a:pt x="13871" y="2681"/>
                      <a:pt x="14055" y="3073"/>
                      <a:pt x="14179" y="3686"/>
                    </a:cubicBezTo>
                    <a:cubicBezTo>
                      <a:pt x="14303" y="4297"/>
                      <a:pt x="14368" y="5355"/>
                      <a:pt x="14368" y="6730"/>
                    </a:cubicBezTo>
                    <a:cubicBezTo>
                      <a:pt x="14368" y="8105"/>
                      <a:pt x="14303" y="9163"/>
                      <a:pt x="14179" y="9774"/>
                    </a:cubicBezTo>
                    <a:cubicBezTo>
                      <a:pt x="14055" y="10387"/>
                      <a:pt x="13871" y="10723"/>
                      <a:pt x="13613" y="10723"/>
                    </a:cubicBezTo>
                    <a:lnTo>
                      <a:pt x="13123" y="10723"/>
                    </a:lnTo>
                    <a:cubicBezTo>
                      <a:pt x="12948" y="10723"/>
                      <a:pt x="12826" y="11225"/>
                      <a:pt x="12826" y="12064"/>
                    </a:cubicBezTo>
                    <a:cubicBezTo>
                      <a:pt x="12826" y="12903"/>
                      <a:pt x="12948" y="13404"/>
                      <a:pt x="13123" y="13404"/>
                    </a:cubicBezTo>
                    <a:lnTo>
                      <a:pt x="13613" y="13404"/>
                    </a:lnTo>
                    <a:cubicBezTo>
                      <a:pt x="14043" y="13404"/>
                      <a:pt x="14378" y="12863"/>
                      <a:pt x="14612" y="11673"/>
                    </a:cubicBezTo>
                    <a:cubicBezTo>
                      <a:pt x="14842" y="10498"/>
                      <a:pt x="14960" y="8860"/>
                      <a:pt x="14960" y="6744"/>
                    </a:cubicBezTo>
                    <a:cubicBezTo>
                      <a:pt x="14960" y="4628"/>
                      <a:pt x="14842" y="2962"/>
                      <a:pt x="14612" y="1787"/>
                    </a:cubicBezTo>
                    <a:cubicBezTo>
                      <a:pt x="14378" y="597"/>
                      <a:pt x="14043" y="0"/>
                      <a:pt x="13613" y="0"/>
                    </a:cubicBezTo>
                    <a:lnTo>
                      <a:pt x="11709" y="0"/>
                    </a:lnTo>
                    <a:close/>
                    <a:moveTo>
                      <a:pt x="84" y="2052"/>
                    </a:moveTo>
                    <a:cubicBezTo>
                      <a:pt x="27" y="2052"/>
                      <a:pt x="0" y="2199"/>
                      <a:pt x="0" y="2471"/>
                    </a:cubicBezTo>
                    <a:cubicBezTo>
                      <a:pt x="0" y="2746"/>
                      <a:pt x="27" y="2876"/>
                      <a:pt x="84" y="2876"/>
                    </a:cubicBezTo>
                    <a:lnTo>
                      <a:pt x="482" y="2876"/>
                    </a:lnTo>
                    <a:cubicBezTo>
                      <a:pt x="539" y="2876"/>
                      <a:pt x="569" y="3009"/>
                      <a:pt x="569" y="3281"/>
                    </a:cubicBezTo>
                    <a:lnTo>
                      <a:pt x="569" y="19952"/>
                    </a:lnTo>
                    <a:cubicBezTo>
                      <a:pt x="569" y="20226"/>
                      <a:pt x="539" y="20357"/>
                      <a:pt x="482" y="20357"/>
                    </a:cubicBezTo>
                    <a:lnTo>
                      <a:pt x="84" y="20357"/>
                    </a:lnTo>
                    <a:cubicBezTo>
                      <a:pt x="27" y="20357"/>
                      <a:pt x="0" y="20490"/>
                      <a:pt x="0" y="20762"/>
                    </a:cubicBezTo>
                    <a:cubicBezTo>
                      <a:pt x="0" y="21036"/>
                      <a:pt x="27" y="21181"/>
                      <a:pt x="84" y="21181"/>
                    </a:cubicBezTo>
                    <a:lnTo>
                      <a:pt x="1335" y="21181"/>
                    </a:lnTo>
                    <a:cubicBezTo>
                      <a:pt x="1393" y="21181"/>
                      <a:pt x="1420" y="21036"/>
                      <a:pt x="1420" y="20762"/>
                    </a:cubicBezTo>
                    <a:cubicBezTo>
                      <a:pt x="1420" y="20490"/>
                      <a:pt x="1393" y="20357"/>
                      <a:pt x="1335" y="20357"/>
                    </a:cubicBezTo>
                    <a:lnTo>
                      <a:pt x="825" y="20357"/>
                    </a:lnTo>
                    <a:cubicBezTo>
                      <a:pt x="768" y="20357"/>
                      <a:pt x="737" y="20226"/>
                      <a:pt x="737" y="19952"/>
                    </a:cubicBezTo>
                    <a:lnTo>
                      <a:pt x="737" y="3965"/>
                    </a:lnTo>
                    <a:cubicBezTo>
                      <a:pt x="737" y="3820"/>
                      <a:pt x="744" y="3750"/>
                      <a:pt x="755" y="3742"/>
                    </a:cubicBezTo>
                    <a:cubicBezTo>
                      <a:pt x="766" y="3733"/>
                      <a:pt x="776" y="3753"/>
                      <a:pt x="784" y="3826"/>
                    </a:cubicBezTo>
                    <a:lnTo>
                      <a:pt x="2375" y="20762"/>
                    </a:lnTo>
                    <a:cubicBezTo>
                      <a:pt x="2401" y="21036"/>
                      <a:pt x="2443" y="21181"/>
                      <a:pt x="2500" y="21181"/>
                    </a:cubicBezTo>
                    <a:cubicBezTo>
                      <a:pt x="2557" y="21181"/>
                      <a:pt x="2598" y="21036"/>
                      <a:pt x="2625" y="20762"/>
                    </a:cubicBezTo>
                    <a:lnTo>
                      <a:pt x="4215" y="3826"/>
                    </a:lnTo>
                    <a:cubicBezTo>
                      <a:pt x="4223" y="3753"/>
                      <a:pt x="4233" y="3733"/>
                      <a:pt x="4245" y="3742"/>
                    </a:cubicBezTo>
                    <a:cubicBezTo>
                      <a:pt x="4256" y="3750"/>
                      <a:pt x="4259" y="3820"/>
                      <a:pt x="4259" y="3965"/>
                    </a:cubicBezTo>
                    <a:lnTo>
                      <a:pt x="4259" y="19952"/>
                    </a:lnTo>
                    <a:cubicBezTo>
                      <a:pt x="4259" y="20226"/>
                      <a:pt x="4231" y="20357"/>
                      <a:pt x="4175" y="20357"/>
                    </a:cubicBezTo>
                    <a:lnTo>
                      <a:pt x="3664" y="20357"/>
                    </a:lnTo>
                    <a:cubicBezTo>
                      <a:pt x="3607" y="20357"/>
                      <a:pt x="3580" y="20490"/>
                      <a:pt x="3580" y="20762"/>
                    </a:cubicBezTo>
                    <a:cubicBezTo>
                      <a:pt x="3580" y="21036"/>
                      <a:pt x="3607" y="21181"/>
                      <a:pt x="3664" y="21181"/>
                    </a:cubicBezTo>
                    <a:lnTo>
                      <a:pt x="4912" y="21181"/>
                    </a:lnTo>
                    <a:cubicBezTo>
                      <a:pt x="4969" y="21181"/>
                      <a:pt x="4999" y="21036"/>
                      <a:pt x="4999" y="20762"/>
                    </a:cubicBezTo>
                    <a:cubicBezTo>
                      <a:pt x="4999" y="20490"/>
                      <a:pt x="4969" y="20357"/>
                      <a:pt x="4912" y="20357"/>
                    </a:cubicBezTo>
                    <a:lnTo>
                      <a:pt x="4517" y="20357"/>
                    </a:lnTo>
                    <a:cubicBezTo>
                      <a:pt x="4460" y="20357"/>
                      <a:pt x="4430" y="20226"/>
                      <a:pt x="4430" y="19952"/>
                    </a:cubicBezTo>
                    <a:lnTo>
                      <a:pt x="4430" y="3281"/>
                    </a:lnTo>
                    <a:cubicBezTo>
                      <a:pt x="4430" y="3009"/>
                      <a:pt x="4460" y="2876"/>
                      <a:pt x="4517" y="2876"/>
                    </a:cubicBezTo>
                    <a:lnTo>
                      <a:pt x="4912" y="2876"/>
                    </a:lnTo>
                    <a:cubicBezTo>
                      <a:pt x="4969" y="2876"/>
                      <a:pt x="4999" y="2746"/>
                      <a:pt x="4999" y="2471"/>
                    </a:cubicBezTo>
                    <a:cubicBezTo>
                      <a:pt x="4999" y="2199"/>
                      <a:pt x="4969" y="2052"/>
                      <a:pt x="4912" y="2052"/>
                    </a:cubicBezTo>
                    <a:lnTo>
                      <a:pt x="4288" y="2052"/>
                    </a:lnTo>
                    <a:cubicBezTo>
                      <a:pt x="4246" y="2052"/>
                      <a:pt x="4216" y="2090"/>
                      <a:pt x="4195" y="2164"/>
                    </a:cubicBezTo>
                    <a:cubicBezTo>
                      <a:pt x="4174" y="2235"/>
                      <a:pt x="4157" y="2344"/>
                      <a:pt x="4146" y="2471"/>
                    </a:cubicBezTo>
                    <a:lnTo>
                      <a:pt x="2555" y="19408"/>
                    </a:lnTo>
                    <a:cubicBezTo>
                      <a:pt x="2517" y="19790"/>
                      <a:pt x="2479" y="19790"/>
                      <a:pt x="2442" y="19408"/>
                    </a:cubicBezTo>
                    <a:lnTo>
                      <a:pt x="851" y="2471"/>
                    </a:lnTo>
                    <a:cubicBezTo>
                      <a:pt x="839" y="2344"/>
                      <a:pt x="825" y="2235"/>
                      <a:pt x="804" y="2164"/>
                    </a:cubicBezTo>
                    <a:cubicBezTo>
                      <a:pt x="783" y="2090"/>
                      <a:pt x="753" y="2052"/>
                      <a:pt x="711" y="2052"/>
                    </a:cubicBezTo>
                    <a:lnTo>
                      <a:pt x="84" y="2052"/>
                    </a:lnTo>
                    <a:close/>
                    <a:moveTo>
                      <a:pt x="17277" y="5222"/>
                    </a:moveTo>
                    <a:cubicBezTo>
                      <a:pt x="17138" y="5222"/>
                      <a:pt x="17008" y="5330"/>
                      <a:pt x="16885" y="5557"/>
                    </a:cubicBezTo>
                    <a:cubicBezTo>
                      <a:pt x="16772" y="5765"/>
                      <a:pt x="16666" y="6030"/>
                      <a:pt x="16575" y="6325"/>
                    </a:cubicBezTo>
                    <a:cubicBezTo>
                      <a:pt x="16535" y="6450"/>
                      <a:pt x="16500" y="6511"/>
                      <a:pt x="16464" y="6646"/>
                    </a:cubicBezTo>
                    <a:cubicBezTo>
                      <a:pt x="16446" y="5920"/>
                      <a:pt x="16331" y="5362"/>
                      <a:pt x="16171" y="5362"/>
                    </a:cubicBezTo>
                    <a:lnTo>
                      <a:pt x="15602" y="5362"/>
                    </a:lnTo>
                    <a:cubicBezTo>
                      <a:pt x="15427" y="5362"/>
                      <a:pt x="15306" y="6087"/>
                      <a:pt x="15306" y="6925"/>
                    </a:cubicBezTo>
                    <a:cubicBezTo>
                      <a:pt x="15306" y="7764"/>
                      <a:pt x="15427" y="8489"/>
                      <a:pt x="15602" y="8489"/>
                    </a:cubicBezTo>
                    <a:lnTo>
                      <a:pt x="15915" y="8489"/>
                    </a:lnTo>
                    <a:lnTo>
                      <a:pt x="15915" y="18319"/>
                    </a:lnTo>
                    <a:lnTo>
                      <a:pt x="15602" y="18319"/>
                    </a:lnTo>
                    <a:cubicBezTo>
                      <a:pt x="15427" y="18319"/>
                      <a:pt x="15306" y="18820"/>
                      <a:pt x="15306" y="19659"/>
                    </a:cubicBezTo>
                    <a:cubicBezTo>
                      <a:pt x="15306" y="20498"/>
                      <a:pt x="15427" y="21000"/>
                      <a:pt x="15602" y="21000"/>
                    </a:cubicBezTo>
                    <a:lnTo>
                      <a:pt x="16795" y="21000"/>
                    </a:lnTo>
                    <a:cubicBezTo>
                      <a:pt x="16970" y="21000"/>
                      <a:pt x="17091" y="20498"/>
                      <a:pt x="17091" y="19659"/>
                    </a:cubicBezTo>
                    <a:cubicBezTo>
                      <a:pt x="17091" y="18820"/>
                      <a:pt x="16970" y="18319"/>
                      <a:pt x="16795" y="18319"/>
                    </a:cubicBezTo>
                    <a:lnTo>
                      <a:pt x="16473" y="18319"/>
                    </a:lnTo>
                    <a:lnTo>
                      <a:pt x="16473" y="11030"/>
                    </a:lnTo>
                    <a:cubicBezTo>
                      <a:pt x="16566" y="10507"/>
                      <a:pt x="16612" y="10028"/>
                      <a:pt x="16694" y="9592"/>
                    </a:cubicBezTo>
                    <a:cubicBezTo>
                      <a:pt x="16767" y="9192"/>
                      <a:pt x="16859" y="8819"/>
                      <a:pt x="16966" y="8489"/>
                    </a:cubicBezTo>
                    <a:cubicBezTo>
                      <a:pt x="17058" y="8210"/>
                      <a:pt x="17161" y="8070"/>
                      <a:pt x="17280" y="8070"/>
                    </a:cubicBezTo>
                    <a:cubicBezTo>
                      <a:pt x="17441" y="8070"/>
                      <a:pt x="17555" y="8252"/>
                      <a:pt x="17634" y="8615"/>
                    </a:cubicBezTo>
                    <a:cubicBezTo>
                      <a:pt x="17712" y="8970"/>
                      <a:pt x="17747" y="9386"/>
                      <a:pt x="17747" y="9927"/>
                    </a:cubicBezTo>
                    <a:cubicBezTo>
                      <a:pt x="17747" y="10766"/>
                      <a:pt x="17869" y="11352"/>
                      <a:pt x="18044" y="11352"/>
                    </a:cubicBezTo>
                    <a:cubicBezTo>
                      <a:pt x="18218" y="11352"/>
                      <a:pt x="18343" y="10766"/>
                      <a:pt x="18343" y="9927"/>
                    </a:cubicBezTo>
                    <a:cubicBezTo>
                      <a:pt x="18343" y="9289"/>
                      <a:pt x="18318" y="8677"/>
                      <a:pt x="18270" y="8112"/>
                    </a:cubicBezTo>
                    <a:cubicBezTo>
                      <a:pt x="18221" y="7535"/>
                      <a:pt x="18148" y="7015"/>
                      <a:pt x="18052" y="6576"/>
                    </a:cubicBezTo>
                    <a:cubicBezTo>
                      <a:pt x="17958" y="6147"/>
                      <a:pt x="17845" y="5808"/>
                      <a:pt x="17715" y="5571"/>
                    </a:cubicBezTo>
                    <a:cubicBezTo>
                      <a:pt x="17587" y="5335"/>
                      <a:pt x="17438" y="5222"/>
                      <a:pt x="17277" y="5222"/>
                    </a:cubicBezTo>
                    <a:close/>
                    <a:moveTo>
                      <a:pt x="19997" y="5362"/>
                    </a:moveTo>
                    <a:cubicBezTo>
                      <a:pt x="19767" y="5362"/>
                      <a:pt x="19548" y="5565"/>
                      <a:pt x="19350" y="5962"/>
                    </a:cubicBezTo>
                    <a:cubicBezTo>
                      <a:pt x="19151" y="6362"/>
                      <a:pt x="18980" y="6931"/>
                      <a:pt x="18839" y="7651"/>
                    </a:cubicBezTo>
                    <a:cubicBezTo>
                      <a:pt x="18699" y="8366"/>
                      <a:pt x="18589" y="9238"/>
                      <a:pt x="18511" y="10235"/>
                    </a:cubicBezTo>
                    <a:cubicBezTo>
                      <a:pt x="18434" y="11218"/>
                      <a:pt x="18395" y="12313"/>
                      <a:pt x="18395" y="13488"/>
                    </a:cubicBezTo>
                    <a:cubicBezTo>
                      <a:pt x="18395" y="14662"/>
                      <a:pt x="18434" y="15744"/>
                      <a:pt x="18511" y="16727"/>
                    </a:cubicBezTo>
                    <a:cubicBezTo>
                      <a:pt x="18589" y="17724"/>
                      <a:pt x="18699" y="18597"/>
                      <a:pt x="18839" y="19310"/>
                    </a:cubicBezTo>
                    <a:cubicBezTo>
                      <a:pt x="18980" y="20031"/>
                      <a:pt x="19150" y="20599"/>
                      <a:pt x="19350" y="21000"/>
                    </a:cubicBezTo>
                    <a:cubicBezTo>
                      <a:pt x="19547" y="21396"/>
                      <a:pt x="19765" y="21600"/>
                      <a:pt x="19997" y="21600"/>
                    </a:cubicBezTo>
                    <a:cubicBezTo>
                      <a:pt x="20229" y="21600"/>
                      <a:pt x="20448" y="21396"/>
                      <a:pt x="20645" y="21000"/>
                    </a:cubicBezTo>
                    <a:cubicBezTo>
                      <a:pt x="20845" y="20599"/>
                      <a:pt x="21016" y="20029"/>
                      <a:pt x="21156" y="19310"/>
                    </a:cubicBezTo>
                    <a:cubicBezTo>
                      <a:pt x="21296" y="18595"/>
                      <a:pt x="21406" y="17723"/>
                      <a:pt x="21484" y="16727"/>
                    </a:cubicBezTo>
                    <a:cubicBezTo>
                      <a:pt x="21561" y="15742"/>
                      <a:pt x="21600" y="14661"/>
                      <a:pt x="21600" y="13488"/>
                    </a:cubicBezTo>
                    <a:cubicBezTo>
                      <a:pt x="21600" y="12314"/>
                      <a:pt x="21561" y="11220"/>
                      <a:pt x="21484" y="10235"/>
                    </a:cubicBezTo>
                    <a:cubicBezTo>
                      <a:pt x="21406" y="9238"/>
                      <a:pt x="21296" y="8367"/>
                      <a:pt x="21156" y="7651"/>
                    </a:cubicBezTo>
                    <a:cubicBezTo>
                      <a:pt x="21015" y="6931"/>
                      <a:pt x="20844" y="6363"/>
                      <a:pt x="20645" y="5962"/>
                    </a:cubicBezTo>
                    <a:cubicBezTo>
                      <a:pt x="20447" y="5565"/>
                      <a:pt x="20228" y="5362"/>
                      <a:pt x="19997" y="5362"/>
                    </a:cubicBezTo>
                    <a:close/>
                    <a:moveTo>
                      <a:pt x="6312" y="7247"/>
                    </a:moveTo>
                    <a:cubicBezTo>
                      <a:pt x="6187" y="7247"/>
                      <a:pt x="6067" y="7329"/>
                      <a:pt x="5957" y="7484"/>
                    </a:cubicBezTo>
                    <a:cubicBezTo>
                      <a:pt x="5847" y="7638"/>
                      <a:pt x="5751" y="7829"/>
                      <a:pt x="5664" y="8056"/>
                    </a:cubicBezTo>
                    <a:cubicBezTo>
                      <a:pt x="5577" y="8285"/>
                      <a:pt x="5498" y="8541"/>
                      <a:pt x="5432" y="8824"/>
                    </a:cubicBezTo>
                    <a:cubicBezTo>
                      <a:pt x="5365" y="9106"/>
                      <a:pt x="5314" y="9365"/>
                      <a:pt x="5272" y="9620"/>
                    </a:cubicBezTo>
                    <a:cubicBezTo>
                      <a:pt x="5238" y="9838"/>
                      <a:pt x="5244" y="10029"/>
                      <a:pt x="5290" y="10193"/>
                    </a:cubicBezTo>
                    <a:cubicBezTo>
                      <a:pt x="5335" y="10356"/>
                      <a:pt x="5375" y="10327"/>
                      <a:pt x="5409" y="10109"/>
                    </a:cubicBezTo>
                    <a:cubicBezTo>
                      <a:pt x="5443" y="9891"/>
                      <a:pt x="5487" y="9663"/>
                      <a:pt x="5542" y="9425"/>
                    </a:cubicBezTo>
                    <a:cubicBezTo>
                      <a:pt x="5597" y="9190"/>
                      <a:pt x="5660" y="8983"/>
                      <a:pt x="5734" y="8782"/>
                    </a:cubicBezTo>
                    <a:cubicBezTo>
                      <a:pt x="5808" y="8583"/>
                      <a:pt x="5892" y="8404"/>
                      <a:pt x="5986" y="8266"/>
                    </a:cubicBezTo>
                    <a:cubicBezTo>
                      <a:pt x="6081" y="8129"/>
                      <a:pt x="6190" y="8070"/>
                      <a:pt x="6312" y="8070"/>
                    </a:cubicBezTo>
                    <a:cubicBezTo>
                      <a:pt x="6448" y="8070"/>
                      <a:pt x="6570" y="8159"/>
                      <a:pt x="6680" y="8350"/>
                    </a:cubicBezTo>
                    <a:cubicBezTo>
                      <a:pt x="6790" y="8540"/>
                      <a:pt x="6883" y="8807"/>
                      <a:pt x="6959" y="9145"/>
                    </a:cubicBezTo>
                    <a:cubicBezTo>
                      <a:pt x="7035" y="9481"/>
                      <a:pt x="7091" y="9871"/>
                      <a:pt x="7133" y="10318"/>
                    </a:cubicBezTo>
                    <a:cubicBezTo>
                      <a:pt x="7175" y="10766"/>
                      <a:pt x="7197" y="11247"/>
                      <a:pt x="7197" y="11756"/>
                    </a:cubicBezTo>
                    <a:lnTo>
                      <a:pt x="7197" y="16950"/>
                    </a:lnTo>
                    <a:cubicBezTo>
                      <a:pt x="7118" y="17642"/>
                      <a:pt x="7021" y="18263"/>
                      <a:pt x="6907" y="18807"/>
                    </a:cubicBezTo>
                    <a:cubicBezTo>
                      <a:pt x="6808" y="19282"/>
                      <a:pt x="6690" y="19705"/>
                      <a:pt x="6550" y="20078"/>
                    </a:cubicBezTo>
                    <a:cubicBezTo>
                      <a:pt x="6410" y="20451"/>
                      <a:pt x="6248" y="20637"/>
                      <a:pt x="6062" y="20637"/>
                    </a:cubicBezTo>
                    <a:cubicBezTo>
                      <a:pt x="5778" y="20637"/>
                      <a:pt x="5565" y="20296"/>
                      <a:pt x="5423" y="19631"/>
                    </a:cubicBezTo>
                    <a:cubicBezTo>
                      <a:pt x="5281" y="18966"/>
                      <a:pt x="5208" y="18115"/>
                      <a:pt x="5208" y="17076"/>
                    </a:cubicBezTo>
                    <a:cubicBezTo>
                      <a:pt x="5208" y="16567"/>
                      <a:pt x="5227" y="16102"/>
                      <a:pt x="5264" y="15666"/>
                    </a:cubicBezTo>
                    <a:cubicBezTo>
                      <a:pt x="5299" y="15230"/>
                      <a:pt x="5355" y="14844"/>
                      <a:pt x="5435" y="14535"/>
                    </a:cubicBezTo>
                    <a:cubicBezTo>
                      <a:pt x="5514" y="14224"/>
                      <a:pt x="5615" y="13990"/>
                      <a:pt x="5737" y="13809"/>
                    </a:cubicBezTo>
                    <a:cubicBezTo>
                      <a:pt x="5858" y="13628"/>
                      <a:pt x="6005" y="13530"/>
                      <a:pt x="6175" y="13530"/>
                    </a:cubicBezTo>
                    <a:lnTo>
                      <a:pt x="6770" y="13530"/>
                    </a:lnTo>
                    <a:cubicBezTo>
                      <a:pt x="6827" y="13530"/>
                      <a:pt x="6857" y="13398"/>
                      <a:pt x="6857" y="13125"/>
                    </a:cubicBezTo>
                    <a:cubicBezTo>
                      <a:pt x="6857" y="12852"/>
                      <a:pt x="6827" y="12706"/>
                      <a:pt x="6770" y="12706"/>
                    </a:cubicBezTo>
                    <a:lnTo>
                      <a:pt x="6175" y="12706"/>
                    </a:lnTo>
                    <a:cubicBezTo>
                      <a:pt x="5990" y="12706"/>
                      <a:pt x="5825" y="12828"/>
                      <a:pt x="5685" y="13055"/>
                    </a:cubicBezTo>
                    <a:cubicBezTo>
                      <a:pt x="5544" y="13284"/>
                      <a:pt x="5427" y="13585"/>
                      <a:pt x="5330" y="13976"/>
                    </a:cubicBezTo>
                    <a:cubicBezTo>
                      <a:pt x="5234" y="14369"/>
                      <a:pt x="5162" y="14831"/>
                      <a:pt x="5113" y="15359"/>
                    </a:cubicBezTo>
                    <a:cubicBezTo>
                      <a:pt x="5063" y="15886"/>
                      <a:pt x="5037" y="16457"/>
                      <a:pt x="5037" y="17076"/>
                    </a:cubicBezTo>
                    <a:cubicBezTo>
                      <a:pt x="5037" y="17696"/>
                      <a:pt x="5059" y="18280"/>
                      <a:pt x="5101" y="18807"/>
                    </a:cubicBezTo>
                    <a:cubicBezTo>
                      <a:pt x="5143" y="19336"/>
                      <a:pt x="5204" y="19784"/>
                      <a:pt x="5290" y="20176"/>
                    </a:cubicBezTo>
                    <a:cubicBezTo>
                      <a:pt x="5375" y="20567"/>
                      <a:pt x="5483" y="20882"/>
                      <a:pt x="5612" y="21111"/>
                    </a:cubicBezTo>
                    <a:cubicBezTo>
                      <a:pt x="5741" y="21339"/>
                      <a:pt x="5892" y="21446"/>
                      <a:pt x="6062" y="21446"/>
                    </a:cubicBezTo>
                    <a:cubicBezTo>
                      <a:pt x="6198" y="21446"/>
                      <a:pt x="6322" y="21363"/>
                      <a:pt x="6434" y="21181"/>
                    </a:cubicBezTo>
                    <a:cubicBezTo>
                      <a:pt x="6545" y="21000"/>
                      <a:pt x="6646" y="20781"/>
                      <a:pt x="6735" y="20525"/>
                    </a:cubicBezTo>
                    <a:cubicBezTo>
                      <a:pt x="6824" y="20271"/>
                      <a:pt x="6899" y="19997"/>
                      <a:pt x="6962" y="19715"/>
                    </a:cubicBezTo>
                    <a:cubicBezTo>
                      <a:pt x="7024" y="19434"/>
                      <a:pt x="7073" y="19181"/>
                      <a:pt x="7107" y="18961"/>
                    </a:cubicBezTo>
                    <a:cubicBezTo>
                      <a:pt x="7122" y="18871"/>
                      <a:pt x="7134" y="18831"/>
                      <a:pt x="7145" y="18821"/>
                    </a:cubicBezTo>
                    <a:cubicBezTo>
                      <a:pt x="7156" y="18812"/>
                      <a:pt x="7166" y="18826"/>
                      <a:pt x="7174" y="18863"/>
                    </a:cubicBezTo>
                    <a:cubicBezTo>
                      <a:pt x="7181" y="18900"/>
                      <a:pt x="7187" y="18944"/>
                      <a:pt x="7191" y="19017"/>
                    </a:cubicBezTo>
                    <a:cubicBezTo>
                      <a:pt x="7195" y="19089"/>
                      <a:pt x="7197" y="19166"/>
                      <a:pt x="7197" y="19240"/>
                    </a:cubicBezTo>
                    <a:lnTo>
                      <a:pt x="7197" y="20762"/>
                    </a:lnTo>
                    <a:cubicBezTo>
                      <a:pt x="7197" y="21036"/>
                      <a:pt x="7224" y="21181"/>
                      <a:pt x="7281" y="21181"/>
                    </a:cubicBezTo>
                    <a:lnTo>
                      <a:pt x="7850" y="21181"/>
                    </a:lnTo>
                    <a:cubicBezTo>
                      <a:pt x="7907" y="21181"/>
                      <a:pt x="7935" y="21036"/>
                      <a:pt x="7935" y="20762"/>
                    </a:cubicBezTo>
                    <a:cubicBezTo>
                      <a:pt x="7935" y="20490"/>
                      <a:pt x="7907" y="20357"/>
                      <a:pt x="7850" y="20357"/>
                    </a:cubicBezTo>
                    <a:lnTo>
                      <a:pt x="7453" y="20357"/>
                    </a:lnTo>
                    <a:cubicBezTo>
                      <a:pt x="7396" y="20357"/>
                      <a:pt x="7368" y="20226"/>
                      <a:pt x="7368" y="19952"/>
                    </a:cubicBezTo>
                    <a:lnTo>
                      <a:pt x="7368" y="11756"/>
                    </a:lnTo>
                    <a:cubicBezTo>
                      <a:pt x="7368" y="11136"/>
                      <a:pt x="7342" y="10558"/>
                      <a:pt x="7293" y="10011"/>
                    </a:cubicBezTo>
                    <a:cubicBezTo>
                      <a:pt x="7244" y="9465"/>
                      <a:pt x="7175" y="8983"/>
                      <a:pt x="7084" y="8573"/>
                    </a:cubicBezTo>
                    <a:cubicBezTo>
                      <a:pt x="6993" y="8163"/>
                      <a:pt x="6881" y="7833"/>
                      <a:pt x="6750" y="7596"/>
                    </a:cubicBezTo>
                    <a:cubicBezTo>
                      <a:pt x="6619" y="7359"/>
                      <a:pt x="6475" y="7247"/>
                      <a:pt x="6312" y="7247"/>
                    </a:cubicBezTo>
                    <a:close/>
                    <a:moveTo>
                      <a:pt x="20055" y="8042"/>
                    </a:moveTo>
                    <a:cubicBezTo>
                      <a:pt x="20212" y="8042"/>
                      <a:pt x="20353" y="8172"/>
                      <a:pt x="20476" y="8419"/>
                    </a:cubicBezTo>
                    <a:cubicBezTo>
                      <a:pt x="20599" y="8666"/>
                      <a:pt x="20701" y="8997"/>
                      <a:pt x="20787" y="9439"/>
                    </a:cubicBezTo>
                    <a:cubicBezTo>
                      <a:pt x="20873" y="9884"/>
                      <a:pt x="20942" y="10433"/>
                      <a:pt x="20990" y="11072"/>
                    </a:cubicBezTo>
                    <a:cubicBezTo>
                      <a:pt x="21040" y="11734"/>
                      <a:pt x="21066" y="12484"/>
                      <a:pt x="21066" y="13306"/>
                    </a:cubicBezTo>
                    <a:cubicBezTo>
                      <a:pt x="21066" y="14146"/>
                      <a:pt x="21040" y="14909"/>
                      <a:pt x="20990" y="15568"/>
                    </a:cubicBezTo>
                    <a:cubicBezTo>
                      <a:pt x="20942" y="16209"/>
                      <a:pt x="20873" y="16758"/>
                      <a:pt x="20787" y="17202"/>
                    </a:cubicBezTo>
                    <a:cubicBezTo>
                      <a:pt x="20702" y="17638"/>
                      <a:pt x="20599" y="17989"/>
                      <a:pt x="20479" y="18221"/>
                    </a:cubicBezTo>
                    <a:cubicBezTo>
                      <a:pt x="20356" y="18462"/>
                      <a:pt x="20213" y="18584"/>
                      <a:pt x="20055" y="18584"/>
                    </a:cubicBezTo>
                    <a:cubicBezTo>
                      <a:pt x="19898" y="18584"/>
                      <a:pt x="19755" y="18462"/>
                      <a:pt x="19632" y="18221"/>
                    </a:cubicBezTo>
                    <a:cubicBezTo>
                      <a:pt x="19512" y="17989"/>
                      <a:pt x="19409" y="17650"/>
                      <a:pt x="19324" y="17216"/>
                    </a:cubicBezTo>
                    <a:cubicBezTo>
                      <a:pt x="19237" y="16765"/>
                      <a:pt x="19170" y="16221"/>
                      <a:pt x="19121" y="15568"/>
                    </a:cubicBezTo>
                    <a:cubicBezTo>
                      <a:pt x="19071" y="14913"/>
                      <a:pt x="19045" y="14151"/>
                      <a:pt x="19045" y="13306"/>
                    </a:cubicBezTo>
                    <a:cubicBezTo>
                      <a:pt x="19045" y="12479"/>
                      <a:pt x="19071" y="11729"/>
                      <a:pt x="19121" y="11072"/>
                    </a:cubicBezTo>
                    <a:cubicBezTo>
                      <a:pt x="19170" y="10429"/>
                      <a:pt x="19238" y="9881"/>
                      <a:pt x="19324" y="9439"/>
                    </a:cubicBezTo>
                    <a:cubicBezTo>
                      <a:pt x="19410" y="8995"/>
                      <a:pt x="19511" y="8667"/>
                      <a:pt x="19635" y="8419"/>
                    </a:cubicBezTo>
                    <a:cubicBezTo>
                      <a:pt x="19757" y="8172"/>
                      <a:pt x="19899" y="8042"/>
                      <a:pt x="20055" y="80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48" name="Shape 48"/>
              <p:cNvSpPr/>
              <p:nvPr/>
            </p:nvSpPr>
            <p:spPr>
              <a:xfrm>
                <a:off x="376801" y="88659"/>
                <a:ext cx="283710" cy="3086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60" extrusionOk="0">
                    <a:moveTo>
                      <a:pt x="21213" y="11458"/>
                    </a:moveTo>
                    <a:lnTo>
                      <a:pt x="19665" y="11458"/>
                    </a:lnTo>
                    <a:cubicBezTo>
                      <a:pt x="19526" y="11458"/>
                      <a:pt x="19407" y="11423"/>
                      <a:pt x="19303" y="11352"/>
                    </a:cubicBezTo>
                    <a:cubicBezTo>
                      <a:pt x="19200" y="11281"/>
                      <a:pt x="19106" y="11198"/>
                      <a:pt x="19020" y="11103"/>
                    </a:cubicBezTo>
                    <a:lnTo>
                      <a:pt x="15331" y="6393"/>
                    </a:lnTo>
                    <a:cubicBezTo>
                      <a:pt x="15227" y="6251"/>
                      <a:pt x="15227" y="6109"/>
                      <a:pt x="15331" y="5967"/>
                    </a:cubicBezTo>
                    <a:lnTo>
                      <a:pt x="18242" y="2078"/>
                    </a:lnTo>
                    <a:cubicBezTo>
                      <a:pt x="18311" y="1983"/>
                      <a:pt x="18401" y="1899"/>
                      <a:pt x="18513" y="1828"/>
                    </a:cubicBezTo>
                    <a:cubicBezTo>
                      <a:pt x="18530" y="1817"/>
                      <a:pt x="18584" y="1790"/>
                      <a:pt x="18658" y="1754"/>
                    </a:cubicBezTo>
                    <a:cubicBezTo>
                      <a:pt x="19600" y="1650"/>
                      <a:pt x="20445" y="1250"/>
                      <a:pt x="21072" y="657"/>
                    </a:cubicBezTo>
                    <a:cubicBezTo>
                      <a:pt x="21234" y="504"/>
                      <a:pt x="21230" y="258"/>
                      <a:pt x="21064" y="110"/>
                    </a:cubicBezTo>
                    <a:cubicBezTo>
                      <a:pt x="20896" y="-39"/>
                      <a:pt x="20630" y="-36"/>
                      <a:pt x="20467" y="118"/>
                    </a:cubicBezTo>
                    <a:cubicBezTo>
                      <a:pt x="19916" y="637"/>
                      <a:pt x="19162" y="966"/>
                      <a:pt x="18322" y="1002"/>
                    </a:cubicBezTo>
                    <a:lnTo>
                      <a:pt x="17812" y="990"/>
                    </a:lnTo>
                    <a:cubicBezTo>
                      <a:pt x="17055" y="913"/>
                      <a:pt x="16380" y="594"/>
                      <a:pt x="15873" y="117"/>
                    </a:cubicBezTo>
                    <a:cubicBezTo>
                      <a:pt x="15710" y="-37"/>
                      <a:pt x="15443" y="-40"/>
                      <a:pt x="15276" y="110"/>
                    </a:cubicBezTo>
                    <a:cubicBezTo>
                      <a:pt x="15109" y="259"/>
                      <a:pt x="15106" y="504"/>
                      <a:pt x="15269" y="657"/>
                    </a:cubicBezTo>
                    <a:lnTo>
                      <a:pt x="15268" y="657"/>
                    </a:lnTo>
                    <a:cubicBezTo>
                      <a:pt x="15838" y="1195"/>
                      <a:pt x="16587" y="1573"/>
                      <a:pt x="17425" y="1717"/>
                    </a:cubicBezTo>
                    <a:cubicBezTo>
                      <a:pt x="17428" y="1728"/>
                      <a:pt x="17435" y="1739"/>
                      <a:pt x="17437" y="1751"/>
                    </a:cubicBezTo>
                    <a:cubicBezTo>
                      <a:pt x="17459" y="1838"/>
                      <a:pt x="17430" y="1972"/>
                      <a:pt x="17345" y="2067"/>
                    </a:cubicBezTo>
                    <a:lnTo>
                      <a:pt x="14867" y="5352"/>
                    </a:lnTo>
                    <a:cubicBezTo>
                      <a:pt x="14746" y="5525"/>
                      <a:pt x="14626" y="5525"/>
                      <a:pt x="14506" y="5352"/>
                    </a:cubicBezTo>
                    <a:lnTo>
                      <a:pt x="11411" y="1400"/>
                    </a:lnTo>
                    <a:cubicBezTo>
                      <a:pt x="11324" y="1305"/>
                      <a:pt x="11310" y="1221"/>
                      <a:pt x="11372" y="1150"/>
                    </a:cubicBezTo>
                    <a:cubicBezTo>
                      <a:pt x="11431" y="1079"/>
                      <a:pt x="11530" y="1045"/>
                      <a:pt x="11668" y="1045"/>
                    </a:cubicBezTo>
                    <a:lnTo>
                      <a:pt x="13732" y="1045"/>
                    </a:lnTo>
                    <a:cubicBezTo>
                      <a:pt x="13989" y="1045"/>
                      <a:pt x="14119" y="926"/>
                      <a:pt x="14119" y="690"/>
                    </a:cubicBezTo>
                    <a:cubicBezTo>
                      <a:pt x="14119" y="453"/>
                      <a:pt x="13989" y="335"/>
                      <a:pt x="13732" y="335"/>
                    </a:cubicBezTo>
                    <a:lnTo>
                      <a:pt x="8315" y="335"/>
                    </a:lnTo>
                    <a:cubicBezTo>
                      <a:pt x="8056" y="335"/>
                      <a:pt x="7928" y="453"/>
                      <a:pt x="7928" y="690"/>
                    </a:cubicBezTo>
                    <a:cubicBezTo>
                      <a:pt x="7928" y="926"/>
                      <a:pt x="8056" y="1045"/>
                      <a:pt x="8315" y="1045"/>
                    </a:cubicBezTo>
                    <a:lnTo>
                      <a:pt x="9863" y="1045"/>
                    </a:lnTo>
                    <a:cubicBezTo>
                      <a:pt x="10000" y="1045"/>
                      <a:pt x="10124" y="1079"/>
                      <a:pt x="10237" y="1150"/>
                    </a:cubicBezTo>
                    <a:cubicBezTo>
                      <a:pt x="10348" y="1221"/>
                      <a:pt x="10438" y="1305"/>
                      <a:pt x="10508" y="1400"/>
                    </a:cubicBezTo>
                    <a:lnTo>
                      <a:pt x="14066" y="5967"/>
                    </a:lnTo>
                    <a:cubicBezTo>
                      <a:pt x="14170" y="6109"/>
                      <a:pt x="14170" y="6251"/>
                      <a:pt x="14066" y="6393"/>
                    </a:cubicBezTo>
                    <a:lnTo>
                      <a:pt x="2579" y="20495"/>
                    </a:lnTo>
                    <a:cubicBezTo>
                      <a:pt x="2492" y="20590"/>
                      <a:pt x="2399" y="20674"/>
                      <a:pt x="2295" y="20745"/>
                    </a:cubicBezTo>
                    <a:cubicBezTo>
                      <a:pt x="2192" y="20816"/>
                      <a:pt x="2072" y="20850"/>
                      <a:pt x="1935" y="20850"/>
                    </a:cubicBezTo>
                    <a:lnTo>
                      <a:pt x="387" y="20850"/>
                    </a:lnTo>
                    <a:cubicBezTo>
                      <a:pt x="128" y="20850"/>
                      <a:pt x="0" y="20969"/>
                      <a:pt x="0" y="21205"/>
                    </a:cubicBezTo>
                    <a:cubicBezTo>
                      <a:pt x="0" y="21442"/>
                      <a:pt x="128" y="21560"/>
                      <a:pt x="387" y="21560"/>
                    </a:cubicBezTo>
                    <a:lnTo>
                      <a:pt x="5803" y="21560"/>
                    </a:lnTo>
                    <a:cubicBezTo>
                      <a:pt x="6061" y="21560"/>
                      <a:pt x="6190" y="21442"/>
                      <a:pt x="6190" y="21205"/>
                    </a:cubicBezTo>
                    <a:cubicBezTo>
                      <a:pt x="6190" y="20969"/>
                      <a:pt x="6061" y="20850"/>
                      <a:pt x="5803" y="20850"/>
                    </a:cubicBezTo>
                    <a:lnTo>
                      <a:pt x="3740" y="20850"/>
                    </a:lnTo>
                    <a:cubicBezTo>
                      <a:pt x="3602" y="20850"/>
                      <a:pt x="3504" y="20816"/>
                      <a:pt x="3442" y="20745"/>
                    </a:cubicBezTo>
                    <a:cubicBezTo>
                      <a:pt x="3382" y="20674"/>
                      <a:pt x="3395" y="20590"/>
                      <a:pt x="3481" y="20495"/>
                    </a:cubicBezTo>
                    <a:lnTo>
                      <a:pt x="14506" y="6985"/>
                    </a:lnTo>
                    <a:cubicBezTo>
                      <a:pt x="14626" y="6827"/>
                      <a:pt x="14746" y="6827"/>
                      <a:pt x="14867" y="6985"/>
                    </a:cubicBezTo>
                    <a:lnTo>
                      <a:pt x="18117" y="11103"/>
                    </a:lnTo>
                    <a:cubicBezTo>
                      <a:pt x="18204" y="11198"/>
                      <a:pt x="18216" y="11281"/>
                      <a:pt x="18156" y="11352"/>
                    </a:cubicBezTo>
                    <a:cubicBezTo>
                      <a:pt x="18095" y="11423"/>
                      <a:pt x="17996" y="11458"/>
                      <a:pt x="17859" y="11458"/>
                    </a:cubicBezTo>
                    <a:lnTo>
                      <a:pt x="15795" y="11458"/>
                    </a:lnTo>
                    <a:cubicBezTo>
                      <a:pt x="15537" y="11458"/>
                      <a:pt x="15409" y="11577"/>
                      <a:pt x="15409" y="11813"/>
                    </a:cubicBezTo>
                    <a:cubicBezTo>
                      <a:pt x="15409" y="12050"/>
                      <a:pt x="15537" y="12167"/>
                      <a:pt x="15795" y="12167"/>
                    </a:cubicBezTo>
                    <a:lnTo>
                      <a:pt x="21213" y="12167"/>
                    </a:lnTo>
                    <a:cubicBezTo>
                      <a:pt x="21470" y="12167"/>
                      <a:pt x="21600" y="12050"/>
                      <a:pt x="21600" y="11813"/>
                    </a:cubicBezTo>
                    <a:cubicBezTo>
                      <a:pt x="21600" y="11577"/>
                      <a:pt x="21470" y="11458"/>
                      <a:pt x="21213" y="1145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49" name="Shape 49"/>
              <p:cNvSpPr/>
              <p:nvPr/>
            </p:nvSpPr>
            <p:spPr>
              <a:xfrm>
                <a:off x="592908" y="72035"/>
                <a:ext cx="44769" cy="20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802" y="11979"/>
                    </a:moveTo>
                    <a:cubicBezTo>
                      <a:pt x="15493" y="11979"/>
                      <a:pt x="14427" y="10116"/>
                      <a:pt x="14427" y="7815"/>
                    </a:cubicBezTo>
                    <a:cubicBezTo>
                      <a:pt x="14427" y="5520"/>
                      <a:pt x="15493" y="3657"/>
                      <a:pt x="16802" y="3657"/>
                    </a:cubicBezTo>
                    <a:cubicBezTo>
                      <a:pt x="18118" y="3657"/>
                      <a:pt x="19185" y="5520"/>
                      <a:pt x="19185" y="7815"/>
                    </a:cubicBezTo>
                    <a:cubicBezTo>
                      <a:pt x="19185" y="10116"/>
                      <a:pt x="18118" y="11979"/>
                      <a:pt x="16802" y="11979"/>
                    </a:cubicBezTo>
                    <a:close/>
                    <a:moveTo>
                      <a:pt x="10799" y="0"/>
                    </a:moveTo>
                    <a:cubicBezTo>
                      <a:pt x="4837" y="0"/>
                      <a:pt x="0" y="4833"/>
                      <a:pt x="0" y="10803"/>
                    </a:cubicBezTo>
                    <a:cubicBezTo>
                      <a:pt x="0" y="16767"/>
                      <a:pt x="4837" y="21600"/>
                      <a:pt x="10799" y="21600"/>
                    </a:cubicBezTo>
                    <a:cubicBezTo>
                      <a:pt x="16761" y="21600"/>
                      <a:pt x="21600" y="16767"/>
                      <a:pt x="21600" y="10803"/>
                    </a:cubicBezTo>
                    <a:cubicBezTo>
                      <a:pt x="21600" y="4833"/>
                      <a:pt x="16761" y="0"/>
                      <a:pt x="107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  <p:sp>
        <p:nvSpPr>
          <p:cNvPr id="52" name="Shape 52"/>
          <p:cNvSpPr>
            <a:spLocks noGrp="1"/>
          </p:cNvSpPr>
          <p:nvPr>
            <p:ph type="title"/>
          </p:nvPr>
        </p:nvSpPr>
        <p:spPr>
          <a:xfrm>
            <a:off x="744729" y="179682"/>
            <a:ext cx="7654543" cy="741978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212830"/>
                </a:solidFill>
              </a:rPr>
              <a:t>Title Text</a:t>
            </a:r>
          </a:p>
        </p:txBody>
      </p:sp>
      <p:sp>
        <p:nvSpPr>
          <p:cNvPr id="53" name="Shape 5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00"/>
              <a:t>Body Level One</a:t>
            </a:r>
          </a:p>
          <a:p>
            <a:pPr lvl="1">
              <a:defRPr sz="1800"/>
            </a:pPr>
            <a:r>
              <a:rPr sz="600"/>
              <a:t>Body Level Two</a:t>
            </a:r>
          </a:p>
          <a:p>
            <a:pPr lvl="2">
              <a:defRPr sz="1800"/>
            </a:pPr>
            <a:r>
              <a:rPr sz="600"/>
              <a:t>Body Level Three</a:t>
            </a:r>
          </a:p>
          <a:p>
            <a:pPr lvl="3">
              <a:defRPr sz="1800"/>
            </a:pPr>
            <a:r>
              <a:rPr sz="600"/>
              <a:t>Body Level Four</a:t>
            </a:r>
          </a:p>
          <a:p>
            <a:pPr lvl="4">
              <a:defRPr sz="1800"/>
            </a:pPr>
            <a:r>
              <a:rPr sz="600"/>
              <a:t>Body Level Five</a:t>
            </a:r>
          </a:p>
        </p:txBody>
      </p:sp>
      <p:sp>
        <p:nvSpPr>
          <p:cNvPr id="54" name="Shape 54"/>
          <p:cNvSpPr>
            <a:spLocks noGrp="1"/>
          </p:cNvSpPr>
          <p:nvPr>
            <p:ph type="sldNum" sz="quarter" idx="2"/>
          </p:nvPr>
        </p:nvSpPr>
        <p:spPr>
          <a:xfrm>
            <a:off x="8639007" y="6578600"/>
            <a:ext cx="139430" cy="203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grpSp>
        <p:nvGrpSpPr>
          <p:cNvPr id="57" name="Group 57">
            <a:hlinkClick r:id="" action="ppaction://hlinkshowjump?jump=previousslide"/>
          </p:cNvPr>
          <p:cNvGrpSpPr/>
          <p:nvPr/>
        </p:nvGrpSpPr>
        <p:grpSpPr>
          <a:xfrm>
            <a:off x="8488688" y="6575220"/>
            <a:ext cx="109845" cy="146460"/>
            <a:chOff x="0" y="0"/>
            <a:chExt cx="292918" cy="292918"/>
          </a:xfrm>
        </p:grpSpPr>
        <p:sp>
          <p:nvSpPr>
            <p:cNvPr id="55" name="Shape 55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56" name="Shape 56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60" name="Group 60">
            <a:hlinkClick r:id="" action="ppaction://hlinkshowjump?jump=nextslide"/>
          </p:cNvPr>
          <p:cNvGrpSpPr/>
          <p:nvPr/>
        </p:nvGrpSpPr>
        <p:grpSpPr>
          <a:xfrm flipH="1">
            <a:off x="8807776" y="6575220"/>
            <a:ext cx="109845" cy="146460"/>
            <a:chOff x="0" y="0"/>
            <a:chExt cx="292918" cy="292918"/>
          </a:xfrm>
        </p:grpSpPr>
        <p:sp>
          <p:nvSpPr>
            <p:cNvPr id="58" name="Shape 58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59" name="Shape 59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4587074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/>
          </p:cNvSpPr>
          <p:nvPr>
            <p:ph type="title"/>
          </p:nvPr>
        </p:nvSpPr>
        <p:spPr>
          <a:xfrm>
            <a:off x="744729" y="2710434"/>
            <a:ext cx="7654543" cy="741978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212830"/>
                </a:solidFill>
              </a:rPr>
              <a:t>Title Text</a:t>
            </a:r>
          </a:p>
        </p:txBody>
      </p:sp>
      <p:sp>
        <p:nvSpPr>
          <p:cNvPr id="63" name="Shape 63"/>
          <p:cNvSpPr>
            <a:spLocks noGrp="1"/>
          </p:cNvSpPr>
          <p:nvPr>
            <p:ph type="body" idx="1"/>
          </p:nvPr>
        </p:nvSpPr>
        <p:spPr>
          <a:xfrm>
            <a:off x="744729" y="3353817"/>
            <a:ext cx="6278404" cy="793751"/>
          </a:xfrm>
          <a:prstGeom prst="rect">
            <a:avLst/>
          </a:prstGeom>
        </p:spPr>
        <p:txBody>
          <a:bodyPr/>
          <a:lstStyle>
            <a:lvl1pPr algn="l"/>
            <a:lvl2pPr algn="l"/>
            <a:lvl3pPr algn="l"/>
            <a:lvl4pPr algn="l"/>
            <a:lvl5pPr algn="l"/>
          </a:lstStyle>
          <a:p>
            <a:pPr lvl="0">
              <a:defRPr sz="1800"/>
            </a:pPr>
            <a:r>
              <a:rPr sz="600"/>
              <a:t>Body Level One</a:t>
            </a:r>
          </a:p>
          <a:p>
            <a:pPr lvl="1">
              <a:defRPr sz="1800"/>
            </a:pPr>
            <a:r>
              <a:rPr sz="600"/>
              <a:t>Body Level Two</a:t>
            </a:r>
          </a:p>
          <a:p>
            <a:pPr lvl="2">
              <a:defRPr sz="1800"/>
            </a:pPr>
            <a:r>
              <a:rPr sz="600"/>
              <a:t>Body Level Three</a:t>
            </a:r>
          </a:p>
          <a:p>
            <a:pPr lvl="3">
              <a:defRPr sz="1800"/>
            </a:pPr>
            <a:r>
              <a:rPr sz="600"/>
              <a:t>Body Level Four</a:t>
            </a:r>
          </a:p>
          <a:p>
            <a:pPr lvl="4">
              <a:defRPr sz="1800"/>
            </a:pPr>
            <a:r>
              <a:rPr sz="6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93627528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2"/>
          <p:cNvGrpSpPr/>
          <p:nvPr/>
        </p:nvGrpSpPr>
        <p:grpSpPr>
          <a:xfrm>
            <a:off x="206257" y="6579295"/>
            <a:ext cx="652434" cy="198656"/>
            <a:chOff x="0" y="0"/>
            <a:chExt cx="1739821" cy="397311"/>
          </a:xfrm>
        </p:grpSpPr>
        <p:grpSp>
          <p:nvGrpSpPr>
            <p:cNvPr id="67" name="Group 67"/>
            <p:cNvGrpSpPr/>
            <p:nvPr/>
          </p:nvGrpSpPr>
          <p:grpSpPr>
            <a:xfrm>
              <a:off x="0" y="16976"/>
              <a:ext cx="378730" cy="275796"/>
              <a:chOff x="0" y="0"/>
              <a:chExt cx="378729" cy="275794"/>
            </a:xfrm>
          </p:grpSpPr>
          <p:sp>
            <p:nvSpPr>
              <p:cNvPr id="65" name="Shape 65"/>
              <p:cNvSpPr/>
              <p:nvPr/>
            </p:nvSpPr>
            <p:spPr>
              <a:xfrm>
                <a:off x="105200" y="0"/>
                <a:ext cx="273530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7316"/>
                    </a:moveTo>
                    <a:cubicBezTo>
                      <a:pt x="21600" y="19682"/>
                      <a:pt x="20404" y="21600"/>
                      <a:pt x="18928" y="21600"/>
                    </a:cubicBezTo>
                    <a:cubicBezTo>
                      <a:pt x="17453" y="21600"/>
                      <a:pt x="16257" y="19682"/>
                      <a:pt x="16257" y="17316"/>
                    </a:cubicBezTo>
                    <a:cubicBezTo>
                      <a:pt x="16257" y="12492"/>
                      <a:pt x="13809" y="8567"/>
                      <a:pt x="10800" y="8567"/>
                    </a:cubicBezTo>
                    <a:cubicBezTo>
                      <a:pt x="7791" y="8567"/>
                      <a:pt x="5343" y="12492"/>
                      <a:pt x="5343" y="17316"/>
                    </a:cubicBezTo>
                    <a:cubicBezTo>
                      <a:pt x="5343" y="19682"/>
                      <a:pt x="4147" y="21600"/>
                      <a:pt x="2672" y="21600"/>
                    </a:cubicBezTo>
                    <a:cubicBezTo>
                      <a:pt x="1197" y="21600"/>
                      <a:pt x="0" y="19682"/>
                      <a:pt x="0" y="17316"/>
                    </a:cubicBezTo>
                    <a:cubicBezTo>
                      <a:pt x="0" y="12691"/>
                      <a:pt x="1123" y="8343"/>
                      <a:pt x="3163" y="5072"/>
                    </a:cubicBezTo>
                    <a:cubicBezTo>
                      <a:pt x="5204" y="1801"/>
                      <a:pt x="7915" y="0"/>
                      <a:pt x="10800" y="0"/>
                    </a:cubicBezTo>
                    <a:cubicBezTo>
                      <a:pt x="13685" y="0"/>
                      <a:pt x="16397" y="1801"/>
                      <a:pt x="18437" y="5072"/>
                    </a:cubicBezTo>
                    <a:cubicBezTo>
                      <a:pt x="20477" y="8343"/>
                      <a:pt x="21600" y="12691"/>
                      <a:pt x="21600" y="17316"/>
                    </a:cubicBezTo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66" name="Shape 66"/>
              <p:cNvSpPr/>
              <p:nvPr/>
            </p:nvSpPr>
            <p:spPr>
              <a:xfrm>
                <a:off x="0" y="105200"/>
                <a:ext cx="273528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003" y="6600"/>
                    </a:moveTo>
                    <a:cubicBezTo>
                      <a:pt x="17003" y="3730"/>
                      <a:pt x="18459" y="1393"/>
                      <a:pt x="20250" y="1393"/>
                    </a:cubicBezTo>
                    <a:cubicBezTo>
                      <a:pt x="20499" y="1393"/>
                      <a:pt x="20740" y="1442"/>
                      <a:pt x="20972" y="1527"/>
                    </a:cubicBezTo>
                    <a:cubicBezTo>
                      <a:pt x="20482" y="594"/>
                      <a:pt x="19749" y="0"/>
                      <a:pt x="18928" y="0"/>
                    </a:cubicBezTo>
                    <a:cubicBezTo>
                      <a:pt x="17453" y="0"/>
                      <a:pt x="16257" y="1918"/>
                      <a:pt x="16257" y="4284"/>
                    </a:cubicBezTo>
                    <a:cubicBezTo>
                      <a:pt x="16257" y="6254"/>
                      <a:pt x="15844" y="8067"/>
                      <a:pt x="15156" y="9532"/>
                    </a:cubicBezTo>
                    <a:cubicBezTo>
                      <a:pt x="16156" y="9547"/>
                      <a:pt x="16966" y="10855"/>
                      <a:pt x="16966" y="12461"/>
                    </a:cubicBezTo>
                    <a:cubicBezTo>
                      <a:pt x="16966" y="14077"/>
                      <a:pt x="16146" y="15392"/>
                      <a:pt x="15138" y="15392"/>
                    </a:cubicBezTo>
                    <a:cubicBezTo>
                      <a:pt x="14130" y="15392"/>
                      <a:pt x="13310" y="14077"/>
                      <a:pt x="13310" y="12461"/>
                    </a:cubicBezTo>
                    <a:cubicBezTo>
                      <a:pt x="13310" y="12313"/>
                      <a:pt x="13319" y="12169"/>
                      <a:pt x="13333" y="12027"/>
                    </a:cubicBezTo>
                    <a:cubicBezTo>
                      <a:pt x="12575" y="12667"/>
                      <a:pt x="11714" y="13033"/>
                      <a:pt x="10800" y="13033"/>
                    </a:cubicBezTo>
                    <a:cubicBezTo>
                      <a:pt x="9907" y="13033"/>
                      <a:pt x="9065" y="12681"/>
                      <a:pt x="8321" y="12068"/>
                    </a:cubicBezTo>
                    <a:cubicBezTo>
                      <a:pt x="8331" y="12197"/>
                      <a:pt x="8339" y="12327"/>
                      <a:pt x="8339" y="12461"/>
                    </a:cubicBezTo>
                    <a:cubicBezTo>
                      <a:pt x="8339" y="14077"/>
                      <a:pt x="7519" y="15392"/>
                      <a:pt x="6511" y="15392"/>
                    </a:cubicBezTo>
                    <a:cubicBezTo>
                      <a:pt x="5503" y="15392"/>
                      <a:pt x="4683" y="14077"/>
                      <a:pt x="4683" y="12461"/>
                    </a:cubicBezTo>
                    <a:cubicBezTo>
                      <a:pt x="4683" y="10880"/>
                      <a:pt x="5468" y="9591"/>
                      <a:pt x="6446" y="9535"/>
                    </a:cubicBezTo>
                    <a:cubicBezTo>
                      <a:pt x="5757" y="8071"/>
                      <a:pt x="5343" y="6255"/>
                      <a:pt x="5343" y="4284"/>
                    </a:cubicBezTo>
                    <a:cubicBezTo>
                      <a:pt x="5343" y="1918"/>
                      <a:pt x="4147" y="0"/>
                      <a:pt x="2671" y="0"/>
                    </a:cubicBezTo>
                    <a:cubicBezTo>
                      <a:pt x="1843" y="0"/>
                      <a:pt x="1103" y="605"/>
                      <a:pt x="613" y="1554"/>
                    </a:cubicBezTo>
                    <a:cubicBezTo>
                      <a:pt x="865" y="1453"/>
                      <a:pt x="1127" y="1393"/>
                      <a:pt x="1399" y="1393"/>
                    </a:cubicBezTo>
                    <a:cubicBezTo>
                      <a:pt x="3190" y="1393"/>
                      <a:pt x="4646" y="3730"/>
                      <a:pt x="4646" y="6600"/>
                    </a:cubicBezTo>
                    <a:cubicBezTo>
                      <a:pt x="4646" y="9472"/>
                      <a:pt x="3190" y="11808"/>
                      <a:pt x="1399" y="11808"/>
                    </a:cubicBezTo>
                    <a:cubicBezTo>
                      <a:pt x="1284" y="11808"/>
                      <a:pt x="1171" y="11799"/>
                      <a:pt x="1060" y="11780"/>
                    </a:cubicBezTo>
                    <a:cubicBezTo>
                      <a:pt x="1581" y="13519"/>
                      <a:pt x="2287" y="15123"/>
                      <a:pt x="3163" y="16528"/>
                    </a:cubicBezTo>
                    <a:cubicBezTo>
                      <a:pt x="4357" y="18443"/>
                      <a:pt x="5783" y="19849"/>
                      <a:pt x="7337" y="20690"/>
                    </a:cubicBezTo>
                    <a:cubicBezTo>
                      <a:pt x="7583" y="17880"/>
                      <a:pt x="9088" y="15708"/>
                      <a:pt x="10908" y="15708"/>
                    </a:cubicBezTo>
                    <a:cubicBezTo>
                      <a:pt x="12703" y="15708"/>
                      <a:pt x="14192" y="17823"/>
                      <a:pt x="14467" y="20580"/>
                    </a:cubicBezTo>
                    <a:cubicBezTo>
                      <a:pt x="15943" y="19728"/>
                      <a:pt x="17295" y="18359"/>
                      <a:pt x="18437" y="16528"/>
                    </a:cubicBezTo>
                    <a:cubicBezTo>
                      <a:pt x="19312" y="15125"/>
                      <a:pt x="20017" y="13522"/>
                      <a:pt x="20539" y="11785"/>
                    </a:cubicBezTo>
                    <a:cubicBezTo>
                      <a:pt x="20444" y="11799"/>
                      <a:pt x="20348" y="11808"/>
                      <a:pt x="20250" y="11808"/>
                    </a:cubicBezTo>
                    <a:cubicBezTo>
                      <a:pt x="18459" y="11808"/>
                      <a:pt x="17003" y="9472"/>
                      <a:pt x="17003" y="6600"/>
                    </a:cubicBezTo>
                    <a:close/>
                    <a:moveTo>
                      <a:pt x="21563" y="3598"/>
                    </a:moveTo>
                    <a:cubicBezTo>
                      <a:pt x="21191" y="3178"/>
                      <a:pt x="20738" y="2930"/>
                      <a:pt x="20250" y="2930"/>
                    </a:cubicBezTo>
                    <a:cubicBezTo>
                      <a:pt x="18988" y="2930"/>
                      <a:pt x="17961" y="4577"/>
                      <a:pt x="17961" y="6600"/>
                    </a:cubicBezTo>
                    <a:cubicBezTo>
                      <a:pt x="17961" y="8625"/>
                      <a:pt x="18988" y="10271"/>
                      <a:pt x="20250" y="10271"/>
                    </a:cubicBezTo>
                    <a:cubicBezTo>
                      <a:pt x="20507" y="10271"/>
                      <a:pt x="20753" y="10200"/>
                      <a:pt x="20983" y="10075"/>
                    </a:cubicBezTo>
                    <a:cubicBezTo>
                      <a:pt x="21388" y="8239"/>
                      <a:pt x="21600" y="6288"/>
                      <a:pt x="21600" y="4284"/>
                    </a:cubicBezTo>
                    <a:cubicBezTo>
                      <a:pt x="21600" y="4049"/>
                      <a:pt x="21585" y="3822"/>
                      <a:pt x="21563" y="3598"/>
                    </a:cubicBezTo>
                    <a:close/>
                    <a:moveTo>
                      <a:pt x="3688" y="6600"/>
                    </a:moveTo>
                    <a:cubicBezTo>
                      <a:pt x="3688" y="4577"/>
                      <a:pt x="2661" y="2930"/>
                      <a:pt x="1399" y="2930"/>
                    </a:cubicBezTo>
                    <a:cubicBezTo>
                      <a:pt x="886" y="2930"/>
                      <a:pt x="413" y="3205"/>
                      <a:pt x="31" y="3664"/>
                    </a:cubicBezTo>
                    <a:cubicBezTo>
                      <a:pt x="13" y="3867"/>
                      <a:pt x="0" y="4073"/>
                      <a:pt x="0" y="4284"/>
                    </a:cubicBezTo>
                    <a:cubicBezTo>
                      <a:pt x="0" y="6276"/>
                      <a:pt x="210" y="8216"/>
                      <a:pt x="610" y="10042"/>
                    </a:cubicBezTo>
                    <a:cubicBezTo>
                      <a:pt x="856" y="10188"/>
                      <a:pt x="1121" y="10271"/>
                      <a:pt x="1399" y="10271"/>
                    </a:cubicBezTo>
                    <a:cubicBezTo>
                      <a:pt x="2661" y="10271"/>
                      <a:pt x="3688" y="8625"/>
                      <a:pt x="3688" y="6600"/>
                    </a:cubicBezTo>
                    <a:close/>
                    <a:moveTo>
                      <a:pt x="5642" y="12461"/>
                    </a:moveTo>
                    <a:cubicBezTo>
                      <a:pt x="5642" y="13229"/>
                      <a:pt x="6032" y="13855"/>
                      <a:pt x="6511" y="13855"/>
                    </a:cubicBezTo>
                    <a:cubicBezTo>
                      <a:pt x="6991" y="13855"/>
                      <a:pt x="7380" y="13229"/>
                      <a:pt x="7380" y="12461"/>
                    </a:cubicBezTo>
                    <a:cubicBezTo>
                      <a:pt x="7380" y="11693"/>
                      <a:pt x="6991" y="11067"/>
                      <a:pt x="6511" y="11067"/>
                    </a:cubicBezTo>
                    <a:cubicBezTo>
                      <a:pt x="6032" y="11067"/>
                      <a:pt x="5642" y="11693"/>
                      <a:pt x="5642" y="12461"/>
                    </a:cubicBezTo>
                    <a:close/>
                    <a:moveTo>
                      <a:pt x="15138" y="13855"/>
                    </a:moveTo>
                    <a:cubicBezTo>
                      <a:pt x="15617" y="13855"/>
                      <a:pt x="16007" y="13229"/>
                      <a:pt x="16007" y="12461"/>
                    </a:cubicBezTo>
                    <a:cubicBezTo>
                      <a:pt x="16007" y="11693"/>
                      <a:pt x="15617" y="11067"/>
                      <a:pt x="15138" y="11067"/>
                    </a:cubicBezTo>
                    <a:cubicBezTo>
                      <a:pt x="14659" y="11067"/>
                      <a:pt x="14269" y="11693"/>
                      <a:pt x="14269" y="12461"/>
                    </a:cubicBezTo>
                    <a:cubicBezTo>
                      <a:pt x="14269" y="13229"/>
                      <a:pt x="14659" y="13855"/>
                      <a:pt x="15138" y="13855"/>
                    </a:cubicBezTo>
                    <a:close/>
                    <a:moveTo>
                      <a:pt x="10908" y="17245"/>
                    </a:moveTo>
                    <a:cubicBezTo>
                      <a:pt x="9525" y="17245"/>
                      <a:pt x="8387" y="18952"/>
                      <a:pt x="8268" y="21121"/>
                    </a:cubicBezTo>
                    <a:cubicBezTo>
                      <a:pt x="9088" y="21435"/>
                      <a:pt x="9936" y="21600"/>
                      <a:pt x="10800" y="21600"/>
                    </a:cubicBezTo>
                    <a:cubicBezTo>
                      <a:pt x="11738" y="21600"/>
                      <a:pt x="12658" y="21406"/>
                      <a:pt x="13542" y="21036"/>
                    </a:cubicBezTo>
                    <a:cubicBezTo>
                      <a:pt x="13399" y="18908"/>
                      <a:pt x="12273" y="17245"/>
                      <a:pt x="10908" y="1724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71" name="Group 71"/>
            <p:cNvGrpSpPr/>
            <p:nvPr/>
          </p:nvGrpSpPr>
          <p:grpSpPr>
            <a:xfrm>
              <a:off x="451491" y="-1"/>
              <a:ext cx="1288331" cy="397313"/>
              <a:chOff x="0" y="0"/>
              <a:chExt cx="1288330" cy="397311"/>
            </a:xfrm>
          </p:grpSpPr>
          <p:sp>
            <p:nvSpPr>
              <p:cNvPr id="68" name="Shape 68"/>
              <p:cNvSpPr/>
              <p:nvPr/>
            </p:nvSpPr>
            <p:spPr>
              <a:xfrm>
                <a:off x="0" y="0"/>
                <a:ext cx="1288331" cy="267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09" y="0"/>
                    </a:moveTo>
                    <a:cubicBezTo>
                      <a:pt x="11534" y="0"/>
                      <a:pt x="11413" y="501"/>
                      <a:pt x="11413" y="1340"/>
                    </a:cubicBezTo>
                    <a:cubicBezTo>
                      <a:pt x="11413" y="2179"/>
                      <a:pt x="11534" y="2681"/>
                      <a:pt x="11709" y="2681"/>
                    </a:cubicBezTo>
                    <a:lnTo>
                      <a:pt x="12014" y="2681"/>
                    </a:lnTo>
                    <a:lnTo>
                      <a:pt x="12014" y="18319"/>
                    </a:lnTo>
                    <a:lnTo>
                      <a:pt x="11709" y="18319"/>
                    </a:lnTo>
                    <a:cubicBezTo>
                      <a:pt x="11534" y="18319"/>
                      <a:pt x="11413" y="18820"/>
                      <a:pt x="11413" y="19659"/>
                    </a:cubicBezTo>
                    <a:cubicBezTo>
                      <a:pt x="11413" y="20498"/>
                      <a:pt x="11534" y="21000"/>
                      <a:pt x="11709" y="21000"/>
                    </a:cubicBezTo>
                    <a:lnTo>
                      <a:pt x="12960" y="21000"/>
                    </a:lnTo>
                    <a:cubicBezTo>
                      <a:pt x="13134" y="21000"/>
                      <a:pt x="13256" y="20498"/>
                      <a:pt x="13256" y="19659"/>
                    </a:cubicBezTo>
                    <a:cubicBezTo>
                      <a:pt x="13256" y="18820"/>
                      <a:pt x="13134" y="18319"/>
                      <a:pt x="12960" y="18319"/>
                    </a:cubicBezTo>
                    <a:lnTo>
                      <a:pt x="12571" y="18319"/>
                    </a:lnTo>
                    <a:lnTo>
                      <a:pt x="12571" y="2681"/>
                    </a:lnTo>
                    <a:lnTo>
                      <a:pt x="13613" y="2681"/>
                    </a:lnTo>
                    <a:cubicBezTo>
                      <a:pt x="13871" y="2681"/>
                      <a:pt x="14055" y="3073"/>
                      <a:pt x="14179" y="3686"/>
                    </a:cubicBezTo>
                    <a:cubicBezTo>
                      <a:pt x="14303" y="4297"/>
                      <a:pt x="14368" y="5355"/>
                      <a:pt x="14368" y="6730"/>
                    </a:cubicBezTo>
                    <a:cubicBezTo>
                      <a:pt x="14368" y="8105"/>
                      <a:pt x="14303" y="9163"/>
                      <a:pt x="14179" y="9774"/>
                    </a:cubicBezTo>
                    <a:cubicBezTo>
                      <a:pt x="14055" y="10387"/>
                      <a:pt x="13871" y="10723"/>
                      <a:pt x="13613" y="10723"/>
                    </a:cubicBezTo>
                    <a:lnTo>
                      <a:pt x="13123" y="10723"/>
                    </a:lnTo>
                    <a:cubicBezTo>
                      <a:pt x="12948" y="10723"/>
                      <a:pt x="12826" y="11225"/>
                      <a:pt x="12826" y="12064"/>
                    </a:cubicBezTo>
                    <a:cubicBezTo>
                      <a:pt x="12826" y="12903"/>
                      <a:pt x="12948" y="13404"/>
                      <a:pt x="13123" y="13404"/>
                    </a:cubicBezTo>
                    <a:lnTo>
                      <a:pt x="13613" y="13404"/>
                    </a:lnTo>
                    <a:cubicBezTo>
                      <a:pt x="14043" y="13404"/>
                      <a:pt x="14378" y="12863"/>
                      <a:pt x="14612" y="11673"/>
                    </a:cubicBezTo>
                    <a:cubicBezTo>
                      <a:pt x="14842" y="10498"/>
                      <a:pt x="14960" y="8860"/>
                      <a:pt x="14960" y="6744"/>
                    </a:cubicBezTo>
                    <a:cubicBezTo>
                      <a:pt x="14960" y="4628"/>
                      <a:pt x="14842" y="2962"/>
                      <a:pt x="14612" y="1787"/>
                    </a:cubicBezTo>
                    <a:cubicBezTo>
                      <a:pt x="14378" y="597"/>
                      <a:pt x="14043" y="0"/>
                      <a:pt x="13613" y="0"/>
                    </a:cubicBezTo>
                    <a:lnTo>
                      <a:pt x="11709" y="0"/>
                    </a:lnTo>
                    <a:close/>
                    <a:moveTo>
                      <a:pt x="84" y="2052"/>
                    </a:moveTo>
                    <a:cubicBezTo>
                      <a:pt x="27" y="2052"/>
                      <a:pt x="0" y="2199"/>
                      <a:pt x="0" y="2471"/>
                    </a:cubicBezTo>
                    <a:cubicBezTo>
                      <a:pt x="0" y="2746"/>
                      <a:pt x="27" y="2876"/>
                      <a:pt x="84" y="2876"/>
                    </a:cubicBezTo>
                    <a:lnTo>
                      <a:pt x="482" y="2876"/>
                    </a:lnTo>
                    <a:cubicBezTo>
                      <a:pt x="539" y="2876"/>
                      <a:pt x="569" y="3009"/>
                      <a:pt x="569" y="3281"/>
                    </a:cubicBezTo>
                    <a:lnTo>
                      <a:pt x="569" y="19952"/>
                    </a:lnTo>
                    <a:cubicBezTo>
                      <a:pt x="569" y="20226"/>
                      <a:pt x="539" y="20357"/>
                      <a:pt x="482" y="20357"/>
                    </a:cubicBezTo>
                    <a:lnTo>
                      <a:pt x="84" y="20357"/>
                    </a:lnTo>
                    <a:cubicBezTo>
                      <a:pt x="27" y="20357"/>
                      <a:pt x="0" y="20490"/>
                      <a:pt x="0" y="20762"/>
                    </a:cubicBezTo>
                    <a:cubicBezTo>
                      <a:pt x="0" y="21036"/>
                      <a:pt x="27" y="21181"/>
                      <a:pt x="84" y="21181"/>
                    </a:cubicBezTo>
                    <a:lnTo>
                      <a:pt x="1335" y="21181"/>
                    </a:lnTo>
                    <a:cubicBezTo>
                      <a:pt x="1393" y="21181"/>
                      <a:pt x="1420" y="21036"/>
                      <a:pt x="1420" y="20762"/>
                    </a:cubicBezTo>
                    <a:cubicBezTo>
                      <a:pt x="1420" y="20490"/>
                      <a:pt x="1393" y="20357"/>
                      <a:pt x="1335" y="20357"/>
                    </a:cubicBezTo>
                    <a:lnTo>
                      <a:pt x="825" y="20357"/>
                    </a:lnTo>
                    <a:cubicBezTo>
                      <a:pt x="768" y="20357"/>
                      <a:pt x="737" y="20226"/>
                      <a:pt x="737" y="19952"/>
                    </a:cubicBezTo>
                    <a:lnTo>
                      <a:pt x="737" y="3965"/>
                    </a:lnTo>
                    <a:cubicBezTo>
                      <a:pt x="737" y="3820"/>
                      <a:pt x="744" y="3750"/>
                      <a:pt x="755" y="3742"/>
                    </a:cubicBezTo>
                    <a:cubicBezTo>
                      <a:pt x="766" y="3733"/>
                      <a:pt x="776" y="3753"/>
                      <a:pt x="784" y="3826"/>
                    </a:cubicBezTo>
                    <a:lnTo>
                      <a:pt x="2375" y="20762"/>
                    </a:lnTo>
                    <a:cubicBezTo>
                      <a:pt x="2401" y="21036"/>
                      <a:pt x="2443" y="21181"/>
                      <a:pt x="2500" y="21181"/>
                    </a:cubicBezTo>
                    <a:cubicBezTo>
                      <a:pt x="2557" y="21181"/>
                      <a:pt x="2598" y="21036"/>
                      <a:pt x="2625" y="20762"/>
                    </a:cubicBezTo>
                    <a:lnTo>
                      <a:pt x="4215" y="3826"/>
                    </a:lnTo>
                    <a:cubicBezTo>
                      <a:pt x="4223" y="3753"/>
                      <a:pt x="4233" y="3733"/>
                      <a:pt x="4245" y="3742"/>
                    </a:cubicBezTo>
                    <a:cubicBezTo>
                      <a:pt x="4256" y="3750"/>
                      <a:pt x="4259" y="3820"/>
                      <a:pt x="4259" y="3965"/>
                    </a:cubicBezTo>
                    <a:lnTo>
                      <a:pt x="4259" y="19952"/>
                    </a:lnTo>
                    <a:cubicBezTo>
                      <a:pt x="4259" y="20226"/>
                      <a:pt x="4231" y="20357"/>
                      <a:pt x="4175" y="20357"/>
                    </a:cubicBezTo>
                    <a:lnTo>
                      <a:pt x="3664" y="20357"/>
                    </a:lnTo>
                    <a:cubicBezTo>
                      <a:pt x="3607" y="20357"/>
                      <a:pt x="3580" y="20490"/>
                      <a:pt x="3580" y="20762"/>
                    </a:cubicBezTo>
                    <a:cubicBezTo>
                      <a:pt x="3580" y="21036"/>
                      <a:pt x="3607" y="21181"/>
                      <a:pt x="3664" y="21181"/>
                    </a:cubicBezTo>
                    <a:lnTo>
                      <a:pt x="4912" y="21181"/>
                    </a:lnTo>
                    <a:cubicBezTo>
                      <a:pt x="4969" y="21181"/>
                      <a:pt x="4999" y="21036"/>
                      <a:pt x="4999" y="20762"/>
                    </a:cubicBezTo>
                    <a:cubicBezTo>
                      <a:pt x="4999" y="20490"/>
                      <a:pt x="4969" y="20357"/>
                      <a:pt x="4912" y="20357"/>
                    </a:cubicBezTo>
                    <a:lnTo>
                      <a:pt x="4517" y="20357"/>
                    </a:lnTo>
                    <a:cubicBezTo>
                      <a:pt x="4460" y="20357"/>
                      <a:pt x="4430" y="20226"/>
                      <a:pt x="4430" y="19952"/>
                    </a:cubicBezTo>
                    <a:lnTo>
                      <a:pt x="4430" y="3281"/>
                    </a:lnTo>
                    <a:cubicBezTo>
                      <a:pt x="4430" y="3009"/>
                      <a:pt x="4460" y="2876"/>
                      <a:pt x="4517" y="2876"/>
                    </a:cubicBezTo>
                    <a:lnTo>
                      <a:pt x="4912" y="2876"/>
                    </a:lnTo>
                    <a:cubicBezTo>
                      <a:pt x="4969" y="2876"/>
                      <a:pt x="4999" y="2746"/>
                      <a:pt x="4999" y="2471"/>
                    </a:cubicBezTo>
                    <a:cubicBezTo>
                      <a:pt x="4999" y="2199"/>
                      <a:pt x="4969" y="2052"/>
                      <a:pt x="4912" y="2052"/>
                    </a:cubicBezTo>
                    <a:lnTo>
                      <a:pt x="4288" y="2052"/>
                    </a:lnTo>
                    <a:cubicBezTo>
                      <a:pt x="4246" y="2052"/>
                      <a:pt x="4216" y="2090"/>
                      <a:pt x="4195" y="2164"/>
                    </a:cubicBezTo>
                    <a:cubicBezTo>
                      <a:pt x="4174" y="2235"/>
                      <a:pt x="4157" y="2344"/>
                      <a:pt x="4146" y="2471"/>
                    </a:cubicBezTo>
                    <a:lnTo>
                      <a:pt x="2555" y="19408"/>
                    </a:lnTo>
                    <a:cubicBezTo>
                      <a:pt x="2517" y="19790"/>
                      <a:pt x="2479" y="19790"/>
                      <a:pt x="2442" y="19408"/>
                    </a:cubicBezTo>
                    <a:lnTo>
                      <a:pt x="851" y="2471"/>
                    </a:lnTo>
                    <a:cubicBezTo>
                      <a:pt x="839" y="2344"/>
                      <a:pt x="825" y="2235"/>
                      <a:pt x="804" y="2164"/>
                    </a:cubicBezTo>
                    <a:cubicBezTo>
                      <a:pt x="783" y="2090"/>
                      <a:pt x="753" y="2052"/>
                      <a:pt x="711" y="2052"/>
                    </a:cubicBezTo>
                    <a:lnTo>
                      <a:pt x="84" y="2052"/>
                    </a:lnTo>
                    <a:close/>
                    <a:moveTo>
                      <a:pt x="17277" y="5222"/>
                    </a:moveTo>
                    <a:cubicBezTo>
                      <a:pt x="17138" y="5222"/>
                      <a:pt x="17008" y="5330"/>
                      <a:pt x="16885" y="5557"/>
                    </a:cubicBezTo>
                    <a:cubicBezTo>
                      <a:pt x="16772" y="5765"/>
                      <a:pt x="16666" y="6030"/>
                      <a:pt x="16575" y="6325"/>
                    </a:cubicBezTo>
                    <a:cubicBezTo>
                      <a:pt x="16535" y="6450"/>
                      <a:pt x="16500" y="6511"/>
                      <a:pt x="16464" y="6646"/>
                    </a:cubicBezTo>
                    <a:cubicBezTo>
                      <a:pt x="16446" y="5920"/>
                      <a:pt x="16331" y="5362"/>
                      <a:pt x="16171" y="5362"/>
                    </a:cubicBezTo>
                    <a:lnTo>
                      <a:pt x="15602" y="5362"/>
                    </a:lnTo>
                    <a:cubicBezTo>
                      <a:pt x="15427" y="5362"/>
                      <a:pt x="15306" y="6087"/>
                      <a:pt x="15306" y="6925"/>
                    </a:cubicBezTo>
                    <a:cubicBezTo>
                      <a:pt x="15306" y="7764"/>
                      <a:pt x="15427" y="8489"/>
                      <a:pt x="15602" y="8489"/>
                    </a:cubicBezTo>
                    <a:lnTo>
                      <a:pt x="15915" y="8489"/>
                    </a:lnTo>
                    <a:lnTo>
                      <a:pt x="15915" y="18319"/>
                    </a:lnTo>
                    <a:lnTo>
                      <a:pt x="15602" y="18319"/>
                    </a:lnTo>
                    <a:cubicBezTo>
                      <a:pt x="15427" y="18319"/>
                      <a:pt x="15306" y="18820"/>
                      <a:pt x="15306" y="19659"/>
                    </a:cubicBezTo>
                    <a:cubicBezTo>
                      <a:pt x="15306" y="20498"/>
                      <a:pt x="15427" y="21000"/>
                      <a:pt x="15602" y="21000"/>
                    </a:cubicBezTo>
                    <a:lnTo>
                      <a:pt x="16795" y="21000"/>
                    </a:lnTo>
                    <a:cubicBezTo>
                      <a:pt x="16970" y="21000"/>
                      <a:pt x="17091" y="20498"/>
                      <a:pt x="17091" y="19659"/>
                    </a:cubicBezTo>
                    <a:cubicBezTo>
                      <a:pt x="17091" y="18820"/>
                      <a:pt x="16970" y="18319"/>
                      <a:pt x="16795" y="18319"/>
                    </a:cubicBezTo>
                    <a:lnTo>
                      <a:pt x="16473" y="18319"/>
                    </a:lnTo>
                    <a:lnTo>
                      <a:pt x="16473" y="11030"/>
                    </a:lnTo>
                    <a:cubicBezTo>
                      <a:pt x="16566" y="10507"/>
                      <a:pt x="16612" y="10028"/>
                      <a:pt x="16694" y="9592"/>
                    </a:cubicBezTo>
                    <a:cubicBezTo>
                      <a:pt x="16767" y="9192"/>
                      <a:pt x="16859" y="8819"/>
                      <a:pt x="16966" y="8489"/>
                    </a:cubicBezTo>
                    <a:cubicBezTo>
                      <a:pt x="17058" y="8210"/>
                      <a:pt x="17161" y="8070"/>
                      <a:pt x="17280" y="8070"/>
                    </a:cubicBezTo>
                    <a:cubicBezTo>
                      <a:pt x="17441" y="8070"/>
                      <a:pt x="17555" y="8252"/>
                      <a:pt x="17634" y="8615"/>
                    </a:cubicBezTo>
                    <a:cubicBezTo>
                      <a:pt x="17712" y="8970"/>
                      <a:pt x="17747" y="9386"/>
                      <a:pt x="17747" y="9927"/>
                    </a:cubicBezTo>
                    <a:cubicBezTo>
                      <a:pt x="17747" y="10766"/>
                      <a:pt x="17869" y="11352"/>
                      <a:pt x="18044" y="11352"/>
                    </a:cubicBezTo>
                    <a:cubicBezTo>
                      <a:pt x="18218" y="11352"/>
                      <a:pt x="18343" y="10766"/>
                      <a:pt x="18343" y="9927"/>
                    </a:cubicBezTo>
                    <a:cubicBezTo>
                      <a:pt x="18343" y="9289"/>
                      <a:pt x="18318" y="8677"/>
                      <a:pt x="18270" y="8112"/>
                    </a:cubicBezTo>
                    <a:cubicBezTo>
                      <a:pt x="18221" y="7535"/>
                      <a:pt x="18148" y="7015"/>
                      <a:pt x="18052" y="6576"/>
                    </a:cubicBezTo>
                    <a:cubicBezTo>
                      <a:pt x="17958" y="6147"/>
                      <a:pt x="17845" y="5808"/>
                      <a:pt x="17715" y="5571"/>
                    </a:cubicBezTo>
                    <a:cubicBezTo>
                      <a:pt x="17587" y="5335"/>
                      <a:pt x="17438" y="5222"/>
                      <a:pt x="17277" y="5222"/>
                    </a:cubicBezTo>
                    <a:close/>
                    <a:moveTo>
                      <a:pt x="19997" y="5362"/>
                    </a:moveTo>
                    <a:cubicBezTo>
                      <a:pt x="19767" y="5362"/>
                      <a:pt x="19548" y="5565"/>
                      <a:pt x="19350" y="5962"/>
                    </a:cubicBezTo>
                    <a:cubicBezTo>
                      <a:pt x="19151" y="6362"/>
                      <a:pt x="18980" y="6931"/>
                      <a:pt x="18839" y="7651"/>
                    </a:cubicBezTo>
                    <a:cubicBezTo>
                      <a:pt x="18699" y="8366"/>
                      <a:pt x="18589" y="9238"/>
                      <a:pt x="18511" y="10235"/>
                    </a:cubicBezTo>
                    <a:cubicBezTo>
                      <a:pt x="18434" y="11218"/>
                      <a:pt x="18395" y="12313"/>
                      <a:pt x="18395" y="13488"/>
                    </a:cubicBezTo>
                    <a:cubicBezTo>
                      <a:pt x="18395" y="14662"/>
                      <a:pt x="18434" y="15744"/>
                      <a:pt x="18511" y="16727"/>
                    </a:cubicBezTo>
                    <a:cubicBezTo>
                      <a:pt x="18589" y="17724"/>
                      <a:pt x="18699" y="18597"/>
                      <a:pt x="18839" y="19310"/>
                    </a:cubicBezTo>
                    <a:cubicBezTo>
                      <a:pt x="18980" y="20031"/>
                      <a:pt x="19150" y="20599"/>
                      <a:pt x="19350" y="21000"/>
                    </a:cubicBezTo>
                    <a:cubicBezTo>
                      <a:pt x="19547" y="21396"/>
                      <a:pt x="19765" y="21600"/>
                      <a:pt x="19997" y="21600"/>
                    </a:cubicBezTo>
                    <a:cubicBezTo>
                      <a:pt x="20229" y="21600"/>
                      <a:pt x="20448" y="21396"/>
                      <a:pt x="20645" y="21000"/>
                    </a:cubicBezTo>
                    <a:cubicBezTo>
                      <a:pt x="20845" y="20599"/>
                      <a:pt x="21016" y="20029"/>
                      <a:pt x="21156" y="19310"/>
                    </a:cubicBezTo>
                    <a:cubicBezTo>
                      <a:pt x="21296" y="18595"/>
                      <a:pt x="21406" y="17723"/>
                      <a:pt x="21484" y="16727"/>
                    </a:cubicBezTo>
                    <a:cubicBezTo>
                      <a:pt x="21561" y="15742"/>
                      <a:pt x="21600" y="14661"/>
                      <a:pt x="21600" y="13488"/>
                    </a:cubicBezTo>
                    <a:cubicBezTo>
                      <a:pt x="21600" y="12314"/>
                      <a:pt x="21561" y="11220"/>
                      <a:pt x="21484" y="10235"/>
                    </a:cubicBezTo>
                    <a:cubicBezTo>
                      <a:pt x="21406" y="9238"/>
                      <a:pt x="21296" y="8367"/>
                      <a:pt x="21156" y="7651"/>
                    </a:cubicBezTo>
                    <a:cubicBezTo>
                      <a:pt x="21015" y="6931"/>
                      <a:pt x="20844" y="6363"/>
                      <a:pt x="20645" y="5962"/>
                    </a:cubicBezTo>
                    <a:cubicBezTo>
                      <a:pt x="20447" y="5565"/>
                      <a:pt x="20228" y="5362"/>
                      <a:pt x="19997" y="5362"/>
                    </a:cubicBezTo>
                    <a:close/>
                    <a:moveTo>
                      <a:pt x="6312" y="7247"/>
                    </a:moveTo>
                    <a:cubicBezTo>
                      <a:pt x="6187" y="7247"/>
                      <a:pt x="6067" y="7329"/>
                      <a:pt x="5957" y="7484"/>
                    </a:cubicBezTo>
                    <a:cubicBezTo>
                      <a:pt x="5847" y="7638"/>
                      <a:pt x="5751" y="7829"/>
                      <a:pt x="5664" y="8056"/>
                    </a:cubicBezTo>
                    <a:cubicBezTo>
                      <a:pt x="5577" y="8285"/>
                      <a:pt x="5498" y="8541"/>
                      <a:pt x="5432" y="8824"/>
                    </a:cubicBezTo>
                    <a:cubicBezTo>
                      <a:pt x="5365" y="9106"/>
                      <a:pt x="5314" y="9365"/>
                      <a:pt x="5272" y="9620"/>
                    </a:cubicBezTo>
                    <a:cubicBezTo>
                      <a:pt x="5238" y="9838"/>
                      <a:pt x="5244" y="10029"/>
                      <a:pt x="5290" y="10193"/>
                    </a:cubicBezTo>
                    <a:cubicBezTo>
                      <a:pt x="5335" y="10356"/>
                      <a:pt x="5375" y="10327"/>
                      <a:pt x="5409" y="10109"/>
                    </a:cubicBezTo>
                    <a:cubicBezTo>
                      <a:pt x="5443" y="9891"/>
                      <a:pt x="5487" y="9663"/>
                      <a:pt x="5542" y="9425"/>
                    </a:cubicBezTo>
                    <a:cubicBezTo>
                      <a:pt x="5597" y="9190"/>
                      <a:pt x="5660" y="8983"/>
                      <a:pt x="5734" y="8782"/>
                    </a:cubicBezTo>
                    <a:cubicBezTo>
                      <a:pt x="5808" y="8583"/>
                      <a:pt x="5892" y="8404"/>
                      <a:pt x="5986" y="8266"/>
                    </a:cubicBezTo>
                    <a:cubicBezTo>
                      <a:pt x="6081" y="8129"/>
                      <a:pt x="6190" y="8070"/>
                      <a:pt x="6312" y="8070"/>
                    </a:cubicBezTo>
                    <a:cubicBezTo>
                      <a:pt x="6448" y="8070"/>
                      <a:pt x="6570" y="8159"/>
                      <a:pt x="6680" y="8350"/>
                    </a:cubicBezTo>
                    <a:cubicBezTo>
                      <a:pt x="6790" y="8540"/>
                      <a:pt x="6883" y="8807"/>
                      <a:pt x="6959" y="9145"/>
                    </a:cubicBezTo>
                    <a:cubicBezTo>
                      <a:pt x="7035" y="9481"/>
                      <a:pt x="7091" y="9871"/>
                      <a:pt x="7133" y="10318"/>
                    </a:cubicBezTo>
                    <a:cubicBezTo>
                      <a:pt x="7175" y="10766"/>
                      <a:pt x="7197" y="11247"/>
                      <a:pt x="7197" y="11756"/>
                    </a:cubicBezTo>
                    <a:lnTo>
                      <a:pt x="7197" y="16950"/>
                    </a:lnTo>
                    <a:cubicBezTo>
                      <a:pt x="7118" y="17642"/>
                      <a:pt x="7021" y="18263"/>
                      <a:pt x="6907" y="18807"/>
                    </a:cubicBezTo>
                    <a:cubicBezTo>
                      <a:pt x="6808" y="19282"/>
                      <a:pt x="6690" y="19705"/>
                      <a:pt x="6550" y="20078"/>
                    </a:cubicBezTo>
                    <a:cubicBezTo>
                      <a:pt x="6410" y="20451"/>
                      <a:pt x="6248" y="20637"/>
                      <a:pt x="6062" y="20637"/>
                    </a:cubicBezTo>
                    <a:cubicBezTo>
                      <a:pt x="5778" y="20637"/>
                      <a:pt x="5565" y="20296"/>
                      <a:pt x="5423" y="19631"/>
                    </a:cubicBezTo>
                    <a:cubicBezTo>
                      <a:pt x="5281" y="18966"/>
                      <a:pt x="5208" y="18115"/>
                      <a:pt x="5208" y="17076"/>
                    </a:cubicBezTo>
                    <a:cubicBezTo>
                      <a:pt x="5208" y="16567"/>
                      <a:pt x="5227" y="16102"/>
                      <a:pt x="5264" y="15666"/>
                    </a:cubicBezTo>
                    <a:cubicBezTo>
                      <a:pt x="5299" y="15230"/>
                      <a:pt x="5355" y="14844"/>
                      <a:pt x="5435" y="14535"/>
                    </a:cubicBezTo>
                    <a:cubicBezTo>
                      <a:pt x="5514" y="14224"/>
                      <a:pt x="5615" y="13990"/>
                      <a:pt x="5737" y="13809"/>
                    </a:cubicBezTo>
                    <a:cubicBezTo>
                      <a:pt x="5858" y="13628"/>
                      <a:pt x="6005" y="13530"/>
                      <a:pt x="6175" y="13530"/>
                    </a:cubicBezTo>
                    <a:lnTo>
                      <a:pt x="6770" y="13530"/>
                    </a:lnTo>
                    <a:cubicBezTo>
                      <a:pt x="6827" y="13530"/>
                      <a:pt x="6857" y="13398"/>
                      <a:pt x="6857" y="13125"/>
                    </a:cubicBezTo>
                    <a:cubicBezTo>
                      <a:pt x="6857" y="12852"/>
                      <a:pt x="6827" y="12706"/>
                      <a:pt x="6770" y="12706"/>
                    </a:cubicBezTo>
                    <a:lnTo>
                      <a:pt x="6175" y="12706"/>
                    </a:lnTo>
                    <a:cubicBezTo>
                      <a:pt x="5990" y="12706"/>
                      <a:pt x="5825" y="12828"/>
                      <a:pt x="5685" y="13055"/>
                    </a:cubicBezTo>
                    <a:cubicBezTo>
                      <a:pt x="5544" y="13284"/>
                      <a:pt x="5427" y="13585"/>
                      <a:pt x="5330" y="13976"/>
                    </a:cubicBezTo>
                    <a:cubicBezTo>
                      <a:pt x="5234" y="14369"/>
                      <a:pt x="5162" y="14831"/>
                      <a:pt x="5113" y="15359"/>
                    </a:cubicBezTo>
                    <a:cubicBezTo>
                      <a:pt x="5063" y="15886"/>
                      <a:pt x="5037" y="16457"/>
                      <a:pt x="5037" y="17076"/>
                    </a:cubicBezTo>
                    <a:cubicBezTo>
                      <a:pt x="5037" y="17696"/>
                      <a:pt x="5059" y="18280"/>
                      <a:pt x="5101" y="18807"/>
                    </a:cubicBezTo>
                    <a:cubicBezTo>
                      <a:pt x="5143" y="19336"/>
                      <a:pt x="5204" y="19784"/>
                      <a:pt x="5290" y="20176"/>
                    </a:cubicBezTo>
                    <a:cubicBezTo>
                      <a:pt x="5375" y="20567"/>
                      <a:pt x="5483" y="20882"/>
                      <a:pt x="5612" y="21111"/>
                    </a:cubicBezTo>
                    <a:cubicBezTo>
                      <a:pt x="5741" y="21339"/>
                      <a:pt x="5892" y="21446"/>
                      <a:pt x="6062" y="21446"/>
                    </a:cubicBezTo>
                    <a:cubicBezTo>
                      <a:pt x="6198" y="21446"/>
                      <a:pt x="6322" y="21363"/>
                      <a:pt x="6434" y="21181"/>
                    </a:cubicBezTo>
                    <a:cubicBezTo>
                      <a:pt x="6545" y="21000"/>
                      <a:pt x="6646" y="20781"/>
                      <a:pt x="6735" y="20525"/>
                    </a:cubicBezTo>
                    <a:cubicBezTo>
                      <a:pt x="6824" y="20271"/>
                      <a:pt x="6899" y="19997"/>
                      <a:pt x="6962" y="19715"/>
                    </a:cubicBezTo>
                    <a:cubicBezTo>
                      <a:pt x="7024" y="19434"/>
                      <a:pt x="7073" y="19181"/>
                      <a:pt x="7107" y="18961"/>
                    </a:cubicBezTo>
                    <a:cubicBezTo>
                      <a:pt x="7122" y="18871"/>
                      <a:pt x="7134" y="18831"/>
                      <a:pt x="7145" y="18821"/>
                    </a:cubicBezTo>
                    <a:cubicBezTo>
                      <a:pt x="7156" y="18812"/>
                      <a:pt x="7166" y="18826"/>
                      <a:pt x="7174" y="18863"/>
                    </a:cubicBezTo>
                    <a:cubicBezTo>
                      <a:pt x="7181" y="18900"/>
                      <a:pt x="7187" y="18944"/>
                      <a:pt x="7191" y="19017"/>
                    </a:cubicBezTo>
                    <a:cubicBezTo>
                      <a:pt x="7195" y="19089"/>
                      <a:pt x="7197" y="19166"/>
                      <a:pt x="7197" y="19240"/>
                    </a:cubicBezTo>
                    <a:lnTo>
                      <a:pt x="7197" y="20762"/>
                    </a:lnTo>
                    <a:cubicBezTo>
                      <a:pt x="7197" y="21036"/>
                      <a:pt x="7224" y="21181"/>
                      <a:pt x="7281" y="21181"/>
                    </a:cubicBezTo>
                    <a:lnTo>
                      <a:pt x="7850" y="21181"/>
                    </a:lnTo>
                    <a:cubicBezTo>
                      <a:pt x="7907" y="21181"/>
                      <a:pt x="7935" y="21036"/>
                      <a:pt x="7935" y="20762"/>
                    </a:cubicBezTo>
                    <a:cubicBezTo>
                      <a:pt x="7935" y="20490"/>
                      <a:pt x="7907" y="20357"/>
                      <a:pt x="7850" y="20357"/>
                    </a:cubicBezTo>
                    <a:lnTo>
                      <a:pt x="7453" y="20357"/>
                    </a:lnTo>
                    <a:cubicBezTo>
                      <a:pt x="7396" y="20357"/>
                      <a:pt x="7368" y="20226"/>
                      <a:pt x="7368" y="19952"/>
                    </a:cubicBezTo>
                    <a:lnTo>
                      <a:pt x="7368" y="11756"/>
                    </a:lnTo>
                    <a:cubicBezTo>
                      <a:pt x="7368" y="11136"/>
                      <a:pt x="7342" y="10558"/>
                      <a:pt x="7293" y="10011"/>
                    </a:cubicBezTo>
                    <a:cubicBezTo>
                      <a:pt x="7244" y="9465"/>
                      <a:pt x="7175" y="8983"/>
                      <a:pt x="7084" y="8573"/>
                    </a:cubicBezTo>
                    <a:cubicBezTo>
                      <a:pt x="6993" y="8163"/>
                      <a:pt x="6881" y="7833"/>
                      <a:pt x="6750" y="7596"/>
                    </a:cubicBezTo>
                    <a:cubicBezTo>
                      <a:pt x="6619" y="7359"/>
                      <a:pt x="6475" y="7247"/>
                      <a:pt x="6312" y="7247"/>
                    </a:cubicBezTo>
                    <a:close/>
                    <a:moveTo>
                      <a:pt x="20055" y="8042"/>
                    </a:moveTo>
                    <a:cubicBezTo>
                      <a:pt x="20212" y="8042"/>
                      <a:pt x="20353" y="8172"/>
                      <a:pt x="20476" y="8419"/>
                    </a:cubicBezTo>
                    <a:cubicBezTo>
                      <a:pt x="20599" y="8666"/>
                      <a:pt x="20701" y="8997"/>
                      <a:pt x="20787" y="9439"/>
                    </a:cubicBezTo>
                    <a:cubicBezTo>
                      <a:pt x="20873" y="9884"/>
                      <a:pt x="20942" y="10433"/>
                      <a:pt x="20990" y="11072"/>
                    </a:cubicBezTo>
                    <a:cubicBezTo>
                      <a:pt x="21040" y="11734"/>
                      <a:pt x="21066" y="12484"/>
                      <a:pt x="21066" y="13306"/>
                    </a:cubicBezTo>
                    <a:cubicBezTo>
                      <a:pt x="21066" y="14146"/>
                      <a:pt x="21040" y="14909"/>
                      <a:pt x="20990" y="15568"/>
                    </a:cubicBezTo>
                    <a:cubicBezTo>
                      <a:pt x="20942" y="16209"/>
                      <a:pt x="20873" y="16758"/>
                      <a:pt x="20787" y="17202"/>
                    </a:cubicBezTo>
                    <a:cubicBezTo>
                      <a:pt x="20702" y="17638"/>
                      <a:pt x="20599" y="17989"/>
                      <a:pt x="20479" y="18221"/>
                    </a:cubicBezTo>
                    <a:cubicBezTo>
                      <a:pt x="20356" y="18462"/>
                      <a:pt x="20213" y="18584"/>
                      <a:pt x="20055" y="18584"/>
                    </a:cubicBezTo>
                    <a:cubicBezTo>
                      <a:pt x="19898" y="18584"/>
                      <a:pt x="19755" y="18462"/>
                      <a:pt x="19632" y="18221"/>
                    </a:cubicBezTo>
                    <a:cubicBezTo>
                      <a:pt x="19512" y="17989"/>
                      <a:pt x="19409" y="17650"/>
                      <a:pt x="19324" y="17216"/>
                    </a:cubicBezTo>
                    <a:cubicBezTo>
                      <a:pt x="19237" y="16765"/>
                      <a:pt x="19170" y="16221"/>
                      <a:pt x="19121" y="15568"/>
                    </a:cubicBezTo>
                    <a:cubicBezTo>
                      <a:pt x="19071" y="14913"/>
                      <a:pt x="19045" y="14151"/>
                      <a:pt x="19045" y="13306"/>
                    </a:cubicBezTo>
                    <a:cubicBezTo>
                      <a:pt x="19045" y="12479"/>
                      <a:pt x="19071" y="11729"/>
                      <a:pt x="19121" y="11072"/>
                    </a:cubicBezTo>
                    <a:cubicBezTo>
                      <a:pt x="19170" y="10429"/>
                      <a:pt x="19238" y="9881"/>
                      <a:pt x="19324" y="9439"/>
                    </a:cubicBezTo>
                    <a:cubicBezTo>
                      <a:pt x="19410" y="8995"/>
                      <a:pt x="19511" y="8667"/>
                      <a:pt x="19635" y="8419"/>
                    </a:cubicBezTo>
                    <a:cubicBezTo>
                      <a:pt x="19757" y="8172"/>
                      <a:pt x="19899" y="8042"/>
                      <a:pt x="20055" y="8042"/>
                    </a:cubicBezTo>
                    <a:close/>
                  </a:path>
                </a:pathLst>
              </a:custGeom>
              <a:solidFill>
                <a:srgbClr val="1A21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69" name="Shape 69"/>
              <p:cNvSpPr/>
              <p:nvPr/>
            </p:nvSpPr>
            <p:spPr>
              <a:xfrm>
                <a:off x="376801" y="88659"/>
                <a:ext cx="283710" cy="3086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60" extrusionOk="0">
                    <a:moveTo>
                      <a:pt x="21213" y="11458"/>
                    </a:moveTo>
                    <a:lnTo>
                      <a:pt x="19665" y="11458"/>
                    </a:lnTo>
                    <a:cubicBezTo>
                      <a:pt x="19526" y="11458"/>
                      <a:pt x="19407" y="11423"/>
                      <a:pt x="19303" y="11352"/>
                    </a:cubicBezTo>
                    <a:cubicBezTo>
                      <a:pt x="19200" y="11281"/>
                      <a:pt x="19106" y="11198"/>
                      <a:pt x="19020" y="11103"/>
                    </a:cubicBezTo>
                    <a:lnTo>
                      <a:pt x="15331" y="6393"/>
                    </a:lnTo>
                    <a:cubicBezTo>
                      <a:pt x="15227" y="6251"/>
                      <a:pt x="15227" y="6109"/>
                      <a:pt x="15331" y="5967"/>
                    </a:cubicBezTo>
                    <a:lnTo>
                      <a:pt x="18242" y="2078"/>
                    </a:lnTo>
                    <a:cubicBezTo>
                      <a:pt x="18311" y="1983"/>
                      <a:pt x="18401" y="1899"/>
                      <a:pt x="18513" y="1828"/>
                    </a:cubicBezTo>
                    <a:cubicBezTo>
                      <a:pt x="18530" y="1817"/>
                      <a:pt x="18584" y="1790"/>
                      <a:pt x="18658" y="1754"/>
                    </a:cubicBezTo>
                    <a:cubicBezTo>
                      <a:pt x="19600" y="1650"/>
                      <a:pt x="20445" y="1250"/>
                      <a:pt x="21072" y="657"/>
                    </a:cubicBezTo>
                    <a:cubicBezTo>
                      <a:pt x="21234" y="504"/>
                      <a:pt x="21230" y="258"/>
                      <a:pt x="21064" y="110"/>
                    </a:cubicBezTo>
                    <a:cubicBezTo>
                      <a:pt x="20896" y="-39"/>
                      <a:pt x="20630" y="-36"/>
                      <a:pt x="20467" y="118"/>
                    </a:cubicBezTo>
                    <a:cubicBezTo>
                      <a:pt x="19916" y="637"/>
                      <a:pt x="19162" y="966"/>
                      <a:pt x="18322" y="1002"/>
                    </a:cubicBezTo>
                    <a:lnTo>
                      <a:pt x="17812" y="990"/>
                    </a:lnTo>
                    <a:cubicBezTo>
                      <a:pt x="17055" y="913"/>
                      <a:pt x="16380" y="594"/>
                      <a:pt x="15873" y="117"/>
                    </a:cubicBezTo>
                    <a:cubicBezTo>
                      <a:pt x="15710" y="-37"/>
                      <a:pt x="15443" y="-40"/>
                      <a:pt x="15276" y="110"/>
                    </a:cubicBezTo>
                    <a:cubicBezTo>
                      <a:pt x="15109" y="259"/>
                      <a:pt x="15106" y="504"/>
                      <a:pt x="15269" y="657"/>
                    </a:cubicBezTo>
                    <a:lnTo>
                      <a:pt x="15268" y="657"/>
                    </a:lnTo>
                    <a:cubicBezTo>
                      <a:pt x="15838" y="1195"/>
                      <a:pt x="16587" y="1573"/>
                      <a:pt x="17425" y="1717"/>
                    </a:cubicBezTo>
                    <a:cubicBezTo>
                      <a:pt x="17428" y="1728"/>
                      <a:pt x="17435" y="1739"/>
                      <a:pt x="17437" y="1751"/>
                    </a:cubicBezTo>
                    <a:cubicBezTo>
                      <a:pt x="17459" y="1838"/>
                      <a:pt x="17430" y="1972"/>
                      <a:pt x="17345" y="2067"/>
                    </a:cubicBezTo>
                    <a:lnTo>
                      <a:pt x="14867" y="5352"/>
                    </a:lnTo>
                    <a:cubicBezTo>
                      <a:pt x="14746" y="5525"/>
                      <a:pt x="14626" y="5525"/>
                      <a:pt x="14506" y="5352"/>
                    </a:cubicBezTo>
                    <a:lnTo>
                      <a:pt x="11411" y="1400"/>
                    </a:lnTo>
                    <a:cubicBezTo>
                      <a:pt x="11324" y="1305"/>
                      <a:pt x="11310" y="1221"/>
                      <a:pt x="11372" y="1150"/>
                    </a:cubicBezTo>
                    <a:cubicBezTo>
                      <a:pt x="11431" y="1079"/>
                      <a:pt x="11530" y="1045"/>
                      <a:pt x="11668" y="1045"/>
                    </a:cubicBezTo>
                    <a:lnTo>
                      <a:pt x="13732" y="1045"/>
                    </a:lnTo>
                    <a:cubicBezTo>
                      <a:pt x="13989" y="1045"/>
                      <a:pt x="14119" y="926"/>
                      <a:pt x="14119" y="690"/>
                    </a:cubicBezTo>
                    <a:cubicBezTo>
                      <a:pt x="14119" y="453"/>
                      <a:pt x="13989" y="335"/>
                      <a:pt x="13732" y="335"/>
                    </a:cubicBezTo>
                    <a:lnTo>
                      <a:pt x="8315" y="335"/>
                    </a:lnTo>
                    <a:cubicBezTo>
                      <a:pt x="8056" y="335"/>
                      <a:pt x="7928" y="453"/>
                      <a:pt x="7928" y="690"/>
                    </a:cubicBezTo>
                    <a:cubicBezTo>
                      <a:pt x="7928" y="926"/>
                      <a:pt x="8056" y="1045"/>
                      <a:pt x="8315" y="1045"/>
                    </a:cubicBezTo>
                    <a:lnTo>
                      <a:pt x="9863" y="1045"/>
                    </a:lnTo>
                    <a:cubicBezTo>
                      <a:pt x="10000" y="1045"/>
                      <a:pt x="10124" y="1079"/>
                      <a:pt x="10237" y="1150"/>
                    </a:cubicBezTo>
                    <a:cubicBezTo>
                      <a:pt x="10348" y="1221"/>
                      <a:pt x="10438" y="1305"/>
                      <a:pt x="10508" y="1400"/>
                    </a:cubicBezTo>
                    <a:lnTo>
                      <a:pt x="14066" y="5967"/>
                    </a:lnTo>
                    <a:cubicBezTo>
                      <a:pt x="14170" y="6109"/>
                      <a:pt x="14170" y="6251"/>
                      <a:pt x="14066" y="6393"/>
                    </a:cubicBezTo>
                    <a:lnTo>
                      <a:pt x="2579" y="20495"/>
                    </a:lnTo>
                    <a:cubicBezTo>
                      <a:pt x="2492" y="20590"/>
                      <a:pt x="2399" y="20674"/>
                      <a:pt x="2295" y="20745"/>
                    </a:cubicBezTo>
                    <a:cubicBezTo>
                      <a:pt x="2192" y="20816"/>
                      <a:pt x="2072" y="20850"/>
                      <a:pt x="1935" y="20850"/>
                    </a:cubicBezTo>
                    <a:lnTo>
                      <a:pt x="387" y="20850"/>
                    </a:lnTo>
                    <a:cubicBezTo>
                      <a:pt x="128" y="20850"/>
                      <a:pt x="0" y="20969"/>
                      <a:pt x="0" y="21205"/>
                    </a:cubicBezTo>
                    <a:cubicBezTo>
                      <a:pt x="0" y="21442"/>
                      <a:pt x="128" y="21560"/>
                      <a:pt x="387" y="21560"/>
                    </a:cubicBezTo>
                    <a:lnTo>
                      <a:pt x="5803" y="21560"/>
                    </a:lnTo>
                    <a:cubicBezTo>
                      <a:pt x="6061" y="21560"/>
                      <a:pt x="6190" y="21442"/>
                      <a:pt x="6190" y="21205"/>
                    </a:cubicBezTo>
                    <a:cubicBezTo>
                      <a:pt x="6190" y="20969"/>
                      <a:pt x="6061" y="20850"/>
                      <a:pt x="5803" y="20850"/>
                    </a:cubicBezTo>
                    <a:lnTo>
                      <a:pt x="3740" y="20850"/>
                    </a:lnTo>
                    <a:cubicBezTo>
                      <a:pt x="3602" y="20850"/>
                      <a:pt x="3504" y="20816"/>
                      <a:pt x="3442" y="20745"/>
                    </a:cubicBezTo>
                    <a:cubicBezTo>
                      <a:pt x="3382" y="20674"/>
                      <a:pt x="3395" y="20590"/>
                      <a:pt x="3481" y="20495"/>
                    </a:cubicBezTo>
                    <a:lnTo>
                      <a:pt x="14506" y="6985"/>
                    </a:lnTo>
                    <a:cubicBezTo>
                      <a:pt x="14626" y="6827"/>
                      <a:pt x="14746" y="6827"/>
                      <a:pt x="14867" y="6985"/>
                    </a:cubicBezTo>
                    <a:lnTo>
                      <a:pt x="18117" y="11103"/>
                    </a:lnTo>
                    <a:cubicBezTo>
                      <a:pt x="18204" y="11198"/>
                      <a:pt x="18216" y="11281"/>
                      <a:pt x="18156" y="11352"/>
                    </a:cubicBezTo>
                    <a:cubicBezTo>
                      <a:pt x="18095" y="11423"/>
                      <a:pt x="17996" y="11458"/>
                      <a:pt x="17859" y="11458"/>
                    </a:cubicBezTo>
                    <a:lnTo>
                      <a:pt x="15795" y="11458"/>
                    </a:lnTo>
                    <a:cubicBezTo>
                      <a:pt x="15537" y="11458"/>
                      <a:pt x="15409" y="11577"/>
                      <a:pt x="15409" y="11813"/>
                    </a:cubicBezTo>
                    <a:cubicBezTo>
                      <a:pt x="15409" y="12050"/>
                      <a:pt x="15537" y="12167"/>
                      <a:pt x="15795" y="12167"/>
                    </a:cubicBezTo>
                    <a:lnTo>
                      <a:pt x="21213" y="12167"/>
                    </a:lnTo>
                    <a:cubicBezTo>
                      <a:pt x="21470" y="12167"/>
                      <a:pt x="21600" y="12050"/>
                      <a:pt x="21600" y="11813"/>
                    </a:cubicBezTo>
                    <a:cubicBezTo>
                      <a:pt x="21600" y="11577"/>
                      <a:pt x="21470" y="11458"/>
                      <a:pt x="21213" y="1145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70" name="Shape 70"/>
              <p:cNvSpPr/>
              <p:nvPr/>
            </p:nvSpPr>
            <p:spPr>
              <a:xfrm>
                <a:off x="592908" y="72035"/>
                <a:ext cx="44769" cy="20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802" y="11979"/>
                    </a:moveTo>
                    <a:cubicBezTo>
                      <a:pt x="15493" y="11979"/>
                      <a:pt x="14427" y="10116"/>
                      <a:pt x="14427" y="7815"/>
                    </a:cubicBezTo>
                    <a:cubicBezTo>
                      <a:pt x="14427" y="5520"/>
                      <a:pt x="15493" y="3657"/>
                      <a:pt x="16802" y="3657"/>
                    </a:cubicBezTo>
                    <a:cubicBezTo>
                      <a:pt x="18118" y="3657"/>
                      <a:pt x="19185" y="5520"/>
                      <a:pt x="19185" y="7815"/>
                    </a:cubicBezTo>
                    <a:cubicBezTo>
                      <a:pt x="19185" y="10116"/>
                      <a:pt x="18118" y="11979"/>
                      <a:pt x="16802" y="11979"/>
                    </a:cubicBezTo>
                    <a:close/>
                    <a:moveTo>
                      <a:pt x="10799" y="0"/>
                    </a:moveTo>
                    <a:cubicBezTo>
                      <a:pt x="4837" y="0"/>
                      <a:pt x="0" y="4833"/>
                      <a:pt x="0" y="10803"/>
                    </a:cubicBezTo>
                    <a:cubicBezTo>
                      <a:pt x="0" y="16767"/>
                      <a:pt x="4837" y="21600"/>
                      <a:pt x="10799" y="21600"/>
                    </a:cubicBezTo>
                    <a:cubicBezTo>
                      <a:pt x="16761" y="21600"/>
                      <a:pt x="21600" y="16767"/>
                      <a:pt x="21600" y="10803"/>
                    </a:cubicBezTo>
                    <a:cubicBezTo>
                      <a:pt x="21600" y="4833"/>
                      <a:pt x="16761" y="0"/>
                      <a:pt x="10799" y="0"/>
                    </a:cubicBezTo>
                    <a:close/>
                  </a:path>
                </a:pathLst>
              </a:custGeom>
              <a:solidFill>
                <a:srgbClr val="1A21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  <p:sp>
        <p:nvSpPr>
          <p:cNvPr id="73" name="Shape 73"/>
          <p:cNvSpPr>
            <a:spLocks noGrp="1"/>
          </p:cNvSpPr>
          <p:nvPr>
            <p:ph type="title"/>
          </p:nvPr>
        </p:nvSpPr>
        <p:spPr>
          <a:xfrm>
            <a:off x="744729" y="179682"/>
            <a:ext cx="7654543" cy="741978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212830"/>
                </a:solidFill>
              </a:rPr>
              <a:t>Title Text</a:t>
            </a:r>
          </a:p>
        </p:txBody>
      </p:sp>
      <p:sp>
        <p:nvSpPr>
          <p:cNvPr id="74" name="Shape 74"/>
          <p:cNvSpPr>
            <a:spLocks noGrp="1"/>
          </p:cNvSpPr>
          <p:nvPr>
            <p:ph type="body" idx="1"/>
          </p:nvPr>
        </p:nvSpPr>
        <p:spPr>
          <a:xfrm>
            <a:off x="744729" y="823065"/>
            <a:ext cx="6278404" cy="793751"/>
          </a:xfrm>
          <a:prstGeom prst="rect">
            <a:avLst/>
          </a:prstGeom>
        </p:spPr>
        <p:txBody>
          <a:bodyPr/>
          <a:lstStyle>
            <a:lvl1pPr algn="l"/>
            <a:lvl2pPr algn="l"/>
            <a:lvl3pPr algn="l"/>
            <a:lvl4pPr algn="l"/>
            <a:lvl5pPr algn="l"/>
          </a:lstStyle>
          <a:p>
            <a:pPr lvl="0">
              <a:defRPr sz="1800"/>
            </a:pPr>
            <a:r>
              <a:rPr sz="600"/>
              <a:t>Body Level One</a:t>
            </a:r>
          </a:p>
          <a:p>
            <a:pPr lvl="1">
              <a:defRPr sz="1800"/>
            </a:pPr>
            <a:r>
              <a:rPr sz="600"/>
              <a:t>Body Level Two</a:t>
            </a:r>
          </a:p>
          <a:p>
            <a:pPr lvl="2">
              <a:defRPr sz="1800"/>
            </a:pPr>
            <a:r>
              <a:rPr sz="600"/>
              <a:t>Body Level Three</a:t>
            </a:r>
          </a:p>
          <a:p>
            <a:pPr lvl="3">
              <a:defRPr sz="1800"/>
            </a:pPr>
            <a:r>
              <a:rPr sz="600"/>
              <a:t>Body Level Four</a:t>
            </a:r>
          </a:p>
          <a:p>
            <a:pPr lvl="4">
              <a:defRPr sz="1800"/>
            </a:pPr>
            <a:r>
              <a:rPr sz="600"/>
              <a:t>Body Level Five</a:t>
            </a:r>
          </a:p>
        </p:txBody>
      </p:sp>
      <p:sp>
        <p:nvSpPr>
          <p:cNvPr id="75" name="Shape 75"/>
          <p:cNvSpPr>
            <a:spLocks noGrp="1"/>
          </p:cNvSpPr>
          <p:nvPr>
            <p:ph type="sldNum" sz="quarter" idx="2"/>
          </p:nvPr>
        </p:nvSpPr>
        <p:spPr>
          <a:xfrm>
            <a:off x="8639007" y="6578600"/>
            <a:ext cx="139430" cy="2032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grpSp>
        <p:nvGrpSpPr>
          <p:cNvPr id="78" name="Group 78">
            <a:hlinkClick r:id="" action="ppaction://hlinkshowjump?jump=previousslide"/>
          </p:cNvPr>
          <p:cNvGrpSpPr/>
          <p:nvPr/>
        </p:nvGrpSpPr>
        <p:grpSpPr>
          <a:xfrm>
            <a:off x="8488688" y="6575220"/>
            <a:ext cx="109845" cy="146460"/>
            <a:chOff x="0" y="0"/>
            <a:chExt cx="292918" cy="292918"/>
          </a:xfrm>
        </p:grpSpPr>
        <p:sp>
          <p:nvSpPr>
            <p:cNvPr id="76" name="Shape 76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222B31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77" name="Shape 77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22B3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81" name="Group 81">
            <a:hlinkClick r:id="" action="ppaction://hlinkshowjump?jump=nextslide"/>
          </p:cNvPr>
          <p:cNvGrpSpPr/>
          <p:nvPr/>
        </p:nvGrpSpPr>
        <p:grpSpPr>
          <a:xfrm flipH="1">
            <a:off x="8807776" y="6575220"/>
            <a:ext cx="109845" cy="146460"/>
            <a:chOff x="0" y="0"/>
            <a:chExt cx="292918" cy="292918"/>
          </a:xfrm>
        </p:grpSpPr>
        <p:sp>
          <p:nvSpPr>
            <p:cNvPr id="79" name="Shape 79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222B31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80" name="Shape 80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22B3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741121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title"/>
          </p:nvPr>
        </p:nvSpPr>
        <p:spPr>
          <a:xfrm>
            <a:off x="744729" y="179682"/>
            <a:ext cx="7654543" cy="741978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212830"/>
                </a:solidFill>
              </a:rPr>
              <a:t>Title Text</a:t>
            </a:r>
          </a:p>
        </p:txBody>
      </p:sp>
      <p:sp>
        <p:nvSpPr>
          <p:cNvPr id="84" name="Shape 84"/>
          <p:cNvSpPr>
            <a:spLocks noGrp="1"/>
          </p:cNvSpPr>
          <p:nvPr>
            <p:ph type="body" idx="1"/>
          </p:nvPr>
        </p:nvSpPr>
        <p:spPr>
          <a:xfrm>
            <a:off x="744729" y="823065"/>
            <a:ext cx="6278404" cy="793751"/>
          </a:xfrm>
          <a:prstGeom prst="rect">
            <a:avLst/>
          </a:prstGeom>
        </p:spPr>
        <p:txBody>
          <a:bodyPr/>
          <a:lstStyle>
            <a:lvl1pPr algn="l"/>
            <a:lvl2pPr algn="l"/>
            <a:lvl3pPr algn="l"/>
            <a:lvl4pPr algn="l"/>
            <a:lvl5pPr algn="l"/>
          </a:lstStyle>
          <a:p>
            <a:pPr lvl="0">
              <a:defRPr sz="1800"/>
            </a:pPr>
            <a:r>
              <a:rPr sz="600"/>
              <a:t>Body Level One</a:t>
            </a:r>
          </a:p>
          <a:p>
            <a:pPr lvl="1">
              <a:defRPr sz="1800"/>
            </a:pPr>
            <a:r>
              <a:rPr sz="600"/>
              <a:t>Body Level Two</a:t>
            </a:r>
          </a:p>
          <a:p>
            <a:pPr lvl="2">
              <a:defRPr sz="1800"/>
            </a:pPr>
            <a:r>
              <a:rPr sz="600"/>
              <a:t>Body Level Three</a:t>
            </a:r>
          </a:p>
          <a:p>
            <a:pPr lvl="3">
              <a:defRPr sz="1800"/>
            </a:pPr>
            <a:r>
              <a:rPr sz="600"/>
              <a:t>Body Level Four</a:t>
            </a:r>
          </a:p>
          <a:p>
            <a:pPr lvl="4">
              <a:defRPr sz="1800"/>
            </a:pPr>
            <a:r>
              <a:rPr sz="6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759037160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 5">
    <p:bg>
      <p:bgPr>
        <a:solidFill>
          <a:srgbClr val="2128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/>
          </p:cNvSpPr>
          <p:nvPr>
            <p:ph type="title"/>
          </p:nvPr>
        </p:nvSpPr>
        <p:spPr>
          <a:xfrm>
            <a:off x="744729" y="3280407"/>
            <a:ext cx="7654543" cy="741978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FFFFFF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108" name="Shape 108"/>
          <p:cNvSpPr>
            <a:spLocks noGrp="1"/>
          </p:cNvSpPr>
          <p:nvPr>
            <p:ph type="body" idx="1"/>
          </p:nvPr>
        </p:nvSpPr>
        <p:spPr>
          <a:xfrm>
            <a:off x="744729" y="3923790"/>
            <a:ext cx="6278404" cy="79375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  <a:lvl2pPr algn="l"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2pPr>
            <a:lvl3pPr algn="l"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3pPr>
            <a:lvl4pPr algn="l"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4pPr>
            <a:lvl5pPr algn="l"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496458690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3"/>
          <p:cNvGrpSpPr/>
          <p:nvPr/>
        </p:nvGrpSpPr>
        <p:grpSpPr>
          <a:xfrm>
            <a:off x="206257" y="6579295"/>
            <a:ext cx="652434" cy="198656"/>
            <a:chOff x="0" y="0"/>
            <a:chExt cx="1739821" cy="397311"/>
          </a:xfrm>
        </p:grpSpPr>
        <p:grpSp>
          <p:nvGrpSpPr>
            <p:cNvPr id="28" name="Group 28"/>
            <p:cNvGrpSpPr/>
            <p:nvPr/>
          </p:nvGrpSpPr>
          <p:grpSpPr>
            <a:xfrm>
              <a:off x="0" y="16976"/>
              <a:ext cx="378730" cy="275796"/>
              <a:chOff x="0" y="0"/>
              <a:chExt cx="378729" cy="275794"/>
            </a:xfrm>
          </p:grpSpPr>
          <p:sp>
            <p:nvSpPr>
              <p:cNvPr id="26" name="Shape 26"/>
              <p:cNvSpPr/>
              <p:nvPr/>
            </p:nvSpPr>
            <p:spPr>
              <a:xfrm>
                <a:off x="105200" y="0"/>
                <a:ext cx="273530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7316"/>
                    </a:moveTo>
                    <a:cubicBezTo>
                      <a:pt x="21600" y="19682"/>
                      <a:pt x="20404" y="21600"/>
                      <a:pt x="18928" y="21600"/>
                    </a:cubicBezTo>
                    <a:cubicBezTo>
                      <a:pt x="17453" y="21600"/>
                      <a:pt x="16257" y="19682"/>
                      <a:pt x="16257" y="17316"/>
                    </a:cubicBezTo>
                    <a:cubicBezTo>
                      <a:pt x="16257" y="12492"/>
                      <a:pt x="13809" y="8567"/>
                      <a:pt x="10800" y="8567"/>
                    </a:cubicBezTo>
                    <a:cubicBezTo>
                      <a:pt x="7791" y="8567"/>
                      <a:pt x="5343" y="12492"/>
                      <a:pt x="5343" y="17316"/>
                    </a:cubicBezTo>
                    <a:cubicBezTo>
                      <a:pt x="5343" y="19682"/>
                      <a:pt x="4147" y="21600"/>
                      <a:pt x="2672" y="21600"/>
                    </a:cubicBezTo>
                    <a:cubicBezTo>
                      <a:pt x="1197" y="21600"/>
                      <a:pt x="0" y="19682"/>
                      <a:pt x="0" y="17316"/>
                    </a:cubicBezTo>
                    <a:cubicBezTo>
                      <a:pt x="0" y="12691"/>
                      <a:pt x="1123" y="8343"/>
                      <a:pt x="3163" y="5072"/>
                    </a:cubicBezTo>
                    <a:cubicBezTo>
                      <a:pt x="5204" y="1801"/>
                      <a:pt x="7915" y="0"/>
                      <a:pt x="10800" y="0"/>
                    </a:cubicBezTo>
                    <a:cubicBezTo>
                      <a:pt x="13685" y="0"/>
                      <a:pt x="16397" y="1801"/>
                      <a:pt x="18437" y="5072"/>
                    </a:cubicBezTo>
                    <a:cubicBezTo>
                      <a:pt x="20477" y="8343"/>
                      <a:pt x="21600" y="12691"/>
                      <a:pt x="21600" y="17316"/>
                    </a:cubicBezTo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27" name="Shape 27"/>
              <p:cNvSpPr/>
              <p:nvPr/>
            </p:nvSpPr>
            <p:spPr>
              <a:xfrm>
                <a:off x="0" y="105200"/>
                <a:ext cx="273528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003" y="6600"/>
                    </a:moveTo>
                    <a:cubicBezTo>
                      <a:pt x="17003" y="3730"/>
                      <a:pt x="18459" y="1393"/>
                      <a:pt x="20250" y="1393"/>
                    </a:cubicBezTo>
                    <a:cubicBezTo>
                      <a:pt x="20499" y="1393"/>
                      <a:pt x="20740" y="1442"/>
                      <a:pt x="20972" y="1527"/>
                    </a:cubicBezTo>
                    <a:cubicBezTo>
                      <a:pt x="20482" y="594"/>
                      <a:pt x="19749" y="0"/>
                      <a:pt x="18928" y="0"/>
                    </a:cubicBezTo>
                    <a:cubicBezTo>
                      <a:pt x="17453" y="0"/>
                      <a:pt x="16257" y="1918"/>
                      <a:pt x="16257" y="4284"/>
                    </a:cubicBezTo>
                    <a:cubicBezTo>
                      <a:pt x="16257" y="6254"/>
                      <a:pt x="15844" y="8067"/>
                      <a:pt x="15156" y="9532"/>
                    </a:cubicBezTo>
                    <a:cubicBezTo>
                      <a:pt x="16156" y="9547"/>
                      <a:pt x="16966" y="10855"/>
                      <a:pt x="16966" y="12461"/>
                    </a:cubicBezTo>
                    <a:cubicBezTo>
                      <a:pt x="16966" y="14077"/>
                      <a:pt x="16146" y="15392"/>
                      <a:pt x="15138" y="15392"/>
                    </a:cubicBezTo>
                    <a:cubicBezTo>
                      <a:pt x="14130" y="15392"/>
                      <a:pt x="13310" y="14077"/>
                      <a:pt x="13310" y="12461"/>
                    </a:cubicBezTo>
                    <a:cubicBezTo>
                      <a:pt x="13310" y="12313"/>
                      <a:pt x="13319" y="12169"/>
                      <a:pt x="13333" y="12027"/>
                    </a:cubicBezTo>
                    <a:cubicBezTo>
                      <a:pt x="12575" y="12667"/>
                      <a:pt x="11714" y="13033"/>
                      <a:pt x="10800" y="13033"/>
                    </a:cubicBezTo>
                    <a:cubicBezTo>
                      <a:pt x="9907" y="13033"/>
                      <a:pt x="9065" y="12681"/>
                      <a:pt x="8321" y="12068"/>
                    </a:cubicBezTo>
                    <a:cubicBezTo>
                      <a:pt x="8331" y="12197"/>
                      <a:pt x="8339" y="12327"/>
                      <a:pt x="8339" y="12461"/>
                    </a:cubicBezTo>
                    <a:cubicBezTo>
                      <a:pt x="8339" y="14077"/>
                      <a:pt x="7519" y="15392"/>
                      <a:pt x="6511" y="15392"/>
                    </a:cubicBezTo>
                    <a:cubicBezTo>
                      <a:pt x="5503" y="15392"/>
                      <a:pt x="4683" y="14077"/>
                      <a:pt x="4683" y="12461"/>
                    </a:cubicBezTo>
                    <a:cubicBezTo>
                      <a:pt x="4683" y="10880"/>
                      <a:pt x="5468" y="9591"/>
                      <a:pt x="6446" y="9535"/>
                    </a:cubicBezTo>
                    <a:cubicBezTo>
                      <a:pt x="5757" y="8071"/>
                      <a:pt x="5343" y="6255"/>
                      <a:pt x="5343" y="4284"/>
                    </a:cubicBezTo>
                    <a:cubicBezTo>
                      <a:pt x="5343" y="1918"/>
                      <a:pt x="4147" y="0"/>
                      <a:pt x="2671" y="0"/>
                    </a:cubicBezTo>
                    <a:cubicBezTo>
                      <a:pt x="1843" y="0"/>
                      <a:pt x="1103" y="605"/>
                      <a:pt x="613" y="1554"/>
                    </a:cubicBezTo>
                    <a:cubicBezTo>
                      <a:pt x="865" y="1453"/>
                      <a:pt x="1127" y="1393"/>
                      <a:pt x="1399" y="1393"/>
                    </a:cubicBezTo>
                    <a:cubicBezTo>
                      <a:pt x="3190" y="1393"/>
                      <a:pt x="4646" y="3730"/>
                      <a:pt x="4646" y="6600"/>
                    </a:cubicBezTo>
                    <a:cubicBezTo>
                      <a:pt x="4646" y="9472"/>
                      <a:pt x="3190" y="11808"/>
                      <a:pt x="1399" y="11808"/>
                    </a:cubicBezTo>
                    <a:cubicBezTo>
                      <a:pt x="1284" y="11808"/>
                      <a:pt x="1171" y="11799"/>
                      <a:pt x="1060" y="11780"/>
                    </a:cubicBezTo>
                    <a:cubicBezTo>
                      <a:pt x="1581" y="13519"/>
                      <a:pt x="2287" y="15123"/>
                      <a:pt x="3163" y="16528"/>
                    </a:cubicBezTo>
                    <a:cubicBezTo>
                      <a:pt x="4357" y="18443"/>
                      <a:pt x="5783" y="19849"/>
                      <a:pt x="7337" y="20690"/>
                    </a:cubicBezTo>
                    <a:cubicBezTo>
                      <a:pt x="7583" y="17880"/>
                      <a:pt x="9088" y="15708"/>
                      <a:pt x="10908" y="15708"/>
                    </a:cubicBezTo>
                    <a:cubicBezTo>
                      <a:pt x="12703" y="15708"/>
                      <a:pt x="14192" y="17823"/>
                      <a:pt x="14467" y="20580"/>
                    </a:cubicBezTo>
                    <a:cubicBezTo>
                      <a:pt x="15943" y="19728"/>
                      <a:pt x="17295" y="18359"/>
                      <a:pt x="18437" y="16528"/>
                    </a:cubicBezTo>
                    <a:cubicBezTo>
                      <a:pt x="19312" y="15125"/>
                      <a:pt x="20017" y="13522"/>
                      <a:pt x="20539" y="11785"/>
                    </a:cubicBezTo>
                    <a:cubicBezTo>
                      <a:pt x="20444" y="11799"/>
                      <a:pt x="20348" y="11808"/>
                      <a:pt x="20250" y="11808"/>
                    </a:cubicBezTo>
                    <a:cubicBezTo>
                      <a:pt x="18459" y="11808"/>
                      <a:pt x="17003" y="9472"/>
                      <a:pt x="17003" y="6600"/>
                    </a:cubicBezTo>
                    <a:close/>
                    <a:moveTo>
                      <a:pt x="21563" y="3598"/>
                    </a:moveTo>
                    <a:cubicBezTo>
                      <a:pt x="21191" y="3178"/>
                      <a:pt x="20738" y="2930"/>
                      <a:pt x="20250" y="2930"/>
                    </a:cubicBezTo>
                    <a:cubicBezTo>
                      <a:pt x="18988" y="2930"/>
                      <a:pt x="17961" y="4577"/>
                      <a:pt x="17961" y="6600"/>
                    </a:cubicBezTo>
                    <a:cubicBezTo>
                      <a:pt x="17961" y="8625"/>
                      <a:pt x="18988" y="10271"/>
                      <a:pt x="20250" y="10271"/>
                    </a:cubicBezTo>
                    <a:cubicBezTo>
                      <a:pt x="20507" y="10271"/>
                      <a:pt x="20753" y="10200"/>
                      <a:pt x="20983" y="10075"/>
                    </a:cubicBezTo>
                    <a:cubicBezTo>
                      <a:pt x="21388" y="8239"/>
                      <a:pt x="21600" y="6288"/>
                      <a:pt x="21600" y="4284"/>
                    </a:cubicBezTo>
                    <a:cubicBezTo>
                      <a:pt x="21600" y="4049"/>
                      <a:pt x="21585" y="3822"/>
                      <a:pt x="21563" y="3598"/>
                    </a:cubicBezTo>
                    <a:close/>
                    <a:moveTo>
                      <a:pt x="3688" y="6600"/>
                    </a:moveTo>
                    <a:cubicBezTo>
                      <a:pt x="3688" y="4577"/>
                      <a:pt x="2661" y="2930"/>
                      <a:pt x="1399" y="2930"/>
                    </a:cubicBezTo>
                    <a:cubicBezTo>
                      <a:pt x="886" y="2930"/>
                      <a:pt x="413" y="3205"/>
                      <a:pt x="31" y="3664"/>
                    </a:cubicBezTo>
                    <a:cubicBezTo>
                      <a:pt x="13" y="3867"/>
                      <a:pt x="0" y="4073"/>
                      <a:pt x="0" y="4284"/>
                    </a:cubicBezTo>
                    <a:cubicBezTo>
                      <a:pt x="0" y="6276"/>
                      <a:pt x="210" y="8216"/>
                      <a:pt x="610" y="10042"/>
                    </a:cubicBezTo>
                    <a:cubicBezTo>
                      <a:pt x="856" y="10188"/>
                      <a:pt x="1121" y="10271"/>
                      <a:pt x="1399" y="10271"/>
                    </a:cubicBezTo>
                    <a:cubicBezTo>
                      <a:pt x="2661" y="10271"/>
                      <a:pt x="3688" y="8625"/>
                      <a:pt x="3688" y="6600"/>
                    </a:cubicBezTo>
                    <a:close/>
                    <a:moveTo>
                      <a:pt x="5642" y="12461"/>
                    </a:moveTo>
                    <a:cubicBezTo>
                      <a:pt x="5642" y="13229"/>
                      <a:pt x="6032" y="13855"/>
                      <a:pt x="6511" y="13855"/>
                    </a:cubicBezTo>
                    <a:cubicBezTo>
                      <a:pt x="6991" y="13855"/>
                      <a:pt x="7380" y="13229"/>
                      <a:pt x="7380" y="12461"/>
                    </a:cubicBezTo>
                    <a:cubicBezTo>
                      <a:pt x="7380" y="11693"/>
                      <a:pt x="6991" y="11067"/>
                      <a:pt x="6511" y="11067"/>
                    </a:cubicBezTo>
                    <a:cubicBezTo>
                      <a:pt x="6032" y="11067"/>
                      <a:pt x="5642" y="11693"/>
                      <a:pt x="5642" y="12461"/>
                    </a:cubicBezTo>
                    <a:close/>
                    <a:moveTo>
                      <a:pt x="15138" y="13855"/>
                    </a:moveTo>
                    <a:cubicBezTo>
                      <a:pt x="15617" y="13855"/>
                      <a:pt x="16007" y="13229"/>
                      <a:pt x="16007" y="12461"/>
                    </a:cubicBezTo>
                    <a:cubicBezTo>
                      <a:pt x="16007" y="11693"/>
                      <a:pt x="15617" y="11067"/>
                      <a:pt x="15138" y="11067"/>
                    </a:cubicBezTo>
                    <a:cubicBezTo>
                      <a:pt x="14659" y="11067"/>
                      <a:pt x="14269" y="11693"/>
                      <a:pt x="14269" y="12461"/>
                    </a:cubicBezTo>
                    <a:cubicBezTo>
                      <a:pt x="14269" y="13229"/>
                      <a:pt x="14659" y="13855"/>
                      <a:pt x="15138" y="13855"/>
                    </a:cubicBezTo>
                    <a:close/>
                    <a:moveTo>
                      <a:pt x="10908" y="17245"/>
                    </a:moveTo>
                    <a:cubicBezTo>
                      <a:pt x="9525" y="17245"/>
                      <a:pt x="8387" y="18952"/>
                      <a:pt x="8268" y="21121"/>
                    </a:cubicBezTo>
                    <a:cubicBezTo>
                      <a:pt x="9088" y="21435"/>
                      <a:pt x="9936" y="21600"/>
                      <a:pt x="10800" y="21600"/>
                    </a:cubicBezTo>
                    <a:cubicBezTo>
                      <a:pt x="11738" y="21600"/>
                      <a:pt x="12658" y="21406"/>
                      <a:pt x="13542" y="21036"/>
                    </a:cubicBezTo>
                    <a:cubicBezTo>
                      <a:pt x="13399" y="18908"/>
                      <a:pt x="12273" y="17245"/>
                      <a:pt x="10908" y="1724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32" name="Group 32"/>
            <p:cNvGrpSpPr/>
            <p:nvPr/>
          </p:nvGrpSpPr>
          <p:grpSpPr>
            <a:xfrm>
              <a:off x="451491" y="-1"/>
              <a:ext cx="1288331" cy="397313"/>
              <a:chOff x="0" y="0"/>
              <a:chExt cx="1288330" cy="397311"/>
            </a:xfrm>
          </p:grpSpPr>
          <p:sp>
            <p:nvSpPr>
              <p:cNvPr id="29" name="Shape 29"/>
              <p:cNvSpPr/>
              <p:nvPr/>
            </p:nvSpPr>
            <p:spPr>
              <a:xfrm>
                <a:off x="0" y="0"/>
                <a:ext cx="1288331" cy="267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09" y="0"/>
                    </a:moveTo>
                    <a:cubicBezTo>
                      <a:pt x="11534" y="0"/>
                      <a:pt x="11413" y="501"/>
                      <a:pt x="11413" y="1340"/>
                    </a:cubicBezTo>
                    <a:cubicBezTo>
                      <a:pt x="11413" y="2179"/>
                      <a:pt x="11534" y="2681"/>
                      <a:pt x="11709" y="2681"/>
                    </a:cubicBezTo>
                    <a:lnTo>
                      <a:pt x="12014" y="2681"/>
                    </a:lnTo>
                    <a:lnTo>
                      <a:pt x="12014" y="18319"/>
                    </a:lnTo>
                    <a:lnTo>
                      <a:pt x="11709" y="18319"/>
                    </a:lnTo>
                    <a:cubicBezTo>
                      <a:pt x="11534" y="18319"/>
                      <a:pt x="11413" y="18820"/>
                      <a:pt x="11413" y="19659"/>
                    </a:cubicBezTo>
                    <a:cubicBezTo>
                      <a:pt x="11413" y="20498"/>
                      <a:pt x="11534" y="21000"/>
                      <a:pt x="11709" y="21000"/>
                    </a:cubicBezTo>
                    <a:lnTo>
                      <a:pt x="12960" y="21000"/>
                    </a:lnTo>
                    <a:cubicBezTo>
                      <a:pt x="13134" y="21000"/>
                      <a:pt x="13256" y="20498"/>
                      <a:pt x="13256" y="19659"/>
                    </a:cubicBezTo>
                    <a:cubicBezTo>
                      <a:pt x="13256" y="18820"/>
                      <a:pt x="13134" y="18319"/>
                      <a:pt x="12960" y="18319"/>
                    </a:cubicBezTo>
                    <a:lnTo>
                      <a:pt x="12571" y="18319"/>
                    </a:lnTo>
                    <a:lnTo>
                      <a:pt x="12571" y="2681"/>
                    </a:lnTo>
                    <a:lnTo>
                      <a:pt x="13613" y="2681"/>
                    </a:lnTo>
                    <a:cubicBezTo>
                      <a:pt x="13871" y="2681"/>
                      <a:pt x="14055" y="3073"/>
                      <a:pt x="14179" y="3686"/>
                    </a:cubicBezTo>
                    <a:cubicBezTo>
                      <a:pt x="14303" y="4297"/>
                      <a:pt x="14368" y="5355"/>
                      <a:pt x="14368" y="6730"/>
                    </a:cubicBezTo>
                    <a:cubicBezTo>
                      <a:pt x="14368" y="8105"/>
                      <a:pt x="14303" y="9163"/>
                      <a:pt x="14179" y="9774"/>
                    </a:cubicBezTo>
                    <a:cubicBezTo>
                      <a:pt x="14055" y="10387"/>
                      <a:pt x="13871" y="10723"/>
                      <a:pt x="13613" y="10723"/>
                    </a:cubicBezTo>
                    <a:lnTo>
                      <a:pt x="13123" y="10723"/>
                    </a:lnTo>
                    <a:cubicBezTo>
                      <a:pt x="12948" y="10723"/>
                      <a:pt x="12826" y="11225"/>
                      <a:pt x="12826" y="12064"/>
                    </a:cubicBezTo>
                    <a:cubicBezTo>
                      <a:pt x="12826" y="12903"/>
                      <a:pt x="12948" y="13404"/>
                      <a:pt x="13123" y="13404"/>
                    </a:cubicBezTo>
                    <a:lnTo>
                      <a:pt x="13613" y="13404"/>
                    </a:lnTo>
                    <a:cubicBezTo>
                      <a:pt x="14043" y="13404"/>
                      <a:pt x="14378" y="12863"/>
                      <a:pt x="14612" y="11673"/>
                    </a:cubicBezTo>
                    <a:cubicBezTo>
                      <a:pt x="14842" y="10498"/>
                      <a:pt x="14960" y="8860"/>
                      <a:pt x="14960" y="6744"/>
                    </a:cubicBezTo>
                    <a:cubicBezTo>
                      <a:pt x="14960" y="4628"/>
                      <a:pt x="14842" y="2962"/>
                      <a:pt x="14612" y="1787"/>
                    </a:cubicBezTo>
                    <a:cubicBezTo>
                      <a:pt x="14378" y="597"/>
                      <a:pt x="14043" y="0"/>
                      <a:pt x="13613" y="0"/>
                    </a:cubicBezTo>
                    <a:lnTo>
                      <a:pt x="11709" y="0"/>
                    </a:lnTo>
                    <a:close/>
                    <a:moveTo>
                      <a:pt x="84" y="2052"/>
                    </a:moveTo>
                    <a:cubicBezTo>
                      <a:pt x="27" y="2052"/>
                      <a:pt x="0" y="2199"/>
                      <a:pt x="0" y="2471"/>
                    </a:cubicBezTo>
                    <a:cubicBezTo>
                      <a:pt x="0" y="2746"/>
                      <a:pt x="27" y="2876"/>
                      <a:pt x="84" y="2876"/>
                    </a:cubicBezTo>
                    <a:lnTo>
                      <a:pt x="482" y="2876"/>
                    </a:lnTo>
                    <a:cubicBezTo>
                      <a:pt x="539" y="2876"/>
                      <a:pt x="569" y="3009"/>
                      <a:pt x="569" y="3281"/>
                    </a:cubicBezTo>
                    <a:lnTo>
                      <a:pt x="569" y="19952"/>
                    </a:lnTo>
                    <a:cubicBezTo>
                      <a:pt x="569" y="20226"/>
                      <a:pt x="539" y="20357"/>
                      <a:pt x="482" y="20357"/>
                    </a:cubicBezTo>
                    <a:lnTo>
                      <a:pt x="84" y="20357"/>
                    </a:lnTo>
                    <a:cubicBezTo>
                      <a:pt x="27" y="20357"/>
                      <a:pt x="0" y="20490"/>
                      <a:pt x="0" y="20762"/>
                    </a:cubicBezTo>
                    <a:cubicBezTo>
                      <a:pt x="0" y="21036"/>
                      <a:pt x="27" y="21181"/>
                      <a:pt x="84" y="21181"/>
                    </a:cubicBezTo>
                    <a:lnTo>
                      <a:pt x="1335" y="21181"/>
                    </a:lnTo>
                    <a:cubicBezTo>
                      <a:pt x="1393" y="21181"/>
                      <a:pt x="1420" y="21036"/>
                      <a:pt x="1420" y="20762"/>
                    </a:cubicBezTo>
                    <a:cubicBezTo>
                      <a:pt x="1420" y="20490"/>
                      <a:pt x="1393" y="20357"/>
                      <a:pt x="1335" y="20357"/>
                    </a:cubicBezTo>
                    <a:lnTo>
                      <a:pt x="825" y="20357"/>
                    </a:lnTo>
                    <a:cubicBezTo>
                      <a:pt x="768" y="20357"/>
                      <a:pt x="737" y="20226"/>
                      <a:pt x="737" y="19952"/>
                    </a:cubicBezTo>
                    <a:lnTo>
                      <a:pt x="737" y="3965"/>
                    </a:lnTo>
                    <a:cubicBezTo>
                      <a:pt x="737" y="3820"/>
                      <a:pt x="744" y="3750"/>
                      <a:pt x="755" y="3742"/>
                    </a:cubicBezTo>
                    <a:cubicBezTo>
                      <a:pt x="766" y="3733"/>
                      <a:pt x="776" y="3753"/>
                      <a:pt x="784" y="3826"/>
                    </a:cubicBezTo>
                    <a:lnTo>
                      <a:pt x="2375" y="20762"/>
                    </a:lnTo>
                    <a:cubicBezTo>
                      <a:pt x="2401" y="21036"/>
                      <a:pt x="2443" y="21181"/>
                      <a:pt x="2500" y="21181"/>
                    </a:cubicBezTo>
                    <a:cubicBezTo>
                      <a:pt x="2557" y="21181"/>
                      <a:pt x="2598" y="21036"/>
                      <a:pt x="2625" y="20762"/>
                    </a:cubicBezTo>
                    <a:lnTo>
                      <a:pt x="4215" y="3826"/>
                    </a:lnTo>
                    <a:cubicBezTo>
                      <a:pt x="4223" y="3753"/>
                      <a:pt x="4233" y="3733"/>
                      <a:pt x="4245" y="3742"/>
                    </a:cubicBezTo>
                    <a:cubicBezTo>
                      <a:pt x="4256" y="3750"/>
                      <a:pt x="4259" y="3820"/>
                      <a:pt x="4259" y="3965"/>
                    </a:cubicBezTo>
                    <a:lnTo>
                      <a:pt x="4259" y="19952"/>
                    </a:lnTo>
                    <a:cubicBezTo>
                      <a:pt x="4259" y="20226"/>
                      <a:pt x="4231" y="20357"/>
                      <a:pt x="4175" y="20357"/>
                    </a:cubicBezTo>
                    <a:lnTo>
                      <a:pt x="3664" y="20357"/>
                    </a:lnTo>
                    <a:cubicBezTo>
                      <a:pt x="3607" y="20357"/>
                      <a:pt x="3580" y="20490"/>
                      <a:pt x="3580" y="20762"/>
                    </a:cubicBezTo>
                    <a:cubicBezTo>
                      <a:pt x="3580" y="21036"/>
                      <a:pt x="3607" y="21181"/>
                      <a:pt x="3664" y="21181"/>
                    </a:cubicBezTo>
                    <a:lnTo>
                      <a:pt x="4912" y="21181"/>
                    </a:lnTo>
                    <a:cubicBezTo>
                      <a:pt x="4969" y="21181"/>
                      <a:pt x="4999" y="21036"/>
                      <a:pt x="4999" y="20762"/>
                    </a:cubicBezTo>
                    <a:cubicBezTo>
                      <a:pt x="4999" y="20490"/>
                      <a:pt x="4969" y="20357"/>
                      <a:pt x="4912" y="20357"/>
                    </a:cubicBezTo>
                    <a:lnTo>
                      <a:pt x="4517" y="20357"/>
                    </a:lnTo>
                    <a:cubicBezTo>
                      <a:pt x="4460" y="20357"/>
                      <a:pt x="4430" y="20226"/>
                      <a:pt x="4430" y="19952"/>
                    </a:cubicBezTo>
                    <a:lnTo>
                      <a:pt x="4430" y="3281"/>
                    </a:lnTo>
                    <a:cubicBezTo>
                      <a:pt x="4430" y="3009"/>
                      <a:pt x="4460" y="2876"/>
                      <a:pt x="4517" y="2876"/>
                    </a:cubicBezTo>
                    <a:lnTo>
                      <a:pt x="4912" y="2876"/>
                    </a:lnTo>
                    <a:cubicBezTo>
                      <a:pt x="4969" y="2876"/>
                      <a:pt x="4999" y="2746"/>
                      <a:pt x="4999" y="2471"/>
                    </a:cubicBezTo>
                    <a:cubicBezTo>
                      <a:pt x="4999" y="2199"/>
                      <a:pt x="4969" y="2052"/>
                      <a:pt x="4912" y="2052"/>
                    </a:cubicBezTo>
                    <a:lnTo>
                      <a:pt x="4288" y="2052"/>
                    </a:lnTo>
                    <a:cubicBezTo>
                      <a:pt x="4246" y="2052"/>
                      <a:pt x="4216" y="2090"/>
                      <a:pt x="4195" y="2164"/>
                    </a:cubicBezTo>
                    <a:cubicBezTo>
                      <a:pt x="4174" y="2235"/>
                      <a:pt x="4157" y="2344"/>
                      <a:pt x="4146" y="2471"/>
                    </a:cubicBezTo>
                    <a:lnTo>
                      <a:pt x="2555" y="19408"/>
                    </a:lnTo>
                    <a:cubicBezTo>
                      <a:pt x="2517" y="19790"/>
                      <a:pt x="2479" y="19790"/>
                      <a:pt x="2442" y="19408"/>
                    </a:cubicBezTo>
                    <a:lnTo>
                      <a:pt x="851" y="2471"/>
                    </a:lnTo>
                    <a:cubicBezTo>
                      <a:pt x="839" y="2344"/>
                      <a:pt x="825" y="2235"/>
                      <a:pt x="804" y="2164"/>
                    </a:cubicBezTo>
                    <a:cubicBezTo>
                      <a:pt x="783" y="2090"/>
                      <a:pt x="753" y="2052"/>
                      <a:pt x="711" y="2052"/>
                    </a:cubicBezTo>
                    <a:lnTo>
                      <a:pt x="84" y="2052"/>
                    </a:lnTo>
                    <a:close/>
                    <a:moveTo>
                      <a:pt x="17277" y="5222"/>
                    </a:moveTo>
                    <a:cubicBezTo>
                      <a:pt x="17138" y="5222"/>
                      <a:pt x="17008" y="5330"/>
                      <a:pt x="16885" y="5557"/>
                    </a:cubicBezTo>
                    <a:cubicBezTo>
                      <a:pt x="16772" y="5765"/>
                      <a:pt x="16666" y="6030"/>
                      <a:pt x="16575" y="6325"/>
                    </a:cubicBezTo>
                    <a:cubicBezTo>
                      <a:pt x="16535" y="6450"/>
                      <a:pt x="16500" y="6511"/>
                      <a:pt x="16464" y="6646"/>
                    </a:cubicBezTo>
                    <a:cubicBezTo>
                      <a:pt x="16446" y="5920"/>
                      <a:pt x="16331" y="5362"/>
                      <a:pt x="16171" y="5362"/>
                    </a:cubicBezTo>
                    <a:lnTo>
                      <a:pt x="15602" y="5362"/>
                    </a:lnTo>
                    <a:cubicBezTo>
                      <a:pt x="15427" y="5362"/>
                      <a:pt x="15306" y="6087"/>
                      <a:pt x="15306" y="6925"/>
                    </a:cubicBezTo>
                    <a:cubicBezTo>
                      <a:pt x="15306" y="7764"/>
                      <a:pt x="15427" y="8489"/>
                      <a:pt x="15602" y="8489"/>
                    </a:cubicBezTo>
                    <a:lnTo>
                      <a:pt x="15915" y="8489"/>
                    </a:lnTo>
                    <a:lnTo>
                      <a:pt x="15915" y="18319"/>
                    </a:lnTo>
                    <a:lnTo>
                      <a:pt x="15602" y="18319"/>
                    </a:lnTo>
                    <a:cubicBezTo>
                      <a:pt x="15427" y="18319"/>
                      <a:pt x="15306" y="18820"/>
                      <a:pt x="15306" y="19659"/>
                    </a:cubicBezTo>
                    <a:cubicBezTo>
                      <a:pt x="15306" y="20498"/>
                      <a:pt x="15427" y="21000"/>
                      <a:pt x="15602" y="21000"/>
                    </a:cubicBezTo>
                    <a:lnTo>
                      <a:pt x="16795" y="21000"/>
                    </a:lnTo>
                    <a:cubicBezTo>
                      <a:pt x="16970" y="21000"/>
                      <a:pt x="17091" y="20498"/>
                      <a:pt x="17091" y="19659"/>
                    </a:cubicBezTo>
                    <a:cubicBezTo>
                      <a:pt x="17091" y="18820"/>
                      <a:pt x="16970" y="18319"/>
                      <a:pt x="16795" y="18319"/>
                    </a:cubicBezTo>
                    <a:lnTo>
                      <a:pt x="16473" y="18319"/>
                    </a:lnTo>
                    <a:lnTo>
                      <a:pt x="16473" y="11030"/>
                    </a:lnTo>
                    <a:cubicBezTo>
                      <a:pt x="16566" y="10507"/>
                      <a:pt x="16612" y="10028"/>
                      <a:pt x="16694" y="9592"/>
                    </a:cubicBezTo>
                    <a:cubicBezTo>
                      <a:pt x="16767" y="9192"/>
                      <a:pt x="16859" y="8819"/>
                      <a:pt x="16966" y="8489"/>
                    </a:cubicBezTo>
                    <a:cubicBezTo>
                      <a:pt x="17058" y="8210"/>
                      <a:pt x="17161" y="8070"/>
                      <a:pt x="17280" y="8070"/>
                    </a:cubicBezTo>
                    <a:cubicBezTo>
                      <a:pt x="17441" y="8070"/>
                      <a:pt x="17555" y="8252"/>
                      <a:pt x="17634" y="8615"/>
                    </a:cubicBezTo>
                    <a:cubicBezTo>
                      <a:pt x="17712" y="8970"/>
                      <a:pt x="17747" y="9386"/>
                      <a:pt x="17747" y="9927"/>
                    </a:cubicBezTo>
                    <a:cubicBezTo>
                      <a:pt x="17747" y="10766"/>
                      <a:pt x="17869" y="11352"/>
                      <a:pt x="18044" y="11352"/>
                    </a:cubicBezTo>
                    <a:cubicBezTo>
                      <a:pt x="18218" y="11352"/>
                      <a:pt x="18343" y="10766"/>
                      <a:pt x="18343" y="9927"/>
                    </a:cubicBezTo>
                    <a:cubicBezTo>
                      <a:pt x="18343" y="9289"/>
                      <a:pt x="18318" y="8677"/>
                      <a:pt x="18270" y="8112"/>
                    </a:cubicBezTo>
                    <a:cubicBezTo>
                      <a:pt x="18221" y="7535"/>
                      <a:pt x="18148" y="7015"/>
                      <a:pt x="18052" y="6576"/>
                    </a:cubicBezTo>
                    <a:cubicBezTo>
                      <a:pt x="17958" y="6147"/>
                      <a:pt x="17845" y="5808"/>
                      <a:pt x="17715" y="5571"/>
                    </a:cubicBezTo>
                    <a:cubicBezTo>
                      <a:pt x="17587" y="5335"/>
                      <a:pt x="17438" y="5222"/>
                      <a:pt x="17277" y="5222"/>
                    </a:cubicBezTo>
                    <a:close/>
                    <a:moveTo>
                      <a:pt x="19997" y="5362"/>
                    </a:moveTo>
                    <a:cubicBezTo>
                      <a:pt x="19767" y="5362"/>
                      <a:pt x="19548" y="5565"/>
                      <a:pt x="19350" y="5962"/>
                    </a:cubicBezTo>
                    <a:cubicBezTo>
                      <a:pt x="19151" y="6362"/>
                      <a:pt x="18980" y="6931"/>
                      <a:pt x="18839" y="7651"/>
                    </a:cubicBezTo>
                    <a:cubicBezTo>
                      <a:pt x="18699" y="8366"/>
                      <a:pt x="18589" y="9238"/>
                      <a:pt x="18511" y="10235"/>
                    </a:cubicBezTo>
                    <a:cubicBezTo>
                      <a:pt x="18434" y="11218"/>
                      <a:pt x="18395" y="12313"/>
                      <a:pt x="18395" y="13488"/>
                    </a:cubicBezTo>
                    <a:cubicBezTo>
                      <a:pt x="18395" y="14662"/>
                      <a:pt x="18434" y="15744"/>
                      <a:pt x="18511" y="16727"/>
                    </a:cubicBezTo>
                    <a:cubicBezTo>
                      <a:pt x="18589" y="17724"/>
                      <a:pt x="18699" y="18597"/>
                      <a:pt x="18839" y="19310"/>
                    </a:cubicBezTo>
                    <a:cubicBezTo>
                      <a:pt x="18980" y="20031"/>
                      <a:pt x="19150" y="20599"/>
                      <a:pt x="19350" y="21000"/>
                    </a:cubicBezTo>
                    <a:cubicBezTo>
                      <a:pt x="19547" y="21396"/>
                      <a:pt x="19765" y="21600"/>
                      <a:pt x="19997" y="21600"/>
                    </a:cubicBezTo>
                    <a:cubicBezTo>
                      <a:pt x="20229" y="21600"/>
                      <a:pt x="20448" y="21396"/>
                      <a:pt x="20645" y="21000"/>
                    </a:cubicBezTo>
                    <a:cubicBezTo>
                      <a:pt x="20845" y="20599"/>
                      <a:pt x="21016" y="20029"/>
                      <a:pt x="21156" y="19310"/>
                    </a:cubicBezTo>
                    <a:cubicBezTo>
                      <a:pt x="21296" y="18595"/>
                      <a:pt x="21406" y="17723"/>
                      <a:pt x="21484" y="16727"/>
                    </a:cubicBezTo>
                    <a:cubicBezTo>
                      <a:pt x="21561" y="15742"/>
                      <a:pt x="21600" y="14661"/>
                      <a:pt x="21600" y="13488"/>
                    </a:cubicBezTo>
                    <a:cubicBezTo>
                      <a:pt x="21600" y="12314"/>
                      <a:pt x="21561" y="11220"/>
                      <a:pt x="21484" y="10235"/>
                    </a:cubicBezTo>
                    <a:cubicBezTo>
                      <a:pt x="21406" y="9238"/>
                      <a:pt x="21296" y="8367"/>
                      <a:pt x="21156" y="7651"/>
                    </a:cubicBezTo>
                    <a:cubicBezTo>
                      <a:pt x="21015" y="6931"/>
                      <a:pt x="20844" y="6363"/>
                      <a:pt x="20645" y="5962"/>
                    </a:cubicBezTo>
                    <a:cubicBezTo>
                      <a:pt x="20447" y="5565"/>
                      <a:pt x="20228" y="5362"/>
                      <a:pt x="19997" y="5362"/>
                    </a:cubicBezTo>
                    <a:close/>
                    <a:moveTo>
                      <a:pt x="6312" y="7247"/>
                    </a:moveTo>
                    <a:cubicBezTo>
                      <a:pt x="6187" y="7247"/>
                      <a:pt x="6067" y="7329"/>
                      <a:pt x="5957" y="7484"/>
                    </a:cubicBezTo>
                    <a:cubicBezTo>
                      <a:pt x="5847" y="7638"/>
                      <a:pt x="5751" y="7829"/>
                      <a:pt x="5664" y="8056"/>
                    </a:cubicBezTo>
                    <a:cubicBezTo>
                      <a:pt x="5577" y="8285"/>
                      <a:pt x="5498" y="8541"/>
                      <a:pt x="5432" y="8824"/>
                    </a:cubicBezTo>
                    <a:cubicBezTo>
                      <a:pt x="5365" y="9106"/>
                      <a:pt x="5314" y="9365"/>
                      <a:pt x="5272" y="9620"/>
                    </a:cubicBezTo>
                    <a:cubicBezTo>
                      <a:pt x="5238" y="9838"/>
                      <a:pt x="5244" y="10029"/>
                      <a:pt x="5290" y="10193"/>
                    </a:cubicBezTo>
                    <a:cubicBezTo>
                      <a:pt x="5335" y="10356"/>
                      <a:pt x="5375" y="10327"/>
                      <a:pt x="5409" y="10109"/>
                    </a:cubicBezTo>
                    <a:cubicBezTo>
                      <a:pt x="5443" y="9891"/>
                      <a:pt x="5487" y="9663"/>
                      <a:pt x="5542" y="9425"/>
                    </a:cubicBezTo>
                    <a:cubicBezTo>
                      <a:pt x="5597" y="9190"/>
                      <a:pt x="5660" y="8983"/>
                      <a:pt x="5734" y="8782"/>
                    </a:cubicBezTo>
                    <a:cubicBezTo>
                      <a:pt x="5808" y="8583"/>
                      <a:pt x="5892" y="8404"/>
                      <a:pt x="5986" y="8266"/>
                    </a:cubicBezTo>
                    <a:cubicBezTo>
                      <a:pt x="6081" y="8129"/>
                      <a:pt x="6190" y="8070"/>
                      <a:pt x="6312" y="8070"/>
                    </a:cubicBezTo>
                    <a:cubicBezTo>
                      <a:pt x="6448" y="8070"/>
                      <a:pt x="6570" y="8159"/>
                      <a:pt x="6680" y="8350"/>
                    </a:cubicBezTo>
                    <a:cubicBezTo>
                      <a:pt x="6790" y="8540"/>
                      <a:pt x="6883" y="8807"/>
                      <a:pt x="6959" y="9145"/>
                    </a:cubicBezTo>
                    <a:cubicBezTo>
                      <a:pt x="7035" y="9481"/>
                      <a:pt x="7091" y="9871"/>
                      <a:pt x="7133" y="10318"/>
                    </a:cubicBezTo>
                    <a:cubicBezTo>
                      <a:pt x="7175" y="10766"/>
                      <a:pt x="7197" y="11247"/>
                      <a:pt x="7197" y="11756"/>
                    </a:cubicBezTo>
                    <a:lnTo>
                      <a:pt x="7197" y="16950"/>
                    </a:lnTo>
                    <a:cubicBezTo>
                      <a:pt x="7118" y="17642"/>
                      <a:pt x="7021" y="18263"/>
                      <a:pt x="6907" y="18807"/>
                    </a:cubicBezTo>
                    <a:cubicBezTo>
                      <a:pt x="6808" y="19282"/>
                      <a:pt x="6690" y="19705"/>
                      <a:pt x="6550" y="20078"/>
                    </a:cubicBezTo>
                    <a:cubicBezTo>
                      <a:pt x="6410" y="20451"/>
                      <a:pt x="6248" y="20637"/>
                      <a:pt x="6062" y="20637"/>
                    </a:cubicBezTo>
                    <a:cubicBezTo>
                      <a:pt x="5778" y="20637"/>
                      <a:pt x="5565" y="20296"/>
                      <a:pt x="5423" y="19631"/>
                    </a:cubicBezTo>
                    <a:cubicBezTo>
                      <a:pt x="5281" y="18966"/>
                      <a:pt x="5208" y="18115"/>
                      <a:pt x="5208" y="17076"/>
                    </a:cubicBezTo>
                    <a:cubicBezTo>
                      <a:pt x="5208" y="16567"/>
                      <a:pt x="5227" y="16102"/>
                      <a:pt x="5264" y="15666"/>
                    </a:cubicBezTo>
                    <a:cubicBezTo>
                      <a:pt x="5299" y="15230"/>
                      <a:pt x="5355" y="14844"/>
                      <a:pt x="5435" y="14535"/>
                    </a:cubicBezTo>
                    <a:cubicBezTo>
                      <a:pt x="5514" y="14224"/>
                      <a:pt x="5615" y="13990"/>
                      <a:pt x="5737" y="13809"/>
                    </a:cubicBezTo>
                    <a:cubicBezTo>
                      <a:pt x="5858" y="13628"/>
                      <a:pt x="6005" y="13530"/>
                      <a:pt x="6175" y="13530"/>
                    </a:cubicBezTo>
                    <a:lnTo>
                      <a:pt x="6770" y="13530"/>
                    </a:lnTo>
                    <a:cubicBezTo>
                      <a:pt x="6827" y="13530"/>
                      <a:pt x="6857" y="13398"/>
                      <a:pt x="6857" y="13125"/>
                    </a:cubicBezTo>
                    <a:cubicBezTo>
                      <a:pt x="6857" y="12852"/>
                      <a:pt x="6827" y="12706"/>
                      <a:pt x="6770" y="12706"/>
                    </a:cubicBezTo>
                    <a:lnTo>
                      <a:pt x="6175" y="12706"/>
                    </a:lnTo>
                    <a:cubicBezTo>
                      <a:pt x="5990" y="12706"/>
                      <a:pt x="5825" y="12828"/>
                      <a:pt x="5685" y="13055"/>
                    </a:cubicBezTo>
                    <a:cubicBezTo>
                      <a:pt x="5544" y="13284"/>
                      <a:pt x="5427" y="13585"/>
                      <a:pt x="5330" y="13976"/>
                    </a:cubicBezTo>
                    <a:cubicBezTo>
                      <a:pt x="5234" y="14369"/>
                      <a:pt x="5162" y="14831"/>
                      <a:pt x="5113" y="15359"/>
                    </a:cubicBezTo>
                    <a:cubicBezTo>
                      <a:pt x="5063" y="15886"/>
                      <a:pt x="5037" y="16457"/>
                      <a:pt x="5037" y="17076"/>
                    </a:cubicBezTo>
                    <a:cubicBezTo>
                      <a:pt x="5037" y="17696"/>
                      <a:pt x="5059" y="18280"/>
                      <a:pt x="5101" y="18807"/>
                    </a:cubicBezTo>
                    <a:cubicBezTo>
                      <a:pt x="5143" y="19336"/>
                      <a:pt x="5204" y="19784"/>
                      <a:pt x="5290" y="20176"/>
                    </a:cubicBezTo>
                    <a:cubicBezTo>
                      <a:pt x="5375" y="20567"/>
                      <a:pt x="5483" y="20882"/>
                      <a:pt x="5612" y="21111"/>
                    </a:cubicBezTo>
                    <a:cubicBezTo>
                      <a:pt x="5741" y="21339"/>
                      <a:pt x="5892" y="21446"/>
                      <a:pt x="6062" y="21446"/>
                    </a:cubicBezTo>
                    <a:cubicBezTo>
                      <a:pt x="6198" y="21446"/>
                      <a:pt x="6322" y="21363"/>
                      <a:pt x="6434" y="21181"/>
                    </a:cubicBezTo>
                    <a:cubicBezTo>
                      <a:pt x="6545" y="21000"/>
                      <a:pt x="6646" y="20781"/>
                      <a:pt x="6735" y="20525"/>
                    </a:cubicBezTo>
                    <a:cubicBezTo>
                      <a:pt x="6824" y="20271"/>
                      <a:pt x="6899" y="19997"/>
                      <a:pt x="6962" y="19715"/>
                    </a:cubicBezTo>
                    <a:cubicBezTo>
                      <a:pt x="7024" y="19434"/>
                      <a:pt x="7073" y="19181"/>
                      <a:pt x="7107" y="18961"/>
                    </a:cubicBezTo>
                    <a:cubicBezTo>
                      <a:pt x="7122" y="18871"/>
                      <a:pt x="7134" y="18831"/>
                      <a:pt x="7145" y="18821"/>
                    </a:cubicBezTo>
                    <a:cubicBezTo>
                      <a:pt x="7156" y="18812"/>
                      <a:pt x="7166" y="18826"/>
                      <a:pt x="7174" y="18863"/>
                    </a:cubicBezTo>
                    <a:cubicBezTo>
                      <a:pt x="7181" y="18900"/>
                      <a:pt x="7187" y="18944"/>
                      <a:pt x="7191" y="19017"/>
                    </a:cubicBezTo>
                    <a:cubicBezTo>
                      <a:pt x="7195" y="19089"/>
                      <a:pt x="7197" y="19166"/>
                      <a:pt x="7197" y="19240"/>
                    </a:cubicBezTo>
                    <a:lnTo>
                      <a:pt x="7197" y="20762"/>
                    </a:lnTo>
                    <a:cubicBezTo>
                      <a:pt x="7197" y="21036"/>
                      <a:pt x="7224" y="21181"/>
                      <a:pt x="7281" y="21181"/>
                    </a:cubicBezTo>
                    <a:lnTo>
                      <a:pt x="7850" y="21181"/>
                    </a:lnTo>
                    <a:cubicBezTo>
                      <a:pt x="7907" y="21181"/>
                      <a:pt x="7935" y="21036"/>
                      <a:pt x="7935" y="20762"/>
                    </a:cubicBezTo>
                    <a:cubicBezTo>
                      <a:pt x="7935" y="20490"/>
                      <a:pt x="7907" y="20357"/>
                      <a:pt x="7850" y="20357"/>
                    </a:cubicBezTo>
                    <a:lnTo>
                      <a:pt x="7453" y="20357"/>
                    </a:lnTo>
                    <a:cubicBezTo>
                      <a:pt x="7396" y="20357"/>
                      <a:pt x="7368" y="20226"/>
                      <a:pt x="7368" y="19952"/>
                    </a:cubicBezTo>
                    <a:lnTo>
                      <a:pt x="7368" y="11756"/>
                    </a:lnTo>
                    <a:cubicBezTo>
                      <a:pt x="7368" y="11136"/>
                      <a:pt x="7342" y="10558"/>
                      <a:pt x="7293" y="10011"/>
                    </a:cubicBezTo>
                    <a:cubicBezTo>
                      <a:pt x="7244" y="9465"/>
                      <a:pt x="7175" y="8983"/>
                      <a:pt x="7084" y="8573"/>
                    </a:cubicBezTo>
                    <a:cubicBezTo>
                      <a:pt x="6993" y="8163"/>
                      <a:pt x="6881" y="7833"/>
                      <a:pt x="6750" y="7596"/>
                    </a:cubicBezTo>
                    <a:cubicBezTo>
                      <a:pt x="6619" y="7359"/>
                      <a:pt x="6475" y="7247"/>
                      <a:pt x="6312" y="7247"/>
                    </a:cubicBezTo>
                    <a:close/>
                    <a:moveTo>
                      <a:pt x="20055" y="8042"/>
                    </a:moveTo>
                    <a:cubicBezTo>
                      <a:pt x="20212" y="8042"/>
                      <a:pt x="20353" y="8172"/>
                      <a:pt x="20476" y="8419"/>
                    </a:cubicBezTo>
                    <a:cubicBezTo>
                      <a:pt x="20599" y="8666"/>
                      <a:pt x="20701" y="8997"/>
                      <a:pt x="20787" y="9439"/>
                    </a:cubicBezTo>
                    <a:cubicBezTo>
                      <a:pt x="20873" y="9884"/>
                      <a:pt x="20942" y="10433"/>
                      <a:pt x="20990" y="11072"/>
                    </a:cubicBezTo>
                    <a:cubicBezTo>
                      <a:pt x="21040" y="11734"/>
                      <a:pt x="21066" y="12484"/>
                      <a:pt x="21066" y="13306"/>
                    </a:cubicBezTo>
                    <a:cubicBezTo>
                      <a:pt x="21066" y="14146"/>
                      <a:pt x="21040" y="14909"/>
                      <a:pt x="20990" y="15568"/>
                    </a:cubicBezTo>
                    <a:cubicBezTo>
                      <a:pt x="20942" y="16209"/>
                      <a:pt x="20873" y="16758"/>
                      <a:pt x="20787" y="17202"/>
                    </a:cubicBezTo>
                    <a:cubicBezTo>
                      <a:pt x="20702" y="17638"/>
                      <a:pt x="20599" y="17989"/>
                      <a:pt x="20479" y="18221"/>
                    </a:cubicBezTo>
                    <a:cubicBezTo>
                      <a:pt x="20356" y="18462"/>
                      <a:pt x="20213" y="18584"/>
                      <a:pt x="20055" y="18584"/>
                    </a:cubicBezTo>
                    <a:cubicBezTo>
                      <a:pt x="19898" y="18584"/>
                      <a:pt x="19755" y="18462"/>
                      <a:pt x="19632" y="18221"/>
                    </a:cubicBezTo>
                    <a:cubicBezTo>
                      <a:pt x="19512" y="17989"/>
                      <a:pt x="19409" y="17650"/>
                      <a:pt x="19324" y="17216"/>
                    </a:cubicBezTo>
                    <a:cubicBezTo>
                      <a:pt x="19237" y="16765"/>
                      <a:pt x="19170" y="16221"/>
                      <a:pt x="19121" y="15568"/>
                    </a:cubicBezTo>
                    <a:cubicBezTo>
                      <a:pt x="19071" y="14913"/>
                      <a:pt x="19045" y="14151"/>
                      <a:pt x="19045" y="13306"/>
                    </a:cubicBezTo>
                    <a:cubicBezTo>
                      <a:pt x="19045" y="12479"/>
                      <a:pt x="19071" y="11729"/>
                      <a:pt x="19121" y="11072"/>
                    </a:cubicBezTo>
                    <a:cubicBezTo>
                      <a:pt x="19170" y="10429"/>
                      <a:pt x="19238" y="9881"/>
                      <a:pt x="19324" y="9439"/>
                    </a:cubicBezTo>
                    <a:cubicBezTo>
                      <a:pt x="19410" y="8995"/>
                      <a:pt x="19511" y="8667"/>
                      <a:pt x="19635" y="8419"/>
                    </a:cubicBezTo>
                    <a:cubicBezTo>
                      <a:pt x="19757" y="8172"/>
                      <a:pt x="19899" y="8042"/>
                      <a:pt x="20055" y="80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30" name="Shape 30"/>
              <p:cNvSpPr/>
              <p:nvPr/>
            </p:nvSpPr>
            <p:spPr>
              <a:xfrm>
                <a:off x="376801" y="88659"/>
                <a:ext cx="283710" cy="3086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60" extrusionOk="0">
                    <a:moveTo>
                      <a:pt x="21213" y="11458"/>
                    </a:moveTo>
                    <a:lnTo>
                      <a:pt x="19665" y="11458"/>
                    </a:lnTo>
                    <a:cubicBezTo>
                      <a:pt x="19526" y="11458"/>
                      <a:pt x="19407" y="11423"/>
                      <a:pt x="19303" y="11352"/>
                    </a:cubicBezTo>
                    <a:cubicBezTo>
                      <a:pt x="19200" y="11281"/>
                      <a:pt x="19106" y="11198"/>
                      <a:pt x="19020" y="11103"/>
                    </a:cubicBezTo>
                    <a:lnTo>
                      <a:pt x="15331" y="6393"/>
                    </a:lnTo>
                    <a:cubicBezTo>
                      <a:pt x="15227" y="6251"/>
                      <a:pt x="15227" y="6109"/>
                      <a:pt x="15331" y="5967"/>
                    </a:cubicBezTo>
                    <a:lnTo>
                      <a:pt x="18242" y="2078"/>
                    </a:lnTo>
                    <a:cubicBezTo>
                      <a:pt x="18311" y="1983"/>
                      <a:pt x="18401" y="1899"/>
                      <a:pt x="18513" y="1828"/>
                    </a:cubicBezTo>
                    <a:cubicBezTo>
                      <a:pt x="18530" y="1817"/>
                      <a:pt x="18584" y="1790"/>
                      <a:pt x="18658" y="1754"/>
                    </a:cubicBezTo>
                    <a:cubicBezTo>
                      <a:pt x="19600" y="1650"/>
                      <a:pt x="20445" y="1250"/>
                      <a:pt x="21072" y="657"/>
                    </a:cubicBezTo>
                    <a:cubicBezTo>
                      <a:pt x="21234" y="504"/>
                      <a:pt x="21230" y="258"/>
                      <a:pt x="21064" y="110"/>
                    </a:cubicBezTo>
                    <a:cubicBezTo>
                      <a:pt x="20896" y="-39"/>
                      <a:pt x="20630" y="-36"/>
                      <a:pt x="20467" y="118"/>
                    </a:cubicBezTo>
                    <a:cubicBezTo>
                      <a:pt x="19916" y="637"/>
                      <a:pt x="19162" y="966"/>
                      <a:pt x="18322" y="1002"/>
                    </a:cubicBezTo>
                    <a:lnTo>
                      <a:pt x="17812" y="990"/>
                    </a:lnTo>
                    <a:cubicBezTo>
                      <a:pt x="17055" y="913"/>
                      <a:pt x="16380" y="594"/>
                      <a:pt x="15873" y="117"/>
                    </a:cubicBezTo>
                    <a:cubicBezTo>
                      <a:pt x="15710" y="-37"/>
                      <a:pt x="15443" y="-40"/>
                      <a:pt x="15276" y="110"/>
                    </a:cubicBezTo>
                    <a:cubicBezTo>
                      <a:pt x="15109" y="259"/>
                      <a:pt x="15106" y="504"/>
                      <a:pt x="15269" y="657"/>
                    </a:cubicBezTo>
                    <a:lnTo>
                      <a:pt x="15268" y="657"/>
                    </a:lnTo>
                    <a:cubicBezTo>
                      <a:pt x="15838" y="1195"/>
                      <a:pt x="16587" y="1573"/>
                      <a:pt x="17425" y="1717"/>
                    </a:cubicBezTo>
                    <a:cubicBezTo>
                      <a:pt x="17428" y="1728"/>
                      <a:pt x="17435" y="1739"/>
                      <a:pt x="17437" y="1751"/>
                    </a:cubicBezTo>
                    <a:cubicBezTo>
                      <a:pt x="17459" y="1838"/>
                      <a:pt x="17430" y="1972"/>
                      <a:pt x="17345" y="2067"/>
                    </a:cubicBezTo>
                    <a:lnTo>
                      <a:pt x="14867" y="5352"/>
                    </a:lnTo>
                    <a:cubicBezTo>
                      <a:pt x="14746" y="5525"/>
                      <a:pt x="14626" y="5525"/>
                      <a:pt x="14506" y="5352"/>
                    </a:cubicBezTo>
                    <a:lnTo>
                      <a:pt x="11411" y="1400"/>
                    </a:lnTo>
                    <a:cubicBezTo>
                      <a:pt x="11324" y="1305"/>
                      <a:pt x="11310" y="1221"/>
                      <a:pt x="11372" y="1150"/>
                    </a:cubicBezTo>
                    <a:cubicBezTo>
                      <a:pt x="11431" y="1079"/>
                      <a:pt x="11530" y="1045"/>
                      <a:pt x="11668" y="1045"/>
                    </a:cubicBezTo>
                    <a:lnTo>
                      <a:pt x="13732" y="1045"/>
                    </a:lnTo>
                    <a:cubicBezTo>
                      <a:pt x="13989" y="1045"/>
                      <a:pt x="14119" y="926"/>
                      <a:pt x="14119" y="690"/>
                    </a:cubicBezTo>
                    <a:cubicBezTo>
                      <a:pt x="14119" y="453"/>
                      <a:pt x="13989" y="335"/>
                      <a:pt x="13732" y="335"/>
                    </a:cubicBezTo>
                    <a:lnTo>
                      <a:pt x="8315" y="335"/>
                    </a:lnTo>
                    <a:cubicBezTo>
                      <a:pt x="8056" y="335"/>
                      <a:pt x="7928" y="453"/>
                      <a:pt x="7928" y="690"/>
                    </a:cubicBezTo>
                    <a:cubicBezTo>
                      <a:pt x="7928" y="926"/>
                      <a:pt x="8056" y="1045"/>
                      <a:pt x="8315" y="1045"/>
                    </a:cubicBezTo>
                    <a:lnTo>
                      <a:pt x="9863" y="1045"/>
                    </a:lnTo>
                    <a:cubicBezTo>
                      <a:pt x="10000" y="1045"/>
                      <a:pt x="10124" y="1079"/>
                      <a:pt x="10237" y="1150"/>
                    </a:cubicBezTo>
                    <a:cubicBezTo>
                      <a:pt x="10348" y="1221"/>
                      <a:pt x="10438" y="1305"/>
                      <a:pt x="10508" y="1400"/>
                    </a:cubicBezTo>
                    <a:lnTo>
                      <a:pt x="14066" y="5967"/>
                    </a:lnTo>
                    <a:cubicBezTo>
                      <a:pt x="14170" y="6109"/>
                      <a:pt x="14170" y="6251"/>
                      <a:pt x="14066" y="6393"/>
                    </a:cubicBezTo>
                    <a:lnTo>
                      <a:pt x="2579" y="20495"/>
                    </a:lnTo>
                    <a:cubicBezTo>
                      <a:pt x="2492" y="20590"/>
                      <a:pt x="2399" y="20674"/>
                      <a:pt x="2295" y="20745"/>
                    </a:cubicBezTo>
                    <a:cubicBezTo>
                      <a:pt x="2192" y="20816"/>
                      <a:pt x="2072" y="20850"/>
                      <a:pt x="1935" y="20850"/>
                    </a:cubicBezTo>
                    <a:lnTo>
                      <a:pt x="387" y="20850"/>
                    </a:lnTo>
                    <a:cubicBezTo>
                      <a:pt x="128" y="20850"/>
                      <a:pt x="0" y="20969"/>
                      <a:pt x="0" y="21205"/>
                    </a:cubicBezTo>
                    <a:cubicBezTo>
                      <a:pt x="0" y="21442"/>
                      <a:pt x="128" y="21560"/>
                      <a:pt x="387" y="21560"/>
                    </a:cubicBezTo>
                    <a:lnTo>
                      <a:pt x="5803" y="21560"/>
                    </a:lnTo>
                    <a:cubicBezTo>
                      <a:pt x="6061" y="21560"/>
                      <a:pt x="6190" y="21442"/>
                      <a:pt x="6190" y="21205"/>
                    </a:cubicBezTo>
                    <a:cubicBezTo>
                      <a:pt x="6190" y="20969"/>
                      <a:pt x="6061" y="20850"/>
                      <a:pt x="5803" y="20850"/>
                    </a:cubicBezTo>
                    <a:lnTo>
                      <a:pt x="3740" y="20850"/>
                    </a:lnTo>
                    <a:cubicBezTo>
                      <a:pt x="3602" y="20850"/>
                      <a:pt x="3504" y="20816"/>
                      <a:pt x="3442" y="20745"/>
                    </a:cubicBezTo>
                    <a:cubicBezTo>
                      <a:pt x="3382" y="20674"/>
                      <a:pt x="3395" y="20590"/>
                      <a:pt x="3481" y="20495"/>
                    </a:cubicBezTo>
                    <a:lnTo>
                      <a:pt x="14506" y="6985"/>
                    </a:lnTo>
                    <a:cubicBezTo>
                      <a:pt x="14626" y="6827"/>
                      <a:pt x="14746" y="6827"/>
                      <a:pt x="14867" y="6985"/>
                    </a:cubicBezTo>
                    <a:lnTo>
                      <a:pt x="18117" y="11103"/>
                    </a:lnTo>
                    <a:cubicBezTo>
                      <a:pt x="18204" y="11198"/>
                      <a:pt x="18216" y="11281"/>
                      <a:pt x="18156" y="11352"/>
                    </a:cubicBezTo>
                    <a:cubicBezTo>
                      <a:pt x="18095" y="11423"/>
                      <a:pt x="17996" y="11458"/>
                      <a:pt x="17859" y="11458"/>
                    </a:cubicBezTo>
                    <a:lnTo>
                      <a:pt x="15795" y="11458"/>
                    </a:lnTo>
                    <a:cubicBezTo>
                      <a:pt x="15537" y="11458"/>
                      <a:pt x="15409" y="11577"/>
                      <a:pt x="15409" y="11813"/>
                    </a:cubicBezTo>
                    <a:cubicBezTo>
                      <a:pt x="15409" y="12050"/>
                      <a:pt x="15537" y="12167"/>
                      <a:pt x="15795" y="12167"/>
                    </a:cubicBezTo>
                    <a:lnTo>
                      <a:pt x="21213" y="12167"/>
                    </a:lnTo>
                    <a:cubicBezTo>
                      <a:pt x="21470" y="12167"/>
                      <a:pt x="21600" y="12050"/>
                      <a:pt x="21600" y="11813"/>
                    </a:cubicBezTo>
                    <a:cubicBezTo>
                      <a:pt x="21600" y="11577"/>
                      <a:pt x="21470" y="11458"/>
                      <a:pt x="21213" y="11458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31" name="Shape 31"/>
              <p:cNvSpPr/>
              <p:nvPr/>
            </p:nvSpPr>
            <p:spPr>
              <a:xfrm>
                <a:off x="592908" y="72035"/>
                <a:ext cx="44769" cy="20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802" y="11979"/>
                    </a:moveTo>
                    <a:cubicBezTo>
                      <a:pt x="15493" y="11979"/>
                      <a:pt x="14427" y="10116"/>
                      <a:pt x="14427" y="7815"/>
                    </a:cubicBezTo>
                    <a:cubicBezTo>
                      <a:pt x="14427" y="5520"/>
                      <a:pt x="15493" y="3657"/>
                      <a:pt x="16802" y="3657"/>
                    </a:cubicBezTo>
                    <a:cubicBezTo>
                      <a:pt x="18118" y="3657"/>
                      <a:pt x="19185" y="5520"/>
                      <a:pt x="19185" y="7815"/>
                    </a:cubicBezTo>
                    <a:cubicBezTo>
                      <a:pt x="19185" y="10116"/>
                      <a:pt x="18118" y="11979"/>
                      <a:pt x="16802" y="11979"/>
                    </a:cubicBezTo>
                    <a:close/>
                    <a:moveTo>
                      <a:pt x="10799" y="0"/>
                    </a:moveTo>
                    <a:cubicBezTo>
                      <a:pt x="4837" y="0"/>
                      <a:pt x="0" y="4833"/>
                      <a:pt x="0" y="10803"/>
                    </a:cubicBezTo>
                    <a:cubicBezTo>
                      <a:pt x="0" y="16767"/>
                      <a:pt x="4837" y="21600"/>
                      <a:pt x="10799" y="21600"/>
                    </a:cubicBezTo>
                    <a:cubicBezTo>
                      <a:pt x="16761" y="21600"/>
                      <a:pt x="21600" y="16767"/>
                      <a:pt x="21600" y="10803"/>
                    </a:cubicBezTo>
                    <a:cubicBezTo>
                      <a:pt x="21600" y="4833"/>
                      <a:pt x="16761" y="0"/>
                      <a:pt x="107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  <p:sp>
        <p:nvSpPr>
          <p:cNvPr id="34" name="Shape 34"/>
          <p:cNvSpPr>
            <a:spLocks noGrp="1"/>
          </p:cNvSpPr>
          <p:nvPr>
            <p:ph type="title"/>
          </p:nvPr>
        </p:nvSpPr>
        <p:spPr>
          <a:xfrm>
            <a:off x="744729" y="179682"/>
            <a:ext cx="7654543" cy="74197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35" name="Shape 3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  <a:lvl2pPr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2pPr>
            <a:lvl3pPr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3pPr>
            <a:lvl4pPr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4pPr>
            <a:lvl5pPr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Five</a:t>
            </a:r>
          </a:p>
        </p:txBody>
      </p:sp>
      <p:sp>
        <p:nvSpPr>
          <p:cNvPr id="36" name="Shape 36"/>
          <p:cNvSpPr>
            <a:spLocks noGrp="1"/>
          </p:cNvSpPr>
          <p:nvPr>
            <p:ph type="sldNum" sz="quarter" idx="2"/>
          </p:nvPr>
        </p:nvSpPr>
        <p:spPr>
          <a:xfrm>
            <a:off x="8639007" y="6578600"/>
            <a:ext cx="139430" cy="203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grpSp>
        <p:nvGrpSpPr>
          <p:cNvPr id="39" name="Group 39">
            <a:hlinkClick r:id="" action="ppaction://hlinkshowjump?jump=previousslide"/>
          </p:cNvPr>
          <p:cNvGrpSpPr/>
          <p:nvPr/>
        </p:nvGrpSpPr>
        <p:grpSpPr>
          <a:xfrm>
            <a:off x="8488688" y="6575220"/>
            <a:ext cx="109845" cy="146460"/>
            <a:chOff x="0" y="0"/>
            <a:chExt cx="292918" cy="292918"/>
          </a:xfrm>
        </p:grpSpPr>
        <p:sp>
          <p:nvSpPr>
            <p:cNvPr id="37" name="Shape 37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38" name="Shape 38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42" name="Group 42">
            <a:hlinkClick r:id="" action="ppaction://hlinkshowjump?jump=nextslide"/>
          </p:cNvPr>
          <p:cNvGrpSpPr/>
          <p:nvPr/>
        </p:nvGrpSpPr>
        <p:grpSpPr>
          <a:xfrm flipH="1">
            <a:off x="8807776" y="6575220"/>
            <a:ext cx="109845" cy="146460"/>
            <a:chOff x="0" y="0"/>
            <a:chExt cx="292918" cy="292918"/>
          </a:xfrm>
        </p:grpSpPr>
        <p:sp>
          <p:nvSpPr>
            <p:cNvPr id="40" name="Shape 40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41" name="Shape 41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3790116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 10">
    <p:bg>
      <p:bgPr>
        <a:solidFill>
          <a:srgbClr val="2128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title"/>
          </p:nvPr>
        </p:nvSpPr>
        <p:spPr>
          <a:xfrm>
            <a:off x="744729" y="147420"/>
            <a:ext cx="7654543" cy="741978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FFFFFF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111" name="Shape 111"/>
          <p:cNvSpPr>
            <a:spLocks noGrp="1"/>
          </p:cNvSpPr>
          <p:nvPr>
            <p:ph type="body" idx="1"/>
          </p:nvPr>
        </p:nvSpPr>
        <p:spPr>
          <a:xfrm>
            <a:off x="5235908" y="418040"/>
            <a:ext cx="3497942" cy="79375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  <a:lvl2pPr algn="l"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2pPr>
            <a:lvl3pPr algn="l"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3pPr>
            <a:lvl4pPr algn="l"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4pPr>
            <a:lvl5pPr algn="l"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457872235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Only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>
            <a:spLocks noGrp="1"/>
          </p:cNvSpPr>
          <p:nvPr>
            <p:ph type="title"/>
          </p:nvPr>
        </p:nvSpPr>
        <p:spPr>
          <a:xfrm>
            <a:off x="744729" y="179682"/>
            <a:ext cx="7654543" cy="741978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212830"/>
                </a:solidFill>
              </a:rPr>
              <a:t>Title Text</a:t>
            </a:r>
          </a:p>
        </p:txBody>
      </p:sp>
      <p:sp>
        <p:nvSpPr>
          <p:cNvPr id="114" name="Shape 11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00"/>
              <a:t>Body Level One</a:t>
            </a:r>
          </a:p>
          <a:p>
            <a:pPr lvl="1">
              <a:defRPr sz="1800"/>
            </a:pPr>
            <a:r>
              <a:rPr sz="600"/>
              <a:t>Body Level Two</a:t>
            </a:r>
          </a:p>
          <a:p>
            <a:pPr lvl="2">
              <a:defRPr sz="1800"/>
            </a:pPr>
            <a:r>
              <a:rPr sz="600"/>
              <a:t>Body Level Three</a:t>
            </a:r>
          </a:p>
          <a:p>
            <a:pPr lvl="3">
              <a:defRPr sz="1800"/>
            </a:pPr>
            <a:r>
              <a:rPr sz="600"/>
              <a:t>Body Level Four</a:t>
            </a:r>
          </a:p>
          <a:p>
            <a:pPr lvl="4">
              <a:defRPr sz="1800"/>
            </a:pPr>
            <a:r>
              <a:rPr sz="6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177626743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/>
          <p:nvPr/>
        </p:nvSpPr>
        <p:spPr>
          <a:xfrm>
            <a:off x="8660187" y="6540500"/>
            <a:ext cx="97069" cy="203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normAutofit/>
          </a:bodyPr>
          <a:lstStyle>
            <a:lvl1pPr>
              <a:defRPr sz="180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pPr algn="ctr" defTabSz="309563">
              <a:defRPr>
                <a:solidFill>
                  <a:srgbClr val="000000"/>
                </a:solidFill>
              </a:defRPr>
            </a:pPr>
            <a:r>
              <a:rPr sz="675" kern="0"/>
              <a:t>￼</a:t>
            </a:r>
          </a:p>
        </p:txBody>
      </p:sp>
      <p:sp>
        <p:nvSpPr>
          <p:cNvPr id="135" name="Shape 135"/>
          <p:cNvSpPr>
            <a:spLocks noGrp="1"/>
          </p:cNvSpPr>
          <p:nvPr>
            <p:ph type="title"/>
          </p:nvPr>
        </p:nvSpPr>
        <p:spPr>
          <a:xfrm>
            <a:off x="744729" y="2188667"/>
            <a:ext cx="7654543" cy="741978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212830"/>
                </a:solidFill>
              </a:rPr>
              <a:t>Title Text</a:t>
            </a:r>
          </a:p>
        </p:txBody>
      </p:sp>
      <p:sp>
        <p:nvSpPr>
          <p:cNvPr id="136" name="Shape 136"/>
          <p:cNvSpPr>
            <a:spLocks noGrp="1"/>
          </p:cNvSpPr>
          <p:nvPr>
            <p:ph type="body" idx="1"/>
          </p:nvPr>
        </p:nvSpPr>
        <p:spPr>
          <a:xfrm>
            <a:off x="1432799" y="2829139"/>
            <a:ext cx="6278404" cy="793751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00"/>
              <a:t>Body Level One</a:t>
            </a:r>
          </a:p>
          <a:p>
            <a:pPr lvl="1">
              <a:defRPr sz="1800"/>
            </a:pPr>
            <a:r>
              <a:rPr sz="600"/>
              <a:t>Body Level Two</a:t>
            </a:r>
          </a:p>
          <a:p>
            <a:pPr lvl="2">
              <a:defRPr sz="1800"/>
            </a:pPr>
            <a:r>
              <a:rPr sz="600"/>
              <a:t>Body Level Three</a:t>
            </a:r>
          </a:p>
          <a:p>
            <a:pPr lvl="3">
              <a:defRPr sz="1800"/>
            </a:pPr>
            <a:r>
              <a:rPr sz="600"/>
              <a:t>Body Level Four</a:t>
            </a:r>
          </a:p>
          <a:p>
            <a:pPr lvl="4">
              <a:defRPr sz="1800"/>
            </a:pPr>
            <a:r>
              <a:rPr sz="600"/>
              <a:t>Body Level Five</a:t>
            </a:r>
          </a:p>
        </p:txBody>
      </p:sp>
      <p:grpSp>
        <p:nvGrpSpPr>
          <p:cNvPr id="139" name="Group 139">
            <a:hlinkClick r:id="" action="ppaction://hlinkshowjump?jump=previousslide"/>
          </p:cNvPr>
          <p:cNvGrpSpPr/>
          <p:nvPr/>
        </p:nvGrpSpPr>
        <p:grpSpPr>
          <a:xfrm>
            <a:off x="8488688" y="6575220"/>
            <a:ext cx="109845" cy="146460"/>
            <a:chOff x="0" y="0"/>
            <a:chExt cx="292918" cy="292918"/>
          </a:xfrm>
        </p:grpSpPr>
        <p:sp>
          <p:nvSpPr>
            <p:cNvPr id="137" name="Shape 137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222B31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138" name="Shape 138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22B3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142" name="Group 142">
            <a:hlinkClick r:id="" action="ppaction://hlinkshowjump?jump=nextslide"/>
          </p:cNvPr>
          <p:cNvGrpSpPr/>
          <p:nvPr/>
        </p:nvGrpSpPr>
        <p:grpSpPr>
          <a:xfrm flipH="1">
            <a:off x="8807776" y="6575220"/>
            <a:ext cx="109845" cy="146460"/>
            <a:chOff x="0" y="0"/>
            <a:chExt cx="292918" cy="292918"/>
          </a:xfrm>
        </p:grpSpPr>
        <p:sp>
          <p:nvSpPr>
            <p:cNvPr id="140" name="Shape 140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222B31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141" name="Shape 141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22B3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sp>
        <p:nvSpPr>
          <p:cNvPr id="143" name="Shape 143"/>
          <p:cNvSpPr>
            <a:spLocks noGrp="1"/>
          </p:cNvSpPr>
          <p:nvPr>
            <p:ph type="sldNum" sz="quarter" idx="2"/>
          </p:nvPr>
        </p:nvSpPr>
        <p:spPr>
          <a:xfrm>
            <a:off x="8639007" y="6578600"/>
            <a:ext cx="139430" cy="2032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grpSp>
        <p:nvGrpSpPr>
          <p:cNvPr id="151" name="Group 151"/>
          <p:cNvGrpSpPr/>
          <p:nvPr/>
        </p:nvGrpSpPr>
        <p:grpSpPr>
          <a:xfrm>
            <a:off x="206257" y="6579295"/>
            <a:ext cx="652434" cy="198656"/>
            <a:chOff x="0" y="0"/>
            <a:chExt cx="1739821" cy="397311"/>
          </a:xfrm>
        </p:grpSpPr>
        <p:grpSp>
          <p:nvGrpSpPr>
            <p:cNvPr id="146" name="Group 146"/>
            <p:cNvGrpSpPr/>
            <p:nvPr/>
          </p:nvGrpSpPr>
          <p:grpSpPr>
            <a:xfrm>
              <a:off x="0" y="16976"/>
              <a:ext cx="378730" cy="275796"/>
              <a:chOff x="0" y="0"/>
              <a:chExt cx="378729" cy="275794"/>
            </a:xfrm>
          </p:grpSpPr>
          <p:sp>
            <p:nvSpPr>
              <p:cNvPr id="144" name="Shape 144"/>
              <p:cNvSpPr/>
              <p:nvPr/>
            </p:nvSpPr>
            <p:spPr>
              <a:xfrm>
                <a:off x="105200" y="0"/>
                <a:ext cx="273530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7316"/>
                    </a:moveTo>
                    <a:cubicBezTo>
                      <a:pt x="21600" y="19682"/>
                      <a:pt x="20404" y="21600"/>
                      <a:pt x="18928" y="21600"/>
                    </a:cubicBezTo>
                    <a:cubicBezTo>
                      <a:pt x="17453" y="21600"/>
                      <a:pt x="16257" y="19682"/>
                      <a:pt x="16257" y="17316"/>
                    </a:cubicBezTo>
                    <a:cubicBezTo>
                      <a:pt x="16257" y="12492"/>
                      <a:pt x="13809" y="8567"/>
                      <a:pt x="10800" y="8567"/>
                    </a:cubicBezTo>
                    <a:cubicBezTo>
                      <a:pt x="7791" y="8567"/>
                      <a:pt x="5343" y="12492"/>
                      <a:pt x="5343" y="17316"/>
                    </a:cubicBezTo>
                    <a:cubicBezTo>
                      <a:pt x="5343" y="19682"/>
                      <a:pt x="4147" y="21600"/>
                      <a:pt x="2672" y="21600"/>
                    </a:cubicBezTo>
                    <a:cubicBezTo>
                      <a:pt x="1197" y="21600"/>
                      <a:pt x="0" y="19682"/>
                      <a:pt x="0" y="17316"/>
                    </a:cubicBezTo>
                    <a:cubicBezTo>
                      <a:pt x="0" y="12691"/>
                      <a:pt x="1123" y="8343"/>
                      <a:pt x="3163" y="5072"/>
                    </a:cubicBezTo>
                    <a:cubicBezTo>
                      <a:pt x="5204" y="1801"/>
                      <a:pt x="7915" y="0"/>
                      <a:pt x="10800" y="0"/>
                    </a:cubicBezTo>
                    <a:cubicBezTo>
                      <a:pt x="13685" y="0"/>
                      <a:pt x="16397" y="1801"/>
                      <a:pt x="18437" y="5072"/>
                    </a:cubicBezTo>
                    <a:cubicBezTo>
                      <a:pt x="20477" y="8343"/>
                      <a:pt x="21600" y="12691"/>
                      <a:pt x="21600" y="17316"/>
                    </a:cubicBezTo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45" name="Shape 145"/>
              <p:cNvSpPr/>
              <p:nvPr/>
            </p:nvSpPr>
            <p:spPr>
              <a:xfrm>
                <a:off x="0" y="105200"/>
                <a:ext cx="273528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003" y="6600"/>
                    </a:moveTo>
                    <a:cubicBezTo>
                      <a:pt x="17003" y="3730"/>
                      <a:pt x="18459" y="1393"/>
                      <a:pt x="20250" y="1393"/>
                    </a:cubicBezTo>
                    <a:cubicBezTo>
                      <a:pt x="20499" y="1393"/>
                      <a:pt x="20740" y="1442"/>
                      <a:pt x="20972" y="1527"/>
                    </a:cubicBezTo>
                    <a:cubicBezTo>
                      <a:pt x="20482" y="594"/>
                      <a:pt x="19749" y="0"/>
                      <a:pt x="18928" y="0"/>
                    </a:cubicBezTo>
                    <a:cubicBezTo>
                      <a:pt x="17453" y="0"/>
                      <a:pt x="16257" y="1918"/>
                      <a:pt x="16257" y="4284"/>
                    </a:cubicBezTo>
                    <a:cubicBezTo>
                      <a:pt x="16257" y="6254"/>
                      <a:pt x="15844" y="8067"/>
                      <a:pt x="15156" y="9532"/>
                    </a:cubicBezTo>
                    <a:cubicBezTo>
                      <a:pt x="16156" y="9547"/>
                      <a:pt x="16966" y="10855"/>
                      <a:pt x="16966" y="12461"/>
                    </a:cubicBezTo>
                    <a:cubicBezTo>
                      <a:pt x="16966" y="14077"/>
                      <a:pt x="16146" y="15392"/>
                      <a:pt x="15138" y="15392"/>
                    </a:cubicBezTo>
                    <a:cubicBezTo>
                      <a:pt x="14130" y="15392"/>
                      <a:pt x="13310" y="14077"/>
                      <a:pt x="13310" y="12461"/>
                    </a:cubicBezTo>
                    <a:cubicBezTo>
                      <a:pt x="13310" y="12313"/>
                      <a:pt x="13319" y="12169"/>
                      <a:pt x="13333" y="12027"/>
                    </a:cubicBezTo>
                    <a:cubicBezTo>
                      <a:pt x="12575" y="12667"/>
                      <a:pt x="11714" y="13033"/>
                      <a:pt x="10800" y="13033"/>
                    </a:cubicBezTo>
                    <a:cubicBezTo>
                      <a:pt x="9907" y="13033"/>
                      <a:pt x="9065" y="12681"/>
                      <a:pt x="8321" y="12068"/>
                    </a:cubicBezTo>
                    <a:cubicBezTo>
                      <a:pt x="8331" y="12197"/>
                      <a:pt x="8339" y="12327"/>
                      <a:pt x="8339" y="12461"/>
                    </a:cubicBezTo>
                    <a:cubicBezTo>
                      <a:pt x="8339" y="14077"/>
                      <a:pt x="7519" y="15392"/>
                      <a:pt x="6511" y="15392"/>
                    </a:cubicBezTo>
                    <a:cubicBezTo>
                      <a:pt x="5503" y="15392"/>
                      <a:pt x="4683" y="14077"/>
                      <a:pt x="4683" y="12461"/>
                    </a:cubicBezTo>
                    <a:cubicBezTo>
                      <a:pt x="4683" y="10880"/>
                      <a:pt x="5468" y="9591"/>
                      <a:pt x="6446" y="9535"/>
                    </a:cubicBezTo>
                    <a:cubicBezTo>
                      <a:pt x="5757" y="8071"/>
                      <a:pt x="5343" y="6255"/>
                      <a:pt x="5343" y="4284"/>
                    </a:cubicBezTo>
                    <a:cubicBezTo>
                      <a:pt x="5343" y="1918"/>
                      <a:pt x="4147" y="0"/>
                      <a:pt x="2671" y="0"/>
                    </a:cubicBezTo>
                    <a:cubicBezTo>
                      <a:pt x="1843" y="0"/>
                      <a:pt x="1103" y="605"/>
                      <a:pt x="613" y="1554"/>
                    </a:cubicBezTo>
                    <a:cubicBezTo>
                      <a:pt x="865" y="1453"/>
                      <a:pt x="1127" y="1393"/>
                      <a:pt x="1399" y="1393"/>
                    </a:cubicBezTo>
                    <a:cubicBezTo>
                      <a:pt x="3190" y="1393"/>
                      <a:pt x="4646" y="3730"/>
                      <a:pt x="4646" y="6600"/>
                    </a:cubicBezTo>
                    <a:cubicBezTo>
                      <a:pt x="4646" y="9472"/>
                      <a:pt x="3190" y="11808"/>
                      <a:pt x="1399" y="11808"/>
                    </a:cubicBezTo>
                    <a:cubicBezTo>
                      <a:pt x="1284" y="11808"/>
                      <a:pt x="1171" y="11799"/>
                      <a:pt x="1060" y="11780"/>
                    </a:cubicBezTo>
                    <a:cubicBezTo>
                      <a:pt x="1581" y="13519"/>
                      <a:pt x="2287" y="15123"/>
                      <a:pt x="3163" y="16528"/>
                    </a:cubicBezTo>
                    <a:cubicBezTo>
                      <a:pt x="4357" y="18443"/>
                      <a:pt x="5783" y="19849"/>
                      <a:pt x="7337" y="20690"/>
                    </a:cubicBezTo>
                    <a:cubicBezTo>
                      <a:pt x="7583" y="17880"/>
                      <a:pt x="9088" y="15708"/>
                      <a:pt x="10908" y="15708"/>
                    </a:cubicBezTo>
                    <a:cubicBezTo>
                      <a:pt x="12703" y="15708"/>
                      <a:pt x="14192" y="17823"/>
                      <a:pt x="14467" y="20580"/>
                    </a:cubicBezTo>
                    <a:cubicBezTo>
                      <a:pt x="15943" y="19728"/>
                      <a:pt x="17295" y="18359"/>
                      <a:pt x="18437" y="16528"/>
                    </a:cubicBezTo>
                    <a:cubicBezTo>
                      <a:pt x="19312" y="15125"/>
                      <a:pt x="20017" y="13522"/>
                      <a:pt x="20539" y="11785"/>
                    </a:cubicBezTo>
                    <a:cubicBezTo>
                      <a:pt x="20444" y="11799"/>
                      <a:pt x="20348" y="11808"/>
                      <a:pt x="20250" y="11808"/>
                    </a:cubicBezTo>
                    <a:cubicBezTo>
                      <a:pt x="18459" y="11808"/>
                      <a:pt x="17003" y="9472"/>
                      <a:pt x="17003" y="6600"/>
                    </a:cubicBezTo>
                    <a:close/>
                    <a:moveTo>
                      <a:pt x="21563" y="3598"/>
                    </a:moveTo>
                    <a:cubicBezTo>
                      <a:pt x="21191" y="3178"/>
                      <a:pt x="20738" y="2930"/>
                      <a:pt x="20250" y="2930"/>
                    </a:cubicBezTo>
                    <a:cubicBezTo>
                      <a:pt x="18988" y="2930"/>
                      <a:pt x="17961" y="4577"/>
                      <a:pt x="17961" y="6600"/>
                    </a:cubicBezTo>
                    <a:cubicBezTo>
                      <a:pt x="17961" y="8625"/>
                      <a:pt x="18988" y="10271"/>
                      <a:pt x="20250" y="10271"/>
                    </a:cubicBezTo>
                    <a:cubicBezTo>
                      <a:pt x="20507" y="10271"/>
                      <a:pt x="20753" y="10200"/>
                      <a:pt x="20983" y="10075"/>
                    </a:cubicBezTo>
                    <a:cubicBezTo>
                      <a:pt x="21388" y="8239"/>
                      <a:pt x="21600" y="6288"/>
                      <a:pt x="21600" y="4284"/>
                    </a:cubicBezTo>
                    <a:cubicBezTo>
                      <a:pt x="21600" y="4049"/>
                      <a:pt x="21585" y="3822"/>
                      <a:pt x="21563" y="3598"/>
                    </a:cubicBezTo>
                    <a:close/>
                    <a:moveTo>
                      <a:pt x="3688" y="6600"/>
                    </a:moveTo>
                    <a:cubicBezTo>
                      <a:pt x="3688" y="4577"/>
                      <a:pt x="2661" y="2930"/>
                      <a:pt x="1399" y="2930"/>
                    </a:cubicBezTo>
                    <a:cubicBezTo>
                      <a:pt x="886" y="2930"/>
                      <a:pt x="413" y="3205"/>
                      <a:pt x="31" y="3664"/>
                    </a:cubicBezTo>
                    <a:cubicBezTo>
                      <a:pt x="13" y="3867"/>
                      <a:pt x="0" y="4073"/>
                      <a:pt x="0" y="4284"/>
                    </a:cubicBezTo>
                    <a:cubicBezTo>
                      <a:pt x="0" y="6276"/>
                      <a:pt x="210" y="8216"/>
                      <a:pt x="610" y="10042"/>
                    </a:cubicBezTo>
                    <a:cubicBezTo>
                      <a:pt x="856" y="10188"/>
                      <a:pt x="1121" y="10271"/>
                      <a:pt x="1399" y="10271"/>
                    </a:cubicBezTo>
                    <a:cubicBezTo>
                      <a:pt x="2661" y="10271"/>
                      <a:pt x="3688" y="8625"/>
                      <a:pt x="3688" y="6600"/>
                    </a:cubicBezTo>
                    <a:close/>
                    <a:moveTo>
                      <a:pt x="5642" y="12461"/>
                    </a:moveTo>
                    <a:cubicBezTo>
                      <a:pt x="5642" y="13229"/>
                      <a:pt x="6032" y="13855"/>
                      <a:pt x="6511" y="13855"/>
                    </a:cubicBezTo>
                    <a:cubicBezTo>
                      <a:pt x="6991" y="13855"/>
                      <a:pt x="7380" y="13229"/>
                      <a:pt x="7380" y="12461"/>
                    </a:cubicBezTo>
                    <a:cubicBezTo>
                      <a:pt x="7380" y="11693"/>
                      <a:pt x="6991" y="11067"/>
                      <a:pt x="6511" y="11067"/>
                    </a:cubicBezTo>
                    <a:cubicBezTo>
                      <a:pt x="6032" y="11067"/>
                      <a:pt x="5642" y="11693"/>
                      <a:pt x="5642" y="12461"/>
                    </a:cubicBezTo>
                    <a:close/>
                    <a:moveTo>
                      <a:pt x="15138" y="13855"/>
                    </a:moveTo>
                    <a:cubicBezTo>
                      <a:pt x="15617" y="13855"/>
                      <a:pt x="16007" y="13229"/>
                      <a:pt x="16007" y="12461"/>
                    </a:cubicBezTo>
                    <a:cubicBezTo>
                      <a:pt x="16007" y="11693"/>
                      <a:pt x="15617" y="11067"/>
                      <a:pt x="15138" y="11067"/>
                    </a:cubicBezTo>
                    <a:cubicBezTo>
                      <a:pt x="14659" y="11067"/>
                      <a:pt x="14269" y="11693"/>
                      <a:pt x="14269" y="12461"/>
                    </a:cubicBezTo>
                    <a:cubicBezTo>
                      <a:pt x="14269" y="13229"/>
                      <a:pt x="14659" y="13855"/>
                      <a:pt x="15138" y="13855"/>
                    </a:cubicBezTo>
                    <a:close/>
                    <a:moveTo>
                      <a:pt x="10908" y="17245"/>
                    </a:moveTo>
                    <a:cubicBezTo>
                      <a:pt x="9525" y="17245"/>
                      <a:pt x="8387" y="18952"/>
                      <a:pt x="8268" y="21121"/>
                    </a:cubicBezTo>
                    <a:cubicBezTo>
                      <a:pt x="9088" y="21435"/>
                      <a:pt x="9936" y="21600"/>
                      <a:pt x="10800" y="21600"/>
                    </a:cubicBezTo>
                    <a:cubicBezTo>
                      <a:pt x="11738" y="21600"/>
                      <a:pt x="12658" y="21406"/>
                      <a:pt x="13542" y="21036"/>
                    </a:cubicBezTo>
                    <a:cubicBezTo>
                      <a:pt x="13399" y="18908"/>
                      <a:pt x="12273" y="17245"/>
                      <a:pt x="10908" y="1724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150" name="Group 150"/>
            <p:cNvGrpSpPr/>
            <p:nvPr/>
          </p:nvGrpSpPr>
          <p:grpSpPr>
            <a:xfrm>
              <a:off x="451491" y="-1"/>
              <a:ext cx="1288331" cy="397313"/>
              <a:chOff x="0" y="0"/>
              <a:chExt cx="1288330" cy="397311"/>
            </a:xfrm>
          </p:grpSpPr>
          <p:sp>
            <p:nvSpPr>
              <p:cNvPr id="147" name="Shape 147"/>
              <p:cNvSpPr/>
              <p:nvPr/>
            </p:nvSpPr>
            <p:spPr>
              <a:xfrm>
                <a:off x="0" y="0"/>
                <a:ext cx="1288331" cy="267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09" y="0"/>
                    </a:moveTo>
                    <a:cubicBezTo>
                      <a:pt x="11534" y="0"/>
                      <a:pt x="11413" y="501"/>
                      <a:pt x="11413" y="1340"/>
                    </a:cubicBezTo>
                    <a:cubicBezTo>
                      <a:pt x="11413" y="2179"/>
                      <a:pt x="11534" y="2681"/>
                      <a:pt x="11709" y="2681"/>
                    </a:cubicBezTo>
                    <a:lnTo>
                      <a:pt x="12014" y="2681"/>
                    </a:lnTo>
                    <a:lnTo>
                      <a:pt x="12014" y="18319"/>
                    </a:lnTo>
                    <a:lnTo>
                      <a:pt x="11709" y="18319"/>
                    </a:lnTo>
                    <a:cubicBezTo>
                      <a:pt x="11534" y="18319"/>
                      <a:pt x="11413" y="18820"/>
                      <a:pt x="11413" y="19659"/>
                    </a:cubicBezTo>
                    <a:cubicBezTo>
                      <a:pt x="11413" y="20498"/>
                      <a:pt x="11534" y="21000"/>
                      <a:pt x="11709" y="21000"/>
                    </a:cubicBezTo>
                    <a:lnTo>
                      <a:pt x="12960" y="21000"/>
                    </a:lnTo>
                    <a:cubicBezTo>
                      <a:pt x="13134" y="21000"/>
                      <a:pt x="13256" y="20498"/>
                      <a:pt x="13256" y="19659"/>
                    </a:cubicBezTo>
                    <a:cubicBezTo>
                      <a:pt x="13256" y="18820"/>
                      <a:pt x="13134" y="18319"/>
                      <a:pt x="12960" y="18319"/>
                    </a:cubicBezTo>
                    <a:lnTo>
                      <a:pt x="12571" y="18319"/>
                    </a:lnTo>
                    <a:lnTo>
                      <a:pt x="12571" y="2681"/>
                    </a:lnTo>
                    <a:lnTo>
                      <a:pt x="13613" y="2681"/>
                    </a:lnTo>
                    <a:cubicBezTo>
                      <a:pt x="13871" y="2681"/>
                      <a:pt x="14055" y="3073"/>
                      <a:pt x="14179" y="3686"/>
                    </a:cubicBezTo>
                    <a:cubicBezTo>
                      <a:pt x="14303" y="4297"/>
                      <a:pt x="14368" y="5355"/>
                      <a:pt x="14368" y="6730"/>
                    </a:cubicBezTo>
                    <a:cubicBezTo>
                      <a:pt x="14368" y="8105"/>
                      <a:pt x="14303" y="9163"/>
                      <a:pt x="14179" y="9774"/>
                    </a:cubicBezTo>
                    <a:cubicBezTo>
                      <a:pt x="14055" y="10387"/>
                      <a:pt x="13871" y="10723"/>
                      <a:pt x="13613" y="10723"/>
                    </a:cubicBezTo>
                    <a:lnTo>
                      <a:pt x="13123" y="10723"/>
                    </a:lnTo>
                    <a:cubicBezTo>
                      <a:pt x="12948" y="10723"/>
                      <a:pt x="12826" y="11225"/>
                      <a:pt x="12826" y="12064"/>
                    </a:cubicBezTo>
                    <a:cubicBezTo>
                      <a:pt x="12826" y="12903"/>
                      <a:pt x="12948" y="13404"/>
                      <a:pt x="13123" y="13404"/>
                    </a:cubicBezTo>
                    <a:lnTo>
                      <a:pt x="13613" y="13404"/>
                    </a:lnTo>
                    <a:cubicBezTo>
                      <a:pt x="14043" y="13404"/>
                      <a:pt x="14378" y="12863"/>
                      <a:pt x="14612" y="11673"/>
                    </a:cubicBezTo>
                    <a:cubicBezTo>
                      <a:pt x="14842" y="10498"/>
                      <a:pt x="14960" y="8860"/>
                      <a:pt x="14960" y="6744"/>
                    </a:cubicBezTo>
                    <a:cubicBezTo>
                      <a:pt x="14960" y="4628"/>
                      <a:pt x="14842" y="2962"/>
                      <a:pt x="14612" y="1787"/>
                    </a:cubicBezTo>
                    <a:cubicBezTo>
                      <a:pt x="14378" y="597"/>
                      <a:pt x="14043" y="0"/>
                      <a:pt x="13613" y="0"/>
                    </a:cubicBezTo>
                    <a:lnTo>
                      <a:pt x="11709" y="0"/>
                    </a:lnTo>
                    <a:close/>
                    <a:moveTo>
                      <a:pt x="84" y="2052"/>
                    </a:moveTo>
                    <a:cubicBezTo>
                      <a:pt x="27" y="2052"/>
                      <a:pt x="0" y="2199"/>
                      <a:pt x="0" y="2471"/>
                    </a:cubicBezTo>
                    <a:cubicBezTo>
                      <a:pt x="0" y="2746"/>
                      <a:pt x="27" y="2876"/>
                      <a:pt x="84" y="2876"/>
                    </a:cubicBezTo>
                    <a:lnTo>
                      <a:pt x="482" y="2876"/>
                    </a:lnTo>
                    <a:cubicBezTo>
                      <a:pt x="539" y="2876"/>
                      <a:pt x="569" y="3009"/>
                      <a:pt x="569" y="3281"/>
                    </a:cubicBezTo>
                    <a:lnTo>
                      <a:pt x="569" y="19952"/>
                    </a:lnTo>
                    <a:cubicBezTo>
                      <a:pt x="569" y="20226"/>
                      <a:pt x="539" y="20357"/>
                      <a:pt x="482" y="20357"/>
                    </a:cubicBezTo>
                    <a:lnTo>
                      <a:pt x="84" y="20357"/>
                    </a:lnTo>
                    <a:cubicBezTo>
                      <a:pt x="27" y="20357"/>
                      <a:pt x="0" y="20490"/>
                      <a:pt x="0" y="20762"/>
                    </a:cubicBezTo>
                    <a:cubicBezTo>
                      <a:pt x="0" y="21036"/>
                      <a:pt x="27" y="21181"/>
                      <a:pt x="84" y="21181"/>
                    </a:cubicBezTo>
                    <a:lnTo>
                      <a:pt x="1335" y="21181"/>
                    </a:lnTo>
                    <a:cubicBezTo>
                      <a:pt x="1393" y="21181"/>
                      <a:pt x="1420" y="21036"/>
                      <a:pt x="1420" y="20762"/>
                    </a:cubicBezTo>
                    <a:cubicBezTo>
                      <a:pt x="1420" y="20490"/>
                      <a:pt x="1393" y="20357"/>
                      <a:pt x="1335" y="20357"/>
                    </a:cubicBezTo>
                    <a:lnTo>
                      <a:pt x="825" y="20357"/>
                    </a:lnTo>
                    <a:cubicBezTo>
                      <a:pt x="768" y="20357"/>
                      <a:pt x="737" y="20226"/>
                      <a:pt x="737" y="19952"/>
                    </a:cubicBezTo>
                    <a:lnTo>
                      <a:pt x="737" y="3965"/>
                    </a:lnTo>
                    <a:cubicBezTo>
                      <a:pt x="737" y="3820"/>
                      <a:pt x="744" y="3750"/>
                      <a:pt x="755" y="3742"/>
                    </a:cubicBezTo>
                    <a:cubicBezTo>
                      <a:pt x="766" y="3733"/>
                      <a:pt x="776" y="3753"/>
                      <a:pt x="784" y="3826"/>
                    </a:cubicBezTo>
                    <a:lnTo>
                      <a:pt x="2375" y="20762"/>
                    </a:lnTo>
                    <a:cubicBezTo>
                      <a:pt x="2401" y="21036"/>
                      <a:pt x="2443" y="21181"/>
                      <a:pt x="2500" y="21181"/>
                    </a:cubicBezTo>
                    <a:cubicBezTo>
                      <a:pt x="2557" y="21181"/>
                      <a:pt x="2598" y="21036"/>
                      <a:pt x="2625" y="20762"/>
                    </a:cubicBezTo>
                    <a:lnTo>
                      <a:pt x="4215" y="3826"/>
                    </a:lnTo>
                    <a:cubicBezTo>
                      <a:pt x="4223" y="3753"/>
                      <a:pt x="4233" y="3733"/>
                      <a:pt x="4245" y="3742"/>
                    </a:cubicBezTo>
                    <a:cubicBezTo>
                      <a:pt x="4256" y="3750"/>
                      <a:pt x="4259" y="3820"/>
                      <a:pt x="4259" y="3965"/>
                    </a:cubicBezTo>
                    <a:lnTo>
                      <a:pt x="4259" y="19952"/>
                    </a:lnTo>
                    <a:cubicBezTo>
                      <a:pt x="4259" y="20226"/>
                      <a:pt x="4231" y="20357"/>
                      <a:pt x="4175" y="20357"/>
                    </a:cubicBezTo>
                    <a:lnTo>
                      <a:pt x="3664" y="20357"/>
                    </a:lnTo>
                    <a:cubicBezTo>
                      <a:pt x="3607" y="20357"/>
                      <a:pt x="3580" y="20490"/>
                      <a:pt x="3580" y="20762"/>
                    </a:cubicBezTo>
                    <a:cubicBezTo>
                      <a:pt x="3580" y="21036"/>
                      <a:pt x="3607" y="21181"/>
                      <a:pt x="3664" y="21181"/>
                    </a:cubicBezTo>
                    <a:lnTo>
                      <a:pt x="4912" y="21181"/>
                    </a:lnTo>
                    <a:cubicBezTo>
                      <a:pt x="4969" y="21181"/>
                      <a:pt x="4999" y="21036"/>
                      <a:pt x="4999" y="20762"/>
                    </a:cubicBezTo>
                    <a:cubicBezTo>
                      <a:pt x="4999" y="20490"/>
                      <a:pt x="4969" y="20357"/>
                      <a:pt x="4912" y="20357"/>
                    </a:cubicBezTo>
                    <a:lnTo>
                      <a:pt x="4517" y="20357"/>
                    </a:lnTo>
                    <a:cubicBezTo>
                      <a:pt x="4460" y="20357"/>
                      <a:pt x="4430" y="20226"/>
                      <a:pt x="4430" y="19952"/>
                    </a:cubicBezTo>
                    <a:lnTo>
                      <a:pt x="4430" y="3281"/>
                    </a:lnTo>
                    <a:cubicBezTo>
                      <a:pt x="4430" y="3009"/>
                      <a:pt x="4460" y="2876"/>
                      <a:pt x="4517" y="2876"/>
                    </a:cubicBezTo>
                    <a:lnTo>
                      <a:pt x="4912" y="2876"/>
                    </a:lnTo>
                    <a:cubicBezTo>
                      <a:pt x="4969" y="2876"/>
                      <a:pt x="4999" y="2746"/>
                      <a:pt x="4999" y="2471"/>
                    </a:cubicBezTo>
                    <a:cubicBezTo>
                      <a:pt x="4999" y="2199"/>
                      <a:pt x="4969" y="2052"/>
                      <a:pt x="4912" y="2052"/>
                    </a:cubicBezTo>
                    <a:lnTo>
                      <a:pt x="4288" y="2052"/>
                    </a:lnTo>
                    <a:cubicBezTo>
                      <a:pt x="4246" y="2052"/>
                      <a:pt x="4216" y="2090"/>
                      <a:pt x="4195" y="2164"/>
                    </a:cubicBezTo>
                    <a:cubicBezTo>
                      <a:pt x="4174" y="2235"/>
                      <a:pt x="4157" y="2344"/>
                      <a:pt x="4146" y="2471"/>
                    </a:cubicBezTo>
                    <a:lnTo>
                      <a:pt x="2555" y="19408"/>
                    </a:lnTo>
                    <a:cubicBezTo>
                      <a:pt x="2517" y="19790"/>
                      <a:pt x="2479" y="19790"/>
                      <a:pt x="2442" y="19408"/>
                    </a:cubicBezTo>
                    <a:lnTo>
                      <a:pt x="851" y="2471"/>
                    </a:lnTo>
                    <a:cubicBezTo>
                      <a:pt x="839" y="2344"/>
                      <a:pt x="825" y="2235"/>
                      <a:pt x="804" y="2164"/>
                    </a:cubicBezTo>
                    <a:cubicBezTo>
                      <a:pt x="783" y="2090"/>
                      <a:pt x="753" y="2052"/>
                      <a:pt x="711" y="2052"/>
                    </a:cubicBezTo>
                    <a:lnTo>
                      <a:pt x="84" y="2052"/>
                    </a:lnTo>
                    <a:close/>
                    <a:moveTo>
                      <a:pt x="17277" y="5222"/>
                    </a:moveTo>
                    <a:cubicBezTo>
                      <a:pt x="17138" y="5222"/>
                      <a:pt x="17008" y="5330"/>
                      <a:pt x="16885" y="5557"/>
                    </a:cubicBezTo>
                    <a:cubicBezTo>
                      <a:pt x="16772" y="5765"/>
                      <a:pt x="16666" y="6030"/>
                      <a:pt x="16575" y="6325"/>
                    </a:cubicBezTo>
                    <a:cubicBezTo>
                      <a:pt x="16535" y="6450"/>
                      <a:pt x="16500" y="6511"/>
                      <a:pt x="16464" y="6646"/>
                    </a:cubicBezTo>
                    <a:cubicBezTo>
                      <a:pt x="16446" y="5920"/>
                      <a:pt x="16331" y="5362"/>
                      <a:pt x="16171" y="5362"/>
                    </a:cubicBezTo>
                    <a:lnTo>
                      <a:pt x="15602" y="5362"/>
                    </a:lnTo>
                    <a:cubicBezTo>
                      <a:pt x="15427" y="5362"/>
                      <a:pt x="15306" y="6087"/>
                      <a:pt x="15306" y="6925"/>
                    </a:cubicBezTo>
                    <a:cubicBezTo>
                      <a:pt x="15306" y="7764"/>
                      <a:pt x="15427" y="8489"/>
                      <a:pt x="15602" y="8489"/>
                    </a:cubicBezTo>
                    <a:lnTo>
                      <a:pt x="15915" y="8489"/>
                    </a:lnTo>
                    <a:lnTo>
                      <a:pt x="15915" y="18319"/>
                    </a:lnTo>
                    <a:lnTo>
                      <a:pt x="15602" y="18319"/>
                    </a:lnTo>
                    <a:cubicBezTo>
                      <a:pt x="15427" y="18319"/>
                      <a:pt x="15306" y="18820"/>
                      <a:pt x="15306" y="19659"/>
                    </a:cubicBezTo>
                    <a:cubicBezTo>
                      <a:pt x="15306" y="20498"/>
                      <a:pt x="15427" y="21000"/>
                      <a:pt x="15602" y="21000"/>
                    </a:cubicBezTo>
                    <a:lnTo>
                      <a:pt x="16795" y="21000"/>
                    </a:lnTo>
                    <a:cubicBezTo>
                      <a:pt x="16970" y="21000"/>
                      <a:pt x="17091" y="20498"/>
                      <a:pt x="17091" y="19659"/>
                    </a:cubicBezTo>
                    <a:cubicBezTo>
                      <a:pt x="17091" y="18820"/>
                      <a:pt x="16970" y="18319"/>
                      <a:pt x="16795" y="18319"/>
                    </a:cubicBezTo>
                    <a:lnTo>
                      <a:pt x="16473" y="18319"/>
                    </a:lnTo>
                    <a:lnTo>
                      <a:pt x="16473" y="11030"/>
                    </a:lnTo>
                    <a:cubicBezTo>
                      <a:pt x="16566" y="10507"/>
                      <a:pt x="16612" y="10028"/>
                      <a:pt x="16694" y="9592"/>
                    </a:cubicBezTo>
                    <a:cubicBezTo>
                      <a:pt x="16767" y="9192"/>
                      <a:pt x="16859" y="8819"/>
                      <a:pt x="16966" y="8489"/>
                    </a:cubicBezTo>
                    <a:cubicBezTo>
                      <a:pt x="17058" y="8210"/>
                      <a:pt x="17161" y="8070"/>
                      <a:pt x="17280" y="8070"/>
                    </a:cubicBezTo>
                    <a:cubicBezTo>
                      <a:pt x="17441" y="8070"/>
                      <a:pt x="17555" y="8252"/>
                      <a:pt x="17634" y="8615"/>
                    </a:cubicBezTo>
                    <a:cubicBezTo>
                      <a:pt x="17712" y="8970"/>
                      <a:pt x="17747" y="9386"/>
                      <a:pt x="17747" y="9927"/>
                    </a:cubicBezTo>
                    <a:cubicBezTo>
                      <a:pt x="17747" y="10766"/>
                      <a:pt x="17869" y="11352"/>
                      <a:pt x="18044" y="11352"/>
                    </a:cubicBezTo>
                    <a:cubicBezTo>
                      <a:pt x="18218" y="11352"/>
                      <a:pt x="18343" y="10766"/>
                      <a:pt x="18343" y="9927"/>
                    </a:cubicBezTo>
                    <a:cubicBezTo>
                      <a:pt x="18343" y="9289"/>
                      <a:pt x="18318" y="8677"/>
                      <a:pt x="18270" y="8112"/>
                    </a:cubicBezTo>
                    <a:cubicBezTo>
                      <a:pt x="18221" y="7535"/>
                      <a:pt x="18148" y="7015"/>
                      <a:pt x="18052" y="6576"/>
                    </a:cubicBezTo>
                    <a:cubicBezTo>
                      <a:pt x="17958" y="6147"/>
                      <a:pt x="17845" y="5808"/>
                      <a:pt x="17715" y="5571"/>
                    </a:cubicBezTo>
                    <a:cubicBezTo>
                      <a:pt x="17587" y="5335"/>
                      <a:pt x="17438" y="5222"/>
                      <a:pt x="17277" y="5222"/>
                    </a:cubicBezTo>
                    <a:close/>
                    <a:moveTo>
                      <a:pt x="19997" y="5362"/>
                    </a:moveTo>
                    <a:cubicBezTo>
                      <a:pt x="19767" y="5362"/>
                      <a:pt x="19548" y="5565"/>
                      <a:pt x="19350" y="5962"/>
                    </a:cubicBezTo>
                    <a:cubicBezTo>
                      <a:pt x="19151" y="6362"/>
                      <a:pt x="18980" y="6931"/>
                      <a:pt x="18839" y="7651"/>
                    </a:cubicBezTo>
                    <a:cubicBezTo>
                      <a:pt x="18699" y="8366"/>
                      <a:pt x="18589" y="9238"/>
                      <a:pt x="18511" y="10235"/>
                    </a:cubicBezTo>
                    <a:cubicBezTo>
                      <a:pt x="18434" y="11218"/>
                      <a:pt x="18395" y="12313"/>
                      <a:pt x="18395" y="13488"/>
                    </a:cubicBezTo>
                    <a:cubicBezTo>
                      <a:pt x="18395" y="14662"/>
                      <a:pt x="18434" y="15744"/>
                      <a:pt x="18511" y="16727"/>
                    </a:cubicBezTo>
                    <a:cubicBezTo>
                      <a:pt x="18589" y="17724"/>
                      <a:pt x="18699" y="18597"/>
                      <a:pt x="18839" y="19310"/>
                    </a:cubicBezTo>
                    <a:cubicBezTo>
                      <a:pt x="18980" y="20031"/>
                      <a:pt x="19150" y="20599"/>
                      <a:pt x="19350" y="21000"/>
                    </a:cubicBezTo>
                    <a:cubicBezTo>
                      <a:pt x="19547" y="21396"/>
                      <a:pt x="19765" y="21600"/>
                      <a:pt x="19997" y="21600"/>
                    </a:cubicBezTo>
                    <a:cubicBezTo>
                      <a:pt x="20229" y="21600"/>
                      <a:pt x="20448" y="21396"/>
                      <a:pt x="20645" y="21000"/>
                    </a:cubicBezTo>
                    <a:cubicBezTo>
                      <a:pt x="20845" y="20599"/>
                      <a:pt x="21016" y="20029"/>
                      <a:pt x="21156" y="19310"/>
                    </a:cubicBezTo>
                    <a:cubicBezTo>
                      <a:pt x="21296" y="18595"/>
                      <a:pt x="21406" y="17723"/>
                      <a:pt x="21484" y="16727"/>
                    </a:cubicBezTo>
                    <a:cubicBezTo>
                      <a:pt x="21561" y="15742"/>
                      <a:pt x="21600" y="14661"/>
                      <a:pt x="21600" y="13488"/>
                    </a:cubicBezTo>
                    <a:cubicBezTo>
                      <a:pt x="21600" y="12314"/>
                      <a:pt x="21561" y="11220"/>
                      <a:pt x="21484" y="10235"/>
                    </a:cubicBezTo>
                    <a:cubicBezTo>
                      <a:pt x="21406" y="9238"/>
                      <a:pt x="21296" y="8367"/>
                      <a:pt x="21156" y="7651"/>
                    </a:cubicBezTo>
                    <a:cubicBezTo>
                      <a:pt x="21015" y="6931"/>
                      <a:pt x="20844" y="6363"/>
                      <a:pt x="20645" y="5962"/>
                    </a:cubicBezTo>
                    <a:cubicBezTo>
                      <a:pt x="20447" y="5565"/>
                      <a:pt x="20228" y="5362"/>
                      <a:pt x="19997" y="5362"/>
                    </a:cubicBezTo>
                    <a:close/>
                    <a:moveTo>
                      <a:pt x="6312" y="7247"/>
                    </a:moveTo>
                    <a:cubicBezTo>
                      <a:pt x="6187" y="7247"/>
                      <a:pt x="6067" y="7329"/>
                      <a:pt x="5957" y="7484"/>
                    </a:cubicBezTo>
                    <a:cubicBezTo>
                      <a:pt x="5847" y="7638"/>
                      <a:pt x="5751" y="7829"/>
                      <a:pt x="5664" y="8056"/>
                    </a:cubicBezTo>
                    <a:cubicBezTo>
                      <a:pt x="5577" y="8285"/>
                      <a:pt x="5498" y="8541"/>
                      <a:pt x="5432" y="8824"/>
                    </a:cubicBezTo>
                    <a:cubicBezTo>
                      <a:pt x="5365" y="9106"/>
                      <a:pt x="5314" y="9365"/>
                      <a:pt x="5272" y="9620"/>
                    </a:cubicBezTo>
                    <a:cubicBezTo>
                      <a:pt x="5238" y="9838"/>
                      <a:pt x="5244" y="10029"/>
                      <a:pt x="5290" y="10193"/>
                    </a:cubicBezTo>
                    <a:cubicBezTo>
                      <a:pt x="5335" y="10356"/>
                      <a:pt x="5375" y="10327"/>
                      <a:pt x="5409" y="10109"/>
                    </a:cubicBezTo>
                    <a:cubicBezTo>
                      <a:pt x="5443" y="9891"/>
                      <a:pt x="5487" y="9663"/>
                      <a:pt x="5542" y="9425"/>
                    </a:cubicBezTo>
                    <a:cubicBezTo>
                      <a:pt x="5597" y="9190"/>
                      <a:pt x="5660" y="8983"/>
                      <a:pt x="5734" y="8782"/>
                    </a:cubicBezTo>
                    <a:cubicBezTo>
                      <a:pt x="5808" y="8583"/>
                      <a:pt x="5892" y="8404"/>
                      <a:pt x="5986" y="8266"/>
                    </a:cubicBezTo>
                    <a:cubicBezTo>
                      <a:pt x="6081" y="8129"/>
                      <a:pt x="6190" y="8070"/>
                      <a:pt x="6312" y="8070"/>
                    </a:cubicBezTo>
                    <a:cubicBezTo>
                      <a:pt x="6448" y="8070"/>
                      <a:pt x="6570" y="8159"/>
                      <a:pt x="6680" y="8350"/>
                    </a:cubicBezTo>
                    <a:cubicBezTo>
                      <a:pt x="6790" y="8540"/>
                      <a:pt x="6883" y="8807"/>
                      <a:pt x="6959" y="9145"/>
                    </a:cubicBezTo>
                    <a:cubicBezTo>
                      <a:pt x="7035" y="9481"/>
                      <a:pt x="7091" y="9871"/>
                      <a:pt x="7133" y="10318"/>
                    </a:cubicBezTo>
                    <a:cubicBezTo>
                      <a:pt x="7175" y="10766"/>
                      <a:pt x="7197" y="11247"/>
                      <a:pt x="7197" y="11756"/>
                    </a:cubicBezTo>
                    <a:lnTo>
                      <a:pt x="7197" y="16950"/>
                    </a:lnTo>
                    <a:cubicBezTo>
                      <a:pt x="7118" y="17642"/>
                      <a:pt x="7021" y="18263"/>
                      <a:pt x="6907" y="18807"/>
                    </a:cubicBezTo>
                    <a:cubicBezTo>
                      <a:pt x="6808" y="19282"/>
                      <a:pt x="6690" y="19705"/>
                      <a:pt x="6550" y="20078"/>
                    </a:cubicBezTo>
                    <a:cubicBezTo>
                      <a:pt x="6410" y="20451"/>
                      <a:pt x="6248" y="20637"/>
                      <a:pt x="6062" y="20637"/>
                    </a:cubicBezTo>
                    <a:cubicBezTo>
                      <a:pt x="5778" y="20637"/>
                      <a:pt x="5565" y="20296"/>
                      <a:pt x="5423" y="19631"/>
                    </a:cubicBezTo>
                    <a:cubicBezTo>
                      <a:pt x="5281" y="18966"/>
                      <a:pt x="5208" y="18115"/>
                      <a:pt x="5208" y="17076"/>
                    </a:cubicBezTo>
                    <a:cubicBezTo>
                      <a:pt x="5208" y="16567"/>
                      <a:pt x="5227" y="16102"/>
                      <a:pt x="5264" y="15666"/>
                    </a:cubicBezTo>
                    <a:cubicBezTo>
                      <a:pt x="5299" y="15230"/>
                      <a:pt x="5355" y="14844"/>
                      <a:pt x="5435" y="14535"/>
                    </a:cubicBezTo>
                    <a:cubicBezTo>
                      <a:pt x="5514" y="14224"/>
                      <a:pt x="5615" y="13990"/>
                      <a:pt x="5737" y="13809"/>
                    </a:cubicBezTo>
                    <a:cubicBezTo>
                      <a:pt x="5858" y="13628"/>
                      <a:pt x="6005" y="13530"/>
                      <a:pt x="6175" y="13530"/>
                    </a:cubicBezTo>
                    <a:lnTo>
                      <a:pt x="6770" y="13530"/>
                    </a:lnTo>
                    <a:cubicBezTo>
                      <a:pt x="6827" y="13530"/>
                      <a:pt x="6857" y="13398"/>
                      <a:pt x="6857" y="13125"/>
                    </a:cubicBezTo>
                    <a:cubicBezTo>
                      <a:pt x="6857" y="12852"/>
                      <a:pt x="6827" y="12706"/>
                      <a:pt x="6770" y="12706"/>
                    </a:cubicBezTo>
                    <a:lnTo>
                      <a:pt x="6175" y="12706"/>
                    </a:lnTo>
                    <a:cubicBezTo>
                      <a:pt x="5990" y="12706"/>
                      <a:pt x="5825" y="12828"/>
                      <a:pt x="5685" y="13055"/>
                    </a:cubicBezTo>
                    <a:cubicBezTo>
                      <a:pt x="5544" y="13284"/>
                      <a:pt x="5427" y="13585"/>
                      <a:pt x="5330" y="13976"/>
                    </a:cubicBezTo>
                    <a:cubicBezTo>
                      <a:pt x="5234" y="14369"/>
                      <a:pt x="5162" y="14831"/>
                      <a:pt x="5113" y="15359"/>
                    </a:cubicBezTo>
                    <a:cubicBezTo>
                      <a:pt x="5063" y="15886"/>
                      <a:pt x="5037" y="16457"/>
                      <a:pt x="5037" y="17076"/>
                    </a:cubicBezTo>
                    <a:cubicBezTo>
                      <a:pt x="5037" y="17696"/>
                      <a:pt x="5059" y="18280"/>
                      <a:pt x="5101" y="18807"/>
                    </a:cubicBezTo>
                    <a:cubicBezTo>
                      <a:pt x="5143" y="19336"/>
                      <a:pt x="5204" y="19784"/>
                      <a:pt x="5290" y="20176"/>
                    </a:cubicBezTo>
                    <a:cubicBezTo>
                      <a:pt x="5375" y="20567"/>
                      <a:pt x="5483" y="20882"/>
                      <a:pt x="5612" y="21111"/>
                    </a:cubicBezTo>
                    <a:cubicBezTo>
                      <a:pt x="5741" y="21339"/>
                      <a:pt x="5892" y="21446"/>
                      <a:pt x="6062" y="21446"/>
                    </a:cubicBezTo>
                    <a:cubicBezTo>
                      <a:pt x="6198" y="21446"/>
                      <a:pt x="6322" y="21363"/>
                      <a:pt x="6434" y="21181"/>
                    </a:cubicBezTo>
                    <a:cubicBezTo>
                      <a:pt x="6545" y="21000"/>
                      <a:pt x="6646" y="20781"/>
                      <a:pt x="6735" y="20525"/>
                    </a:cubicBezTo>
                    <a:cubicBezTo>
                      <a:pt x="6824" y="20271"/>
                      <a:pt x="6899" y="19997"/>
                      <a:pt x="6962" y="19715"/>
                    </a:cubicBezTo>
                    <a:cubicBezTo>
                      <a:pt x="7024" y="19434"/>
                      <a:pt x="7073" y="19181"/>
                      <a:pt x="7107" y="18961"/>
                    </a:cubicBezTo>
                    <a:cubicBezTo>
                      <a:pt x="7122" y="18871"/>
                      <a:pt x="7134" y="18831"/>
                      <a:pt x="7145" y="18821"/>
                    </a:cubicBezTo>
                    <a:cubicBezTo>
                      <a:pt x="7156" y="18812"/>
                      <a:pt x="7166" y="18826"/>
                      <a:pt x="7174" y="18863"/>
                    </a:cubicBezTo>
                    <a:cubicBezTo>
                      <a:pt x="7181" y="18900"/>
                      <a:pt x="7187" y="18944"/>
                      <a:pt x="7191" y="19017"/>
                    </a:cubicBezTo>
                    <a:cubicBezTo>
                      <a:pt x="7195" y="19089"/>
                      <a:pt x="7197" y="19166"/>
                      <a:pt x="7197" y="19240"/>
                    </a:cubicBezTo>
                    <a:lnTo>
                      <a:pt x="7197" y="20762"/>
                    </a:lnTo>
                    <a:cubicBezTo>
                      <a:pt x="7197" y="21036"/>
                      <a:pt x="7224" y="21181"/>
                      <a:pt x="7281" y="21181"/>
                    </a:cubicBezTo>
                    <a:lnTo>
                      <a:pt x="7850" y="21181"/>
                    </a:lnTo>
                    <a:cubicBezTo>
                      <a:pt x="7907" y="21181"/>
                      <a:pt x="7935" y="21036"/>
                      <a:pt x="7935" y="20762"/>
                    </a:cubicBezTo>
                    <a:cubicBezTo>
                      <a:pt x="7935" y="20490"/>
                      <a:pt x="7907" y="20357"/>
                      <a:pt x="7850" y="20357"/>
                    </a:cubicBezTo>
                    <a:lnTo>
                      <a:pt x="7453" y="20357"/>
                    </a:lnTo>
                    <a:cubicBezTo>
                      <a:pt x="7396" y="20357"/>
                      <a:pt x="7368" y="20226"/>
                      <a:pt x="7368" y="19952"/>
                    </a:cubicBezTo>
                    <a:lnTo>
                      <a:pt x="7368" y="11756"/>
                    </a:lnTo>
                    <a:cubicBezTo>
                      <a:pt x="7368" y="11136"/>
                      <a:pt x="7342" y="10558"/>
                      <a:pt x="7293" y="10011"/>
                    </a:cubicBezTo>
                    <a:cubicBezTo>
                      <a:pt x="7244" y="9465"/>
                      <a:pt x="7175" y="8983"/>
                      <a:pt x="7084" y="8573"/>
                    </a:cubicBezTo>
                    <a:cubicBezTo>
                      <a:pt x="6993" y="8163"/>
                      <a:pt x="6881" y="7833"/>
                      <a:pt x="6750" y="7596"/>
                    </a:cubicBezTo>
                    <a:cubicBezTo>
                      <a:pt x="6619" y="7359"/>
                      <a:pt x="6475" y="7247"/>
                      <a:pt x="6312" y="7247"/>
                    </a:cubicBezTo>
                    <a:close/>
                    <a:moveTo>
                      <a:pt x="20055" y="8042"/>
                    </a:moveTo>
                    <a:cubicBezTo>
                      <a:pt x="20212" y="8042"/>
                      <a:pt x="20353" y="8172"/>
                      <a:pt x="20476" y="8419"/>
                    </a:cubicBezTo>
                    <a:cubicBezTo>
                      <a:pt x="20599" y="8666"/>
                      <a:pt x="20701" y="8997"/>
                      <a:pt x="20787" y="9439"/>
                    </a:cubicBezTo>
                    <a:cubicBezTo>
                      <a:pt x="20873" y="9884"/>
                      <a:pt x="20942" y="10433"/>
                      <a:pt x="20990" y="11072"/>
                    </a:cubicBezTo>
                    <a:cubicBezTo>
                      <a:pt x="21040" y="11734"/>
                      <a:pt x="21066" y="12484"/>
                      <a:pt x="21066" y="13306"/>
                    </a:cubicBezTo>
                    <a:cubicBezTo>
                      <a:pt x="21066" y="14146"/>
                      <a:pt x="21040" y="14909"/>
                      <a:pt x="20990" y="15568"/>
                    </a:cubicBezTo>
                    <a:cubicBezTo>
                      <a:pt x="20942" y="16209"/>
                      <a:pt x="20873" y="16758"/>
                      <a:pt x="20787" y="17202"/>
                    </a:cubicBezTo>
                    <a:cubicBezTo>
                      <a:pt x="20702" y="17638"/>
                      <a:pt x="20599" y="17989"/>
                      <a:pt x="20479" y="18221"/>
                    </a:cubicBezTo>
                    <a:cubicBezTo>
                      <a:pt x="20356" y="18462"/>
                      <a:pt x="20213" y="18584"/>
                      <a:pt x="20055" y="18584"/>
                    </a:cubicBezTo>
                    <a:cubicBezTo>
                      <a:pt x="19898" y="18584"/>
                      <a:pt x="19755" y="18462"/>
                      <a:pt x="19632" y="18221"/>
                    </a:cubicBezTo>
                    <a:cubicBezTo>
                      <a:pt x="19512" y="17989"/>
                      <a:pt x="19409" y="17650"/>
                      <a:pt x="19324" y="17216"/>
                    </a:cubicBezTo>
                    <a:cubicBezTo>
                      <a:pt x="19237" y="16765"/>
                      <a:pt x="19170" y="16221"/>
                      <a:pt x="19121" y="15568"/>
                    </a:cubicBezTo>
                    <a:cubicBezTo>
                      <a:pt x="19071" y="14913"/>
                      <a:pt x="19045" y="14151"/>
                      <a:pt x="19045" y="13306"/>
                    </a:cubicBezTo>
                    <a:cubicBezTo>
                      <a:pt x="19045" y="12479"/>
                      <a:pt x="19071" y="11729"/>
                      <a:pt x="19121" y="11072"/>
                    </a:cubicBezTo>
                    <a:cubicBezTo>
                      <a:pt x="19170" y="10429"/>
                      <a:pt x="19238" y="9881"/>
                      <a:pt x="19324" y="9439"/>
                    </a:cubicBezTo>
                    <a:cubicBezTo>
                      <a:pt x="19410" y="8995"/>
                      <a:pt x="19511" y="8667"/>
                      <a:pt x="19635" y="8419"/>
                    </a:cubicBezTo>
                    <a:cubicBezTo>
                      <a:pt x="19757" y="8172"/>
                      <a:pt x="19899" y="8042"/>
                      <a:pt x="20055" y="8042"/>
                    </a:cubicBezTo>
                    <a:close/>
                  </a:path>
                </a:pathLst>
              </a:custGeom>
              <a:solidFill>
                <a:srgbClr val="1A21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48" name="Shape 148"/>
              <p:cNvSpPr/>
              <p:nvPr/>
            </p:nvSpPr>
            <p:spPr>
              <a:xfrm>
                <a:off x="376801" y="88659"/>
                <a:ext cx="283710" cy="3086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60" extrusionOk="0">
                    <a:moveTo>
                      <a:pt x="21213" y="11458"/>
                    </a:moveTo>
                    <a:lnTo>
                      <a:pt x="19665" y="11458"/>
                    </a:lnTo>
                    <a:cubicBezTo>
                      <a:pt x="19526" y="11458"/>
                      <a:pt x="19407" y="11423"/>
                      <a:pt x="19303" y="11352"/>
                    </a:cubicBezTo>
                    <a:cubicBezTo>
                      <a:pt x="19200" y="11281"/>
                      <a:pt x="19106" y="11198"/>
                      <a:pt x="19020" y="11103"/>
                    </a:cubicBezTo>
                    <a:lnTo>
                      <a:pt x="15331" y="6393"/>
                    </a:lnTo>
                    <a:cubicBezTo>
                      <a:pt x="15227" y="6251"/>
                      <a:pt x="15227" y="6109"/>
                      <a:pt x="15331" y="5967"/>
                    </a:cubicBezTo>
                    <a:lnTo>
                      <a:pt x="18242" y="2078"/>
                    </a:lnTo>
                    <a:cubicBezTo>
                      <a:pt x="18311" y="1983"/>
                      <a:pt x="18401" y="1899"/>
                      <a:pt x="18513" y="1828"/>
                    </a:cubicBezTo>
                    <a:cubicBezTo>
                      <a:pt x="18530" y="1817"/>
                      <a:pt x="18584" y="1790"/>
                      <a:pt x="18658" y="1754"/>
                    </a:cubicBezTo>
                    <a:cubicBezTo>
                      <a:pt x="19600" y="1650"/>
                      <a:pt x="20445" y="1250"/>
                      <a:pt x="21072" y="657"/>
                    </a:cubicBezTo>
                    <a:cubicBezTo>
                      <a:pt x="21234" y="504"/>
                      <a:pt x="21230" y="258"/>
                      <a:pt x="21064" y="110"/>
                    </a:cubicBezTo>
                    <a:cubicBezTo>
                      <a:pt x="20896" y="-39"/>
                      <a:pt x="20630" y="-36"/>
                      <a:pt x="20467" y="118"/>
                    </a:cubicBezTo>
                    <a:cubicBezTo>
                      <a:pt x="19916" y="637"/>
                      <a:pt x="19162" y="966"/>
                      <a:pt x="18322" y="1002"/>
                    </a:cubicBezTo>
                    <a:lnTo>
                      <a:pt x="17812" y="990"/>
                    </a:lnTo>
                    <a:cubicBezTo>
                      <a:pt x="17055" y="913"/>
                      <a:pt x="16380" y="594"/>
                      <a:pt x="15873" y="117"/>
                    </a:cubicBezTo>
                    <a:cubicBezTo>
                      <a:pt x="15710" y="-37"/>
                      <a:pt x="15443" y="-40"/>
                      <a:pt x="15276" y="110"/>
                    </a:cubicBezTo>
                    <a:cubicBezTo>
                      <a:pt x="15109" y="259"/>
                      <a:pt x="15106" y="504"/>
                      <a:pt x="15269" y="657"/>
                    </a:cubicBezTo>
                    <a:lnTo>
                      <a:pt x="15268" y="657"/>
                    </a:lnTo>
                    <a:cubicBezTo>
                      <a:pt x="15838" y="1195"/>
                      <a:pt x="16587" y="1573"/>
                      <a:pt x="17425" y="1717"/>
                    </a:cubicBezTo>
                    <a:cubicBezTo>
                      <a:pt x="17428" y="1728"/>
                      <a:pt x="17435" y="1739"/>
                      <a:pt x="17437" y="1751"/>
                    </a:cubicBezTo>
                    <a:cubicBezTo>
                      <a:pt x="17459" y="1838"/>
                      <a:pt x="17430" y="1972"/>
                      <a:pt x="17345" y="2067"/>
                    </a:cubicBezTo>
                    <a:lnTo>
                      <a:pt x="14867" y="5352"/>
                    </a:lnTo>
                    <a:cubicBezTo>
                      <a:pt x="14746" y="5525"/>
                      <a:pt x="14626" y="5525"/>
                      <a:pt x="14506" y="5352"/>
                    </a:cubicBezTo>
                    <a:lnTo>
                      <a:pt x="11411" y="1400"/>
                    </a:lnTo>
                    <a:cubicBezTo>
                      <a:pt x="11324" y="1305"/>
                      <a:pt x="11310" y="1221"/>
                      <a:pt x="11372" y="1150"/>
                    </a:cubicBezTo>
                    <a:cubicBezTo>
                      <a:pt x="11431" y="1079"/>
                      <a:pt x="11530" y="1045"/>
                      <a:pt x="11668" y="1045"/>
                    </a:cubicBezTo>
                    <a:lnTo>
                      <a:pt x="13732" y="1045"/>
                    </a:lnTo>
                    <a:cubicBezTo>
                      <a:pt x="13989" y="1045"/>
                      <a:pt x="14119" y="926"/>
                      <a:pt x="14119" y="690"/>
                    </a:cubicBezTo>
                    <a:cubicBezTo>
                      <a:pt x="14119" y="453"/>
                      <a:pt x="13989" y="335"/>
                      <a:pt x="13732" y="335"/>
                    </a:cubicBezTo>
                    <a:lnTo>
                      <a:pt x="8315" y="335"/>
                    </a:lnTo>
                    <a:cubicBezTo>
                      <a:pt x="8056" y="335"/>
                      <a:pt x="7928" y="453"/>
                      <a:pt x="7928" y="690"/>
                    </a:cubicBezTo>
                    <a:cubicBezTo>
                      <a:pt x="7928" y="926"/>
                      <a:pt x="8056" y="1045"/>
                      <a:pt x="8315" y="1045"/>
                    </a:cubicBezTo>
                    <a:lnTo>
                      <a:pt x="9863" y="1045"/>
                    </a:lnTo>
                    <a:cubicBezTo>
                      <a:pt x="10000" y="1045"/>
                      <a:pt x="10124" y="1079"/>
                      <a:pt x="10237" y="1150"/>
                    </a:cubicBezTo>
                    <a:cubicBezTo>
                      <a:pt x="10348" y="1221"/>
                      <a:pt x="10438" y="1305"/>
                      <a:pt x="10508" y="1400"/>
                    </a:cubicBezTo>
                    <a:lnTo>
                      <a:pt x="14066" y="5967"/>
                    </a:lnTo>
                    <a:cubicBezTo>
                      <a:pt x="14170" y="6109"/>
                      <a:pt x="14170" y="6251"/>
                      <a:pt x="14066" y="6393"/>
                    </a:cubicBezTo>
                    <a:lnTo>
                      <a:pt x="2579" y="20495"/>
                    </a:lnTo>
                    <a:cubicBezTo>
                      <a:pt x="2492" y="20590"/>
                      <a:pt x="2399" y="20674"/>
                      <a:pt x="2295" y="20745"/>
                    </a:cubicBezTo>
                    <a:cubicBezTo>
                      <a:pt x="2192" y="20816"/>
                      <a:pt x="2072" y="20850"/>
                      <a:pt x="1935" y="20850"/>
                    </a:cubicBezTo>
                    <a:lnTo>
                      <a:pt x="387" y="20850"/>
                    </a:lnTo>
                    <a:cubicBezTo>
                      <a:pt x="128" y="20850"/>
                      <a:pt x="0" y="20969"/>
                      <a:pt x="0" y="21205"/>
                    </a:cubicBezTo>
                    <a:cubicBezTo>
                      <a:pt x="0" y="21442"/>
                      <a:pt x="128" y="21560"/>
                      <a:pt x="387" y="21560"/>
                    </a:cubicBezTo>
                    <a:lnTo>
                      <a:pt x="5803" y="21560"/>
                    </a:lnTo>
                    <a:cubicBezTo>
                      <a:pt x="6061" y="21560"/>
                      <a:pt x="6190" y="21442"/>
                      <a:pt x="6190" y="21205"/>
                    </a:cubicBezTo>
                    <a:cubicBezTo>
                      <a:pt x="6190" y="20969"/>
                      <a:pt x="6061" y="20850"/>
                      <a:pt x="5803" y="20850"/>
                    </a:cubicBezTo>
                    <a:lnTo>
                      <a:pt x="3740" y="20850"/>
                    </a:lnTo>
                    <a:cubicBezTo>
                      <a:pt x="3602" y="20850"/>
                      <a:pt x="3504" y="20816"/>
                      <a:pt x="3442" y="20745"/>
                    </a:cubicBezTo>
                    <a:cubicBezTo>
                      <a:pt x="3382" y="20674"/>
                      <a:pt x="3395" y="20590"/>
                      <a:pt x="3481" y="20495"/>
                    </a:cubicBezTo>
                    <a:lnTo>
                      <a:pt x="14506" y="6985"/>
                    </a:lnTo>
                    <a:cubicBezTo>
                      <a:pt x="14626" y="6827"/>
                      <a:pt x="14746" y="6827"/>
                      <a:pt x="14867" y="6985"/>
                    </a:cubicBezTo>
                    <a:lnTo>
                      <a:pt x="18117" y="11103"/>
                    </a:lnTo>
                    <a:cubicBezTo>
                      <a:pt x="18204" y="11198"/>
                      <a:pt x="18216" y="11281"/>
                      <a:pt x="18156" y="11352"/>
                    </a:cubicBezTo>
                    <a:cubicBezTo>
                      <a:pt x="18095" y="11423"/>
                      <a:pt x="17996" y="11458"/>
                      <a:pt x="17859" y="11458"/>
                    </a:cubicBezTo>
                    <a:lnTo>
                      <a:pt x="15795" y="11458"/>
                    </a:lnTo>
                    <a:cubicBezTo>
                      <a:pt x="15537" y="11458"/>
                      <a:pt x="15409" y="11577"/>
                      <a:pt x="15409" y="11813"/>
                    </a:cubicBezTo>
                    <a:cubicBezTo>
                      <a:pt x="15409" y="12050"/>
                      <a:pt x="15537" y="12167"/>
                      <a:pt x="15795" y="12167"/>
                    </a:cubicBezTo>
                    <a:lnTo>
                      <a:pt x="21213" y="12167"/>
                    </a:lnTo>
                    <a:cubicBezTo>
                      <a:pt x="21470" y="12167"/>
                      <a:pt x="21600" y="12050"/>
                      <a:pt x="21600" y="11813"/>
                    </a:cubicBezTo>
                    <a:cubicBezTo>
                      <a:pt x="21600" y="11577"/>
                      <a:pt x="21470" y="11458"/>
                      <a:pt x="21213" y="1145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49" name="Shape 149"/>
              <p:cNvSpPr/>
              <p:nvPr/>
            </p:nvSpPr>
            <p:spPr>
              <a:xfrm>
                <a:off x="592908" y="72035"/>
                <a:ext cx="44769" cy="20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802" y="11979"/>
                    </a:moveTo>
                    <a:cubicBezTo>
                      <a:pt x="15493" y="11979"/>
                      <a:pt x="14427" y="10116"/>
                      <a:pt x="14427" y="7815"/>
                    </a:cubicBezTo>
                    <a:cubicBezTo>
                      <a:pt x="14427" y="5520"/>
                      <a:pt x="15493" y="3657"/>
                      <a:pt x="16802" y="3657"/>
                    </a:cubicBezTo>
                    <a:cubicBezTo>
                      <a:pt x="18118" y="3657"/>
                      <a:pt x="19185" y="5520"/>
                      <a:pt x="19185" y="7815"/>
                    </a:cubicBezTo>
                    <a:cubicBezTo>
                      <a:pt x="19185" y="10116"/>
                      <a:pt x="18118" y="11979"/>
                      <a:pt x="16802" y="11979"/>
                    </a:cubicBezTo>
                    <a:close/>
                    <a:moveTo>
                      <a:pt x="10799" y="0"/>
                    </a:moveTo>
                    <a:cubicBezTo>
                      <a:pt x="4837" y="0"/>
                      <a:pt x="0" y="4833"/>
                      <a:pt x="0" y="10803"/>
                    </a:cubicBezTo>
                    <a:cubicBezTo>
                      <a:pt x="0" y="16767"/>
                      <a:pt x="4837" y="21600"/>
                      <a:pt x="10799" y="21600"/>
                    </a:cubicBezTo>
                    <a:cubicBezTo>
                      <a:pt x="16761" y="21600"/>
                      <a:pt x="21600" y="16767"/>
                      <a:pt x="21600" y="10803"/>
                    </a:cubicBezTo>
                    <a:cubicBezTo>
                      <a:pt x="21600" y="4833"/>
                      <a:pt x="16761" y="0"/>
                      <a:pt x="10799" y="0"/>
                    </a:cubicBezTo>
                    <a:close/>
                  </a:path>
                </a:pathLst>
              </a:custGeom>
              <a:solidFill>
                <a:srgbClr val="1A21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80177949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/>
          </p:cNvSpPr>
          <p:nvPr>
            <p:ph type="title"/>
          </p:nvPr>
        </p:nvSpPr>
        <p:spPr>
          <a:xfrm>
            <a:off x="744729" y="2188667"/>
            <a:ext cx="7654543" cy="741978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212830"/>
                </a:solidFill>
              </a:rPr>
              <a:t>Title Text</a:t>
            </a:r>
          </a:p>
        </p:txBody>
      </p:sp>
      <p:sp>
        <p:nvSpPr>
          <p:cNvPr id="154" name="Shape 154"/>
          <p:cNvSpPr>
            <a:spLocks noGrp="1"/>
          </p:cNvSpPr>
          <p:nvPr>
            <p:ph type="body" idx="1"/>
          </p:nvPr>
        </p:nvSpPr>
        <p:spPr>
          <a:xfrm>
            <a:off x="1432799" y="2829139"/>
            <a:ext cx="6278404" cy="793751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00"/>
              <a:t>Body Level One</a:t>
            </a:r>
          </a:p>
          <a:p>
            <a:pPr lvl="1">
              <a:defRPr sz="1800"/>
            </a:pPr>
            <a:r>
              <a:rPr sz="600"/>
              <a:t>Body Level Two</a:t>
            </a:r>
          </a:p>
          <a:p>
            <a:pPr lvl="2">
              <a:defRPr sz="1800"/>
            </a:pPr>
            <a:r>
              <a:rPr sz="600"/>
              <a:t>Body Level Three</a:t>
            </a:r>
          </a:p>
          <a:p>
            <a:pPr lvl="3">
              <a:defRPr sz="1800"/>
            </a:pPr>
            <a:r>
              <a:rPr sz="600"/>
              <a:t>Body Level Four</a:t>
            </a:r>
          </a:p>
          <a:p>
            <a:pPr lvl="4">
              <a:defRPr sz="1800"/>
            </a:pPr>
            <a:r>
              <a:rPr sz="600"/>
              <a:t>Body Level Five</a:t>
            </a:r>
          </a:p>
        </p:txBody>
      </p:sp>
      <p:grpSp>
        <p:nvGrpSpPr>
          <p:cNvPr id="157" name="Group 157">
            <a:hlinkClick r:id="" action="ppaction://hlinkshowjump?jump=previousslide"/>
          </p:cNvPr>
          <p:cNvGrpSpPr/>
          <p:nvPr/>
        </p:nvGrpSpPr>
        <p:grpSpPr>
          <a:xfrm>
            <a:off x="8488688" y="6575220"/>
            <a:ext cx="109845" cy="146460"/>
            <a:chOff x="0" y="0"/>
            <a:chExt cx="292918" cy="292918"/>
          </a:xfrm>
        </p:grpSpPr>
        <p:sp>
          <p:nvSpPr>
            <p:cNvPr id="155" name="Shape 155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156" name="Shape 156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160" name="Group 160">
            <a:hlinkClick r:id="" action="ppaction://hlinkshowjump?jump=nextslide"/>
          </p:cNvPr>
          <p:cNvGrpSpPr/>
          <p:nvPr/>
        </p:nvGrpSpPr>
        <p:grpSpPr>
          <a:xfrm flipH="1">
            <a:off x="8807776" y="6575220"/>
            <a:ext cx="109845" cy="146460"/>
            <a:chOff x="0" y="0"/>
            <a:chExt cx="292918" cy="292918"/>
          </a:xfrm>
        </p:grpSpPr>
        <p:sp>
          <p:nvSpPr>
            <p:cNvPr id="158" name="Shape 158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159" name="Shape 159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sp>
        <p:nvSpPr>
          <p:cNvPr id="161" name="Shape 161"/>
          <p:cNvSpPr>
            <a:spLocks noGrp="1"/>
          </p:cNvSpPr>
          <p:nvPr>
            <p:ph type="sldNum" sz="quarter" idx="2"/>
          </p:nvPr>
        </p:nvSpPr>
        <p:spPr>
          <a:xfrm>
            <a:off x="8639007" y="6578600"/>
            <a:ext cx="139430" cy="203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grpSp>
        <p:nvGrpSpPr>
          <p:cNvPr id="169" name="Group 169"/>
          <p:cNvGrpSpPr/>
          <p:nvPr/>
        </p:nvGrpSpPr>
        <p:grpSpPr>
          <a:xfrm>
            <a:off x="206257" y="6579295"/>
            <a:ext cx="652434" cy="198656"/>
            <a:chOff x="0" y="0"/>
            <a:chExt cx="1739821" cy="397311"/>
          </a:xfrm>
        </p:grpSpPr>
        <p:grpSp>
          <p:nvGrpSpPr>
            <p:cNvPr id="164" name="Group 164"/>
            <p:cNvGrpSpPr/>
            <p:nvPr/>
          </p:nvGrpSpPr>
          <p:grpSpPr>
            <a:xfrm>
              <a:off x="0" y="16976"/>
              <a:ext cx="378730" cy="275796"/>
              <a:chOff x="0" y="0"/>
              <a:chExt cx="378729" cy="275794"/>
            </a:xfrm>
          </p:grpSpPr>
          <p:sp>
            <p:nvSpPr>
              <p:cNvPr id="162" name="Shape 162"/>
              <p:cNvSpPr/>
              <p:nvPr/>
            </p:nvSpPr>
            <p:spPr>
              <a:xfrm>
                <a:off x="105200" y="0"/>
                <a:ext cx="273530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7316"/>
                    </a:moveTo>
                    <a:cubicBezTo>
                      <a:pt x="21600" y="19682"/>
                      <a:pt x="20404" y="21600"/>
                      <a:pt x="18928" y="21600"/>
                    </a:cubicBezTo>
                    <a:cubicBezTo>
                      <a:pt x="17453" y="21600"/>
                      <a:pt x="16257" y="19682"/>
                      <a:pt x="16257" y="17316"/>
                    </a:cubicBezTo>
                    <a:cubicBezTo>
                      <a:pt x="16257" y="12492"/>
                      <a:pt x="13809" y="8567"/>
                      <a:pt x="10800" y="8567"/>
                    </a:cubicBezTo>
                    <a:cubicBezTo>
                      <a:pt x="7791" y="8567"/>
                      <a:pt x="5343" y="12492"/>
                      <a:pt x="5343" y="17316"/>
                    </a:cubicBezTo>
                    <a:cubicBezTo>
                      <a:pt x="5343" y="19682"/>
                      <a:pt x="4147" y="21600"/>
                      <a:pt x="2672" y="21600"/>
                    </a:cubicBezTo>
                    <a:cubicBezTo>
                      <a:pt x="1197" y="21600"/>
                      <a:pt x="0" y="19682"/>
                      <a:pt x="0" y="17316"/>
                    </a:cubicBezTo>
                    <a:cubicBezTo>
                      <a:pt x="0" y="12691"/>
                      <a:pt x="1123" y="8343"/>
                      <a:pt x="3163" y="5072"/>
                    </a:cubicBezTo>
                    <a:cubicBezTo>
                      <a:pt x="5204" y="1801"/>
                      <a:pt x="7915" y="0"/>
                      <a:pt x="10800" y="0"/>
                    </a:cubicBezTo>
                    <a:cubicBezTo>
                      <a:pt x="13685" y="0"/>
                      <a:pt x="16397" y="1801"/>
                      <a:pt x="18437" y="5072"/>
                    </a:cubicBezTo>
                    <a:cubicBezTo>
                      <a:pt x="20477" y="8343"/>
                      <a:pt x="21600" y="12691"/>
                      <a:pt x="21600" y="17316"/>
                    </a:cubicBezTo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63" name="Shape 163"/>
              <p:cNvSpPr/>
              <p:nvPr/>
            </p:nvSpPr>
            <p:spPr>
              <a:xfrm>
                <a:off x="0" y="105200"/>
                <a:ext cx="273528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003" y="6600"/>
                    </a:moveTo>
                    <a:cubicBezTo>
                      <a:pt x="17003" y="3730"/>
                      <a:pt x="18459" y="1393"/>
                      <a:pt x="20250" y="1393"/>
                    </a:cubicBezTo>
                    <a:cubicBezTo>
                      <a:pt x="20499" y="1393"/>
                      <a:pt x="20740" y="1442"/>
                      <a:pt x="20972" y="1527"/>
                    </a:cubicBezTo>
                    <a:cubicBezTo>
                      <a:pt x="20482" y="594"/>
                      <a:pt x="19749" y="0"/>
                      <a:pt x="18928" y="0"/>
                    </a:cubicBezTo>
                    <a:cubicBezTo>
                      <a:pt x="17453" y="0"/>
                      <a:pt x="16257" y="1918"/>
                      <a:pt x="16257" y="4284"/>
                    </a:cubicBezTo>
                    <a:cubicBezTo>
                      <a:pt x="16257" y="6254"/>
                      <a:pt x="15844" y="8067"/>
                      <a:pt x="15156" y="9532"/>
                    </a:cubicBezTo>
                    <a:cubicBezTo>
                      <a:pt x="16156" y="9547"/>
                      <a:pt x="16966" y="10855"/>
                      <a:pt x="16966" y="12461"/>
                    </a:cubicBezTo>
                    <a:cubicBezTo>
                      <a:pt x="16966" y="14077"/>
                      <a:pt x="16146" y="15392"/>
                      <a:pt x="15138" y="15392"/>
                    </a:cubicBezTo>
                    <a:cubicBezTo>
                      <a:pt x="14130" y="15392"/>
                      <a:pt x="13310" y="14077"/>
                      <a:pt x="13310" y="12461"/>
                    </a:cubicBezTo>
                    <a:cubicBezTo>
                      <a:pt x="13310" y="12313"/>
                      <a:pt x="13319" y="12169"/>
                      <a:pt x="13333" y="12027"/>
                    </a:cubicBezTo>
                    <a:cubicBezTo>
                      <a:pt x="12575" y="12667"/>
                      <a:pt x="11714" y="13033"/>
                      <a:pt x="10800" y="13033"/>
                    </a:cubicBezTo>
                    <a:cubicBezTo>
                      <a:pt x="9907" y="13033"/>
                      <a:pt x="9065" y="12681"/>
                      <a:pt x="8321" y="12068"/>
                    </a:cubicBezTo>
                    <a:cubicBezTo>
                      <a:pt x="8331" y="12197"/>
                      <a:pt x="8339" y="12327"/>
                      <a:pt x="8339" y="12461"/>
                    </a:cubicBezTo>
                    <a:cubicBezTo>
                      <a:pt x="8339" y="14077"/>
                      <a:pt x="7519" y="15392"/>
                      <a:pt x="6511" y="15392"/>
                    </a:cubicBezTo>
                    <a:cubicBezTo>
                      <a:pt x="5503" y="15392"/>
                      <a:pt x="4683" y="14077"/>
                      <a:pt x="4683" y="12461"/>
                    </a:cubicBezTo>
                    <a:cubicBezTo>
                      <a:pt x="4683" y="10880"/>
                      <a:pt x="5468" y="9591"/>
                      <a:pt x="6446" y="9535"/>
                    </a:cubicBezTo>
                    <a:cubicBezTo>
                      <a:pt x="5757" y="8071"/>
                      <a:pt x="5343" y="6255"/>
                      <a:pt x="5343" y="4284"/>
                    </a:cubicBezTo>
                    <a:cubicBezTo>
                      <a:pt x="5343" y="1918"/>
                      <a:pt x="4147" y="0"/>
                      <a:pt x="2671" y="0"/>
                    </a:cubicBezTo>
                    <a:cubicBezTo>
                      <a:pt x="1843" y="0"/>
                      <a:pt x="1103" y="605"/>
                      <a:pt x="613" y="1554"/>
                    </a:cubicBezTo>
                    <a:cubicBezTo>
                      <a:pt x="865" y="1453"/>
                      <a:pt x="1127" y="1393"/>
                      <a:pt x="1399" y="1393"/>
                    </a:cubicBezTo>
                    <a:cubicBezTo>
                      <a:pt x="3190" y="1393"/>
                      <a:pt x="4646" y="3730"/>
                      <a:pt x="4646" y="6600"/>
                    </a:cubicBezTo>
                    <a:cubicBezTo>
                      <a:pt x="4646" y="9472"/>
                      <a:pt x="3190" y="11808"/>
                      <a:pt x="1399" y="11808"/>
                    </a:cubicBezTo>
                    <a:cubicBezTo>
                      <a:pt x="1284" y="11808"/>
                      <a:pt x="1171" y="11799"/>
                      <a:pt x="1060" y="11780"/>
                    </a:cubicBezTo>
                    <a:cubicBezTo>
                      <a:pt x="1581" y="13519"/>
                      <a:pt x="2287" y="15123"/>
                      <a:pt x="3163" y="16528"/>
                    </a:cubicBezTo>
                    <a:cubicBezTo>
                      <a:pt x="4357" y="18443"/>
                      <a:pt x="5783" y="19849"/>
                      <a:pt x="7337" y="20690"/>
                    </a:cubicBezTo>
                    <a:cubicBezTo>
                      <a:pt x="7583" y="17880"/>
                      <a:pt x="9088" y="15708"/>
                      <a:pt x="10908" y="15708"/>
                    </a:cubicBezTo>
                    <a:cubicBezTo>
                      <a:pt x="12703" y="15708"/>
                      <a:pt x="14192" y="17823"/>
                      <a:pt x="14467" y="20580"/>
                    </a:cubicBezTo>
                    <a:cubicBezTo>
                      <a:pt x="15943" y="19728"/>
                      <a:pt x="17295" y="18359"/>
                      <a:pt x="18437" y="16528"/>
                    </a:cubicBezTo>
                    <a:cubicBezTo>
                      <a:pt x="19312" y="15125"/>
                      <a:pt x="20017" y="13522"/>
                      <a:pt x="20539" y="11785"/>
                    </a:cubicBezTo>
                    <a:cubicBezTo>
                      <a:pt x="20444" y="11799"/>
                      <a:pt x="20348" y="11808"/>
                      <a:pt x="20250" y="11808"/>
                    </a:cubicBezTo>
                    <a:cubicBezTo>
                      <a:pt x="18459" y="11808"/>
                      <a:pt x="17003" y="9472"/>
                      <a:pt x="17003" y="6600"/>
                    </a:cubicBezTo>
                    <a:close/>
                    <a:moveTo>
                      <a:pt x="21563" y="3598"/>
                    </a:moveTo>
                    <a:cubicBezTo>
                      <a:pt x="21191" y="3178"/>
                      <a:pt x="20738" y="2930"/>
                      <a:pt x="20250" y="2930"/>
                    </a:cubicBezTo>
                    <a:cubicBezTo>
                      <a:pt x="18988" y="2930"/>
                      <a:pt x="17961" y="4577"/>
                      <a:pt x="17961" y="6600"/>
                    </a:cubicBezTo>
                    <a:cubicBezTo>
                      <a:pt x="17961" y="8625"/>
                      <a:pt x="18988" y="10271"/>
                      <a:pt x="20250" y="10271"/>
                    </a:cubicBezTo>
                    <a:cubicBezTo>
                      <a:pt x="20507" y="10271"/>
                      <a:pt x="20753" y="10200"/>
                      <a:pt x="20983" y="10075"/>
                    </a:cubicBezTo>
                    <a:cubicBezTo>
                      <a:pt x="21388" y="8239"/>
                      <a:pt x="21600" y="6288"/>
                      <a:pt x="21600" y="4284"/>
                    </a:cubicBezTo>
                    <a:cubicBezTo>
                      <a:pt x="21600" y="4049"/>
                      <a:pt x="21585" y="3822"/>
                      <a:pt x="21563" y="3598"/>
                    </a:cubicBezTo>
                    <a:close/>
                    <a:moveTo>
                      <a:pt x="3688" y="6600"/>
                    </a:moveTo>
                    <a:cubicBezTo>
                      <a:pt x="3688" y="4577"/>
                      <a:pt x="2661" y="2930"/>
                      <a:pt x="1399" y="2930"/>
                    </a:cubicBezTo>
                    <a:cubicBezTo>
                      <a:pt x="886" y="2930"/>
                      <a:pt x="413" y="3205"/>
                      <a:pt x="31" y="3664"/>
                    </a:cubicBezTo>
                    <a:cubicBezTo>
                      <a:pt x="13" y="3867"/>
                      <a:pt x="0" y="4073"/>
                      <a:pt x="0" y="4284"/>
                    </a:cubicBezTo>
                    <a:cubicBezTo>
                      <a:pt x="0" y="6276"/>
                      <a:pt x="210" y="8216"/>
                      <a:pt x="610" y="10042"/>
                    </a:cubicBezTo>
                    <a:cubicBezTo>
                      <a:pt x="856" y="10188"/>
                      <a:pt x="1121" y="10271"/>
                      <a:pt x="1399" y="10271"/>
                    </a:cubicBezTo>
                    <a:cubicBezTo>
                      <a:pt x="2661" y="10271"/>
                      <a:pt x="3688" y="8625"/>
                      <a:pt x="3688" y="6600"/>
                    </a:cubicBezTo>
                    <a:close/>
                    <a:moveTo>
                      <a:pt x="5642" y="12461"/>
                    </a:moveTo>
                    <a:cubicBezTo>
                      <a:pt x="5642" y="13229"/>
                      <a:pt x="6032" y="13855"/>
                      <a:pt x="6511" y="13855"/>
                    </a:cubicBezTo>
                    <a:cubicBezTo>
                      <a:pt x="6991" y="13855"/>
                      <a:pt x="7380" y="13229"/>
                      <a:pt x="7380" y="12461"/>
                    </a:cubicBezTo>
                    <a:cubicBezTo>
                      <a:pt x="7380" y="11693"/>
                      <a:pt x="6991" y="11067"/>
                      <a:pt x="6511" y="11067"/>
                    </a:cubicBezTo>
                    <a:cubicBezTo>
                      <a:pt x="6032" y="11067"/>
                      <a:pt x="5642" y="11693"/>
                      <a:pt x="5642" y="12461"/>
                    </a:cubicBezTo>
                    <a:close/>
                    <a:moveTo>
                      <a:pt x="15138" y="13855"/>
                    </a:moveTo>
                    <a:cubicBezTo>
                      <a:pt x="15617" y="13855"/>
                      <a:pt x="16007" y="13229"/>
                      <a:pt x="16007" y="12461"/>
                    </a:cubicBezTo>
                    <a:cubicBezTo>
                      <a:pt x="16007" y="11693"/>
                      <a:pt x="15617" y="11067"/>
                      <a:pt x="15138" y="11067"/>
                    </a:cubicBezTo>
                    <a:cubicBezTo>
                      <a:pt x="14659" y="11067"/>
                      <a:pt x="14269" y="11693"/>
                      <a:pt x="14269" y="12461"/>
                    </a:cubicBezTo>
                    <a:cubicBezTo>
                      <a:pt x="14269" y="13229"/>
                      <a:pt x="14659" y="13855"/>
                      <a:pt x="15138" y="13855"/>
                    </a:cubicBezTo>
                    <a:close/>
                    <a:moveTo>
                      <a:pt x="10908" y="17245"/>
                    </a:moveTo>
                    <a:cubicBezTo>
                      <a:pt x="9525" y="17245"/>
                      <a:pt x="8387" y="18952"/>
                      <a:pt x="8268" y="21121"/>
                    </a:cubicBezTo>
                    <a:cubicBezTo>
                      <a:pt x="9088" y="21435"/>
                      <a:pt x="9936" y="21600"/>
                      <a:pt x="10800" y="21600"/>
                    </a:cubicBezTo>
                    <a:cubicBezTo>
                      <a:pt x="11738" y="21600"/>
                      <a:pt x="12658" y="21406"/>
                      <a:pt x="13542" y="21036"/>
                    </a:cubicBezTo>
                    <a:cubicBezTo>
                      <a:pt x="13399" y="18908"/>
                      <a:pt x="12273" y="17245"/>
                      <a:pt x="10908" y="1724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168" name="Group 168"/>
            <p:cNvGrpSpPr/>
            <p:nvPr/>
          </p:nvGrpSpPr>
          <p:grpSpPr>
            <a:xfrm>
              <a:off x="451491" y="-1"/>
              <a:ext cx="1288331" cy="397313"/>
              <a:chOff x="0" y="0"/>
              <a:chExt cx="1288330" cy="397311"/>
            </a:xfrm>
          </p:grpSpPr>
          <p:sp>
            <p:nvSpPr>
              <p:cNvPr id="165" name="Shape 165"/>
              <p:cNvSpPr/>
              <p:nvPr/>
            </p:nvSpPr>
            <p:spPr>
              <a:xfrm>
                <a:off x="0" y="0"/>
                <a:ext cx="1288331" cy="267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09" y="0"/>
                    </a:moveTo>
                    <a:cubicBezTo>
                      <a:pt x="11534" y="0"/>
                      <a:pt x="11413" y="501"/>
                      <a:pt x="11413" y="1340"/>
                    </a:cubicBezTo>
                    <a:cubicBezTo>
                      <a:pt x="11413" y="2179"/>
                      <a:pt x="11534" y="2681"/>
                      <a:pt x="11709" y="2681"/>
                    </a:cubicBezTo>
                    <a:lnTo>
                      <a:pt x="12014" y="2681"/>
                    </a:lnTo>
                    <a:lnTo>
                      <a:pt x="12014" y="18319"/>
                    </a:lnTo>
                    <a:lnTo>
                      <a:pt x="11709" y="18319"/>
                    </a:lnTo>
                    <a:cubicBezTo>
                      <a:pt x="11534" y="18319"/>
                      <a:pt x="11413" y="18820"/>
                      <a:pt x="11413" y="19659"/>
                    </a:cubicBezTo>
                    <a:cubicBezTo>
                      <a:pt x="11413" y="20498"/>
                      <a:pt x="11534" y="21000"/>
                      <a:pt x="11709" y="21000"/>
                    </a:cubicBezTo>
                    <a:lnTo>
                      <a:pt x="12960" y="21000"/>
                    </a:lnTo>
                    <a:cubicBezTo>
                      <a:pt x="13134" y="21000"/>
                      <a:pt x="13256" y="20498"/>
                      <a:pt x="13256" y="19659"/>
                    </a:cubicBezTo>
                    <a:cubicBezTo>
                      <a:pt x="13256" y="18820"/>
                      <a:pt x="13134" y="18319"/>
                      <a:pt x="12960" y="18319"/>
                    </a:cubicBezTo>
                    <a:lnTo>
                      <a:pt x="12571" y="18319"/>
                    </a:lnTo>
                    <a:lnTo>
                      <a:pt x="12571" y="2681"/>
                    </a:lnTo>
                    <a:lnTo>
                      <a:pt x="13613" y="2681"/>
                    </a:lnTo>
                    <a:cubicBezTo>
                      <a:pt x="13871" y="2681"/>
                      <a:pt x="14055" y="3073"/>
                      <a:pt x="14179" y="3686"/>
                    </a:cubicBezTo>
                    <a:cubicBezTo>
                      <a:pt x="14303" y="4297"/>
                      <a:pt x="14368" y="5355"/>
                      <a:pt x="14368" y="6730"/>
                    </a:cubicBezTo>
                    <a:cubicBezTo>
                      <a:pt x="14368" y="8105"/>
                      <a:pt x="14303" y="9163"/>
                      <a:pt x="14179" y="9774"/>
                    </a:cubicBezTo>
                    <a:cubicBezTo>
                      <a:pt x="14055" y="10387"/>
                      <a:pt x="13871" y="10723"/>
                      <a:pt x="13613" y="10723"/>
                    </a:cubicBezTo>
                    <a:lnTo>
                      <a:pt x="13123" y="10723"/>
                    </a:lnTo>
                    <a:cubicBezTo>
                      <a:pt x="12948" y="10723"/>
                      <a:pt x="12826" y="11225"/>
                      <a:pt x="12826" y="12064"/>
                    </a:cubicBezTo>
                    <a:cubicBezTo>
                      <a:pt x="12826" y="12903"/>
                      <a:pt x="12948" y="13404"/>
                      <a:pt x="13123" y="13404"/>
                    </a:cubicBezTo>
                    <a:lnTo>
                      <a:pt x="13613" y="13404"/>
                    </a:lnTo>
                    <a:cubicBezTo>
                      <a:pt x="14043" y="13404"/>
                      <a:pt x="14378" y="12863"/>
                      <a:pt x="14612" y="11673"/>
                    </a:cubicBezTo>
                    <a:cubicBezTo>
                      <a:pt x="14842" y="10498"/>
                      <a:pt x="14960" y="8860"/>
                      <a:pt x="14960" y="6744"/>
                    </a:cubicBezTo>
                    <a:cubicBezTo>
                      <a:pt x="14960" y="4628"/>
                      <a:pt x="14842" y="2962"/>
                      <a:pt x="14612" y="1787"/>
                    </a:cubicBezTo>
                    <a:cubicBezTo>
                      <a:pt x="14378" y="597"/>
                      <a:pt x="14043" y="0"/>
                      <a:pt x="13613" y="0"/>
                    </a:cubicBezTo>
                    <a:lnTo>
                      <a:pt x="11709" y="0"/>
                    </a:lnTo>
                    <a:close/>
                    <a:moveTo>
                      <a:pt x="84" y="2052"/>
                    </a:moveTo>
                    <a:cubicBezTo>
                      <a:pt x="27" y="2052"/>
                      <a:pt x="0" y="2199"/>
                      <a:pt x="0" y="2471"/>
                    </a:cubicBezTo>
                    <a:cubicBezTo>
                      <a:pt x="0" y="2746"/>
                      <a:pt x="27" y="2876"/>
                      <a:pt x="84" y="2876"/>
                    </a:cubicBezTo>
                    <a:lnTo>
                      <a:pt x="482" y="2876"/>
                    </a:lnTo>
                    <a:cubicBezTo>
                      <a:pt x="539" y="2876"/>
                      <a:pt x="569" y="3009"/>
                      <a:pt x="569" y="3281"/>
                    </a:cubicBezTo>
                    <a:lnTo>
                      <a:pt x="569" y="19952"/>
                    </a:lnTo>
                    <a:cubicBezTo>
                      <a:pt x="569" y="20226"/>
                      <a:pt x="539" y="20357"/>
                      <a:pt x="482" y="20357"/>
                    </a:cubicBezTo>
                    <a:lnTo>
                      <a:pt x="84" y="20357"/>
                    </a:lnTo>
                    <a:cubicBezTo>
                      <a:pt x="27" y="20357"/>
                      <a:pt x="0" y="20490"/>
                      <a:pt x="0" y="20762"/>
                    </a:cubicBezTo>
                    <a:cubicBezTo>
                      <a:pt x="0" y="21036"/>
                      <a:pt x="27" y="21181"/>
                      <a:pt x="84" y="21181"/>
                    </a:cubicBezTo>
                    <a:lnTo>
                      <a:pt x="1335" y="21181"/>
                    </a:lnTo>
                    <a:cubicBezTo>
                      <a:pt x="1393" y="21181"/>
                      <a:pt x="1420" y="21036"/>
                      <a:pt x="1420" y="20762"/>
                    </a:cubicBezTo>
                    <a:cubicBezTo>
                      <a:pt x="1420" y="20490"/>
                      <a:pt x="1393" y="20357"/>
                      <a:pt x="1335" y="20357"/>
                    </a:cubicBezTo>
                    <a:lnTo>
                      <a:pt x="825" y="20357"/>
                    </a:lnTo>
                    <a:cubicBezTo>
                      <a:pt x="768" y="20357"/>
                      <a:pt x="737" y="20226"/>
                      <a:pt x="737" y="19952"/>
                    </a:cubicBezTo>
                    <a:lnTo>
                      <a:pt x="737" y="3965"/>
                    </a:lnTo>
                    <a:cubicBezTo>
                      <a:pt x="737" y="3820"/>
                      <a:pt x="744" y="3750"/>
                      <a:pt x="755" y="3742"/>
                    </a:cubicBezTo>
                    <a:cubicBezTo>
                      <a:pt x="766" y="3733"/>
                      <a:pt x="776" y="3753"/>
                      <a:pt x="784" y="3826"/>
                    </a:cubicBezTo>
                    <a:lnTo>
                      <a:pt x="2375" y="20762"/>
                    </a:lnTo>
                    <a:cubicBezTo>
                      <a:pt x="2401" y="21036"/>
                      <a:pt x="2443" y="21181"/>
                      <a:pt x="2500" y="21181"/>
                    </a:cubicBezTo>
                    <a:cubicBezTo>
                      <a:pt x="2557" y="21181"/>
                      <a:pt x="2598" y="21036"/>
                      <a:pt x="2625" y="20762"/>
                    </a:cubicBezTo>
                    <a:lnTo>
                      <a:pt x="4215" y="3826"/>
                    </a:lnTo>
                    <a:cubicBezTo>
                      <a:pt x="4223" y="3753"/>
                      <a:pt x="4233" y="3733"/>
                      <a:pt x="4245" y="3742"/>
                    </a:cubicBezTo>
                    <a:cubicBezTo>
                      <a:pt x="4256" y="3750"/>
                      <a:pt x="4259" y="3820"/>
                      <a:pt x="4259" y="3965"/>
                    </a:cubicBezTo>
                    <a:lnTo>
                      <a:pt x="4259" y="19952"/>
                    </a:lnTo>
                    <a:cubicBezTo>
                      <a:pt x="4259" y="20226"/>
                      <a:pt x="4231" y="20357"/>
                      <a:pt x="4175" y="20357"/>
                    </a:cubicBezTo>
                    <a:lnTo>
                      <a:pt x="3664" y="20357"/>
                    </a:lnTo>
                    <a:cubicBezTo>
                      <a:pt x="3607" y="20357"/>
                      <a:pt x="3580" y="20490"/>
                      <a:pt x="3580" y="20762"/>
                    </a:cubicBezTo>
                    <a:cubicBezTo>
                      <a:pt x="3580" y="21036"/>
                      <a:pt x="3607" y="21181"/>
                      <a:pt x="3664" y="21181"/>
                    </a:cubicBezTo>
                    <a:lnTo>
                      <a:pt x="4912" y="21181"/>
                    </a:lnTo>
                    <a:cubicBezTo>
                      <a:pt x="4969" y="21181"/>
                      <a:pt x="4999" y="21036"/>
                      <a:pt x="4999" y="20762"/>
                    </a:cubicBezTo>
                    <a:cubicBezTo>
                      <a:pt x="4999" y="20490"/>
                      <a:pt x="4969" y="20357"/>
                      <a:pt x="4912" y="20357"/>
                    </a:cubicBezTo>
                    <a:lnTo>
                      <a:pt x="4517" y="20357"/>
                    </a:lnTo>
                    <a:cubicBezTo>
                      <a:pt x="4460" y="20357"/>
                      <a:pt x="4430" y="20226"/>
                      <a:pt x="4430" y="19952"/>
                    </a:cubicBezTo>
                    <a:lnTo>
                      <a:pt x="4430" y="3281"/>
                    </a:lnTo>
                    <a:cubicBezTo>
                      <a:pt x="4430" y="3009"/>
                      <a:pt x="4460" y="2876"/>
                      <a:pt x="4517" y="2876"/>
                    </a:cubicBezTo>
                    <a:lnTo>
                      <a:pt x="4912" y="2876"/>
                    </a:lnTo>
                    <a:cubicBezTo>
                      <a:pt x="4969" y="2876"/>
                      <a:pt x="4999" y="2746"/>
                      <a:pt x="4999" y="2471"/>
                    </a:cubicBezTo>
                    <a:cubicBezTo>
                      <a:pt x="4999" y="2199"/>
                      <a:pt x="4969" y="2052"/>
                      <a:pt x="4912" y="2052"/>
                    </a:cubicBezTo>
                    <a:lnTo>
                      <a:pt x="4288" y="2052"/>
                    </a:lnTo>
                    <a:cubicBezTo>
                      <a:pt x="4246" y="2052"/>
                      <a:pt x="4216" y="2090"/>
                      <a:pt x="4195" y="2164"/>
                    </a:cubicBezTo>
                    <a:cubicBezTo>
                      <a:pt x="4174" y="2235"/>
                      <a:pt x="4157" y="2344"/>
                      <a:pt x="4146" y="2471"/>
                    </a:cubicBezTo>
                    <a:lnTo>
                      <a:pt x="2555" y="19408"/>
                    </a:lnTo>
                    <a:cubicBezTo>
                      <a:pt x="2517" y="19790"/>
                      <a:pt x="2479" y="19790"/>
                      <a:pt x="2442" y="19408"/>
                    </a:cubicBezTo>
                    <a:lnTo>
                      <a:pt x="851" y="2471"/>
                    </a:lnTo>
                    <a:cubicBezTo>
                      <a:pt x="839" y="2344"/>
                      <a:pt x="825" y="2235"/>
                      <a:pt x="804" y="2164"/>
                    </a:cubicBezTo>
                    <a:cubicBezTo>
                      <a:pt x="783" y="2090"/>
                      <a:pt x="753" y="2052"/>
                      <a:pt x="711" y="2052"/>
                    </a:cubicBezTo>
                    <a:lnTo>
                      <a:pt x="84" y="2052"/>
                    </a:lnTo>
                    <a:close/>
                    <a:moveTo>
                      <a:pt x="17277" y="5222"/>
                    </a:moveTo>
                    <a:cubicBezTo>
                      <a:pt x="17138" y="5222"/>
                      <a:pt x="17008" y="5330"/>
                      <a:pt x="16885" y="5557"/>
                    </a:cubicBezTo>
                    <a:cubicBezTo>
                      <a:pt x="16772" y="5765"/>
                      <a:pt x="16666" y="6030"/>
                      <a:pt x="16575" y="6325"/>
                    </a:cubicBezTo>
                    <a:cubicBezTo>
                      <a:pt x="16535" y="6450"/>
                      <a:pt x="16500" y="6511"/>
                      <a:pt x="16464" y="6646"/>
                    </a:cubicBezTo>
                    <a:cubicBezTo>
                      <a:pt x="16446" y="5920"/>
                      <a:pt x="16331" y="5362"/>
                      <a:pt x="16171" y="5362"/>
                    </a:cubicBezTo>
                    <a:lnTo>
                      <a:pt x="15602" y="5362"/>
                    </a:lnTo>
                    <a:cubicBezTo>
                      <a:pt x="15427" y="5362"/>
                      <a:pt x="15306" y="6087"/>
                      <a:pt x="15306" y="6925"/>
                    </a:cubicBezTo>
                    <a:cubicBezTo>
                      <a:pt x="15306" y="7764"/>
                      <a:pt x="15427" y="8489"/>
                      <a:pt x="15602" y="8489"/>
                    </a:cubicBezTo>
                    <a:lnTo>
                      <a:pt x="15915" y="8489"/>
                    </a:lnTo>
                    <a:lnTo>
                      <a:pt x="15915" y="18319"/>
                    </a:lnTo>
                    <a:lnTo>
                      <a:pt x="15602" y="18319"/>
                    </a:lnTo>
                    <a:cubicBezTo>
                      <a:pt x="15427" y="18319"/>
                      <a:pt x="15306" y="18820"/>
                      <a:pt x="15306" y="19659"/>
                    </a:cubicBezTo>
                    <a:cubicBezTo>
                      <a:pt x="15306" y="20498"/>
                      <a:pt x="15427" y="21000"/>
                      <a:pt x="15602" y="21000"/>
                    </a:cubicBezTo>
                    <a:lnTo>
                      <a:pt x="16795" y="21000"/>
                    </a:lnTo>
                    <a:cubicBezTo>
                      <a:pt x="16970" y="21000"/>
                      <a:pt x="17091" y="20498"/>
                      <a:pt x="17091" y="19659"/>
                    </a:cubicBezTo>
                    <a:cubicBezTo>
                      <a:pt x="17091" y="18820"/>
                      <a:pt x="16970" y="18319"/>
                      <a:pt x="16795" y="18319"/>
                    </a:cubicBezTo>
                    <a:lnTo>
                      <a:pt x="16473" y="18319"/>
                    </a:lnTo>
                    <a:lnTo>
                      <a:pt x="16473" y="11030"/>
                    </a:lnTo>
                    <a:cubicBezTo>
                      <a:pt x="16566" y="10507"/>
                      <a:pt x="16612" y="10028"/>
                      <a:pt x="16694" y="9592"/>
                    </a:cubicBezTo>
                    <a:cubicBezTo>
                      <a:pt x="16767" y="9192"/>
                      <a:pt x="16859" y="8819"/>
                      <a:pt x="16966" y="8489"/>
                    </a:cubicBezTo>
                    <a:cubicBezTo>
                      <a:pt x="17058" y="8210"/>
                      <a:pt x="17161" y="8070"/>
                      <a:pt x="17280" y="8070"/>
                    </a:cubicBezTo>
                    <a:cubicBezTo>
                      <a:pt x="17441" y="8070"/>
                      <a:pt x="17555" y="8252"/>
                      <a:pt x="17634" y="8615"/>
                    </a:cubicBezTo>
                    <a:cubicBezTo>
                      <a:pt x="17712" y="8970"/>
                      <a:pt x="17747" y="9386"/>
                      <a:pt x="17747" y="9927"/>
                    </a:cubicBezTo>
                    <a:cubicBezTo>
                      <a:pt x="17747" y="10766"/>
                      <a:pt x="17869" y="11352"/>
                      <a:pt x="18044" y="11352"/>
                    </a:cubicBezTo>
                    <a:cubicBezTo>
                      <a:pt x="18218" y="11352"/>
                      <a:pt x="18343" y="10766"/>
                      <a:pt x="18343" y="9927"/>
                    </a:cubicBezTo>
                    <a:cubicBezTo>
                      <a:pt x="18343" y="9289"/>
                      <a:pt x="18318" y="8677"/>
                      <a:pt x="18270" y="8112"/>
                    </a:cubicBezTo>
                    <a:cubicBezTo>
                      <a:pt x="18221" y="7535"/>
                      <a:pt x="18148" y="7015"/>
                      <a:pt x="18052" y="6576"/>
                    </a:cubicBezTo>
                    <a:cubicBezTo>
                      <a:pt x="17958" y="6147"/>
                      <a:pt x="17845" y="5808"/>
                      <a:pt x="17715" y="5571"/>
                    </a:cubicBezTo>
                    <a:cubicBezTo>
                      <a:pt x="17587" y="5335"/>
                      <a:pt x="17438" y="5222"/>
                      <a:pt x="17277" y="5222"/>
                    </a:cubicBezTo>
                    <a:close/>
                    <a:moveTo>
                      <a:pt x="19997" y="5362"/>
                    </a:moveTo>
                    <a:cubicBezTo>
                      <a:pt x="19767" y="5362"/>
                      <a:pt x="19548" y="5565"/>
                      <a:pt x="19350" y="5962"/>
                    </a:cubicBezTo>
                    <a:cubicBezTo>
                      <a:pt x="19151" y="6362"/>
                      <a:pt x="18980" y="6931"/>
                      <a:pt x="18839" y="7651"/>
                    </a:cubicBezTo>
                    <a:cubicBezTo>
                      <a:pt x="18699" y="8366"/>
                      <a:pt x="18589" y="9238"/>
                      <a:pt x="18511" y="10235"/>
                    </a:cubicBezTo>
                    <a:cubicBezTo>
                      <a:pt x="18434" y="11218"/>
                      <a:pt x="18395" y="12313"/>
                      <a:pt x="18395" y="13488"/>
                    </a:cubicBezTo>
                    <a:cubicBezTo>
                      <a:pt x="18395" y="14662"/>
                      <a:pt x="18434" y="15744"/>
                      <a:pt x="18511" y="16727"/>
                    </a:cubicBezTo>
                    <a:cubicBezTo>
                      <a:pt x="18589" y="17724"/>
                      <a:pt x="18699" y="18597"/>
                      <a:pt x="18839" y="19310"/>
                    </a:cubicBezTo>
                    <a:cubicBezTo>
                      <a:pt x="18980" y="20031"/>
                      <a:pt x="19150" y="20599"/>
                      <a:pt x="19350" y="21000"/>
                    </a:cubicBezTo>
                    <a:cubicBezTo>
                      <a:pt x="19547" y="21396"/>
                      <a:pt x="19765" y="21600"/>
                      <a:pt x="19997" y="21600"/>
                    </a:cubicBezTo>
                    <a:cubicBezTo>
                      <a:pt x="20229" y="21600"/>
                      <a:pt x="20448" y="21396"/>
                      <a:pt x="20645" y="21000"/>
                    </a:cubicBezTo>
                    <a:cubicBezTo>
                      <a:pt x="20845" y="20599"/>
                      <a:pt x="21016" y="20029"/>
                      <a:pt x="21156" y="19310"/>
                    </a:cubicBezTo>
                    <a:cubicBezTo>
                      <a:pt x="21296" y="18595"/>
                      <a:pt x="21406" y="17723"/>
                      <a:pt x="21484" y="16727"/>
                    </a:cubicBezTo>
                    <a:cubicBezTo>
                      <a:pt x="21561" y="15742"/>
                      <a:pt x="21600" y="14661"/>
                      <a:pt x="21600" y="13488"/>
                    </a:cubicBezTo>
                    <a:cubicBezTo>
                      <a:pt x="21600" y="12314"/>
                      <a:pt x="21561" y="11220"/>
                      <a:pt x="21484" y="10235"/>
                    </a:cubicBezTo>
                    <a:cubicBezTo>
                      <a:pt x="21406" y="9238"/>
                      <a:pt x="21296" y="8367"/>
                      <a:pt x="21156" y="7651"/>
                    </a:cubicBezTo>
                    <a:cubicBezTo>
                      <a:pt x="21015" y="6931"/>
                      <a:pt x="20844" y="6363"/>
                      <a:pt x="20645" y="5962"/>
                    </a:cubicBezTo>
                    <a:cubicBezTo>
                      <a:pt x="20447" y="5565"/>
                      <a:pt x="20228" y="5362"/>
                      <a:pt x="19997" y="5362"/>
                    </a:cubicBezTo>
                    <a:close/>
                    <a:moveTo>
                      <a:pt x="6312" y="7247"/>
                    </a:moveTo>
                    <a:cubicBezTo>
                      <a:pt x="6187" y="7247"/>
                      <a:pt x="6067" y="7329"/>
                      <a:pt x="5957" y="7484"/>
                    </a:cubicBezTo>
                    <a:cubicBezTo>
                      <a:pt x="5847" y="7638"/>
                      <a:pt x="5751" y="7829"/>
                      <a:pt x="5664" y="8056"/>
                    </a:cubicBezTo>
                    <a:cubicBezTo>
                      <a:pt x="5577" y="8285"/>
                      <a:pt x="5498" y="8541"/>
                      <a:pt x="5432" y="8824"/>
                    </a:cubicBezTo>
                    <a:cubicBezTo>
                      <a:pt x="5365" y="9106"/>
                      <a:pt x="5314" y="9365"/>
                      <a:pt x="5272" y="9620"/>
                    </a:cubicBezTo>
                    <a:cubicBezTo>
                      <a:pt x="5238" y="9838"/>
                      <a:pt x="5244" y="10029"/>
                      <a:pt x="5290" y="10193"/>
                    </a:cubicBezTo>
                    <a:cubicBezTo>
                      <a:pt x="5335" y="10356"/>
                      <a:pt x="5375" y="10327"/>
                      <a:pt x="5409" y="10109"/>
                    </a:cubicBezTo>
                    <a:cubicBezTo>
                      <a:pt x="5443" y="9891"/>
                      <a:pt x="5487" y="9663"/>
                      <a:pt x="5542" y="9425"/>
                    </a:cubicBezTo>
                    <a:cubicBezTo>
                      <a:pt x="5597" y="9190"/>
                      <a:pt x="5660" y="8983"/>
                      <a:pt x="5734" y="8782"/>
                    </a:cubicBezTo>
                    <a:cubicBezTo>
                      <a:pt x="5808" y="8583"/>
                      <a:pt x="5892" y="8404"/>
                      <a:pt x="5986" y="8266"/>
                    </a:cubicBezTo>
                    <a:cubicBezTo>
                      <a:pt x="6081" y="8129"/>
                      <a:pt x="6190" y="8070"/>
                      <a:pt x="6312" y="8070"/>
                    </a:cubicBezTo>
                    <a:cubicBezTo>
                      <a:pt x="6448" y="8070"/>
                      <a:pt x="6570" y="8159"/>
                      <a:pt x="6680" y="8350"/>
                    </a:cubicBezTo>
                    <a:cubicBezTo>
                      <a:pt x="6790" y="8540"/>
                      <a:pt x="6883" y="8807"/>
                      <a:pt x="6959" y="9145"/>
                    </a:cubicBezTo>
                    <a:cubicBezTo>
                      <a:pt x="7035" y="9481"/>
                      <a:pt x="7091" y="9871"/>
                      <a:pt x="7133" y="10318"/>
                    </a:cubicBezTo>
                    <a:cubicBezTo>
                      <a:pt x="7175" y="10766"/>
                      <a:pt x="7197" y="11247"/>
                      <a:pt x="7197" y="11756"/>
                    </a:cubicBezTo>
                    <a:lnTo>
                      <a:pt x="7197" y="16950"/>
                    </a:lnTo>
                    <a:cubicBezTo>
                      <a:pt x="7118" y="17642"/>
                      <a:pt x="7021" y="18263"/>
                      <a:pt x="6907" y="18807"/>
                    </a:cubicBezTo>
                    <a:cubicBezTo>
                      <a:pt x="6808" y="19282"/>
                      <a:pt x="6690" y="19705"/>
                      <a:pt x="6550" y="20078"/>
                    </a:cubicBezTo>
                    <a:cubicBezTo>
                      <a:pt x="6410" y="20451"/>
                      <a:pt x="6248" y="20637"/>
                      <a:pt x="6062" y="20637"/>
                    </a:cubicBezTo>
                    <a:cubicBezTo>
                      <a:pt x="5778" y="20637"/>
                      <a:pt x="5565" y="20296"/>
                      <a:pt x="5423" y="19631"/>
                    </a:cubicBezTo>
                    <a:cubicBezTo>
                      <a:pt x="5281" y="18966"/>
                      <a:pt x="5208" y="18115"/>
                      <a:pt x="5208" y="17076"/>
                    </a:cubicBezTo>
                    <a:cubicBezTo>
                      <a:pt x="5208" y="16567"/>
                      <a:pt x="5227" y="16102"/>
                      <a:pt x="5264" y="15666"/>
                    </a:cubicBezTo>
                    <a:cubicBezTo>
                      <a:pt x="5299" y="15230"/>
                      <a:pt x="5355" y="14844"/>
                      <a:pt x="5435" y="14535"/>
                    </a:cubicBezTo>
                    <a:cubicBezTo>
                      <a:pt x="5514" y="14224"/>
                      <a:pt x="5615" y="13990"/>
                      <a:pt x="5737" y="13809"/>
                    </a:cubicBezTo>
                    <a:cubicBezTo>
                      <a:pt x="5858" y="13628"/>
                      <a:pt x="6005" y="13530"/>
                      <a:pt x="6175" y="13530"/>
                    </a:cubicBezTo>
                    <a:lnTo>
                      <a:pt x="6770" y="13530"/>
                    </a:lnTo>
                    <a:cubicBezTo>
                      <a:pt x="6827" y="13530"/>
                      <a:pt x="6857" y="13398"/>
                      <a:pt x="6857" y="13125"/>
                    </a:cubicBezTo>
                    <a:cubicBezTo>
                      <a:pt x="6857" y="12852"/>
                      <a:pt x="6827" y="12706"/>
                      <a:pt x="6770" y="12706"/>
                    </a:cubicBezTo>
                    <a:lnTo>
                      <a:pt x="6175" y="12706"/>
                    </a:lnTo>
                    <a:cubicBezTo>
                      <a:pt x="5990" y="12706"/>
                      <a:pt x="5825" y="12828"/>
                      <a:pt x="5685" y="13055"/>
                    </a:cubicBezTo>
                    <a:cubicBezTo>
                      <a:pt x="5544" y="13284"/>
                      <a:pt x="5427" y="13585"/>
                      <a:pt x="5330" y="13976"/>
                    </a:cubicBezTo>
                    <a:cubicBezTo>
                      <a:pt x="5234" y="14369"/>
                      <a:pt x="5162" y="14831"/>
                      <a:pt x="5113" y="15359"/>
                    </a:cubicBezTo>
                    <a:cubicBezTo>
                      <a:pt x="5063" y="15886"/>
                      <a:pt x="5037" y="16457"/>
                      <a:pt x="5037" y="17076"/>
                    </a:cubicBezTo>
                    <a:cubicBezTo>
                      <a:pt x="5037" y="17696"/>
                      <a:pt x="5059" y="18280"/>
                      <a:pt x="5101" y="18807"/>
                    </a:cubicBezTo>
                    <a:cubicBezTo>
                      <a:pt x="5143" y="19336"/>
                      <a:pt x="5204" y="19784"/>
                      <a:pt x="5290" y="20176"/>
                    </a:cubicBezTo>
                    <a:cubicBezTo>
                      <a:pt x="5375" y="20567"/>
                      <a:pt x="5483" y="20882"/>
                      <a:pt x="5612" y="21111"/>
                    </a:cubicBezTo>
                    <a:cubicBezTo>
                      <a:pt x="5741" y="21339"/>
                      <a:pt x="5892" y="21446"/>
                      <a:pt x="6062" y="21446"/>
                    </a:cubicBezTo>
                    <a:cubicBezTo>
                      <a:pt x="6198" y="21446"/>
                      <a:pt x="6322" y="21363"/>
                      <a:pt x="6434" y="21181"/>
                    </a:cubicBezTo>
                    <a:cubicBezTo>
                      <a:pt x="6545" y="21000"/>
                      <a:pt x="6646" y="20781"/>
                      <a:pt x="6735" y="20525"/>
                    </a:cubicBezTo>
                    <a:cubicBezTo>
                      <a:pt x="6824" y="20271"/>
                      <a:pt x="6899" y="19997"/>
                      <a:pt x="6962" y="19715"/>
                    </a:cubicBezTo>
                    <a:cubicBezTo>
                      <a:pt x="7024" y="19434"/>
                      <a:pt x="7073" y="19181"/>
                      <a:pt x="7107" y="18961"/>
                    </a:cubicBezTo>
                    <a:cubicBezTo>
                      <a:pt x="7122" y="18871"/>
                      <a:pt x="7134" y="18831"/>
                      <a:pt x="7145" y="18821"/>
                    </a:cubicBezTo>
                    <a:cubicBezTo>
                      <a:pt x="7156" y="18812"/>
                      <a:pt x="7166" y="18826"/>
                      <a:pt x="7174" y="18863"/>
                    </a:cubicBezTo>
                    <a:cubicBezTo>
                      <a:pt x="7181" y="18900"/>
                      <a:pt x="7187" y="18944"/>
                      <a:pt x="7191" y="19017"/>
                    </a:cubicBezTo>
                    <a:cubicBezTo>
                      <a:pt x="7195" y="19089"/>
                      <a:pt x="7197" y="19166"/>
                      <a:pt x="7197" y="19240"/>
                    </a:cubicBezTo>
                    <a:lnTo>
                      <a:pt x="7197" y="20762"/>
                    </a:lnTo>
                    <a:cubicBezTo>
                      <a:pt x="7197" y="21036"/>
                      <a:pt x="7224" y="21181"/>
                      <a:pt x="7281" y="21181"/>
                    </a:cubicBezTo>
                    <a:lnTo>
                      <a:pt x="7850" y="21181"/>
                    </a:lnTo>
                    <a:cubicBezTo>
                      <a:pt x="7907" y="21181"/>
                      <a:pt x="7935" y="21036"/>
                      <a:pt x="7935" y="20762"/>
                    </a:cubicBezTo>
                    <a:cubicBezTo>
                      <a:pt x="7935" y="20490"/>
                      <a:pt x="7907" y="20357"/>
                      <a:pt x="7850" y="20357"/>
                    </a:cubicBezTo>
                    <a:lnTo>
                      <a:pt x="7453" y="20357"/>
                    </a:lnTo>
                    <a:cubicBezTo>
                      <a:pt x="7396" y="20357"/>
                      <a:pt x="7368" y="20226"/>
                      <a:pt x="7368" y="19952"/>
                    </a:cubicBezTo>
                    <a:lnTo>
                      <a:pt x="7368" y="11756"/>
                    </a:lnTo>
                    <a:cubicBezTo>
                      <a:pt x="7368" y="11136"/>
                      <a:pt x="7342" y="10558"/>
                      <a:pt x="7293" y="10011"/>
                    </a:cubicBezTo>
                    <a:cubicBezTo>
                      <a:pt x="7244" y="9465"/>
                      <a:pt x="7175" y="8983"/>
                      <a:pt x="7084" y="8573"/>
                    </a:cubicBezTo>
                    <a:cubicBezTo>
                      <a:pt x="6993" y="8163"/>
                      <a:pt x="6881" y="7833"/>
                      <a:pt x="6750" y="7596"/>
                    </a:cubicBezTo>
                    <a:cubicBezTo>
                      <a:pt x="6619" y="7359"/>
                      <a:pt x="6475" y="7247"/>
                      <a:pt x="6312" y="7247"/>
                    </a:cubicBezTo>
                    <a:close/>
                    <a:moveTo>
                      <a:pt x="20055" y="8042"/>
                    </a:moveTo>
                    <a:cubicBezTo>
                      <a:pt x="20212" y="8042"/>
                      <a:pt x="20353" y="8172"/>
                      <a:pt x="20476" y="8419"/>
                    </a:cubicBezTo>
                    <a:cubicBezTo>
                      <a:pt x="20599" y="8666"/>
                      <a:pt x="20701" y="8997"/>
                      <a:pt x="20787" y="9439"/>
                    </a:cubicBezTo>
                    <a:cubicBezTo>
                      <a:pt x="20873" y="9884"/>
                      <a:pt x="20942" y="10433"/>
                      <a:pt x="20990" y="11072"/>
                    </a:cubicBezTo>
                    <a:cubicBezTo>
                      <a:pt x="21040" y="11734"/>
                      <a:pt x="21066" y="12484"/>
                      <a:pt x="21066" y="13306"/>
                    </a:cubicBezTo>
                    <a:cubicBezTo>
                      <a:pt x="21066" y="14146"/>
                      <a:pt x="21040" y="14909"/>
                      <a:pt x="20990" y="15568"/>
                    </a:cubicBezTo>
                    <a:cubicBezTo>
                      <a:pt x="20942" y="16209"/>
                      <a:pt x="20873" y="16758"/>
                      <a:pt x="20787" y="17202"/>
                    </a:cubicBezTo>
                    <a:cubicBezTo>
                      <a:pt x="20702" y="17638"/>
                      <a:pt x="20599" y="17989"/>
                      <a:pt x="20479" y="18221"/>
                    </a:cubicBezTo>
                    <a:cubicBezTo>
                      <a:pt x="20356" y="18462"/>
                      <a:pt x="20213" y="18584"/>
                      <a:pt x="20055" y="18584"/>
                    </a:cubicBezTo>
                    <a:cubicBezTo>
                      <a:pt x="19898" y="18584"/>
                      <a:pt x="19755" y="18462"/>
                      <a:pt x="19632" y="18221"/>
                    </a:cubicBezTo>
                    <a:cubicBezTo>
                      <a:pt x="19512" y="17989"/>
                      <a:pt x="19409" y="17650"/>
                      <a:pt x="19324" y="17216"/>
                    </a:cubicBezTo>
                    <a:cubicBezTo>
                      <a:pt x="19237" y="16765"/>
                      <a:pt x="19170" y="16221"/>
                      <a:pt x="19121" y="15568"/>
                    </a:cubicBezTo>
                    <a:cubicBezTo>
                      <a:pt x="19071" y="14913"/>
                      <a:pt x="19045" y="14151"/>
                      <a:pt x="19045" y="13306"/>
                    </a:cubicBezTo>
                    <a:cubicBezTo>
                      <a:pt x="19045" y="12479"/>
                      <a:pt x="19071" y="11729"/>
                      <a:pt x="19121" y="11072"/>
                    </a:cubicBezTo>
                    <a:cubicBezTo>
                      <a:pt x="19170" y="10429"/>
                      <a:pt x="19238" y="9881"/>
                      <a:pt x="19324" y="9439"/>
                    </a:cubicBezTo>
                    <a:cubicBezTo>
                      <a:pt x="19410" y="8995"/>
                      <a:pt x="19511" y="8667"/>
                      <a:pt x="19635" y="8419"/>
                    </a:cubicBezTo>
                    <a:cubicBezTo>
                      <a:pt x="19757" y="8172"/>
                      <a:pt x="19899" y="8042"/>
                      <a:pt x="20055" y="80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66" name="Shape 166"/>
              <p:cNvSpPr/>
              <p:nvPr/>
            </p:nvSpPr>
            <p:spPr>
              <a:xfrm>
                <a:off x="376801" y="88659"/>
                <a:ext cx="283710" cy="3086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60" extrusionOk="0">
                    <a:moveTo>
                      <a:pt x="21213" y="11458"/>
                    </a:moveTo>
                    <a:lnTo>
                      <a:pt x="19665" y="11458"/>
                    </a:lnTo>
                    <a:cubicBezTo>
                      <a:pt x="19526" y="11458"/>
                      <a:pt x="19407" y="11423"/>
                      <a:pt x="19303" y="11352"/>
                    </a:cubicBezTo>
                    <a:cubicBezTo>
                      <a:pt x="19200" y="11281"/>
                      <a:pt x="19106" y="11198"/>
                      <a:pt x="19020" y="11103"/>
                    </a:cubicBezTo>
                    <a:lnTo>
                      <a:pt x="15331" y="6393"/>
                    </a:lnTo>
                    <a:cubicBezTo>
                      <a:pt x="15227" y="6251"/>
                      <a:pt x="15227" y="6109"/>
                      <a:pt x="15331" y="5967"/>
                    </a:cubicBezTo>
                    <a:lnTo>
                      <a:pt x="18242" y="2078"/>
                    </a:lnTo>
                    <a:cubicBezTo>
                      <a:pt x="18311" y="1983"/>
                      <a:pt x="18401" y="1899"/>
                      <a:pt x="18513" y="1828"/>
                    </a:cubicBezTo>
                    <a:cubicBezTo>
                      <a:pt x="18530" y="1817"/>
                      <a:pt x="18584" y="1790"/>
                      <a:pt x="18658" y="1754"/>
                    </a:cubicBezTo>
                    <a:cubicBezTo>
                      <a:pt x="19600" y="1650"/>
                      <a:pt x="20445" y="1250"/>
                      <a:pt x="21072" y="657"/>
                    </a:cubicBezTo>
                    <a:cubicBezTo>
                      <a:pt x="21234" y="504"/>
                      <a:pt x="21230" y="258"/>
                      <a:pt x="21064" y="110"/>
                    </a:cubicBezTo>
                    <a:cubicBezTo>
                      <a:pt x="20896" y="-39"/>
                      <a:pt x="20630" y="-36"/>
                      <a:pt x="20467" y="118"/>
                    </a:cubicBezTo>
                    <a:cubicBezTo>
                      <a:pt x="19916" y="637"/>
                      <a:pt x="19162" y="966"/>
                      <a:pt x="18322" y="1002"/>
                    </a:cubicBezTo>
                    <a:lnTo>
                      <a:pt x="17812" y="990"/>
                    </a:lnTo>
                    <a:cubicBezTo>
                      <a:pt x="17055" y="913"/>
                      <a:pt x="16380" y="594"/>
                      <a:pt x="15873" y="117"/>
                    </a:cubicBezTo>
                    <a:cubicBezTo>
                      <a:pt x="15710" y="-37"/>
                      <a:pt x="15443" y="-40"/>
                      <a:pt x="15276" y="110"/>
                    </a:cubicBezTo>
                    <a:cubicBezTo>
                      <a:pt x="15109" y="259"/>
                      <a:pt x="15106" y="504"/>
                      <a:pt x="15269" y="657"/>
                    </a:cubicBezTo>
                    <a:lnTo>
                      <a:pt x="15268" y="657"/>
                    </a:lnTo>
                    <a:cubicBezTo>
                      <a:pt x="15838" y="1195"/>
                      <a:pt x="16587" y="1573"/>
                      <a:pt x="17425" y="1717"/>
                    </a:cubicBezTo>
                    <a:cubicBezTo>
                      <a:pt x="17428" y="1728"/>
                      <a:pt x="17435" y="1739"/>
                      <a:pt x="17437" y="1751"/>
                    </a:cubicBezTo>
                    <a:cubicBezTo>
                      <a:pt x="17459" y="1838"/>
                      <a:pt x="17430" y="1972"/>
                      <a:pt x="17345" y="2067"/>
                    </a:cubicBezTo>
                    <a:lnTo>
                      <a:pt x="14867" y="5352"/>
                    </a:lnTo>
                    <a:cubicBezTo>
                      <a:pt x="14746" y="5525"/>
                      <a:pt x="14626" y="5525"/>
                      <a:pt x="14506" y="5352"/>
                    </a:cubicBezTo>
                    <a:lnTo>
                      <a:pt x="11411" y="1400"/>
                    </a:lnTo>
                    <a:cubicBezTo>
                      <a:pt x="11324" y="1305"/>
                      <a:pt x="11310" y="1221"/>
                      <a:pt x="11372" y="1150"/>
                    </a:cubicBezTo>
                    <a:cubicBezTo>
                      <a:pt x="11431" y="1079"/>
                      <a:pt x="11530" y="1045"/>
                      <a:pt x="11668" y="1045"/>
                    </a:cubicBezTo>
                    <a:lnTo>
                      <a:pt x="13732" y="1045"/>
                    </a:lnTo>
                    <a:cubicBezTo>
                      <a:pt x="13989" y="1045"/>
                      <a:pt x="14119" y="926"/>
                      <a:pt x="14119" y="690"/>
                    </a:cubicBezTo>
                    <a:cubicBezTo>
                      <a:pt x="14119" y="453"/>
                      <a:pt x="13989" y="335"/>
                      <a:pt x="13732" y="335"/>
                    </a:cubicBezTo>
                    <a:lnTo>
                      <a:pt x="8315" y="335"/>
                    </a:lnTo>
                    <a:cubicBezTo>
                      <a:pt x="8056" y="335"/>
                      <a:pt x="7928" y="453"/>
                      <a:pt x="7928" y="690"/>
                    </a:cubicBezTo>
                    <a:cubicBezTo>
                      <a:pt x="7928" y="926"/>
                      <a:pt x="8056" y="1045"/>
                      <a:pt x="8315" y="1045"/>
                    </a:cubicBezTo>
                    <a:lnTo>
                      <a:pt x="9863" y="1045"/>
                    </a:lnTo>
                    <a:cubicBezTo>
                      <a:pt x="10000" y="1045"/>
                      <a:pt x="10124" y="1079"/>
                      <a:pt x="10237" y="1150"/>
                    </a:cubicBezTo>
                    <a:cubicBezTo>
                      <a:pt x="10348" y="1221"/>
                      <a:pt x="10438" y="1305"/>
                      <a:pt x="10508" y="1400"/>
                    </a:cubicBezTo>
                    <a:lnTo>
                      <a:pt x="14066" y="5967"/>
                    </a:lnTo>
                    <a:cubicBezTo>
                      <a:pt x="14170" y="6109"/>
                      <a:pt x="14170" y="6251"/>
                      <a:pt x="14066" y="6393"/>
                    </a:cubicBezTo>
                    <a:lnTo>
                      <a:pt x="2579" y="20495"/>
                    </a:lnTo>
                    <a:cubicBezTo>
                      <a:pt x="2492" y="20590"/>
                      <a:pt x="2399" y="20674"/>
                      <a:pt x="2295" y="20745"/>
                    </a:cubicBezTo>
                    <a:cubicBezTo>
                      <a:pt x="2192" y="20816"/>
                      <a:pt x="2072" y="20850"/>
                      <a:pt x="1935" y="20850"/>
                    </a:cubicBezTo>
                    <a:lnTo>
                      <a:pt x="387" y="20850"/>
                    </a:lnTo>
                    <a:cubicBezTo>
                      <a:pt x="128" y="20850"/>
                      <a:pt x="0" y="20969"/>
                      <a:pt x="0" y="21205"/>
                    </a:cubicBezTo>
                    <a:cubicBezTo>
                      <a:pt x="0" y="21442"/>
                      <a:pt x="128" y="21560"/>
                      <a:pt x="387" y="21560"/>
                    </a:cubicBezTo>
                    <a:lnTo>
                      <a:pt x="5803" y="21560"/>
                    </a:lnTo>
                    <a:cubicBezTo>
                      <a:pt x="6061" y="21560"/>
                      <a:pt x="6190" y="21442"/>
                      <a:pt x="6190" y="21205"/>
                    </a:cubicBezTo>
                    <a:cubicBezTo>
                      <a:pt x="6190" y="20969"/>
                      <a:pt x="6061" y="20850"/>
                      <a:pt x="5803" y="20850"/>
                    </a:cubicBezTo>
                    <a:lnTo>
                      <a:pt x="3740" y="20850"/>
                    </a:lnTo>
                    <a:cubicBezTo>
                      <a:pt x="3602" y="20850"/>
                      <a:pt x="3504" y="20816"/>
                      <a:pt x="3442" y="20745"/>
                    </a:cubicBezTo>
                    <a:cubicBezTo>
                      <a:pt x="3382" y="20674"/>
                      <a:pt x="3395" y="20590"/>
                      <a:pt x="3481" y="20495"/>
                    </a:cubicBezTo>
                    <a:lnTo>
                      <a:pt x="14506" y="6985"/>
                    </a:lnTo>
                    <a:cubicBezTo>
                      <a:pt x="14626" y="6827"/>
                      <a:pt x="14746" y="6827"/>
                      <a:pt x="14867" y="6985"/>
                    </a:cubicBezTo>
                    <a:lnTo>
                      <a:pt x="18117" y="11103"/>
                    </a:lnTo>
                    <a:cubicBezTo>
                      <a:pt x="18204" y="11198"/>
                      <a:pt x="18216" y="11281"/>
                      <a:pt x="18156" y="11352"/>
                    </a:cubicBezTo>
                    <a:cubicBezTo>
                      <a:pt x="18095" y="11423"/>
                      <a:pt x="17996" y="11458"/>
                      <a:pt x="17859" y="11458"/>
                    </a:cubicBezTo>
                    <a:lnTo>
                      <a:pt x="15795" y="11458"/>
                    </a:lnTo>
                    <a:cubicBezTo>
                      <a:pt x="15537" y="11458"/>
                      <a:pt x="15409" y="11577"/>
                      <a:pt x="15409" y="11813"/>
                    </a:cubicBezTo>
                    <a:cubicBezTo>
                      <a:pt x="15409" y="12050"/>
                      <a:pt x="15537" y="12167"/>
                      <a:pt x="15795" y="12167"/>
                    </a:cubicBezTo>
                    <a:lnTo>
                      <a:pt x="21213" y="12167"/>
                    </a:lnTo>
                    <a:cubicBezTo>
                      <a:pt x="21470" y="12167"/>
                      <a:pt x="21600" y="12050"/>
                      <a:pt x="21600" y="11813"/>
                    </a:cubicBezTo>
                    <a:cubicBezTo>
                      <a:pt x="21600" y="11577"/>
                      <a:pt x="21470" y="11458"/>
                      <a:pt x="21213" y="1145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67" name="Shape 167"/>
              <p:cNvSpPr/>
              <p:nvPr/>
            </p:nvSpPr>
            <p:spPr>
              <a:xfrm>
                <a:off x="592908" y="72035"/>
                <a:ext cx="44769" cy="20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802" y="11979"/>
                    </a:moveTo>
                    <a:cubicBezTo>
                      <a:pt x="15493" y="11979"/>
                      <a:pt x="14427" y="10116"/>
                      <a:pt x="14427" y="7815"/>
                    </a:cubicBezTo>
                    <a:cubicBezTo>
                      <a:pt x="14427" y="5520"/>
                      <a:pt x="15493" y="3657"/>
                      <a:pt x="16802" y="3657"/>
                    </a:cubicBezTo>
                    <a:cubicBezTo>
                      <a:pt x="18118" y="3657"/>
                      <a:pt x="19185" y="5520"/>
                      <a:pt x="19185" y="7815"/>
                    </a:cubicBezTo>
                    <a:cubicBezTo>
                      <a:pt x="19185" y="10116"/>
                      <a:pt x="18118" y="11979"/>
                      <a:pt x="16802" y="11979"/>
                    </a:cubicBezTo>
                    <a:close/>
                    <a:moveTo>
                      <a:pt x="10799" y="0"/>
                    </a:moveTo>
                    <a:cubicBezTo>
                      <a:pt x="4837" y="0"/>
                      <a:pt x="0" y="4833"/>
                      <a:pt x="0" y="10803"/>
                    </a:cubicBezTo>
                    <a:cubicBezTo>
                      <a:pt x="0" y="16767"/>
                      <a:pt x="4837" y="21600"/>
                      <a:pt x="10799" y="21600"/>
                    </a:cubicBezTo>
                    <a:cubicBezTo>
                      <a:pt x="16761" y="21600"/>
                      <a:pt x="21600" y="16767"/>
                      <a:pt x="21600" y="10803"/>
                    </a:cubicBezTo>
                    <a:cubicBezTo>
                      <a:pt x="21600" y="4833"/>
                      <a:pt x="16761" y="0"/>
                      <a:pt x="107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56246930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>
            <a:spLocks noGrp="1"/>
          </p:cNvSpPr>
          <p:nvPr>
            <p:ph type="title"/>
          </p:nvPr>
        </p:nvSpPr>
        <p:spPr>
          <a:xfrm>
            <a:off x="744729" y="179682"/>
            <a:ext cx="7654543" cy="741978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212830"/>
                </a:solidFill>
              </a:rPr>
              <a:t>Title Text</a:t>
            </a:r>
          </a:p>
        </p:txBody>
      </p:sp>
      <p:sp>
        <p:nvSpPr>
          <p:cNvPr id="172" name="Shape 172"/>
          <p:cNvSpPr>
            <a:spLocks noGrp="1"/>
          </p:cNvSpPr>
          <p:nvPr>
            <p:ph type="body" idx="1"/>
          </p:nvPr>
        </p:nvSpPr>
        <p:spPr>
          <a:xfrm>
            <a:off x="744729" y="823065"/>
            <a:ext cx="6278404" cy="793751"/>
          </a:xfrm>
          <a:prstGeom prst="rect">
            <a:avLst/>
          </a:prstGeom>
        </p:spPr>
        <p:txBody>
          <a:bodyPr/>
          <a:lstStyle>
            <a:lvl1pPr algn="l"/>
            <a:lvl2pPr algn="l"/>
            <a:lvl3pPr algn="l"/>
            <a:lvl4pPr algn="l"/>
            <a:lvl5pPr algn="l"/>
          </a:lstStyle>
          <a:p>
            <a:pPr lvl="0">
              <a:defRPr sz="1800"/>
            </a:pPr>
            <a:r>
              <a:rPr sz="600"/>
              <a:t>Body Level One</a:t>
            </a:r>
          </a:p>
          <a:p>
            <a:pPr lvl="1">
              <a:defRPr sz="1800"/>
            </a:pPr>
            <a:r>
              <a:rPr sz="600"/>
              <a:t>Body Level Two</a:t>
            </a:r>
          </a:p>
          <a:p>
            <a:pPr lvl="2">
              <a:defRPr sz="1800"/>
            </a:pPr>
            <a:r>
              <a:rPr sz="600"/>
              <a:t>Body Level Three</a:t>
            </a:r>
          </a:p>
          <a:p>
            <a:pPr lvl="3">
              <a:defRPr sz="1800"/>
            </a:pPr>
            <a:r>
              <a:rPr sz="600"/>
              <a:t>Body Level Four</a:t>
            </a:r>
          </a:p>
          <a:p>
            <a:pPr lvl="4">
              <a:defRPr sz="1800"/>
            </a:pPr>
            <a:r>
              <a:rPr sz="600"/>
              <a:t>Body Level Five</a:t>
            </a:r>
          </a:p>
        </p:txBody>
      </p:sp>
      <p:grpSp>
        <p:nvGrpSpPr>
          <p:cNvPr id="175" name="Group 175">
            <a:hlinkClick r:id="" action="ppaction://hlinkshowjump?jump=previousslide"/>
          </p:cNvPr>
          <p:cNvGrpSpPr/>
          <p:nvPr/>
        </p:nvGrpSpPr>
        <p:grpSpPr>
          <a:xfrm>
            <a:off x="8488688" y="6575220"/>
            <a:ext cx="109845" cy="146460"/>
            <a:chOff x="0" y="0"/>
            <a:chExt cx="292918" cy="292918"/>
          </a:xfrm>
        </p:grpSpPr>
        <p:sp>
          <p:nvSpPr>
            <p:cNvPr id="173" name="Shape 173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174" name="Shape 174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178" name="Group 178">
            <a:hlinkClick r:id="" action="ppaction://hlinkshowjump?jump=nextslide"/>
          </p:cNvPr>
          <p:cNvGrpSpPr/>
          <p:nvPr/>
        </p:nvGrpSpPr>
        <p:grpSpPr>
          <a:xfrm flipH="1">
            <a:off x="8807776" y="6575220"/>
            <a:ext cx="109845" cy="146460"/>
            <a:chOff x="0" y="0"/>
            <a:chExt cx="292918" cy="292918"/>
          </a:xfrm>
        </p:grpSpPr>
        <p:sp>
          <p:nvSpPr>
            <p:cNvPr id="176" name="Shape 176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177" name="Shape 177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sp>
        <p:nvSpPr>
          <p:cNvPr id="179" name="Shape 179"/>
          <p:cNvSpPr>
            <a:spLocks noGrp="1"/>
          </p:cNvSpPr>
          <p:nvPr>
            <p:ph type="sldNum" sz="quarter" idx="2"/>
          </p:nvPr>
        </p:nvSpPr>
        <p:spPr>
          <a:xfrm>
            <a:off x="8639007" y="6578600"/>
            <a:ext cx="139430" cy="203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grpSp>
        <p:nvGrpSpPr>
          <p:cNvPr id="187" name="Group 187"/>
          <p:cNvGrpSpPr/>
          <p:nvPr/>
        </p:nvGrpSpPr>
        <p:grpSpPr>
          <a:xfrm>
            <a:off x="206257" y="6579295"/>
            <a:ext cx="652434" cy="198656"/>
            <a:chOff x="0" y="0"/>
            <a:chExt cx="1739821" cy="397311"/>
          </a:xfrm>
        </p:grpSpPr>
        <p:grpSp>
          <p:nvGrpSpPr>
            <p:cNvPr id="182" name="Group 182"/>
            <p:cNvGrpSpPr/>
            <p:nvPr/>
          </p:nvGrpSpPr>
          <p:grpSpPr>
            <a:xfrm>
              <a:off x="0" y="16976"/>
              <a:ext cx="378730" cy="275796"/>
              <a:chOff x="0" y="0"/>
              <a:chExt cx="378729" cy="275794"/>
            </a:xfrm>
          </p:grpSpPr>
          <p:sp>
            <p:nvSpPr>
              <p:cNvPr id="180" name="Shape 180"/>
              <p:cNvSpPr/>
              <p:nvPr/>
            </p:nvSpPr>
            <p:spPr>
              <a:xfrm>
                <a:off x="105200" y="0"/>
                <a:ext cx="273530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7316"/>
                    </a:moveTo>
                    <a:cubicBezTo>
                      <a:pt x="21600" y="19682"/>
                      <a:pt x="20404" y="21600"/>
                      <a:pt x="18928" y="21600"/>
                    </a:cubicBezTo>
                    <a:cubicBezTo>
                      <a:pt x="17453" y="21600"/>
                      <a:pt x="16257" y="19682"/>
                      <a:pt x="16257" y="17316"/>
                    </a:cubicBezTo>
                    <a:cubicBezTo>
                      <a:pt x="16257" y="12492"/>
                      <a:pt x="13809" y="8567"/>
                      <a:pt x="10800" y="8567"/>
                    </a:cubicBezTo>
                    <a:cubicBezTo>
                      <a:pt x="7791" y="8567"/>
                      <a:pt x="5343" y="12492"/>
                      <a:pt x="5343" y="17316"/>
                    </a:cubicBezTo>
                    <a:cubicBezTo>
                      <a:pt x="5343" y="19682"/>
                      <a:pt x="4147" y="21600"/>
                      <a:pt x="2672" y="21600"/>
                    </a:cubicBezTo>
                    <a:cubicBezTo>
                      <a:pt x="1197" y="21600"/>
                      <a:pt x="0" y="19682"/>
                      <a:pt x="0" y="17316"/>
                    </a:cubicBezTo>
                    <a:cubicBezTo>
                      <a:pt x="0" y="12691"/>
                      <a:pt x="1123" y="8343"/>
                      <a:pt x="3163" y="5072"/>
                    </a:cubicBezTo>
                    <a:cubicBezTo>
                      <a:pt x="5204" y="1801"/>
                      <a:pt x="7915" y="0"/>
                      <a:pt x="10800" y="0"/>
                    </a:cubicBezTo>
                    <a:cubicBezTo>
                      <a:pt x="13685" y="0"/>
                      <a:pt x="16397" y="1801"/>
                      <a:pt x="18437" y="5072"/>
                    </a:cubicBezTo>
                    <a:cubicBezTo>
                      <a:pt x="20477" y="8343"/>
                      <a:pt x="21600" y="12691"/>
                      <a:pt x="21600" y="17316"/>
                    </a:cubicBezTo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81" name="Shape 181"/>
              <p:cNvSpPr/>
              <p:nvPr/>
            </p:nvSpPr>
            <p:spPr>
              <a:xfrm>
                <a:off x="0" y="105200"/>
                <a:ext cx="273528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003" y="6600"/>
                    </a:moveTo>
                    <a:cubicBezTo>
                      <a:pt x="17003" y="3730"/>
                      <a:pt x="18459" y="1393"/>
                      <a:pt x="20250" y="1393"/>
                    </a:cubicBezTo>
                    <a:cubicBezTo>
                      <a:pt x="20499" y="1393"/>
                      <a:pt x="20740" y="1442"/>
                      <a:pt x="20972" y="1527"/>
                    </a:cubicBezTo>
                    <a:cubicBezTo>
                      <a:pt x="20482" y="594"/>
                      <a:pt x="19749" y="0"/>
                      <a:pt x="18928" y="0"/>
                    </a:cubicBezTo>
                    <a:cubicBezTo>
                      <a:pt x="17453" y="0"/>
                      <a:pt x="16257" y="1918"/>
                      <a:pt x="16257" y="4284"/>
                    </a:cubicBezTo>
                    <a:cubicBezTo>
                      <a:pt x="16257" y="6254"/>
                      <a:pt x="15844" y="8067"/>
                      <a:pt x="15156" y="9532"/>
                    </a:cubicBezTo>
                    <a:cubicBezTo>
                      <a:pt x="16156" y="9547"/>
                      <a:pt x="16966" y="10855"/>
                      <a:pt x="16966" y="12461"/>
                    </a:cubicBezTo>
                    <a:cubicBezTo>
                      <a:pt x="16966" y="14077"/>
                      <a:pt x="16146" y="15392"/>
                      <a:pt x="15138" y="15392"/>
                    </a:cubicBezTo>
                    <a:cubicBezTo>
                      <a:pt x="14130" y="15392"/>
                      <a:pt x="13310" y="14077"/>
                      <a:pt x="13310" y="12461"/>
                    </a:cubicBezTo>
                    <a:cubicBezTo>
                      <a:pt x="13310" y="12313"/>
                      <a:pt x="13319" y="12169"/>
                      <a:pt x="13333" y="12027"/>
                    </a:cubicBezTo>
                    <a:cubicBezTo>
                      <a:pt x="12575" y="12667"/>
                      <a:pt x="11714" y="13033"/>
                      <a:pt x="10800" y="13033"/>
                    </a:cubicBezTo>
                    <a:cubicBezTo>
                      <a:pt x="9907" y="13033"/>
                      <a:pt x="9065" y="12681"/>
                      <a:pt x="8321" y="12068"/>
                    </a:cubicBezTo>
                    <a:cubicBezTo>
                      <a:pt x="8331" y="12197"/>
                      <a:pt x="8339" y="12327"/>
                      <a:pt x="8339" y="12461"/>
                    </a:cubicBezTo>
                    <a:cubicBezTo>
                      <a:pt x="8339" y="14077"/>
                      <a:pt x="7519" y="15392"/>
                      <a:pt x="6511" y="15392"/>
                    </a:cubicBezTo>
                    <a:cubicBezTo>
                      <a:pt x="5503" y="15392"/>
                      <a:pt x="4683" y="14077"/>
                      <a:pt x="4683" y="12461"/>
                    </a:cubicBezTo>
                    <a:cubicBezTo>
                      <a:pt x="4683" y="10880"/>
                      <a:pt x="5468" y="9591"/>
                      <a:pt x="6446" y="9535"/>
                    </a:cubicBezTo>
                    <a:cubicBezTo>
                      <a:pt x="5757" y="8071"/>
                      <a:pt x="5343" y="6255"/>
                      <a:pt x="5343" y="4284"/>
                    </a:cubicBezTo>
                    <a:cubicBezTo>
                      <a:pt x="5343" y="1918"/>
                      <a:pt x="4147" y="0"/>
                      <a:pt x="2671" y="0"/>
                    </a:cubicBezTo>
                    <a:cubicBezTo>
                      <a:pt x="1843" y="0"/>
                      <a:pt x="1103" y="605"/>
                      <a:pt x="613" y="1554"/>
                    </a:cubicBezTo>
                    <a:cubicBezTo>
                      <a:pt x="865" y="1453"/>
                      <a:pt x="1127" y="1393"/>
                      <a:pt x="1399" y="1393"/>
                    </a:cubicBezTo>
                    <a:cubicBezTo>
                      <a:pt x="3190" y="1393"/>
                      <a:pt x="4646" y="3730"/>
                      <a:pt x="4646" y="6600"/>
                    </a:cubicBezTo>
                    <a:cubicBezTo>
                      <a:pt x="4646" y="9472"/>
                      <a:pt x="3190" y="11808"/>
                      <a:pt x="1399" y="11808"/>
                    </a:cubicBezTo>
                    <a:cubicBezTo>
                      <a:pt x="1284" y="11808"/>
                      <a:pt x="1171" y="11799"/>
                      <a:pt x="1060" y="11780"/>
                    </a:cubicBezTo>
                    <a:cubicBezTo>
                      <a:pt x="1581" y="13519"/>
                      <a:pt x="2287" y="15123"/>
                      <a:pt x="3163" y="16528"/>
                    </a:cubicBezTo>
                    <a:cubicBezTo>
                      <a:pt x="4357" y="18443"/>
                      <a:pt x="5783" y="19849"/>
                      <a:pt x="7337" y="20690"/>
                    </a:cubicBezTo>
                    <a:cubicBezTo>
                      <a:pt x="7583" y="17880"/>
                      <a:pt x="9088" y="15708"/>
                      <a:pt x="10908" y="15708"/>
                    </a:cubicBezTo>
                    <a:cubicBezTo>
                      <a:pt x="12703" y="15708"/>
                      <a:pt x="14192" y="17823"/>
                      <a:pt x="14467" y="20580"/>
                    </a:cubicBezTo>
                    <a:cubicBezTo>
                      <a:pt x="15943" y="19728"/>
                      <a:pt x="17295" y="18359"/>
                      <a:pt x="18437" y="16528"/>
                    </a:cubicBezTo>
                    <a:cubicBezTo>
                      <a:pt x="19312" y="15125"/>
                      <a:pt x="20017" y="13522"/>
                      <a:pt x="20539" y="11785"/>
                    </a:cubicBezTo>
                    <a:cubicBezTo>
                      <a:pt x="20444" y="11799"/>
                      <a:pt x="20348" y="11808"/>
                      <a:pt x="20250" y="11808"/>
                    </a:cubicBezTo>
                    <a:cubicBezTo>
                      <a:pt x="18459" y="11808"/>
                      <a:pt x="17003" y="9472"/>
                      <a:pt x="17003" y="6600"/>
                    </a:cubicBezTo>
                    <a:close/>
                    <a:moveTo>
                      <a:pt x="21563" y="3598"/>
                    </a:moveTo>
                    <a:cubicBezTo>
                      <a:pt x="21191" y="3178"/>
                      <a:pt x="20738" y="2930"/>
                      <a:pt x="20250" y="2930"/>
                    </a:cubicBezTo>
                    <a:cubicBezTo>
                      <a:pt x="18988" y="2930"/>
                      <a:pt x="17961" y="4577"/>
                      <a:pt x="17961" y="6600"/>
                    </a:cubicBezTo>
                    <a:cubicBezTo>
                      <a:pt x="17961" y="8625"/>
                      <a:pt x="18988" y="10271"/>
                      <a:pt x="20250" y="10271"/>
                    </a:cubicBezTo>
                    <a:cubicBezTo>
                      <a:pt x="20507" y="10271"/>
                      <a:pt x="20753" y="10200"/>
                      <a:pt x="20983" y="10075"/>
                    </a:cubicBezTo>
                    <a:cubicBezTo>
                      <a:pt x="21388" y="8239"/>
                      <a:pt x="21600" y="6288"/>
                      <a:pt x="21600" y="4284"/>
                    </a:cubicBezTo>
                    <a:cubicBezTo>
                      <a:pt x="21600" y="4049"/>
                      <a:pt x="21585" y="3822"/>
                      <a:pt x="21563" y="3598"/>
                    </a:cubicBezTo>
                    <a:close/>
                    <a:moveTo>
                      <a:pt x="3688" y="6600"/>
                    </a:moveTo>
                    <a:cubicBezTo>
                      <a:pt x="3688" y="4577"/>
                      <a:pt x="2661" y="2930"/>
                      <a:pt x="1399" y="2930"/>
                    </a:cubicBezTo>
                    <a:cubicBezTo>
                      <a:pt x="886" y="2930"/>
                      <a:pt x="413" y="3205"/>
                      <a:pt x="31" y="3664"/>
                    </a:cubicBezTo>
                    <a:cubicBezTo>
                      <a:pt x="13" y="3867"/>
                      <a:pt x="0" y="4073"/>
                      <a:pt x="0" y="4284"/>
                    </a:cubicBezTo>
                    <a:cubicBezTo>
                      <a:pt x="0" y="6276"/>
                      <a:pt x="210" y="8216"/>
                      <a:pt x="610" y="10042"/>
                    </a:cubicBezTo>
                    <a:cubicBezTo>
                      <a:pt x="856" y="10188"/>
                      <a:pt x="1121" y="10271"/>
                      <a:pt x="1399" y="10271"/>
                    </a:cubicBezTo>
                    <a:cubicBezTo>
                      <a:pt x="2661" y="10271"/>
                      <a:pt x="3688" y="8625"/>
                      <a:pt x="3688" y="6600"/>
                    </a:cubicBezTo>
                    <a:close/>
                    <a:moveTo>
                      <a:pt x="5642" y="12461"/>
                    </a:moveTo>
                    <a:cubicBezTo>
                      <a:pt x="5642" y="13229"/>
                      <a:pt x="6032" y="13855"/>
                      <a:pt x="6511" y="13855"/>
                    </a:cubicBezTo>
                    <a:cubicBezTo>
                      <a:pt x="6991" y="13855"/>
                      <a:pt x="7380" y="13229"/>
                      <a:pt x="7380" y="12461"/>
                    </a:cubicBezTo>
                    <a:cubicBezTo>
                      <a:pt x="7380" y="11693"/>
                      <a:pt x="6991" y="11067"/>
                      <a:pt x="6511" y="11067"/>
                    </a:cubicBezTo>
                    <a:cubicBezTo>
                      <a:pt x="6032" y="11067"/>
                      <a:pt x="5642" y="11693"/>
                      <a:pt x="5642" y="12461"/>
                    </a:cubicBezTo>
                    <a:close/>
                    <a:moveTo>
                      <a:pt x="15138" y="13855"/>
                    </a:moveTo>
                    <a:cubicBezTo>
                      <a:pt x="15617" y="13855"/>
                      <a:pt x="16007" y="13229"/>
                      <a:pt x="16007" y="12461"/>
                    </a:cubicBezTo>
                    <a:cubicBezTo>
                      <a:pt x="16007" y="11693"/>
                      <a:pt x="15617" y="11067"/>
                      <a:pt x="15138" y="11067"/>
                    </a:cubicBezTo>
                    <a:cubicBezTo>
                      <a:pt x="14659" y="11067"/>
                      <a:pt x="14269" y="11693"/>
                      <a:pt x="14269" y="12461"/>
                    </a:cubicBezTo>
                    <a:cubicBezTo>
                      <a:pt x="14269" y="13229"/>
                      <a:pt x="14659" y="13855"/>
                      <a:pt x="15138" y="13855"/>
                    </a:cubicBezTo>
                    <a:close/>
                    <a:moveTo>
                      <a:pt x="10908" y="17245"/>
                    </a:moveTo>
                    <a:cubicBezTo>
                      <a:pt x="9525" y="17245"/>
                      <a:pt x="8387" y="18952"/>
                      <a:pt x="8268" y="21121"/>
                    </a:cubicBezTo>
                    <a:cubicBezTo>
                      <a:pt x="9088" y="21435"/>
                      <a:pt x="9936" y="21600"/>
                      <a:pt x="10800" y="21600"/>
                    </a:cubicBezTo>
                    <a:cubicBezTo>
                      <a:pt x="11738" y="21600"/>
                      <a:pt x="12658" y="21406"/>
                      <a:pt x="13542" y="21036"/>
                    </a:cubicBezTo>
                    <a:cubicBezTo>
                      <a:pt x="13399" y="18908"/>
                      <a:pt x="12273" y="17245"/>
                      <a:pt x="10908" y="1724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186" name="Group 186"/>
            <p:cNvGrpSpPr/>
            <p:nvPr/>
          </p:nvGrpSpPr>
          <p:grpSpPr>
            <a:xfrm>
              <a:off x="451491" y="-1"/>
              <a:ext cx="1288331" cy="397313"/>
              <a:chOff x="0" y="0"/>
              <a:chExt cx="1288330" cy="397311"/>
            </a:xfrm>
          </p:grpSpPr>
          <p:sp>
            <p:nvSpPr>
              <p:cNvPr id="183" name="Shape 183"/>
              <p:cNvSpPr/>
              <p:nvPr/>
            </p:nvSpPr>
            <p:spPr>
              <a:xfrm>
                <a:off x="0" y="0"/>
                <a:ext cx="1288331" cy="267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09" y="0"/>
                    </a:moveTo>
                    <a:cubicBezTo>
                      <a:pt x="11534" y="0"/>
                      <a:pt x="11413" y="501"/>
                      <a:pt x="11413" y="1340"/>
                    </a:cubicBezTo>
                    <a:cubicBezTo>
                      <a:pt x="11413" y="2179"/>
                      <a:pt x="11534" y="2681"/>
                      <a:pt x="11709" y="2681"/>
                    </a:cubicBezTo>
                    <a:lnTo>
                      <a:pt x="12014" y="2681"/>
                    </a:lnTo>
                    <a:lnTo>
                      <a:pt x="12014" y="18319"/>
                    </a:lnTo>
                    <a:lnTo>
                      <a:pt x="11709" y="18319"/>
                    </a:lnTo>
                    <a:cubicBezTo>
                      <a:pt x="11534" y="18319"/>
                      <a:pt x="11413" y="18820"/>
                      <a:pt x="11413" y="19659"/>
                    </a:cubicBezTo>
                    <a:cubicBezTo>
                      <a:pt x="11413" y="20498"/>
                      <a:pt x="11534" y="21000"/>
                      <a:pt x="11709" y="21000"/>
                    </a:cubicBezTo>
                    <a:lnTo>
                      <a:pt x="12960" y="21000"/>
                    </a:lnTo>
                    <a:cubicBezTo>
                      <a:pt x="13134" y="21000"/>
                      <a:pt x="13256" y="20498"/>
                      <a:pt x="13256" y="19659"/>
                    </a:cubicBezTo>
                    <a:cubicBezTo>
                      <a:pt x="13256" y="18820"/>
                      <a:pt x="13134" y="18319"/>
                      <a:pt x="12960" y="18319"/>
                    </a:cubicBezTo>
                    <a:lnTo>
                      <a:pt x="12571" y="18319"/>
                    </a:lnTo>
                    <a:lnTo>
                      <a:pt x="12571" y="2681"/>
                    </a:lnTo>
                    <a:lnTo>
                      <a:pt x="13613" y="2681"/>
                    </a:lnTo>
                    <a:cubicBezTo>
                      <a:pt x="13871" y="2681"/>
                      <a:pt x="14055" y="3073"/>
                      <a:pt x="14179" y="3686"/>
                    </a:cubicBezTo>
                    <a:cubicBezTo>
                      <a:pt x="14303" y="4297"/>
                      <a:pt x="14368" y="5355"/>
                      <a:pt x="14368" y="6730"/>
                    </a:cubicBezTo>
                    <a:cubicBezTo>
                      <a:pt x="14368" y="8105"/>
                      <a:pt x="14303" y="9163"/>
                      <a:pt x="14179" y="9774"/>
                    </a:cubicBezTo>
                    <a:cubicBezTo>
                      <a:pt x="14055" y="10387"/>
                      <a:pt x="13871" y="10723"/>
                      <a:pt x="13613" y="10723"/>
                    </a:cubicBezTo>
                    <a:lnTo>
                      <a:pt x="13123" y="10723"/>
                    </a:lnTo>
                    <a:cubicBezTo>
                      <a:pt x="12948" y="10723"/>
                      <a:pt x="12826" y="11225"/>
                      <a:pt x="12826" y="12064"/>
                    </a:cubicBezTo>
                    <a:cubicBezTo>
                      <a:pt x="12826" y="12903"/>
                      <a:pt x="12948" y="13404"/>
                      <a:pt x="13123" y="13404"/>
                    </a:cubicBezTo>
                    <a:lnTo>
                      <a:pt x="13613" y="13404"/>
                    </a:lnTo>
                    <a:cubicBezTo>
                      <a:pt x="14043" y="13404"/>
                      <a:pt x="14378" y="12863"/>
                      <a:pt x="14612" y="11673"/>
                    </a:cubicBezTo>
                    <a:cubicBezTo>
                      <a:pt x="14842" y="10498"/>
                      <a:pt x="14960" y="8860"/>
                      <a:pt x="14960" y="6744"/>
                    </a:cubicBezTo>
                    <a:cubicBezTo>
                      <a:pt x="14960" y="4628"/>
                      <a:pt x="14842" y="2962"/>
                      <a:pt x="14612" y="1787"/>
                    </a:cubicBezTo>
                    <a:cubicBezTo>
                      <a:pt x="14378" y="597"/>
                      <a:pt x="14043" y="0"/>
                      <a:pt x="13613" y="0"/>
                    </a:cubicBezTo>
                    <a:lnTo>
                      <a:pt x="11709" y="0"/>
                    </a:lnTo>
                    <a:close/>
                    <a:moveTo>
                      <a:pt x="84" y="2052"/>
                    </a:moveTo>
                    <a:cubicBezTo>
                      <a:pt x="27" y="2052"/>
                      <a:pt x="0" y="2199"/>
                      <a:pt x="0" y="2471"/>
                    </a:cubicBezTo>
                    <a:cubicBezTo>
                      <a:pt x="0" y="2746"/>
                      <a:pt x="27" y="2876"/>
                      <a:pt x="84" y="2876"/>
                    </a:cubicBezTo>
                    <a:lnTo>
                      <a:pt x="482" y="2876"/>
                    </a:lnTo>
                    <a:cubicBezTo>
                      <a:pt x="539" y="2876"/>
                      <a:pt x="569" y="3009"/>
                      <a:pt x="569" y="3281"/>
                    </a:cubicBezTo>
                    <a:lnTo>
                      <a:pt x="569" y="19952"/>
                    </a:lnTo>
                    <a:cubicBezTo>
                      <a:pt x="569" y="20226"/>
                      <a:pt x="539" y="20357"/>
                      <a:pt x="482" y="20357"/>
                    </a:cubicBezTo>
                    <a:lnTo>
                      <a:pt x="84" y="20357"/>
                    </a:lnTo>
                    <a:cubicBezTo>
                      <a:pt x="27" y="20357"/>
                      <a:pt x="0" y="20490"/>
                      <a:pt x="0" y="20762"/>
                    </a:cubicBezTo>
                    <a:cubicBezTo>
                      <a:pt x="0" y="21036"/>
                      <a:pt x="27" y="21181"/>
                      <a:pt x="84" y="21181"/>
                    </a:cubicBezTo>
                    <a:lnTo>
                      <a:pt x="1335" y="21181"/>
                    </a:lnTo>
                    <a:cubicBezTo>
                      <a:pt x="1393" y="21181"/>
                      <a:pt x="1420" y="21036"/>
                      <a:pt x="1420" y="20762"/>
                    </a:cubicBezTo>
                    <a:cubicBezTo>
                      <a:pt x="1420" y="20490"/>
                      <a:pt x="1393" y="20357"/>
                      <a:pt x="1335" y="20357"/>
                    </a:cubicBezTo>
                    <a:lnTo>
                      <a:pt x="825" y="20357"/>
                    </a:lnTo>
                    <a:cubicBezTo>
                      <a:pt x="768" y="20357"/>
                      <a:pt x="737" y="20226"/>
                      <a:pt x="737" y="19952"/>
                    </a:cubicBezTo>
                    <a:lnTo>
                      <a:pt x="737" y="3965"/>
                    </a:lnTo>
                    <a:cubicBezTo>
                      <a:pt x="737" y="3820"/>
                      <a:pt x="744" y="3750"/>
                      <a:pt x="755" y="3742"/>
                    </a:cubicBezTo>
                    <a:cubicBezTo>
                      <a:pt x="766" y="3733"/>
                      <a:pt x="776" y="3753"/>
                      <a:pt x="784" y="3826"/>
                    </a:cubicBezTo>
                    <a:lnTo>
                      <a:pt x="2375" y="20762"/>
                    </a:lnTo>
                    <a:cubicBezTo>
                      <a:pt x="2401" y="21036"/>
                      <a:pt x="2443" y="21181"/>
                      <a:pt x="2500" y="21181"/>
                    </a:cubicBezTo>
                    <a:cubicBezTo>
                      <a:pt x="2557" y="21181"/>
                      <a:pt x="2598" y="21036"/>
                      <a:pt x="2625" y="20762"/>
                    </a:cubicBezTo>
                    <a:lnTo>
                      <a:pt x="4215" y="3826"/>
                    </a:lnTo>
                    <a:cubicBezTo>
                      <a:pt x="4223" y="3753"/>
                      <a:pt x="4233" y="3733"/>
                      <a:pt x="4245" y="3742"/>
                    </a:cubicBezTo>
                    <a:cubicBezTo>
                      <a:pt x="4256" y="3750"/>
                      <a:pt x="4259" y="3820"/>
                      <a:pt x="4259" y="3965"/>
                    </a:cubicBezTo>
                    <a:lnTo>
                      <a:pt x="4259" y="19952"/>
                    </a:lnTo>
                    <a:cubicBezTo>
                      <a:pt x="4259" y="20226"/>
                      <a:pt x="4231" y="20357"/>
                      <a:pt x="4175" y="20357"/>
                    </a:cubicBezTo>
                    <a:lnTo>
                      <a:pt x="3664" y="20357"/>
                    </a:lnTo>
                    <a:cubicBezTo>
                      <a:pt x="3607" y="20357"/>
                      <a:pt x="3580" y="20490"/>
                      <a:pt x="3580" y="20762"/>
                    </a:cubicBezTo>
                    <a:cubicBezTo>
                      <a:pt x="3580" y="21036"/>
                      <a:pt x="3607" y="21181"/>
                      <a:pt x="3664" y="21181"/>
                    </a:cubicBezTo>
                    <a:lnTo>
                      <a:pt x="4912" y="21181"/>
                    </a:lnTo>
                    <a:cubicBezTo>
                      <a:pt x="4969" y="21181"/>
                      <a:pt x="4999" y="21036"/>
                      <a:pt x="4999" y="20762"/>
                    </a:cubicBezTo>
                    <a:cubicBezTo>
                      <a:pt x="4999" y="20490"/>
                      <a:pt x="4969" y="20357"/>
                      <a:pt x="4912" y="20357"/>
                    </a:cubicBezTo>
                    <a:lnTo>
                      <a:pt x="4517" y="20357"/>
                    </a:lnTo>
                    <a:cubicBezTo>
                      <a:pt x="4460" y="20357"/>
                      <a:pt x="4430" y="20226"/>
                      <a:pt x="4430" y="19952"/>
                    </a:cubicBezTo>
                    <a:lnTo>
                      <a:pt x="4430" y="3281"/>
                    </a:lnTo>
                    <a:cubicBezTo>
                      <a:pt x="4430" y="3009"/>
                      <a:pt x="4460" y="2876"/>
                      <a:pt x="4517" y="2876"/>
                    </a:cubicBezTo>
                    <a:lnTo>
                      <a:pt x="4912" y="2876"/>
                    </a:lnTo>
                    <a:cubicBezTo>
                      <a:pt x="4969" y="2876"/>
                      <a:pt x="4999" y="2746"/>
                      <a:pt x="4999" y="2471"/>
                    </a:cubicBezTo>
                    <a:cubicBezTo>
                      <a:pt x="4999" y="2199"/>
                      <a:pt x="4969" y="2052"/>
                      <a:pt x="4912" y="2052"/>
                    </a:cubicBezTo>
                    <a:lnTo>
                      <a:pt x="4288" y="2052"/>
                    </a:lnTo>
                    <a:cubicBezTo>
                      <a:pt x="4246" y="2052"/>
                      <a:pt x="4216" y="2090"/>
                      <a:pt x="4195" y="2164"/>
                    </a:cubicBezTo>
                    <a:cubicBezTo>
                      <a:pt x="4174" y="2235"/>
                      <a:pt x="4157" y="2344"/>
                      <a:pt x="4146" y="2471"/>
                    </a:cubicBezTo>
                    <a:lnTo>
                      <a:pt x="2555" y="19408"/>
                    </a:lnTo>
                    <a:cubicBezTo>
                      <a:pt x="2517" y="19790"/>
                      <a:pt x="2479" y="19790"/>
                      <a:pt x="2442" y="19408"/>
                    </a:cubicBezTo>
                    <a:lnTo>
                      <a:pt x="851" y="2471"/>
                    </a:lnTo>
                    <a:cubicBezTo>
                      <a:pt x="839" y="2344"/>
                      <a:pt x="825" y="2235"/>
                      <a:pt x="804" y="2164"/>
                    </a:cubicBezTo>
                    <a:cubicBezTo>
                      <a:pt x="783" y="2090"/>
                      <a:pt x="753" y="2052"/>
                      <a:pt x="711" y="2052"/>
                    </a:cubicBezTo>
                    <a:lnTo>
                      <a:pt x="84" y="2052"/>
                    </a:lnTo>
                    <a:close/>
                    <a:moveTo>
                      <a:pt x="17277" y="5222"/>
                    </a:moveTo>
                    <a:cubicBezTo>
                      <a:pt x="17138" y="5222"/>
                      <a:pt x="17008" y="5330"/>
                      <a:pt x="16885" y="5557"/>
                    </a:cubicBezTo>
                    <a:cubicBezTo>
                      <a:pt x="16772" y="5765"/>
                      <a:pt x="16666" y="6030"/>
                      <a:pt x="16575" y="6325"/>
                    </a:cubicBezTo>
                    <a:cubicBezTo>
                      <a:pt x="16535" y="6450"/>
                      <a:pt x="16500" y="6511"/>
                      <a:pt x="16464" y="6646"/>
                    </a:cubicBezTo>
                    <a:cubicBezTo>
                      <a:pt x="16446" y="5920"/>
                      <a:pt x="16331" y="5362"/>
                      <a:pt x="16171" y="5362"/>
                    </a:cubicBezTo>
                    <a:lnTo>
                      <a:pt x="15602" y="5362"/>
                    </a:lnTo>
                    <a:cubicBezTo>
                      <a:pt x="15427" y="5362"/>
                      <a:pt x="15306" y="6087"/>
                      <a:pt x="15306" y="6925"/>
                    </a:cubicBezTo>
                    <a:cubicBezTo>
                      <a:pt x="15306" y="7764"/>
                      <a:pt x="15427" y="8489"/>
                      <a:pt x="15602" y="8489"/>
                    </a:cubicBezTo>
                    <a:lnTo>
                      <a:pt x="15915" y="8489"/>
                    </a:lnTo>
                    <a:lnTo>
                      <a:pt x="15915" y="18319"/>
                    </a:lnTo>
                    <a:lnTo>
                      <a:pt x="15602" y="18319"/>
                    </a:lnTo>
                    <a:cubicBezTo>
                      <a:pt x="15427" y="18319"/>
                      <a:pt x="15306" y="18820"/>
                      <a:pt x="15306" y="19659"/>
                    </a:cubicBezTo>
                    <a:cubicBezTo>
                      <a:pt x="15306" y="20498"/>
                      <a:pt x="15427" y="21000"/>
                      <a:pt x="15602" y="21000"/>
                    </a:cubicBezTo>
                    <a:lnTo>
                      <a:pt x="16795" y="21000"/>
                    </a:lnTo>
                    <a:cubicBezTo>
                      <a:pt x="16970" y="21000"/>
                      <a:pt x="17091" y="20498"/>
                      <a:pt x="17091" y="19659"/>
                    </a:cubicBezTo>
                    <a:cubicBezTo>
                      <a:pt x="17091" y="18820"/>
                      <a:pt x="16970" y="18319"/>
                      <a:pt x="16795" y="18319"/>
                    </a:cubicBezTo>
                    <a:lnTo>
                      <a:pt x="16473" y="18319"/>
                    </a:lnTo>
                    <a:lnTo>
                      <a:pt x="16473" y="11030"/>
                    </a:lnTo>
                    <a:cubicBezTo>
                      <a:pt x="16566" y="10507"/>
                      <a:pt x="16612" y="10028"/>
                      <a:pt x="16694" y="9592"/>
                    </a:cubicBezTo>
                    <a:cubicBezTo>
                      <a:pt x="16767" y="9192"/>
                      <a:pt x="16859" y="8819"/>
                      <a:pt x="16966" y="8489"/>
                    </a:cubicBezTo>
                    <a:cubicBezTo>
                      <a:pt x="17058" y="8210"/>
                      <a:pt x="17161" y="8070"/>
                      <a:pt x="17280" y="8070"/>
                    </a:cubicBezTo>
                    <a:cubicBezTo>
                      <a:pt x="17441" y="8070"/>
                      <a:pt x="17555" y="8252"/>
                      <a:pt x="17634" y="8615"/>
                    </a:cubicBezTo>
                    <a:cubicBezTo>
                      <a:pt x="17712" y="8970"/>
                      <a:pt x="17747" y="9386"/>
                      <a:pt x="17747" y="9927"/>
                    </a:cubicBezTo>
                    <a:cubicBezTo>
                      <a:pt x="17747" y="10766"/>
                      <a:pt x="17869" y="11352"/>
                      <a:pt x="18044" y="11352"/>
                    </a:cubicBezTo>
                    <a:cubicBezTo>
                      <a:pt x="18218" y="11352"/>
                      <a:pt x="18343" y="10766"/>
                      <a:pt x="18343" y="9927"/>
                    </a:cubicBezTo>
                    <a:cubicBezTo>
                      <a:pt x="18343" y="9289"/>
                      <a:pt x="18318" y="8677"/>
                      <a:pt x="18270" y="8112"/>
                    </a:cubicBezTo>
                    <a:cubicBezTo>
                      <a:pt x="18221" y="7535"/>
                      <a:pt x="18148" y="7015"/>
                      <a:pt x="18052" y="6576"/>
                    </a:cubicBezTo>
                    <a:cubicBezTo>
                      <a:pt x="17958" y="6147"/>
                      <a:pt x="17845" y="5808"/>
                      <a:pt x="17715" y="5571"/>
                    </a:cubicBezTo>
                    <a:cubicBezTo>
                      <a:pt x="17587" y="5335"/>
                      <a:pt x="17438" y="5222"/>
                      <a:pt x="17277" y="5222"/>
                    </a:cubicBezTo>
                    <a:close/>
                    <a:moveTo>
                      <a:pt x="19997" y="5362"/>
                    </a:moveTo>
                    <a:cubicBezTo>
                      <a:pt x="19767" y="5362"/>
                      <a:pt x="19548" y="5565"/>
                      <a:pt x="19350" y="5962"/>
                    </a:cubicBezTo>
                    <a:cubicBezTo>
                      <a:pt x="19151" y="6362"/>
                      <a:pt x="18980" y="6931"/>
                      <a:pt x="18839" y="7651"/>
                    </a:cubicBezTo>
                    <a:cubicBezTo>
                      <a:pt x="18699" y="8366"/>
                      <a:pt x="18589" y="9238"/>
                      <a:pt x="18511" y="10235"/>
                    </a:cubicBezTo>
                    <a:cubicBezTo>
                      <a:pt x="18434" y="11218"/>
                      <a:pt x="18395" y="12313"/>
                      <a:pt x="18395" y="13488"/>
                    </a:cubicBezTo>
                    <a:cubicBezTo>
                      <a:pt x="18395" y="14662"/>
                      <a:pt x="18434" y="15744"/>
                      <a:pt x="18511" y="16727"/>
                    </a:cubicBezTo>
                    <a:cubicBezTo>
                      <a:pt x="18589" y="17724"/>
                      <a:pt x="18699" y="18597"/>
                      <a:pt x="18839" y="19310"/>
                    </a:cubicBezTo>
                    <a:cubicBezTo>
                      <a:pt x="18980" y="20031"/>
                      <a:pt x="19150" y="20599"/>
                      <a:pt x="19350" y="21000"/>
                    </a:cubicBezTo>
                    <a:cubicBezTo>
                      <a:pt x="19547" y="21396"/>
                      <a:pt x="19765" y="21600"/>
                      <a:pt x="19997" y="21600"/>
                    </a:cubicBezTo>
                    <a:cubicBezTo>
                      <a:pt x="20229" y="21600"/>
                      <a:pt x="20448" y="21396"/>
                      <a:pt x="20645" y="21000"/>
                    </a:cubicBezTo>
                    <a:cubicBezTo>
                      <a:pt x="20845" y="20599"/>
                      <a:pt x="21016" y="20029"/>
                      <a:pt x="21156" y="19310"/>
                    </a:cubicBezTo>
                    <a:cubicBezTo>
                      <a:pt x="21296" y="18595"/>
                      <a:pt x="21406" y="17723"/>
                      <a:pt x="21484" y="16727"/>
                    </a:cubicBezTo>
                    <a:cubicBezTo>
                      <a:pt x="21561" y="15742"/>
                      <a:pt x="21600" y="14661"/>
                      <a:pt x="21600" y="13488"/>
                    </a:cubicBezTo>
                    <a:cubicBezTo>
                      <a:pt x="21600" y="12314"/>
                      <a:pt x="21561" y="11220"/>
                      <a:pt x="21484" y="10235"/>
                    </a:cubicBezTo>
                    <a:cubicBezTo>
                      <a:pt x="21406" y="9238"/>
                      <a:pt x="21296" y="8367"/>
                      <a:pt x="21156" y="7651"/>
                    </a:cubicBezTo>
                    <a:cubicBezTo>
                      <a:pt x="21015" y="6931"/>
                      <a:pt x="20844" y="6363"/>
                      <a:pt x="20645" y="5962"/>
                    </a:cubicBezTo>
                    <a:cubicBezTo>
                      <a:pt x="20447" y="5565"/>
                      <a:pt x="20228" y="5362"/>
                      <a:pt x="19997" y="5362"/>
                    </a:cubicBezTo>
                    <a:close/>
                    <a:moveTo>
                      <a:pt x="6312" y="7247"/>
                    </a:moveTo>
                    <a:cubicBezTo>
                      <a:pt x="6187" y="7247"/>
                      <a:pt x="6067" y="7329"/>
                      <a:pt x="5957" y="7484"/>
                    </a:cubicBezTo>
                    <a:cubicBezTo>
                      <a:pt x="5847" y="7638"/>
                      <a:pt x="5751" y="7829"/>
                      <a:pt x="5664" y="8056"/>
                    </a:cubicBezTo>
                    <a:cubicBezTo>
                      <a:pt x="5577" y="8285"/>
                      <a:pt x="5498" y="8541"/>
                      <a:pt x="5432" y="8824"/>
                    </a:cubicBezTo>
                    <a:cubicBezTo>
                      <a:pt x="5365" y="9106"/>
                      <a:pt x="5314" y="9365"/>
                      <a:pt x="5272" y="9620"/>
                    </a:cubicBezTo>
                    <a:cubicBezTo>
                      <a:pt x="5238" y="9838"/>
                      <a:pt x="5244" y="10029"/>
                      <a:pt x="5290" y="10193"/>
                    </a:cubicBezTo>
                    <a:cubicBezTo>
                      <a:pt x="5335" y="10356"/>
                      <a:pt x="5375" y="10327"/>
                      <a:pt x="5409" y="10109"/>
                    </a:cubicBezTo>
                    <a:cubicBezTo>
                      <a:pt x="5443" y="9891"/>
                      <a:pt x="5487" y="9663"/>
                      <a:pt x="5542" y="9425"/>
                    </a:cubicBezTo>
                    <a:cubicBezTo>
                      <a:pt x="5597" y="9190"/>
                      <a:pt x="5660" y="8983"/>
                      <a:pt x="5734" y="8782"/>
                    </a:cubicBezTo>
                    <a:cubicBezTo>
                      <a:pt x="5808" y="8583"/>
                      <a:pt x="5892" y="8404"/>
                      <a:pt x="5986" y="8266"/>
                    </a:cubicBezTo>
                    <a:cubicBezTo>
                      <a:pt x="6081" y="8129"/>
                      <a:pt x="6190" y="8070"/>
                      <a:pt x="6312" y="8070"/>
                    </a:cubicBezTo>
                    <a:cubicBezTo>
                      <a:pt x="6448" y="8070"/>
                      <a:pt x="6570" y="8159"/>
                      <a:pt x="6680" y="8350"/>
                    </a:cubicBezTo>
                    <a:cubicBezTo>
                      <a:pt x="6790" y="8540"/>
                      <a:pt x="6883" y="8807"/>
                      <a:pt x="6959" y="9145"/>
                    </a:cubicBezTo>
                    <a:cubicBezTo>
                      <a:pt x="7035" y="9481"/>
                      <a:pt x="7091" y="9871"/>
                      <a:pt x="7133" y="10318"/>
                    </a:cubicBezTo>
                    <a:cubicBezTo>
                      <a:pt x="7175" y="10766"/>
                      <a:pt x="7197" y="11247"/>
                      <a:pt x="7197" y="11756"/>
                    </a:cubicBezTo>
                    <a:lnTo>
                      <a:pt x="7197" y="16950"/>
                    </a:lnTo>
                    <a:cubicBezTo>
                      <a:pt x="7118" y="17642"/>
                      <a:pt x="7021" y="18263"/>
                      <a:pt x="6907" y="18807"/>
                    </a:cubicBezTo>
                    <a:cubicBezTo>
                      <a:pt x="6808" y="19282"/>
                      <a:pt x="6690" y="19705"/>
                      <a:pt x="6550" y="20078"/>
                    </a:cubicBezTo>
                    <a:cubicBezTo>
                      <a:pt x="6410" y="20451"/>
                      <a:pt x="6248" y="20637"/>
                      <a:pt x="6062" y="20637"/>
                    </a:cubicBezTo>
                    <a:cubicBezTo>
                      <a:pt x="5778" y="20637"/>
                      <a:pt x="5565" y="20296"/>
                      <a:pt x="5423" y="19631"/>
                    </a:cubicBezTo>
                    <a:cubicBezTo>
                      <a:pt x="5281" y="18966"/>
                      <a:pt x="5208" y="18115"/>
                      <a:pt x="5208" y="17076"/>
                    </a:cubicBezTo>
                    <a:cubicBezTo>
                      <a:pt x="5208" y="16567"/>
                      <a:pt x="5227" y="16102"/>
                      <a:pt x="5264" y="15666"/>
                    </a:cubicBezTo>
                    <a:cubicBezTo>
                      <a:pt x="5299" y="15230"/>
                      <a:pt x="5355" y="14844"/>
                      <a:pt x="5435" y="14535"/>
                    </a:cubicBezTo>
                    <a:cubicBezTo>
                      <a:pt x="5514" y="14224"/>
                      <a:pt x="5615" y="13990"/>
                      <a:pt x="5737" y="13809"/>
                    </a:cubicBezTo>
                    <a:cubicBezTo>
                      <a:pt x="5858" y="13628"/>
                      <a:pt x="6005" y="13530"/>
                      <a:pt x="6175" y="13530"/>
                    </a:cubicBezTo>
                    <a:lnTo>
                      <a:pt x="6770" y="13530"/>
                    </a:lnTo>
                    <a:cubicBezTo>
                      <a:pt x="6827" y="13530"/>
                      <a:pt x="6857" y="13398"/>
                      <a:pt x="6857" y="13125"/>
                    </a:cubicBezTo>
                    <a:cubicBezTo>
                      <a:pt x="6857" y="12852"/>
                      <a:pt x="6827" y="12706"/>
                      <a:pt x="6770" y="12706"/>
                    </a:cubicBezTo>
                    <a:lnTo>
                      <a:pt x="6175" y="12706"/>
                    </a:lnTo>
                    <a:cubicBezTo>
                      <a:pt x="5990" y="12706"/>
                      <a:pt x="5825" y="12828"/>
                      <a:pt x="5685" y="13055"/>
                    </a:cubicBezTo>
                    <a:cubicBezTo>
                      <a:pt x="5544" y="13284"/>
                      <a:pt x="5427" y="13585"/>
                      <a:pt x="5330" y="13976"/>
                    </a:cubicBezTo>
                    <a:cubicBezTo>
                      <a:pt x="5234" y="14369"/>
                      <a:pt x="5162" y="14831"/>
                      <a:pt x="5113" y="15359"/>
                    </a:cubicBezTo>
                    <a:cubicBezTo>
                      <a:pt x="5063" y="15886"/>
                      <a:pt x="5037" y="16457"/>
                      <a:pt x="5037" y="17076"/>
                    </a:cubicBezTo>
                    <a:cubicBezTo>
                      <a:pt x="5037" y="17696"/>
                      <a:pt x="5059" y="18280"/>
                      <a:pt x="5101" y="18807"/>
                    </a:cubicBezTo>
                    <a:cubicBezTo>
                      <a:pt x="5143" y="19336"/>
                      <a:pt x="5204" y="19784"/>
                      <a:pt x="5290" y="20176"/>
                    </a:cubicBezTo>
                    <a:cubicBezTo>
                      <a:pt x="5375" y="20567"/>
                      <a:pt x="5483" y="20882"/>
                      <a:pt x="5612" y="21111"/>
                    </a:cubicBezTo>
                    <a:cubicBezTo>
                      <a:pt x="5741" y="21339"/>
                      <a:pt x="5892" y="21446"/>
                      <a:pt x="6062" y="21446"/>
                    </a:cubicBezTo>
                    <a:cubicBezTo>
                      <a:pt x="6198" y="21446"/>
                      <a:pt x="6322" y="21363"/>
                      <a:pt x="6434" y="21181"/>
                    </a:cubicBezTo>
                    <a:cubicBezTo>
                      <a:pt x="6545" y="21000"/>
                      <a:pt x="6646" y="20781"/>
                      <a:pt x="6735" y="20525"/>
                    </a:cubicBezTo>
                    <a:cubicBezTo>
                      <a:pt x="6824" y="20271"/>
                      <a:pt x="6899" y="19997"/>
                      <a:pt x="6962" y="19715"/>
                    </a:cubicBezTo>
                    <a:cubicBezTo>
                      <a:pt x="7024" y="19434"/>
                      <a:pt x="7073" y="19181"/>
                      <a:pt x="7107" y="18961"/>
                    </a:cubicBezTo>
                    <a:cubicBezTo>
                      <a:pt x="7122" y="18871"/>
                      <a:pt x="7134" y="18831"/>
                      <a:pt x="7145" y="18821"/>
                    </a:cubicBezTo>
                    <a:cubicBezTo>
                      <a:pt x="7156" y="18812"/>
                      <a:pt x="7166" y="18826"/>
                      <a:pt x="7174" y="18863"/>
                    </a:cubicBezTo>
                    <a:cubicBezTo>
                      <a:pt x="7181" y="18900"/>
                      <a:pt x="7187" y="18944"/>
                      <a:pt x="7191" y="19017"/>
                    </a:cubicBezTo>
                    <a:cubicBezTo>
                      <a:pt x="7195" y="19089"/>
                      <a:pt x="7197" y="19166"/>
                      <a:pt x="7197" y="19240"/>
                    </a:cubicBezTo>
                    <a:lnTo>
                      <a:pt x="7197" y="20762"/>
                    </a:lnTo>
                    <a:cubicBezTo>
                      <a:pt x="7197" y="21036"/>
                      <a:pt x="7224" y="21181"/>
                      <a:pt x="7281" y="21181"/>
                    </a:cubicBezTo>
                    <a:lnTo>
                      <a:pt x="7850" y="21181"/>
                    </a:lnTo>
                    <a:cubicBezTo>
                      <a:pt x="7907" y="21181"/>
                      <a:pt x="7935" y="21036"/>
                      <a:pt x="7935" y="20762"/>
                    </a:cubicBezTo>
                    <a:cubicBezTo>
                      <a:pt x="7935" y="20490"/>
                      <a:pt x="7907" y="20357"/>
                      <a:pt x="7850" y="20357"/>
                    </a:cubicBezTo>
                    <a:lnTo>
                      <a:pt x="7453" y="20357"/>
                    </a:lnTo>
                    <a:cubicBezTo>
                      <a:pt x="7396" y="20357"/>
                      <a:pt x="7368" y="20226"/>
                      <a:pt x="7368" y="19952"/>
                    </a:cubicBezTo>
                    <a:lnTo>
                      <a:pt x="7368" y="11756"/>
                    </a:lnTo>
                    <a:cubicBezTo>
                      <a:pt x="7368" y="11136"/>
                      <a:pt x="7342" y="10558"/>
                      <a:pt x="7293" y="10011"/>
                    </a:cubicBezTo>
                    <a:cubicBezTo>
                      <a:pt x="7244" y="9465"/>
                      <a:pt x="7175" y="8983"/>
                      <a:pt x="7084" y="8573"/>
                    </a:cubicBezTo>
                    <a:cubicBezTo>
                      <a:pt x="6993" y="8163"/>
                      <a:pt x="6881" y="7833"/>
                      <a:pt x="6750" y="7596"/>
                    </a:cubicBezTo>
                    <a:cubicBezTo>
                      <a:pt x="6619" y="7359"/>
                      <a:pt x="6475" y="7247"/>
                      <a:pt x="6312" y="7247"/>
                    </a:cubicBezTo>
                    <a:close/>
                    <a:moveTo>
                      <a:pt x="20055" y="8042"/>
                    </a:moveTo>
                    <a:cubicBezTo>
                      <a:pt x="20212" y="8042"/>
                      <a:pt x="20353" y="8172"/>
                      <a:pt x="20476" y="8419"/>
                    </a:cubicBezTo>
                    <a:cubicBezTo>
                      <a:pt x="20599" y="8666"/>
                      <a:pt x="20701" y="8997"/>
                      <a:pt x="20787" y="9439"/>
                    </a:cubicBezTo>
                    <a:cubicBezTo>
                      <a:pt x="20873" y="9884"/>
                      <a:pt x="20942" y="10433"/>
                      <a:pt x="20990" y="11072"/>
                    </a:cubicBezTo>
                    <a:cubicBezTo>
                      <a:pt x="21040" y="11734"/>
                      <a:pt x="21066" y="12484"/>
                      <a:pt x="21066" y="13306"/>
                    </a:cubicBezTo>
                    <a:cubicBezTo>
                      <a:pt x="21066" y="14146"/>
                      <a:pt x="21040" y="14909"/>
                      <a:pt x="20990" y="15568"/>
                    </a:cubicBezTo>
                    <a:cubicBezTo>
                      <a:pt x="20942" y="16209"/>
                      <a:pt x="20873" y="16758"/>
                      <a:pt x="20787" y="17202"/>
                    </a:cubicBezTo>
                    <a:cubicBezTo>
                      <a:pt x="20702" y="17638"/>
                      <a:pt x="20599" y="17989"/>
                      <a:pt x="20479" y="18221"/>
                    </a:cubicBezTo>
                    <a:cubicBezTo>
                      <a:pt x="20356" y="18462"/>
                      <a:pt x="20213" y="18584"/>
                      <a:pt x="20055" y="18584"/>
                    </a:cubicBezTo>
                    <a:cubicBezTo>
                      <a:pt x="19898" y="18584"/>
                      <a:pt x="19755" y="18462"/>
                      <a:pt x="19632" y="18221"/>
                    </a:cubicBezTo>
                    <a:cubicBezTo>
                      <a:pt x="19512" y="17989"/>
                      <a:pt x="19409" y="17650"/>
                      <a:pt x="19324" y="17216"/>
                    </a:cubicBezTo>
                    <a:cubicBezTo>
                      <a:pt x="19237" y="16765"/>
                      <a:pt x="19170" y="16221"/>
                      <a:pt x="19121" y="15568"/>
                    </a:cubicBezTo>
                    <a:cubicBezTo>
                      <a:pt x="19071" y="14913"/>
                      <a:pt x="19045" y="14151"/>
                      <a:pt x="19045" y="13306"/>
                    </a:cubicBezTo>
                    <a:cubicBezTo>
                      <a:pt x="19045" y="12479"/>
                      <a:pt x="19071" y="11729"/>
                      <a:pt x="19121" y="11072"/>
                    </a:cubicBezTo>
                    <a:cubicBezTo>
                      <a:pt x="19170" y="10429"/>
                      <a:pt x="19238" y="9881"/>
                      <a:pt x="19324" y="9439"/>
                    </a:cubicBezTo>
                    <a:cubicBezTo>
                      <a:pt x="19410" y="8995"/>
                      <a:pt x="19511" y="8667"/>
                      <a:pt x="19635" y="8419"/>
                    </a:cubicBezTo>
                    <a:cubicBezTo>
                      <a:pt x="19757" y="8172"/>
                      <a:pt x="19899" y="8042"/>
                      <a:pt x="20055" y="8042"/>
                    </a:cubicBezTo>
                    <a:close/>
                  </a:path>
                </a:pathLst>
              </a:custGeom>
              <a:solidFill>
                <a:srgbClr val="1A21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84" name="Shape 184"/>
              <p:cNvSpPr/>
              <p:nvPr/>
            </p:nvSpPr>
            <p:spPr>
              <a:xfrm>
                <a:off x="376801" y="88659"/>
                <a:ext cx="283710" cy="3086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60" extrusionOk="0">
                    <a:moveTo>
                      <a:pt x="21213" y="11458"/>
                    </a:moveTo>
                    <a:lnTo>
                      <a:pt x="19665" y="11458"/>
                    </a:lnTo>
                    <a:cubicBezTo>
                      <a:pt x="19526" y="11458"/>
                      <a:pt x="19407" y="11423"/>
                      <a:pt x="19303" y="11352"/>
                    </a:cubicBezTo>
                    <a:cubicBezTo>
                      <a:pt x="19200" y="11281"/>
                      <a:pt x="19106" y="11198"/>
                      <a:pt x="19020" y="11103"/>
                    </a:cubicBezTo>
                    <a:lnTo>
                      <a:pt x="15331" y="6393"/>
                    </a:lnTo>
                    <a:cubicBezTo>
                      <a:pt x="15227" y="6251"/>
                      <a:pt x="15227" y="6109"/>
                      <a:pt x="15331" y="5967"/>
                    </a:cubicBezTo>
                    <a:lnTo>
                      <a:pt x="18242" y="2078"/>
                    </a:lnTo>
                    <a:cubicBezTo>
                      <a:pt x="18311" y="1983"/>
                      <a:pt x="18401" y="1899"/>
                      <a:pt x="18513" y="1828"/>
                    </a:cubicBezTo>
                    <a:cubicBezTo>
                      <a:pt x="18530" y="1817"/>
                      <a:pt x="18584" y="1790"/>
                      <a:pt x="18658" y="1754"/>
                    </a:cubicBezTo>
                    <a:cubicBezTo>
                      <a:pt x="19600" y="1650"/>
                      <a:pt x="20445" y="1250"/>
                      <a:pt x="21072" y="657"/>
                    </a:cubicBezTo>
                    <a:cubicBezTo>
                      <a:pt x="21234" y="504"/>
                      <a:pt x="21230" y="258"/>
                      <a:pt x="21064" y="110"/>
                    </a:cubicBezTo>
                    <a:cubicBezTo>
                      <a:pt x="20896" y="-39"/>
                      <a:pt x="20630" y="-36"/>
                      <a:pt x="20467" y="118"/>
                    </a:cubicBezTo>
                    <a:cubicBezTo>
                      <a:pt x="19916" y="637"/>
                      <a:pt x="19162" y="966"/>
                      <a:pt x="18322" y="1002"/>
                    </a:cubicBezTo>
                    <a:lnTo>
                      <a:pt x="17812" y="990"/>
                    </a:lnTo>
                    <a:cubicBezTo>
                      <a:pt x="17055" y="913"/>
                      <a:pt x="16380" y="594"/>
                      <a:pt x="15873" y="117"/>
                    </a:cubicBezTo>
                    <a:cubicBezTo>
                      <a:pt x="15710" y="-37"/>
                      <a:pt x="15443" y="-40"/>
                      <a:pt x="15276" y="110"/>
                    </a:cubicBezTo>
                    <a:cubicBezTo>
                      <a:pt x="15109" y="259"/>
                      <a:pt x="15106" y="504"/>
                      <a:pt x="15269" y="657"/>
                    </a:cubicBezTo>
                    <a:lnTo>
                      <a:pt x="15268" y="657"/>
                    </a:lnTo>
                    <a:cubicBezTo>
                      <a:pt x="15838" y="1195"/>
                      <a:pt x="16587" y="1573"/>
                      <a:pt x="17425" y="1717"/>
                    </a:cubicBezTo>
                    <a:cubicBezTo>
                      <a:pt x="17428" y="1728"/>
                      <a:pt x="17435" y="1739"/>
                      <a:pt x="17437" y="1751"/>
                    </a:cubicBezTo>
                    <a:cubicBezTo>
                      <a:pt x="17459" y="1838"/>
                      <a:pt x="17430" y="1972"/>
                      <a:pt x="17345" y="2067"/>
                    </a:cubicBezTo>
                    <a:lnTo>
                      <a:pt x="14867" y="5352"/>
                    </a:lnTo>
                    <a:cubicBezTo>
                      <a:pt x="14746" y="5525"/>
                      <a:pt x="14626" y="5525"/>
                      <a:pt x="14506" y="5352"/>
                    </a:cubicBezTo>
                    <a:lnTo>
                      <a:pt x="11411" y="1400"/>
                    </a:lnTo>
                    <a:cubicBezTo>
                      <a:pt x="11324" y="1305"/>
                      <a:pt x="11310" y="1221"/>
                      <a:pt x="11372" y="1150"/>
                    </a:cubicBezTo>
                    <a:cubicBezTo>
                      <a:pt x="11431" y="1079"/>
                      <a:pt x="11530" y="1045"/>
                      <a:pt x="11668" y="1045"/>
                    </a:cubicBezTo>
                    <a:lnTo>
                      <a:pt x="13732" y="1045"/>
                    </a:lnTo>
                    <a:cubicBezTo>
                      <a:pt x="13989" y="1045"/>
                      <a:pt x="14119" y="926"/>
                      <a:pt x="14119" y="690"/>
                    </a:cubicBezTo>
                    <a:cubicBezTo>
                      <a:pt x="14119" y="453"/>
                      <a:pt x="13989" y="335"/>
                      <a:pt x="13732" y="335"/>
                    </a:cubicBezTo>
                    <a:lnTo>
                      <a:pt x="8315" y="335"/>
                    </a:lnTo>
                    <a:cubicBezTo>
                      <a:pt x="8056" y="335"/>
                      <a:pt x="7928" y="453"/>
                      <a:pt x="7928" y="690"/>
                    </a:cubicBezTo>
                    <a:cubicBezTo>
                      <a:pt x="7928" y="926"/>
                      <a:pt x="8056" y="1045"/>
                      <a:pt x="8315" y="1045"/>
                    </a:cubicBezTo>
                    <a:lnTo>
                      <a:pt x="9863" y="1045"/>
                    </a:lnTo>
                    <a:cubicBezTo>
                      <a:pt x="10000" y="1045"/>
                      <a:pt x="10124" y="1079"/>
                      <a:pt x="10237" y="1150"/>
                    </a:cubicBezTo>
                    <a:cubicBezTo>
                      <a:pt x="10348" y="1221"/>
                      <a:pt x="10438" y="1305"/>
                      <a:pt x="10508" y="1400"/>
                    </a:cubicBezTo>
                    <a:lnTo>
                      <a:pt x="14066" y="5967"/>
                    </a:lnTo>
                    <a:cubicBezTo>
                      <a:pt x="14170" y="6109"/>
                      <a:pt x="14170" y="6251"/>
                      <a:pt x="14066" y="6393"/>
                    </a:cubicBezTo>
                    <a:lnTo>
                      <a:pt x="2579" y="20495"/>
                    </a:lnTo>
                    <a:cubicBezTo>
                      <a:pt x="2492" y="20590"/>
                      <a:pt x="2399" y="20674"/>
                      <a:pt x="2295" y="20745"/>
                    </a:cubicBezTo>
                    <a:cubicBezTo>
                      <a:pt x="2192" y="20816"/>
                      <a:pt x="2072" y="20850"/>
                      <a:pt x="1935" y="20850"/>
                    </a:cubicBezTo>
                    <a:lnTo>
                      <a:pt x="387" y="20850"/>
                    </a:lnTo>
                    <a:cubicBezTo>
                      <a:pt x="128" y="20850"/>
                      <a:pt x="0" y="20969"/>
                      <a:pt x="0" y="21205"/>
                    </a:cubicBezTo>
                    <a:cubicBezTo>
                      <a:pt x="0" y="21442"/>
                      <a:pt x="128" y="21560"/>
                      <a:pt x="387" y="21560"/>
                    </a:cubicBezTo>
                    <a:lnTo>
                      <a:pt x="5803" y="21560"/>
                    </a:lnTo>
                    <a:cubicBezTo>
                      <a:pt x="6061" y="21560"/>
                      <a:pt x="6190" y="21442"/>
                      <a:pt x="6190" y="21205"/>
                    </a:cubicBezTo>
                    <a:cubicBezTo>
                      <a:pt x="6190" y="20969"/>
                      <a:pt x="6061" y="20850"/>
                      <a:pt x="5803" y="20850"/>
                    </a:cubicBezTo>
                    <a:lnTo>
                      <a:pt x="3740" y="20850"/>
                    </a:lnTo>
                    <a:cubicBezTo>
                      <a:pt x="3602" y="20850"/>
                      <a:pt x="3504" y="20816"/>
                      <a:pt x="3442" y="20745"/>
                    </a:cubicBezTo>
                    <a:cubicBezTo>
                      <a:pt x="3382" y="20674"/>
                      <a:pt x="3395" y="20590"/>
                      <a:pt x="3481" y="20495"/>
                    </a:cubicBezTo>
                    <a:lnTo>
                      <a:pt x="14506" y="6985"/>
                    </a:lnTo>
                    <a:cubicBezTo>
                      <a:pt x="14626" y="6827"/>
                      <a:pt x="14746" y="6827"/>
                      <a:pt x="14867" y="6985"/>
                    </a:cubicBezTo>
                    <a:lnTo>
                      <a:pt x="18117" y="11103"/>
                    </a:lnTo>
                    <a:cubicBezTo>
                      <a:pt x="18204" y="11198"/>
                      <a:pt x="18216" y="11281"/>
                      <a:pt x="18156" y="11352"/>
                    </a:cubicBezTo>
                    <a:cubicBezTo>
                      <a:pt x="18095" y="11423"/>
                      <a:pt x="17996" y="11458"/>
                      <a:pt x="17859" y="11458"/>
                    </a:cubicBezTo>
                    <a:lnTo>
                      <a:pt x="15795" y="11458"/>
                    </a:lnTo>
                    <a:cubicBezTo>
                      <a:pt x="15537" y="11458"/>
                      <a:pt x="15409" y="11577"/>
                      <a:pt x="15409" y="11813"/>
                    </a:cubicBezTo>
                    <a:cubicBezTo>
                      <a:pt x="15409" y="12050"/>
                      <a:pt x="15537" y="12167"/>
                      <a:pt x="15795" y="12167"/>
                    </a:cubicBezTo>
                    <a:lnTo>
                      <a:pt x="21213" y="12167"/>
                    </a:lnTo>
                    <a:cubicBezTo>
                      <a:pt x="21470" y="12167"/>
                      <a:pt x="21600" y="12050"/>
                      <a:pt x="21600" y="11813"/>
                    </a:cubicBezTo>
                    <a:cubicBezTo>
                      <a:pt x="21600" y="11577"/>
                      <a:pt x="21470" y="11458"/>
                      <a:pt x="21213" y="1145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85" name="Shape 185"/>
              <p:cNvSpPr/>
              <p:nvPr/>
            </p:nvSpPr>
            <p:spPr>
              <a:xfrm>
                <a:off x="592908" y="72035"/>
                <a:ext cx="44769" cy="20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802" y="11979"/>
                    </a:moveTo>
                    <a:cubicBezTo>
                      <a:pt x="15493" y="11979"/>
                      <a:pt x="14427" y="10116"/>
                      <a:pt x="14427" y="7815"/>
                    </a:cubicBezTo>
                    <a:cubicBezTo>
                      <a:pt x="14427" y="5520"/>
                      <a:pt x="15493" y="3657"/>
                      <a:pt x="16802" y="3657"/>
                    </a:cubicBezTo>
                    <a:cubicBezTo>
                      <a:pt x="18118" y="3657"/>
                      <a:pt x="19185" y="5520"/>
                      <a:pt x="19185" y="7815"/>
                    </a:cubicBezTo>
                    <a:cubicBezTo>
                      <a:pt x="19185" y="10116"/>
                      <a:pt x="18118" y="11979"/>
                      <a:pt x="16802" y="11979"/>
                    </a:cubicBezTo>
                    <a:close/>
                    <a:moveTo>
                      <a:pt x="10799" y="0"/>
                    </a:moveTo>
                    <a:cubicBezTo>
                      <a:pt x="4837" y="0"/>
                      <a:pt x="0" y="4833"/>
                      <a:pt x="0" y="10803"/>
                    </a:cubicBezTo>
                    <a:cubicBezTo>
                      <a:pt x="0" y="16767"/>
                      <a:pt x="4837" y="21600"/>
                      <a:pt x="10799" y="21600"/>
                    </a:cubicBezTo>
                    <a:cubicBezTo>
                      <a:pt x="16761" y="21600"/>
                      <a:pt x="21600" y="16767"/>
                      <a:pt x="21600" y="10803"/>
                    </a:cubicBezTo>
                    <a:cubicBezTo>
                      <a:pt x="21600" y="4833"/>
                      <a:pt x="16761" y="0"/>
                      <a:pt x="10799" y="0"/>
                    </a:cubicBezTo>
                    <a:close/>
                  </a:path>
                </a:pathLst>
              </a:custGeom>
              <a:solidFill>
                <a:srgbClr val="1A21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50442950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ide Solid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/>
          <p:nvPr/>
        </p:nvSpPr>
        <p:spPr>
          <a:xfrm>
            <a:off x="-10468" y="-5034"/>
            <a:ext cx="4397257" cy="6868068"/>
          </a:xfrm>
          <a:prstGeom prst="rect">
            <a:avLst/>
          </a:prstGeom>
          <a:solidFill>
            <a:srgbClr val="434F5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309563">
              <a:defRPr sz="3200"/>
            </a:pPr>
            <a:endParaRPr sz="1200" kern="0">
              <a:solidFill>
                <a:sysClr val="windowText" lastClr="000000"/>
              </a:solidFill>
              <a:sym typeface="Helvetica Light"/>
            </a:endParaRPr>
          </a:p>
        </p:txBody>
      </p:sp>
      <p:grpSp>
        <p:nvGrpSpPr>
          <p:cNvPr id="197" name="Group 197"/>
          <p:cNvGrpSpPr/>
          <p:nvPr/>
        </p:nvGrpSpPr>
        <p:grpSpPr>
          <a:xfrm>
            <a:off x="206257" y="6579295"/>
            <a:ext cx="652434" cy="198656"/>
            <a:chOff x="0" y="0"/>
            <a:chExt cx="1739821" cy="397311"/>
          </a:xfrm>
        </p:grpSpPr>
        <p:grpSp>
          <p:nvGrpSpPr>
            <p:cNvPr id="192" name="Group 192"/>
            <p:cNvGrpSpPr/>
            <p:nvPr/>
          </p:nvGrpSpPr>
          <p:grpSpPr>
            <a:xfrm>
              <a:off x="0" y="16976"/>
              <a:ext cx="378730" cy="275796"/>
              <a:chOff x="0" y="0"/>
              <a:chExt cx="378729" cy="275794"/>
            </a:xfrm>
          </p:grpSpPr>
          <p:sp>
            <p:nvSpPr>
              <p:cNvPr id="190" name="Shape 190"/>
              <p:cNvSpPr/>
              <p:nvPr/>
            </p:nvSpPr>
            <p:spPr>
              <a:xfrm>
                <a:off x="105200" y="0"/>
                <a:ext cx="273530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7316"/>
                    </a:moveTo>
                    <a:cubicBezTo>
                      <a:pt x="21600" y="19682"/>
                      <a:pt x="20404" y="21600"/>
                      <a:pt x="18928" y="21600"/>
                    </a:cubicBezTo>
                    <a:cubicBezTo>
                      <a:pt x="17453" y="21600"/>
                      <a:pt x="16257" y="19682"/>
                      <a:pt x="16257" y="17316"/>
                    </a:cubicBezTo>
                    <a:cubicBezTo>
                      <a:pt x="16257" y="12492"/>
                      <a:pt x="13809" y="8567"/>
                      <a:pt x="10800" y="8567"/>
                    </a:cubicBezTo>
                    <a:cubicBezTo>
                      <a:pt x="7791" y="8567"/>
                      <a:pt x="5343" y="12492"/>
                      <a:pt x="5343" y="17316"/>
                    </a:cubicBezTo>
                    <a:cubicBezTo>
                      <a:pt x="5343" y="19682"/>
                      <a:pt x="4147" y="21600"/>
                      <a:pt x="2672" y="21600"/>
                    </a:cubicBezTo>
                    <a:cubicBezTo>
                      <a:pt x="1197" y="21600"/>
                      <a:pt x="0" y="19682"/>
                      <a:pt x="0" y="17316"/>
                    </a:cubicBezTo>
                    <a:cubicBezTo>
                      <a:pt x="0" y="12691"/>
                      <a:pt x="1123" y="8343"/>
                      <a:pt x="3163" y="5072"/>
                    </a:cubicBezTo>
                    <a:cubicBezTo>
                      <a:pt x="5204" y="1801"/>
                      <a:pt x="7915" y="0"/>
                      <a:pt x="10800" y="0"/>
                    </a:cubicBezTo>
                    <a:cubicBezTo>
                      <a:pt x="13685" y="0"/>
                      <a:pt x="16397" y="1801"/>
                      <a:pt x="18437" y="5072"/>
                    </a:cubicBezTo>
                    <a:cubicBezTo>
                      <a:pt x="20477" y="8343"/>
                      <a:pt x="21600" y="12691"/>
                      <a:pt x="21600" y="17316"/>
                    </a:cubicBezTo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91" name="Shape 191"/>
              <p:cNvSpPr/>
              <p:nvPr/>
            </p:nvSpPr>
            <p:spPr>
              <a:xfrm>
                <a:off x="0" y="105200"/>
                <a:ext cx="273528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003" y="6600"/>
                    </a:moveTo>
                    <a:cubicBezTo>
                      <a:pt x="17003" y="3730"/>
                      <a:pt x="18459" y="1393"/>
                      <a:pt x="20250" y="1393"/>
                    </a:cubicBezTo>
                    <a:cubicBezTo>
                      <a:pt x="20499" y="1393"/>
                      <a:pt x="20740" y="1442"/>
                      <a:pt x="20972" y="1527"/>
                    </a:cubicBezTo>
                    <a:cubicBezTo>
                      <a:pt x="20482" y="594"/>
                      <a:pt x="19749" y="0"/>
                      <a:pt x="18928" y="0"/>
                    </a:cubicBezTo>
                    <a:cubicBezTo>
                      <a:pt x="17453" y="0"/>
                      <a:pt x="16257" y="1918"/>
                      <a:pt x="16257" y="4284"/>
                    </a:cubicBezTo>
                    <a:cubicBezTo>
                      <a:pt x="16257" y="6254"/>
                      <a:pt x="15844" y="8067"/>
                      <a:pt x="15156" y="9532"/>
                    </a:cubicBezTo>
                    <a:cubicBezTo>
                      <a:pt x="16156" y="9547"/>
                      <a:pt x="16966" y="10855"/>
                      <a:pt x="16966" y="12461"/>
                    </a:cubicBezTo>
                    <a:cubicBezTo>
                      <a:pt x="16966" y="14077"/>
                      <a:pt x="16146" y="15392"/>
                      <a:pt x="15138" y="15392"/>
                    </a:cubicBezTo>
                    <a:cubicBezTo>
                      <a:pt x="14130" y="15392"/>
                      <a:pt x="13310" y="14077"/>
                      <a:pt x="13310" y="12461"/>
                    </a:cubicBezTo>
                    <a:cubicBezTo>
                      <a:pt x="13310" y="12313"/>
                      <a:pt x="13319" y="12169"/>
                      <a:pt x="13333" y="12027"/>
                    </a:cubicBezTo>
                    <a:cubicBezTo>
                      <a:pt x="12575" y="12667"/>
                      <a:pt x="11714" y="13033"/>
                      <a:pt x="10800" y="13033"/>
                    </a:cubicBezTo>
                    <a:cubicBezTo>
                      <a:pt x="9907" y="13033"/>
                      <a:pt x="9065" y="12681"/>
                      <a:pt x="8321" y="12068"/>
                    </a:cubicBezTo>
                    <a:cubicBezTo>
                      <a:pt x="8331" y="12197"/>
                      <a:pt x="8339" y="12327"/>
                      <a:pt x="8339" y="12461"/>
                    </a:cubicBezTo>
                    <a:cubicBezTo>
                      <a:pt x="8339" y="14077"/>
                      <a:pt x="7519" y="15392"/>
                      <a:pt x="6511" y="15392"/>
                    </a:cubicBezTo>
                    <a:cubicBezTo>
                      <a:pt x="5503" y="15392"/>
                      <a:pt x="4683" y="14077"/>
                      <a:pt x="4683" y="12461"/>
                    </a:cubicBezTo>
                    <a:cubicBezTo>
                      <a:pt x="4683" y="10880"/>
                      <a:pt x="5468" y="9591"/>
                      <a:pt x="6446" y="9535"/>
                    </a:cubicBezTo>
                    <a:cubicBezTo>
                      <a:pt x="5757" y="8071"/>
                      <a:pt x="5343" y="6255"/>
                      <a:pt x="5343" y="4284"/>
                    </a:cubicBezTo>
                    <a:cubicBezTo>
                      <a:pt x="5343" y="1918"/>
                      <a:pt x="4147" y="0"/>
                      <a:pt x="2671" y="0"/>
                    </a:cubicBezTo>
                    <a:cubicBezTo>
                      <a:pt x="1843" y="0"/>
                      <a:pt x="1103" y="605"/>
                      <a:pt x="613" y="1554"/>
                    </a:cubicBezTo>
                    <a:cubicBezTo>
                      <a:pt x="865" y="1453"/>
                      <a:pt x="1127" y="1393"/>
                      <a:pt x="1399" y="1393"/>
                    </a:cubicBezTo>
                    <a:cubicBezTo>
                      <a:pt x="3190" y="1393"/>
                      <a:pt x="4646" y="3730"/>
                      <a:pt x="4646" y="6600"/>
                    </a:cubicBezTo>
                    <a:cubicBezTo>
                      <a:pt x="4646" y="9472"/>
                      <a:pt x="3190" y="11808"/>
                      <a:pt x="1399" y="11808"/>
                    </a:cubicBezTo>
                    <a:cubicBezTo>
                      <a:pt x="1284" y="11808"/>
                      <a:pt x="1171" y="11799"/>
                      <a:pt x="1060" y="11780"/>
                    </a:cubicBezTo>
                    <a:cubicBezTo>
                      <a:pt x="1581" y="13519"/>
                      <a:pt x="2287" y="15123"/>
                      <a:pt x="3163" y="16528"/>
                    </a:cubicBezTo>
                    <a:cubicBezTo>
                      <a:pt x="4357" y="18443"/>
                      <a:pt x="5783" y="19849"/>
                      <a:pt x="7337" y="20690"/>
                    </a:cubicBezTo>
                    <a:cubicBezTo>
                      <a:pt x="7583" y="17880"/>
                      <a:pt x="9088" y="15708"/>
                      <a:pt x="10908" y="15708"/>
                    </a:cubicBezTo>
                    <a:cubicBezTo>
                      <a:pt x="12703" y="15708"/>
                      <a:pt x="14192" y="17823"/>
                      <a:pt x="14467" y="20580"/>
                    </a:cubicBezTo>
                    <a:cubicBezTo>
                      <a:pt x="15943" y="19728"/>
                      <a:pt x="17295" y="18359"/>
                      <a:pt x="18437" y="16528"/>
                    </a:cubicBezTo>
                    <a:cubicBezTo>
                      <a:pt x="19312" y="15125"/>
                      <a:pt x="20017" y="13522"/>
                      <a:pt x="20539" y="11785"/>
                    </a:cubicBezTo>
                    <a:cubicBezTo>
                      <a:pt x="20444" y="11799"/>
                      <a:pt x="20348" y="11808"/>
                      <a:pt x="20250" y="11808"/>
                    </a:cubicBezTo>
                    <a:cubicBezTo>
                      <a:pt x="18459" y="11808"/>
                      <a:pt x="17003" y="9472"/>
                      <a:pt x="17003" y="6600"/>
                    </a:cubicBezTo>
                    <a:close/>
                    <a:moveTo>
                      <a:pt x="21563" y="3598"/>
                    </a:moveTo>
                    <a:cubicBezTo>
                      <a:pt x="21191" y="3178"/>
                      <a:pt x="20738" y="2930"/>
                      <a:pt x="20250" y="2930"/>
                    </a:cubicBezTo>
                    <a:cubicBezTo>
                      <a:pt x="18988" y="2930"/>
                      <a:pt x="17961" y="4577"/>
                      <a:pt x="17961" y="6600"/>
                    </a:cubicBezTo>
                    <a:cubicBezTo>
                      <a:pt x="17961" y="8625"/>
                      <a:pt x="18988" y="10271"/>
                      <a:pt x="20250" y="10271"/>
                    </a:cubicBezTo>
                    <a:cubicBezTo>
                      <a:pt x="20507" y="10271"/>
                      <a:pt x="20753" y="10200"/>
                      <a:pt x="20983" y="10075"/>
                    </a:cubicBezTo>
                    <a:cubicBezTo>
                      <a:pt x="21388" y="8239"/>
                      <a:pt x="21600" y="6288"/>
                      <a:pt x="21600" y="4284"/>
                    </a:cubicBezTo>
                    <a:cubicBezTo>
                      <a:pt x="21600" y="4049"/>
                      <a:pt x="21585" y="3822"/>
                      <a:pt x="21563" y="3598"/>
                    </a:cubicBezTo>
                    <a:close/>
                    <a:moveTo>
                      <a:pt x="3688" y="6600"/>
                    </a:moveTo>
                    <a:cubicBezTo>
                      <a:pt x="3688" y="4577"/>
                      <a:pt x="2661" y="2930"/>
                      <a:pt x="1399" y="2930"/>
                    </a:cubicBezTo>
                    <a:cubicBezTo>
                      <a:pt x="886" y="2930"/>
                      <a:pt x="413" y="3205"/>
                      <a:pt x="31" y="3664"/>
                    </a:cubicBezTo>
                    <a:cubicBezTo>
                      <a:pt x="13" y="3867"/>
                      <a:pt x="0" y="4073"/>
                      <a:pt x="0" y="4284"/>
                    </a:cubicBezTo>
                    <a:cubicBezTo>
                      <a:pt x="0" y="6276"/>
                      <a:pt x="210" y="8216"/>
                      <a:pt x="610" y="10042"/>
                    </a:cubicBezTo>
                    <a:cubicBezTo>
                      <a:pt x="856" y="10188"/>
                      <a:pt x="1121" y="10271"/>
                      <a:pt x="1399" y="10271"/>
                    </a:cubicBezTo>
                    <a:cubicBezTo>
                      <a:pt x="2661" y="10271"/>
                      <a:pt x="3688" y="8625"/>
                      <a:pt x="3688" y="6600"/>
                    </a:cubicBezTo>
                    <a:close/>
                    <a:moveTo>
                      <a:pt x="5642" y="12461"/>
                    </a:moveTo>
                    <a:cubicBezTo>
                      <a:pt x="5642" y="13229"/>
                      <a:pt x="6032" y="13855"/>
                      <a:pt x="6511" y="13855"/>
                    </a:cubicBezTo>
                    <a:cubicBezTo>
                      <a:pt x="6991" y="13855"/>
                      <a:pt x="7380" y="13229"/>
                      <a:pt x="7380" y="12461"/>
                    </a:cubicBezTo>
                    <a:cubicBezTo>
                      <a:pt x="7380" y="11693"/>
                      <a:pt x="6991" y="11067"/>
                      <a:pt x="6511" y="11067"/>
                    </a:cubicBezTo>
                    <a:cubicBezTo>
                      <a:pt x="6032" y="11067"/>
                      <a:pt x="5642" y="11693"/>
                      <a:pt x="5642" y="12461"/>
                    </a:cubicBezTo>
                    <a:close/>
                    <a:moveTo>
                      <a:pt x="15138" y="13855"/>
                    </a:moveTo>
                    <a:cubicBezTo>
                      <a:pt x="15617" y="13855"/>
                      <a:pt x="16007" y="13229"/>
                      <a:pt x="16007" y="12461"/>
                    </a:cubicBezTo>
                    <a:cubicBezTo>
                      <a:pt x="16007" y="11693"/>
                      <a:pt x="15617" y="11067"/>
                      <a:pt x="15138" y="11067"/>
                    </a:cubicBezTo>
                    <a:cubicBezTo>
                      <a:pt x="14659" y="11067"/>
                      <a:pt x="14269" y="11693"/>
                      <a:pt x="14269" y="12461"/>
                    </a:cubicBezTo>
                    <a:cubicBezTo>
                      <a:pt x="14269" y="13229"/>
                      <a:pt x="14659" y="13855"/>
                      <a:pt x="15138" y="13855"/>
                    </a:cubicBezTo>
                    <a:close/>
                    <a:moveTo>
                      <a:pt x="10908" y="17245"/>
                    </a:moveTo>
                    <a:cubicBezTo>
                      <a:pt x="9525" y="17245"/>
                      <a:pt x="8387" y="18952"/>
                      <a:pt x="8268" y="21121"/>
                    </a:cubicBezTo>
                    <a:cubicBezTo>
                      <a:pt x="9088" y="21435"/>
                      <a:pt x="9936" y="21600"/>
                      <a:pt x="10800" y="21600"/>
                    </a:cubicBezTo>
                    <a:cubicBezTo>
                      <a:pt x="11738" y="21600"/>
                      <a:pt x="12658" y="21406"/>
                      <a:pt x="13542" y="21036"/>
                    </a:cubicBezTo>
                    <a:cubicBezTo>
                      <a:pt x="13399" y="18908"/>
                      <a:pt x="12273" y="17245"/>
                      <a:pt x="10908" y="1724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196" name="Group 196"/>
            <p:cNvGrpSpPr/>
            <p:nvPr/>
          </p:nvGrpSpPr>
          <p:grpSpPr>
            <a:xfrm>
              <a:off x="451491" y="-1"/>
              <a:ext cx="1288331" cy="397313"/>
              <a:chOff x="0" y="0"/>
              <a:chExt cx="1288330" cy="397311"/>
            </a:xfrm>
          </p:grpSpPr>
          <p:sp>
            <p:nvSpPr>
              <p:cNvPr id="193" name="Shape 193"/>
              <p:cNvSpPr/>
              <p:nvPr/>
            </p:nvSpPr>
            <p:spPr>
              <a:xfrm>
                <a:off x="0" y="0"/>
                <a:ext cx="1288331" cy="267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09" y="0"/>
                    </a:moveTo>
                    <a:cubicBezTo>
                      <a:pt x="11534" y="0"/>
                      <a:pt x="11413" y="501"/>
                      <a:pt x="11413" y="1340"/>
                    </a:cubicBezTo>
                    <a:cubicBezTo>
                      <a:pt x="11413" y="2179"/>
                      <a:pt x="11534" y="2681"/>
                      <a:pt x="11709" y="2681"/>
                    </a:cubicBezTo>
                    <a:lnTo>
                      <a:pt x="12014" y="2681"/>
                    </a:lnTo>
                    <a:lnTo>
                      <a:pt x="12014" y="18319"/>
                    </a:lnTo>
                    <a:lnTo>
                      <a:pt x="11709" y="18319"/>
                    </a:lnTo>
                    <a:cubicBezTo>
                      <a:pt x="11534" y="18319"/>
                      <a:pt x="11413" y="18820"/>
                      <a:pt x="11413" y="19659"/>
                    </a:cubicBezTo>
                    <a:cubicBezTo>
                      <a:pt x="11413" y="20498"/>
                      <a:pt x="11534" y="21000"/>
                      <a:pt x="11709" y="21000"/>
                    </a:cubicBezTo>
                    <a:lnTo>
                      <a:pt x="12960" y="21000"/>
                    </a:lnTo>
                    <a:cubicBezTo>
                      <a:pt x="13134" y="21000"/>
                      <a:pt x="13256" y="20498"/>
                      <a:pt x="13256" y="19659"/>
                    </a:cubicBezTo>
                    <a:cubicBezTo>
                      <a:pt x="13256" y="18820"/>
                      <a:pt x="13134" y="18319"/>
                      <a:pt x="12960" y="18319"/>
                    </a:cubicBezTo>
                    <a:lnTo>
                      <a:pt x="12571" y="18319"/>
                    </a:lnTo>
                    <a:lnTo>
                      <a:pt x="12571" y="2681"/>
                    </a:lnTo>
                    <a:lnTo>
                      <a:pt x="13613" y="2681"/>
                    </a:lnTo>
                    <a:cubicBezTo>
                      <a:pt x="13871" y="2681"/>
                      <a:pt x="14055" y="3073"/>
                      <a:pt x="14179" y="3686"/>
                    </a:cubicBezTo>
                    <a:cubicBezTo>
                      <a:pt x="14303" y="4297"/>
                      <a:pt x="14368" y="5355"/>
                      <a:pt x="14368" y="6730"/>
                    </a:cubicBezTo>
                    <a:cubicBezTo>
                      <a:pt x="14368" y="8105"/>
                      <a:pt x="14303" y="9163"/>
                      <a:pt x="14179" y="9774"/>
                    </a:cubicBezTo>
                    <a:cubicBezTo>
                      <a:pt x="14055" y="10387"/>
                      <a:pt x="13871" y="10723"/>
                      <a:pt x="13613" y="10723"/>
                    </a:cubicBezTo>
                    <a:lnTo>
                      <a:pt x="13123" y="10723"/>
                    </a:lnTo>
                    <a:cubicBezTo>
                      <a:pt x="12948" y="10723"/>
                      <a:pt x="12826" y="11225"/>
                      <a:pt x="12826" y="12064"/>
                    </a:cubicBezTo>
                    <a:cubicBezTo>
                      <a:pt x="12826" y="12903"/>
                      <a:pt x="12948" y="13404"/>
                      <a:pt x="13123" y="13404"/>
                    </a:cubicBezTo>
                    <a:lnTo>
                      <a:pt x="13613" y="13404"/>
                    </a:lnTo>
                    <a:cubicBezTo>
                      <a:pt x="14043" y="13404"/>
                      <a:pt x="14378" y="12863"/>
                      <a:pt x="14612" y="11673"/>
                    </a:cubicBezTo>
                    <a:cubicBezTo>
                      <a:pt x="14842" y="10498"/>
                      <a:pt x="14960" y="8860"/>
                      <a:pt x="14960" y="6744"/>
                    </a:cubicBezTo>
                    <a:cubicBezTo>
                      <a:pt x="14960" y="4628"/>
                      <a:pt x="14842" y="2962"/>
                      <a:pt x="14612" y="1787"/>
                    </a:cubicBezTo>
                    <a:cubicBezTo>
                      <a:pt x="14378" y="597"/>
                      <a:pt x="14043" y="0"/>
                      <a:pt x="13613" y="0"/>
                    </a:cubicBezTo>
                    <a:lnTo>
                      <a:pt x="11709" y="0"/>
                    </a:lnTo>
                    <a:close/>
                    <a:moveTo>
                      <a:pt x="84" y="2052"/>
                    </a:moveTo>
                    <a:cubicBezTo>
                      <a:pt x="27" y="2052"/>
                      <a:pt x="0" y="2199"/>
                      <a:pt x="0" y="2471"/>
                    </a:cubicBezTo>
                    <a:cubicBezTo>
                      <a:pt x="0" y="2746"/>
                      <a:pt x="27" y="2876"/>
                      <a:pt x="84" y="2876"/>
                    </a:cubicBezTo>
                    <a:lnTo>
                      <a:pt x="482" y="2876"/>
                    </a:lnTo>
                    <a:cubicBezTo>
                      <a:pt x="539" y="2876"/>
                      <a:pt x="569" y="3009"/>
                      <a:pt x="569" y="3281"/>
                    </a:cubicBezTo>
                    <a:lnTo>
                      <a:pt x="569" y="19952"/>
                    </a:lnTo>
                    <a:cubicBezTo>
                      <a:pt x="569" y="20226"/>
                      <a:pt x="539" y="20357"/>
                      <a:pt x="482" y="20357"/>
                    </a:cubicBezTo>
                    <a:lnTo>
                      <a:pt x="84" y="20357"/>
                    </a:lnTo>
                    <a:cubicBezTo>
                      <a:pt x="27" y="20357"/>
                      <a:pt x="0" y="20490"/>
                      <a:pt x="0" y="20762"/>
                    </a:cubicBezTo>
                    <a:cubicBezTo>
                      <a:pt x="0" y="21036"/>
                      <a:pt x="27" y="21181"/>
                      <a:pt x="84" y="21181"/>
                    </a:cubicBezTo>
                    <a:lnTo>
                      <a:pt x="1335" y="21181"/>
                    </a:lnTo>
                    <a:cubicBezTo>
                      <a:pt x="1393" y="21181"/>
                      <a:pt x="1420" y="21036"/>
                      <a:pt x="1420" y="20762"/>
                    </a:cubicBezTo>
                    <a:cubicBezTo>
                      <a:pt x="1420" y="20490"/>
                      <a:pt x="1393" y="20357"/>
                      <a:pt x="1335" y="20357"/>
                    </a:cubicBezTo>
                    <a:lnTo>
                      <a:pt x="825" y="20357"/>
                    </a:lnTo>
                    <a:cubicBezTo>
                      <a:pt x="768" y="20357"/>
                      <a:pt x="737" y="20226"/>
                      <a:pt x="737" y="19952"/>
                    </a:cubicBezTo>
                    <a:lnTo>
                      <a:pt x="737" y="3965"/>
                    </a:lnTo>
                    <a:cubicBezTo>
                      <a:pt x="737" y="3820"/>
                      <a:pt x="744" y="3750"/>
                      <a:pt x="755" y="3742"/>
                    </a:cubicBezTo>
                    <a:cubicBezTo>
                      <a:pt x="766" y="3733"/>
                      <a:pt x="776" y="3753"/>
                      <a:pt x="784" y="3826"/>
                    </a:cubicBezTo>
                    <a:lnTo>
                      <a:pt x="2375" y="20762"/>
                    </a:lnTo>
                    <a:cubicBezTo>
                      <a:pt x="2401" y="21036"/>
                      <a:pt x="2443" y="21181"/>
                      <a:pt x="2500" y="21181"/>
                    </a:cubicBezTo>
                    <a:cubicBezTo>
                      <a:pt x="2557" y="21181"/>
                      <a:pt x="2598" y="21036"/>
                      <a:pt x="2625" y="20762"/>
                    </a:cubicBezTo>
                    <a:lnTo>
                      <a:pt x="4215" y="3826"/>
                    </a:lnTo>
                    <a:cubicBezTo>
                      <a:pt x="4223" y="3753"/>
                      <a:pt x="4233" y="3733"/>
                      <a:pt x="4245" y="3742"/>
                    </a:cubicBezTo>
                    <a:cubicBezTo>
                      <a:pt x="4256" y="3750"/>
                      <a:pt x="4259" y="3820"/>
                      <a:pt x="4259" y="3965"/>
                    </a:cubicBezTo>
                    <a:lnTo>
                      <a:pt x="4259" y="19952"/>
                    </a:lnTo>
                    <a:cubicBezTo>
                      <a:pt x="4259" y="20226"/>
                      <a:pt x="4231" y="20357"/>
                      <a:pt x="4175" y="20357"/>
                    </a:cubicBezTo>
                    <a:lnTo>
                      <a:pt x="3664" y="20357"/>
                    </a:lnTo>
                    <a:cubicBezTo>
                      <a:pt x="3607" y="20357"/>
                      <a:pt x="3580" y="20490"/>
                      <a:pt x="3580" y="20762"/>
                    </a:cubicBezTo>
                    <a:cubicBezTo>
                      <a:pt x="3580" y="21036"/>
                      <a:pt x="3607" y="21181"/>
                      <a:pt x="3664" y="21181"/>
                    </a:cubicBezTo>
                    <a:lnTo>
                      <a:pt x="4912" y="21181"/>
                    </a:lnTo>
                    <a:cubicBezTo>
                      <a:pt x="4969" y="21181"/>
                      <a:pt x="4999" y="21036"/>
                      <a:pt x="4999" y="20762"/>
                    </a:cubicBezTo>
                    <a:cubicBezTo>
                      <a:pt x="4999" y="20490"/>
                      <a:pt x="4969" y="20357"/>
                      <a:pt x="4912" y="20357"/>
                    </a:cubicBezTo>
                    <a:lnTo>
                      <a:pt x="4517" y="20357"/>
                    </a:lnTo>
                    <a:cubicBezTo>
                      <a:pt x="4460" y="20357"/>
                      <a:pt x="4430" y="20226"/>
                      <a:pt x="4430" y="19952"/>
                    </a:cubicBezTo>
                    <a:lnTo>
                      <a:pt x="4430" y="3281"/>
                    </a:lnTo>
                    <a:cubicBezTo>
                      <a:pt x="4430" y="3009"/>
                      <a:pt x="4460" y="2876"/>
                      <a:pt x="4517" y="2876"/>
                    </a:cubicBezTo>
                    <a:lnTo>
                      <a:pt x="4912" y="2876"/>
                    </a:lnTo>
                    <a:cubicBezTo>
                      <a:pt x="4969" y="2876"/>
                      <a:pt x="4999" y="2746"/>
                      <a:pt x="4999" y="2471"/>
                    </a:cubicBezTo>
                    <a:cubicBezTo>
                      <a:pt x="4999" y="2199"/>
                      <a:pt x="4969" y="2052"/>
                      <a:pt x="4912" y="2052"/>
                    </a:cubicBezTo>
                    <a:lnTo>
                      <a:pt x="4288" y="2052"/>
                    </a:lnTo>
                    <a:cubicBezTo>
                      <a:pt x="4246" y="2052"/>
                      <a:pt x="4216" y="2090"/>
                      <a:pt x="4195" y="2164"/>
                    </a:cubicBezTo>
                    <a:cubicBezTo>
                      <a:pt x="4174" y="2235"/>
                      <a:pt x="4157" y="2344"/>
                      <a:pt x="4146" y="2471"/>
                    </a:cubicBezTo>
                    <a:lnTo>
                      <a:pt x="2555" y="19408"/>
                    </a:lnTo>
                    <a:cubicBezTo>
                      <a:pt x="2517" y="19790"/>
                      <a:pt x="2479" y="19790"/>
                      <a:pt x="2442" y="19408"/>
                    </a:cubicBezTo>
                    <a:lnTo>
                      <a:pt x="851" y="2471"/>
                    </a:lnTo>
                    <a:cubicBezTo>
                      <a:pt x="839" y="2344"/>
                      <a:pt x="825" y="2235"/>
                      <a:pt x="804" y="2164"/>
                    </a:cubicBezTo>
                    <a:cubicBezTo>
                      <a:pt x="783" y="2090"/>
                      <a:pt x="753" y="2052"/>
                      <a:pt x="711" y="2052"/>
                    </a:cubicBezTo>
                    <a:lnTo>
                      <a:pt x="84" y="2052"/>
                    </a:lnTo>
                    <a:close/>
                    <a:moveTo>
                      <a:pt x="17277" y="5222"/>
                    </a:moveTo>
                    <a:cubicBezTo>
                      <a:pt x="17138" y="5222"/>
                      <a:pt x="17008" y="5330"/>
                      <a:pt x="16885" y="5557"/>
                    </a:cubicBezTo>
                    <a:cubicBezTo>
                      <a:pt x="16772" y="5765"/>
                      <a:pt x="16666" y="6030"/>
                      <a:pt x="16575" y="6325"/>
                    </a:cubicBezTo>
                    <a:cubicBezTo>
                      <a:pt x="16535" y="6450"/>
                      <a:pt x="16500" y="6511"/>
                      <a:pt x="16464" y="6646"/>
                    </a:cubicBezTo>
                    <a:cubicBezTo>
                      <a:pt x="16446" y="5920"/>
                      <a:pt x="16331" y="5362"/>
                      <a:pt x="16171" y="5362"/>
                    </a:cubicBezTo>
                    <a:lnTo>
                      <a:pt x="15602" y="5362"/>
                    </a:lnTo>
                    <a:cubicBezTo>
                      <a:pt x="15427" y="5362"/>
                      <a:pt x="15306" y="6087"/>
                      <a:pt x="15306" y="6925"/>
                    </a:cubicBezTo>
                    <a:cubicBezTo>
                      <a:pt x="15306" y="7764"/>
                      <a:pt x="15427" y="8489"/>
                      <a:pt x="15602" y="8489"/>
                    </a:cubicBezTo>
                    <a:lnTo>
                      <a:pt x="15915" y="8489"/>
                    </a:lnTo>
                    <a:lnTo>
                      <a:pt x="15915" y="18319"/>
                    </a:lnTo>
                    <a:lnTo>
                      <a:pt x="15602" y="18319"/>
                    </a:lnTo>
                    <a:cubicBezTo>
                      <a:pt x="15427" y="18319"/>
                      <a:pt x="15306" y="18820"/>
                      <a:pt x="15306" y="19659"/>
                    </a:cubicBezTo>
                    <a:cubicBezTo>
                      <a:pt x="15306" y="20498"/>
                      <a:pt x="15427" y="21000"/>
                      <a:pt x="15602" y="21000"/>
                    </a:cubicBezTo>
                    <a:lnTo>
                      <a:pt x="16795" y="21000"/>
                    </a:lnTo>
                    <a:cubicBezTo>
                      <a:pt x="16970" y="21000"/>
                      <a:pt x="17091" y="20498"/>
                      <a:pt x="17091" y="19659"/>
                    </a:cubicBezTo>
                    <a:cubicBezTo>
                      <a:pt x="17091" y="18820"/>
                      <a:pt x="16970" y="18319"/>
                      <a:pt x="16795" y="18319"/>
                    </a:cubicBezTo>
                    <a:lnTo>
                      <a:pt x="16473" y="18319"/>
                    </a:lnTo>
                    <a:lnTo>
                      <a:pt x="16473" y="11030"/>
                    </a:lnTo>
                    <a:cubicBezTo>
                      <a:pt x="16566" y="10507"/>
                      <a:pt x="16612" y="10028"/>
                      <a:pt x="16694" y="9592"/>
                    </a:cubicBezTo>
                    <a:cubicBezTo>
                      <a:pt x="16767" y="9192"/>
                      <a:pt x="16859" y="8819"/>
                      <a:pt x="16966" y="8489"/>
                    </a:cubicBezTo>
                    <a:cubicBezTo>
                      <a:pt x="17058" y="8210"/>
                      <a:pt x="17161" y="8070"/>
                      <a:pt x="17280" y="8070"/>
                    </a:cubicBezTo>
                    <a:cubicBezTo>
                      <a:pt x="17441" y="8070"/>
                      <a:pt x="17555" y="8252"/>
                      <a:pt x="17634" y="8615"/>
                    </a:cubicBezTo>
                    <a:cubicBezTo>
                      <a:pt x="17712" y="8970"/>
                      <a:pt x="17747" y="9386"/>
                      <a:pt x="17747" y="9927"/>
                    </a:cubicBezTo>
                    <a:cubicBezTo>
                      <a:pt x="17747" y="10766"/>
                      <a:pt x="17869" y="11352"/>
                      <a:pt x="18044" y="11352"/>
                    </a:cubicBezTo>
                    <a:cubicBezTo>
                      <a:pt x="18218" y="11352"/>
                      <a:pt x="18343" y="10766"/>
                      <a:pt x="18343" y="9927"/>
                    </a:cubicBezTo>
                    <a:cubicBezTo>
                      <a:pt x="18343" y="9289"/>
                      <a:pt x="18318" y="8677"/>
                      <a:pt x="18270" y="8112"/>
                    </a:cubicBezTo>
                    <a:cubicBezTo>
                      <a:pt x="18221" y="7535"/>
                      <a:pt x="18148" y="7015"/>
                      <a:pt x="18052" y="6576"/>
                    </a:cubicBezTo>
                    <a:cubicBezTo>
                      <a:pt x="17958" y="6147"/>
                      <a:pt x="17845" y="5808"/>
                      <a:pt x="17715" y="5571"/>
                    </a:cubicBezTo>
                    <a:cubicBezTo>
                      <a:pt x="17587" y="5335"/>
                      <a:pt x="17438" y="5222"/>
                      <a:pt x="17277" y="5222"/>
                    </a:cubicBezTo>
                    <a:close/>
                    <a:moveTo>
                      <a:pt x="19997" y="5362"/>
                    </a:moveTo>
                    <a:cubicBezTo>
                      <a:pt x="19767" y="5362"/>
                      <a:pt x="19548" y="5565"/>
                      <a:pt x="19350" y="5962"/>
                    </a:cubicBezTo>
                    <a:cubicBezTo>
                      <a:pt x="19151" y="6362"/>
                      <a:pt x="18980" y="6931"/>
                      <a:pt x="18839" y="7651"/>
                    </a:cubicBezTo>
                    <a:cubicBezTo>
                      <a:pt x="18699" y="8366"/>
                      <a:pt x="18589" y="9238"/>
                      <a:pt x="18511" y="10235"/>
                    </a:cubicBezTo>
                    <a:cubicBezTo>
                      <a:pt x="18434" y="11218"/>
                      <a:pt x="18395" y="12313"/>
                      <a:pt x="18395" y="13488"/>
                    </a:cubicBezTo>
                    <a:cubicBezTo>
                      <a:pt x="18395" y="14662"/>
                      <a:pt x="18434" y="15744"/>
                      <a:pt x="18511" y="16727"/>
                    </a:cubicBezTo>
                    <a:cubicBezTo>
                      <a:pt x="18589" y="17724"/>
                      <a:pt x="18699" y="18597"/>
                      <a:pt x="18839" y="19310"/>
                    </a:cubicBezTo>
                    <a:cubicBezTo>
                      <a:pt x="18980" y="20031"/>
                      <a:pt x="19150" y="20599"/>
                      <a:pt x="19350" y="21000"/>
                    </a:cubicBezTo>
                    <a:cubicBezTo>
                      <a:pt x="19547" y="21396"/>
                      <a:pt x="19765" y="21600"/>
                      <a:pt x="19997" y="21600"/>
                    </a:cubicBezTo>
                    <a:cubicBezTo>
                      <a:pt x="20229" y="21600"/>
                      <a:pt x="20448" y="21396"/>
                      <a:pt x="20645" y="21000"/>
                    </a:cubicBezTo>
                    <a:cubicBezTo>
                      <a:pt x="20845" y="20599"/>
                      <a:pt x="21016" y="20029"/>
                      <a:pt x="21156" y="19310"/>
                    </a:cubicBezTo>
                    <a:cubicBezTo>
                      <a:pt x="21296" y="18595"/>
                      <a:pt x="21406" y="17723"/>
                      <a:pt x="21484" y="16727"/>
                    </a:cubicBezTo>
                    <a:cubicBezTo>
                      <a:pt x="21561" y="15742"/>
                      <a:pt x="21600" y="14661"/>
                      <a:pt x="21600" y="13488"/>
                    </a:cubicBezTo>
                    <a:cubicBezTo>
                      <a:pt x="21600" y="12314"/>
                      <a:pt x="21561" y="11220"/>
                      <a:pt x="21484" y="10235"/>
                    </a:cubicBezTo>
                    <a:cubicBezTo>
                      <a:pt x="21406" y="9238"/>
                      <a:pt x="21296" y="8367"/>
                      <a:pt x="21156" y="7651"/>
                    </a:cubicBezTo>
                    <a:cubicBezTo>
                      <a:pt x="21015" y="6931"/>
                      <a:pt x="20844" y="6363"/>
                      <a:pt x="20645" y="5962"/>
                    </a:cubicBezTo>
                    <a:cubicBezTo>
                      <a:pt x="20447" y="5565"/>
                      <a:pt x="20228" y="5362"/>
                      <a:pt x="19997" y="5362"/>
                    </a:cubicBezTo>
                    <a:close/>
                    <a:moveTo>
                      <a:pt x="6312" y="7247"/>
                    </a:moveTo>
                    <a:cubicBezTo>
                      <a:pt x="6187" y="7247"/>
                      <a:pt x="6067" y="7329"/>
                      <a:pt x="5957" y="7484"/>
                    </a:cubicBezTo>
                    <a:cubicBezTo>
                      <a:pt x="5847" y="7638"/>
                      <a:pt x="5751" y="7829"/>
                      <a:pt x="5664" y="8056"/>
                    </a:cubicBezTo>
                    <a:cubicBezTo>
                      <a:pt x="5577" y="8285"/>
                      <a:pt x="5498" y="8541"/>
                      <a:pt x="5432" y="8824"/>
                    </a:cubicBezTo>
                    <a:cubicBezTo>
                      <a:pt x="5365" y="9106"/>
                      <a:pt x="5314" y="9365"/>
                      <a:pt x="5272" y="9620"/>
                    </a:cubicBezTo>
                    <a:cubicBezTo>
                      <a:pt x="5238" y="9838"/>
                      <a:pt x="5244" y="10029"/>
                      <a:pt x="5290" y="10193"/>
                    </a:cubicBezTo>
                    <a:cubicBezTo>
                      <a:pt x="5335" y="10356"/>
                      <a:pt x="5375" y="10327"/>
                      <a:pt x="5409" y="10109"/>
                    </a:cubicBezTo>
                    <a:cubicBezTo>
                      <a:pt x="5443" y="9891"/>
                      <a:pt x="5487" y="9663"/>
                      <a:pt x="5542" y="9425"/>
                    </a:cubicBezTo>
                    <a:cubicBezTo>
                      <a:pt x="5597" y="9190"/>
                      <a:pt x="5660" y="8983"/>
                      <a:pt x="5734" y="8782"/>
                    </a:cubicBezTo>
                    <a:cubicBezTo>
                      <a:pt x="5808" y="8583"/>
                      <a:pt x="5892" y="8404"/>
                      <a:pt x="5986" y="8266"/>
                    </a:cubicBezTo>
                    <a:cubicBezTo>
                      <a:pt x="6081" y="8129"/>
                      <a:pt x="6190" y="8070"/>
                      <a:pt x="6312" y="8070"/>
                    </a:cubicBezTo>
                    <a:cubicBezTo>
                      <a:pt x="6448" y="8070"/>
                      <a:pt x="6570" y="8159"/>
                      <a:pt x="6680" y="8350"/>
                    </a:cubicBezTo>
                    <a:cubicBezTo>
                      <a:pt x="6790" y="8540"/>
                      <a:pt x="6883" y="8807"/>
                      <a:pt x="6959" y="9145"/>
                    </a:cubicBezTo>
                    <a:cubicBezTo>
                      <a:pt x="7035" y="9481"/>
                      <a:pt x="7091" y="9871"/>
                      <a:pt x="7133" y="10318"/>
                    </a:cubicBezTo>
                    <a:cubicBezTo>
                      <a:pt x="7175" y="10766"/>
                      <a:pt x="7197" y="11247"/>
                      <a:pt x="7197" y="11756"/>
                    </a:cubicBezTo>
                    <a:lnTo>
                      <a:pt x="7197" y="16950"/>
                    </a:lnTo>
                    <a:cubicBezTo>
                      <a:pt x="7118" y="17642"/>
                      <a:pt x="7021" y="18263"/>
                      <a:pt x="6907" y="18807"/>
                    </a:cubicBezTo>
                    <a:cubicBezTo>
                      <a:pt x="6808" y="19282"/>
                      <a:pt x="6690" y="19705"/>
                      <a:pt x="6550" y="20078"/>
                    </a:cubicBezTo>
                    <a:cubicBezTo>
                      <a:pt x="6410" y="20451"/>
                      <a:pt x="6248" y="20637"/>
                      <a:pt x="6062" y="20637"/>
                    </a:cubicBezTo>
                    <a:cubicBezTo>
                      <a:pt x="5778" y="20637"/>
                      <a:pt x="5565" y="20296"/>
                      <a:pt x="5423" y="19631"/>
                    </a:cubicBezTo>
                    <a:cubicBezTo>
                      <a:pt x="5281" y="18966"/>
                      <a:pt x="5208" y="18115"/>
                      <a:pt x="5208" y="17076"/>
                    </a:cubicBezTo>
                    <a:cubicBezTo>
                      <a:pt x="5208" y="16567"/>
                      <a:pt x="5227" y="16102"/>
                      <a:pt x="5264" y="15666"/>
                    </a:cubicBezTo>
                    <a:cubicBezTo>
                      <a:pt x="5299" y="15230"/>
                      <a:pt x="5355" y="14844"/>
                      <a:pt x="5435" y="14535"/>
                    </a:cubicBezTo>
                    <a:cubicBezTo>
                      <a:pt x="5514" y="14224"/>
                      <a:pt x="5615" y="13990"/>
                      <a:pt x="5737" y="13809"/>
                    </a:cubicBezTo>
                    <a:cubicBezTo>
                      <a:pt x="5858" y="13628"/>
                      <a:pt x="6005" y="13530"/>
                      <a:pt x="6175" y="13530"/>
                    </a:cubicBezTo>
                    <a:lnTo>
                      <a:pt x="6770" y="13530"/>
                    </a:lnTo>
                    <a:cubicBezTo>
                      <a:pt x="6827" y="13530"/>
                      <a:pt x="6857" y="13398"/>
                      <a:pt x="6857" y="13125"/>
                    </a:cubicBezTo>
                    <a:cubicBezTo>
                      <a:pt x="6857" y="12852"/>
                      <a:pt x="6827" y="12706"/>
                      <a:pt x="6770" y="12706"/>
                    </a:cubicBezTo>
                    <a:lnTo>
                      <a:pt x="6175" y="12706"/>
                    </a:lnTo>
                    <a:cubicBezTo>
                      <a:pt x="5990" y="12706"/>
                      <a:pt x="5825" y="12828"/>
                      <a:pt x="5685" y="13055"/>
                    </a:cubicBezTo>
                    <a:cubicBezTo>
                      <a:pt x="5544" y="13284"/>
                      <a:pt x="5427" y="13585"/>
                      <a:pt x="5330" y="13976"/>
                    </a:cubicBezTo>
                    <a:cubicBezTo>
                      <a:pt x="5234" y="14369"/>
                      <a:pt x="5162" y="14831"/>
                      <a:pt x="5113" y="15359"/>
                    </a:cubicBezTo>
                    <a:cubicBezTo>
                      <a:pt x="5063" y="15886"/>
                      <a:pt x="5037" y="16457"/>
                      <a:pt x="5037" y="17076"/>
                    </a:cubicBezTo>
                    <a:cubicBezTo>
                      <a:pt x="5037" y="17696"/>
                      <a:pt x="5059" y="18280"/>
                      <a:pt x="5101" y="18807"/>
                    </a:cubicBezTo>
                    <a:cubicBezTo>
                      <a:pt x="5143" y="19336"/>
                      <a:pt x="5204" y="19784"/>
                      <a:pt x="5290" y="20176"/>
                    </a:cubicBezTo>
                    <a:cubicBezTo>
                      <a:pt x="5375" y="20567"/>
                      <a:pt x="5483" y="20882"/>
                      <a:pt x="5612" y="21111"/>
                    </a:cubicBezTo>
                    <a:cubicBezTo>
                      <a:pt x="5741" y="21339"/>
                      <a:pt x="5892" y="21446"/>
                      <a:pt x="6062" y="21446"/>
                    </a:cubicBezTo>
                    <a:cubicBezTo>
                      <a:pt x="6198" y="21446"/>
                      <a:pt x="6322" y="21363"/>
                      <a:pt x="6434" y="21181"/>
                    </a:cubicBezTo>
                    <a:cubicBezTo>
                      <a:pt x="6545" y="21000"/>
                      <a:pt x="6646" y="20781"/>
                      <a:pt x="6735" y="20525"/>
                    </a:cubicBezTo>
                    <a:cubicBezTo>
                      <a:pt x="6824" y="20271"/>
                      <a:pt x="6899" y="19997"/>
                      <a:pt x="6962" y="19715"/>
                    </a:cubicBezTo>
                    <a:cubicBezTo>
                      <a:pt x="7024" y="19434"/>
                      <a:pt x="7073" y="19181"/>
                      <a:pt x="7107" y="18961"/>
                    </a:cubicBezTo>
                    <a:cubicBezTo>
                      <a:pt x="7122" y="18871"/>
                      <a:pt x="7134" y="18831"/>
                      <a:pt x="7145" y="18821"/>
                    </a:cubicBezTo>
                    <a:cubicBezTo>
                      <a:pt x="7156" y="18812"/>
                      <a:pt x="7166" y="18826"/>
                      <a:pt x="7174" y="18863"/>
                    </a:cubicBezTo>
                    <a:cubicBezTo>
                      <a:pt x="7181" y="18900"/>
                      <a:pt x="7187" y="18944"/>
                      <a:pt x="7191" y="19017"/>
                    </a:cubicBezTo>
                    <a:cubicBezTo>
                      <a:pt x="7195" y="19089"/>
                      <a:pt x="7197" y="19166"/>
                      <a:pt x="7197" y="19240"/>
                    </a:cubicBezTo>
                    <a:lnTo>
                      <a:pt x="7197" y="20762"/>
                    </a:lnTo>
                    <a:cubicBezTo>
                      <a:pt x="7197" y="21036"/>
                      <a:pt x="7224" y="21181"/>
                      <a:pt x="7281" y="21181"/>
                    </a:cubicBezTo>
                    <a:lnTo>
                      <a:pt x="7850" y="21181"/>
                    </a:lnTo>
                    <a:cubicBezTo>
                      <a:pt x="7907" y="21181"/>
                      <a:pt x="7935" y="21036"/>
                      <a:pt x="7935" y="20762"/>
                    </a:cubicBezTo>
                    <a:cubicBezTo>
                      <a:pt x="7935" y="20490"/>
                      <a:pt x="7907" y="20357"/>
                      <a:pt x="7850" y="20357"/>
                    </a:cubicBezTo>
                    <a:lnTo>
                      <a:pt x="7453" y="20357"/>
                    </a:lnTo>
                    <a:cubicBezTo>
                      <a:pt x="7396" y="20357"/>
                      <a:pt x="7368" y="20226"/>
                      <a:pt x="7368" y="19952"/>
                    </a:cubicBezTo>
                    <a:lnTo>
                      <a:pt x="7368" y="11756"/>
                    </a:lnTo>
                    <a:cubicBezTo>
                      <a:pt x="7368" y="11136"/>
                      <a:pt x="7342" y="10558"/>
                      <a:pt x="7293" y="10011"/>
                    </a:cubicBezTo>
                    <a:cubicBezTo>
                      <a:pt x="7244" y="9465"/>
                      <a:pt x="7175" y="8983"/>
                      <a:pt x="7084" y="8573"/>
                    </a:cubicBezTo>
                    <a:cubicBezTo>
                      <a:pt x="6993" y="8163"/>
                      <a:pt x="6881" y="7833"/>
                      <a:pt x="6750" y="7596"/>
                    </a:cubicBezTo>
                    <a:cubicBezTo>
                      <a:pt x="6619" y="7359"/>
                      <a:pt x="6475" y="7247"/>
                      <a:pt x="6312" y="7247"/>
                    </a:cubicBezTo>
                    <a:close/>
                    <a:moveTo>
                      <a:pt x="20055" y="8042"/>
                    </a:moveTo>
                    <a:cubicBezTo>
                      <a:pt x="20212" y="8042"/>
                      <a:pt x="20353" y="8172"/>
                      <a:pt x="20476" y="8419"/>
                    </a:cubicBezTo>
                    <a:cubicBezTo>
                      <a:pt x="20599" y="8666"/>
                      <a:pt x="20701" y="8997"/>
                      <a:pt x="20787" y="9439"/>
                    </a:cubicBezTo>
                    <a:cubicBezTo>
                      <a:pt x="20873" y="9884"/>
                      <a:pt x="20942" y="10433"/>
                      <a:pt x="20990" y="11072"/>
                    </a:cubicBezTo>
                    <a:cubicBezTo>
                      <a:pt x="21040" y="11734"/>
                      <a:pt x="21066" y="12484"/>
                      <a:pt x="21066" y="13306"/>
                    </a:cubicBezTo>
                    <a:cubicBezTo>
                      <a:pt x="21066" y="14146"/>
                      <a:pt x="21040" y="14909"/>
                      <a:pt x="20990" y="15568"/>
                    </a:cubicBezTo>
                    <a:cubicBezTo>
                      <a:pt x="20942" y="16209"/>
                      <a:pt x="20873" y="16758"/>
                      <a:pt x="20787" y="17202"/>
                    </a:cubicBezTo>
                    <a:cubicBezTo>
                      <a:pt x="20702" y="17638"/>
                      <a:pt x="20599" y="17989"/>
                      <a:pt x="20479" y="18221"/>
                    </a:cubicBezTo>
                    <a:cubicBezTo>
                      <a:pt x="20356" y="18462"/>
                      <a:pt x="20213" y="18584"/>
                      <a:pt x="20055" y="18584"/>
                    </a:cubicBezTo>
                    <a:cubicBezTo>
                      <a:pt x="19898" y="18584"/>
                      <a:pt x="19755" y="18462"/>
                      <a:pt x="19632" y="18221"/>
                    </a:cubicBezTo>
                    <a:cubicBezTo>
                      <a:pt x="19512" y="17989"/>
                      <a:pt x="19409" y="17650"/>
                      <a:pt x="19324" y="17216"/>
                    </a:cubicBezTo>
                    <a:cubicBezTo>
                      <a:pt x="19237" y="16765"/>
                      <a:pt x="19170" y="16221"/>
                      <a:pt x="19121" y="15568"/>
                    </a:cubicBezTo>
                    <a:cubicBezTo>
                      <a:pt x="19071" y="14913"/>
                      <a:pt x="19045" y="14151"/>
                      <a:pt x="19045" y="13306"/>
                    </a:cubicBezTo>
                    <a:cubicBezTo>
                      <a:pt x="19045" y="12479"/>
                      <a:pt x="19071" y="11729"/>
                      <a:pt x="19121" y="11072"/>
                    </a:cubicBezTo>
                    <a:cubicBezTo>
                      <a:pt x="19170" y="10429"/>
                      <a:pt x="19238" y="9881"/>
                      <a:pt x="19324" y="9439"/>
                    </a:cubicBezTo>
                    <a:cubicBezTo>
                      <a:pt x="19410" y="8995"/>
                      <a:pt x="19511" y="8667"/>
                      <a:pt x="19635" y="8419"/>
                    </a:cubicBezTo>
                    <a:cubicBezTo>
                      <a:pt x="19757" y="8172"/>
                      <a:pt x="19899" y="8042"/>
                      <a:pt x="20055" y="80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94" name="Shape 194"/>
              <p:cNvSpPr/>
              <p:nvPr/>
            </p:nvSpPr>
            <p:spPr>
              <a:xfrm>
                <a:off x="376801" y="88659"/>
                <a:ext cx="283710" cy="3086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60" extrusionOk="0">
                    <a:moveTo>
                      <a:pt x="21213" y="11458"/>
                    </a:moveTo>
                    <a:lnTo>
                      <a:pt x="19665" y="11458"/>
                    </a:lnTo>
                    <a:cubicBezTo>
                      <a:pt x="19526" y="11458"/>
                      <a:pt x="19407" y="11423"/>
                      <a:pt x="19303" y="11352"/>
                    </a:cubicBezTo>
                    <a:cubicBezTo>
                      <a:pt x="19200" y="11281"/>
                      <a:pt x="19106" y="11198"/>
                      <a:pt x="19020" y="11103"/>
                    </a:cubicBezTo>
                    <a:lnTo>
                      <a:pt x="15331" y="6393"/>
                    </a:lnTo>
                    <a:cubicBezTo>
                      <a:pt x="15227" y="6251"/>
                      <a:pt x="15227" y="6109"/>
                      <a:pt x="15331" y="5967"/>
                    </a:cubicBezTo>
                    <a:lnTo>
                      <a:pt x="18242" y="2078"/>
                    </a:lnTo>
                    <a:cubicBezTo>
                      <a:pt x="18311" y="1983"/>
                      <a:pt x="18401" y="1899"/>
                      <a:pt x="18513" y="1828"/>
                    </a:cubicBezTo>
                    <a:cubicBezTo>
                      <a:pt x="18530" y="1817"/>
                      <a:pt x="18584" y="1790"/>
                      <a:pt x="18658" y="1754"/>
                    </a:cubicBezTo>
                    <a:cubicBezTo>
                      <a:pt x="19600" y="1650"/>
                      <a:pt x="20445" y="1250"/>
                      <a:pt x="21072" y="657"/>
                    </a:cubicBezTo>
                    <a:cubicBezTo>
                      <a:pt x="21234" y="504"/>
                      <a:pt x="21230" y="258"/>
                      <a:pt x="21064" y="110"/>
                    </a:cubicBezTo>
                    <a:cubicBezTo>
                      <a:pt x="20896" y="-39"/>
                      <a:pt x="20630" y="-36"/>
                      <a:pt x="20467" y="118"/>
                    </a:cubicBezTo>
                    <a:cubicBezTo>
                      <a:pt x="19916" y="637"/>
                      <a:pt x="19162" y="966"/>
                      <a:pt x="18322" y="1002"/>
                    </a:cubicBezTo>
                    <a:lnTo>
                      <a:pt x="17812" y="990"/>
                    </a:lnTo>
                    <a:cubicBezTo>
                      <a:pt x="17055" y="913"/>
                      <a:pt x="16380" y="594"/>
                      <a:pt x="15873" y="117"/>
                    </a:cubicBezTo>
                    <a:cubicBezTo>
                      <a:pt x="15710" y="-37"/>
                      <a:pt x="15443" y="-40"/>
                      <a:pt x="15276" y="110"/>
                    </a:cubicBezTo>
                    <a:cubicBezTo>
                      <a:pt x="15109" y="259"/>
                      <a:pt x="15106" y="504"/>
                      <a:pt x="15269" y="657"/>
                    </a:cubicBezTo>
                    <a:lnTo>
                      <a:pt x="15268" y="657"/>
                    </a:lnTo>
                    <a:cubicBezTo>
                      <a:pt x="15838" y="1195"/>
                      <a:pt x="16587" y="1573"/>
                      <a:pt x="17425" y="1717"/>
                    </a:cubicBezTo>
                    <a:cubicBezTo>
                      <a:pt x="17428" y="1728"/>
                      <a:pt x="17435" y="1739"/>
                      <a:pt x="17437" y="1751"/>
                    </a:cubicBezTo>
                    <a:cubicBezTo>
                      <a:pt x="17459" y="1838"/>
                      <a:pt x="17430" y="1972"/>
                      <a:pt x="17345" y="2067"/>
                    </a:cubicBezTo>
                    <a:lnTo>
                      <a:pt x="14867" y="5352"/>
                    </a:lnTo>
                    <a:cubicBezTo>
                      <a:pt x="14746" y="5525"/>
                      <a:pt x="14626" y="5525"/>
                      <a:pt x="14506" y="5352"/>
                    </a:cubicBezTo>
                    <a:lnTo>
                      <a:pt x="11411" y="1400"/>
                    </a:lnTo>
                    <a:cubicBezTo>
                      <a:pt x="11324" y="1305"/>
                      <a:pt x="11310" y="1221"/>
                      <a:pt x="11372" y="1150"/>
                    </a:cubicBezTo>
                    <a:cubicBezTo>
                      <a:pt x="11431" y="1079"/>
                      <a:pt x="11530" y="1045"/>
                      <a:pt x="11668" y="1045"/>
                    </a:cubicBezTo>
                    <a:lnTo>
                      <a:pt x="13732" y="1045"/>
                    </a:lnTo>
                    <a:cubicBezTo>
                      <a:pt x="13989" y="1045"/>
                      <a:pt x="14119" y="926"/>
                      <a:pt x="14119" y="690"/>
                    </a:cubicBezTo>
                    <a:cubicBezTo>
                      <a:pt x="14119" y="453"/>
                      <a:pt x="13989" y="335"/>
                      <a:pt x="13732" y="335"/>
                    </a:cubicBezTo>
                    <a:lnTo>
                      <a:pt x="8315" y="335"/>
                    </a:lnTo>
                    <a:cubicBezTo>
                      <a:pt x="8056" y="335"/>
                      <a:pt x="7928" y="453"/>
                      <a:pt x="7928" y="690"/>
                    </a:cubicBezTo>
                    <a:cubicBezTo>
                      <a:pt x="7928" y="926"/>
                      <a:pt x="8056" y="1045"/>
                      <a:pt x="8315" y="1045"/>
                    </a:cubicBezTo>
                    <a:lnTo>
                      <a:pt x="9863" y="1045"/>
                    </a:lnTo>
                    <a:cubicBezTo>
                      <a:pt x="10000" y="1045"/>
                      <a:pt x="10124" y="1079"/>
                      <a:pt x="10237" y="1150"/>
                    </a:cubicBezTo>
                    <a:cubicBezTo>
                      <a:pt x="10348" y="1221"/>
                      <a:pt x="10438" y="1305"/>
                      <a:pt x="10508" y="1400"/>
                    </a:cubicBezTo>
                    <a:lnTo>
                      <a:pt x="14066" y="5967"/>
                    </a:lnTo>
                    <a:cubicBezTo>
                      <a:pt x="14170" y="6109"/>
                      <a:pt x="14170" y="6251"/>
                      <a:pt x="14066" y="6393"/>
                    </a:cubicBezTo>
                    <a:lnTo>
                      <a:pt x="2579" y="20495"/>
                    </a:lnTo>
                    <a:cubicBezTo>
                      <a:pt x="2492" y="20590"/>
                      <a:pt x="2399" y="20674"/>
                      <a:pt x="2295" y="20745"/>
                    </a:cubicBezTo>
                    <a:cubicBezTo>
                      <a:pt x="2192" y="20816"/>
                      <a:pt x="2072" y="20850"/>
                      <a:pt x="1935" y="20850"/>
                    </a:cubicBezTo>
                    <a:lnTo>
                      <a:pt x="387" y="20850"/>
                    </a:lnTo>
                    <a:cubicBezTo>
                      <a:pt x="128" y="20850"/>
                      <a:pt x="0" y="20969"/>
                      <a:pt x="0" y="21205"/>
                    </a:cubicBezTo>
                    <a:cubicBezTo>
                      <a:pt x="0" y="21442"/>
                      <a:pt x="128" y="21560"/>
                      <a:pt x="387" y="21560"/>
                    </a:cubicBezTo>
                    <a:lnTo>
                      <a:pt x="5803" y="21560"/>
                    </a:lnTo>
                    <a:cubicBezTo>
                      <a:pt x="6061" y="21560"/>
                      <a:pt x="6190" y="21442"/>
                      <a:pt x="6190" y="21205"/>
                    </a:cubicBezTo>
                    <a:cubicBezTo>
                      <a:pt x="6190" y="20969"/>
                      <a:pt x="6061" y="20850"/>
                      <a:pt x="5803" y="20850"/>
                    </a:cubicBezTo>
                    <a:lnTo>
                      <a:pt x="3740" y="20850"/>
                    </a:lnTo>
                    <a:cubicBezTo>
                      <a:pt x="3602" y="20850"/>
                      <a:pt x="3504" y="20816"/>
                      <a:pt x="3442" y="20745"/>
                    </a:cubicBezTo>
                    <a:cubicBezTo>
                      <a:pt x="3382" y="20674"/>
                      <a:pt x="3395" y="20590"/>
                      <a:pt x="3481" y="20495"/>
                    </a:cubicBezTo>
                    <a:lnTo>
                      <a:pt x="14506" y="6985"/>
                    </a:lnTo>
                    <a:cubicBezTo>
                      <a:pt x="14626" y="6827"/>
                      <a:pt x="14746" y="6827"/>
                      <a:pt x="14867" y="6985"/>
                    </a:cubicBezTo>
                    <a:lnTo>
                      <a:pt x="18117" y="11103"/>
                    </a:lnTo>
                    <a:cubicBezTo>
                      <a:pt x="18204" y="11198"/>
                      <a:pt x="18216" y="11281"/>
                      <a:pt x="18156" y="11352"/>
                    </a:cubicBezTo>
                    <a:cubicBezTo>
                      <a:pt x="18095" y="11423"/>
                      <a:pt x="17996" y="11458"/>
                      <a:pt x="17859" y="11458"/>
                    </a:cubicBezTo>
                    <a:lnTo>
                      <a:pt x="15795" y="11458"/>
                    </a:lnTo>
                    <a:cubicBezTo>
                      <a:pt x="15537" y="11458"/>
                      <a:pt x="15409" y="11577"/>
                      <a:pt x="15409" y="11813"/>
                    </a:cubicBezTo>
                    <a:cubicBezTo>
                      <a:pt x="15409" y="12050"/>
                      <a:pt x="15537" y="12167"/>
                      <a:pt x="15795" y="12167"/>
                    </a:cubicBezTo>
                    <a:lnTo>
                      <a:pt x="21213" y="12167"/>
                    </a:lnTo>
                    <a:cubicBezTo>
                      <a:pt x="21470" y="12167"/>
                      <a:pt x="21600" y="12050"/>
                      <a:pt x="21600" y="11813"/>
                    </a:cubicBezTo>
                    <a:cubicBezTo>
                      <a:pt x="21600" y="11577"/>
                      <a:pt x="21470" y="11458"/>
                      <a:pt x="21213" y="1145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95" name="Shape 195"/>
              <p:cNvSpPr/>
              <p:nvPr/>
            </p:nvSpPr>
            <p:spPr>
              <a:xfrm>
                <a:off x="592908" y="72035"/>
                <a:ext cx="44769" cy="20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802" y="11979"/>
                    </a:moveTo>
                    <a:cubicBezTo>
                      <a:pt x="15493" y="11979"/>
                      <a:pt x="14427" y="10116"/>
                      <a:pt x="14427" y="7815"/>
                    </a:cubicBezTo>
                    <a:cubicBezTo>
                      <a:pt x="14427" y="5520"/>
                      <a:pt x="15493" y="3657"/>
                      <a:pt x="16802" y="3657"/>
                    </a:cubicBezTo>
                    <a:cubicBezTo>
                      <a:pt x="18118" y="3657"/>
                      <a:pt x="19185" y="5520"/>
                      <a:pt x="19185" y="7815"/>
                    </a:cubicBezTo>
                    <a:cubicBezTo>
                      <a:pt x="19185" y="10116"/>
                      <a:pt x="18118" y="11979"/>
                      <a:pt x="16802" y="11979"/>
                    </a:cubicBezTo>
                    <a:close/>
                    <a:moveTo>
                      <a:pt x="10799" y="0"/>
                    </a:moveTo>
                    <a:cubicBezTo>
                      <a:pt x="4837" y="0"/>
                      <a:pt x="0" y="4833"/>
                      <a:pt x="0" y="10803"/>
                    </a:cubicBezTo>
                    <a:cubicBezTo>
                      <a:pt x="0" y="16767"/>
                      <a:pt x="4837" y="21600"/>
                      <a:pt x="10799" y="21600"/>
                    </a:cubicBezTo>
                    <a:cubicBezTo>
                      <a:pt x="16761" y="21600"/>
                      <a:pt x="21600" y="16767"/>
                      <a:pt x="21600" y="10803"/>
                    </a:cubicBezTo>
                    <a:cubicBezTo>
                      <a:pt x="21600" y="4833"/>
                      <a:pt x="16761" y="0"/>
                      <a:pt x="107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  <p:sp>
        <p:nvSpPr>
          <p:cNvPr id="198" name="Shape 198"/>
          <p:cNvSpPr/>
          <p:nvPr/>
        </p:nvSpPr>
        <p:spPr>
          <a:xfrm>
            <a:off x="8660187" y="6553200"/>
            <a:ext cx="97069" cy="203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normAutofit/>
          </a:bodyPr>
          <a:lstStyle>
            <a:lvl1pPr>
              <a:defRPr sz="180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pPr algn="ctr" defTabSz="309563">
              <a:defRPr>
                <a:solidFill>
                  <a:srgbClr val="000000"/>
                </a:solidFill>
              </a:defRPr>
            </a:pPr>
            <a:r>
              <a:rPr sz="675" kern="0"/>
              <a:t>￼</a:t>
            </a:r>
          </a:p>
        </p:txBody>
      </p:sp>
      <p:grpSp>
        <p:nvGrpSpPr>
          <p:cNvPr id="201" name="Group 201">
            <a:hlinkClick r:id="" action="ppaction://hlinkshowjump?jump=previousslide"/>
          </p:cNvPr>
          <p:cNvGrpSpPr/>
          <p:nvPr/>
        </p:nvGrpSpPr>
        <p:grpSpPr>
          <a:xfrm>
            <a:off x="8488688" y="6575220"/>
            <a:ext cx="109845" cy="146460"/>
            <a:chOff x="0" y="0"/>
            <a:chExt cx="292918" cy="292918"/>
          </a:xfrm>
        </p:grpSpPr>
        <p:sp>
          <p:nvSpPr>
            <p:cNvPr id="199" name="Shape 199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222B31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200" name="Shape 200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22B3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204" name="Group 204">
            <a:hlinkClick r:id="" action="ppaction://hlinkshowjump?jump=nextslide"/>
          </p:cNvPr>
          <p:cNvGrpSpPr/>
          <p:nvPr/>
        </p:nvGrpSpPr>
        <p:grpSpPr>
          <a:xfrm flipH="1">
            <a:off x="8807776" y="6575220"/>
            <a:ext cx="109845" cy="146460"/>
            <a:chOff x="0" y="0"/>
            <a:chExt cx="292918" cy="292918"/>
          </a:xfrm>
        </p:grpSpPr>
        <p:sp>
          <p:nvSpPr>
            <p:cNvPr id="202" name="Shape 202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222B31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203" name="Shape 203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22B3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sp>
        <p:nvSpPr>
          <p:cNvPr id="205" name="Shape 205"/>
          <p:cNvSpPr>
            <a:spLocks noGrp="1"/>
          </p:cNvSpPr>
          <p:nvPr>
            <p:ph type="sldNum" sz="quarter" idx="2"/>
          </p:nvPr>
        </p:nvSpPr>
        <p:spPr>
          <a:xfrm>
            <a:off x="8639007" y="6616700"/>
            <a:ext cx="139430" cy="203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1283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206" name="Shape 206"/>
          <p:cNvSpPr>
            <a:spLocks noGrp="1"/>
          </p:cNvSpPr>
          <p:nvPr>
            <p:ph type="title"/>
          </p:nvPr>
        </p:nvSpPr>
        <p:spPr>
          <a:xfrm>
            <a:off x="744729" y="179682"/>
            <a:ext cx="7654543" cy="741978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FFFFFF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FFFFFF"/>
                </a:solidFill>
              </a:rP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1416402208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ide Solid Color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" name="Group 215"/>
          <p:cNvGrpSpPr/>
          <p:nvPr/>
        </p:nvGrpSpPr>
        <p:grpSpPr>
          <a:xfrm>
            <a:off x="206257" y="6579295"/>
            <a:ext cx="652434" cy="198656"/>
            <a:chOff x="0" y="0"/>
            <a:chExt cx="1739821" cy="397311"/>
          </a:xfrm>
        </p:grpSpPr>
        <p:grpSp>
          <p:nvGrpSpPr>
            <p:cNvPr id="210" name="Group 210"/>
            <p:cNvGrpSpPr/>
            <p:nvPr/>
          </p:nvGrpSpPr>
          <p:grpSpPr>
            <a:xfrm>
              <a:off x="0" y="16976"/>
              <a:ext cx="378730" cy="275796"/>
              <a:chOff x="0" y="0"/>
              <a:chExt cx="378729" cy="275794"/>
            </a:xfrm>
          </p:grpSpPr>
          <p:sp>
            <p:nvSpPr>
              <p:cNvPr id="208" name="Shape 208"/>
              <p:cNvSpPr/>
              <p:nvPr/>
            </p:nvSpPr>
            <p:spPr>
              <a:xfrm>
                <a:off x="105200" y="0"/>
                <a:ext cx="273530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7316"/>
                    </a:moveTo>
                    <a:cubicBezTo>
                      <a:pt x="21600" y="19682"/>
                      <a:pt x="20404" y="21600"/>
                      <a:pt x="18928" y="21600"/>
                    </a:cubicBezTo>
                    <a:cubicBezTo>
                      <a:pt x="17453" y="21600"/>
                      <a:pt x="16257" y="19682"/>
                      <a:pt x="16257" y="17316"/>
                    </a:cubicBezTo>
                    <a:cubicBezTo>
                      <a:pt x="16257" y="12492"/>
                      <a:pt x="13809" y="8567"/>
                      <a:pt x="10800" y="8567"/>
                    </a:cubicBezTo>
                    <a:cubicBezTo>
                      <a:pt x="7791" y="8567"/>
                      <a:pt x="5343" y="12492"/>
                      <a:pt x="5343" y="17316"/>
                    </a:cubicBezTo>
                    <a:cubicBezTo>
                      <a:pt x="5343" y="19682"/>
                      <a:pt x="4147" y="21600"/>
                      <a:pt x="2672" y="21600"/>
                    </a:cubicBezTo>
                    <a:cubicBezTo>
                      <a:pt x="1197" y="21600"/>
                      <a:pt x="0" y="19682"/>
                      <a:pt x="0" y="17316"/>
                    </a:cubicBezTo>
                    <a:cubicBezTo>
                      <a:pt x="0" y="12691"/>
                      <a:pt x="1123" y="8343"/>
                      <a:pt x="3163" y="5072"/>
                    </a:cubicBezTo>
                    <a:cubicBezTo>
                      <a:pt x="5204" y="1801"/>
                      <a:pt x="7915" y="0"/>
                      <a:pt x="10800" y="0"/>
                    </a:cubicBezTo>
                    <a:cubicBezTo>
                      <a:pt x="13685" y="0"/>
                      <a:pt x="16397" y="1801"/>
                      <a:pt x="18437" y="5072"/>
                    </a:cubicBezTo>
                    <a:cubicBezTo>
                      <a:pt x="20477" y="8343"/>
                      <a:pt x="21600" y="12691"/>
                      <a:pt x="21600" y="17316"/>
                    </a:cubicBezTo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209" name="Shape 209"/>
              <p:cNvSpPr/>
              <p:nvPr/>
            </p:nvSpPr>
            <p:spPr>
              <a:xfrm>
                <a:off x="0" y="105200"/>
                <a:ext cx="273528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003" y="6600"/>
                    </a:moveTo>
                    <a:cubicBezTo>
                      <a:pt x="17003" y="3730"/>
                      <a:pt x="18459" y="1393"/>
                      <a:pt x="20250" y="1393"/>
                    </a:cubicBezTo>
                    <a:cubicBezTo>
                      <a:pt x="20499" y="1393"/>
                      <a:pt x="20740" y="1442"/>
                      <a:pt x="20972" y="1527"/>
                    </a:cubicBezTo>
                    <a:cubicBezTo>
                      <a:pt x="20482" y="594"/>
                      <a:pt x="19749" y="0"/>
                      <a:pt x="18928" y="0"/>
                    </a:cubicBezTo>
                    <a:cubicBezTo>
                      <a:pt x="17453" y="0"/>
                      <a:pt x="16257" y="1918"/>
                      <a:pt x="16257" y="4284"/>
                    </a:cubicBezTo>
                    <a:cubicBezTo>
                      <a:pt x="16257" y="6254"/>
                      <a:pt x="15844" y="8067"/>
                      <a:pt x="15156" y="9532"/>
                    </a:cubicBezTo>
                    <a:cubicBezTo>
                      <a:pt x="16156" y="9547"/>
                      <a:pt x="16966" y="10855"/>
                      <a:pt x="16966" y="12461"/>
                    </a:cubicBezTo>
                    <a:cubicBezTo>
                      <a:pt x="16966" y="14077"/>
                      <a:pt x="16146" y="15392"/>
                      <a:pt x="15138" y="15392"/>
                    </a:cubicBezTo>
                    <a:cubicBezTo>
                      <a:pt x="14130" y="15392"/>
                      <a:pt x="13310" y="14077"/>
                      <a:pt x="13310" y="12461"/>
                    </a:cubicBezTo>
                    <a:cubicBezTo>
                      <a:pt x="13310" y="12313"/>
                      <a:pt x="13319" y="12169"/>
                      <a:pt x="13333" y="12027"/>
                    </a:cubicBezTo>
                    <a:cubicBezTo>
                      <a:pt x="12575" y="12667"/>
                      <a:pt x="11714" y="13033"/>
                      <a:pt x="10800" y="13033"/>
                    </a:cubicBezTo>
                    <a:cubicBezTo>
                      <a:pt x="9907" y="13033"/>
                      <a:pt x="9065" y="12681"/>
                      <a:pt x="8321" y="12068"/>
                    </a:cubicBezTo>
                    <a:cubicBezTo>
                      <a:pt x="8331" y="12197"/>
                      <a:pt x="8339" y="12327"/>
                      <a:pt x="8339" y="12461"/>
                    </a:cubicBezTo>
                    <a:cubicBezTo>
                      <a:pt x="8339" y="14077"/>
                      <a:pt x="7519" y="15392"/>
                      <a:pt x="6511" y="15392"/>
                    </a:cubicBezTo>
                    <a:cubicBezTo>
                      <a:pt x="5503" y="15392"/>
                      <a:pt x="4683" y="14077"/>
                      <a:pt x="4683" y="12461"/>
                    </a:cubicBezTo>
                    <a:cubicBezTo>
                      <a:pt x="4683" y="10880"/>
                      <a:pt x="5468" y="9591"/>
                      <a:pt x="6446" y="9535"/>
                    </a:cubicBezTo>
                    <a:cubicBezTo>
                      <a:pt x="5757" y="8071"/>
                      <a:pt x="5343" y="6255"/>
                      <a:pt x="5343" y="4284"/>
                    </a:cubicBezTo>
                    <a:cubicBezTo>
                      <a:pt x="5343" y="1918"/>
                      <a:pt x="4147" y="0"/>
                      <a:pt x="2671" y="0"/>
                    </a:cubicBezTo>
                    <a:cubicBezTo>
                      <a:pt x="1843" y="0"/>
                      <a:pt x="1103" y="605"/>
                      <a:pt x="613" y="1554"/>
                    </a:cubicBezTo>
                    <a:cubicBezTo>
                      <a:pt x="865" y="1453"/>
                      <a:pt x="1127" y="1393"/>
                      <a:pt x="1399" y="1393"/>
                    </a:cubicBezTo>
                    <a:cubicBezTo>
                      <a:pt x="3190" y="1393"/>
                      <a:pt x="4646" y="3730"/>
                      <a:pt x="4646" y="6600"/>
                    </a:cubicBezTo>
                    <a:cubicBezTo>
                      <a:pt x="4646" y="9472"/>
                      <a:pt x="3190" y="11808"/>
                      <a:pt x="1399" y="11808"/>
                    </a:cubicBezTo>
                    <a:cubicBezTo>
                      <a:pt x="1284" y="11808"/>
                      <a:pt x="1171" y="11799"/>
                      <a:pt x="1060" y="11780"/>
                    </a:cubicBezTo>
                    <a:cubicBezTo>
                      <a:pt x="1581" y="13519"/>
                      <a:pt x="2287" y="15123"/>
                      <a:pt x="3163" y="16528"/>
                    </a:cubicBezTo>
                    <a:cubicBezTo>
                      <a:pt x="4357" y="18443"/>
                      <a:pt x="5783" y="19849"/>
                      <a:pt x="7337" y="20690"/>
                    </a:cubicBezTo>
                    <a:cubicBezTo>
                      <a:pt x="7583" y="17880"/>
                      <a:pt x="9088" y="15708"/>
                      <a:pt x="10908" y="15708"/>
                    </a:cubicBezTo>
                    <a:cubicBezTo>
                      <a:pt x="12703" y="15708"/>
                      <a:pt x="14192" y="17823"/>
                      <a:pt x="14467" y="20580"/>
                    </a:cubicBezTo>
                    <a:cubicBezTo>
                      <a:pt x="15943" y="19728"/>
                      <a:pt x="17295" y="18359"/>
                      <a:pt x="18437" y="16528"/>
                    </a:cubicBezTo>
                    <a:cubicBezTo>
                      <a:pt x="19312" y="15125"/>
                      <a:pt x="20017" y="13522"/>
                      <a:pt x="20539" y="11785"/>
                    </a:cubicBezTo>
                    <a:cubicBezTo>
                      <a:pt x="20444" y="11799"/>
                      <a:pt x="20348" y="11808"/>
                      <a:pt x="20250" y="11808"/>
                    </a:cubicBezTo>
                    <a:cubicBezTo>
                      <a:pt x="18459" y="11808"/>
                      <a:pt x="17003" y="9472"/>
                      <a:pt x="17003" y="6600"/>
                    </a:cubicBezTo>
                    <a:close/>
                    <a:moveTo>
                      <a:pt x="21563" y="3598"/>
                    </a:moveTo>
                    <a:cubicBezTo>
                      <a:pt x="21191" y="3178"/>
                      <a:pt x="20738" y="2930"/>
                      <a:pt x="20250" y="2930"/>
                    </a:cubicBezTo>
                    <a:cubicBezTo>
                      <a:pt x="18988" y="2930"/>
                      <a:pt x="17961" y="4577"/>
                      <a:pt x="17961" y="6600"/>
                    </a:cubicBezTo>
                    <a:cubicBezTo>
                      <a:pt x="17961" y="8625"/>
                      <a:pt x="18988" y="10271"/>
                      <a:pt x="20250" y="10271"/>
                    </a:cubicBezTo>
                    <a:cubicBezTo>
                      <a:pt x="20507" y="10271"/>
                      <a:pt x="20753" y="10200"/>
                      <a:pt x="20983" y="10075"/>
                    </a:cubicBezTo>
                    <a:cubicBezTo>
                      <a:pt x="21388" y="8239"/>
                      <a:pt x="21600" y="6288"/>
                      <a:pt x="21600" y="4284"/>
                    </a:cubicBezTo>
                    <a:cubicBezTo>
                      <a:pt x="21600" y="4049"/>
                      <a:pt x="21585" y="3822"/>
                      <a:pt x="21563" y="3598"/>
                    </a:cubicBezTo>
                    <a:close/>
                    <a:moveTo>
                      <a:pt x="3688" y="6600"/>
                    </a:moveTo>
                    <a:cubicBezTo>
                      <a:pt x="3688" y="4577"/>
                      <a:pt x="2661" y="2930"/>
                      <a:pt x="1399" y="2930"/>
                    </a:cubicBezTo>
                    <a:cubicBezTo>
                      <a:pt x="886" y="2930"/>
                      <a:pt x="413" y="3205"/>
                      <a:pt x="31" y="3664"/>
                    </a:cubicBezTo>
                    <a:cubicBezTo>
                      <a:pt x="13" y="3867"/>
                      <a:pt x="0" y="4073"/>
                      <a:pt x="0" y="4284"/>
                    </a:cubicBezTo>
                    <a:cubicBezTo>
                      <a:pt x="0" y="6276"/>
                      <a:pt x="210" y="8216"/>
                      <a:pt x="610" y="10042"/>
                    </a:cubicBezTo>
                    <a:cubicBezTo>
                      <a:pt x="856" y="10188"/>
                      <a:pt x="1121" y="10271"/>
                      <a:pt x="1399" y="10271"/>
                    </a:cubicBezTo>
                    <a:cubicBezTo>
                      <a:pt x="2661" y="10271"/>
                      <a:pt x="3688" y="8625"/>
                      <a:pt x="3688" y="6600"/>
                    </a:cubicBezTo>
                    <a:close/>
                    <a:moveTo>
                      <a:pt x="5642" y="12461"/>
                    </a:moveTo>
                    <a:cubicBezTo>
                      <a:pt x="5642" y="13229"/>
                      <a:pt x="6032" y="13855"/>
                      <a:pt x="6511" y="13855"/>
                    </a:cubicBezTo>
                    <a:cubicBezTo>
                      <a:pt x="6991" y="13855"/>
                      <a:pt x="7380" y="13229"/>
                      <a:pt x="7380" y="12461"/>
                    </a:cubicBezTo>
                    <a:cubicBezTo>
                      <a:pt x="7380" y="11693"/>
                      <a:pt x="6991" y="11067"/>
                      <a:pt x="6511" y="11067"/>
                    </a:cubicBezTo>
                    <a:cubicBezTo>
                      <a:pt x="6032" y="11067"/>
                      <a:pt x="5642" y="11693"/>
                      <a:pt x="5642" y="12461"/>
                    </a:cubicBezTo>
                    <a:close/>
                    <a:moveTo>
                      <a:pt x="15138" y="13855"/>
                    </a:moveTo>
                    <a:cubicBezTo>
                      <a:pt x="15617" y="13855"/>
                      <a:pt x="16007" y="13229"/>
                      <a:pt x="16007" y="12461"/>
                    </a:cubicBezTo>
                    <a:cubicBezTo>
                      <a:pt x="16007" y="11693"/>
                      <a:pt x="15617" y="11067"/>
                      <a:pt x="15138" y="11067"/>
                    </a:cubicBezTo>
                    <a:cubicBezTo>
                      <a:pt x="14659" y="11067"/>
                      <a:pt x="14269" y="11693"/>
                      <a:pt x="14269" y="12461"/>
                    </a:cubicBezTo>
                    <a:cubicBezTo>
                      <a:pt x="14269" y="13229"/>
                      <a:pt x="14659" y="13855"/>
                      <a:pt x="15138" y="13855"/>
                    </a:cubicBezTo>
                    <a:close/>
                    <a:moveTo>
                      <a:pt x="10908" y="17245"/>
                    </a:moveTo>
                    <a:cubicBezTo>
                      <a:pt x="9525" y="17245"/>
                      <a:pt x="8387" y="18952"/>
                      <a:pt x="8268" y="21121"/>
                    </a:cubicBezTo>
                    <a:cubicBezTo>
                      <a:pt x="9088" y="21435"/>
                      <a:pt x="9936" y="21600"/>
                      <a:pt x="10800" y="21600"/>
                    </a:cubicBezTo>
                    <a:cubicBezTo>
                      <a:pt x="11738" y="21600"/>
                      <a:pt x="12658" y="21406"/>
                      <a:pt x="13542" y="21036"/>
                    </a:cubicBezTo>
                    <a:cubicBezTo>
                      <a:pt x="13399" y="18908"/>
                      <a:pt x="12273" y="17245"/>
                      <a:pt x="10908" y="1724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214" name="Group 214"/>
            <p:cNvGrpSpPr/>
            <p:nvPr/>
          </p:nvGrpSpPr>
          <p:grpSpPr>
            <a:xfrm>
              <a:off x="451491" y="-1"/>
              <a:ext cx="1288331" cy="397313"/>
              <a:chOff x="0" y="0"/>
              <a:chExt cx="1288330" cy="397311"/>
            </a:xfrm>
          </p:grpSpPr>
          <p:sp>
            <p:nvSpPr>
              <p:cNvPr id="211" name="Shape 211"/>
              <p:cNvSpPr/>
              <p:nvPr/>
            </p:nvSpPr>
            <p:spPr>
              <a:xfrm>
                <a:off x="0" y="0"/>
                <a:ext cx="1288331" cy="267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09" y="0"/>
                    </a:moveTo>
                    <a:cubicBezTo>
                      <a:pt x="11534" y="0"/>
                      <a:pt x="11413" y="501"/>
                      <a:pt x="11413" y="1340"/>
                    </a:cubicBezTo>
                    <a:cubicBezTo>
                      <a:pt x="11413" y="2179"/>
                      <a:pt x="11534" y="2681"/>
                      <a:pt x="11709" y="2681"/>
                    </a:cubicBezTo>
                    <a:lnTo>
                      <a:pt x="12014" y="2681"/>
                    </a:lnTo>
                    <a:lnTo>
                      <a:pt x="12014" y="18319"/>
                    </a:lnTo>
                    <a:lnTo>
                      <a:pt x="11709" y="18319"/>
                    </a:lnTo>
                    <a:cubicBezTo>
                      <a:pt x="11534" y="18319"/>
                      <a:pt x="11413" y="18820"/>
                      <a:pt x="11413" y="19659"/>
                    </a:cubicBezTo>
                    <a:cubicBezTo>
                      <a:pt x="11413" y="20498"/>
                      <a:pt x="11534" y="21000"/>
                      <a:pt x="11709" y="21000"/>
                    </a:cubicBezTo>
                    <a:lnTo>
                      <a:pt x="12960" y="21000"/>
                    </a:lnTo>
                    <a:cubicBezTo>
                      <a:pt x="13134" y="21000"/>
                      <a:pt x="13256" y="20498"/>
                      <a:pt x="13256" y="19659"/>
                    </a:cubicBezTo>
                    <a:cubicBezTo>
                      <a:pt x="13256" y="18820"/>
                      <a:pt x="13134" y="18319"/>
                      <a:pt x="12960" y="18319"/>
                    </a:cubicBezTo>
                    <a:lnTo>
                      <a:pt x="12571" y="18319"/>
                    </a:lnTo>
                    <a:lnTo>
                      <a:pt x="12571" y="2681"/>
                    </a:lnTo>
                    <a:lnTo>
                      <a:pt x="13613" y="2681"/>
                    </a:lnTo>
                    <a:cubicBezTo>
                      <a:pt x="13871" y="2681"/>
                      <a:pt x="14055" y="3073"/>
                      <a:pt x="14179" y="3686"/>
                    </a:cubicBezTo>
                    <a:cubicBezTo>
                      <a:pt x="14303" y="4297"/>
                      <a:pt x="14368" y="5355"/>
                      <a:pt x="14368" y="6730"/>
                    </a:cubicBezTo>
                    <a:cubicBezTo>
                      <a:pt x="14368" y="8105"/>
                      <a:pt x="14303" y="9163"/>
                      <a:pt x="14179" y="9774"/>
                    </a:cubicBezTo>
                    <a:cubicBezTo>
                      <a:pt x="14055" y="10387"/>
                      <a:pt x="13871" y="10723"/>
                      <a:pt x="13613" y="10723"/>
                    </a:cubicBezTo>
                    <a:lnTo>
                      <a:pt x="13123" y="10723"/>
                    </a:lnTo>
                    <a:cubicBezTo>
                      <a:pt x="12948" y="10723"/>
                      <a:pt x="12826" y="11225"/>
                      <a:pt x="12826" y="12064"/>
                    </a:cubicBezTo>
                    <a:cubicBezTo>
                      <a:pt x="12826" y="12903"/>
                      <a:pt x="12948" y="13404"/>
                      <a:pt x="13123" y="13404"/>
                    </a:cubicBezTo>
                    <a:lnTo>
                      <a:pt x="13613" y="13404"/>
                    </a:lnTo>
                    <a:cubicBezTo>
                      <a:pt x="14043" y="13404"/>
                      <a:pt x="14378" y="12863"/>
                      <a:pt x="14612" y="11673"/>
                    </a:cubicBezTo>
                    <a:cubicBezTo>
                      <a:pt x="14842" y="10498"/>
                      <a:pt x="14960" y="8860"/>
                      <a:pt x="14960" y="6744"/>
                    </a:cubicBezTo>
                    <a:cubicBezTo>
                      <a:pt x="14960" y="4628"/>
                      <a:pt x="14842" y="2962"/>
                      <a:pt x="14612" y="1787"/>
                    </a:cubicBezTo>
                    <a:cubicBezTo>
                      <a:pt x="14378" y="597"/>
                      <a:pt x="14043" y="0"/>
                      <a:pt x="13613" y="0"/>
                    </a:cubicBezTo>
                    <a:lnTo>
                      <a:pt x="11709" y="0"/>
                    </a:lnTo>
                    <a:close/>
                    <a:moveTo>
                      <a:pt x="84" y="2052"/>
                    </a:moveTo>
                    <a:cubicBezTo>
                      <a:pt x="27" y="2052"/>
                      <a:pt x="0" y="2199"/>
                      <a:pt x="0" y="2471"/>
                    </a:cubicBezTo>
                    <a:cubicBezTo>
                      <a:pt x="0" y="2746"/>
                      <a:pt x="27" y="2876"/>
                      <a:pt x="84" y="2876"/>
                    </a:cubicBezTo>
                    <a:lnTo>
                      <a:pt x="482" y="2876"/>
                    </a:lnTo>
                    <a:cubicBezTo>
                      <a:pt x="539" y="2876"/>
                      <a:pt x="569" y="3009"/>
                      <a:pt x="569" y="3281"/>
                    </a:cubicBezTo>
                    <a:lnTo>
                      <a:pt x="569" y="19952"/>
                    </a:lnTo>
                    <a:cubicBezTo>
                      <a:pt x="569" y="20226"/>
                      <a:pt x="539" y="20357"/>
                      <a:pt x="482" y="20357"/>
                    </a:cubicBezTo>
                    <a:lnTo>
                      <a:pt x="84" y="20357"/>
                    </a:lnTo>
                    <a:cubicBezTo>
                      <a:pt x="27" y="20357"/>
                      <a:pt x="0" y="20490"/>
                      <a:pt x="0" y="20762"/>
                    </a:cubicBezTo>
                    <a:cubicBezTo>
                      <a:pt x="0" y="21036"/>
                      <a:pt x="27" y="21181"/>
                      <a:pt x="84" y="21181"/>
                    </a:cubicBezTo>
                    <a:lnTo>
                      <a:pt x="1335" y="21181"/>
                    </a:lnTo>
                    <a:cubicBezTo>
                      <a:pt x="1393" y="21181"/>
                      <a:pt x="1420" y="21036"/>
                      <a:pt x="1420" y="20762"/>
                    </a:cubicBezTo>
                    <a:cubicBezTo>
                      <a:pt x="1420" y="20490"/>
                      <a:pt x="1393" y="20357"/>
                      <a:pt x="1335" y="20357"/>
                    </a:cubicBezTo>
                    <a:lnTo>
                      <a:pt x="825" y="20357"/>
                    </a:lnTo>
                    <a:cubicBezTo>
                      <a:pt x="768" y="20357"/>
                      <a:pt x="737" y="20226"/>
                      <a:pt x="737" y="19952"/>
                    </a:cubicBezTo>
                    <a:lnTo>
                      <a:pt x="737" y="3965"/>
                    </a:lnTo>
                    <a:cubicBezTo>
                      <a:pt x="737" y="3820"/>
                      <a:pt x="744" y="3750"/>
                      <a:pt x="755" y="3742"/>
                    </a:cubicBezTo>
                    <a:cubicBezTo>
                      <a:pt x="766" y="3733"/>
                      <a:pt x="776" y="3753"/>
                      <a:pt x="784" y="3826"/>
                    </a:cubicBezTo>
                    <a:lnTo>
                      <a:pt x="2375" y="20762"/>
                    </a:lnTo>
                    <a:cubicBezTo>
                      <a:pt x="2401" y="21036"/>
                      <a:pt x="2443" y="21181"/>
                      <a:pt x="2500" y="21181"/>
                    </a:cubicBezTo>
                    <a:cubicBezTo>
                      <a:pt x="2557" y="21181"/>
                      <a:pt x="2598" y="21036"/>
                      <a:pt x="2625" y="20762"/>
                    </a:cubicBezTo>
                    <a:lnTo>
                      <a:pt x="4215" y="3826"/>
                    </a:lnTo>
                    <a:cubicBezTo>
                      <a:pt x="4223" y="3753"/>
                      <a:pt x="4233" y="3733"/>
                      <a:pt x="4245" y="3742"/>
                    </a:cubicBezTo>
                    <a:cubicBezTo>
                      <a:pt x="4256" y="3750"/>
                      <a:pt x="4259" y="3820"/>
                      <a:pt x="4259" y="3965"/>
                    </a:cubicBezTo>
                    <a:lnTo>
                      <a:pt x="4259" y="19952"/>
                    </a:lnTo>
                    <a:cubicBezTo>
                      <a:pt x="4259" y="20226"/>
                      <a:pt x="4231" y="20357"/>
                      <a:pt x="4175" y="20357"/>
                    </a:cubicBezTo>
                    <a:lnTo>
                      <a:pt x="3664" y="20357"/>
                    </a:lnTo>
                    <a:cubicBezTo>
                      <a:pt x="3607" y="20357"/>
                      <a:pt x="3580" y="20490"/>
                      <a:pt x="3580" y="20762"/>
                    </a:cubicBezTo>
                    <a:cubicBezTo>
                      <a:pt x="3580" y="21036"/>
                      <a:pt x="3607" y="21181"/>
                      <a:pt x="3664" y="21181"/>
                    </a:cubicBezTo>
                    <a:lnTo>
                      <a:pt x="4912" y="21181"/>
                    </a:lnTo>
                    <a:cubicBezTo>
                      <a:pt x="4969" y="21181"/>
                      <a:pt x="4999" y="21036"/>
                      <a:pt x="4999" y="20762"/>
                    </a:cubicBezTo>
                    <a:cubicBezTo>
                      <a:pt x="4999" y="20490"/>
                      <a:pt x="4969" y="20357"/>
                      <a:pt x="4912" y="20357"/>
                    </a:cubicBezTo>
                    <a:lnTo>
                      <a:pt x="4517" y="20357"/>
                    </a:lnTo>
                    <a:cubicBezTo>
                      <a:pt x="4460" y="20357"/>
                      <a:pt x="4430" y="20226"/>
                      <a:pt x="4430" y="19952"/>
                    </a:cubicBezTo>
                    <a:lnTo>
                      <a:pt x="4430" y="3281"/>
                    </a:lnTo>
                    <a:cubicBezTo>
                      <a:pt x="4430" y="3009"/>
                      <a:pt x="4460" y="2876"/>
                      <a:pt x="4517" y="2876"/>
                    </a:cubicBezTo>
                    <a:lnTo>
                      <a:pt x="4912" y="2876"/>
                    </a:lnTo>
                    <a:cubicBezTo>
                      <a:pt x="4969" y="2876"/>
                      <a:pt x="4999" y="2746"/>
                      <a:pt x="4999" y="2471"/>
                    </a:cubicBezTo>
                    <a:cubicBezTo>
                      <a:pt x="4999" y="2199"/>
                      <a:pt x="4969" y="2052"/>
                      <a:pt x="4912" y="2052"/>
                    </a:cubicBezTo>
                    <a:lnTo>
                      <a:pt x="4288" y="2052"/>
                    </a:lnTo>
                    <a:cubicBezTo>
                      <a:pt x="4246" y="2052"/>
                      <a:pt x="4216" y="2090"/>
                      <a:pt x="4195" y="2164"/>
                    </a:cubicBezTo>
                    <a:cubicBezTo>
                      <a:pt x="4174" y="2235"/>
                      <a:pt x="4157" y="2344"/>
                      <a:pt x="4146" y="2471"/>
                    </a:cubicBezTo>
                    <a:lnTo>
                      <a:pt x="2555" y="19408"/>
                    </a:lnTo>
                    <a:cubicBezTo>
                      <a:pt x="2517" y="19790"/>
                      <a:pt x="2479" y="19790"/>
                      <a:pt x="2442" y="19408"/>
                    </a:cubicBezTo>
                    <a:lnTo>
                      <a:pt x="851" y="2471"/>
                    </a:lnTo>
                    <a:cubicBezTo>
                      <a:pt x="839" y="2344"/>
                      <a:pt x="825" y="2235"/>
                      <a:pt x="804" y="2164"/>
                    </a:cubicBezTo>
                    <a:cubicBezTo>
                      <a:pt x="783" y="2090"/>
                      <a:pt x="753" y="2052"/>
                      <a:pt x="711" y="2052"/>
                    </a:cubicBezTo>
                    <a:lnTo>
                      <a:pt x="84" y="2052"/>
                    </a:lnTo>
                    <a:close/>
                    <a:moveTo>
                      <a:pt x="17277" y="5222"/>
                    </a:moveTo>
                    <a:cubicBezTo>
                      <a:pt x="17138" y="5222"/>
                      <a:pt x="17008" y="5330"/>
                      <a:pt x="16885" y="5557"/>
                    </a:cubicBezTo>
                    <a:cubicBezTo>
                      <a:pt x="16772" y="5765"/>
                      <a:pt x="16666" y="6030"/>
                      <a:pt x="16575" y="6325"/>
                    </a:cubicBezTo>
                    <a:cubicBezTo>
                      <a:pt x="16535" y="6450"/>
                      <a:pt x="16500" y="6511"/>
                      <a:pt x="16464" y="6646"/>
                    </a:cubicBezTo>
                    <a:cubicBezTo>
                      <a:pt x="16446" y="5920"/>
                      <a:pt x="16331" y="5362"/>
                      <a:pt x="16171" y="5362"/>
                    </a:cubicBezTo>
                    <a:lnTo>
                      <a:pt x="15602" y="5362"/>
                    </a:lnTo>
                    <a:cubicBezTo>
                      <a:pt x="15427" y="5362"/>
                      <a:pt x="15306" y="6087"/>
                      <a:pt x="15306" y="6925"/>
                    </a:cubicBezTo>
                    <a:cubicBezTo>
                      <a:pt x="15306" y="7764"/>
                      <a:pt x="15427" y="8489"/>
                      <a:pt x="15602" y="8489"/>
                    </a:cubicBezTo>
                    <a:lnTo>
                      <a:pt x="15915" y="8489"/>
                    </a:lnTo>
                    <a:lnTo>
                      <a:pt x="15915" y="18319"/>
                    </a:lnTo>
                    <a:lnTo>
                      <a:pt x="15602" y="18319"/>
                    </a:lnTo>
                    <a:cubicBezTo>
                      <a:pt x="15427" y="18319"/>
                      <a:pt x="15306" y="18820"/>
                      <a:pt x="15306" y="19659"/>
                    </a:cubicBezTo>
                    <a:cubicBezTo>
                      <a:pt x="15306" y="20498"/>
                      <a:pt x="15427" y="21000"/>
                      <a:pt x="15602" y="21000"/>
                    </a:cubicBezTo>
                    <a:lnTo>
                      <a:pt x="16795" y="21000"/>
                    </a:lnTo>
                    <a:cubicBezTo>
                      <a:pt x="16970" y="21000"/>
                      <a:pt x="17091" y="20498"/>
                      <a:pt x="17091" y="19659"/>
                    </a:cubicBezTo>
                    <a:cubicBezTo>
                      <a:pt x="17091" y="18820"/>
                      <a:pt x="16970" y="18319"/>
                      <a:pt x="16795" y="18319"/>
                    </a:cubicBezTo>
                    <a:lnTo>
                      <a:pt x="16473" y="18319"/>
                    </a:lnTo>
                    <a:lnTo>
                      <a:pt x="16473" y="11030"/>
                    </a:lnTo>
                    <a:cubicBezTo>
                      <a:pt x="16566" y="10507"/>
                      <a:pt x="16612" y="10028"/>
                      <a:pt x="16694" y="9592"/>
                    </a:cubicBezTo>
                    <a:cubicBezTo>
                      <a:pt x="16767" y="9192"/>
                      <a:pt x="16859" y="8819"/>
                      <a:pt x="16966" y="8489"/>
                    </a:cubicBezTo>
                    <a:cubicBezTo>
                      <a:pt x="17058" y="8210"/>
                      <a:pt x="17161" y="8070"/>
                      <a:pt x="17280" y="8070"/>
                    </a:cubicBezTo>
                    <a:cubicBezTo>
                      <a:pt x="17441" y="8070"/>
                      <a:pt x="17555" y="8252"/>
                      <a:pt x="17634" y="8615"/>
                    </a:cubicBezTo>
                    <a:cubicBezTo>
                      <a:pt x="17712" y="8970"/>
                      <a:pt x="17747" y="9386"/>
                      <a:pt x="17747" y="9927"/>
                    </a:cubicBezTo>
                    <a:cubicBezTo>
                      <a:pt x="17747" y="10766"/>
                      <a:pt x="17869" y="11352"/>
                      <a:pt x="18044" y="11352"/>
                    </a:cubicBezTo>
                    <a:cubicBezTo>
                      <a:pt x="18218" y="11352"/>
                      <a:pt x="18343" y="10766"/>
                      <a:pt x="18343" y="9927"/>
                    </a:cubicBezTo>
                    <a:cubicBezTo>
                      <a:pt x="18343" y="9289"/>
                      <a:pt x="18318" y="8677"/>
                      <a:pt x="18270" y="8112"/>
                    </a:cubicBezTo>
                    <a:cubicBezTo>
                      <a:pt x="18221" y="7535"/>
                      <a:pt x="18148" y="7015"/>
                      <a:pt x="18052" y="6576"/>
                    </a:cubicBezTo>
                    <a:cubicBezTo>
                      <a:pt x="17958" y="6147"/>
                      <a:pt x="17845" y="5808"/>
                      <a:pt x="17715" y="5571"/>
                    </a:cubicBezTo>
                    <a:cubicBezTo>
                      <a:pt x="17587" y="5335"/>
                      <a:pt x="17438" y="5222"/>
                      <a:pt x="17277" y="5222"/>
                    </a:cubicBezTo>
                    <a:close/>
                    <a:moveTo>
                      <a:pt x="19997" y="5362"/>
                    </a:moveTo>
                    <a:cubicBezTo>
                      <a:pt x="19767" y="5362"/>
                      <a:pt x="19548" y="5565"/>
                      <a:pt x="19350" y="5962"/>
                    </a:cubicBezTo>
                    <a:cubicBezTo>
                      <a:pt x="19151" y="6362"/>
                      <a:pt x="18980" y="6931"/>
                      <a:pt x="18839" y="7651"/>
                    </a:cubicBezTo>
                    <a:cubicBezTo>
                      <a:pt x="18699" y="8366"/>
                      <a:pt x="18589" y="9238"/>
                      <a:pt x="18511" y="10235"/>
                    </a:cubicBezTo>
                    <a:cubicBezTo>
                      <a:pt x="18434" y="11218"/>
                      <a:pt x="18395" y="12313"/>
                      <a:pt x="18395" y="13488"/>
                    </a:cubicBezTo>
                    <a:cubicBezTo>
                      <a:pt x="18395" y="14662"/>
                      <a:pt x="18434" y="15744"/>
                      <a:pt x="18511" y="16727"/>
                    </a:cubicBezTo>
                    <a:cubicBezTo>
                      <a:pt x="18589" y="17724"/>
                      <a:pt x="18699" y="18597"/>
                      <a:pt x="18839" y="19310"/>
                    </a:cubicBezTo>
                    <a:cubicBezTo>
                      <a:pt x="18980" y="20031"/>
                      <a:pt x="19150" y="20599"/>
                      <a:pt x="19350" y="21000"/>
                    </a:cubicBezTo>
                    <a:cubicBezTo>
                      <a:pt x="19547" y="21396"/>
                      <a:pt x="19765" y="21600"/>
                      <a:pt x="19997" y="21600"/>
                    </a:cubicBezTo>
                    <a:cubicBezTo>
                      <a:pt x="20229" y="21600"/>
                      <a:pt x="20448" y="21396"/>
                      <a:pt x="20645" y="21000"/>
                    </a:cubicBezTo>
                    <a:cubicBezTo>
                      <a:pt x="20845" y="20599"/>
                      <a:pt x="21016" y="20029"/>
                      <a:pt x="21156" y="19310"/>
                    </a:cubicBezTo>
                    <a:cubicBezTo>
                      <a:pt x="21296" y="18595"/>
                      <a:pt x="21406" y="17723"/>
                      <a:pt x="21484" y="16727"/>
                    </a:cubicBezTo>
                    <a:cubicBezTo>
                      <a:pt x="21561" y="15742"/>
                      <a:pt x="21600" y="14661"/>
                      <a:pt x="21600" y="13488"/>
                    </a:cubicBezTo>
                    <a:cubicBezTo>
                      <a:pt x="21600" y="12314"/>
                      <a:pt x="21561" y="11220"/>
                      <a:pt x="21484" y="10235"/>
                    </a:cubicBezTo>
                    <a:cubicBezTo>
                      <a:pt x="21406" y="9238"/>
                      <a:pt x="21296" y="8367"/>
                      <a:pt x="21156" y="7651"/>
                    </a:cubicBezTo>
                    <a:cubicBezTo>
                      <a:pt x="21015" y="6931"/>
                      <a:pt x="20844" y="6363"/>
                      <a:pt x="20645" y="5962"/>
                    </a:cubicBezTo>
                    <a:cubicBezTo>
                      <a:pt x="20447" y="5565"/>
                      <a:pt x="20228" y="5362"/>
                      <a:pt x="19997" y="5362"/>
                    </a:cubicBezTo>
                    <a:close/>
                    <a:moveTo>
                      <a:pt x="6312" y="7247"/>
                    </a:moveTo>
                    <a:cubicBezTo>
                      <a:pt x="6187" y="7247"/>
                      <a:pt x="6067" y="7329"/>
                      <a:pt x="5957" y="7484"/>
                    </a:cubicBezTo>
                    <a:cubicBezTo>
                      <a:pt x="5847" y="7638"/>
                      <a:pt x="5751" y="7829"/>
                      <a:pt x="5664" y="8056"/>
                    </a:cubicBezTo>
                    <a:cubicBezTo>
                      <a:pt x="5577" y="8285"/>
                      <a:pt x="5498" y="8541"/>
                      <a:pt x="5432" y="8824"/>
                    </a:cubicBezTo>
                    <a:cubicBezTo>
                      <a:pt x="5365" y="9106"/>
                      <a:pt x="5314" y="9365"/>
                      <a:pt x="5272" y="9620"/>
                    </a:cubicBezTo>
                    <a:cubicBezTo>
                      <a:pt x="5238" y="9838"/>
                      <a:pt x="5244" y="10029"/>
                      <a:pt x="5290" y="10193"/>
                    </a:cubicBezTo>
                    <a:cubicBezTo>
                      <a:pt x="5335" y="10356"/>
                      <a:pt x="5375" y="10327"/>
                      <a:pt x="5409" y="10109"/>
                    </a:cubicBezTo>
                    <a:cubicBezTo>
                      <a:pt x="5443" y="9891"/>
                      <a:pt x="5487" y="9663"/>
                      <a:pt x="5542" y="9425"/>
                    </a:cubicBezTo>
                    <a:cubicBezTo>
                      <a:pt x="5597" y="9190"/>
                      <a:pt x="5660" y="8983"/>
                      <a:pt x="5734" y="8782"/>
                    </a:cubicBezTo>
                    <a:cubicBezTo>
                      <a:pt x="5808" y="8583"/>
                      <a:pt x="5892" y="8404"/>
                      <a:pt x="5986" y="8266"/>
                    </a:cubicBezTo>
                    <a:cubicBezTo>
                      <a:pt x="6081" y="8129"/>
                      <a:pt x="6190" y="8070"/>
                      <a:pt x="6312" y="8070"/>
                    </a:cubicBezTo>
                    <a:cubicBezTo>
                      <a:pt x="6448" y="8070"/>
                      <a:pt x="6570" y="8159"/>
                      <a:pt x="6680" y="8350"/>
                    </a:cubicBezTo>
                    <a:cubicBezTo>
                      <a:pt x="6790" y="8540"/>
                      <a:pt x="6883" y="8807"/>
                      <a:pt x="6959" y="9145"/>
                    </a:cubicBezTo>
                    <a:cubicBezTo>
                      <a:pt x="7035" y="9481"/>
                      <a:pt x="7091" y="9871"/>
                      <a:pt x="7133" y="10318"/>
                    </a:cubicBezTo>
                    <a:cubicBezTo>
                      <a:pt x="7175" y="10766"/>
                      <a:pt x="7197" y="11247"/>
                      <a:pt x="7197" y="11756"/>
                    </a:cubicBezTo>
                    <a:lnTo>
                      <a:pt x="7197" y="16950"/>
                    </a:lnTo>
                    <a:cubicBezTo>
                      <a:pt x="7118" y="17642"/>
                      <a:pt x="7021" y="18263"/>
                      <a:pt x="6907" y="18807"/>
                    </a:cubicBezTo>
                    <a:cubicBezTo>
                      <a:pt x="6808" y="19282"/>
                      <a:pt x="6690" y="19705"/>
                      <a:pt x="6550" y="20078"/>
                    </a:cubicBezTo>
                    <a:cubicBezTo>
                      <a:pt x="6410" y="20451"/>
                      <a:pt x="6248" y="20637"/>
                      <a:pt x="6062" y="20637"/>
                    </a:cubicBezTo>
                    <a:cubicBezTo>
                      <a:pt x="5778" y="20637"/>
                      <a:pt x="5565" y="20296"/>
                      <a:pt x="5423" y="19631"/>
                    </a:cubicBezTo>
                    <a:cubicBezTo>
                      <a:pt x="5281" y="18966"/>
                      <a:pt x="5208" y="18115"/>
                      <a:pt x="5208" y="17076"/>
                    </a:cubicBezTo>
                    <a:cubicBezTo>
                      <a:pt x="5208" y="16567"/>
                      <a:pt x="5227" y="16102"/>
                      <a:pt x="5264" y="15666"/>
                    </a:cubicBezTo>
                    <a:cubicBezTo>
                      <a:pt x="5299" y="15230"/>
                      <a:pt x="5355" y="14844"/>
                      <a:pt x="5435" y="14535"/>
                    </a:cubicBezTo>
                    <a:cubicBezTo>
                      <a:pt x="5514" y="14224"/>
                      <a:pt x="5615" y="13990"/>
                      <a:pt x="5737" y="13809"/>
                    </a:cubicBezTo>
                    <a:cubicBezTo>
                      <a:pt x="5858" y="13628"/>
                      <a:pt x="6005" y="13530"/>
                      <a:pt x="6175" y="13530"/>
                    </a:cubicBezTo>
                    <a:lnTo>
                      <a:pt x="6770" y="13530"/>
                    </a:lnTo>
                    <a:cubicBezTo>
                      <a:pt x="6827" y="13530"/>
                      <a:pt x="6857" y="13398"/>
                      <a:pt x="6857" y="13125"/>
                    </a:cubicBezTo>
                    <a:cubicBezTo>
                      <a:pt x="6857" y="12852"/>
                      <a:pt x="6827" y="12706"/>
                      <a:pt x="6770" y="12706"/>
                    </a:cubicBezTo>
                    <a:lnTo>
                      <a:pt x="6175" y="12706"/>
                    </a:lnTo>
                    <a:cubicBezTo>
                      <a:pt x="5990" y="12706"/>
                      <a:pt x="5825" y="12828"/>
                      <a:pt x="5685" y="13055"/>
                    </a:cubicBezTo>
                    <a:cubicBezTo>
                      <a:pt x="5544" y="13284"/>
                      <a:pt x="5427" y="13585"/>
                      <a:pt x="5330" y="13976"/>
                    </a:cubicBezTo>
                    <a:cubicBezTo>
                      <a:pt x="5234" y="14369"/>
                      <a:pt x="5162" y="14831"/>
                      <a:pt x="5113" y="15359"/>
                    </a:cubicBezTo>
                    <a:cubicBezTo>
                      <a:pt x="5063" y="15886"/>
                      <a:pt x="5037" y="16457"/>
                      <a:pt x="5037" y="17076"/>
                    </a:cubicBezTo>
                    <a:cubicBezTo>
                      <a:pt x="5037" y="17696"/>
                      <a:pt x="5059" y="18280"/>
                      <a:pt x="5101" y="18807"/>
                    </a:cubicBezTo>
                    <a:cubicBezTo>
                      <a:pt x="5143" y="19336"/>
                      <a:pt x="5204" y="19784"/>
                      <a:pt x="5290" y="20176"/>
                    </a:cubicBezTo>
                    <a:cubicBezTo>
                      <a:pt x="5375" y="20567"/>
                      <a:pt x="5483" y="20882"/>
                      <a:pt x="5612" y="21111"/>
                    </a:cubicBezTo>
                    <a:cubicBezTo>
                      <a:pt x="5741" y="21339"/>
                      <a:pt x="5892" y="21446"/>
                      <a:pt x="6062" y="21446"/>
                    </a:cubicBezTo>
                    <a:cubicBezTo>
                      <a:pt x="6198" y="21446"/>
                      <a:pt x="6322" y="21363"/>
                      <a:pt x="6434" y="21181"/>
                    </a:cubicBezTo>
                    <a:cubicBezTo>
                      <a:pt x="6545" y="21000"/>
                      <a:pt x="6646" y="20781"/>
                      <a:pt x="6735" y="20525"/>
                    </a:cubicBezTo>
                    <a:cubicBezTo>
                      <a:pt x="6824" y="20271"/>
                      <a:pt x="6899" y="19997"/>
                      <a:pt x="6962" y="19715"/>
                    </a:cubicBezTo>
                    <a:cubicBezTo>
                      <a:pt x="7024" y="19434"/>
                      <a:pt x="7073" y="19181"/>
                      <a:pt x="7107" y="18961"/>
                    </a:cubicBezTo>
                    <a:cubicBezTo>
                      <a:pt x="7122" y="18871"/>
                      <a:pt x="7134" y="18831"/>
                      <a:pt x="7145" y="18821"/>
                    </a:cubicBezTo>
                    <a:cubicBezTo>
                      <a:pt x="7156" y="18812"/>
                      <a:pt x="7166" y="18826"/>
                      <a:pt x="7174" y="18863"/>
                    </a:cubicBezTo>
                    <a:cubicBezTo>
                      <a:pt x="7181" y="18900"/>
                      <a:pt x="7187" y="18944"/>
                      <a:pt x="7191" y="19017"/>
                    </a:cubicBezTo>
                    <a:cubicBezTo>
                      <a:pt x="7195" y="19089"/>
                      <a:pt x="7197" y="19166"/>
                      <a:pt x="7197" y="19240"/>
                    </a:cubicBezTo>
                    <a:lnTo>
                      <a:pt x="7197" y="20762"/>
                    </a:lnTo>
                    <a:cubicBezTo>
                      <a:pt x="7197" y="21036"/>
                      <a:pt x="7224" y="21181"/>
                      <a:pt x="7281" y="21181"/>
                    </a:cubicBezTo>
                    <a:lnTo>
                      <a:pt x="7850" y="21181"/>
                    </a:lnTo>
                    <a:cubicBezTo>
                      <a:pt x="7907" y="21181"/>
                      <a:pt x="7935" y="21036"/>
                      <a:pt x="7935" y="20762"/>
                    </a:cubicBezTo>
                    <a:cubicBezTo>
                      <a:pt x="7935" y="20490"/>
                      <a:pt x="7907" y="20357"/>
                      <a:pt x="7850" y="20357"/>
                    </a:cubicBezTo>
                    <a:lnTo>
                      <a:pt x="7453" y="20357"/>
                    </a:lnTo>
                    <a:cubicBezTo>
                      <a:pt x="7396" y="20357"/>
                      <a:pt x="7368" y="20226"/>
                      <a:pt x="7368" y="19952"/>
                    </a:cubicBezTo>
                    <a:lnTo>
                      <a:pt x="7368" y="11756"/>
                    </a:lnTo>
                    <a:cubicBezTo>
                      <a:pt x="7368" y="11136"/>
                      <a:pt x="7342" y="10558"/>
                      <a:pt x="7293" y="10011"/>
                    </a:cubicBezTo>
                    <a:cubicBezTo>
                      <a:pt x="7244" y="9465"/>
                      <a:pt x="7175" y="8983"/>
                      <a:pt x="7084" y="8573"/>
                    </a:cubicBezTo>
                    <a:cubicBezTo>
                      <a:pt x="6993" y="8163"/>
                      <a:pt x="6881" y="7833"/>
                      <a:pt x="6750" y="7596"/>
                    </a:cubicBezTo>
                    <a:cubicBezTo>
                      <a:pt x="6619" y="7359"/>
                      <a:pt x="6475" y="7247"/>
                      <a:pt x="6312" y="7247"/>
                    </a:cubicBezTo>
                    <a:close/>
                    <a:moveTo>
                      <a:pt x="20055" y="8042"/>
                    </a:moveTo>
                    <a:cubicBezTo>
                      <a:pt x="20212" y="8042"/>
                      <a:pt x="20353" y="8172"/>
                      <a:pt x="20476" y="8419"/>
                    </a:cubicBezTo>
                    <a:cubicBezTo>
                      <a:pt x="20599" y="8666"/>
                      <a:pt x="20701" y="8997"/>
                      <a:pt x="20787" y="9439"/>
                    </a:cubicBezTo>
                    <a:cubicBezTo>
                      <a:pt x="20873" y="9884"/>
                      <a:pt x="20942" y="10433"/>
                      <a:pt x="20990" y="11072"/>
                    </a:cubicBezTo>
                    <a:cubicBezTo>
                      <a:pt x="21040" y="11734"/>
                      <a:pt x="21066" y="12484"/>
                      <a:pt x="21066" y="13306"/>
                    </a:cubicBezTo>
                    <a:cubicBezTo>
                      <a:pt x="21066" y="14146"/>
                      <a:pt x="21040" y="14909"/>
                      <a:pt x="20990" y="15568"/>
                    </a:cubicBezTo>
                    <a:cubicBezTo>
                      <a:pt x="20942" y="16209"/>
                      <a:pt x="20873" y="16758"/>
                      <a:pt x="20787" y="17202"/>
                    </a:cubicBezTo>
                    <a:cubicBezTo>
                      <a:pt x="20702" y="17638"/>
                      <a:pt x="20599" y="17989"/>
                      <a:pt x="20479" y="18221"/>
                    </a:cubicBezTo>
                    <a:cubicBezTo>
                      <a:pt x="20356" y="18462"/>
                      <a:pt x="20213" y="18584"/>
                      <a:pt x="20055" y="18584"/>
                    </a:cubicBezTo>
                    <a:cubicBezTo>
                      <a:pt x="19898" y="18584"/>
                      <a:pt x="19755" y="18462"/>
                      <a:pt x="19632" y="18221"/>
                    </a:cubicBezTo>
                    <a:cubicBezTo>
                      <a:pt x="19512" y="17989"/>
                      <a:pt x="19409" y="17650"/>
                      <a:pt x="19324" y="17216"/>
                    </a:cubicBezTo>
                    <a:cubicBezTo>
                      <a:pt x="19237" y="16765"/>
                      <a:pt x="19170" y="16221"/>
                      <a:pt x="19121" y="15568"/>
                    </a:cubicBezTo>
                    <a:cubicBezTo>
                      <a:pt x="19071" y="14913"/>
                      <a:pt x="19045" y="14151"/>
                      <a:pt x="19045" y="13306"/>
                    </a:cubicBezTo>
                    <a:cubicBezTo>
                      <a:pt x="19045" y="12479"/>
                      <a:pt x="19071" y="11729"/>
                      <a:pt x="19121" y="11072"/>
                    </a:cubicBezTo>
                    <a:cubicBezTo>
                      <a:pt x="19170" y="10429"/>
                      <a:pt x="19238" y="9881"/>
                      <a:pt x="19324" y="9439"/>
                    </a:cubicBezTo>
                    <a:cubicBezTo>
                      <a:pt x="19410" y="8995"/>
                      <a:pt x="19511" y="8667"/>
                      <a:pt x="19635" y="8419"/>
                    </a:cubicBezTo>
                    <a:cubicBezTo>
                      <a:pt x="19757" y="8172"/>
                      <a:pt x="19899" y="8042"/>
                      <a:pt x="20055" y="80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212" name="Shape 212"/>
              <p:cNvSpPr/>
              <p:nvPr/>
            </p:nvSpPr>
            <p:spPr>
              <a:xfrm>
                <a:off x="376801" y="88659"/>
                <a:ext cx="283710" cy="3086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60" extrusionOk="0">
                    <a:moveTo>
                      <a:pt x="21213" y="11458"/>
                    </a:moveTo>
                    <a:lnTo>
                      <a:pt x="19665" y="11458"/>
                    </a:lnTo>
                    <a:cubicBezTo>
                      <a:pt x="19526" y="11458"/>
                      <a:pt x="19407" y="11423"/>
                      <a:pt x="19303" y="11352"/>
                    </a:cubicBezTo>
                    <a:cubicBezTo>
                      <a:pt x="19200" y="11281"/>
                      <a:pt x="19106" y="11198"/>
                      <a:pt x="19020" y="11103"/>
                    </a:cubicBezTo>
                    <a:lnTo>
                      <a:pt x="15331" y="6393"/>
                    </a:lnTo>
                    <a:cubicBezTo>
                      <a:pt x="15227" y="6251"/>
                      <a:pt x="15227" y="6109"/>
                      <a:pt x="15331" y="5967"/>
                    </a:cubicBezTo>
                    <a:lnTo>
                      <a:pt x="18242" y="2078"/>
                    </a:lnTo>
                    <a:cubicBezTo>
                      <a:pt x="18311" y="1983"/>
                      <a:pt x="18401" y="1899"/>
                      <a:pt x="18513" y="1828"/>
                    </a:cubicBezTo>
                    <a:cubicBezTo>
                      <a:pt x="18530" y="1817"/>
                      <a:pt x="18584" y="1790"/>
                      <a:pt x="18658" y="1754"/>
                    </a:cubicBezTo>
                    <a:cubicBezTo>
                      <a:pt x="19600" y="1650"/>
                      <a:pt x="20445" y="1250"/>
                      <a:pt x="21072" y="657"/>
                    </a:cubicBezTo>
                    <a:cubicBezTo>
                      <a:pt x="21234" y="504"/>
                      <a:pt x="21230" y="258"/>
                      <a:pt x="21064" y="110"/>
                    </a:cubicBezTo>
                    <a:cubicBezTo>
                      <a:pt x="20896" y="-39"/>
                      <a:pt x="20630" y="-36"/>
                      <a:pt x="20467" y="118"/>
                    </a:cubicBezTo>
                    <a:cubicBezTo>
                      <a:pt x="19916" y="637"/>
                      <a:pt x="19162" y="966"/>
                      <a:pt x="18322" y="1002"/>
                    </a:cubicBezTo>
                    <a:lnTo>
                      <a:pt x="17812" y="990"/>
                    </a:lnTo>
                    <a:cubicBezTo>
                      <a:pt x="17055" y="913"/>
                      <a:pt x="16380" y="594"/>
                      <a:pt x="15873" y="117"/>
                    </a:cubicBezTo>
                    <a:cubicBezTo>
                      <a:pt x="15710" y="-37"/>
                      <a:pt x="15443" y="-40"/>
                      <a:pt x="15276" y="110"/>
                    </a:cubicBezTo>
                    <a:cubicBezTo>
                      <a:pt x="15109" y="259"/>
                      <a:pt x="15106" y="504"/>
                      <a:pt x="15269" y="657"/>
                    </a:cubicBezTo>
                    <a:lnTo>
                      <a:pt x="15268" y="657"/>
                    </a:lnTo>
                    <a:cubicBezTo>
                      <a:pt x="15838" y="1195"/>
                      <a:pt x="16587" y="1573"/>
                      <a:pt x="17425" y="1717"/>
                    </a:cubicBezTo>
                    <a:cubicBezTo>
                      <a:pt x="17428" y="1728"/>
                      <a:pt x="17435" y="1739"/>
                      <a:pt x="17437" y="1751"/>
                    </a:cubicBezTo>
                    <a:cubicBezTo>
                      <a:pt x="17459" y="1838"/>
                      <a:pt x="17430" y="1972"/>
                      <a:pt x="17345" y="2067"/>
                    </a:cubicBezTo>
                    <a:lnTo>
                      <a:pt x="14867" y="5352"/>
                    </a:lnTo>
                    <a:cubicBezTo>
                      <a:pt x="14746" y="5525"/>
                      <a:pt x="14626" y="5525"/>
                      <a:pt x="14506" y="5352"/>
                    </a:cubicBezTo>
                    <a:lnTo>
                      <a:pt x="11411" y="1400"/>
                    </a:lnTo>
                    <a:cubicBezTo>
                      <a:pt x="11324" y="1305"/>
                      <a:pt x="11310" y="1221"/>
                      <a:pt x="11372" y="1150"/>
                    </a:cubicBezTo>
                    <a:cubicBezTo>
                      <a:pt x="11431" y="1079"/>
                      <a:pt x="11530" y="1045"/>
                      <a:pt x="11668" y="1045"/>
                    </a:cubicBezTo>
                    <a:lnTo>
                      <a:pt x="13732" y="1045"/>
                    </a:lnTo>
                    <a:cubicBezTo>
                      <a:pt x="13989" y="1045"/>
                      <a:pt x="14119" y="926"/>
                      <a:pt x="14119" y="690"/>
                    </a:cubicBezTo>
                    <a:cubicBezTo>
                      <a:pt x="14119" y="453"/>
                      <a:pt x="13989" y="335"/>
                      <a:pt x="13732" y="335"/>
                    </a:cubicBezTo>
                    <a:lnTo>
                      <a:pt x="8315" y="335"/>
                    </a:lnTo>
                    <a:cubicBezTo>
                      <a:pt x="8056" y="335"/>
                      <a:pt x="7928" y="453"/>
                      <a:pt x="7928" y="690"/>
                    </a:cubicBezTo>
                    <a:cubicBezTo>
                      <a:pt x="7928" y="926"/>
                      <a:pt x="8056" y="1045"/>
                      <a:pt x="8315" y="1045"/>
                    </a:cubicBezTo>
                    <a:lnTo>
                      <a:pt x="9863" y="1045"/>
                    </a:lnTo>
                    <a:cubicBezTo>
                      <a:pt x="10000" y="1045"/>
                      <a:pt x="10124" y="1079"/>
                      <a:pt x="10237" y="1150"/>
                    </a:cubicBezTo>
                    <a:cubicBezTo>
                      <a:pt x="10348" y="1221"/>
                      <a:pt x="10438" y="1305"/>
                      <a:pt x="10508" y="1400"/>
                    </a:cubicBezTo>
                    <a:lnTo>
                      <a:pt x="14066" y="5967"/>
                    </a:lnTo>
                    <a:cubicBezTo>
                      <a:pt x="14170" y="6109"/>
                      <a:pt x="14170" y="6251"/>
                      <a:pt x="14066" y="6393"/>
                    </a:cubicBezTo>
                    <a:lnTo>
                      <a:pt x="2579" y="20495"/>
                    </a:lnTo>
                    <a:cubicBezTo>
                      <a:pt x="2492" y="20590"/>
                      <a:pt x="2399" y="20674"/>
                      <a:pt x="2295" y="20745"/>
                    </a:cubicBezTo>
                    <a:cubicBezTo>
                      <a:pt x="2192" y="20816"/>
                      <a:pt x="2072" y="20850"/>
                      <a:pt x="1935" y="20850"/>
                    </a:cubicBezTo>
                    <a:lnTo>
                      <a:pt x="387" y="20850"/>
                    </a:lnTo>
                    <a:cubicBezTo>
                      <a:pt x="128" y="20850"/>
                      <a:pt x="0" y="20969"/>
                      <a:pt x="0" y="21205"/>
                    </a:cubicBezTo>
                    <a:cubicBezTo>
                      <a:pt x="0" y="21442"/>
                      <a:pt x="128" y="21560"/>
                      <a:pt x="387" y="21560"/>
                    </a:cubicBezTo>
                    <a:lnTo>
                      <a:pt x="5803" y="21560"/>
                    </a:lnTo>
                    <a:cubicBezTo>
                      <a:pt x="6061" y="21560"/>
                      <a:pt x="6190" y="21442"/>
                      <a:pt x="6190" y="21205"/>
                    </a:cubicBezTo>
                    <a:cubicBezTo>
                      <a:pt x="6190" y="20969"/>
                      <a:pt x="6061" y="20850"/>
                      <a:pt x="5803" y="20850"/>
                    </a:cubicBezTo>
                    <a:lnTo>
                      <a:pt x="3740" y="20850"/>
                    </a:lnTo>
                    <a:cubicBezTo>
                      <a:pt x="3602" y="20850"/>
                      <a:pt x="3504" y="20816"/>
                      <a:pt x="3442" y="20745"/>
                    </a:cubicBezTo>
                    <a:cubicBezTo>
                      <a:pt x="3382" y="20674"/>
                      <a:pt x="3395" y="20590"/>
                      <a:pt x="3481" y="20495"/>
                    </a:cubicBezTo>
                    <a:lnTo>
                      <a:pt x="14506" y="6985"/>
                    </a:lnTo>
                    <a:cubicBezTo>
                      <a:pt x="14626" y="6827"/>
                      <a:pt x="14746" y="6827"/>
                      <a:pt x="14867" y="6985"/>
                    </a:cubicBezTo>
                    <a:lnTo>
                      <a:pt x="18117" y="11103"/>
                    </a:lnTo>
                    <a:cubicBezTo>
                      <a:pt x="18204" y="11198"/>
                      <a:pt x="18216" y="11281"/>
                      <a:pt x="18156" y="11352"/>
                    </a:cubicBezTo>
                    <a:cubicBezTo>
                      <a:pt x="18095" y="11423"/>
                      <a:pt x="17996" y="11458"/>
                      <a:pt x="17859" y="11458"/>
                    </a:cubicBezTo>
                    <a:lnTo>
                      <a:pt x="15795" y="11458"/>
                    </a:lnTo>
                    <a:cubicBezTo>
                      <a:pt x="15537" y="11458"/>
                      <a:pt x="15409" y="11577"/>
                      <a:pt x="15409" y="11813"/>
                    </a:cubicBezTo>
                    <a:cubicBezTo>
                      <a:pt x="15409" y="12050"/>
                      <a:pt x="15537" y="12167"/>
                      <a:pt x="15795" y="12167"/>
                    </a:cubicBezTo>
                    <a:lnTo>
                      <a:pt x="21213" y="12167"/>
                    </a:lnTo>
                    <a:cubicBezTo>
                      <a:pt x="21470" y="12167"/>
                      <a:pt x="21600" y="12050"/>
                      <a:pt x="21600" y="11813"/>
                    </a:cubicBezTo>
                    <a:cubicBezTo>
                      <a:pt x="21600" y="11577"/>
                      <a:pt x="21470" y="11458"/>
                      <a:pt x="21213" y="1145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213" name="Shape 213"/>
              <p:cNvSpPr/>
              <p:nvPr/>
            </p:nvSpPr>
            <p:spPr>
              <a:xfrm>
                <a:off x="592908" y="72035"/>
                <a:ext cx="44769" cy="20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802" y="11979"/>
                    </a:moveTo>
                    <a:cubicBezTo>
                      <a:pt x="15493" y="11979"/>
                      <a:pt x="14427" y="10116"/>
                      <a:pt x="14427" y="7815"/>
                    </a:cubicBezTo>
                    <a:cubicBezTo>
                      <a:pt x="14427" y="5520"/>
                      <a:pt x="15493" y="3657"/>
                      <a:pt x="16802" y="3657"/>
                    </a:cubicBezTo>
                    <a:cubicBezTo>
                      <a:pt x="18118" y="3657"/>
                      <a:pt x="19185" y="5520"/>
                      <a:pt x="19185" y="7815"/>
                    </a:cubicBezTo>
                    <a:cubicBezTo>
                      <a:pt x="19185" y="10116"/>
                      <a:pt x="18118" y="11979"/>
                      <a:pt x="16802" y="11979"/>
                    </a:cubicBezTo>
                    <a:close/>
                    <a:moveTo>
                      <a:pt x="10799" y="0"/>
                    </a:moveTo>
                    <a:cubicBezTo>
                      <a:pt x="4837" y="0"/>
                      <a:pt x="0" y="4833"/>
                      <a:pt x="0" y="10803"/>
                    </a:cubicBezTo>
                    <a:cubicBezTo>
                      <a:pt x="0" y="16767"/>
                      <a:pt x="4837" y="21600"/>
                      <a:pt x="10799" y="21600"/>
                    </a:cubicBezTo>
                    <a:cubicBezTo>
                      <a:pt x="16761" y="21600"/>
                      <a:pt x="21600" y="16767"/>
                      <a:pt x="21600" y="10803"/>
                    </a:cubicBezTo>
                    <a:cubicBezTo>
                      <a:pt x="21600" y="4833"/>
                      <a:pt x="16761" y="0"/>
                      <a:pt x="107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  <p:sp>
        <p:nvSpPr>
          <p:cNvPr id="216" name="Shape 216"/>
          <p:cNvSpPr/>
          <p:nvPr/>
        </p:nvSpPr>
        <p:spPr>
          <a:xfrm>
            <a:off x="8660187" y="6540500"/>
            <a:ext cx="97069" cy="203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normAutofit/>
          </a:bodyPr>
          <a:lstStyle>
            <a:lvl1pPr>
              <a:defRPr sz="180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pPr algn="ctr" defTabSz="309563">
              <a:defRPr>
                <a:solidFill>
                  <a:srgbClr val="000000"/>
                </a:solidFill>
              </a:defRPr>
            </a:pPr>
            <a:r>
              <a:rPr sz="675" kern="0"/>
              <a:t>￼</a:t>
            </a:r>
          </a:p>
        </p:txBody>
      </p:sp>
      <p:grpSp>
        <p:nvGrpSpPr>
          <p:cNvPr id="219" name="Group 219">
            <a:hlinkClick r:id="" action="ppaction://hlinkshowjump?jump=previousslide"/>
          </p:cNvPr>
          <p:cNvGrpSpPr/>
          <p:nvPr/>
        </p:nvGrpSpPr>
        <p:grpSpPr>
          <a:xfrm>
            <a:off x="8488688" y="6575220"/>
            <a:ext cx="109845" cy="146460"/>
            <a:chOff x="0" y="0"/>
            <a:chExt cx="292918" cy="292918"/>
          </a:xfrm>
        </p:grpSpPr>
        <p:sp>
          <p:nvSpPr>
            <p:cNvPr id="217" name="Shape 217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222B31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218" name="Shape 218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22B3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222" name="Group 222">
            <a:hlinkClick r:id="" action="ppaction://hlinkshowjump?jump=nextslide"/>
          </p:cNvPr>
          <p:cNvGrpSpPr/>
          <p:nvPr/>
        </p:nvGrpSpPr>
        <p:grpSpPr>
          <a:xfrm flipH="1">
            <a:off x="8807776" y="6575220"/>
            <a:ext cx="109845" cy="146460"/>
            <a:chOff x="0" y="0"/>
            <a:chExt cx="292918" cy="292918"/>
          </a:xfrm>
        </p:grpSpPr>
        <p:sp>
          <p:nvSpPr>
            <p:cNvPr id="220" name="Shape 220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222B31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221" name="Shape 221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22B3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sp>
        <p:nvSpPr>
          <p:cNvPr id="223" name="Shape 223"/>
          <p:cNvSpPr>
            <a:spLocks noGrp="1"/>
          </p:cNvSpPr>
          <p:nvPr>
            <p:ph type="sldNum" sz="quarter" idx="2"/>
          </p:nvPr>
        </p:nvSpPr>
        <p:spPr>
          <a:xfrm>
            <a:off x="8639007" y="6578600"/>
            <a:ext cx="139430" cy="203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1283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  <p:sp>
        <p:nvSpPr>
          <p:cNvPr id="224" name="Shape 224"/>
          <p:cNvSpPr>
            <a:spLocks noGrp="1"/>
          </p:cNvSpPr>
          <p:nvPr>
            <p:ph type="body" idx="1"/>
          </p:nvPr>
        </p:nvSpPr>
        <p:spPr>
          <a:xfrm>
            <a:off x="5639822" y="814683"/>
            <a:ext cx="2806019" cy="79375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212830"/>
                </a:solidFill>
              </a:defRPr>
            </a:lvl1pPr>
            <a:lvl2pPr algn="l">
              <a:defRPr>
                <a:solidFill>
                  <a:srgbClr val="212830"/>
                </a:solidFill>
              </a:defRPr>
            </a:lvl2pPr>
            <a:lvl3pPr algn="l">
              <a:defRPr>
                <a:solidFill>
                  <a:srgbClr val="212830"/>
                </a:solidFill>
              </a:defRPr>
            </a:lvl3pPr>
            <a:lvl4pPr algn="l">
              <a:defRPr>
                <a:solidFill>
                  <a:srgbClr val="212830"/>
                </a:solidFill>
              </a:defRPr>
            </a:lvl4pPr>
            <a:lvl5pPr algn="l">
              <a:defRPr>
                <a:solidFill>
                  <a:srgbClr val="212830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212830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212830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212830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212830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212830"/>
                </a:solidFill>
              </a:rPr>
              <a:t>Body Level Five</a:t>
            </a:r>
          </a:p>
        </p:txBody>
      </p:sp>
      <p:sp>
        <p:nvSpPr>
          <p:cNvPr id="225" name="Shape 225"/>
          <p:cNvSpPr>
            <a:spLocks noGrp="1"/>
          </p:cNvSpPr>
          <p:nvPr>
            <p:ph type="title"/>
          </p:nvPr>
        </p:nvSpPr>
        <p:spPr>
          <a:xfrm>
            <a:off x="744729" y="179682"/>
            <a:ext cx="7654543" cy="741978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FFFFFF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FFFFFF"/>
                </a:solidFill>
              </a:rP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2453329241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 8">
    <p:bg>
      <p:bgPr>
        <a:solidFill>
          <a:srgbClr val="2128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/>
          </p:cNvSpPr>
          <p:nvPr>
            <p:ph type="title"/>
          </p:nvPr>
        </p:nvSpPr>
        <p:spPr>
          <a:xfrm>
            <a:off x="744729" y="2412612"/>
            <a:ext cx="7654543" cy="482535"/>
          </a:xfrm>
          <a:prstGeom prst="rect">
            <a:avLst/>
          </a:prstGeom>
        </p:spPr>
        <p:txBody>
          <a:bodyPr/>
          <a:lstStyle>
            <a:lvl1pPr>
              <a:defRPr sz="1875">
                <a:solidFill>
                  <a:srgbClr val="FFFFFF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1875" b="1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228" name="Shape 228"/>
          <p:cNvSpPr>
            <a:spLocks noGrp="1"/>
          </p:cNvSpPr>
          <p:nvPr>
            <p:ph type="body" idx="1"/>
          </p:nvPr>
        </p:nvSpPr>
        <p:spPr>
          <a:xfrm>
            <a:off x="1432799" y="2796868"/>
            <a:ext cx="6278404" cy="79375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  <a:lvl2pPr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2pPr>
            <a:lvl3pPr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3pPr>
            <a:lvl4pPr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4pPr>
            <a:lvl5pPr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4089296315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0" name="Table 230"/>
          <p:cNvGraphicFramePr/>
          <p:nvPr/>
        </p:nvGraphicFramePr>
        <p:xfrm>
          <a:off x="1143000" y="1590118"/>
          <a:ext cx="6918824" cy="4316112"/>
        </p:xfrm>
        <a:graphic>
          <a:graphicData uri="http://schemas.openxmlformats.org/drawingml/2006/table">
            <a:tbl>
              <a:tblPr firstRow="1" firstCol="1" bandRow="1"/>
              <a:tblGrid>
                <a:gridCol w="1729706"/>
                <a:gridCol w="1729706"/>
                <a:gridCol w="1729706"/>
                <a:gridCol w="1729706"/>
              </a:tblGrid>
              <a:tr h="479568"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</a:tr>
              <a:tr h="479568"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</a:tr>
              <a:tr h="479568"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</a:tr>
              <a:tr h="479568"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</a:tr>
              <a:tr h="479568"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</a:tr>
              <a:tr h="479568"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</a:tr>
              <a:tr h="479568"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</a:tr>
              <a:tr h="479568"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</a:tr>
              <a:tr h="479568"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</a:tr>
            </a:tbl>
          </a:graphicData>
        </a:graphic>
      </p:graphicFrame>
      <p:sp>
        <p:nvSpPr>
          <p:cNvPr id="231" name="Shape 231"/>
          <p:cNvSpPr/>
          <p:nvPr/>
        </p:nvSpPr>
        <p:spPr>
          <a:xfrm>
            <a:off x="744729" y="179682"/>
            <a:ext cx="7654543" cy="7419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>
              <a:defRPr sz="9000" b="1">
                <a:solidFill>
                  <a:srgbClr val="F3854C"/>
                </a:solidFill>
                <a:latin typeface="BebasNeueBold"/>
                <a:ea typeface="BebasNeueBold"/>
                <a:cs typeface="BebasNeueBold"/>
                <a:sym typeface="BebasNeueBold"/>
              </a:defRPr>
            </a:lvl1pPr>
          </a:lstStyle>
          <a:p>
            <a:pPr algn="ctr" defTabSz="309563">
              <a:defRPr sz="1800" b="0">
                <a:solidFill>
                  <a:srgbClr val="000000"/>
                </a:solidFill>
              </a:defRPr>
            </a:pPr>
            <a:r>
              <a:rPr sz="675" kern="0"/>
              <a:t>Title Text</a:t>
            </a:r>
          </a:p>
        </p:txBody>
      </p:sp>
      <p:sp>
        <p:nvSpPr>
          <p:cNvPr id="232" name="Shape 232"/>
          <p:cNvSpPr/>
          <p:nvPr/>
        </p:nvSpPr>
        <p:spPr>
          <a:xfrm>
            <a:off x="1432799" y="823065"/>
            <a:ext cx="6278404" cy="793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>
              <a:defRPr sz="1600">
                <a:latin typeface="Roboto Light"/>
                <a:ea typeface="Roboto Light"/>
                <a:cs typeface="Roboto Light"/>
                <a:sym typeface="Roboto Light"/>
              </a:defRPr>
            </a:lvl1pPr>
            <a:lvl2pPr>
              <a:defRPr sz="1600">
                <a:latin typeface="Roboto Light"/>
                <a:ea typeface="Roboto Light"/>
                <a:cs typeface="Roboto Light"/>
                <a:sym typeface="Roboto Light"/>
              </a:defRPr>
            </a:lvl2pPr>
            <a:lvl3pPr>
              <a:defRPr sz="1600">
                <a:latin typeface="Roboto Light"/>
                <a:ea typeface="Roboto Light"/>
                <a:cs typeface="Roboto Light"/>
                <a:sym typeface="Roboto Light"/>
              </a:defRPr>
            </a:lvl3pPr>
            <a:lvl4pPr>
              <a:defRPr sz="1600">
                <a:latin typeface="Roboto Light"/>
                <a:ea typeface="Roboto Light"/>
                <a:cs typeface="Roboto Light"/>
                <a:sym typeface="Roboto Light"/>
              </a:defRPr>
            </a:lvl4pPr>
            <a:lvl5pPr>
              <a:defRPr sz="1600">
                <a:latin typeface="Roboto Light"/>
                <a:ea typeface="Roboto Light"/>
                <a:cs typeface="Roboto Light"/>
                <a:sym typeface="Roboto Light"/>
              </a:defRPr>
            </a:lvl5pPr>
          </a:lstStyle>
          <a:p>
            <a:pPr algn="ctr" defTabSz="309563">
              <a:defRPr sz="1800"/>
            </a:pPr>
            <a:r>
              <a:rPr sz="675" kern="0">
                <a:solidFill>
                  <a:sysClr val="windowText" lastClr="000000"/>
                </a:solidFill>
              </a:rPr>
              <a:t>Body Level One</a:t>
            </a:r>
          </a:p>
          <a:p>
            <a:pPr marL="0" lvl="1" indent="85725" algn="ctr" defTabSz="309563">
              <a:defRPr sz="1800"/>
            </a:pPr>
            <a:r>
              <a:rPr sz="675" kern="0">
                <a:solidFill>
                  <a:sysClr val="windowText" lastClr="000000"/>
                </a:solidFill>
              </a:rPr>
              <a:t>Body Level Two</a:t>
            </a:r>
          </a:p>
          <a:p>
            <a:pPr marL="0" lvl="2" indent="171450" algn="ctr" defTabSz="309563">
              <a:defRPr sz="1800"/>
            </a:pPr>
            <a:r>
              <a:rPr sz="675" kern="0">
                <a:solidFill>
                  <a:sysClr val="windowText" lastClr="000000"/>
                </a:solidFill>
              </a:rPr>
              <a:t>Body Level Three</a:t>
            </a:r>
          </a:p>
          <a:p>
            <a:pPr marL="0" lvl="3" indent="257175" algn="ctr" defTabSz="309563">
              <a:defRPr sz="1800"/>
            </a:pPr>
            <a:r>
              <a:rPr sz="675" kern="0">
                <a:solidFill>
                  <a:sysClr val="windowText" lastClr="000000"/>
                </a:solidFill>
              </a:rPr>
              <a:t>Body Level Four</a:t>
            </a:r>
          </a:p>
          <a:p>
            <a:pPr marL="0" lvl="4" indent="342900" algn="ctr" defTabSz="309563">
              <a:defRPr sz="1800"/>
            </a:pPr>
            <a:r>
              <a:rPr sz="675" kern="0">
                <a:solidFill>
                  <a:sysClr val="windowText" lastClr="000000"/>
                </a:solidFill>
              </a:rPr>
              <a:t>Body Level Five</a:t>
            </a:r>
          </a:p>
        </p:txBody>
      </p:sp>
      <p:sp>
        <p:nvSpPr>
          <p:cNvPr id="233" name="Shape 233"/>
          <p:cNvSpPr/>
          <p:nvPr/>
        </p:nvSpPr>
        <p:spPr>
          <a:xfrm>
            <a:off x="8604997" y="6540500"/>
            <a:ext cx="207449" cy="203200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normAutofit/>
          </a:bodyPr>
          <a:lstStyle/>
          <a:p>
            <a:pPr algn="ctr" defTabSz="309563">
              <a:defRPr sz="180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endParaRPr sz="675" kern="0">
              <a:solidFill>
                <a:srgbClr val="FFFFFF"/>
              </a:solidFill>
              <a:latin typeface="Roboto Regular"/>
              <a:ea typeface="Roboto Regular"/>
              <a:cs typeface="Roboto Regular"/>
              <a:sym typeface="Roboto Regular"/>
            </a:endParaRPr>
          </a:p>
        </p:txBody>
      </p:sp>
      <p:grpSp>
        <p:nvGrpSpPr>
          <p:cNvPr id="236" name="Group 236">
            <a:hlinkClick r:id="" action="ppaction://hlinkshowjump?jump=previousslide"/>
          </p:cNvPr>
          <p:cNvGrpSpPr/>
          <p:nvPr/>
        </p:nvGrpSpPr>
        <p:grpSpPr>
          <a:xfrm>
            <a:off x="8488688" y="6575220"/>
            <a:ext cx="109845" cy="146460"/>
            <a:chOff x="0" y="0"/>
            <a:chExt cx="292918" cy="292918"/>
          </a:xfrm>
        </p:grpSpPr>
        <p:sp>
          <p:nvSpPr>
            <p:cNvPr id="234" name="Shape 234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235" name="Shape 235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239" name="Group 239">
            <a:hlinkClick r:id="" action="ppaction://hlinkshowjump?jump=nextslide"/>
          </p:cNvPr>
          <p:cNvGrpSpPr/>
          <p:nvPr/>
        </p:nvGrpSpPr>
        <p:grpSpPr>
          <a:xfrm flipH="1">
            <a:off x="8807776" y="6575220"/>
            <a:ext cx="109845" cy="146460"/>
            <a:chOff x="0" y="0"/>
            <a:chExt cx="292918" cy="292918"/>
          </a:xfrm>
        </p:grpSpPr>
        <p:sp>
          <p:nvSpPr>
            <p:cNvPr id="237" name="Shape 237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238" name="Shape 238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247" name="Group 247"/>
          <p:cNvGrpSpPr/>
          <p:nvPr/>
        </p:nvGrpSpPr>
        <p:grpSpPr>
          <a:xfrm>
            <a:off x="206257" y="6579295"/>
            <a:ext cx="652434" cy="198656"/>
            <a:chOff x="0" y="0"/>
            <a:chExt cx="1739821" cy="397311"/>
          </a:xfrm>
        </p:grpSpPr>
        <p:grpSp>
          <p:nvGrpSpPr>
            <p:cNvPr id="242" name="Group 242"/>
            <p:cNvGrpSpPr/>
            <p:nvPr/>
          </p:nvGrpSpPr>
          <p:grpSpPr>
            <a:xfrm>
              <a:off x="0" y="16976"/>
              <a:ext cx="378730" cy="275796"/>
              <a:chOff x="0" y="0"/>
              <a:chExt cx="378729" cy="275794"/>
            </a:xfrm>
          </p:grpSpPr>
          <p:sp>
            <p:nvSpPr>
              <p:cNvPr id="240" name="Shape 240"/>
              <p:cNvSpPr/>
              <p:nvPr/>
            </p:nvSpPr>
            <p:spPr>
              <a:xfrm>
                <a:off x="105200" y="0"/>
                <a:ext cx="273530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7316"/>
                    </a:moveTo>
                    <a:cubicBezTo>
                      <a:pt x="21600" y="19682"/>
                      <a:pt x="20404" y="21600"/>
                      <a:pt x="18928" y="21600"/>
                    </a:cubicBezTo>
                    <a:cubicBezTo>
                      <a:pt x="17453" y="21600"/>
                      <a:pt x="16257" y="19682"/>
                      <a:pt x="16257" y="17316"/>
                    </a:cubicBezTo>
                    <a:cubicBezTo>
                      <a:pt x="16257" y="12492"/>
                      <a:pt x="13809" y="8567"/>
                      <a:pt x="10800" y="8567"/>
                    </a:cubicBezTo>
                    <a:cubicBezTo>
                      <a:pt x="7791" y="8567"/>
                      <a:pt x="5343" y="12492"/>
                      <a:pt x="5343" y="17316"/>
                    </a:cubicBezTo>
                    <a:cubicBezTo>
                      <a:pt x="5343" y="19682"/>
                      <a:pt x="4147" y="21600"/>
                      <a:pt x="2672" y="21600"/>
                    </a:cubicBezTo>
                    <a:cubicBezTo>
                      <a:pt x="1197" y="21600"/>
                      <a:pt x="0" y="19682"/>
                      <a:pt x="0" y="17316"/>
                    </a:cubicBezTo>
                    <a:cubicBezTo>
                      <a:pt x="0" y="12691"/>
                      <a:pt x="1123" y="8343"/>
                      <a:pt x="3163" y="5072"/>
                    </a:cubicBezTo>
                    <a:cubicBezTo>
                      <a:pt x="5204" y="1801"/>
                      <a:pt x="7915" y="0"/>
                      <a:pt x="10800" y="0"/>
                    </a:cubicBezTo>
                    <a:cubicBezTo>
                      <a:pt x="13685" y="0"/>
                      <a:pt x="16397" y="1801"/>
                      <a:pt x="18437" y="5072"/>
                    </a:cubicBezTo>
                    <a:cubicBezTo>
                      <a:pt x="20477" y="8343"/>
                      <a:pt x="21600" y="12691"/>
                      <a:pt x="21600" y="17316"/>
                    </a:cubicBezTo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241" name="Shape 241"/>
              <p:cNvSpPr/>
              <p:nvPr/>
            </p:nvSpPr>
            <p:spPr>
              <a:xfrm>
                <a:off x="0" y="105200"/>
                <a:ext cx="273528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003" y="6600"/>
                    </a:moveTo>
                    <a:cubicBezTo>
                      <a:pt x="17003" y="3730"/>
                      <a:pt x="18459" y="1393"/>
                      <a:pt x="20250" y="1393"/>
                    </a:cubicBezTo>
                    <a:cubicBezTo>
                      <a:pt x="20499" y="1393"/>
                      <a:pt x="20740" y="1442"/>
                      <a:pt x="20972" y="1527"/>
                    </a:cubicBezTo>
                    <a:cubicBezTo>
                      <a:pt x="20482" y="594"/>
                      <a:pt x="19749" y="0"/>
                      <a:pt x="18928" y="0"/>
                    </a:cubicBezTo>
                    <a:cubicBezTo>
                      <a:pt x="17453" y="0"/>
                      <a:pt x="16257" y="1918"/>
                      <a:pt x="16257" y="4284"/>
                    </a:cubicBezTo>
                    <a:cubicBezTo>
                      <a:pt x="16257" y="6254"/>
                      <a:pt x="15844" y="8067"/>
                      <a:pt x="15156" y="9532"/>
                    </a:cubicBezTo>
                    <a:cubicBezTo>
                      <a:pt x="16156" y="9547"/>
                      <a:pt x="16966" y="10855"/>
                      <a:pt x="16966" y="12461"/>
                    </a:cubicBezTo>
                    <a:cubicBezTo>
                      <a:pt x="16966" y="14077"/>
                      <a:pt x="16146" y="15392"/>
                      <a:pt x="15138" y="15392"/>
                    </a:cubicBezTo>
                    <a:cubicBezTo>
                      <a:pt x="14130" y="15392"/>
                      <a:pt x="13310" y="14077"/>
                      <a:pt x="13310" y="12461"/>
                    </a:cubicBezTo>
                    <a:cubicBezTo>
                      <a:pt x="13310" y="12313"/>
                      <a:pt x="13319" y="12169"/>
                      <a:pt x="13333" y="12027"/>
                    </a:cubicBezTo>
                    <a:cubicBezTo>
                      <a:pt x="12575" y="12667"/>
                      <a:pt x="11714" y="13033"/>
                      <a:pt x="10800" y="13033"/>
                    </a:cubicBezTo>
                    <a:cubicBezTo>
                      <a:pt x="9907" y="13033"/>
                      <a:pt x="9065" y="12681"/>
                      <a:pt x="8321" y="12068"/>
                    </a:cubicBezTo>
                    <a:cubicBezTo>
                      <a:pt x="8331" y="12197"/>
                      <a:pt x="8339" y="12327"/>
                      <a:pt x="8339" y="12461"/>
                    </a:cubicBezTo>
                    <a:cubicBezTo>
                      <a:pt x="8339" y="14077"/>
                      <a:pt x="7519" y="15392"/>
                      <a:pt x="6511" y="15392"/>
                    </a:cubicBezTo>
                    <a:cubicBezTo>
                      <a:pt x="5503" y="15392"/>
                      <a:pt x="4683" y="14077"/>
                      <a:pt x="4683" y="12461"/>
                    </a:cubicBezTo>
                    <a:cubicBezTo>
                      <a:pt x="4683" y="10880"/>
                      <a:pt x="5468" y="9591"/>
                      <a:pt x="6446" y="9535"/>
                    </a:cubicBezTo>
                    <a:cubicBezTo>
                      <a:pt x="5757" y="8071"/>
                      <a:pt x="5343" y="6255"/>
                      <a:pt x="5343" y="4284"/>
                    </a:cubicBezTo>
                    <a:cubicBezTo>
                      <a:pt x="5343" y="1918"/>
                      <a:pt x="4147" y="0"/>
                      <a:pt x="2671" y="0"/>
                    </a:cubicBezTo>
                    <a:cubicBezTo>
                      <a:pt x="1843" y="0"/>
                      <a:pt x="1103" y="605"/>
                      <a:pt x="613" y="1554"/>
                    </a:cubicBezTo>
                    <a:cubicBezTo>
                      <a:pt x="865" y="1453"/>
                      <a:pt x="1127" y="1393"/>
                      <a:pt x="1399" y="1393"/>
                    </a:cubicBezTo>
                    <a:cubicBezTo>
                      <a:pt x="3190" y="1393"/>
                      <a:pt x="4646" y="3730"/>
                      <a:pt x="4646" y="6600"/>
                    </a:cubicBezTo>
                    <a:cubicBezTo>
                      <a:pt x="4646" y="9472"/>
                      <a:pt x="3190" y="11808"/>
                      <a:pt x="1399" y="11808"/>
                    </a:cubicBezTo>
                    <a:cubicBezTo>
                      <a:pt x="1284" y="11808"/>
                      <a:pt x="1171" y="11799"/>
                      <a:pt x="1060" y="11780"/>
                    </a:cubicBezTo>
                    <a:cubicBezTo>
                      <a:pt x="1581" y="13519"/>
                      <a:pt x="2287" y="15123"/>
                      <a:pt x="3163" y="16528"/>
                    </a:cubicBezTo>
                    <a:cubicBezTo>
                      <a:pt x="4357" y="18443"/>
                      <a:pt x="5783" y="19849"/>
                      <a:pt x="7337" y="20690"/>
                    </a:cubicBezTo>
                    <a:cubicBezTo>
                      <a:pt x="7583" y="17880"/>
                      <a:pt x="9088" y="15708"/>
                      <a:pt x="10908" y="15708"/>
                    </a:cubicBezTo>
                    <a:cubicBezTo>
                      <a:pt x="12703" y="15708"/>
                      <a:pt x="14192" y="17823"/>
                      <a:pt x="14467" y="20580"/>
                    </a:cubicBezTo>
                    <a:cubicBezTo>
                      <a:pt x="15943" y="19728"/>
                      <a:pt x="17295" y="18359"/>
                      <a:pt x="18437" y="16528"/>
                    </a:cubicBezTo>
                    <a:cubicBezTo>
                      <a:pt x="19312" y="15125"/>
                      <a:pt x="20017" y="13522"/>
                      <a:pt x="20539" y="11785"/>
                    </a:cubicBezTo>
                    <a:cubicBezTo>
                      <a:pt x="20444" y="11799"/>
                      <a:pt x="20348" y="11808"/>
                      <a:pt x="20250" y="11808"/>
                    </a:cubicBezTo>
                    <a:cubicBezTo>
                      <a:pt x="18459" y="11808"/>
                      <a:pt x="17003" y="9472"/>
                      <a:pt x="17003" y="6600"/>
                    </a:cubicBezTo>
                    <a:close/>
                    <a:moveTo>
                      <a:pt x="21563" y="3598"/>
                    </a:moveTo>
                    <a:cubicBezTo>
                      <a:pt x="21191" y="3178"/>
                      <a:pt x="20738" y="2930"/>
                      <a:pt x="20250" y="2930"/>
                    </a:cubicBezTo>
                    <a:cubicBezTo>
                      <a:pt x="18988" y="2930"/>
                      <a:pt x="17961" y="4577"/>
                      <a:pt x="17961" y="6600"/>
                    </a:cubicBezTo>
                    <a:cubicBezTo>
                      <a:pt x="17961" y="8625"/>
                      <a:pt x="18988" y="10271"/>
                      <a:pt x="20250" y="10271"/>
                    </a:cubicBezTo>
                    <a:cubicBezTo>
                      <a:pt x="20507" y="10271"/>
                      <a:pt x="20753" y="10200"/>
                      <a:pt x="20983" y="10075"/>
                    </a:cubicBezTo>
                    <a:cubicBezTo>
                      <a:pt x="21388" y="8239"/>
                      <a:pt x="21600" y="6288"/>
                      <a:pt x="21600" y="4284"/>
                    </a:cubicBezTo>
                    <a:cubicBezTo>
                      <a:pt x="21600" y="4049"/>
                      <a:pt x="21585" y="3822"/>
                      <a:pt x="21563" y="3598"/>
                    </a:cubicBezTo>
                    <a:close/>
                    <a:moveTo>
                      <a:pt x="3688" y="6600"/>
                    </a:moveTo>
                    <a:cubicBezTo>
                      <a:pt x="3688" y="4577"/>
                      <a:pt x="2661" y="2930"/>
                      <a:pt x="1399" y="2930"/>
                    </a:cubicBezTo>
                    <a:cubicBezTo>
                      <a:pt x="886" y="2930"/>
                      <a:pt x="413" y="3205"/>
                      <a:pt x="31" y="3664"/>
                    </a:cubicBezTo>
                    <a:cubicBezTo>
                      <a:pt x="13" y="3867"/>
                      <a:pt x="0" y="4073"/>
                      <a:pt x="0" y="4284"/>
                    </a:cubicBezTo>
                    <a:cubicBezTo>
                      <a:pt x="0" y="6276"/>
                      <a:pt x="210" y="8216"/>
                      <a:pt x="610" y="10042"/>
                    </a:cubicBezTo>
                    <a:cubicBezTo>
                      <a:pt x="856" y="10188"/>
                      <a:pt x="1121" y="10271"/>
                      <a:pt x="1399" y="10271"/>
                    </a:cubicBezTo>
                    <a:cubicBezTo>
                      <a:pt x="2661" y="10271"/>
                      <a:pt x="3688" y="8625"/>
                      <a:pt x="3688" y="6600"/>
                    </a:cubicBezTo>
                    <a:close/>
                    <a:moveTo>
                      <a:pt x="5642" y="12461"/>
                    </a:moveTo>
                    <a:cubicBezTo>
                      <a:pt x="5642" y="13229"/>
                      <a:pt x="6032" y="13855"/>
                      <a:pt x="6511" y="13855"/>
                    </a:cubicBezTo>
                    <a:cubicBezTo>
                      <a:pt x="6991" y="13855"/>
                      <a:pt x="7380" y="13229"/>
                      <a:pt x="7380" y="12461"/>
                    </a:cubicBezTo>
                    <a:cubicBezTo>
                      <a:pt x="7380" y="11693"/>
                      <a:pt x="6991" y="11067"/>
                      <a:pt x="6511" y="11067"/>
                    </a:cubicBezTo>
                    <a:cubicBezTo>
                      <a:pt x="6032" y="11067"/>
                      <a:pt x="5642" y="11693"/>
                      <a:pt x="5642" y="12461"/>
                    </a:cubicBezTo>
                    <a:close/>
                    <a:moveTo>
                      <a:pt x="15138" y="13855"/>
                    </a:moveTo>
                    <a:cubicBezTo>
                      <a:pt x="15617" y="13855"/>
                      <a:pt x="16007" y="13229"/>
                      <a:pt x="16007" y="12461"/>
                    </a:cubicBezTo>
                    <a:cubicBezTo>
                      <a:pt x="16007" y="11693"/>
                      <a:pt x="15617" y="11067"/>
                      <a:pt x="15138" y="11067"/>
                    </a:cubicBezTo>
                    <a:cubicBezTo>
                      <a:pt x="14659" y="11067"/>
                      <a:pt x="14269" y="11693"/>
                      <a:pt x="14269" y="12461"/>
                    </a:cubicBezTo>
                    <a:cubicBezTo>
                      <a:pt x="14269" y="13229"/>
                      <a:pt x="14659" y="13855"/>
                      <a:pt x="15138" y="13855"/>
                    </a:cubicBezTo>
                    <a:close/>
                    <a:moveTo>
                      <a:pt x="10908" y="17245"/>
                    </a:moveTo>
                    <a:cubicBezTo>
                      <a:pt x="9525" y="17245"/>
                      <a:pt x="8387" y="18952"/>
                      <a:pt x="8268" y="21121"/>
                    </a:cubicBezTo>
                    <a:cubicBezTo>
                      <a:pt x="9088" y="21435"/>
                      <a:pt x="9936" y="21600"/>
                      <a:pt x="10800" y="21600"/>
                    </a:cubicBezTo>
                    <a:cubicBezTo>
                      <a:pt x="11738" y="21600"/>
                      <a:pt x="12658" y="21406"/>
                      <a:pt x="13542" y="21036"/>
                    </a:cubicBezTo>
                    <a:cubicBezTo>
                      <a:pt x="13399" y="18908"/>
                      <a:pt x="12273" y="17245"/>
                      <a:pt x="10908" y="1724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246" name="Group 246"/>
            <p:cNvGrpSpPr/>
            <p:nvPr/>
          </p:nvGrpSpPr>
          <p:grpSpPr>
            <a:xfrm>
              <a:off x="451491" y="-1"/>
              <a:ext cx="1288331" cy="397313"/>
              <a:chOff x="0" y="0"/>
              <a:chExt cx="1288330" cy="397311"/>
            </a:xfrm>
          </p:grpSpPr>
          <p:sp>
            <p:nvSpPr>
              <p:cNvPr id="243" name="Shape 243"/>
              <p:cNvSpPr/>
              <p:nvPr/>
            </p:nvSpPr>
            <p:spPr>
              <a:xfrm>
                <a:off x="0" y="0"/>
                <a:ext cx="1288331" cy="267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09" y="0"/>
                    </a:moveTo>
                    <a:cubicBezTo>
                      <a:pt x="11534" y="0"/>
                      <a:pt x="11413" y="501"/>
                      <a:pt x="11413" y="1340"/>
                    </a:cubicBezTo>
                    <a:cubicBezTo>
                      <a:pt x="11413" y="2179"/>
                      <a:pt x="11534" y="2681"/>
                      <a:pt x="11709" y="2681"/>
                    </a:cubicBezTo>
                    <a:lnTo>
                      <a:pt x="12014" y="2681"/>
                    </a:lnTo>
                    <a:lnTo>
                      <a:pt x="12014" y="18319"/>
                    </a:lnTo>
                    <a:lnTo>
                      <a:pt x="11709" y="18319"/>
                    </a:lnTo>
                    <a:cubicBezTo>
                      <a:pt x="11534" y="18319"/>
                      <a:pt x="11413" y="18820"/>
                      <a:pt x="11413" y="19659"/>
                    </a:cubicBezTo>
                    <a:cubicBezTo>
                      <a:pt x="11413" y="20498"/>
                      <a:pt x="11534" y="21000"/>
                      <a:pt x="11709" y="21000"/>
                    </a:cubicBezTo>
                    <a:lnTo>
                      <a:pt x="12960" y="21000"/>
                    </a:lnTo>
                    <a:cubicBezTo>
                      <a:pt x="13134" y="21000"/>
                      <a:pt x="13256" y="20498"/>
                      <a:pt x="13256" y="19659"/>
                    </a:cubicBezTo>
                    <a:cubicBezTo>
                      <a:pt x="13256" y="18820"/>
                      <a:pt x="13134" y="18319"/>
                      <a:pt x="12960" y="18319"/>
                    </a:cubicBezTo>
                    <a:lnTo>
                      <a:pt x="12571" y="18319"/>
                    </a:lnTo>
                    <a:lnTo>
                      <a:pt x="12571" y="2681"/>
                    </a:lnTo>
                    <a:lnTo>
                      <a:pt x="13613" y="2681"/>
                    </a:lnTo>
                    <a:cubicBezTo>
                      <a:pt x="13871" y="2681"/>
                      <a:pt x="14055" y="3073"/>
                      <a:pt x="14179" y="3686"/>
                    </a:cubicBezTo>
                    <a:cubicBezTo>
                      <a:pt x="14303" y="4297"/>
                      <a:pt x="14368" y="5355"/>
                      <a:pt x="14368" y="6730"/>
                    </a:cubicBezTo>
                    <a:cubicBezTo>
                      <a:pt x="14368" y="8105"/>
                      <a:pt x="14303" y="9163"/>
                      <a:pt x="14179" y="9774"/>
                    </a:cubicBezTo>
                    <a:cubicBezTo>
                      <a:pt x="14055" y="10387"/>
                      <a:pt x="13871" y="10723"/>
                      <a:pt x="13613" y="10723"/>
                    </a:cubicBezTo>
                    <a:lnTo>
                      <a:pt x="13123" y="10723"/>
                    </a:lnTo>
                    <a:cubicBezTo>
                      <a:pt x="12948" y="10723"/>
                      <a:pt x="12826" y="11225"/>
                      <a:pt x="12826" y="12064"/>
                    </a:cubicBezTo>
                    <a:cubicBezTo>
                      <a:pt x="12826" y="12903"/>
                      <a:pt x="12948" y="13404"/>
                      <a:pt x="13123" y="13404"/>
                    </a:cubicBezTo>
                    <a:lnTo>
                      <a:pt x="13613" y="13404"/>
                    </a:lnTo>
                    <a:cubicBezTo>
                      <a:pt x="14043" y="13404"/>
                      <a:pt x="14378" y="12863"/>
                      <a:pt x="14612" y="11673"/>
                    </a:cubicBezTo>
                    <a:cubicBezTo>
                      <a:pt x="14842" y="10498"/>
                      <a:pt x="14960" y="8860"/>
                      <a:pt x="14960" y="6744"/>
                    </a:cubicBezTo>
                    <a:cubicBezTo>
                      <a:pt x="14960" y="4628"/>
                      <a:pt x="14842" y="2962"/>
                      <a:pt x="14612" y="1787"/>
                    </a:cubicBezTo>
                    <a:cubicBezTo>
                      <a:pt x="14378" y="597"/>
                      <a:pt x="14043" y="0"/>
                      <a:pt x="13613" y="0"/>
                    </a:cubicBezTo>
                    <a:lnTo>
                      <a:pt x="11709" y="0"/>
                    </a:lnTo>
                    <a:close/>
                    <a:moveTo>
                      <a:pt x="84" y="2052"/>
                    </a:moveTo>
                    <a:cubicBezTo>
                      <a:pt x="27" y="2052"/>
                      <a:pt x="0" y="2199"/>
                      <a:pt x="0" y="2471"/>
                    </a:cubicBezTo>
                    <a:cubicBezTo>
                      <a:pt x="0" y="2746"/>
                      <a:pt x="27" y="2876"/>
                      <a:pt x="84" y="2876"/>
                    </a:cubicBezTo>
                    <a:lnTo>
                      <a:pt x="482" y="2876"/>
                    </a:lnTo>
                    <a:cubicBezTo>
                      <a:pt x="539" y="2876"/>
                      <a:pt x="569" y="3009"/>
                      <a:pt x="569" y="3281"/>
                    </a:cubicBezTo>
                    <a:lnTo>
                      <a:pt x="569" y="19952"/>
                    </a:lnTo>
                    <a:cubicBezTo>
                      <a:pt x="569" y="20226"/>
                      <a:pt x="539" y="20357"/>
                      <a:pt x="482" y="20357"/>
                    </a:cubicBezTo>
                    <a:lnTo>
                      <a:pt x="84" y="20357"/>
                    </a:lnTo>
                    <a:cubicBezTo>
                      <a:pt x="27" y="20357"/>
                      <a:pt x="0" y="20490"/>
                      <a:pt x="0" y="20762"/>
                    </a:cubicBezTo>
                    <a:cubicBezTo>
                      <a:pt x="0" y="21036"/>
                      <a:pt x="27" y="21181"/>
                      <a:pt x="84" y="21181"/>
                    </a:cubicBezTo>
                    <a:lnTo>
                      <a:pt x="1335" y="21181"/>
                    </a:lnTo>
                    <a:cubicBezTo>
                      <a:pt x="1393" y="21181"/>
                      <a:pt x="1420" y="21036"/>
                      <a:pt x="1420" y="20762"/>
                    </a:cubicBezTo>
                    <a:cubicBezTo>
                      <a:pt x="1420" y="20490"/>
                      <a:pt x="1393" y="20357"/>
                      <a:pt x="1335" y="20357"/>
                    </a:cubicBezTo>
                    <a:lnTo>
                      <a:pt x="825" y="20357"/>
                    </a:lnTo>
                    <a:cubicBezTo>
                      <a:pt x="768" y="20357"/>
                      <a:pt x="737" y="20226"/>
                      <a:pt x="737" y="19952"/>
                    </a:cubicBezTo>
                    <a:lnTo>
                      <a:pt x="737" y="3965"/>
                    </a:lnTo>
                    <a:cubicBezTo>
                      <a:pt x="737" y="3820"/>
                      <a:pt x="744" y="3750"/>
                      <a:pt x="755" y="3742"/>
                    </a:cubicBezTo>
                    <a:cubicBezTo>
                      <a:pt x="766" y="3733"/>
                      <a:pt x="776" y="3753"/>
                      <a:pt x="784" y="3826"/>
                    </a:cubicBezTo>
                    <a:lnTo>
                      <a:pt x="2375" y="20762"/>
                    </a:lnTo>
                    <a:cubicBezTo>
                      <a:pt x="2401" y="21036"/>
                      <a:pt x="2443" y="21181"/>
                      <a:pt x="2500" y="21181"/>
                    </a:cubicBezTo>
                    <a:cubicBezTo>
                      <a:pt x="2557" y="21181"/>
                      <a:pt x="2598" y="21036"/>
                      <a:pt x="2625" y="20762"/>
                    </a:cubicBezTo>
                    <a:lnTo>
                      <a:pt x="4215" y="3826"/>
                    </a:lnTo>
                    <a:cubicBezTo>
                      <a:pt x="4223" y="3753"/>
                      <a:pt x="4233" y="3733"/>
                      <a:pt x="4245" y="3742"/>
                    </a:cubicBezTo>
                    <a:cubicBezTo>
                      <a:pt x="4256" y="3750"/>
                      <a:pt x="4259" y="3820"/>
                      <a:pt x="4259" y="3965"/>
                    </a:cubicBezTo>
                    <a:lnTo>
                      <a:pt x="4259" y="19952"/>
                    </a:lnTo>
                    <a:cubicBezTo>
                      <a:pt x="4259" y="20226"/>
                      <a:pt x="4231" y="20357"/>
                      <a:pt x="4175" y="20357"/>
                    </a:cubicBezTo>
                    <a:lnTo>
                      <a:pt x="3664" y="20357"/>
                    </a:lnTo>
                    <a:cubicBezTo>
                      <a:pt x="3607" y="20357"/>
                      <a:pt x="3580" y="20490"/>
                      <a:pt x="3580" y="20762"/>
                    </a:cubicBezTo>
                    <a:cubicBezTo>
                      <a:pt x="3580" y="21036"/>
                      <a:pt x="3607" y="21181"/>
                      <a:pt x="3664" y="21181"/>
                    </a:cubicBezTo>
                    <a:lnTo>
                      <a:pt x="4912" y="21181"/>
                    </a:lnTo>
                    <a:cubicBezTo>
                      <a:pt x="4969" y="21181"/>
                      <a:pt x="4999" y="21036"/>
                      <a:pt x="4999" y="20762"/>
                    </a:cubicBezTo>
                    <a:cubicBezTo>
                      <a:pt x="4999" y="20490"/>
                      <a:pt x="4969" y="20357"/>
                      <a:pt x="4912" y="20357"/>
                    </a:cubicBezTo>
                    <a:lnTo>
                      <a:pt x="4517" y="20357"/>
                    </a:lnTo>
                    <a:cubicBezTo>
                      <a:pt x="4460" y="20357"/>
                      <a:pt x="4430" y="20226"/>
                      <a:pt x="4430" y="19952"/>
                    </a:cubicBezTo>
                    <a:lnTo>
                      <a:pt x="4430" y="3281"/>
                    </a:lnTo>
                    <a:cubicBezTo>
                      <a:pt x="4430" y="3009"/>
                      <a:pt x="4460" y="2876"/>
                      <a:pt x="4517" y="2876"/>
                    </a:cubicBezTo>
                    <a:lnTo>
                      <a:pt x="4912" y="2876"/>
                    </a:lnTo>
                    <a:cubicBezTo>
                      <a:pt x="4969" y="2876"/>
                      <a:pt x="4999" y="2746"/>
                      <a:pt x="4999" y="2471"/>
                    </a:cubicBezTo>
                    <a:cubicBezTo>
                      <a:pt x="4999" y="2199"/>
                      <a:pt x="4969" y="2052"/>
                      <a:pt x="4912" y="2052"/>
                    </a:cubicBezTo>
                    <a:lnTo>
                      <a:pt x="4288" y="2052"/>
                    </a:lnTo>
                    <a:cubicBezTo>
                      <a:pt x="4246" y="2052"/>
                      <a:pt x="4216" y="2090"/>
                      <a:pt x="4195" y="2164"/>
                    </a:cubicBezTo>
                    <a:cubicBezTo>
                      <a:pt x="4174" y="2235"/>
                      <a:pt x="4157" y="2344"/>
                      <a:pt x="4146" y="2471"/>
                    </a:cubicBezTo>
                    <a:lnTo>
                      <a:pt x="2555" y="19408"/>
                    </a:lnTo>
                    <a:cubicBezTo>
                      <a:pt x="2517" y="19790"/>
                      <a:pt x="2479" y="19790"/>
                      <a:pt x="2442" y="19408"/>
                    </a:cubicBezTo>
                    <a:lnTo>
                      <a:pt x="851" y="2471"/>
                    </a:lnTo>
                    <a:cubicBezTo>
                      <a:pt x="839" y="2344"/>
                      <a:pt x="825" y="2235"/>
                      <a:pt x="804" y="2164"/>
                    </a:cubicBezTo>
                    <a:cubicBezTo>
                      <a:pt x="783" y="2090"/>
                      <a:pt x="753" y="2052"/>
                      <a:pt x="711" y="2052"/>
                    </a:cubicBezTo>
                    <a:lnTo>
                      <a:pt x="84" y="2052"/>
                    </a:lnTo>
                    <a:close/>
                    <a:moveTo>
                      <a:pt x="17277" y="5222"/>
                    </a:moveTo>
                    <a:cubicBezTo>
                      <a:pt x="17138" y="5222"/>
                      <a:pt x="17008" y="5330"/>
                      <a:pt x="16885" y="5557"/>
                    </a:cubicBezTo>
                    <a:cubicBezTo>
                      <a:pt x="16772" y="5765"/>
                      <a:pt x="16666" y="6030"/>
                      <a:pt x="16575" y="6325"/>
                    </a:cubicBezTo>
                    <a:cubicBezTo>
                      <a:pt x="16535" y="6450"/>
                      <a:pt x="16500" y="6511"/>
                      <a:pt x="16464" y="6646"/>
                    </a:cubicBezTo>
                    <a:cubicBezTo>
                      <a:pt x="16446" y="5920"/>
                      <a:pt x="16331" y="5362"/>
                      <a:pt x="16171" y="5362"/>
                    </a:cubicBezTo>
                    <a:lnTo>
                      <a:pt x="15602" y="5362"/>
                    </a:lnTo>
                    <a:cubicBezTo>
                      <a:pt x="15427" y="5362"/>
                      <a:pt x="15306" y="6087"/>
                      <a:pt x="15306" y="6925"/>
                    </a:cubicBezTo>
                    <a:cubicBezTo>
                      <a:pt x="15306" y="7764"/>
                      <a:pt x="15427" y="8489"/>
                      <a:pt x="15602" y="8489"/>
                    </a:cubicBezTo>
                    <a:lnTo>
                      <a:pt x="15915" y="8489"/>
                    </a:lnTo>
                    <a:lnTo>
                      <a:pt x="15915" y="18319"/>
                    </a:lnTo>
                    <a:lnTo>
                      <a:pt x="15602" y="18319"/>
                    </a:lnTo>
                    <a:cubicBezTo>
                      <a:pt x="15427" y="18319"/>
                      <a:pt x="15306" y="18820"/>
                      <a:pt x="15306" y="19659"/>
                    </a:cubicBezTo>
                    <a:cubicBezTo>
                      <a:pt x="15306" y="20498"/>
                      <a:pt x="15427" y="21000"/>
                      <a:pt x="15602" y="21000"/>
                    </a:cubicBezTo>
                    <a:lnTo>
                      <a:pt x="16795" y="21000"/>
                    </a:lnTo>
                    <a:cubicBezTo>
                      <a:pt x="16970" y="21000"/>
                      <a:pt x="17091" y="20498"/>
                      <a:pt x="17091" y="19659"/>
                    </a:cubicBezTo>
                    <a:cubicBezTo>
                      <a:pt x="17091" y="18820"/>
                      <a:pt x="16970" y="18319"/>
                      <a:pt x="16795" y="18319"/>
                    </a:cubicBezTo>
                    <a:lnTo>
                      <a:pt x="16473" y="18319"/>
                    </a:lnTo>
                    <a:lnTo>
                      <a:pt x="16473" y="11030"/>
                    </a:lnTo>
                    <a:cubicBezTo>
                      <a:pt x="16566" y="10507"/>
                      <a:pt x="16612" y="10028"/>
                      <a:pt x="16694" y="9592"/>
                    </a:cubicBezTo>
                    <a:cubicBezTo>
                      <a:pt x="16767" y="9192"/>
                      <a:pt x="16859" y="8819"/>
                      <a:pt x="16966" y="8489"/>
                    </a:cubicBezTo>
                    <a:cubicBezTo>
                      <a:pt x="17058" y="8210"/>
                      <a:pt x="17161" y="8070"/>
                      <a:pt x="17280" y="8070"/>
                    </a:cubicBezTo>
                    <a:cubicBezTo>
                      <a:pt x="17441" y="8070"/>
                      <a:pt x="17555" y="8252"/>
                      <a:pt x="17634" y="8615"/>
                    </a:cubicBezTo>
                    <a:cubicBezTo>
                      <a:pt x="17712" y="8970"/>
                      <a:pt x="17747" y="9386"/>
                      <a:pt x="17747" y="9927"/>
                    </a:cubicBezTo>
                    <a:cubicBezTo>
                      <a:pt x="17747" y="10766"/>
                      <a:pt x="17869" y="11352"/>
                      <a:pt x="18044" y="11352"/>
                    </a:cubicBezTo>
                    <a:cubicBezTo>
                      <a:pt x="18218" y="11352"/>
                      <a:pt x="18343" y="10766"/>
                      <a:pt x="18343" y="9927"/>
                    </a:cubicBezTo>
                    <a:cubicBezTo>
                      <a:pt x="18343" y="9289"/>
                      <a:pt x="18318" y="8677"/>
                      <a:pt x="18270" y="8112"/>
                    </a:cubicBezTo>
                    <a:cubicBezTo>
                      <a:pt x="18221" y="7535"/>
                      <a:pt x="18148" y="7015"/>
                      <a:pt x="18052" y="6576"/>
                    </a:cubicBezTo>
                    <a:cubicBezTo>
                      <a:pt x="17958" y="6147"/>
                      <a:pt x="17845" y="5808"/>
                      <a:pt x="17715" y="5571"/>
                    </a:cubicBezTo>
                    <a:cubicBezTo>
                      <a:pt x="17587" y="5335"/>
                      <a:pt x="17438" y="5222"/>
                      <a:pt x="17277" y="5222"/>
                    </a:cubicBezTo>
                    <a:close/>
                    <a:moveTo>
                      <a:pt x="19997" y="5362"/>
                    </a:moveTo>
                    <a:cubicBezTo>
                      <a:pt x="19767" y="5362"/>
                      <a:pt x="19548" y="5565"/>
                      <a:pt x="19350" y="5962"/>
                    </a:cubicBezTo>
                    <a:cubicBezTo>
                      <a:pt x="19151" y="6362"/>
                      <a:pt x="18980" y="6931"/>
                      <a:pt x="18839" y="7651"/>
                    </a:cubicBezTo>
                    <a:cubicBezTo>
                      <a:pt x="18699" y="8366"/>
                      <a:pt x="18589" y="9238"/>
                      <a:pt x="18511" y="10235"/>
                    </a:cubicBezTo>
                    <a:cubicBezTo>
                      <a:pt x="18434" y="11218"/>
                      <a:pt x="18395" y="12313"/>
                      <a:pt x="18395" y="13488"/>
                    </a:cubicBezTo>
                    <a:cubicBezTo>
                      <a:pt x="18395" y="14662"/>
                      <a:pt x="18434" y="15744"/>
                      <a:pt x="18511" y="16727"/>
                    </a:cubicBezTo>
                    <a:cubicBezTo>
                      <a:pt x="18589" y="17724"/>
                      <a:pt x="18699" y="18597"/>
                      <a:pt x="18839" y="19310"/>
                    </a:cubicBezTo>
                    <a:cubicBezTo>
                      <a:pt x="18980" y="20031"/>
                      <a:pt x="19150" y="20599"/>
                      <a:pt x="19350" y="21000"/>
                    </a:cubicBezTo>
                    <a:cubicBezTo>
                      <a:pt x="19547" y="21396"/>
                      <a:pt x="19765" y="21600"/>
                      <a:pt x="19997" y="21600"/>
                    </a:cubicBezTo>
                    <a:cubicBezTo>
                      <a:pt x="20229" y="21600"/>
                      <a:pt x="20448" y="21396"/>
                      <a:pt x="20645" y="21000"/>
                    </a:cubicBezTo>
                    <a:cubicBezTo>
                      <a:pt x="20845" y="20599"/>
                      <a:pt x="21016" y="20029"/>
                      <a:pt x="21156" y="19310"/>
                    </a:cubicBezTo>
                    <a:cubicBezTo>
                      <a:pt x="21296" y="18595"/>
                      <a:pt x="21406" y="17723"/>
                      <a:pt x="21484" y="16727"/>
                    </a:cubicBezTo>
                    <a:cubicBezTo>
                      <a:pt x="21561" y="15742"/>
                      <a:pt x="21600" y="14661"/>
                      <a:pt x="21600" y="13488"/>
                    </a:cubicBezTo>
                    <a:cubicBezTo>
                      <a:pt x="21600" y="12314"/>
                      <a:pt x="21561" y="11220"/>
                      <a:pt x="21484" y="10235"/>
                    </a:cubicBezTo>
                    <a:cubicBezTo>
                      <a:pt x="21406" y="9238"/>
                      <a:pt x="21296" y="8367"/>
                      <a:pt x="21156" y="7651"/>
                    </a:cubicBezTo>
                    <a:cubicBezTo>
                      <a:pt x="21015" y="6931"/>
                      <a:pt x="20844" y="6363"/>
                      <a:pt x="20645" y="5962"/>
                    </a:cubicBezTo>
                    <a:cubicBezTo>
                      <a:pt x="20447" y="5565"/>
                      <a:pt x="20228" y="5362"/>
                      <a:pt x="19997" y="5362"/>
                    </a:cubicBezTo>
                    <a:close/>
                    <a:moveTo>
                      <a:pt x="6312" y="7247"/>
                    </a:moveTo>
                    <a:cubicBezTo>
                      <a:pt x="6187" y="7247"/>
                      <a:pt x="6067" y="7329"/>
                      <a:pt x="5957" y="7484"/>
                    </a:cubicBezTo>
                    <a:cubicBezTo>
                      <a:pt x="5847" y="7638"/>
                      <a:pt x="5751" y="7829"/>
                      <a:pt x="5664" y="8056"/>
                    </a:cubicBezTo>
                    <a:cubicBezTo>
                      <a:pt x="5577" y="8285"/>
                      <a:pt x="5498" y="8541"/>
                      <a:pt x="5432" y="8824"/>
                    </a:cubicBezTo>
                    <a:cubicBezTo>
                      <a:pt x="5365" y="9106"/>
                      <a:pt x="5314" y="9365"/>
                      <a:pt x="5272" y="9620"/>
                    </a:cubicBezTo>
                    <a:cubicBezTo>
                      <a:pt x="5238" y="9838"/>
                      <a:pt x="5244" y="10029"/>
                      <a:pt x="5290" y="10193"/>
                    </a:cubicBezTo>
                    <a:cubicBezTo>
                      <a:pt x="5335" y="10356"/>
                      <a:pt x="5375" y="10327"/>
                      <a:pt x="5409" y="10109"/>
                    </a:cubicBezTo>
                    <a:cubicBezTo>
                      <a:pt x="5443" y="9891"/>
                      <a:pt x="5487" y="9663"/>
                      <a:pt x="5542" y="9425"/>
                    </a:cubicBezTo>
                    <a:cubicBezTo>
                      <a:pt x="5597" y="9190"/>
                      <a:pt x="5660" y="8983"/>
                      <a:pt x="5734" y="8782"/>
                    </a:cubicBezTo>
                    <a:cubicBezTo>
                      <a:pt x="5808" y="8583"/>
                      <a:pt x="5892" y="8404"/>
                      <a:pt x="5986" y="8266"/>
                    </a:cubicBezTo>
                    <a:cubicBezTo>
                      <a:pt x="6081" y="8129"/>
                      <a:pt x="6190" y="8070"/>
                      <a:pt x="6312" y="8070"/>
                    </a:cubicBezTo>
                    <a:cubicBezTo>
                      <a:pt x="6448" y="8070"/>
                      <a:pt x="6570" y="8159"/>
                      <a:pt x="6680" y="8350"/>
                    </a:cubicBezTo>
                    <a:cubicBezTo>
                      <a:pt x="6790" y="8540"/>
                      <a:pt x="6883" y="8807"/>
                      <a:pt x="6959" y="9145"/>
                    </a:cubicBezTo>
                    <a:cubicBezTo>
                      <a:pt x="7035" y="9481"/>
                      <a:pt x="7091" y="9871"/>
                      <a:pt x="7133" y="10318"/>
                    </a:cubicBezTo>
                    <a:cubicBezTo>
                      <a:pt x="7175" y="10766"/>
                      <a:pt x="7197" y="11247"/>
                      <a:pt x="7197" y="11756"/>
                    </a:cubicBezTo>
                    <a:lnTo>
                      <a:pt x="7197" y="16950"/>
                    </a:lnTo>
                    <a:cubicBezTo>
                      <a:pt x="7118" y="17642"/>
                      <a:pt x="7021" y="18263"/>
                      <a:pt x="6907" y="18807"/>
                    </a:cubicBezTo>
                    <a:cubicBezTo>
                      <a:pt x="6808" y="19282"/>
                      <a:pt x="6690" y="19705"/>
                      <a:pt x="6550" y="20078"/>
                    </a:cubicBezTo>
                    <a:cubicBezTo>
                      <a:pt x="6410" y="20451"/>
                      <a:pt x="6248" y="20637"/>
                      <a:pt x="6062" y="20637"/>
                    </a:cubicBezTo>
                    <a:cubicBezTo>
                      <a:pt x="5778" y="20637"/>
                      <a:pt x="5565" y="20296"/>
                      <a:pt x="5423" y="19631"/>
                    </a:cubicBezTo>
                    <a:cubicBezTo>
                      <a:pt x="5281" y="18966"/>
                      <a:pt x="5208" y="18115"/>
                      <a:pt x="5208" y="17076"/>
                    </a:cubicBezTo>
                    <a:cubicBezTo>
                      <a:pt x="5208" y="16567"/>
                      <a:pt x="5227" y="16102"/>
                      <a:pt x="5264" y="15666"/>
                    </a:cubicBezTo>
                    <a:cubicBezTo>
                      <a:pt x="5299" y="15230"/>
                      <a:pt x="5355" y="14844"/>
                      <a:pt x="5435" y="14535"/>
                    </a:cubicBezTo>
                    <a:cubicBezTo>
                      <a:pt x="5514" y="14224"/>
                      <a:pt x="5615" y="13990"/>
                      <a:pt x="5737" y="13809"/>
                    </a:cubicBezTo>
                    <a:cubicBezTo>
                      <a:pt x="5858" y="13628"/>
                      <a:pt x="6005" y="13530"/>
                      <a:pt x="6175" y="13530"/>
                    </a:cubicBezTo>
                    <a:lnTo>
                      <a:pt x="6770" y="13530"/>
                    </a:lnTo>
                    <a:cubicBezTo>
                      <a:pt x="6827" y="13530"/>
                      <a:pt x="6857" y="13398"/>
                      <a:pt x="6857" y="13125"/>
                    </a:cubicBezTo>
                    <a:cubicBezTo>
                      <a:pt x="6857" y="12852"/>
                      <a:pt x="6827" y="12706"/>
                      <a:pt x="6770" y="12706"/>
                    </a:cubicBezTo>
                    <a:lnTo>
                      <a:pt x="6175" y="12706"/>
                    </a:lnTo>
                    <a:cubicBezTo>
                      <a:pt x="5990" y="12706"/>
                      <a:pt x="5825" y="12828"/>
                      <a:pt x="5685" y="13055"/>
                    </a:cubicBezTo>
                    <a:cubicBezTo>
                      <a:pt x="5544" y="13284"/>
                      <a:pt x="5427" y="13585"/>
                      <a:pt x="5330" y="13976"/>
                    </a:cubicBezTo>
                    <a:cubicBezTo>
                      <a:pt x="5234" y="14369"/>
                      <a:pt x="5162" y="14831"/>
                      <a:pt x="5113" y="15359"/>
                    </a:cubicBezTo>
                    <a:cubicBezTo>
                      <a:pt x="5063" y="15886"/>
                      <a:pt x="5037" y="16457"/>
                      <a:pt x="5037" y="17076"/>
                    </a:cubicBezTo>
                    <a:cubicBezTo>
                      <a:pt x="5037" y="17696"/>
                      <a:pt x="5059" y="18280"/>
                      <a:pt x="5101" y="18807"/>
                    </a:cubicBezTo>
                    <a:cubicBezTo>
                      <a:pt x="5143" y="19336"/>
                      <a:pt x="5204" y="19784"/>
                      <a:pt x="5290" y="20176"/>
                    </a:cubicBezTo>
                    <a:cubicBezTo>
                      <a:pt x="5375" y="20567"/>
                      <a:pt x="5483" y="20882"/>
                      <a:pt x="5612" y="21111"/>
                    </a:cubicBezTo>
                    <a:cubicBezTo>
                      <a:pt x="5741" y="21339"/>
                      <a:pt x="5892" y="21446"/>
                      <a:pt x="6062" y="21446"/>
                    </a:cubicBezTo>
                    <a:cubicBezTo>
                      <a:pt x="6198" y="21446"/>
                      <a:pt x="6322" y="21363"/>
                      <a:pt x="6434" y="21181"/>
                    </a:cubicBezTo>
                    <a:cubicBezTo>
                      <a:pt x="6545" y="21000"/>
                      <a:pt x="6646" y="20781"/>
                      <a:pt x="6735" y="20525"/>
                    </a:cubicBezTo>
                    <a:cubicBezTo>
                      <a:pt x="6824" y="20271"/>
                      <a:pt x="6899" y="19997"/>
                      <a:pt x="6962" y="19715"/>
                    </a:cubicBezTo>
                    <a:cubicBezTo>
                      <a:pt x="7024" y="19434"/>
                      <a:pt x="7073" y="19181"/>
                      <a:pt x="7107" y="18961"/>
                    </a:cubicBezTo>
                    <a:cubicBezTo>
                      <a:pt x="7122" y="18871"/>
                      <a:pt x="7134" y="18831"/>
                      <a:pt x="7145" y="18821"/>
                    </a:cubicBezTo>
                    <a:cubicBezTo>
                      <a:pt x="7156" y="18812"/>
                      <a:pt x="7166" y="18826"/>
                      <a:pt x="7174" y="18863"/>
                    </a:cubicBezTo>
                    <a:cubicBezTo>
                      <a:pt x="7181" y="18900"/>
                      <a:pt x="7187" y="18944"/>
                      <a:pt x="7191" y="19017"/>
                    </a:cubicBezTo>
                    <a:cubicBezTo>
                      <a:pt x="7195" y="19089"/>
                      <a:pt x="7197" y="19166"/>
                      <a:pt x="7197" y="19240"/>
                    </a:cubicBezTo>
                    <a:lnTo>
                      <a:pt x="7197" y="20762"/>
                    </a:lnTo>
                    <a:cubicBezTo>
                      <a:pt x="7197" y="21036"/>
                      <a:pt x="7224" y="21181"/>
                      <a:pt x="7281" y="21181"/>
                    </a:cubicBezTo>
                    <a:lnTo>
                      <a:pt x="7850" y="21181"/>
                    </a:lnTo>
                    <a:cubicBezTo>
                      <a:pt x="7907" y="21181"/>
                      <a:pt x="7935" y="21036"/>
                      <a:pt x="7935" y="20762"/>
                    </a:cubicBezTo>
                    <a:cubicBezTo>
                      <a:pt x="7935" y="20490"/>
                      <a:pt x="7907" y="20357"/>
                      <a:pt x="7850" y="20357"/>
                    </a:cubicBezTo>
                    <a:lnTo>
                      <a:pt x="7453" y="20357"/>
                    </a:lnTo>
                    <a:cubicBezTo>
                      <a:pt x="7396" y="20357"/>
                      <a:pt x="7368" y="20226"/>
                      <a:pt x="7368" y="19952"/>
                    </a:cubicBezTo>
                    <a:lnTo>
                      <a:pt x="7368" y="11756"/>
                    </a:lnTo>
                    <a:cubicBezTo>
                      <a:pt x="7368" y="11136"/>
                      <a:pt x="7342" y="10558"/>
                      <a:pt x="7293" y="10011"/>
                    </a:cubicBezTo>
                    <a:cubicBezTo>
                      <a:pt x="7244" y="9465"/>
                      <a:pt x="7175" y="8983"/>
                      <a:pt x="7084" y="8573"/>
                    </a:cubicBezTo>
                    <a:cubicBezTo>
                      <a:pt x="6993" y="8163"/>
                      <a:pt x="6881" y="7833"/>
                      <a:pt x="6750" y="7596"/>
                    </a:cubicBezTo>
                    <a:cubicBezTo>
                      <a:pt x="6619" y="7359"/>
                      <a:pt x="6475" y="7247"/>
                      <a:pt x="6312" y="7247"/>
                    </a:cubicBezTo>
                    <a:close/>
                    <a:moveTo>
                      <a:pt x="20055" y="8042"/>
                    </a:moveTo>
                    <a:cubicBezTo>
                      <a:pt x="20212" y="8042"/>
                      <a:pt x="20353" y="8172"/>
                      <a:pt x="20476" y="8419"/>
                    </a:cubicBezTo>
                    <a:cubicBezTo>
                      <a:pt x="20599" y="8666"/>
                      <a:pt x="20701" y="8997"/>
                      <a:pt x="20787" y="9439"/>
                    </a:cubicBezTo>
                    <a:cubicBezTo>
                      <a:pt x="20873" y="9884"/>
                      <a:pt x="20942" y="10433"/>
                      <a:pt x="20990" y="11072"/>
                    </a:cubicBezTo>
                    <a:cubicBezTo>
                      <a:pt x="21040" y="11734"/>
                      <a:pt x="21066" y="12484"/>
                      <a:pt x="21066" y="13306"/>
                    </a:cubicBezTo>
                    <a:cubicBezTo>
                      <a:pt x="21066" y="14146"/>
                      <a:pt x="21040" y="14909"/>
                      <a:pt x="20990" y="15568"/>
                    </a:cubicBezTo>
                    <a:cubicBezTo>
                      <a:pt x="20942" y="16209"/>
                      <a:pt x="20873" y="16758"/>
                      <a:pt x="20787" y="17202"/>
                    </a:cubicBezTo>
                    <a:cubicBezTo>
                      <a:pt x="20702" y="17638"/>
                      <a:pt x="20599" y="17989"/>
                      <a:pt x="20479" y="18221"/>
                    </a:cubicBezTo>
                    <a:cubicBezTo>
                      <a:pt x="20356" y="18462"/>
                      <a:pt x="20213" y="18584"/>
                      <a:pt x="20055" y="18584"/>
                    </a:cubicBezTo>
                    <a:cubicBezTo>
                      <a:pt x="19898" y="18584"/>
                      <a:pt x="19755" y="18462"/>
                      <a:pt x="19632" y="18221"/>
                    </a:cubicBezTo>
                    <a:cubicBezTo>
                      <a:pt x="19512" y="17989"/>
                      <a:pt x="19409" y="17650"/>
                      <a:pt x="19324" y="17216"/>
                    </a:cubicBezTo>
                    <a:cubicBezTo>
                      <a:pt x="19237" y="16765"/>
                      <a:pt x="19170" y="16221"/>
                      <a:pt x="19121" y="15568"/>
                    </a:cubicBezTo>
                    <a:cubicBezTo>
                      <a:pt x="19071" y="14913"/>
                      <a:pt x="19045" y="14151"/>
                      <a:pt x="19045" y="13306"/>
                    </a:cubicBezTo>
                    <a:cubicBezTo>
                      <a:pt x="19045" y="12479"/>
                      <a:pt x="19071" y="11729"/>
                      <a:pt x="19121" y="11072"/>
                    </a:cubicBezTo>
                    <a:cubicBezTo>
                      <a:pt x="19170" y="10429"/>
                      <a:pt x="19238" y="9881"/>
                      <a:pt x="19324" y="9439"/>
                    </a:cubicBezTo>
                    <a:cubicBezTo>
                      <a:pt x="19410" y="8995"/>
                      <a:pt x="19511" y="8667"/>
                      <a:pt x="19635" y="8419"/>
                    </a:cubicBezTo>
                    <a:cubicBezTo>
                      <a:pt x="19757" y="8172"/>
                      <a:pt x="19899" y="8042"/>
                      <a:pt x="20055" y="80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244" name="Shape 244"/>
              <p:cNvSpPr/>
              <p:nvPr/>
            </p:nvSpPr>
            <p:spPr>
              <a:xfrm>
                <a:off x="376801" y="88659"/>
                <a:ext cx="283710" cy="3086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60" extrusionOk="0">
                    <a:moveTo>
                      <a:pt x="21213" y="11458"/>
                    </a:moveTo>
                    <a:lnTo>
                      <a:pt x="19665" y="11458"/>
                    </a:lnTo>
                    <a:cubicBezTo>
                      <a:pt x="19526" y="11458"/>
                      <a:pt x="19407" y="11423"/>
                      <a:pt x="19303" y="11352"/>
                    </a:cubicBezTo>
                    <a:cubicBezTo>
                      <a:pt x="19200" y="11281"/>
                      <a:pt x="19106" y="11198"/>
                      <a:pt x="19020" y="11103"/>
                    </a:cubicBezTo>
                    <a:lnTo>
                      <a:pt x="15331" y="6393"/>
                    </a:lnTo>
                    <a:cubicBezTo>
                      <a:pt x="15227" y="6251"/>
                      <a:pt x="15227" y="6109"/>
                      <a:pt x="15331" y="5967"/>
                    </a:cubicBezTo>
                    <a:lnTo>
                      <a:pt x="18242" y="2078"/>
                    </a:lnTo>
                    <a:cubicBezTo>
                      <a:pt x="18311" y="1983"/>
                      <a:pt x="18401" y="1899"/>
                      <a:pt x="18513" y="1828"/>
                    </a:cubicBezTo>
                    <a:cubicBezTo>
                      <a:pt x="18530" y="1817"/>
                      <a:pt x="18584" y="1790"/>
                      <a:pt x="18658" y="1754"/>
                    </a:cubicBezTo>
                    <a:cubicBezTo>
                      <a:pt x="19600" y="1650"/>
                      <a:pt x="20445" y="1250"/>
                      <a:pt x="21072" y="657"/>
                    </a:cubicBezTo>
                    <a:cubicBezTo>
                      <a:pt x="21234" y="504"/>
                      <a:pt x="21230" y="258"/>
                      <a:pt x="21064" y="110"/>
                    </a:cubicBezTo>
                    <a:cubicBezTo>
                      <a:pt x="20896" y="-39"/>
                      <a:pt x="20630" y="-36"/>
                      <a:pt x="20467" y="118"/>
                    </a:cubicBezTo>
                    <a:cubicBezTo>
                      <a:pt x="19916" y="637"/>
                      <a:pt x="19162" y="966"/>
                      <a:pt x="18322" y="1002"/>
                    </a:cubicBezTo>
                    <a:lnTo>
                      <a:pt x="17812" y="990"/>
                    </a:lnTo>
                    <a:cubicBezTo>
                      <a:pt x="17055" y="913"/>
                      <a:pt x="16380" y="594"/>
                      <a:pt x="15873" y="117"/>
                    </a:cubicBezTo>
                    <a:cubicBezTo>
                      <a:pt x="15710" y="-37"/>
                      <a:pt x="15443" y="-40"/>
                      <a:pt x="15276" y="110"/>
                    </a:cubicBezTo>
                    <a:cubicBezTo>
                      <a:pt x="15109" y="259"/>
                      <a:pt x="15106" y="504"/>
                      <a:pt x="15269" y="657"/>
                    </a:cubicBezTo>
                    <a:lnTo>
                      <a:pt x="15268" y="657"/>
                    </a:lnTo>
                    <a:cubicBezTo>
                      <a:pt x="15838" y="1195"/>
                      <a:pt x="16587" y="1573"/>
                      <a:pt x="17425" y="1717"/>
                    </a:cubicBezTo>
                    <a:cubicBezTo>
                      <a:pt x="17428" y="1728"/>
                      <a:pt x="17435" y="1739"/>
                      <a:pt x="17437" y="1751"/>
                    </a:cubicBezTo>
                    <a:cubicBezTo>
                      <a:pt x="17459" y="1838"/>
                      <a:pt x="17430" y="1972"/>
                      <a:pt x="17345" y="2067"/>
                    </a:cubicBezTo>
                    <a:lnTo>
                      <a:pt x="14867" y="5352"/>
                    </a:lnTo>
                    <a:cubicBezTo>
                      <a:pt x="14746" y="5525"/>
                      <a:pt x="14626" y="5525"/>
                      <a:pt x="14506" y="5352"/>
                    </a:cubicBezTo>
                    <a:lnTo>
                      <a:pt x="11411" y="1400"/>
                    </a:lnTo>
                    <a:cubicBezTo>
                      <a:pt x="11324" y="1305"/>
                      <a:pt x="11310" y="1221"/>
                      <a:pt x="11372" y="1150"/>
                    </a:cubicBezTo>
                    <a:cubicBezTo>
                      <a:pt x="11431" y="1079"/>
                      <a:pt x="11530" y="1045"/>
                      <a:pt x="11668" y="1045"/>
                    </a:cubicBezTo>
                    <a:lnTo>
                      <a:pt x="13732" y="1045"/>
                    </a:lnTo>
                    <a:cubicBezTo>
                      <a:pt x="13989" y="1045"/>
                      <a:pt x="14119" y="926"/>
                      <a:pt x="14119" y="690"/>
                    </a:cubicBezTo>
                    <a:cubicBezTo>
                      <a:pt x="14119" y="453"/>
                      <a:pt x="13989" y="335"/>
                      <a:pt x="13732" y="335"/>
                    </a:cubicBezTo>
                    <a:lnTo>
                      <a:pt x="8315" y="335"/>
                    </a:lnTo>
                    <a:cubicBezTo>
                      <a:pt x="8056" y="335"/>
                      <a:pt x="7928" y="453"/>
                      <a:pt x="7928" y="690"/>
                    </a:cubicBezTo>
                    <a:cubicBezTo>
                      <a:pt x="7928" y="926"/>
                      <a:pt x="8056" y="1045"/>
                      <a:pt x="8315" y="1045"/>
                    </a:cubicBezTo>
                    <a:lnTo>
                      <a:pt x="9863" y="1045"/>
                    </a:lnTo>
                    <a:cubicBezTo>
                      <a:pt x="10000" y="1045"/>
                      <a:pt x="10124" y="1079"/>
                      <a:pt x="10237" y="1150"/>
                    </a:cubicBezTo>
                    <a:cubicBezTo>
                      <a:pt x="10348" y="1221"/>
                      <a:pt x="10438" y="1305"/>
                      <a:pt x="10508" y="1400"/>
                    </a:cubicBezTo>
                    <a:lnTo>
                      <a:pt x="14066" y="5967"/>
                    </a:lnTo>
                    <a:cubicBezTo>
                      <a:pt x="14170" y="6109"/>
                      <a:pt x="14170" y="6251"/>
                      <a:pt x="14066" y="6393"/>
                    </a:cubicBezTo>
                    <a:lnTo>
                      <a:pt x="2579" y="20495"/>
                    </a:lnTo>
                    <a:cubicBezTo>
                      <a:pt x="2492" y="20590"/>
                      <a:pt x="2399" y="20674"/>
                      <a:pt x="2295" y="20745"/>
                    </a:cubicBezTo>
                    <a:cubicBezTo>
                      <a:pt x="2192" y="20816"/>
                      <a:pt x="2072" y="20850"/>
                      <a:pt x="1935" y="20850"/>
                    </a:cubicBezTo>
                    <a:lnTo>
                      <a:pt x="387" y="20850"/>
                    </a:lnTo>
                    <a:cubicBezTo>
                      <a:pt x="128" y="20850"/>
                      <a:pt x="0" y="20969"/>
                      <a:pt x="0" y="21205"/>
                    </a:cubicBezTo>
                    <a:cubicBezTo>
                      <a:pt x="0" y="21442"/>
                      <a:pt x="128" y="21560"/>
                      <a:pt x="387" y="21560"/>
                    </a:cubicBezTo>
                    <a:lnTo>
                      <a:pt x="5803" y="21560"/>
                    </a:lnTo>
                    <a:cubicBezTo>
                      <a:pt x="6061" y="21560"/>
                      <a:pt x="6190" y="21442"/>
                      <a:pt x="6190" y="21205"/>
                    </a:cubicBezTo>
                    <a:cubicBezTo>
                      <a:pt x="6190" y="20969"/>
                      <a:pt x="6061" y="20850"/>
                      <a:pt x="5803" y="20850"/>
                    </a:cubicBezTo>
                    <a:lnTo>
                      <a:pt x="3740" y="20850"/>
                    </a:lnTo>
                    <a:cubicBezTo>
                      <a:pt x="3602" y="20850"/>
                      <a:pt x="3504" y="20816"/>
                      <a:pt x="3442" y="20745"/>
                    </a:cubicBezTo>
                    <a:cubicBezTo>
                      <a:pt x="3382" y="20674"/>
                      <a:pt x="3395" y="20590"/>
                      <a:pt x="3481" y="20495"/>
                    </a:cubicBezTo>
                    <a:lnTo>
                      <a:pt x="14506" y="6985"/>
                    </a:lnTo>
                    <a:cubicBezTo>
                      <a:pt x="14626" y="6827"/>
                      <a:pt x="14746" y="6827"/>
                      <a:pt x="14867" y="6985"/>
                    </a:cubicBezTo>
                    <a:lnTo>
                      <a:pt x="18117" y="11103"/>
                    </a:lnTo>
                    <a:cubicBezTo>
                      <a:pt x="18204" y="11198"/>
                      <a:pt x="18216" y="11281"/>
                      <a:pt x="18156" y="11352"/>
                    </a:cubicBezTo>
                    <a:cubicBezTo>
                      <a:pt x="18095" y="11423"/>
                      <a:pt x="17996" y="11458"/>
                      <a:pt x="17859" y="11458"/>
                    </a:cubicBezTo>
                    <a:lnTo>
                      <a:pt x="15795" y="11458"/>
                    </a:lnTo>
                    <a:cubicBezTo>
                      <a:pt x="15537" y="11458"/>
                      <a:pt x="15409" y="11577"/>
                      <a:pt x="15409" y="11813"/>
                    </a:cubicBezTo>
                    <a:cubicBezTo>
                      <a:pt x="15409" y="12050"/>
                      <a:pt x="15537" y="12167"/>
                      <a:pt x="15795" y="12167"/>
                    </a:cubicBezTo>
                    <a:lnTo>
                      <a:pt x="21213" y="12167"/>
                    </a:lnTo>
                    <a:cubicBezTo>
                      <a:pt x="21470" y="12167"/>
                      <a:pt x="21600" y="12050"/>
                      <a:pt x="21600" y="11813"/>
                    </a:cubicBezTo>
                    <a:cubicBezTo>
                      <a:pt x="21600" y="11577"/>
                      <a:pt x="21470" y="11458"/>
                      <a:pt x="21213" y="1145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245" name="Shape 245"/>
              <p:cNvSpPr/>
              <p:nvPr/>
            </p:nvSpPr>
            <p:spPr>
              <a:xfrm>
                <a:off x="592908" y="72035"/>
                <a:ext cx="44769" cy="20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802" y="11979"/>
                    </a:moveTo>
                    <a:cubicBezTo>
                      <a:pt x="15493" y="11979"/>
                      <a:pt x="14427" y="10116"/>
                      <a:pt x="14427" y="7815"/>
                    </a:cubicBezTo>
                    <a:cubicBezTo>
                      <a:pt x="14427" y="5520"/>
                      <a:pt x="15493" y="3657"/>
                      <a:pt x="16802" y="3657"/>
                    </a:cubicBezTo>
                    <a:cubicBezTo>
                      <a:pt x="18118" y="3657"/>
                      <a:pt x="19185" y="5520"/>
                      <a:pt x="19185" y="7815"/>
                    </a:cubicBezTo>
                    <a:cubicBezTo>
                      <a:pt x="19185" y="10116"/>
                      <a:pt x="18118" y="11979"/>
                      <a:pt x="16802" y="11979"/>
                    </a:cubicBezTo>
                    <a:close/>
                    <a:moveTo>
                      <a:pt x="10799" y="0"/>
                    </a:moveTo>
                    <a:cubicBezTo>
                      <a:pt x="4837" y="0"/>
                      <a:pt x="0" y="4833"/>
                      <a:pt x="0" y="10803"/>
                    </a:cubicBezTo>
                    <a:cubicBezTo>
                      <a:pt x="0" y="16767"/>
                      <a:pt x="4837" y="21600"/>
                      <a:pt x="10799" y="21600"/>
                    </a:cubicBezTo>
                    <a:cubicBezTo>
                      <a:pt x="16761" y="21600"/>
                      <a:pt x="21600" y="16767"/>
                      <a:pt x="21600" y="10803"/>
                    </a:cubicBezTo>
                    <a:cubicBezTo>
                      <a:pt x="21600" y="4833"/>
                      <a:pt x="16761" y="0"/>
                      <a:pt x="107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5697010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4135653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1"/>
          <p:cNvGrpSpPr/>
          <p:nvPr/>
        </p:nvGrpSpPr>
        <p:grpSpPr>
          <a:xfrm>
            <a:off x="206257" y="6579295"/>
            <a:ext cx="652434" cy="198656"/>
            <a:chOff x="0" y="0"/>
            <a:chExt cx="1739821" cy="397311"/>
          </a:xfrm>
        </p:grpSpPr>
        <p:grpSp>
          <p:nvGrpSpPr>
            <p:cNvPr id="46" name="Group 46"/>
            <p:cNvGrpSpPr/>
            <p:nvPr/>
          </p:nvGrpSpPr>
          <p:grpSpPr>
            <a:xfrm>
              <a:off x="0" y="16976"/>
              <a:ext cx="378730" cy="275796"/>
              <a:chOff x="0" y="0"/>
              <a:chExt cx="378729" cy="275794"/>
            </a:xfrm>
          </p:grpSpPr>
          <p:sp>
            <p:nvSpPr>
              <p:cNvPr id="44" name="Shape 44"/>
              <p:cNvSpPr/>
              <p:nvPr/>
            </p:nvSpPr>
            <p:spPr>
              <a:xfrm>
                <a:off x="105200" y="0"/>
                <a:ext cx="273530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7316"/>
                    </a:moveTo>
                    <a:cubicBezTo>
                      <a:pt x="21600" y="19682"/>
                      <a:pt x="20404" y="21600"/>
                      <a:pt x="18928" y="21600"/>
                    </a:cubicBezTo>
                    <a:cubicBezTo>
                      <a:pt x="17453" y="21600"/>
                      <a:pt x="16257" y="19682"/>
                      <a:pt x="16257" y="17316"/>
                    </a:cubicBezTo>
                    <a:cubicBezTo>
                      <a:pt x="16257" y="12492"/>
                      <a:pt x="13809" y="8567"/>
                      <a:pt x="10800" y="8567"/>
                    </a:cubicBezTo>
                    <a:cubicBezTo>
                      <a:pt x="7791" y="8567"/>
                      <a:pt x="5343" y="12492"/>
                      <a:pt x="5343" y="17316"/>
                    </a:cubicBezTo>
                    <a:cubicBezTo>
                      <a:pt x="5343" y="19682"/>
                      <a:pt x="4147" y="21600"/>
                      <a:pt x="2672" y="21600"/>
                    </a:cubicBezTo>
                    <a:cubicBezTo>
                      <a:pt x="1197" y="21600"/>
                      <a:pt x="0" y="19682"/>
                      <a:pt x="0" y="17316"/>
                    </a:cubicBezTo>
                    <a:cubicBezTo>
                      <a:pt x="0" y="12691"/>
                      <a:pt x="1123" y="8343"/>
                      <a:pt x="3163" y="5072"/>
                    </a:cubicBezTo>
                    <a:cubicBezTo>
                      <a:pt x="5204" y="1801"/>
                      <a:pt x="7915" y="0"/>
                      <a:pt x="10800" y="0"/>
                    </a:cubicBezTo>
                    <a:cubicBezTo>
                      <a:pt x="13685" y="0"/>
                      <a:pt x="16397" y="1801"/>
                      <a:pt x="18437" y="5072"/>
                    </a:cubicBezTo>
                    <a:cubicBezTo>
                      <a:pt x="20477" y="8343"/>
                      <a:pt x="21600" y="12691"/>
                      <a:pt x="21600" y="17316"/>
                    </a:cubicBezTo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45" name="Shape 45"/>
              <p:cNvSpPr/>
              <p:nvPr/>
            </p:nvSpPr>
            <p:spPr>
              <a:xfrm>
                <a:off x="0" y="105200"/>
                <a:ext cx="273528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003" y="6600"/>
                    </a:moveTo>
                    <a:cubicBezTo>
                      <a:pt x="17003" y="3730"/>
                      <a:pt x="18459" y="1393"/>
                      <a:pt x="20250" y="1393"/>
                    </a:cubicBezTo>
                    <a:cubicBezTo>
                      <a:pt x="20499" y="1393"/>
                      <a:pt x="20740" y="1442"/>
                      <a:pt x="20972" y="1527"/>
                    </a:cubicBezTo>
                    <a:cubicBezTo>
                      <a:pt x="20482" y="594"/>
                      <a:pt x="19749" y="0"/>
                      <a:pt x="18928" y="0"/>
                    </a:cubicBezTo>
                    <a:cubicBezTo>
                      <a:pt x="17453" y="0"/>
                      <a:pt x="16257" y="1918"/>
                      <a:pt x="16257" y="4284"/>
                    </a:cubicBezTo>
                    <a:cubicBezTo>
                      <a:pt x="16257" y="6254"/>
                      <a:pt x="15844" y="8067"/>
                      <a:pt x="15156" y="9532"/>
                    </a:cubicBezTo>
                    <a:cubicBezTo>
                      <a:pt x="16156" y="9547"/>
                      <a:pt x="16966" y="10855"/>
                      <a:pt x="16966" y="12461"/>
                    </a:cubicBezTo>
                    <a:cubicBezTo>
                      <a:pt x="16966" y="14077"/>
                      <a:pt x="16146" y="15392"/>
                      <a:pt x="15138" y="15392"/>
                    </a:cubicBezTo>
                    <a:cubicBezTo>
                      <a:pt x="14130" y="15392"/>
                      <a:pt x="13310" y="14077"/>
                      <a:pt x="13310" y="12461"/>
                    </a:cubicBezTo>
                    <a:cubicBezTo>
                      <a:pt x="13310" y="12313"/>
                      <a:pt x="13319" y="12169"/>
                      <a:pt x="13333" y="12027"/>
                    </a:cubicBezTo>
                    <a:cubicBezTo>
                      <a:pt x="12575" y="12667"/>
                      <a:pt x="11714" y="13033"/>
                      <a:pt x="10800" y="13033"/>
                    </a:cubicBezTo>
                    <a:cubicBezTo>
                      <a:pt x="9907" y="13033"/>
                      <a:pt x="9065" y="12681"/>
                      <a:pt x="8321" y="12068"/>
                    </a:cubicBezTo>
                    <a:cubicBezTo>
                      <a:pt x="8331" y="12197"/>
                      <a:pt x="8339" y="12327"/>
                      <a:pt x="8339" y="12461"/>
                    </a:cubicBezTo>
                    <a:cubicBezTo>
                      <a:pt x="8339" y="14077"/>
                      <a:pt x="7519" y="15392"/>
                      <a:pt x="6511" y="15392"/>
                    </a:cubicBezTo>
                    <a:cubicBezTo>
                      <a:pt x="5503" y="15392"/>
                      <a:pt x="4683" y="14077"/>
                      <a:pt x="4683" y="12461"/>
                    </a:cubicBezTo>
                    <a:cubicBezTo>
                      <a:pt x="4683" y="10880"/>
                      <a:pt x="5468" y="9591"/>
                      <a:pt x="6446" y="9535"/>
                    </a:cubicBezTo>
                    <a:cubicBezTo>
                      <a:pt x="5757" y="8071"/>
                      <a:pt x="5343" y="6255"/>
                      <a:pt x="5343" y="4284"/>
                    </a:cubicBezTo>
                    <a:cubicBezTo>
                      <a:pt x="5343" y="1918"/>
                      <a:pt x="4147" y="0"/>
                      <a:pt x="2671" y="0"/>
                    </a:cubicBezTo>
                    <a:cubicBezTo>
                      <a:pt x="1843" y="0"/>
                      <a:pt x="1103" y="605"/>
                      <a:pt x="613" y="1554"/>
                    </a:cubicBezTo>
                    <a:cubicBezTo>
                      <a:pt x="865" y="1453"/>
                      <a:pt x="1127" y="1393"/>
                      <a:pt x="1399" y="1393"/>
                    </a:cubicBezTo>
                    <a:cubicBezTo>
                      <a:pt x="3190" y="1393"/>
                      <a:pt x="4646" y="3730"/>
                      <a:pt x="4646" y="6600"/>
                    </a:cubicBezTo>
                    <a:cubicBezTo>
                      <a:pt x="4646" y="9472"/>
                      <a:pt x="3190" y="11808"/>
                      <a:pt x="1399" y="11808"/>
                    </a:cubicBezTo>
                    <a:cubicBezTo>
                      <a:pt x="1284" y="11808"/>
                      <a:pt x="1171" y="11799"/>
                      <a:pt x="1060" y="11780"/>
                    </a:cubicBezTo>
                    <a:cubicBezTo>
                      <a:pt x="1581" y="13519"/>
                      <a:pt x="2287" y="15123"/>
                      <a:pt x="3163" y="16528"/>
                    </a:cubicBezTo>
                    <a:cubicBezTo>
                      <a:pt x="4357" y="18443"/>
                      <a:pt x="5783" y="19849"/>
                      <a:pt x="7337" y="20690"/>
                    </a:cubicBezTo>
                    <a:cubicBezTo>
                      <a:pt x="7583" y="17880"/>
                      <a:pt x="9088" y="15708"/>
                      <a:pt x="10908" y="15708"/>
                    </a:cubicBezTo>
                    <a:cubicBezTo>
                      <a:pt x="12703" y="15708"/>
                      <a:pt x="14192" y="17823"/>
                      <a:pt x="14467" y="20580"/>
                    </a:cubicBezTo>
                    <a:cubicBezTo>
                      <a:pt x="15943" y="19728"/>
                      <a:pt x="17295" y="18359"/>
                      <a:pt x="18437" y="16528"/>
                    </a:cubicBezTo>
                    <a:cubicBezTo>
                      <a:pt x="19312" y="15125"/>
                      <a:pt x="20017" y="13522"/>
                      <a:pt x="20539" y="11785"/>
                    </a:cubicBezTo>
                    <a:cubicBezTo>
                      <a:pt x="20444" y="11799"/>
                      <a:pt x="20348" y="11808"/>
                      <a:pt x="20250" y="11808"/>
                    </a:cubicBezTo>
                    <a:cubicBezTo>
                      <a:pt x="18459" y="11808"/>
                      <a:pt x="17003" y="9472"/>
                      <a:pt x="17003" y="6600"/>
                    </a:cubicBezTo>
                    <a:close/>
                    <a:moveTo>
                      <a:pt x="21563" y="3598"/>
                    </a:moveTo>
                    <a:cubicBezTo>
                      <a:pt x="21191" y="3178"/>
                      <a:pt x="20738" y="2930"/>
                      <a:pt x="20250" y="2930"/>
                    </a:cubicBezTo>
                    <a:cubicBezTo>
                      <a:pt x="18988" y="2930"/>
                      <a:pt x="17961" y="4577"/>
                      <a:pt x="17961" y="6600"/>
                    </a:cubicBezTo>
                    <a:cubicBezTo>
                      <a:pt x="17961" y="8625"/>
                      <a:pt x="18988" y="10271"/>
                      <a:pt x="20250" y="10271"/>
                    </a:cubicBezTo>
                    <a:cubicBezTo>
                      <a:pt x="20507" y="10271"/>
                      <a:pt x="20753" y="10200"/>
                      <a:pt x="20983" y="10075"/>
                    </a:cubicBezTo>
                    <a:cubicBezTo>
                      <a:pt x="21388" y="8239"/>
                      <a:pt x="21600" y="6288"/>
                      <a:pt x="21600" y="4284"/>
                    </a:cubicBezTo>
                    <a:cubicBezTo>
                      <a:pt x="21600" y="4049"/>
                      <a:pt x="21585" y="3822"/>
                      <a:pt x="21563" y="3598"/>
                    </a:cubicBezTo>
                    <a:close/>
                    <a:moveTo>
                      <a:pt x="3688" y="6600"/>
                    </a:moveTo>
                    <a:cubicBezTo>
                      <a:pt x="3688" y="4577"/>
                      <a:pt x="2661" y="2930"/>
                      <a:pt x="1399" y="2930"/>
                    </a:cubicBezTo>
                    <a:cubicBezTo>
                      <a:pt x="886" y="2930"/>
                      <a:pt x="413" y="3205"/>
                      <a:pt x="31" y="3664"/>
                    </a:cubicBezTo>
                    <a:cubicBezTo>
                      <a:pt x="13" y="3867"/>
                      <a:pt x="0" y="4073"/>
                      <a:pt x="0" y="4284"/>
                    </a:cubicBezTo>
                    <a:cubicBezTo>
                      <a:pt x="0" y="6276"/>
                      <a:pt x="210" y="8216"/>
                      <a:pt x="610" y="10042"/>
                    </a:cubicBezTo>
                    <a:cubicBezTo>
                      <a:pt x="856" y="10188"/>
                      <a:pt x="1121" y="10271"/>
                      <a:pt x="1399" y="10271"/>
                    </a:cubicBezTo>
                    <a:cubicBezTo>
                      <a:pt x="2661" y="10271"/>
                      <a:pt x="3688" y="8625"/>
                      <a:pt x="3688" y="6600"/>
                    </a:cubicBezTo>
                    <a:close/>
                    <a:moveTo>
                      <a:pt x="5642" y="12461"/>
                    </a:moveTo>
                    <a:cubicBezTo>
                      <a:pt x="5642" y="13229"/>
                      <a:pt x="6032" y="13855"/>
                      <a:pt x="6511" y="13855"/>
                    </a:cubicBezTo>
                    <a:cubicBezTo>
                      <a:pt x="6991" y="13855"/>
                      <a:pt x="7380" y="13229"/>
                      <a:pt x="7380" y="12461"/>
                    </a:cubicBezTo>
                    <a:cubicBezTo>
                      <a:pt x="7380" y="11693"/>
                      <a:pt x="6991" y="11067"/>
                      <a:pt x="6511" y="11067"/>
                    </a:cubicBezTo>
                    <a:cubicBezTo>
                      <a:pt x="6032" y="11067"/>
                      <a:pt x="5642" y="11693"/>
                      <a:pt x="5642" y="12461"/>
                    </a:cubicBezTo>
                    <a:close/>
                    <a:moveTo>
                      <a:pt x="15138" y="13855"/>
                    </a:moveTo>
                    <a:cubicBezTo>
                      <a:pt x="15617" y="13855"/>
                      <a:pt x="16007" y="13229"/>
                      <a:pt x="16007" y="12461"/>
                    </a:cubicBezTo>
                    <a:cubicBezTo>
                      <a:pt x="16007" y="11693"/>
                      <a:pt x="15617" y="11067"/>
                      <a:pt x="15138" y="11067"/>
                    </a:cubicBezTo>
                    <a:cubicBezTo>
                      <a:pt x="14659" y="11067"/>
                      <a:pt x="14269" y="11693"/>
                      <a:pt x="14269" y="12461"/>
                    </a:cubicBezTo>
                    <a:cubicBezTo>
                      <a:pt x="14269" y="13229"/>
                      <a:pt x="14659" y="13855"/>
                      <a:pt x="15138" y="13855"/>
                    </a:cubicBezTo>
                    <a:close/>
                    <a:moveTo>
                      <a:pt x="10908" y="17245"/>
                    </a:moveTo>
                    <a:cubicBezTo>
                      <a:pt x="9525" y="17245"/>
                      <a:pt x="8387" y="18952"/>
                      <a:pt x="8268" y="21121"/>
                    </a:cubicBezTo>
                    <a:cubicBezTo>
                      <a:pt x="9088" y="21435"/>
                      <a:pt x="9936" y="21600"/>
                      <a:pt x="10800" y="21600"/>
                    </a:cubicBezTo>
                    <a:cubicBezTo>
                      <a:pt x="11738" y="21600"/>
                      <a:pt x="12658" y="21406"/>
                      <a:pt x="13542" y="21036"/>
                    </a:cubicBezTo>
                    <a:cubicBezTo>
                      <a:pt x="13399" y="18908"/>
                      <a:pt x="12273" y="17245"/>
                      <a:pt x="10908" y="1724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50" name="Group 50"/>
            <p:cNvGrpSpPr/>
            <p:nvPr/>
          </p:nvGrpSpPr>
          <p:grpSpPr>
            <a:xfrm>
              <a:off x="451491" y="-1"/>
              <a:ext cx="1288331" cy="397313"/>
              <a:chOff x="0" y="0"/>
              <a:chExt cx="1288330" cy="397311"/>
            </a:xfrm>
          </p:grpSpPr>
          <p:sp>
            <p:nvSpPr>
              <p:cNvPr id="47" name="Shape 47"/>
              <p:cNvSpPr/>
              <p:nvPr/>
            </p:nvSpPr>
            <p:spPr>
              <a:xfrm>
                <a:off x="0" y="0"/>
                <a:ext cx="1288331" cy="267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09" y="0"/>
                    </a:moveTo>
                    <a:cubicBezTo>
                      <a:pt x="11534" y="0"/>
                      <a:pt x="11413" y="501"/>
                      <a:pt x="11413" y="1340"/>
                    </a:cubicBezTo>
                    <a:cubicBezTo>
                      <a:pt x="11413" y="2179"/>
                      <a:pt x="11534" y="2681"/>
                      <a:pt x="11709" y="2681"/>
                    </a:cubicBezTo>
                    <a:lnTo>
                      <a:pt x="12014" y="2681"/>
                    </a:lnTo>
                    <a:lnTo>
                      <a:pt x="12014" y="18319"/>
                    </a:lnTo>
                    <a:lnTo>
                      <a:pt x="11709" y="18319"/>
                    </a:lnTo>
                    <a:cubicBezTo>
                      <a:pt x="11534" y="18319"/>
                      <a:pt x="11413" y="18820"/>
                      <a:pt x="11413" y="19659"/>
                    </a:cubicBezTo>
                    <a:cubicBezTo>
                      <a:pt x="11413" y="20498"/>
                      <a:pt x="11534" y="21000"/>
                      <a:pt x="11709" y="21000"/>
                    </a:cubicBezTo>
                    <a:lnTo>
                      <a:pt x="12960" y="21000"/>
                    </a:lnTo>
                    <a:cubicBezTo>
                      <a:pt x="13134" y="21000"/>
                      <a:pt x="13256" y="20498"/>
                      <a:pt x="13256" y="19659"/>
                    </a:cubicBezTo>
                    <a:cubicBezTo>
                      <a:pt x="13256" y="18820"/>
                      <a:pt x="13134" y="18319"/>
                      <a:pt x="12960" y="18319"/>
                    </a:cubicBezTo>
                    <a:lnTo>
                      <a:pt x="12571" y="18319"/>
                    </a:lnTo>
                    <a:lnTo>
                      <a:pt x="12571" y="2681"/>
                    </a:lnTo>
                    <a:lnTo>
                      <a:pt x="13613" y="2681"/>
                    </a:lnTo>
                    <a:cubicBezTo>
                      <a:pt x="13871" y="2681"/>
                      <a:pt x="14055" y="3073"/>
                      <a:pt x="14179" y="3686"/>
                    </a:cubicBezTo>
                    <a:cubicBezTo>
                      <a:pt x="14303" y="4297"/>
                      <a:pt x="14368" y="5355"/>
                      <a:pt x="14368" y="6730"/>
                    </a:cubicBezTo>
                    <a:cubicBezTo>
                      <a:pt x="14368" y="8105"/>
                      <a:pt x="14303" y="9163"/>
                      <a:pt x="14179" y="9774"/>
                    </a:cubicBezTo>
                    <a:cubicBezTo>
                      <a:pt x="14055" y="10387"/>
                      <a:pt x="13871" y="10723"/>
                      <a:pt x="13613" y="10723"/>
                    </a:cubicBezTo>
                    <a:lnTo>
                      <a:pt x="13123" y="10723"/>
                    </a:lnTo>
                    <a:cubicBezTo>
                      <a:pt x="12948" y="10723"/>
                      <a:pt x="12826" y="11225"/>
                      <a:pt x="12826" y="12064"/>
                    </a:cubicBezTo>
                    <a:cubicBezTo>
                      <a:pt x="12826" y="12903"/>
                      <a:pt x="12948" y="13404"/>
                      <a:pt x="13123" y="13404"/>
                    </a:cubicBezTo>
                    <a:lnTo>
                      <a:pt x="13613" y="13404"/>
                    </a:lnTo>
                    <a:cubicBezTo>
                      <a:pt x="14043" y="13404"/>
                      <a:pt x="14378" y="12863"/>
                      <a:pt x="14612" y="11673"/>
                    </a:cubicBezTo>
                    <a:cubicBezTo>
                      <a:pt x="14842" y="10498"/>
                      <a:pt x="14960" y="8860"/>
                      <a:pt x="14960" y="6744"/>
                    </a:cubicBezTo>
                    <a:cubicBezTo>
                      <a:pt x="14960" y="4628"/>
                      <a:pt x="14842" y="2962"/>
                      <a:pt x="14612" y="1787"/>
                    </a:cubicBezTo>
                    <a:cubicBezTo>
                      <a:pt x="14378" y="597"/>
                      <a:pt x="14043" y="0"/>
                      <a:pt x="13613" y="0"/>
                    </a:cubicBezTo>
                    <a:lnTo>
                      <a:pt x="11709" y="0"/>
                    </a:lnTo>
                    <a:close/>
                    <a:moveTo>
                      <a:pt x="84" y="2052"/>
                    </a:moveTo>
                    <a:cubicBezTo>
                      <a:pt x="27" y="2052"/>
                      <a:pt x="0" y="2199"/>
                      <a:pt x="0" y="2471"/>
                    </a:cubicBezTo>
                    <a:cubicBezTo>
                      <a:pt x="0" y="2746"/>
                      <a:pt x="27" y="2876"/>
                      <a:pt x="84" y="2876"/>
                    </a:cubicBezTo>
                    <a:lnTo>
                      <a:pt x="482" y="2876"/>
                    </a:lnTo>
                    <a:cubicBezTo>
                      <a:pt x="539" y="2876"/>
                      <a:pt x="569" y="3009"/>
                      <a:pt x="569" y="3281"/>
                    </a:cubicBezTo>
                    <a:lnTo>
                      <a:pt x="569" y="19952"/>
                    </a:lnTo>
                    <a:cubicBezTo>
                      <a:pt x="569" y="20226"/>
                      <a:pt x="539" y="20357"/>
                      <a:pt x="482" y="20357"/>
                    </a:cubicBezTo>
                    <a:lnTo>
                      <a:pt x="84" y="20357"/>
                    </a:lnTo>
                    <a:cubicBezTo>
                      <a:pt x="27" y="20357"/>
                      <a:pt x="0" y="20490"/>
                      <a:pt x="0" y="20762"/>
                    </a:cubicBezTo>
                    <a:cubicBezTo>
                      <a:pt x="0" y="21036"/>
                      <a:pt x="27" y="21181"/>
                      <a:pt x="84" y="21181"/>
                    </a:cubicBezTo>
                    <a:lnTo>
                      <a:pt x="1335" y="21181"/>
                    </a:lnTo>
                    <a:cubicBezTo>
                      <a:pt x="1393" y="21181"/>
                      <a:pt x="1420" y="21036"/>
                      <a:pt x="1420" y="20762"/>
                    </a:cubicBezTo>
                    <a:cubicBezTo>
                      <a:pt x="1420" y="20490"/>
                      <a:pt x="1393" y="20357"/>
                      <a:pt x="1335" y="20357"/>
                    </a:cubicBezTo>
                    <a:lnTo>
                      <a:pt x="825" y="20357"/>
                    </a:lnTo>
                    <a:cubicBezTo>
                      <a:pt x="768" y="20357"/>
                      <a:pt x="737" y="20226"/>
                      <a:pt x="737" y="19952"/>
                    </a:cubicBezTo>
                    <a:lnTo>
                      <a:pt x="737" y="3965"/>
                    </a:lnTo>
                    <a:cubicBezTo>
                      <a:pt x="737" y="3820"/>
                      <a:pt x="744" y="3750"/>
                      <a:pt x="755" y="3742"/>
                    </a:cubicBezTo>
                    <a:cubicBezTo>
                      <a:pt x="766" y="3733"/>
                      <a:pt x="776" y="3753"/>
                      <a:pt x="784" y="3826"/>
                    </a:cubicBezTo>
                    <a:lnTo>
                      <a:pt x="2375" y="20762"/>
                    </a:lnTo>
                    <a:cubicBezTo>
                      <a:pt x="2401" y="21036"/>
                      <a:pt x="2443" y="21181"/>
                      <a:pt x="2500" y="21181"/>
                    </a:cubicBezTo>
                    <a:cubicBezTo>
                      <a:pt x="2557" y="21181"/>
                      <a:pt x="2598" y="21036"/>
                      <a:pt x="2625" y="20762"/>
                    </a:cubicBezTo>
                    <a:lnTo>
                      <a:pt x="4215" y="3826"/>
                    </a:lnTo>
                    <a:cubicBezTo>
                      <a:pt x="4223" y="3753"/>
                      <a:pt x="4233" y="3733"/>
                      <a:pt x="4245" y="3742"/>
                    </a:cubicBezTo>
                    <a:cubicBezTo>
                      <a:pt x="4256" y="3750"/>
                      <a:pt x="4259" y="3820"/>
                      <a:pt x="4259" y="3965"/>
                    </a:cubicBezTo>
                    <a:lnTo>
                      <a:pt x="4259" y="19952"/>
                    </a:lnTo>
                    <a:cubicBezTo>
                      <a:pt x="4259" y="20226"/>
                      <a:pt x="4231" y="20357"/>
                      <a:pt x="4175" y="20357"/>
                    </a:cubicBezTo>
                    <a:lnTo>
                      <a:pt x="3664" y="20357"/>
                    </a:lnTo>
                    <a:cubicBezTo>
                      <a:pt x="3607" y="20357"/>
                      <a:pt x="3580" y="20490"/>
                      <a:pt x="3580" y="20762"/>
                    </a:cubicBezTo>
                    <a:cubicBezTo>
                      <a:pt x="3580" y="21036"/>
                      <a:pt x="3607" y="21181"/>
                      <a:pt x="3664" y="21181"/>
                    </a:cubicBezTo>
                    <a:lnTo>
                      <a:pt x="4912" y="21181"/>
                    </a:lnTo>
                    <a:cubicBezTo>
                      <a:pt x="4969" y="21181"/>
                      <a:pt x="4999" y="21036"/>
                      <a:pt x="4999" y="20762"/>
                    </a:cubicBezTo>
                    <a:cubicBezTo>
                      <a:pt x="4999" y="20490"/>
                      <a:pt x="4969" y="20357"/>
                      <a:pt x="4912" y="20357"/>
                    </a:cubicBezTo>
                    <a:lnTo>
                      <a:pt x="4517" y="20357"/>
                    </a:lnTo>
                    <a:cubicBezTo>
                      <a:pt x="4460" y="20357"/>
                      <a:pt x="4430" y="20226"/>
                      <a:pt x="4430" y="19952"/>
                    </a:cubicBezTo>
                    <a:lnTo>
                      <a:pt x="4430" y="3281"/>
                    </a:lnTo>
                    <a:cubicBezTo>
                      <a:pt x="4430" y="3009"/>
                      <a:pt x="4460" y="2876"/>
                      <a:pt x="4517" y="2876"/>
                    </a:cubicBezTo>
                    <a:lnTo>
                      <a:pt x="4912" y="2876"/>
                    </a:lnTo>
                    <a:cubicBezTo>
                      <a:pt x="4969" y="2876"/>
                      <a:pt x="4999" y="2746"/>
                      <a:pt x="4999" y="2471"/>
                    </a:cubicBezTo>
                    <a:cubicBezTo>
                      <a:pt x="4999" y="2199"/>
                      <a:pt x="4969" y="2052"/>
                      <a:pt x="4912" y="2052"/>
                    </a:cubicBezTo>
                    <a:lnTo>
                      <a:pt x="4288" y="2052"/>
                    </a:lnTo>
                    <a:cubicBezTo>
                      <a:pt x="4246" y="2052"/>
                      <a:pt x="4216" y="2090"/>
                      <a:pt x="4195" y="2164"/>
                    </a:cubicBezTo>
                    <a:cubicBezTo>
                      <a:pt x="4174" y="2235"/>
                      <a:pt x="4157" y="2344"/>
                      <a:pt x="4146" y="2471"/>
                    </a:cubicBezTo>
                    <a:lnTo>
                      <a:pt x="2555" y="19408"/>
                    </a:lnTo>
                    <a:cubicBezTo>
                      <a:pt x="2517" y="19790"/>
                      <a:pt x="2479" y="19790"/>
                      <a:pt x="2442" y="19408"/>
                    </a:cubicBezTo>
                    <a:lnTo>
                      <a:pt x="851" y="2471"/>
                    </a:lnTo>
                    <a:cubicBezTo>
                      <a:pt x="839" y="2344"/>
                      <a:pt x="825" y="2235"/>
                      <a:pt x="804" y="2164"/>
                    </a:cubicBezTo>
                    <a:cubicBezTo>
                      <a:pt x="783" y="2090"/>
                      <a:pt x="753" y="2052"/>
                      <a:pt x="711" y="2052"/>
                    </a:cubicBezTo>
                    <a:lnTo>
                      <a:pt x="84" y="2052"/>
                    </a:lnTo>
                    <a:close/>
                    <a:moveTo>
                      <a:pt x="17277" y="5222"/>
                    </a:moveTo>
                    <a:cubicBezTo>
                      <a:pt x="17138" y="5222"/>
                      <a:pt x="17008" y="5330"/>
                      <a:pt x="16885" y="5557"/>
                    </a:cubicBezTo>
                    <a:cubicBezTo>
                      <a:pt x="16772" y="5765"/>
                      <a:pt x="16666" y="6030"/>
                      <a:pt x="16575" y="6325"/>
                    </a:cubicBezTo>
                    <a:cubicBezTo>
                      <a:pt x="16535" y="6450"/>
                      <a:pt x="16500" y="6511"/>
                      <a:pt x="16464" y="6646"/>
                    </a:cubicBezTo>
                    <a:cubicBezTo>
                      <a:pt x="16446" y="5920"/>
                      <a:pt x="16331" y="5362"/>
                      <a:pt x="16171" y="5362"/>
                    </a:cubicBezTo>
                    <a:lnTo>
                      <a:pt x="15602" y="5362"/>
                    </a:lnTo>
                    <a:cubicBezTo>
                      <a:pt x="15427" y="5362"/>
                      <a:pt x="15306" y="6087"/>
                      <a:pt x="15306" y="6925"/>
                    </a:cubicBezTo>
                    <a:cubicBezTo>
                      <a:pt x="15306" y="7764"/>
                      <a:pt x="15427" y="8489"/>
                      <a:pt x="15602" y="8489"/>
                    </a:cubicBezTo>
                    <a:lnTo>
                      <a:pt x="15915" y="8489"/>
                    </a:lnTo>
                    <a:lnTo>
                      <a:pt x="15915" y="18319"/>
                    </a:lnTo>
                    <a:lnTo>
                      <a:pt x="15602" y="18319"/>
                    </a:lnTo>
                    <a:cubicBezTo>
                      <a:pt x="15427" y="18319"/>
                      <a:pt x="15306" y="18820"/>
                      <a:pt x="15306" y="19659"/>
                    </a:cubicBezTo>
                    <a:cubicBezTo>
                      <a:pt x="15306" y="20498"/>
                      <a:pt x="15427" y="21000"/>
                      <a:pt x="15602" y="21000"/>
                    </a:cubicBezTo>
                    <a:lnTo>
                      <a:pt x="16795" y="21000"/>
                    </a:lnTo>
                    <a:cubicBezTo>
                      <a:pt x="16970" y="21000"/>
                      <a:pt x="17091" y="20498"/>
                      <a:pt x="17091" y="19659"/>
                    </a:cubicBezTo>
                    <a:cubicBezTo>
                      <a:pt x="17091" y="18820"/>
                      <a:pt x="16970" y="18319"/>
                      <a:pt x="16795" y="18319"/>
                    </a:cubicBezTo>
                    <a:lnTo>
                      <a:pt x="16473" y="18319"/>
                    </a:lnTo>
                    <a:lnTo>
                      <a:pt x="16473" y="11030"/>
                    </a:lnTo>
                    <a:cubicBezTo>
                      <a:pt x="16566" y="10507"/>
                      <a:pt x="16612" y="10028"/>
                      <a:pt x="16694" y="9592"/>
                    </a:cubicBezTo>
                    <a:cubicBezTo>
                      <a:pt x="16767" y="9192"/>
                      <a:pt x="16859" y="8819"/>
                      <a:pt x="16966" y="8489"/>
                    </a:cubicBezTo>
                    <a:cubicBezTo>
                      <a:pt x="17058" y="8210"/>
                      <a:pt x="17161" y="8070"/>
                      <a:pt x="17280" y="8070"/>
                    </a:cubicBezTo>
                    <a:cubicBezTo>
                      <a:pt x="17441" y="8070"/>
                      <a:pt x="17555" y="8252"/>
                      <a:pt x="17634" y="8615"/>
                    </a:cubicBezTo>
                    <a:cubicBezTo>
                      <a:pt x="17712" y="8970"/>
                      <a:pt x="17747" y="9386"/>
                      <a:pt x="17747" y="9927"/>
                    </a:cubicBezTo>
                    <a:cubicBezTo>
                      <a:pt x="17747" y="10766"/>
                      <a:pt x="17869" y="11352"/>
                      <a:pt x="18044" y="11352"/>
                    </a:cubicBezTo>
                    <a:cubicBezTo>
                      <a:pt x="18218" y="11352"/>
                      <a:pt x="18343" y="10766"/>
                      <a:pt x="18343" y="9927"/>
                    </a:cubicBezTo>
                    <a:cubicBezTo>
                      <a:pt x="18343" y="9289"/>
                      <a:pt x="18318" y="8677"/>
                      <a:pt x="18270" y="8112"/>
                    </a:cubicBezTo>
                    <a:cubicBezTo>
                      <a:pt x="18221" y="7535"/>
                      <a:pt x="18148" y="7015"/>
                      <a:pt x="18052" y="6576"/>
                    </a:cubicBezTo>
                    <a:cubicBezTo>
                      <a:pt x="17958" y="6147"/>
                      <a:pt x="17845" y="5808"/>
                      <a:pt x="17715" y="5571"/>
                    </a:cubicBezTo>
                    <a:cubicBezTo>
                      <a:pt x="17587" y="5335"/>
                      <a:pt x="17438" y="5222"/>
                      <a:pt x="17277" y="5222"/>
                    </a:cubicBezTo>
                    <a:close/>
                    <a:moveTo>
                      <a:pt x="19997" y="5362"/>
                    </a:moveTo>
                    <a:cubicBezTo>
                      <a:pt x="19767" y="5362"/>
                      <a:pt x="19548" y="5565"/>
                      <a:pt x="19350" y="5962"/>
                    </a:cubicBezTo>
                    <a:cubicBezTo>
                      <a:pt x="19151" y="6362"/>
                      <a:pt x="18980" y="6931"/>
                      <a:pt x="18839" y="7651"/>
                    </a:cubicBezTo>
                    <a:cubicBezTo>
                      <a:pt x="18699" y="8366"/>
                      <a:pt x="18589" y="9238"/>
                      <a:pt x="18511" y="10235"/>
                    </a:cubicBezTo>
                    <a:cubicBezTo>
                      <a:pt x="18434" y="11218"/>
                      <a:pt x="18395" y="12313"/>
                      <a:pt x="18395" y="13488"/>
                    </a:cubicBezTo>
                    <a:cubicBezTo>
                      <a:pt x="18395" y="14662"/>
                      <a:pt x="18434" y="15744"/>
                      <a:pt x="18511" y="16727"/>
                    </a:cubicBezTo>
                    <a:cubicBezTo>
                      <a:pt x="18589" y="17724"/>
                      <a:pt x="18699" y="18597"/>
                      <a:pt x="18839" y="19310"/>
                    </a:cubicBezTo>
                    <a:cubicBezTo>
                      <a:pt x="18980" y="20031"/>
                      <a:pt x="19150" y="20599"/>
                      <a:pt x="19350" y="21000"/>
                    </a:cubicBezTo>
                    <a:cubicBezTo>
                      <a:pt x="19547" y="21396"/>
                      <a:pt x="19765" y="21600"/>
                      <a:pt x="19997" y="21600"/>
                    </a:cubicBezTo>
                    <a:cubicBezTo>
                      <a:pt x="20229" y="21600"/>
                      <a:pt x="20448" y="21396"/>
                      <a:pt x="20645" y="21000"/>
                    </a:cubicBezTo>
                    <a:cubicBezTo>
                      <a:pt x="20845" y="20599"/>
                      <a:pt x="21016" y="20029"/>
                      <a:pt x="21156" y="19310"/>
                    </a:cubicBezTo>
                    <a:cubicBezTo>
                      <a:pt x="21296" y="18595"/>
                      <a:pt x="21406" y="17723"/>
                      <a:pt x="21484" y="16727"/>
                    </a:cubicBezTo>
                    <a:cubicBezTo>
                      <a:pt x="21561" y="15742"/>
                      <a:pt x="21600" y="14661"/>
                      <a:pt x="21600" y="13488"/>
                    </a:cubicBezTo>
                    <a:cubicBezTo>
                      <a:pt x="21600" y="12314"/>
                      <a:pt x="21561" y="11220"/>
                      <a:pt x="21484" y="10235"/>
                    </a:cubicBezTo>
                    <a:cubicBezTo>
                      <a:pt x="21406" y="9238"/>
                      <a:pt x="21296" y="8367"/>
                      <a:pt x="21156" y="7651"/>
                    </a:cubicBezTo>
                    <a:cubicBezTo>
                      <a:pt x="21015" y="6931"/>
                      <a:pt x="20844" y="6363"/>
                      <a:pt x="20645" y="5962"/>
                    </a:cubicBezTo>
                    <a:cubicBezTo>
                      <a:pt x="20447" y="5565"/>
                      <a:pt x="20228" y="5362"/>
                      <a:pt x="19997" y="5362"/>
                    </a:cubicBezTo>
                    <a:close/>
                    <a:moveTo>
                      <a:pt x="6312" y="7247"/>
                    </a:moveTo>
                    <a:cubicBezTo>
                      <a:pt x="6187" y="7247"/>
                      <a:pt x="6067" y="7329"/>
                      <a:pt x="5957" y="7484"/>
                    </a:cubicBezTo>
                    <a:cubicBezTo>
                      <a:pt x="5847" y="7638"/>
                      <a:pt x="5751" y="7829"/>
                      <a:pt x="5664" y="8056"/>
                    </a:cubicBezTo>
                    <a:cubicBezTo>
                      <a:pt x="5577" y="8285"/>
                      <a:pt x="5498" y="8541"/>
                      <a:pt x="5432" y="8824"/>
                    </a:cubicBezTo>
                    <a:cubicBezTo>
                      <a:pt x="5365" y="9106"/>
                      <a:pt x="5314" y="9365"/>
                      <a:pt x="5272" y="9620"/>
                    </a:cubicBezTo>
                    <a:cubicBezTo>
                      <a:pt x="5238" y="9838"/>
                      <a:pt x="5244" y="10029"/>
                      <a:pt x="5290" y="10193"/>
                    </a:cubicBezTo>
                    <a:cubicBezTo>
                      <a:pt x="5335" y="10356"/>
                      <a:pt x="5375" y="10327"/>
                      <a:pt x="5409" y="10109"/>
                    </a:cubicBezTo>
                    <a:cubicBezTo>
                      <a:pt x="5443" y="9891"/>
                      <a:pt x="5487" y="9663"/>
                      <a:pt x="5542" y="9425"/>
                    </a:cubicBezTo>
                    <a:cubicBezTo>
                      <a:pt x="5597" y="9190"/>
                      <a:pt x="5660" y="8983"/>
                      <a:pt x="5734" y="8782"/>
                    </a:cubicBezTo>
                    <a:cubicBezTo>
                      <a:pt x="5808" y="8583"/>
                      <a:pt x="5892" y="8404"/>
                      <a:pt x="5986" y="8266"/>
                    </a:cubicBezTo>
                    <a:cubicBezTo>
                      <a:pt x="6081" y="8129"/>
                      <a:pt x="6190" y="8070"/>
                      <a:pt x="6312" y="8070"/>
                    </a:cubicBezTo>
                    <a:cubicBezTo>
                      <a:pt x="6448" y="8070"/>
                      <a:pt x="6570" y="8159"/>
                      <a:pt x="6680" y="8350"/>
                    </a:cubicBezTo>
                    <a:cubicBezTo>
                      <a:pt x="6790" y="8540"/>
                      <a:pt x="6883" y="8807"/>
                      <a:pt x="6959" y="9145"/>
                    </a:cubicBezTo>
                    <a:cubicBezTo>
                      <a:pt x="7035" y="9481"/>
                      <a:pt x="7091" y="9871"/>
                      <a:pt x="7133" y="10318"/>
                    </a:cubicBezTo>
                    <a:cubicBezTo>
                      <a:pt x="7175" y="10766"/>
                      <a:pt x="7197" y="11247"/>
                      <a:pt x="7197" y="11756"/>
                    </a:cubicBezTo>
                    <a:lnTo>
                      <a:pt x="7197" y="16950"/>
                    </a:lnTo>
                    <a:cubicBezTo>
                      <a:pt x="7118" y="17642"/>
                      <a:pt x="7021" y="18263"/>
                      <a:pt x="6907" y="18807"/>
                    </a:cubicBezTo>
                    <a:cubicBezTo>
                      <a:pt x="6808" y="19282"/>
                      <a:pt x="6690" y="19705"/>
                      <a:pt x="6550" y="20078"/>
                    </a:cubicBezTo>
                    <a:cubicBezTo>
                      <a:pt x="6410" y="20451"/>
                      <a:pt x="6248" y="20637"/>
                      <a:pt x="6062" y="20637"/>
                    </a:cubicBezTo>
                    <a:cubicBezTo>
                      <a:pt x="5778" y="20637"/>
                      <a:pt x="5565" y="20296"/>
                      <a:pt x="5423" y="19631"/>
                    </a:cubicBezTo>
                    <a:cubicBezTo>
                      <a:pt x="5281" y="18966"/>
                      <a:pt x="5208" y="18115"/>
                      <a:pt x="5208" y="17076"/>
                    </a:cubicBezTo>
                    <a:cubicBezTo>
                      <a:pt x="5208" y="16567"/>
                      <a:pt x="5227" y="16102"/>
                      <a:pt x="5264" y="15666"/>
                    </a:cubicBezTo>
                    <a:cubicBezTo>
                      <a:pt x="5299" y="15230"/>
                      <a:pt x="5355" y="14844"/>
                      <a:pt x="5435" y="14535"/>
                    </a:cubicBezTo>
                    <a:cubicBezTo>
                      <a:pt x="5514" y="14224"/>
                      <a:pt x="5615" y="13990"/>
                      <a:pt x="5737" y="13809"/>
                    </a:cubicBezTo>
                    <a:cubicBezTo>
                      <a:pt x="5858" y="13628"/>
                      <a:pt x="6005" y="13530"/>
                      <a:pt x="6175" y="13530"/>
                    </a:cubicBezTo>
                    <a:lnTo>
                      <a:pt x="6770" y="13530"/>
                    </a:lnTo>
                    <a:cubicBezTo>
                      <a:pt x="6827" y="13530"/>
                      <a:pt x="6857" y="13398"/>
                      <a:pt x="6857" y="13125"/>
                    </a:cubicBezTo>
                    <a:cubicBezTo>
                      <a:pt x="6857" y="12852"/>
                      <a:pt x="6827" y="12706"/>
                      <a:pt x="6770" y="12706"/>
                    </a:cubicBezTo>
                    <a:lnTo>
                      <a:pt x="6175" y="12706"/>
                    </a:lnTo>
                    <a:cubicBezTo>
                      <a:pt x="5990" y="12706"/>
                      <a:pt x="5825" y="12828"/>
                      <a:pt x="5685" y="13055"/>
                    </a:cubicBezTo>
                    <a:cubicBezTo>
                      <a:pt x="5544" y="13284"/>
                      <a:pt x="5427" y="13585"/>
                      <a:pt x="5330" y="13976"/>
                    </a:cubicBezTo>
                    <a:cubicBezTo>
                      <a:pt x="5234" y="14369"/>
                      <a:pt x="5162" y="14831"/>
                      <a:pt x="5113" y="15359"/>
                    </a:cubicBezTo>
                    <a:cubicBezTo>
                      <a:pt x="5063" y="15886"/>
                      <a:pt x="5037" y="16457"/>
                      <a:pt x="5037" y="17076"/>
                    </a:cubicBezTo>
                    <a:cubicBezTo>
                      <a:pt x="5037" y="17696"/>
                      <a:pt x="5059" y="18280"/>
                      <a:pt x="5101" y="18807"/>
                    </a:cubicBezTo>
                    <a:cubicBezTo>
                      <a:pt x="5143" y="19336"/>
                      <a:pt x="5204" y="19784"/>
                      <a:pt x="5290" y="20176"/>
                    </a:cubicBezTo>
                    <a:cubicBezTo>
                      <a:pt x="5375" y="20567"/>
                      <a:pt x="5483" y="20882"/>
                      <a:pt x="5612" y="21111"/>
                    </a:cubicBezTo>
                    <a:cubicBezTo>
                      <a:pt x="5741" y="21339"/>
                      <a:pt x="5892" y="21446"/>
                      <a:pt x="6062" y="21446"/>
                    </a:cubicBezTo>
                    <a:cubicBezTo>
                      <a:pt x="6198" y="21446"/>
                      <a:pt x="6322" y="21363"/>
                      <a:pt x="6434" y="21181"/>
                    </a:cubicBezTo>
                    <a:cubicBezTo>
                      <a:pt x="6545" y="21000"/>
                      <a:pt x="6646" y="20781"/>
                      <a:pt x="6735" y="20525"/>
                    </a:cubicBezTo>
                    <a:cubicBezTo>
                      <a:pt x="6824" y="20271"/>
                      <a:pt x="6899" y="19997"/>
                      <a:pt x="6962" y="19715"/>
                    </a:cubicBezTo>
                    <a:cubicBezTo>
                      <a:pt x="7024" y="19434"/>
                      <a:pt x="7073" y="19181"/>
                      <a:pt x="7107" y="18961"/>
                    </a:cubicBezTo>
                    <a:cubicBezTo>
                      <a:pt x="7122" y="18871"/>
                      <a:pt x="7134" y="18831"/>
                      <a:pt x="7145" y="18821"/>
                    </a:cubicBezTo>
                    <a:cubicBezTo>
                      <a:pt x="7156" y="18812"/>
                      <a:pt x="7166" y="18826"/>
                      <a:pt x="7174" y="18863"/>
                    </a:cubicBezTo>
                    <a:cubicBezTo>
                      <a:pt x="7181" y="18900"/>
                      <a:pt x="7187" y="18944"/>
                      <a:pt x="7191" y="19017"/>
                    </a:cubicBezTo>
                    <a:cubicBezTo>
                      <a:pt x="7195" y="19089"/>
                      <a:pt x="7197" y="19166"/>
                      <a:pt x="7197" y="19240"/>
                    </a:cubicBezTo>
                    <a:lnTo>
                      <a:pt x="7197" y="20762"/>
                    </a:lnTo>
                    <a:cubicBezTo>
                      <a:pt x="7197" y="21036"/>
                      <a:pt x="7224" y="21181"/>
                      <a:pt x="7281" y="21181"/>
                    </a:cubicBezTo>
                    <a:lnTo>
                      <a:pt x="7850" y="21181"/>
                    </a:lnTo>
                    <a:cubicBezTo>
                      <a:pt x="7907" y="21181"/>
                      <a:pt x="7935" y="21036"/>
                      <a:pt x="7935" y="20762"/>
                    </a:cubicBezTo>
                    <a:cubicBezTo>
                      <a:pt x="7935" y="20490"/>
                      <a:pt x="7907" y="20357"/>
                      <a:pt x="7850" y="20357"/>
                    </a:cubicBezTo>
                    <a:lnTo>
                      <a:pt x="7453" y="20357"/>
                    </a:lnTo>
                    <a:cubicBezTo>
                      <a:pt x="7396" y="20357"/>
                      <a:pt x="7368" y="20226"/>
                      <a:pt x="7368" y="19952"/>
                    </a:cubicBezTo>
                    <a:lnTo>
                      <a:pt x="7368" y="11756"/>
                    </a:lnTo>
                    <a:cubicBezTo>
                      <a:pt x="7368" y="11136"/>
                      <a:pt x="7342" y="10558"/>
                      <a:pt x="7293" y="10011"/>
                    </a:cubicBezTo>
                    <a:cubicBezTo>
                      <a:pt x="7244" y="9465"/>
                      <a:pt x="7175" y="8983"/>
                      <a:pt x="7084" y="8573"/>
                    </a:cubicBezTo>
                    <a:cubicBezTo>
                      <a:pt x="6993" y="8163"/>
                      <a:pt x="6881" y="7833"/>
                      <a:pt x="6750" y="7596"/>
                    </a:cubicBezTo>
                    <a:cubicBezTo>
                      <a:pt x="6619" y="7359"/>
                      <a:pt x="6475" y="7247"/>
                      <a:pt x="6312" y="7247"/>
                    </a:cubicBezTo>
                    <a:close/>
                    <a:moveTo>
                      <a:pt x="20055" y="8042"/>
                    </a:moveTo>
                    <a:cubicBezTo>
                      <a:pt x="20212" y="8042"/>
                      <a:pt x="20353" y="8172"/>
                      <a:pt x="20476" y="8419"/>
                    </a:cubicBezTo>
                    <a:cubicBezTo>
                      <a:pt x="20599" y="8666"/>
                      <a:pt x="20701" y="8997"/>
                      <a:pt x="20787" y="9439"/>
                    </a:cubicBezTo>
                    <a:cubicBezTo>
                      <a:pt x="20873" y="9884"/>
                      <a:pt x="20942" y="10433"/>
                      <a:pt x="20990" y="11072"/>
                    </a:cubicBezTo>
                    <a:cubicBezTo>
                      <a:pt x="21040" y="11734"/>
                      <a:pt x="21066" y="12484"/>
                      <a:pt x="21066" y="13306"/>
                    </a:cubicBezTo>
                    <a:cubicBezTo>
                      <a:pt x="21066" y="14146"/>
                      <a:pt x="21040" y="14909"/>
                      <a:pt x="20990" y="15568"/>
                    </a:cubicBezTo>
                    <a:cubicBezTo>
                      <a:pt x="20942" y="16209"/>
                      <a:pt x="20873" y="16758"/>
                      <a:pt x="20787" y="17202"/>
                    </a:cubicBezTo>
                    <a:cubicBezTo>
                      <a:pt x="20702" y="17638"/>
                      <a:pt x="20599" y="17989"/>
                      <a:pt x="20479" y="18221"/>
                    </a:cubicBezTo>
                    <a:cubicBezTo>
                      <a:pt x="20356" y="18462"/>
                      <a:pt x="20213" y="18584"/>
                      <a:pt x="20055" y="18584"/>
                    </a:cubicBezTo>
                    <a:cubicBezTo>
                      <a:pt x="19898" y="18584"/>
                      <a:pt x="19755" y="18462"/>
                      <a:pt x="19632" y="18221"/>
                    </a:cubicBezTo>
                    <a:cubicBezTo>
                      <a:pt x="19512" y="17989"/>
                      <a:pt x="19409" y="17650"/>
                      <a:pt x="19324" y="17216"/>
                    </a:cubicBezTo>
                    <a:cubicBezTo>
                      <a:pt x="19237" y="16765"/>
                      <a:pt x="19170" y="16221"/>
                      <a:pt x="19121" y="15568"/>
                    </a:cubicBezTo>
                    <a:cubicBezTo>
                      <a:pt x="19071" y="14913"/>
                      <a:pt x="19045" y="14151"/>
                      <a:pt x="19045" y="13306"/>
                    </a:cubicBezTo>
                    <a:cubicBezTo>
                      <a:pt x="19045" y="12479"/>
                      <a:pt x="19071" y="11729"/>
                      <a:pt x="19121" y="11072"/>
                    </a:cubicBezTo>
                    <a:cubicBezTo>
                      <a:pt x="19170" y="10429"/>
                      <a:pt x="19238" y="9881"/>
                      <a:pt x="19324" y="9439"/>
                    </a:cubicBezTo>
                    <a:cubicBezTo>
                      <a:pt x="19410" y="8995"/>
                      <a:pt x="19511" y="8667"/>
                      <a:pt x="19635" y="8419"/>
                    </a:cubicBezTo>
                    <a:cubicBezTo>
                      <a:pt x="19757" y="8172"/>
                      <a:pt x="19899" y="8042"/>
                      <a:pt x="20055" y="80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48" name="Shape 48"/>
              <p:cNvSpPr/>
              <p:nvPr/>
            </p:nvSpPr>
            <p:spPr>
              <a:xfrm>
                <a:off x="376801" y="88659"/>
                <a:ext cx="283710" cy="3086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60" extrusionOk="0">
                    <a:moveTo>
                      <a:pt x="21213" y="11458"/>
                    </a:moveTo>
                    <a:lnTo>
                      <a:pt x="19665" y="11458"/>
                    </a:lnTo>
                    <a:cubicBezTo>
                      <a:pt x="19526" y="11458"/>
                      <a:pt x="19407" y="11423"/>
                      <a:pt x="19303" y="11352"/>
                    </a:cubicBezTo>
                    <a:cubicBezTo>
                      <a:pt x="19200" y="11281"/>
                      <a:pt x="19106" y="11198"/>
                      <a:pt x="19020" y="11103"/>
                    </a:cubicBezTo>
                    <a:lnTo>
                      <a:pt x="15331" y="6393"/>
                    </a:lnTo>
                    <a:cubicBezTo>
                      <a:pt x="15227" y="6251"/>
                      <a:pt x="15227" y="6109"/>
                      <a:pt x="15331" y="5967"/>
                    </a:cubicBezTo>
                    <a:lnTo>
                      <a:pt x="18242" y="2078"/>
                    </a:lnTo>
                    <a:cubicBezTo>
                      <a:pt x="18311" y="1983"/>
                      <a:pt x="18401" y="1899"/>
                      <a:pt x="18513" y="1828"/>
                    </a:cubicBezTo>
                    <a:cubicBezTo>
                      <a:pt x="18530" y="1817"/>
                      <a:pt x="18584" y="1790"/>
                      <a:pt x="18658" y="1754"/>
                    </a:cubicBezTo>
                    <a:cubicBezTo>
                      <a:pt x="19600" y="1650"/>
                      <a:pt x="20445" y="1250"/>
                      <a:pt x="21072" y="657"/>
                    </a:cubicBezTo>
                    <a:cubicBezTo>
                      <a:pt x="21234" y="504"/>
                      <a:pt x="21230" y="258"/>
                      <a:pt x="21064" y="110"/>
                    </a:cubicBezTo>
                    <a:cubicBezTo>
                      <a:pt x="20896" y="-39"/>
                      <a:pt x="20630" y="-36"/>
                      <a:pt x="20467" y="118"/>
                    </a:cubicBezTo>
                    <a:cubicBezTo>
                      <a:pt x="19916" y="637"/>
                      <a:pt x="19162" y="966"/>
                      <a:pt x="18322" y="1002"/>
                    </a:cubicBezTo>
                    <a:lnTo>
                      <a:pt x="17812" y="990"/>
                    </a:lnTo>
                    <a:cubicBezTo>
                      <a:pt x="17055" y="913"/>
                      <a:pt x="16380" y="594"/>
                      <a:pt x="15873" y="117"/>
                    </a:cubicBezTo>
                    <a:cubicBezTo>
                      <a:pt x="15710" y="-37"/>
                      <a:pt x="15443" y="-40"/>
                      <a:pt x="15276" y="110"/>
                    </a:cubicBezTo>
                    <a:cubicBezTo>
                      <a:pt x="15109" y="259"/>
                      <a:pt x="15106" y="504"/>
                      <a:pt x="15269" y="657"/>
                    </a:cubicBezTo>
                    <a:lnTo>
                      <a:pt x="15268" y="657"/>
                    </a:lnTo>
                    <a:cubicBezTo>
                      <a:pt x="15838" y="1195"/>
                      <a:pt x="16587" y="1573"/>
                      <a:pt x="17425" y="1717"/>
                    </a:cubicBezTo>
                    <a:cubicBezTo>
                      <a:pt x="17428" y="1728"/>
                      <a:pt x="17435" y="1739"/>
                      <a:pt x="17437" y="1751"/>
                    </a:cubicBezTo>
                    <a:cubicBezTo>
                      <a:pt x="17459" y="1838"/>
                      <a:pt x="17430" y="1972"/>
                      <a:pt x="17345" y="2067"/>
                    </a:cubicBezTo>
                    <a:lnTo>
                      <a:pt x="14867" y="5352"/>
                    </a:lnTo>
                    <a:cubicBezTo>
                      <a:pt x="14746" y="5525"/>
                      <a:pt x="14626" y="5525"/>
                      <a:pt x="14506" y="5352"/>
                    </a:cubicBezTo>
                    <a:lnTo>
                      <a:pt x="11411" y="1400"/>
                    </a:lnTo>
                    <a:cubicBezTo>
                      <a:pt x="11324" y="1305"/>
                      <a:pt x="11310" y="1221"/>
                      <a:pt x="11372" y="1150"/>
                    </a:cubicBezTo>
                    <a:cubicBezTo>
                      <a:pt x="11431" y="1079"/>
                      <a:pt x="11530" y="1045"/>
                      <a:pt x="11668" y="1045"/>
                    </a:cubicBezTo>
                    <a:lnTo>
                      <a:pt x="13732" y="1045"/>
                    </a:lnTo>
                    <a:cubicBezTo>
                      <a:pt x="13989" y="1045"/>
                      <a:pt x="14119" y="926"/>
                      <a:pt x="14119" y="690"/>
                    </a:cubicBezTo>
                    <a:cubicBezTo>
                      <a:pt x="14119" y="453"/>
                      <a:pt x="13989" y="335"/>
                      <a:pt x="13732" y="335"/>
                    </a:cubicBezTo>
                    <a:lnTo>
                      <a:pt x="8315" y="335"/>
                    </a:lnTo>
                    <a:cubicBezTo>
                      <a:pt x="8056" y="335"/>
                      <a:pt x="7928" y="453"/>
                      <a:pt x="7928" y="690"/>
                    </a:cubicBezTo>
                    <a:cubicBezTo>
                      <a:pt x="7928" y="926"/>
                      <a:pt x="8056" y="1045"/>
                      <a:pt x="8315" y="1045"/>
                    </a:cubicBezTo>
                    <a:lnTo>
                      <a:pt x="9863" y="1045"/>
                    </a:lnTo>
                    <a:cubicBezTo>
                      <a:pt x="10000" y="1045"/>
                      <a:pt x="10124" y="1079"/>
                      <a:pt x="10237" y="1150"/>
                    </a:cubicBezTo>
                    <a:cubicBezTo>
                      <a:pt x="10348" y="1221"/>
                      <a:pt x="10438" y="1305"/>
                      <a:pt x="10508" y="1400"/>
                    </a:cubicBezTo>
                    <a:lnTo>
                      <a:pt x="14066" y="5967"/>
                    </a:lnTo>
                    <a:cubicBezTo>
                      <a:pt x="14170" y="6109"/>
                      <a:pt x="14170" y="6251"/>
                      <a:pt x="14066" y="6393"/>
                    </a:cubicBezTo>
                    <a:lnTo>
                      <a:pt x="2579" y="20495"/>
                    </a:lnTo>
                    <a:cubicBezTo>
                      <a:pt x="2492" y="20590"/>
                      <a:pt x="2399" y="20674"/>
                      <a:pt x="2295" y="20745"/>
                    </a:cubicBezTo>
                    <a:cubicBezTo>
                      <a:pt x="2192" y="20816"/>
                      <a:pt x="2072" y="20850"/>
                      <a:pt x="1935" y="20850"/>
                    </a:cubicBezTo>
                    <a:lnTo>
                      <a:pt x="387" y="20850"/>
                    </a:lnTo>
                    <a:cubicBezTo>
                      <a:pt x="128" y="20850"/>
                      <a:pt x="0" y="20969"/>
                      <a:pt x="0" y="21205"/>
                    </a:cubicBezTo>
                    <a:cubicBezTo>
                      <a:pt x="0" y="21442"/>
                      <a:pt x="128" y="21560"/>
                      <a:pt x="387" y="21560"/>
                    </a:cubicBezTo>
                    <a:lnTo>
                      <a:pt x="5803" y="21560"/>
                    </a:lnTo>
                    <a:cubicBezTo>
                      <a:pt x="6061" y="21560"/>
                      <a:pt x="6190" y="21442"/>
                      <a:pt x="6190" y="21205"/>
                    </a:cubicBezTo>
                    <a:cubicBezTo>
                      <a:pt x="6190" y="20969"/>
                      <a:pt x="6061" y="20850"/>
                      <a:pt x="5803" y="20850"/>
                    </a:cubicBezTo>
                    <a:lnTo>
                      <a:pt x="3740" y="20850"/>
                    </a:lnTo>
                    <a:cubicBezTo>
                      <a:pt x="3602" y="20850"/>
                      <a:pt x="3504" y="20816"/>
                      <a:pt x="3442" y="20745"/>
                    </a:cubicBezTo>
                    <a:cubicBezTo>
                      <a:pt x="3382" y="20674"/>
                      <a:pt x="3395" y="20590"/>
                      <a:pt x="3481" y="20495"/>
                    </a:cubicBezTo>
                    <a:lnTo>
                      <a:pt x="14506" y="6985"/>
                    </a:lnTo>
                    <a:cubicBezTo>
                      <a:pt x="14626" y="6827"/>
                      <a:pt x="14746" y="6827"/>
                      <a:pt x="14867" y="6985"/>
                    </a:cubicBezTo>
                    <a:lnTo>
                      <a:pt x="18117" y="11103"/>
                    </a:lnTo>
                    <a:cubicBezTo>
                      <a:pt x="18204" y="11198"/>
                      <a:pt x="18216" y="11281"/>
                      <a:pt x="18156" y="11352"/>
                    </a:cubicBezTo>
                    <a:cubicBezTo>
                      <a:pt x="18095" y="11423"/>
                      <a:pt x="17996" y="11458"/>
                      <a:pt x="17859" y="11458"/>
                    </a:cubicBezTo>
                    <a:lnTo>
                      <a:pt x="15795" y="11458"/>
                    </a:lnTo>
                    <a:cubicBezTo>
                      <a:pt x="15537" y="11458"/>
                      <a:pt x="15409" y="11577"/>
                      <a:pt x="15409" y="11813"/>
                    </a:cubicBezTo>
                    <a:cubicBezTo>
                      <a:pt x="15409" y="12050"/>
                      <a:pt x="15537" y="12167"/>
                      <a:pt x="15795" y="12167"/>
                    </a:cubicBezTo>
                    <a:lnTo>
                      <a:pt x="21213" y="12167"/>
                    </a:lnTo>
                    <a:cubicBezTo>
                      <a:pt x="21470" y="12167"/>
                      <a:pt x="21600" y="12050"/>
                      <a:pt x="21600" y="11813"/>
                    </a:cubicBezTo>
                    <a:cubicBezTo>
                      <a:pt x="21600" y="11577"/>
                      <a:pt x="21470" y="11458"/>
                      <a:pt x="21213" y="1145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49" name="Shape 49"/>
              <p:cNvSpPr/>
              <p:nvPr/>
            </p:nvSpPr>
            <p:spPr>
              <a:xfrm>
                <a:off x="592908" y="72035"/>
                <a:ext cx="44769" cy="20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802" y="11979"/>
                    </a:moveTo>
                    <a:cubicBezTo>
                      <a:pt x="15493" y="11979"/>
                      <a:pt x="14427" y="10116"/>
                      <a:pt x="14427" y="7815"/>
                    </a:cubicBezTo>
                    <a:cubicBezTo>
                      <a:pt x="14427" y="5520"/>
                      <a:pt x="15493" y="3657"/>
                      <a:pt x="16802" y="3657"/>
                    </a:cubicBezTo>
                    <a:cubicBezTo>
                      <a:pt x="18118" y="3657"/>
                      <a:pt x="19185" y="5520"/>
                      <a:pt x="19185" y="7815"/>
                    </a:cubicBezTo>
                    <a:cubicBezTo>
                      <a:pt x="19185" y="10116"/>
                      <a:pt x="18118" y="11979"/>
                      <a:pt x="16802" y="11979"/>
                    </a:cubicBezTo>
                    <a:close/>
                    <a:moveTo>
                      <a:pt x="10799" y="0"/>
                    </a:moveTo>
                    <a:cubicBezTo>
                      <a:pt x="4837" y="0"/>
                      <a:pt x="0" y="4833"/>
                      <a:pt x="0" y="10803"/>
                    </a:cubicBezTo>
                    <a:cubicBezTo>
                      <a:pt x="0" y="16767"/>
                      <a:pt x="4837" y="21600"/>
                      <a:pt x="10799" y="21600"/>
                    </a:cubicBezTo>
                    <a:cubicBezTo>
                      <a:pt x="16761" y="21600"/>
                      <a:pt x="21600" y="16767"/>
                      <a:pt x="21600" y="10803"/>
                    </a:cubicBezTo>
                    <a:cubicBezTo>
                      <a:pt x="21600" y="4833"/>
                      <a:pt x="16761" y="0"/>
                      <a:pt x="107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  <p:sp>
        <p:nvSpPr>
          <p:cNvPr id="52" name="Shape 52"/>
          <p:cNvSpPr>
            <a:spLocks noGrp="1"/>
          </p:cNvSpPr>
          <p:nvPr>
            <p:ph type="title"/>
          </p:nvPr>
        </p:nvSpPr>
        <p:spPr>
          <a:xfrm>
            <a:off x="744729" y="179682"/>
            <a:ext cx="7654543" cy="741978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212830"/>
                </a:solidFill>
              </a:rPr>
              <a:t>Title Text</a:t>
            </a:r>
          </a:p>
        </p:txBody>
      </p:sp>
      <p:sp>
        <p:nvSpPr>
          <p:cNvPr id="53" name="Shape 5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00"/>
              <a:t>Body Level One</a:t>
            </a:r>
          </a:p>
          <a:p>
            <a:pPr lvl="1">
              <a:defRPr sz="1800"/>
            </a:pPr>
            <a:r>
              <a:rPr sz="600"/>
              <a:t>Body Level Two</a:t>
            </a:r>
          </a:p>
          <a:p>
            <a:pPr lvl="2">
              <a:defRPr sz="1800"/>
            </a:pPr>
            <a:r>
              <a:rPr sz="600"/>
              <a:t>Body Level Three</a:t>
            </a:r>
          </a:p>
          <a:p>
            <a:pPr lvl="3">
              <a:defRPr sz="1800"/>
            </a:pPr>
            <a:r>
              <a:rPr sz="600"/>
              <a:t>Body Level Four</a:t>
            </a:r>
          </a:p>
          <a:p>
            <a:pPr lvl="4">
              <a:defRPr sz="1800"/>
            </a:pPr>
            <a:r>
              <a:rPr sz="600"/>
              <a:t>Body Level Five</a:t>
            </a:r>
          </a:p>
        </p:txBody>
      </p:sp>
      <p:sp>
        <p:nvSpPr>
          <p:cNvPr id="54" name="Shape 54"/>
          <p:cNvSpPr>
            <a:spLocks noGrp="1"/>
          </p:cNvSpPr>
          <p:nvPr>
            <p:ph type="sldNum" sz="quarter" idx="2"/>
          </p:nvPr>
        </p:nvSpPr>
        <p:spPr>
          <a:xfrm>
            <a:off x="8639007" y="6578600"/>
            <a:ext cx="139430" cy="203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grpSp>
        <p:nvGrpSpPr>
          <p:cNvPr id="57" name="Group 57">
            <a:hlinkClick r:id="" action="ppaction://hlinkshowjump?jump=previousslide"/>
          </p:cNvPr>
          <p:cNvGrpSpPr/>
          <p:nvPr/>
        </p:nvGrpSpPr>
        <p:grpSpPr>
          <a:xfrm>
            <a:off x="8488688" y="6575220"/>
            <a:ext cx="109845" cy="146460"/>
            <a:chOff x="0" y="0"/>
            <a:chExt cx="292918" cy="292918"/>
          </a:xfrm>
        </p:grpSpPr>
        <p:sp>
          <p:nvSpPr>
            <p:cNvPr id="55" name="Shape 55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56" name="Shape 56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60" name="Group 60">
            <a:hlinkClick r:id="" action="ppaction://hlinkshowjump?jump=nextslide"/>
          </p:cNvPr>
          <p:cNvGrpSpPr/>
          <p:nvPr/>
        </p:nvGrpSpPr>
        <p:grpSpPr>
          <a:xfrm flipH="1">
            <a:off x="8807776" y="6575220"/>
            <a:ext cx="109845" cy="146460"/>
            <a:chOff x="0" y="0"/>
            <a:chExt cx="292918" cy="292918"/>
          </a:xfrm>
        </p:grpSpPr>
        <p:sp>
          <p:nvSpPr>
            <p:cNvPr id="58" name="Shape 58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59" name="Shape 59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7746374"/>
      </p:ext>
    </p:extLst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idx="3"/>
          </p:nvPr>
        </p:nvSpPr>
        <p:spPr>
          <a:xfrm>
            <a:off x="666750" y="889000"/>
            <a:ext cx="7810500" cy="5073650"/>
          </a:xfrm>
          <a:prstGeom prst="rect">
            <a:avLst/>
          </a:prstGeom>
        </p:spPr>
        <p:txBody>
          <a:bodyPr anchor="ctr"/>
          <a:lstStyle/>
          <a:p>
            <a:pPr lvl="0" defTabSz="342900">
              <a:defRPr sz="5600"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8132097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 &amp; Footer (Light Versi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00"/>
              <a:t>Body Level One</a:t>
            </a:r>
          </a:p>
          <a:p>
            <a:pPr lvl="1">
              <a:defRPr sz="1800"/>
            </a:pPr>
            <a:r>
              <a:rPr sz="600"/>
              <a:t>Body Level Two</a:t>
            </a:r>
          </a:p>
          <a:p>
            <a:pPr lvl="2">
              <a:defRPr sz="1800"/>
            </a:pPr>
            <a:r>
              <a:rPr sz="600"/>
              <a:t>Body Level Three</a:t>
            </a:r>
          </a:p>
          <a:p>
            <a:pPr lvl="3">
              <a:defRPr sz="1800"/>
            </a:pPr>
            <a:r>
              <a:rPr sz="600"/>
              <a:t>Body Level Four</a:t>
            </a:r>
          </a:p>
          <a:p>
            <a:pPr lvl="4">
              <a:defRPr sz="1800"/>
            </a:pPr>
            <a:r>
              <a:rPr sz="600"/>
              <a:t>Body Level Five</a:t>
            </a:r>
          </a:p>
        </p:txBody>
      </p:sp>
      <p:sp>
        <p:nvSpPr>
          <p:cNvPr id="24" name="Shape 24"/>
          <p:cNvSpPr>
            <a:spLocks noGrp="1"/>
          </p:cNvSpPr>
          <p:nvPr>
            <p:ph type="sldNum" sz="quarter" idx="2"/>
          </p:nvPr>
        </p:nvSpPr>
        <p:spPr>
          <a:xfrm>
            <a:off x="8639007" y="6578600"/>
            <a:ext cx="139430" cy="2032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477013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3"/>
          <p:cNvGrpSpPr/>
          <p:nvPr/>
        </p:nvGrpSpPr>
        <p:grpSpPr>
          <a:xfrm>
            <a:off x="206257" y="6579295"/>
            <a:ext cx="652434" cy="198656"/>
            <a:chOff x="0" y="0"/>
            <a:chExt cx="1739821" cy="397311"/>
          </a:xfrm>
        </p:grpSpPr>
        <p:grpSp>
          <p:nvGrpSpPr>
            <p:cNvPr id="28" name="Group 28"/>
            <p:cNvGrpSpPr/>
            <p:nvPr/>
          </p:nvGrpSpPr>
          <p:grpSpPr>
            <a:xfrm>
              <a:off x="0" y="16976"/>
              <a:ext cx="378730" cy="275796"/>
              <a:chOff x="0" y="0"/>
              <a:chExt cx="378729" cy="275794"/>
            </a:xfrm>
          </p:grpSpPr>
          <p:sp>
            <p:nvSpPr>
              <p:cNvPr id="26" name="Shape 26"/>
              <p:cNvSpPr/>
              <p:nvPr/>
            </p:nvSpPr>
            <p:spPr>
              <a:xfrm>
                <a:off x="105200" y="0"/>
                <a:ext cx="273530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7316"/>
                    </a:moveTo>
                    <a:cubicBezTo>
                      <a:pt x="21600" y="19682"/>
                      <a:pt x="20404" y="21600"/>
                      <a:pt x="18928" y="21600"/>
                    </a:cubicBezTo>
                    <a:cubicBezTo>
                      <a:pt x="17453" y="21600"/>
                      <a:pt x="16257" y="19682"/>
                      <a:pt x="16257" y="17316"/>
                    </a:cubicBezTo>
                    <a:cubicBezTo>
                      <a:pt x="16257" y="12492"/>
                      <a:pt x="13809" y="8567"/>
                      <a:pt x="10800" y="8567"/>
                    </a:cubicBezTo>
                    <a:cubicBezTo>
                      <a:pt x="7791" y="8567"/>
                      <a:pt x="5343" y="12492"/>
                      <a:pt x="5343" y="17316"/>
                    </a:cubicBezTo>
                    <a:cubicBezTo>
                      <a:pt x="5343" y="19682"/>
                      <a:pt x="4147" y="21600"/>
                      <a:pt x="2672" y="21600"/>
                    </a:cubicBezTo>
                    <a:cubicBezTo>
                      <a:pt x="1197" y="21600"/>
                      <a:pt x="0" y="19682"/>
                      <a:pt x="0" y="17316"/>
                    </a:cubicBezTo>
                    <a:cubicBezTo>
                      <a:pt x="0" y="12691"/>
                      <a:pt x="1123" y="8343"/>
                      <a:pt x="3163" y="5072"/>
                    </a:cubicBezTo>
                    <a:cubicBezTo>
                      <a:pt x="5204" y="1801"/>
                      <a:pt x="7915" y="0"/>
                      <a:pt x="10800" y="0"/>
                    </a:cubicBezTo>
                    <a:cubicBezTo>
                      <a:pt x="13685" y="0"/>
                      <a:pt x="16397" y="1801"/>
                      <a:pt x="18437" y="5072"/>
                    </a:cubicBezTo>
                    <a:cubicBezTo>
                      <a:pt x="20477" y="8343"/>
                      <a:pt x="21600" y="12691"/>
                      <a:pt x="21600" y="17316"/>
                    </a:cubicBezTo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27" name="Shape 27"/>
              <p:cNvSpPr/>
              <p:nvPr/>
            </p:nvSpPr>
            <p:spPr>
              <a:xfrm>
                <a:off x="0" y="105200"/>
                <a:ext cx="273528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003" y="6600"/>
                    </a:moveTo>
                    <a:cubicBezTo>
                      <a:pt x="17003" y="3730"/>
                      <a:pt x="18459" y="1393"/>
                      <a:pt x="20250" y="1393"/>
                    </a:cubicBezTo>
                    <a:cubicBezTo>
                      <a:pt x="20499" y="1393"/>
                      <a:pt x="20740" y="1442"/>
                      <a:pt x="20972" y="1527"/>
                    </a:cubicBezTo>
                    <a:cubicBezTo>
                      <a:pt x="20482" y="594"/>
                      <a:pt x="19749" y="0"/>
                      <a:pt x="18928" y="0"/>
                    </a:cubicBezTo>
                    <a:cubicBezTo>
                      <a:pt x="17453" y="0"/>
                      <a:pt x="16257" y="1918"/>
                      <a:pt x="16257" y="4284"/>
                    </a:cubicBezTo>
                    <a:cubicBezTo>
                      <a:pt x="16257" y="6254"/>
                      <a:pt x="15844" y="8067"/>
                      <a:pt x="15156" y="9532"/>
                    </a:cubicBezTo>
                    <a:cubicBezTo>
                      <a:pt x="16156" y="9547"/>
                      <a:pt x="16966" y="10855"/>
                      <a:pt x="16966" y="12461"/>
                    </a:cubicBezTo>
                    <a:cubicBezTo>
                      <a:pt x="16966" y="14077"/>
                      <a:pt x="16146" y="15392"/>
                      <a:pt x="15138" y="15392"/>
                    </a:cubicBezTo>
                    <a:cubicBezTo>
                      <a:pt x="14130" y="15392"/>
                      <a:pt x="13310" y="14077"/>
                      <a:pt x="13310" y="12461"/>
                    </a:cubicBezTo>
                    <a:cubicBezTo>
                      <a:pt x="13310" y="12313"/>
                      <a:pt x="13319" y="12169"/>
                      <a:pt x="13333" y="12027"/>
                    </a:cubicBezTo>
                    <a:cubicBezTo>
                      <a:pt x="12575" y="12667"/>
                      <a:pt x="11714" y="13033"/>
                      <a:pt x="10800" y="13033"/>
                    </a:cubicBezTo>
                    <a:cubicBezTo>
                      <a:pt x="9907" y="13033"/>
                      <a:pt x="9065" y="12681"/>
                      <a:pt x="8321" y="12068"/>
                    </a:cubicBezTo>
                    <a:cubicBezTo>
                      <a:pt x="8331" y="12197"/>
                      <a:pt x="8339" y="12327"/>
                      <a:pt x="8339" y="12461"/>
                    </a:cubicBezTo>
                    <a:cubicBezTo>
                      <a:pt x="8339" y="14077"/>
                      <a:pt x="7519" y="15392"/>
                      <a:pt x="6511" y="15392"/>
                    </a:cubicBezTo>
                    <a:cubicBezTo>
                      <a:pt x="5503" y="15392"/>
                      <a:pt x="4683" y="14077"/>
                      <a:pt x="4683" y="12461"/>
                    </a:cubicBezTo>
                    <a:cubicBezTo>
                      <a:pt x="4683" y="10880"/>
                      <a:pt x="5468" y="9591"/>
                      <a:pt x="6446" y="9535"/>
                    </a:cubicBezTo>
                    <a:cubicBezTo>
                      <a:pt x="5757" y="8071"/>
                      <a:pt x="5343" y="6255"/>
                      <a:pt x="5343" y="4284"/>
                    </a:cubicBezTo>
                    <a:cubicBezTo>
                      <a:pt x="5343" y="1918"/>
                      <a:pt x="4147" y="0"/>
                      <a:pt x="2671" y="0"/>
                    </a:cubicBezTo>
                    <a:cubicBezTo>
                      <a:pt x="1843" y="0"/>
                      <a:pt x="1103" y="605"/>
                      <a:pt x="613" y="1554"/>
                    </a:cubicBezTo>
                    <a:cubicBezTo>
                      <a:pt x="865" y="1453"/>
                      <a:pt x="1127" y="1393"/>
                      <a:pt x="1399" y="1393"/>
                    </a:cubicBezTo>
                    <a:cubicBezTo>
                      <a:pt x="3190" y="1393"/>
                      <a:pt x="4646" y="3730"/>
                      <a:pt x="4646" y="6600"/>
                    </a:cubicBezTo>
                    <a:cubicBezTo>
                      <a:pt x="4646" y="9472"/>
                      <a:pt x="3190" y="11808"/>
                      <a:pt x="1399" y="11808"/>
                    </a:cubicBezTo>
                    <a:cubicBezTo>
                      <a:pt x="1284" y="11808"/>
                      <a:pt x="1171" y="11799"/>
                      <a:pt x="1060" y="11780"/>
                    </a:cubicBezTo>
                    <a:cubicBezTo>
                      <a:pt x="1581" y="13519"/>
                      <a:pt x="2287" y="15123"/>
                      <a:pt x="3163" y="16528"/>
                    </a:cubicBezTo>
                    <a:cubicBezTo>
                      <a:pt x="4357" y="18443"/>
                      <a:pt x="5783" y="19849"/>
                      <a:pt x="7337" y="20690"/>
                    </a:cubicBezTo>
                    <a:cubicBezTo>
                      <a:pt x="7583" y="17880"/>
                      <a:pt x="9088" y="15708"/>
                      <a:pt x="10908" y="15708"/>
                    </a:cubicBezTo>
                    <a:cubicBezTo>
                      <a:pt x="12703" y="15708"/>
                      <a:pt x="14192" y="17823"/>
                      <a:pt x="14467" y="20580"/>
                    </a:cubicBezTo>
                    <a:cubicBezTo>
                      <a:pt x="15943" y="19728"/>
                      <a:pt x="17295" y="18359"/>
                      <a:pt x="18437" y="16528"/>
                    </a:cubicBezTo>
                    <a:cubicBezTo>
                      <a:pt x="19312" y="15125"/>
                      <a:pt x="20017" y="13522"/>
                      <a:pt x="20539" y="11785"/>
                    </a:cubicBezTo>
                    <a:cubicBezTo>
                      <a:pt x="20444" y="11799"/>
                      <a:pt x="20348" y="11808"/>
                      <a:pt x="20250" y="11808"/>
                    </a:cubicBezTo>
                    <a:cubicBezTo>
                      <a:pt x="18459" y="11808"/>
                      <a:pt x="17003" y="9472"/>
                      <a:pt x="17003" y="6600"/>
                    </a:cubicBezTo>
                    <a:close/>
                    <a:moveTo>
                      <a:pt x="21563" y="3598"/>
                    </a:moveTo>
                    <a:cubicBezTo>
                      <a:pt x="21191" y="3178"/>
                      <a:pt x="20738" y="2930"/>
                      <a:pt x="20250" y="2930"/>
                    </a:cubicBezTo>
                    <a:cubicBezTo>
                      <a:pt x="18988" y="2930"/>
                      <a:pt x="17961" y="4577"/>
                      <a:pt x="17961" y="6600"/>
                    </a:cubicBezTo>
                    <a:cubicBezTo>
                      <a:pt x="17961" y="8625"/>
                      <a:pt x="18988" y="10271"/>
                      <a:pt x="20250" y="10271"/>
                    </a:cubicBezTo>
                    <a:cubicBezTo>
                      <a:pt x="20507" y="10271"/>
                      <a:pt x="20753" y="10200"/>
                      <a:pt x="20983" y="10075"/>
                    </a:cubicBezTo>
                    <a:cubicBezTo>
                      <a:pt x="21388" y="8239"/>
                      <a:pt x="21600" y="6288"/>
                      <a:pt x="21600" y="4284"/>
                    </a:cubicBezTo>
                    <a:cubicBezTo>
                      <a:pt x="21600" y="4049"/>
                      <a:pt x="21585" y="3822"/>
                      <a:pt x="21563" y="3598"/>
                    </a:cubicBezTo>
                    <a:close/>
                    <a:moveTo>
                      <a:pt x="3688" y="6600"/>
                    </a:moveTo>
                    <a:cubicBezTo>
                      <a:pt x="3688" y="4577"/>
                      <a:pt x="2661" y="2930"/>
                      <a:pt x="1399" y="2930"/>
                    </a:cubicBezTo>
                    <a:cubicBezTo>
                      <a:pt x="886" y="2930"/>
                      <a:pt x="413" y="3205"/>
                      <a:pt x="31" y="3664"/>
                    </a:cubicBezTo>
                    <a:cubicBezTo>
                      <a:pt x="13" y="3867"/>
                      <a:pt x="0" y="4073"/>
                      <a:pt x="0" y="4284"/>
                    </a:cubicBezTo>
                    <a:cubicBezTo>
                      <a:pt x="0" y="6276"/>
                      <a:pt x="210" y="8216"/>
                      <a:pt x="610" y="10042"/>
                    </a:cubicBezTo>
                    <a:cubicBezTo>
                      <a:pt x="856" y="10188"/>
                      <a:pt x="1121" y="10271"/>
                      <a:pt x="1399" y="10271"/>
                    </a:cubicBezTo>
                    <a:cubicBezTo>
                      <a:pt x="2661" y="10271"/>
                      <a:pt x="3688" y="8625"/>
                      <a:pt x="3688" y="6600"/>
                    </a:cubicBezTo>
                    <a:close/>
                    <a:moveTo>
                      <a:pt x="5642" y="12461"/>
                    </a:moveTo>
                    <a:cubicBezTo>
                      <a:pt x="5642" y="13229"/>
                      <a:pt x="6032" y="13855"/>
                      <a:pt x="6511" y="13855"/>
                    </a:cubicBezTo>
                    <a:cubicBezTo>
                      <a:pt x="6991" y="13855"/>
                      <a:pt x="7380" y="13229"/>
                      <a:pt x="7380" y="12461"/>
                    </a:cubicBezTo>
                    <a:cubicBezTo>
                      <a:pt x="7380" y="11693"/>
                      <a:pt x="6991" y="11067"/>
                      <a:pt x="6511" y="11067"/>
                    </a:cubicBezTo>
                    <a:cubicBezTo>
                      <a:pt x="6032" y="11067"/>
                      <a:pt x="5642" y="11693"/>
                      <a:pt x="5642" y="12461"/>
                    </a:cubicBezTo>
                    <a:close/>
                    <a:moveTo>
                      <a:pt x="15138" y="13855"/>
                    </a:moveTo>
                    <a:cubicBezTo>
                      <a:pt x="15617" y="13855"/>
                      <a:pt x="16007" y="13229"/>
                      <a:pt x="16007" y="12461"/>
                    </a:cubicBezTo>
                    <a:cubicBezTo>
                      <a:pt x="16007" y="11693"/>
                      <a:pt x="15617" y="11067"/>
                      <a:pt x="15138" y="11067"/>
                    </a:cubicBezTo>
                    <a:cubicBezTo>
                      <a:pt x="14659" y="11067"/>
                      <a:pt x="14269" y="11693"/>
                      <a:pt x="14269" y="12461"/>
                    </a:cubicBezTo>
                    <a:cubicBezTo>
                      <a:pt x="14269" y="13229"/>
                      <a:pt x="14659" y="13855"/>
                      <a:pt x="15138" y="13855"/>
                    </a:cubicBezTo>
                    <a:close/>
                    <a:moveTo>
                      <a:pt x="10908" y="17245"/>
                    </a:moveTo>
                    <a:cubicBezTo>
                      <a:pt x="9525" y="17245"/>
                      <a:pt x="8387" y="18952"/>
                      <a:pt x="8268" y="21121"/>
                    </a:cubicBezTo>
                    <a:cubicBezTo>
                      <a:pt x="9088" y="21435"/>
                      <a:pt x="9936" y="21600"/>
                      <a:pt x="10800" y="21600"/>
                    </a:cubicBezTo>
                    <a:cubicBezTo>
                      <a:pt x="11738" y="21600"/>
                      <a:pt x="12658" y="21406"/>
                      <a:pt x="13542" y="21036"/>
                    </a:cubicBezTo>
                    <a:cubicBezTo>
                      <a:pt x="13399" y="18908"/>
                      <a:pt x="12273" y="17245"/>
                      <a:pt x="10908" y="1724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32" name="Group 32"/>
            <p:cNvGrpSpPr/>
            <p:nvPr/>
          </p:nvGrpSpPr>
          <p:grpSpPr>
            <a:xfrm>
              <a:off x="451491" y="-1"/>
              <a:ext cx="1288331" cy="397313"/>
              <a:chOff x="0" y="0"/>
              <a:chExt cx="1288330" cy="397311"/>
            </a:xfrm>
          </p:grpSpPr>
          <p:sp>
            <p:nvSpPr>
              <p:cNvPr id="29" name="Shape 29"/>
              <p:cNvSpPr/>
              <p:nvPr/>
            </p:nvSpPr>
            <p:spPr>
              <a:xfrm>
                <a:off x="0" y="0"/>
                <a:ext cx="1288331" cy="267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09" y="0"/>
                    </a:moveTo>
                    <a:cubicBezTo>
                      <a:pt x="11534" y="0"/>
                      <a:pt x="11413" y="501"/>
                      <a:pt x="11413" y="1340"/>
                    </a:cubicBezTo>
                    <a:cubicBezTo>
                      <a:pt x="11413" y="2179"/>
                      <a:pt x="11534" y="2681"/>
                      <a:pt x="11709" y="2681"/>
                    </a:cubicBezTo>
                    <a:lnTo>
                      <a:pt x="12014" y="2681"/>
                    </a:lnTo>
                    <a:lnTo>
                      <a:pt x="12014" y="18319"/>
                    </a:lnTo>
                    <a:lnTo>
                      <a:pt x="11709" y="18319"/>
                    </a:lnTo>
                    <a:cubicBezTo>
                      <a:pt x="11534" y="18319"/>
                      <a:pt x="11413" y="18820"/>
                      <a:pt x="11413" y="19659"/>
                    </a:cubicBezTo>
                    <a:cubicBezTo>
                      <a:pt x="11413" y="20498"/>
                      <a:pt x="11534" y="21000"/>
                      <a:pt x="11709" y="21000"/>
                    </a:cubicBezTo>
                    <a:lnTo>
                      <a:pt x="12960" y="21000"/>
                    </a:lnTo>
                    <a:cubicBezTo>
                      <a:pt x="13134" y="21000"/>
                      <a:pt x="13256" y="20498"/>
                      <a:pt x="13256" y="19659"/>
                    </a:cubicBezTo>
                    <a:cubicBezTo>
                      <a:pt x="13256" y="18820"/>
                      <a:pt x="13134" y="18319"/>
                      <a:pt x="12960" y="18319"/>
                    </a:cubicBezTo>
                    <a:lnTo>
                      <a:pt x="12571" y="18319"/>
                    </a:lnTo>
                    <a:lnTo>
                      <a:pt x="12571" y="2681"/>
                    </a:lnTo>
                    <a:lnTo>
                      <a:pt x="13613" y="2681"/>
                    </a:lnTo>
                    <a:cubicBezTo>
                      <a:pt x="13871" y="2681"/>
                      <a:pt x="14055" y="3073"/>
                      <a:pt x="14179" y="3686"/>
                    </a:cubicBezTo>
                    <a:cubicBezTo>
                      <a:pt x="14303" y="4297"/>
                      <a:pt x="14368" y="5355"/>
                      <a:pt x="14368" y="6730"/>
                    </a:cubicBezTo>
                    <a:cubicBezTo>
                      <a:pt x="14368" y="8105"/>
                      <a:pt x="14303" y="9163"/>
                      <a:pt x="14179" y="9774"/>
                    </a:cubicBezTo>
                    <a:cubicBezTo>
                      <a:pt x="14055" y="10387"/>
                      <a:pt x="13871" y="10723"/>
                      <a:pt x="13613" y="10723"/>
                    </a:cubicBezTo>
                    <a:lnTo>
                      <a:pt x="13123" y="10723"/>
                    </a:lnTo>
                    <a:cubicBezTo>
                      <a:pt x="12948" y="10723"/>
                      <a:pt x="12826" y="11225"/>
                      <a:pt x="12826" y="12064"/>
                    </a:cubicBezTo>
                    <a:cubicBezTo>
                      <a:pt x="12826" y="12903"/>
                      <a:pt x="12948" y="13404"/>
                      <a:pt x="13123" y="13404"/>
                    </a:cubicBezTo>
                    <a:lnTo>
                      <a:pt x="13613" y="13404"/>
                    </a:lnTo>
                    <a:cubicBezTo>
                      <a:pt x="14043" y="13404"/>
                      <a:pt x="14378" y="12863"/>
                      <a:pt x="14612" y="11673"/>
                    </a:cubicBezTo>
                    <a:cubicBezTo>
                      <a:pt x="14842" y="10498"/>
                      <a:pt x="14960" y="8860"/>
                      <a:pt x="14960" y="6744"/>
                    </a:cubicBezTo>
                    <a:cubicBezTo>
                      <a:pt x="14960" y="4628"/>
                      <a:pt x="14842" y="2962"/>
                      <a:pt x="14612" y="1787"/>
                    </a:cubicBezTo>
                    <a:cubicBezTo>
                      <a:pt x="14378" y="597"/>
                      <a:pt x="14043" y="0"/>
                      <a:pt x="13613" y="0"/>
                    </a:cubicBezTo>
                    <a:lnTo>
                      <a:pt x="11709" y="0"/>
                    </a:lnTo>
                    <a:close/>
                    <a:moveTo>
                      <a:pt x="84" y="2052"/>
                    </a:moveTo>
                    <a:cubicBezTo>
                      <a:pt x="27" y="2052"/>
                      <a:pt x="0" y="2199"/>
                      <a:pt x="0" y="2471"/>
                    </a:cubicBezTo>
                    <a:cubicBezTo>
                      <a:pt x="0" y="2746"/>
                      <a:pt x="27" y="2876"/>
                      <a:pt x="84" y="2876"/>
                    </a:cubicBezTo>
                    <a:lnTo>
                      <a:pt x="482" y="2876"/>
                    </a:lnTo>
                    <a:cubicBezTo>
                      <a:pt x="539" y="2876"/>
                      <a:pt x="569" y="3009"/>
                      <a:pt x="569" y="3281"/>
                    </a:cubicBezTo>
                    <a:lnTo>
                      <a:pt x="569" y="19952"/>
                    </a:lnTo>
                    <a:cubicBezTo>
                      <a:pt x="569" y="20226"/>
                      <a:pt x="539" y="20357"/>
                      <a:pt x="482" y="20357"/>
                    </a:cubicBezTo>
                    <a:lnTo>
                      <a:pt x="84" y="20357"/>
                    </a:lnTo>
                    <a:cubicBezTo>
                      <a:pt x="27" y="20357"/>
                      <a:pt x="0" y="20490"/>
                      <a:pt x="0" y="20762"/>
                    </a:cubicBezTo>
                    <a:cubicBezTo>
                      <a:pt x="0" y="21036"/>
                      <a:pt x="27" y="21181"/>
                      <a:pt x="84" y="21181"/>
                    </a:cubicBezTo>
                    <a:lnTo>
                      <a:pt x="1335" y="21181"/>
                    </a:lnTo>
                    <a:cubicBezTo>
                      <a:pt x="1393" y="21181"/>
                      <a:pt x="1420" y="21036"/>
                      <a:pt x="1420" y="20762"/>
                    </a:cubicBezTo>
                    <a:cubicBezTo>
                      <a:pt x="1420" y="20490"/>
                      <a:pt x="1393" y="20357"/>
                      <a:pt x="1335" y="20357"/>
                    </a:cubicBezTo>
                    <a:lnTo>
                      <a:pt x="825" y="20357"/>
                    </a:lnTo>
                    <a:cubicBezTo>
                      <a:pt x="768" y="20357"/>
                      <a:pt x="737" y="20226"/>
                      <a:pt x="737" y="19952"/>
                    </a:cubicBezTo>
                    <a:lnTo>
                      <a:pt x="737" y="3965"/>
                    </a:lnTo>
                    <a:cubicBezTo>
                      <a:pt x="737" y="3820"/>
                      <a:pt x="744" y="3750"/>
                      <a:pt x="755" y="3742"/>
                    </a:cubicBezTo>
                    <a:cubicBezTo>
                      <a:pt x="766" y="3733"/>
                      <a:pt x="776" y="3753"/>
                      <a:pt x="784" y="3826"/>
                    </a:cubicBezTo>
                    <a:lnTo>
                      <a:pt x="2375" y="20762"/>
                    </a:lnTo>
                    <a:cubicBezTo>
                      <a:pt x="2401" y="21036"/>
                      <a:pt x="2443" y="21181"/>
                      <a:pt x="2500" y="21181"/>
                    </a:cubicBezTo>
                    <a:cubicBezTo>
                      <a:pt x="2557" y="21181"/>
                      <a:pt x="2598" y="21036"/>
                      <a:pt x="2625" y="20762"/>
                    </a:cubicBezTo>
                    <a:lnTo>
                      <a:pt x="4215" y="3826"/>
                    </a:lnTo>
                    <a:cubicBezTo>
                      <a:pt x="4223" y="3753"/>
                      <a:pt x="4233" y="3733"/>
                      <a:pt x="4245" y="3742"/>
                    </a:cubicBezTo>
                    <a:cubicBezTo>
                      <a:pt x="4256" y="3750"/>
                      <a:pt x="4259" y="3820"/>
                      <a:pt x="4259" y="3965"/>
                    </a:cubicBezTo>
                    <a:lnTo>
                      <a:pt x="4259" y="19952"/>
                    </a:lnTo>
                    <a:cubicBezTo>
                      <a:pt x="4259" y="20226"/>
                      <a:pt x="4231" y="20357"/>
                      <a:pt x="4175" y="20357"/>
                    </a:cubicBezTo>
                    <a:lnTo>
                      <a:pt x="3664" y="20357"/>
                    </a:lnTo>
                    <a:cubicBezTo>
                      <a:pt x="3607" y="20357"/>
                      <a:pt x="3580" y="20490"/>
                      <a:pt x="3580" y="20762"/>
                    </a:cubicBezTo>
                    <a:cubicBezTo>
                      <a:pt x="3580" y="21036"/>
                      <a:pt x="3607" y="21181"/>
                      <a:pt x="3664" y="21181"/>
                    </a:cubicBezTo>
                    <a:lnTo>
                      <a:pt x="4912" y="21181"/>
                    </a:lnTo>
                    <a:cubicBezTo>
                      <a:pt x="4969" y="21181"/>
                      <a:pt x="4999" y="21036"/>
                      <a:pt x="4999" y="20762"/>
                    </a:cubicBezTo>
                    <a:cubicBezTo>
                      <a:pt x="4999" y="20490"/>
                      <a:pt x="4969" y="20357"/>
                      <a:pt x="4912" y="20357"/>
                    </a:cubicBezTo>
                    <a:lnTo>
                      <a:pt x="4517" y="20357"/>
                    </a:lnTo>
                    <a:cubicBezTo>
                      <a:pt x="4460" y="20357"/>
                      <a:pt x="4430" y="20226"/>
                      <a:pt x="4430" y="19952"/>
                    </a:cubicBezTo>
                    <a:lnTo>
                      <a:pt x="4430" y="3281"/>
                    </a:lnTo>
                    <a:cubicBezTo>
                      <a:pt x="4430" y="3009"/>
                      <a:pt x="4460" y="2876"/>
                      <a:pt x="4517" y="2876"/>
                    </a:cubicBezTo>
                    <a:lnTo>
                      <a:pt x="4912" y="2876"/>
                    </a:lnTo>
                    <a:cubicBezTo>
                      <a:pt x="4969" y="2876"/>
                      <a:pt x="4999" y="2746"/>
                      <a:pt x="4999" y="2471"/>
                    </a:cubicBezTo>
                    <a:cubicBezTo>
                      <a:pt x="4999" y="2199"/>
                      <a:pt x="4969" y="2052"/>
                      <a:pt x="4912" y="2052"/>
                    </a:cubicBezTo>
                    <a:lnTo>
                      <a:pt x="4288" y="2052"/>
                    </a:lnTo>
                    <a:cubicBezTo>
                      <a:pt x="4246" y="2052"/>
                      <a:pt x="4216" y="2090"/>
                      <a:pt x="4195" y="2164"/>
                    </a:cubicBezTo>
                    <a:cubicBezTo>
                      <a:pt x="4174" y="2235"/>
                      <a:pt x="4157" y="2344"/>
                      <a:pt x="4146" y="2471"/>
                    </a:cubicBezTo>
                    <a:lnTo>
                      <a:pt x="2555" y="19408"/>
                    </a:lnTo>
                    <a:cubicBezTo>
                      <a:pt x="2517" y="19790"/>
                      <a:pt x="2479" y="19790"/>
                      <a:pt x="2442" y="19408"/>
                    </a:cubicBezTo>
                    <a:lnTo>
                      <a:pt x="851" y="2471"/>
                    </a:lnTo>
                    <a:cubicBezTo>
                      <a:pt x="839" y="2344"/>
                      <a:pt x="825" y="2235"/>
                      <a:pt x="804" y="2164"/>
                    </a:cubicBezTo>
                    <a:cubicBezTo>
                      <a:pt x="783" y="2090"/>
                      <a:pt x="753" y="2052"/>
                      <a:pt x="711" y="2052"/>
                    </a:cubicBezTo>
                    <a:lnTo>
                      <a:pt x="84" y="2052"/>
                    </a:lnTo>
                    <a:close/>
                    <a:moveTo>
                      <a:pt x="17277" y="5222"/>
                    </a:moveTo>
                    <a:cubicBezTo>
                      <a:pt x="17138" y="5222"/>
                      <a:pt x="17008" y="5330"/>
                      <a:pt x="16885" y="5557"/>
                    </a:cubicBezTo>
                    <a:cubicBezTo>
                      <a:pt x="16772" y="5765"/>
                      <a:pt x="16666" y="6030"/>
                      <a:pt x="16575" y="6325"/>
                    </a:cubicBezTo>
                    <a:cubicBezTo>
                      <a:pt x="16535" y="6450"/>
                      <a:pt x="16500" y="6511"/>
                      <a:pt x="16464" y="6646"/>
                    </a:cubicBezTo>
                    <a:cubicBezTo>
                      <a:pt x="16446" y="5920"/>
                      <a:pt x="16331" y="5362"/>
                      <a:pt x="16171" y="5362"/>
                    </a:cubicBezTo>
                    <a:lnTo>
                      <a:pt x="15602" y="5362"/>
                    </a:lnTo>
                    <a:cubicBezTo>
                      <a:pt x="15427" y="5362"/>
                      <a:pt x="15306" y="6087"/>
                      <a:pt x="15306" y="6925"/>
                    </a:cubicBezTo>
                    <a:cubicBezTo>
                      <a:pt x="15306" y="7764"/>
                      <a:pt x="15427" y="8489"/>
                      <a:pt x="15602" y="8489"/>
                    </a:cubicBezTo>
                    <a:lnTo>
                      <a:pt x="15915" y="8489"/>
                    </a:lnTo>
                    <a:lnTo>
                      <a:pt x="15915" y="18319"/>
                    </a:lnTo>
                    <a:lnTo>
                      <a:pt x="15602" y="18319"/>
                    </a:lnTo>
                    <a:cubicBezTo>
                      <a:pt x="15427" y="18319"/>
                      <a:pt x="15306" y="18820"/>
                      <a:pt x="15306" y="19659"/>
                    </a:cubicBezTo>
                    <a:cubicBezTo>
                      <a:pt x="15306" y="20498"/>
                      <a:pt x="15427" y="21000"/>
                      <a:pt x="15602" y="21000"/>
                    </a:cubicBezTo>
                    <a:lnTo>
                      <a:pt x="16795" y="21000"/>
                    </a:lnTo>
                    <a:cubicBezTo>
                      <a:pt x="16970" y="21000"/>
                      <a:pt x="17091" y="20498"/>
                      <a:pt x="17091" y="19659"/>
                    </a:cubicBezTo>
                    <a:cubicBezTo>
                      <a:pt x="17091" y="18820"/>
                      <a:pt x="16970" y="18319"/>
                      <a:pt x="16795" y="18319"/>
                    </a:cubicBezTo>
                    <a:lnTo>
                      <a:pt x="16473" y="18319"/>
                    </a:lnTo>
                    <a:lnTo>
                      <a:pt x="16473" y="11030"/>
                    </a:lnTo>
                    <a:cubicBezTo>
                      <a:pt x="16566" y="10507"/>
                      <a:pt x="16612" y="10028"/>
                      <a:pt x="16694" y="9592"/>
                    </a:cubicBezTo>
                    <a:cubicBezTo>
                      <a:pt x="16767" y="9192"/>
                      <a:pt x="16859" y="8819"/>
                      <a:pt x="16966" y="8489"/>
                    </a:cubicBezTo>
                    <a:cubicBezTo>
                      <a:pt x="17058" y="8210"/>
                      <a:pt x="17161" y="8070"/>
                      <a:pt x="17280" y="8070"/>
                    </a:cubicBezTo>
                    <a:cubicBezTo>
                      <a:pt x="17441" y="8070"/>
                      <a:pt x="17555" y="8252"/>
                      <a:pt x="17634" y="8615"/>
                    </a:cubicBezTo>
                    <a:cubicBezTo>
                      <a:pt x="17712" y="8970"/>
                      <a:pt x="17747" y="9386"/>
                      <a:pt x="17747" y="9927"/>
                    </a:cubicBezTo>
                    <a:cubicBezTo>
                      <a:pt x="17747" y="10766"/>
                      <a:pt x="17869" y="11352"/>
                      <a:pt x="18044" y="11352"/>
                    </a:cubicBezTo>
                    <a:cubicBezTo>
                      <a:pt x="18218" y="11352"/>
                      <a:pt x="18343" y="10766"/>
                      <a:pt x="18343" y="9927"/>
                    </a:cubicBezTo>
                    <a:cubicBezTo>
                      <a:pt x="18343" y="9289"/>
                      <a:pt x="18318" y="8677"/>
                      <a:pt x="18270" y="8112"/>
                    </a:cubicBezTo>
                    <a:cubicBezTo>
                      <a:pt x="18221" y="7535"/>
                      <a:pt x="18148" y="7015"/>
                      <a:pt x="18052" y="6576"/>
                    </a:cubicBezTo>
                    <a:cubicBezTo>
                      <a:pt x="17958" y="6147"/>
                      <a:pt x="17845" y="5808"/>
                      <a:pt x="17715" y="5571"/>
                    </a:cubicBezTo>
                    <a:cubicBezTo>
                      <a:pt x="17587" y="5335"/>
                      <a:pt x="17438" y="5222"/>
                      <a:pt x="17277" y="5222"/>
                    </a:cubicBezTo>
                    <a:close/>
                    <a:moveTo>
                      <a:pt x="19997" y="5362"/>
                    </a:moveTo>
                    <a:cubicBezTo>
                      <a:pt x="19767" y="5362"/>
                      <a:pt x="19548" y="5565"/>
                      <a:pt x="19350" y="5962"/>
                    </a:cubicBezTo>
                    <a:cubicBezTo>
                      <a:pt x="19151" y="6362"/>
                      <a:pt x="18980" y="6931"/>
                      <a:pt x="18839" y="7651"/>
                    </a:cubicBezTo>
                    <a:cubicBezTo>
                      <a:pt x="18699" y="8366"/>
                      <a:pt x="18589" y="9238"/>
                      <a:pt x="18511" y="10235"/>
                    </a:cubicBezTo>
                    <a:cubicBezTo>
                      <a:pt x="18434" y="11218"/>
                      <a:pt x="18395" y="12313"/>
                      <a:pt x="18395" y="13488"/>
                    </a:cubicBezTo>
                    <a:cubicBezTo>
                      <a:pt x="18395" y="14662"/>
                      <a:pt x="18434" y="15744"/>
                      <a:pt x="18511" y="16727"/>
                    </a:cubicBezTo>
                    <a:cubicBezTo>
                      <a:pt x="18589" y="17724"/>
                      <a:pt x="18699" y="18597"/>
                      <a:pt x="18839" y="19310"/>
                    </a:cubicBezTo>
                    <a:cubicBezTo>
                      <a:pt x="18980" y="20031"/>
                      <a:pt x="19150" y="20599"/>
                      <a:pt x="19350" y="21000"/>
                    </a:cubicBezTo>
                    <a:cubicBezTo>
                      <a:pt x="19547" y="21396"/>
                      <a:pt x="19765" y="21600"/>
                      <a:pt x="19997" y="21600"/>
                    </a:cubicBezTo>
                    <a:cubicBezTo>
                      <a:pt x="20229" y="21600"/>
                      <a:pt x="20448" y="21396"/>
                      <a:pt x="20645" y="21000"/>
                    </a:cubicBezTo>
                    <a:cubicBezTo>
                      <a:pt x="20845" y="20599"/>
                      <a:pt x="21016" y="20029"/>
                      <a:pt x="21156" y="19310"/>
                    </a:cubicBezTo>
                    <a:cubicBezTo>
                      <a:pt x="21296" y="18595"/>
                      <a:pt x="21406" y="17723"/>
                      <a:pt x="21484" y="16727"/>
                    </a:cubicBezTo>
                    <a:cubicBezTo>
                      <a:pt x="21561" y="15742"/>
                      <a:pt x="21600" y="14661"/>
                      <a:pt x="21600" y="13488"/>
                    </a:cubicBezTo>
                    <a:cubicBezTo>
                      <a:pt x="21600" y="12314"/>
                      <a:pt x="21561" y="11220"/>
                      <a:pt x="21484" y="10235"/>
                    </a:cubicBezTo>
                    <a:cubicBezTo>
                      <a:pt x="21406" y="9238"/>
                      <a:pt x="21296" y="8367"/>
                      <a:pt x="21156" y="7651"/>
                    </a:cubicBezTo>
                    <a:cubicBezTo>
                      <a:pt x="21015" y="6931"/>
                      <a:pt x="20844" y="6363"/>
                      <a:pt x="20645" y="5962"/>
                    </a:cubicBezTo>
                    <a:cubicBezTo>
                      <a:pt x="20447" y="5565"/>
                      <a:pt x="20228" y="5362"/>
                      <a:pt x="19997" y="5362"/>
                    </a:cubicBezTo>
                    <a:close/>
                    <a:moveTo>
                      <a:pt x="6312" y="7247"/>
                    </a:moveTo>
                    <a:cubicBezTo>
                      <a:pt x="6187" y="7247"/>
                      <a:pt x="6067" y="7329"/>
                      <a:pt x="5957" y="7484"/>
                    </a:cubicBezTo>
                    <a:cubicBezTo>
                      <a:pt x="5847" y="7638"/>
                      <a:pt x="5751" y="7829"/>
                      <a:pt x="5664" y="8056"/>
                    </a:cubicBezTo>
                    <a:cubicBezTo>
                      <a:pt x="5577" y="8285"/>
                      <a:pt x="5498" y="8541"/>
                      <a:pt x="5432" y="8824"/>
                    </a:cubicBezTo>
                    <a:cubicBezTo>
                      <a:pt x="5365" y="9106"/>
                      <a:pt x="5314" y="9365"/>
                      <a:pt x="5272" y="9620"/>
                    </a:cubicBezTo>
                    <a:cubicBezTo>
                      <a:pt x="5238" y="9838"/>
                      <a:pt x="5244" y="10029"/>
                      <a:pt x="5290" y="10193"/>
                    </a:cubicBezTo>
                    <a:cubicBezTo>
                      <a:pt x="5335" y="10356"/>
                      <a:pt x="5375" y="10327"/>
                      <a:pt x="5409" y="10109"/>
                    </a:cubicBezTo>
                    <a:cubicBezTo>
                      <a:pt x="5443" y="9891"/>
                      <a:pt x="5487" y="9663"/>
                      <a:pt x="5542" y="9425"/>
                    </a:cubicBezTo>
                    <a:cubicBezTo>
                      <a:pt x="5597" y="9190"/>
                      <a:pt x="5660" y="8983"/>
                      <a:pt x="5734" y="8782"/>
                    </a:cubicBezTo>
                    <a:cubicBezTo>
                      <a:pt x="5808" y="8583"/>
                      <a:pt x="5892" y="8404"/>
                      <a:pt x="5986" y="8266"/>
                    </a:cubicBezTo>
                    <a:cubicBezTo>
                      <a:pt x="6081" y="8129"/>
                      <a:pt x="6190" y="8070"/>
                      <a:pt x="6312" y="8070"/>
                    </a:cubicBezTo>
                    <a:cubicBezTo>
                      <a:pt x="6448" y="8070"/>
                      <a:pt x="6570" y="8159"/>
                      <a:pt x="6680" y="8350"/>
                    </a:cubicBezTo>
                    <a:cubicBezTo>
                      <a:pt x="6790" y="8540"/>
                      <a:pt x="6883" y="8807"/>
                      <a:pt x="6959" y="9145"/>
                    </a:cubicBezTo>
                    <a:cubicBezTo>
                      <a:pt x="7035" y="9481"/>
                      <a:pt x="7091" y="9871"/>
                      <a:pt x="7133" y="10318"/>
                    </a:cubicBezTo>
                    <a:cubicBezTo>
                      <a:pt x="7175" y="10766"/>
                      <a:pt x="7197" y="11247"/>
                      <a:pt x="7197" y="11756"/>
                    </a:cubicBezTo>
                    <a:lnTo>
                      <a:pt x="7197" y="16950"/>
                    </a:lnTo>
                    <a:cubicBezTo>
                      <a:pt x="7118" y="17642"/>
                      <a:pt x="7021" y="18263"/>
                      <a:pt x="6907" y="18807"/>
                    </a:cubicBezTo>
                    <a:cubicBezTo>
                      <a:pt x="6808" y="19282"/>
                      <a:pt x="6690" y="19705"/>
                      <a:pt x="6550" y="20078"/>
                    </a:cubicBezTo>
                    <a:cubicBezTo>
                      <a:pt x="6410" y="20451"/>
                      <a:pt x="6248" y="20637"/>
                      <a:pt x="6062" y="20637"/>
                    </a:cubicBezTo>
                    <a:cubicBezTo>
                      <a:pt x="5778" y="20637"/>
                      <a:pt x="5565" y="20296"/>
                      <a:pt x="5423" y="19631"/>
                    </a:cubicBezTo>
                    <a:cubicBezTo>
                      <a:pt x="5281" y="18966"/>
                      <a:pt x="5208" y="18115"/>
                      <a:pt x="5208" y="17076"/>
                    </a:cubicBezTo>
                    <a:cubicBezTo>
                      <a:pt x="5208" y="16567"/>
                      <a:pt x="5227" y="16102"/>
                      <a:pt x="5264" y="15666"/>
                    </a:cubicBezTo>
                    <a:cubicBezTo>
                      <a:pt x="5299" y="15230"/>
                      <a:pt x="5355" y="14844"/>
                      <a:pt x="5435" y="14535"/>
                    </a:cubicBezTo>
                    <a:cubicBezTo>
                      <a:pt x="5514" y="14224"/>
                      <a:pt x="5615" y="13990"/>
                      <a:pt x="5737" y="13809"/>
                    </a:cubicBezTo>
                    <a:cubicBezTo>
                      <a:pt x="5858" y="13628"/>
                      <a:pt x="6005" y="13530"/>
                      <a:pt x="6175" y="13530"/>
                    </a:cubicBezTo>
                    <a:lnTo>
                      <a:pt x="6770" y="13530"/>
                    </a:lnTo>
                    <a:cubicBezTo>
                      <a:pt x="6827" y="13530"/>
                      <a:pt x="6857" y="13398"/>
                      <a:pt x="6857" y="13125"/>
                    </a:cubicBezTo>
                    <a:cubicBezTo>
                      <a:pt x="6857" y="12852"/>
                      <a:pt x="6827" y="12706"/>
                      <a:pt x="6770" y="12706"/>
                    </a:cubicBezTo>
                    <a:lnTo>
                      <a:pt x="6175" y="12706"/>
                    </a:lnTo>
                    <a:cubicBezTo>
                      <a:pt x="5990" y="12706"/>
                      <a:pt x="5825" y="12828"/>
                      <a:pt x="5685" y="13055"/>
                    </a:cubicBezTo>
                    <a:cubicBezTo>
                      <a:pt x="5544" y="13284"/>
                      <a:pt x="5427" y="13585"/>
                      <a:pt x="5330" y="13976"/>
                    </a:cubicBezTo>
                    <a:cubicBezTo>
                      <a:pt x="5234" y="14369"/>
                      <a:pt x="5162" y="14831"/>
                      <a:pt x="5113" y="15359"/>
                    </a:cubicBezTo>
                    <a:cubicBezTo>
                      <a:pt x="5063" y="15886"/>
                      <a:pt x="5037" y="16457"/>
                      <a:pt x="5037" y="17076"/>
                    </a:cubicBezTo>
                    <a:cubicBezTo>
                      <a:pt x="5037" y="17696"/>
                      <a:pt x="5059" y="18280"/>
                      <a:pt x="5101" y="18807"/>
                    </a:cubicBezTo>
                    <a:cubicBezTo>
                      <a:pt x="5143" y="19336"/>
                      <a:pt x="5204" y="19784"/>
                      <a:pt x="5290" y="20176"/>
                    </a:cubicBezTo>
                    <a:cubicBezTo>
                      <a:pt x="5375" y="20567"/>
                      <a:pt x="5483" y="20882"/>
                      <a:pt x="5612" y="21111"/>
                    </a:cubicBezTo>
                    <a:cubicBezTo>
                      <a:pt x="5741" y="21339"/>
                      <a:pt x="5892" y="21446"/>
                      <a:pt x="6062" y="21446"/>
                    </a:cubicBezTo>
                    <a:cubicBezTo>
                      <a:pt x="6198" y="21446"/>
                      <a:pt x="6322" y="21363"/>
                      <a:pt x="6434" y="21181"/>
                    </a:cubicBezTo>
                    <a:cubicBezTo>
                      <a:pt x="6545" y="21000"/>
                      <a:pt x="6646" y="20781"/>
                      <a:pt x="6735" y="20525"/>
                    </a:cubicBezTo>
                    <a:cubicBezTo>
                      <a:pt x="6824" y="20271"/>
                      <a:pt x="6899" y="19997"/>
                      <a:pt x="6962" y="19715"/>
                    </a:cubicBezTo>
                    <a:cubicBezTo>
                      <a:pt x="7024" y="19434"/>
                      <a:pt x="7073" y="19181"/>
                      <a:pt x="7107" y="18961"/>
                    </a:cubicBezTo>
                    <a:cubicBezTo>
                      <a:pt x="7122" y="18871"/>
                      <a:pt x="7134" y="18831"/>
                      <a:pt x="7145" y="18821"/>
                    </a:cubicBezTo>
                    <a:cubicBezTo>
                      <a:pt x="7156" y="18812"/>
                      <a:pt x="7166" y="18826"/>
                      <a:pt x="7174" y="18863"/>
                    </a:cubicBezTo>
                    <a:cubicBezTo>
                      <a:pt x="7181" y="18900"/>
                      <a:pt x="7187" y="18944"/>
                      <a:pt x="7191" y="19017"/>
                    </a:cubicBezTo>
                    <a:cubicBezTo>
                      <a:pt x="7195" y="19089"/>
                      <a:pt x="7197" y="19166"/>
                      <a:pt x="7197" y="19240"/>
                    </a:cubicBezTo>
                    <a:lnTo>
                      <a:pt x="7197" y="20762"/>
                    </a:lnTo>
                    <a:cubicBezTo>
                      <a:pt x="7197" y="21036"/>
                      <a:pt x="7224" y="21181"/>
                      <a:pt x="7281" y="21181"/>
                    </a:cubicBezTo>
                    <a:lnTo>
                      <a:pt x="7850" y="21181"/>
                    </a:lnTo>
                    <a:cubicBezTo>
                      <a:pt x="7907" y="21181"/>
                      <a:pt x="7935" y="21036"/>
                      <a:pt x="7935" y="20762"/>
                    </a:cubicBezTo>
                    <a:cubicBezTo>
                      <a:pt x="7935" y="20490"/>
                      <a:pt x="7907" y="20357"/>
                      <a:pt x="7850" y="20357"/>
                    </a:cubicBezTo>
                    <a:lnTo>
                      <a:pt x="7453" y="20357"/>
                    </a:lnTo>
                    <a:cubicBezTo>
                      <a:pt x="7396" y="20357"/>
                      <a:pt x="7368" y="20226"/>
                      <a:pt x="7368" y="19952"/>
                    </a:cubicBezTo>
                    <a:lnTo>
                      <a:pt x="7368" y="11756"/>
                    </a:lnTo>
                    <a:cubicBezTo>
                      <a:pt x="7368" y="11136"/>
                      <a:pt x="7342" y="10558"/>
                      <a:pt x="7293" y="10011"/>
                    </a:cubicBezTo>
                    <a:cubicBezTo>
                      <a:pt x="7244" y="9465"/>
                      <a:pt x="7175" y="8983"/>
                      <a:pt x="7084" y="8573"/>
                    </a:cubicBezTo>
                    <a:cubicBezTo>
                      <a:pt x="6993" y="8163"/>
                      <a:pt x="6881" y="7833"/>
                      <a:pt x="6750" y="7596"/>
                    </a:cubicBezTo>
                    <a:cubicBezTo>
                      <a:pt x="6619" y="7359"/>
                      <a:pt x="6475" y="7247"/>
                      <a:pt x="6312" y="7247"/>
                    </a:cubicBezTo>
                    <a:close/>
                    <a:moveTo>
                      <a:pt x="20055" y="8042"/>
                    </a:moveTo>
                    <a:cubicBezTo>
                      <a:pt x="20212" y="8042"/>
                      <a:pt x="20353" y="8172"/>
                      <a:pt x="20476" y="8419"/>
                    </a:cubicBezTo>
                    <a:cubicBezTo>
                      <a:pt x="20599" y="8666"/>
                      <a:pt x="20701" y="8997"/>
                      <a:pt x="20787" y="9439"/>
                    </a:cubicBezTo>
                    <a:cubicBezTo>
                      <a:pt x="20873" y="9884"/>
                      <a:pt x="20942" y="10433"/>
                      <a:pt x="20990" y="11072"/>
                    </a:cubicBezTo>
                    <a:cubicBezTo>
                      <a:pt x="21040" y="11734"/>
                      <a:pt x="21066" y="12484"/>
                      <a:pt x="21066" y="13306"/>
                    </a:cubicBezTo>
                    <a:cubicBezTo>
                      <a:pt x="21066" y="14146"/>
                      <a:pt x="21040" y="14909"/>
                      <a:pt x="20990" y="15568"/>
                    </a:cubicBezTo>
                    <a:cubicBezTo>
                      <a:pt x="20942" y="16209"/>
                      <a:pt x="20873" y="16758"/>
                      <a:pt x="20787" y="17202"/>
                    </a:cubicBezTo>
                    <a:cubicBezTo>
                      <a:pt x="20702" y="17638"/>
                      <a:pt x="20599" y="17989"/>
                      <a:pt x="20479" y="18221"/>
                    </a:cubicBezTo>
                    <a:cubicBezTo>
                      <a:pt x="20356" y="18462"/>
                      <a:pt x="20213" y="18584"/>
                      <a:pt x="20055" y="18584"/>
                    </a:cubicBezTo>
                    <a:cubicBezTo>
                      <a:pt x="19898" y="18584"/>
                      <a:pt x="19755" y="18462"/>
                      <a:pt x="19632" y="18221"/>
                    </a:cubicBezTo>
                    <a:cubicBezTo>
                      <a:pt x="19512" y="17989"/>
                      <a:pt x="19409" y="17650"/>
                      <a:pt x="19324" y="17216"/>
                    </a:cubicBezTo>
                    <a:cubicBezTo>
                      <a:pt x="19237" y="16765"/>
                      <a:pt x="19170" y="16221"/>
                      <a:pt x="19121" y="15568"/>
                    </a:cubicBezTo>
                    <a:cubicBezTo>
                      <a:pt x="19071" y="14913"/>
                      <a:pt x="19045" y="14151"/>
                      <a:pt x="19045" y="13306"/>
                    </a:cubicBezTo>
                    <a:cubicBezTo>
                      <a:pt x="19045" y="12479"/>
                      <a:pt x="19071" y="11729"/>
                      <a:pt x="19121" y="11072"/>
                    </a:cubicBezTo>
                    <a:cubicBezTo>
                      <a:pt x="19170" y="10429"/>
                      <a:pt x="19238" y="9881"/>
                      <a:pt x="19324" y="9439"/>
                    </a:cubicBezTo>
                    <a:cubicBezTo>
                      <a:pt x="19410" y="8995"/>
                      <a:pt x="19511" y="8667"/>
                      <a:pt x="19635" y="8419"/>
                    </a:cubicBezTo>
                    <a:cubicBezTo>
                      <a:pt x="19757" y="8172"/>
                      <a:pt x="19899" y="8042"/>
                      <a:pt x="20055" y="80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30" name="Shape 30"/>
              <p:cNvSpPr/>
              <p:nvPr/>
            </p:nvSpPr>
            <p:spPr>
              <a:xfrm>
                <a:off x="376801" y="88659"/>
                <a:ext cx="283710" cy="3086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60" extrusionOk="0">
                    <a:moveTo>
                      <a:pt x="21213" y="11458"/>
                    </a:moveTo>
                    <a:lnTo>
                      <a:pt x="19665" y="11458"/>
                    </a:lnTo>
                    <a:cubicBezTo>
                      <a:pt x="19526" y="11458"/>
                      <a:pt x="19407" y="11423"/>
                      <a:pt x="19303" y="11352"/>
                    </a:cubicBezTo>
                    <a:cubicBezTo>
                      <a:pt x="19200" y="11281"/>
                      <a:pt x="19106" y="11198"/>
                      <a:pt x="19020" y="11103"/>
                    </a:cubicBezTo>
                    <a:lnTo>
                      <a:pt x="15331" y="6393"/>
                    </a:lnTo>
                    <a:cubicBezTo>
                      <a:pt x="15227" y="6251"/>
                      <a:pt x="15227" y="6109"/>
                      <a:pt x="15331" y="5967"/>
                    </a:cubicBezTo>
                    <a:lnTo>
                      <a:pt x="18242" y="2078"/>
                    </a:lnTo>
                    <a:cubicBezTo>
                      <a:pt x="18311" y="1983"/>
                      <a:pt x="18401" y="1899"/>
                      <a:pt x="18513" y="1828"/>
                    </a:cubicBezTo>
                    <a:cubicBezTo>
                      <a:pt x="18530" y="1817"/>
                      <a:pt x="18584" y="1790"/>
                      <a:pt x="18658" y="1754"/>
                    </a:cubicBezTo>
                    <a:cubicBezTo>
                      <a:pt x="19600" y="1650"/>
                      <a:pt x="20445" y="1250"/>
                      <a:pt x="21072" y="657"/>
                    </a:cubicBezTo>
                    <a:cubicBezTo>
                      <a:pt x="21234" y="504"/>
                      <a:pt x="21230" y="258"/>
                      <a:pt x="21064" y="110"/>
                    </a:cubicBezTo>
                    <a:cubicBezTo>
                      <a:pt x="20896" y="-39"/>
                      <a:pt x="20630" y="-36"/>
                      <a:pt x="20467" y="118"/>
                    </a:cubicBezTo>
                    <a:cubicBezTo>
                      <a:pt x="19916" y="637"/>
                      <a:pt x="19162" y="966"/>
                      <a:pt x="18322" y="1002"/>
                    </a:cubicBezTo>
                    <a:lnTo>
                      <a:pt x="17812" y="990"/>
                    </a:lnTo>
                    <a:cubicBezTo>
                      <a:pt x="17055" y="913"/>
                      <a:pt x="16380" y="594"/>
                      <a:pt x="15873" y="117"/>
                    </a:cubicBezTo>
                    <a:cubicBezTo>
                      <a:pt x="15710" y="-37"/>
                      <a:pt x="15443" y="-40"/>
                      <a:pt x="15276" y="110"/>
                    </a:cubicBezTo>
                    <a:cubicBezTo>
                      <a:pt x="15109" y="259"/>
                      <a:pt x="15106" y="504"/>
                      <a:pt x="15269" y="657"/>
                    </a:cubicBezTo>
                    <a:lnTo>
                      <a:pt x="15268" y="657"/>
                    </a:lnTo>
                    <a:cubicBezTo>
                      <a:pt x="15838" y="1195"/>
                      <a:pt x="16587" y="1573"/>
                      <a:pt x="17425" y="1717"/>
                    </a:cubicBezTo>
                    <a:cubicBezTo>
                      <a:pt x="17428" y="1728"/>
                      <a:pt x="17435" y="1739"/>
                      <a:pt x="17437" y="1751"/>
                    </a:cubicBezTo>
                    <a:cubicBezTo>
                      <a:pt x="17459" y="1838"/>
                      <a:pt x="17430" y="1972"/>
                      <a:pt x="17345" y="2067"/>
                    </a:cubicBezTo>
                    <a:lnTo>
                      <a:pt x="14867" y="5352"/>
                    </a:lnTo>
                    <a:cubicBezTo>
                      <a:pt x="14746" y="5525"/>
                      <a:pt x="14626" y="5525"/>
                      <a:pt x="14506" y="5352"/>
                    </a:cubicBezTo>
                    <a:lnTo>
                      <a:pt x="11411" y="1400"/>
                    </a:lnTo>
                    <a:cubicBezTo>
                      <a:pt x="11324" y="1305"/>
                      <a:pt x="11310" y="1221"/>
                      <a:pt x="11372" y="1150"/>
                    </a:cubicBezTo>
                    <a:cubicBezTo>
                      <a:pt x="11431" y="1079"/>
                      <a:pt x="11530" y="1045"/>
                      <a:pt x="11668" y="1045"/>
                    </a:cubicBezTo>
                    <a:lnTo>
                      <a:pt x="13732" y="1045"/>
                    </a:lnTo>
                    <a:cubicBezTo>
                      <a:pt x="13989" y="1045"/>
                      <a:pt x="14119" y="926"/>
                      <a:pt x="14119" y="690"/>
                    </a:cubicBezTo>
                    <a:cubicBezTo>
                      <a:pt x="14119" y="453"/>
                      <a:pt x="13989" y="335"/>
                      <a:pt x="13732" y="335"/>
                    </a:cubicBezTo>
                    <a:lnTo>
                      <a:pt x="8315" y="335"/>
                    </a:lnTo>
                    <a:cubicBezTo>
                      <a:pt x="8056" y="335"/>
                      <a:pt x="7928" y="453"/>
                      <a:pt x="7928" y="690"/>
                    </a:cubicBezTo>
                    <a:cubicBezTo>
                      <a:pt x="7928" y="926"/>
                      <a:pt x="8056" y="1045"/>
                      <a:pt x="8315" y="1045"/>
                    </a:cubicBezTo>
                    <a:lnTo>
                      <a:pt x="9863" y="1045"/>
                    </a:lnTo>
                    <a:cubicBezTo>
                      <a:pt x="10000" y="1045"/>
                      <a:pt x="10124" y="1079"/>
                      <a:pt x="10237" y="1150"/>
                    </a:cubicBezTo>
                    <a:cubicBezTo>
                      <a:pt x="10348" y="1221"/>
                      <a:pt x="10438" y="1305"/>
                      <a:pt x="10508" y="1400"/>
                    </a:cubicBezTo>
                    <a:lnTo>
                      <a:pt x="14066" y="5967"/>
                    </a:lnTo>
                    <a:cubicBezTo>
                      <a:pt x="14170" y="6109"/>
                      <a:pt x="14170" y="6251"/>
                      <a:pt x="14066" y="6393"/>
                    </a:cubicBezTo>
                    <a:lnTo>
                      <a:pt x="2579" y="20495"/>
                    </a:lnTo>
                    <a:cubicBezTo>
                      <a:pt x="2492" y="20590"/>
                      <a:pt x="2399" y="20674"/>
                      <a:pt x="2295" y="20745"/>
                    </a:cubicBezTo>
                    <a:cubicBezTo>
                      <a:pt x="2192" y="20816"/>
                      <a:pt x="2072" y="20850"/>
                      <a:pt x="1935" y="20850"/>
                    </a:cubicBezTo>
                    <a:lnTo>
                      <a:pt x="387" y="20850"/>
                    </a:lnTo>
                    <a:cubicBezTo>
                      <a:pt x="128" y="20850"/>
                      <a:pt x="0" y="20969"/>
                      <a:pt x="0" y="21205"/>
                    </a:cubicBezTo>
                    <a:cubicBezTo>
                      <a:pt x="0" y="21442"/>
                      <a:pt x="128" y="21560"/>
                      <a:pt x="387" y="21560"/>
                    </a:cubicBezTo>
                    <a:lnTo>
                      <a:pt x="5803" y="21560"/>
                    </a:lnTo>
                    <a:cubicBezTo>
                      <a:pt x="6061" y="21560"/>
                      <a:pt x="6190" y="21442"/>
                      <a:pt x="6190" y="21205"/>
                    </a:cubicBezTo>
                    <a:cubicBezTo>
                      <a:pt x="6190" y="20969"/>
                      <a:pt x="6061" y="20850"/>
                      <a:pt x="5803" y="20850"/>
                    </a:cubicBezTo>
                    <a:lnTo>
                      <a:pt x="3740" y="20850"/>
                    </a:lnTo>
                    <a:cubicBezTo>
                      <a:pt x="3602" y="20850"/>
                      <a:pt x="3504" y="20816"/>
                      <a:pt x="3442" y="20745"/>
                    </a:cubicBezTo>
                    <a:cubicBezTo>
                      <a:pt x="3382" y="20674"/>
                      <a:pt x="3395" y="20590"/>
                      <a:pt x="3481" y="20495"/>
                    </a:cubicBezTo>
                    <a:lnTo>
                      <a:pt x="14506" y="6985"/>
                    </a:lnTo>
                    <a:cubicBezTo>
                      <a:pt x="14626" y="6827"/>
                      <a:pt x="14746" y="6827"/>
                      <a:pt x="14867" y="6985"/>
                    </a:cubicBezTo>
                    <a:lnTo>
                      <a:pt x="18117" y="11103"/>
                    </a:lnTo>
                    <a:cubicBezTo>
                      <a:pt x="18204" y="11198"/>
                      <a:pt x="18216" y="11281"/>
                      <a:pt x="18156" y="11352"/>
                    </a:cubicBezTo>
                    <a:cubicBezTo>
                      <a:pt x="18095" y="11423"/>
                      <a:pt x="17996" y="11458"/>
                      <a:pt x="17859" y="11458"/>
                    </a:cubicBezTo>
                    <a:lnTo>
                      <a:pt x="15795" y="11458"/>
                    </a:lnTo>
                    <a:cubicBezTo>
                      <a:pt x="15537" y="11458"/>
                      <a:pt x="15409" y="11577"/>
                      <a:pt x="15409" y="11813"/>
                    </a:cubicBezTo>
                    <a:cubicBezTo>
                      <a:pt x="15409" y="12050"/>
                      <a:pt x="15537" y="12167"/>
                      <a:pt x="15795" y="12167"/>
                    </a:cubicBezTo>
                    <a:lnTo>
                      <a:pt x="21213" y="12167"/>
                    </a:lnTo>
                    <a:cubicBezTo>
                      <a:pt x="21470" y="12167"/>
                      <a:pt x="21600" y="12050"/>
                      <a:pt x="21600" y="11813"/>
                    </a:cubicBezTo>
                    <a:cubicBezTo>
                      <a:pt x="21600" y="11577"/>
                      <a:pt x="21470" y="11458"/>
                      <a:pt x="21213" y="11458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31" name="Shape 31"/>
              <p:cNvSpPr/>
              <p:nvPr/>
            </p:nvSpPr>
            <p:spPr>
              <a:xfrm>
                <a:off x="592908" y="72035"/>
                <a:ext cx="44769" cy="20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802" y="11979"/>
                    </a:moveTo>
                    <a:cubicBezTo>
                      <a:pt x="15493" y="11979"/>
                      <a:pt x="14427" y="10116"/>
                      <a:pt x="14427" y="7815"/>
                    </a:cubicBezTo>
                    <a:cubicBezTo>
                      <a:pt x="14427" y="5520"/>
                      <a:pt x="15493" y="3657"/>
                      <a:pt x="16802" y="3657"/>
                    </a:cubicBezTo>
                    <a:cubicBezTo>
                      <a:pt x="18118" y="3657"/>
                      <a:pt x="19185" y="5520"/>
                      <a:pt x="19185" y="7815"/>
                    </a:cubicBezTo>
                    <a:cubicBezTo>
                      <a:pt x="19185" y="10116"/>
                      <a:pt x="18118" y="11979"/>
                      <a:pt x="16802" y="11979"/>
                    </a:cubicBezTo>
                    <a:close/>
                    <a:moveTo>
                      <a:pt x="10799" y="0"/>
                    </a:moveTo>
                    <a:cubicBezTo>
                      <a:pt x="4837" y="0"/>
                      <a:pt x="0" y="4833"/>
                      <a:pt x="0" y="10803"/>
                    </a:cubicBezTo>
                    <a:cubicBezTo>
                      <a:pt x="0" y="16767"/>
                      <a:pt x="4837" y="21600"/>
                      <a:pt x="10799" y="21600"/>
                    </a:cubicBezTo>
                    <a:cubicBezTo>
                      <a:pt x="16761" y="21600"/>
                      <a:pt x="21600" y="16767"/>
                      <a:pt x="21600" y="10803"/>
                    </a:cubicBezTo>
                    <a:cubicBezTo>
                      <a:pt x="21600" y="4833"/>
                      <a:pt x="16761" y="0"/>
                      <a:pt x="107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  <p:sp>
        <p:nvSpPr>
          <p:cNvPr id="34" name="Shape 34"/>
          <p:cNvSpPr>
            <a:spLocks noGrp="1"/>
          </p:cNvSpPr>
          <p:nvPr>
            <p:ph type="title"/>
          </p:nvPr>
        </p:nvSpPr>
        <p:spPr>
          <a:xfrm>
            <a:off x="744729" y="179682"/>
            <a:ext cx="7654543" cy="74197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35" name="Shape 3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  <a:lvl2pPr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2pPr>
            <a:lvl3pPr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3pPr>
            <a:lvl4pPr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4pPr>
            <a:lvl5pPr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Five</a:t>
            </a:r>
          </a:p>
        </p:txBody>
      </p:sp>
      <p:sp>
        <p:nvSpPr>
          <p:cNvPr id="36" name="Shape 36"/>
          <p:cNvSpPr>
            <a:spLocks noGrp="1"/>
          </p:cNvSpPr>
          <p:nvPr>
            <p:ph type="sldNum" sz="quarter" idx="2"/>
          </p:nvPr>
        </p:nvSpPr>
        <p:spPr>
          <a:xfrm>
            <a:off x="8639007" y="6578600"/>
            <a:ext cx="139430" cy="203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grpSp>
        <p:nvGrpSpPr>
          <p:cNvPr id="39" name="Group 39">
            <a:hlinkClick r:id="" action="ppaction://hlinkshowjump?jump=previousslide"/>
          </p:cNvPr>
          <p:cNvGrpSpPr/>
          <p:nvPr/>
        </p:nvGrpSpPr>
        <p:grpSpPr>
          <a:xfrm>
            <a:off x="8488688" y="6575220"/>
            <a:ext cx="109845" cy="146460"/>
            <a:chOff x="0" y="0"/>
            <a:chExt cx="292918" cy="292918"/>
          </a:xfrm>
        </p:grpSpPr>
        <p:sp>
          <p:nvSpPr>
            <p:cNvPr id="37" name="Shape 37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38" name="Shape 38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42" name="Group 42">
            <a:hlinkClick r:id="" action="ppaction://hlinkshowjump?jump=nextslide"/>
          </p:cNvPr>
          <p:cNvGrpSpPr/>
          <p:nvPr/>
        </p:nvGrpSpPr>
        <p:grpSpPr>
          <a:xfrm flipH="1">
            <a:off x="8807776" y="6575220"/>
            <a:ext cx="109845" cy="146460"/>
            <a:chOff x="0" y="0"/>
            <a:chExt cx="292918" cy="292918"/>
          </a:xfrm>
        </p:grpSpPr>
        <p:sp>
          <p:nvSpPr>
            <p:cNvPr id="40" name="Shape 40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41" name="Shape 41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3890845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1"/>
          <p:cNvGrpSpPr/>
          <p:nvPr/>
        </p:nvGrpSpPr>
        <p:grpSpPr>
          <a:xfrm>
            <a:off x="206257" y="6579295"/>
            <a:ext cx="652434" cy="198656"/>
            <a:chOff x="0" y="0"/>
            <a:chExt cx="1739821" cy="397311"/>
          </a:xfrm>
        </p:grpSpPr>
        <p:grpSp>
          <p:nvGrpSpPr>
            <p:cNvPr id="46" name="Group 46"/>
            <p:cNvGrpSpPr/>
            <p:nvPr/>
          </p:nvGrpSpPr>
          <p:grpSpPr>
            <a:xfrm>
              <a:off x="0" y="16976"/>
              <a:ext cx="378730" cy="275796"/>
              <a:chOff x="0" y="0"/>
              <a:chExt cx="378729" cy="275794"/>
            </a:xfrm>
          </p:grpSpPr>
          <p:sp>
            <p:nvSpPr>
              <p:cNvPr id="44" name="Shape 44"/>
              <p:cNvSpPr/>
              <p:nvPr/>
            </p:nvSpPr>
            <p:spPr>
              <a:xfrm>
                <a:off x="105200" y="0"/>
                <a:ext cx="273530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7316"/>
                    </a:moveTo>
                    <a:cubicBezTo>
                      <a:pt x="21600" y="19682"/>
                      <a:pt x="20404" y="21600"/>
                      <a:pt x="18928" y="21600"/>
                    </a:cubicBezTo>
                    <a:cubicBezTo>
                      <a:pt x="17453" y="21600"/>
                      <a:pt x="16257" y="19682"/>
                      <a:pt x="16257" y="17316"/>
                    </a:cubicBezTo>
                    <a:cubicBezTo>
                      <a:pt x="16257" y="12492"/>
                      <a:pt x="13809" y="8567"/>
                      <a:pt x="10800" y="8567"/>
                    </a:cubicBezTo>
                    <a:cubicBezTo>
                      <a:pt x="7791" y="8567"/>
                      <a:pt x="5343" y="12492"/>
                      <a:pt x="5343" y="17316"/>
                    </a:cubicBezTo>
                    <a:cubicBezTo>
                      <a:pt x="5343" y="19682"/>
                      <a:pt x="4147" y="21600"/>
                      <a:pt x="2672" y="21600"/>
                    </a:cubicBezTo>
                    <a:cubicBezTo>
                      <a:pt x="1197" y="21600"/>
                      <a:pt x="0" y="19682"/>
                      <a:pt x="0" y="17316"/>
                    </a:cubicBezTo>
                    <a:cubicBezTo>
                      <a:pt x="0" y="12691"/>
                      <a:pt x="1123" y="8343"/>
                      <a:pt x="3163" y="5072"/>
                    </a:cubicBezTo>
                    <a:cubicBezTo>
                      <a:pt x="5204" y="1801"/>
                      <a:pt x="7915" y="0"/>
                      <a:pt x="10800" y="0"/>
                    </a:cubicBezTo>
                    <a:cubicBezTo>
                      <a:pt x="13685" y="0"/>
                      <a:pt x="16397" y="1801"/>
                      <a:pt x="18437" y="5072"/>
                    </a:cubicBezTo>
                    <a:cubicBezTo>
                      <a:pt x="20477" y="8343"/>
                      <a:pt x="21600" y="12691"/>
                      <a:pt x="21600" y="17316"/>
                    </a:cubicBezTo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45" name="Shape 45"/>
              <p:cNvSpPr/>
              <p:nvPr/>
            </p:nvSpPr>
            <p:spPr>
              <a:xfrm>
                <a:off x="0" y="105200"/>
                <a:ext cx="273528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003" y="6600"/>
                    </a:moveTo>
                    <a:cubicBezTo>
                      <a:pt x="17003" y="3730"/>
                      <a:pt x="18459" y="1393"/>
                      <a:pt x="20250" y="1393"/>
                    </a:cubicBezTo>
                    <a:cubicBezTo>
                      <a:pt x="20499" y="1393"/>
                      <a:pt x="20740" y="1442"/>
                      <a:pt x="20972" y="1527"/>
                    </a:cubicBezTo>
                    <a:cubicBezTo>
                      <a:pt x="20482" y="594"/>
                      <a:pt x="19749" y="0"/>
                      <a:pt x="18928" y="0"/>
                    </a:cubicBezTo>
                    <a:cubicBezTo>
                      <a:pt x="17453" y="0"/>
                      <a:pt x="16257" y="1918"/>
                      <a:pt x="16257" y="4284"/>
                    </a:cubicBezTo>
                    <a:cubicBezTo>
                      <a:pt x="16257" y="6254"/>
                      <a:pt x="15844" y="8067"/>
                      <a:pt x="15156" y="9532"/>
                    </a:cubicBezTo>
                    <a:cubicBezTo>
                      <a:pt x="16156" y="9547"/>
                      <a:pt x="16966" y="10855"/>
                      <a:pt x="16966" y="12461"/>
                    </a:cubicBezTo>
                    <a:cubicBezTo>
                      <a:pt x="16966" y="14077"/>
                      <a:pt x="16146" y="15392"/>
                      <a:pt x="15138" y="15392"/>
                    </a:cubicBezTo>
                    <a:cubicBezTo>
                      <a:pt x="14130" y="15392"/>
                      <a:pt x="13310" y="14077"/>
                      <a:pt x="13310" y="12461"/>
                    </a:cubicBezTo>
                    <a:cubicBezTo>
                      <a:pt x="13310" y="12313"/>
                      <a:pt x="13319" y="12169"/>
                      <a:pt x="13333" y="12027"/>
                    </a:cubicBezTo>
                    <a:cubicBezTo>
                      <a:pt x="12575" y="12667"/>
                      <a:pt x="11714" y="13033"/>
                      <a:pt x="10800" y="13033"/>
                    </a:cubicBezTo>
                    <a:cubicBezTo>
                      <a:pt x="9907" y="13033"/>
                      <a:pt x="9065" y="12681"/>
                      <a:pt x="8321" y="12068"/>
                    </a:cubicBezTo>
                    <a:cubicBezTo>
                      <a:pt x="8331" y="12197"/>
                      <a:pt x="8339" y="12327"/>
                      <a:pt x="8339" y="12461"/>
                    </a:cubicBezTo>
                    <a:cubicBezTo>
                      <a:pt x="8339" y="14077"/>
                      <a:pt x="7519" y="15392"/>
                      <a:pt x="6511" y="15392"/>
                    </a:cubicBezTo>
                    <a:cubicBezTo>
                      <a:pt x="5503" y="15392"/>
                      <a:pt x="4683" y="14077"/>
                      <a:pt x="4683" y="12461"/>
                    </a:cubicBezTo>
                    <a:cubicBezTo>
                      <a:pt x="4683" y="10880"/>
                      <a:pt x="5468" y="9591"/>
                      <a:pt x="6446" y="9535"/>
                    </a:cubicBezTo>
                    <a:cubicBezTo>
                      <a:pt x="5757" y="8071"/>
                      <a:pt x="5343" y="6255"/>
                      <a:pt x="5343" y="4284"/>
                    </a:cubicBezTo>
                    <a:cubicBezTo>
                      <a:pt x="5343" y="1918"/>
                      <a:pt x="4147" y="0"/>
                      <a:pt x="2671" y="0"/>
                    </a:cubicBezTo>
                    <a:cubicBezTo>
                      <a:pt x="1843" y="0"/>
                      <a:pt x="1103" y="605"/>
                      <a:pt x="613" y="1554"/>
                    </a:cubicBezTo>
                    <a:cubicBezTo>
                      <a:pt x="865" y="1453"/>
                      <a:pt x="1127" y="1393"/>
                      <a:pt x="1399" y="1393"/>
                    </a:cubicBezTo>
                    <a:cubicBezTo>
                      <a:pt x="3190" y="1393"/>
                      <a:pt x="4646" y="3730"/>
                      <a:pt x="4646" y="6600"/>
                    </a:cubicBezTo>
                    <a:cubicBezTo>
                      <a:pt x="4646" y="9472"/>
                      <a:pt x="3190" y="11808"/>
                      <a:pt x="1399" y="11808"/>
                    </a:cubicBezTo>
                    <a:cubicBezTo>
                      <a:pt x="1284" y="11808"/>
                      <a:pt x="1171" y="11799"/>
                      <a:pt x="1060" y="11780"/>
                    </a:cubicBezTo>
                    <a:cubicBezTo>
                      <a:pt x="1581" y="13519"/>
                      <a:pt x="2287" y="15123"/>
                      <a:pt x="3163" y="16528"/>
                    </a:cubicBezTo>
                    <a:cubicBezTo>
                      <a:pt x="4357" y="18443"/>
                      <a:pt x="5783" y="19849"/>
                      <a:pt x="7337" y="20690"/>
                    </a:cubicBezTo>
                    <a:cubicBezTo>
                      <a:pt x="7583" y="17880"/>
                      <a:pt x="9088" y="15708"/>
                      <a:pt x="10908" y="15708"/>
                    </a:cubicBezTo>
                    <a:cubicBezTo>
                      <a:pt x="12703" y="15708"/>
                      <a:pt x="14192" y="17823"/>
                      <a:pt x="14467" y="20580"/>
                    </a:cubicBezTo>
                    <a:cubicBezTo>
                      <a:pt x="15943" y="19728"/>
                      <a:pt x="17295" y="18359"/>
                      <a:pt x="18437" y="16528"/>
                    </a:cubicBezTo>
                    <a:cubicBezTo>
                      <a:pt x="19312" y="15125"/>
                      <a:pt x="20017" y="13522"/>
                      <a:pt x="20539" y="11785"/>
                    </a:cubicBezTo>
                    <a:cubicBezTo>
                      <a:pt x="20444" y="11799"/>
                      <a:pt x="20348" y="11808"/>
                      <a:pt x="20250" y="11808"/>
                    </a:cubicBezTo>
                    <a:cubicBezTo>
                      <a:pt x="18459" y="11808"/>
                      <a:pt x="17003" y="9472"/>
                      <a:pt x="17003" y="6600"/>
                    </a:cubicBezTo>
                    <a:close/>
                    <a:moveTo>
                      <a:pt x="21563" y="3598"/>
                    </a:moveTo>
                    <a:cubicBezTo>
                      <a:pt x="21191" y="3178"/>
                      <a:pt x="20738" y="2930"/>
                      <a:pt x="20250" y="2930"/>
                    </a:cubicBezTo>
                    <a:cubicBezTo>
                      <a:pt x="18988" y="2930"/>
                      <a:pt x="17961" y="4577"/>
                      <a:pt x="17961" y="6600"/>
                    </a:cubicBezTo>
                    <a:cubicBezTo>
                      <a:pt x="17961" y="8625"/>
                      <a:pt x="18988" y="10271"/>
                      <a:pt x="20250" y="10271"/>
                    </a:cubicBezTo>
                    <a:cubicBezTo>
                      <a:pt x="20507" y="10271"/>
                      <a:pt x="20753" y="10200"/>
                      <a:pt x="20983" y="10075"/>
                    </a:cubicBezTo>
                    <a:cubicBezTo>
                      <a:pt x="21388" y="8239"/>
                      <a:pt x="21600" y="6288"/>
                      <a:pt x="21600" y="4284"/>
                    </a:cubicBezTo>
                    <a:cubicBezTo>
                      <a:pt x="21600" y="4049"/>
                      <a:pt x="21585" y="3822"/>
                      <a:pt x="21563" y="3598"/>
                    </a:cubicBezTo>
                    <a:close/>
                    <a:moveTo>
                      <a:pt x="3688" y="6600"/>
                    </a:moveTo>
                    <a:cubicBezTo>
                      <a:pt x="3688" y="4577"/>
                      <a:pt x="2661" y="2930"/>
                      <a:pt x="1399" y="2930"/>
                    </a:cubicBezTo>
                    <a:cubicBezTo>
                      <a:pt x="886" y="2930"/>
                      <a:pt x="413" y="3205"/>
                      <a:pt x="31" y="3664"/>
                    </a:cubicBezTo>
                    <a:cubicBezTo>
                      <a:pt x="13" y="3867"/>
                      <a:pt x="0" y="4073"/>
                      <a:pt x="0" y="4284"/>
                    </a:cubicBezTo>
                    <a:cubicBezTo>
                      <a:pt x="0" y="6276"/>
                      <a:pt x="210" y="8216"/>
                      <a:pt x="610" y="10042"/>
                    </a:cubicBezTo>
                    <a:cubicBezTo>
                      <a:pt x="856" y="10188"/>
                      <a:pt x="1121" y="10271"/>
                      <a:pt x="1399" y="10271"/>
                    </a:cubicBezTo>
                    <a:cubicBezTo>
                      <a:pt x="2661" y="10271"/>
                      <a:pt x="3688" y="8625"/>
                      <a:pt x="3688" y="6600"/>
                    </a:cubicBezTo>
                    <a:close/>
                    <a:moveTo>
                      <a:pt x="5642" y="12461"/>
                    </a:moveTo>
                    <a:cubicBezTo>
                      <a:pt x="5642" y="13229"/>
                      <a:pt x="6032" y="13855"/>
                      <a:pt x="6511" y="13855"/>
                    </a:cubicBezTo>
                    <a:cubicBezTo>
                      <a:pt x="6991" y="13855"/>
                      <a:pt x="7380" y="13229"/>
                      <a:pt x="7380" y="12461"/>
                    </a:cubicBezTo>
                    <a:cubicBezTo>
                      <a:pt x="7380" y="11693"/>
                      <a:pt x="6991" y="11067"/>
                      <a:pt x="6511" y="11067"/>
                    </a:cubicBezTo>
                    <a:cubicBezTo>
                      <a:pt x="6032" y="11067"/>
                      <a:pt x="5642" y="11693"/>
                      <a:pt x="5642" y="12461"/>
                    </a:cubicBezTo>
                    <a:close/>
                    <a:moveTo>
                      <a:pt x="15138" y="13855"/>
                    </a:moveTo>
                    <a:cubicBezTo>
                      <a:pt x="15617" y="13855"/>
                      <a:pt x="16007" y="13229"/>
                      <a:pt x="16007" y="12461"/>
                    </a:cubicBezTo>
                    <a:cubicBezTo>
                      <a:pt x="16007" y="11693"/>
                      <a:pt x="15617" y="11067"/>
                      <a:pt x="15138" y="11067"/>
                    </a:cubicBezTo>
                    <a:cubicBezTo>
                      <a:pt x="14659" y="11067"/>
                      <a:pt x="14269" y="11693"/>
                      <a:pt x="14269" y="12461"/>
                    </a:cubicBezTo>
                    <a:cubicBezTo>
                      <a:pt x="14269" y="13229"/>
                      <a:pt x="14659" y="13855"/>
                      <a:pt x="15138" y="13855"/>
                    </a:cubicBezTo>
                    <a:close/>
                    <a:moveTo>
                      <a:pt x="10908" y="17245"/>
                    </a:moveTo>
                    <a:cubicBezTo>
                      <a:pt x="9525" y="17245"/>
                      <a:pt x="8387" y="18952"/>
                      <a:pt x="8268" y="21121"/>
                    </a:cubicBezTo>
                    <a:cubicBezTo>
                      <a:pt x="9088" y="21435"/>
                      <a:pt x="9936" y="21600"/>
                      <a:pt x="10800" y="21600"/>
                    </a:cubicBezTo>
                    <a:cubicBezTo>
                      <a:pt x="11738" y="21600"/>
                      <a:pt x="12658" y="21406"/>
                      <a:pt x="13542" y="21036"/>
                    </a:cubicBezTo>
                    <a:cubicBezTo>
                      <a:pt x="13399" y="18908"/>
                      <a:pt x="12273" y="17245"/>
                      <a:pt x="10908" y="1724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50" name="Group 50"/>
            <p:cNvGrpSpPr/>
            <p:nvPr/>
          </p:nvGrpSpPr>
          <p:grpSpPr>
            <a:xfrm>
              <a:off x="451491" y="-1"/>
              <a:ext cx="1288331" cy="397313"/>
              <a:chOff x="0" y="0"/>
              <a:chExt cx="1288330" cy="397311"/>
            </a:xfrm>
          </p:grpSpPr>
          <p:sp>
            <p:nvSpPr>
              <p:cNvPr id="47" name="Shape 47"/>
              <p:cNvSpPr/>
              <p:nvPr/>
            </p:nvSpPr>
            <p:spPr>
              <a:xfrm>
                <a:off x="0" y="0"/>
                <a:ext cx="1288331" cy="267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09" y="0"/>
                    </a:moveTo>
                    <a:cubicBezTo>
                      <a:pt x="11534" y="0"/>
                      <a:pt x="11413" y="501"/>
                      <a:pt x="11413" y="1340"/>
                    </a:cubicBezTo>
                    <a:cubicBezTo>
                      <a:pt x="11413" y="2179"/>
                      <a:pt x="11534" y="2681"/>
                      <a:pt x="11709" y="2681"/>
                    </a:cubicBezTo>
                    <a:lnTo>
                      <a:pt x="12014" y="2681"/>
                    </a:lnTo>
                    <a:lnTo>
                      <a:pt x="12014" y="18319"/>
                    </a:lnTo>
                    <a:lnTo>
                      <a:pt x="11709" y="18319"/>
                    </a:lnTo>
                    <a:cubicBezTo>
                      <a:pt x="11534" y="18319"/>
                      <a:pt x="11413" y="18820"/>
                      <a:pt x="11413" y="19659"/>
                    </a:cubicBezTo>
                    <a:cubicBezTo>
                      <a:pt x="11413" y="20498"/>
                      <a:pt x="11534" y="21000"/>
                      <a:pt x="11709" y="21000"/>
                    </a:cubicBezTo>
                    <a:lnTo>
                      <a:pt x="12960" y="21000"/>
                    </a:lnTo>
                    <a:cubicBezTo>
                      <a:pt x="13134" y="21000"/>
                      <a:pt x="13256" y="20498"/>
                      <a:pt x="13256" y="19659"/>
                    </a:cubicBezTo>
                    <a:cubicBezTo>
                      <a:pt x="13256" y="18820"/>
                      <a:pt x="13134" y="18319"/>
                      <a:pt x="12960" y="18319"/>
                    </a:cubicBezTo>
                    <a:lnTo>
                      <a:pt x="12571" y="18319"/>
                    </a:lnTo>
                    <a:lnTo>
                      <a:pt x="12571" y="2681"/>
                    </a:lnTo>
                    <a:lnTo>
                      <a:pt x="13613" y="2681"/>
                    </a:lnTo>
                    <a:cubicBezTo>
                      <a:pt x="13871" y="2681"/>
                      <a:pt x="14055" y="3073"/>
                      <a:pt x="14179" y="3686"/>
                    </a:cubicBezTo>
                    <a:cubicBezTo>
                      <a:pt x="14303" y="4297"/>
                      <a:pt x="14368" y="5355"/>
                      <a:pt x="14368" y="6730"/>
                    </a:cubicBezTo>
                    <a:cubicBezTo>
                      <a:pt x="14368" y="8105"/>
                      <a:pt x="14303" y="9163"/>
                      <a:pt x="14179" y="9774"/>
                    </a:cubicBezTo>
                    <a:cubicBezTo>
                      <a:pt x="14055" y="10387"/>
                      <a:pt x="13871" y="10723"/>
                      <a:pt x="13613" y="10723"/>
                    </a:cubicBezTo>
                    <a:lnTo>
                      <a:pt x="13123" y="10723"/>
                    </a:lnTo>
                    <a:cubicBezTo>
                      <a:pt x="12948" y="10723"/>
                      <a:pt x="12826" y="11225"/>
                      <a:pt x="12826" y="12064"/>
                    </a:cubicBezTo>
                    <a:cubicBezTo>
                      <a:pt x="12826" y="12903"/>
                      <a:pt x="12948" y="13404"/>
                      <a:pt x="13123" y="13404"/>
                    </a:cubicBezTo>
                    <a:lnTo>
                      <a:pt x="13613" y="13404"/>
                    </a:lnTo>
                    <a:cubicBezTo>
                      <a:pt x="14043" y="13404"/>
                      <a:pt x="14378" y="12863"/>
                      <a:pt x="14612" y="11673"/>
                    </a:cubicBezTo>
                    <a:cubicBezTo>
                      <a:pt x="14842" y="10498"/>
                      <a:pt x="14960" y="8860"/>
                      <a:pt x="14960" y="6744"/>
                    </a:cubicBezTo>
                    <a:cubicBezTo>
                      <a:pt x="14960" y="4628"/>
                      <a:pt x="14842" y="2962"/>
                      <a:pt x="14612" y="1787"/>
                    </a:cubicBezTo>
                    <a:cubicBezTo>
                      <a:pt x="14378" y="597"/>
                      <a:pt x="14043" y="0"/>
                      <a:pt x="13613" y="0"/>
                    </a:cubicBezTo>
                    <a:lnTo>
                      <a:pt x="11709" y="0"/>
                    </a:lnTo>
                    <a:close/>
                    <a:moveTo>
                      <a:pt x="84" y="2052"/>
                    </a:moveTo>
                    <a:cubicBezTo>
                      <a:pt x="27" y="2052"/>
                      <a:pt x="0" y="2199"/>
                      <a:pt x="0" y="2471"/>
                    </a:cubicBezTo>
                    <a:cubicBezTo>
                      <a:pt x="0" y="2746"/>
                      <a:pt x="27" y="2876"/>
                      <a:pt x="84" y="2876"/>
                    </a:cubicBezTo>
                    <a:lnTo>
                      <a:pt x="482" y="2876"/>
                    </a:lnTo>
                    <a:cubicBezTo>
                      <a:pt x="539" y="2876"/>
                      <a:pt x="569" y="3009"/>
                      <a:pt x="569" y="3281"/>
                    </a:cubicBezTo>
                    <a:lnTo>
                      <a:pt x="569" y="19952"/>
                    </a:lnTo>
                    <a:cubicBezTo>
                      <a:pt x="569" y="20226"/>
                      <a:pt x="539" y="20357"/>
                      <a:pt x="482" y="20357"/>
                    </a:cubicBezTo>
                    <a:lnTo>
                      <a:pt x="84" y="20357"/>
                    </a:lnTo>
                    <a:cubicBezTo>
                      <a:pt x="27" y="20357"/>
                      <a:pt x="0" y="20490"/>
                      <a:pt x="0" y="20762"/>
                    </a:cubicBezTo>
                    <a:cubicBezTo>
                      <a:pt x="0" y="21036"/>
                      <a:pt x="27" y="21181"/>
                      <a:pt x="84" y="21181"/>
                    </a:cubicBezTo>
                    <a:lnTo>
                      <a:pt x="1335" y="21181"/>
                    </a:lnTo>
                    <a:cubicBezTo>
                      <a:pt x="1393" y="21181"/>
                      <a:pt x="1420" y="21036"/>
                      <a:pt x="1420" y="20762"/>
                    </a:cubicBezTo>
                    <a:cubicBezTo>
                      <a:pt x="1420" y="20490"/>
                      <a:pt x="1393" y="20357"/>
                      <a:pt x="1335" y="20357"/>
                    </a:cubicBezTo>
                    <a:lnTo>
                      <a:pt x="825" y="20357"/>
                    </a:lnTo>
                    <a:cubicBezTo>
                      <a:pt x="768" y="20357"/>
                      <a:pt x="737" y="20226"/>
                      <a:pt x="737" y="19952"/>
                    </a:cubicBezTo>
                    <a:lnTo>
                      <a:pt x="737" y="3965"/>
                    </a:lnTo>
                    <a:cubicBezTo>
                      <a:pt x="737" y="3820"/>
                      <a:pt x="744" y="3750"/>
                      <a:pt x="755" y="3742"/>
                    </a:cubicBezTo>
                    <a:cubicBezTo>
                      <a:pt x="766" y="3733"/>
                      <a:pt x="776" y="3753"/>
                      <a:pt x="784" y="3826"/>
                    </a:cubicBezTo>
                    <a:lnTo>
                      <a:pt x="2375" y="20762"/>
                    </a:lnTo>
                    <a:cubicBezTo>
                      <a:pt x="2401" y="21036"/>
                      <a:pt x="2443" y="21181"/>
                      <a:pt x="2500" y="21181"/>
                    </a:cubicBezTo>
                    <a:cubicBezTo>
                      <a:pt x="2557" y="21181"/>
                      <a:pt x="2598" y="21036"/>
                      <a:pt x="2625" y="20762"/>
                    </a:cubicBezTo>
                    <a:lnTo>
                      <a:pt x="4215" y="3826"/>
                    </a:lnTo>
                    <a:cubicBezTo>
                      <a:pt x="4223" y="3753"/>
                      <a:pt x="4233" y="3733"/>
                      <a:pt x="4245" y="3742"/>
                    </a:cubicBezTo>
                    <a:cubicBezTo>
                      <a:pt x="4256" y="3750"/>
                      <a:pt x="4259" y="3820"/>
                      <a:pt x="4259" y="3965"/>
                    </a:cubicBezTo>
                    <a:lnTo>
                      <a:pt x="4259" y="19952"/>
                    </a:lnTo>
                    <a:cubicBezTo>
                      <a:pt x="4259" y="20226"/>
                      <a:pt x="4231" y="20357"/>
                      <a:pt x="4175" y="20357"/>
                    </a:cubicBezTo>
                    <a:lnTo>
                      <a:pt x="3664" y="20357"/>
                    </a:lnTo>
                    <a:cubicBezTo>
                      <a:pt x="3607" y="20357"/>
                      <a:pt x="3580" y="20490"/>
                      <a:pt x="3580" y="20762"/>
                    </a:cubicBezTo>
                    <a:cubicBezTo>
                      <a:pt x="3580" y="21036"/>
                      <a:pt x="3607" y="21181"/>
                      <a:pt x="3664" y="21181"/>
                    </a:cubicBezTo>
                    <a:lnTo>
                      <a:pt x="4912" y="21181"/>
                    </a:lnTo>
                    <a:cubicBezTo>
                      <a:pt x="4969" y="21181"/>
                      <a:pt x="4999" y="21036"/>
                      <a:pt x="4999" y="20762"/>
                    </a:cubicBezTo>
                    <a:cubicBezTo>
                      <a:pt x="4999" y="20490"/>
                      <a:pt x="4969" y="20357"/>
                      <a:pt x="4912" y="20357"/>
                    </a:cubicBezTo>
                    <a:lnTo>
                      <a:pt x="4517" y="20357"/>
                    </a:lnTo>
                    <a:cubicBezTo>
                      <a:pt x="4460" y="20357"/>
                      <a:pt x="4430" y="20226"/>
                      <a:pt x="4430" y="19952"/>
                    </a:cubicBezTo>
                    <a:lnTo>
                      <a:pt x="4430" y="3281"/>
                    </a:lnTo>
                    <a:cubicBezTo>
                      <a:pt x="4430" y="3009"/>
                      <a:pt x="4460" y="2876"/>
                      <a:pt x="4517" y="2876"/>
                    </a:cubicBezTo>
                    <a:lnTo>
                      <a:pt x="4912" y="2876"/>
                    </a:lnTo>
                    <a:cubicBezTo>
                      <a:pt x="4969" y="2876"/>
                      <a:pt x="4999" y="2746"/>
                      <a:pt x="4999" y="2471"/>
                    </a:cubicBezTo>
                    <a:cubicBezTo>
                      <a:pt x="4999" y="2199"/>
                      <a:pt x="4969" y="2052"/>
                      <a:pt x="4912" y="2052"/>
                    </a:cubicBezTo>
                    <a:lnTo>
                      <a:pt x="4288" y="2052"/>
                    </a:lnTo>
                    <a:cubicBezTo>
                      <a:pt x="4246" y="2052"/>
                      <a:pt x="4216" y="2090"/>
                      <a:pt x="4195" y="2164"/>
                    </a:cubicBezTo>
                    <a:cubicBezTo>
                      <a:pt x="4174" y="2235"/>
                      <a:pt x="4157" y="2344"/>
                      <a:pt x="4146" y="2471"/>
                    </a:cubicBezTo>
                    <a:lnTo>
                      <a:pt x="2555" y="19408"/>
                    </a:lnTo>
                    <a:cubicBezTo>
                      <a:pt x="2517" y="19790"/>
                      <a:pt x="2479" y="19790"/>
                      <a:pt x="2442" y="19408"/>
                    </a:cubicBezTo>
                    <a:lnTo>
                      <a:pt x="851" y="2471"/>
                    </a:lnTo>
                    <a:cubicBezTo>
                      <a:pt x="839" y="2344"/>
                      <a:pt x="825" y="2235"/>
                      <a:pt x="804" y="2164"/>
                    </a:cubicBezTo>
                    <a:cubicBezTo>
                      <a:pt x="783" y="2090"/>
                      <a:pt x="753" y="2052"/>
                      <a:pt x="711" y="2052"/>
                    </a:cubicBezTo>
                    <a:lnTo>
                      <a:pt x="84" y="2052"/>
                    </a:lnTo>
                    <a:close/>
                    <a:moveTo>
                      <a:pt x="17277" y="5222"/>
                    </a:moveTo>
                    <a:cubicBezTo>
                      <a:pt x="17138" y="5222"/>
                      <a:pt x="17008" y="5330"/>
                      <a:pt x="16885" y="5557"/>
                    </a:cubicBezTo>
                    <a:cubicBezTo>
                      <a:pt x="16772" y="5765"/>
                      <a:pt x="16666" y="6030"/>
                      <a:pt x="16575" y="6325"/>
                    </a:cubicBezTo>
                    <a:cubicBezTo>
                      <a:pt x="16535" y="6450"/>
                      <a:pt x="16500" y="6511"/>
                      <a:pt x="16464" y="6646"/>
                    </a:cubicBezTo>
                    <a:cubicBezTo>
                      <a:pt x="16446" y="5920"/>
                      <a:pt x="16331" y="5362"/>
                      <a:pt x="16171" y="5362"/>
                    </a:cubicBezTo>
                    <a:lnTo>
                      <a:pt x="15602" y="5362"/>
                    </a:lnTo>
                    <a:cubicBezTo>
                      <a:pt x="15427" y="5362"/>
                      <a:pt x="15306" y="6087"/>
                      <a:pt x="15306" y="6925"/>
                    </a:cubicBezTo>
                    <a:cubicBezTo>
                      <a:pt x="15306" y="7764"/>
                      <a:pt x="15427" y="8489"/>
                      <a:pt x="15602" y="8489"/>
                    </a:cubicBezTo>
                    <a:lnTo>
                      <a:pt x="15915" y="8489"/>
                    </a:lnTo>
                    <a:lnTo>
                      <a:pt x="15915" y="18319"/>
                    </a:lnTo>
                    <a:lnTo>
                      <a:pt x="15602" y="18319"/>
                    </a:lnTo>
                    <a:cubicBezTo>
                      <a:pt x="15427" y="18319"/>
                      <a:pt x="15306" y="18820"/>
                      <a:pt x="15306" y="19659"/>
                    </a:cubicBezTo>
                    <a:cubicBezTo>
                      <a:pt x="15306" y="20498"/>
                      <a:pt x="15427" y="21000"/>
                      <a:pt x="15602" y="21000"/>
                    </a:cubicBezTo>
                    <a:lnTo>
                      <a:pt x="16795" y="21000"/>
                    </a:lnTo>
                    <a:cubicBezTo>
                      <a:pt x="16970" y="21000"/>
                      <a:pt x="17091" y="20498"/>
                      <a:pt x="17091" y="19659"/>
                    </a:cubicBezTo>
                    <a:cubicBezTo>
                      <a:pt x="17091" y="18820"/>
                      <a:pt x="16970" y="18319"/>
                      <a:pt x="16795" y="18319"/>
                    </a:cubicBezTo>
                    <a:lnTo>
                      <a:pt x="16473" y="18319"/>
                    </a:lnTo>
                    <a:lnTo>
                      <a:pt x="16473" y="11030"/>
                    </a:lnTo>
                    <a:cubicBezTo>
                      <a:pt x="16566" y="10507"/>
                      <a:pt x="16612" y="10028"/>
                      <a:pt x="16694" y="9592"/>
                    </a:cubicBezTo>
                    <a:cubicBezTo>
                      <a:pt x="16767" y="9192"/>
                      <a:pt x="16859" y="8819"/>
                      <a:pt x="16966" y="8489"/>
                    </a:cubicBezTo>
                    <a:cubicBezTo>
                      <a:pt x="17058" y="8210"/>
                      <a:pt x="17161" y="8070"/>
                      <a:pt x="17280" y="8070"/>
                    </a:cubicBezTo>
                    <a:cubicBezTo>
                      <a:pt x="17441" y="8070"/>
                      <a:pt x="17555" y="8252"/>
                      <a:pt x="17634" y="8615"/>
                    </a:cubicBezTo>
                    <a:cubicBezTo>
                      <a:pt x="17712" y="8970"/>
                      <a:pt x="17747" y="9386"/>
                      <a:pt x="17747" y="9927"/>
                    </a:cubicBezTo>
                    <a:cubicBezTo>
                      <a:pt x="17747" y="10766"/>
                      <a:pt x="17869" y="11352"/>
                      <a:pt x="18044" y="11352"/>
                    </a:cubicBezTo>
                    <a:cubicBezTo>
                      <a:pt x="18218" y="11352"/>
                      <a:pt x="18343" y="10766"/>
                      <a:pt x="18343" y="9927"/>
                    </a:cubicBezTo>
                    <a:cubicBezTo>
                      <a:pt x="18343" y="9289"/>
                      <a:pt x="18318" y="8677"/>
                      <a:pt x="18270" y="8112"/>
                    </a:cubicBezTo>
                    <a:cubicBezTo>
                      <a:pt x="18221" y="7535"/>
                      <a:pt x="18148" y="7015"/>
                      <a:pt x="18052" y="6576"/>
                    </a:cubicBezTo>
                    <a:cubicBezTo>
                      <a:pt x="17958" y="6147"/>
                      <a:pt x="17845" y="5808"/>
                      <a:pt x="17715" y="5571"/>
                    </a:cubicBezTo>
                    <a:cubicBezTo>
                      <a:pt x="17587" y="5335"/>
                      <a:pt x="17438" y="5222"/>
                      <a:pt x="17277" y="5222"/>
                    </a:cubicBezTo>
                    <a:close/>
                    <a:moveTo>
                      <a:pt x="19997" y="5362"/>
                    </a:moveTo>
                    <a:cubicBezTo>
                      <a:pt x="19767" y="5362"/>
                      <a:pt x="19548" y="5565"/>
                      <a:pt x="19350" y="5962"/>
                    </a:cubicBezTo>
                    <a:cubicBezTo>
                      <a:pt x="19151" y="6362"/>
                      <a:pt x="18980" y="6931"/>
                      <a:pt x="18839" y="7651"/>
                    </a:cubicBezTo>
                    <a:cubicBezTo>
                      <a:pt x="18699" y="8366"/>
                      <a:pt x="18589" y="9238"/>
                      <a:pt x="18511" y="10235"/>
                    </a:cubicBezTo>
                    <a:cubicBezTo>
                      <a:pt x="18434" y="11218"/>
                      <a:pt x="18395" y="12313"/>
                      <a:pt x="18395" y="13488"/>
                    </a:cubicBezTo>
                    <a:cubicBezTo>
                      <a:pt x="18395" y="14662"/>
                      <a:pt x="18434" y="15744"/>
                      <a:pt x="18511" y="16727"/>
                    </a:cubicBezTo>
                    <a:cubicBezTo>
                      <a:pt x="18589" y="17724"/>
                      <a:pt x="18699" y="18597"/>
                      <a:pt x="18839" y="19310"/>
                    </a:cubicBezTo>
                    <a:cubicBezTo>
                      <a:pt x="18980" y="20031"/>
                      <a:pt x="19150" y="20599"/>
                      <a:pt x="19350" y="21000"/>
                    </a:cubicBezTo>
                    <a:cubicBezTo>
                      <a:pt x="19547" y="21396"/>
                      <a:pt x="19765" y="21600"/>
                      <a:pt x="19997" y="21600"/>
                    </a:cubicBezTo>
                    <a:cubicBezTo>
                      <a:pt x="20229" y="21600"/>
                      <a:pt x="20448" y="21396"/>
                      <a:pt x="20645" y="21000"/>
                    </a:cubicBezTo>
                    <a:cubicBezTo>
                      <a:pt x="20845" y="20599"/>
                      <a:pt x="21016" y="20029"/>
                      <a:pt x="21156" y="19310"/>
                    </a:cubicBezTo>
                    <a:cubicBezTo>
                      <a:pt x="21296" y="18595"/>
                      <a:pt x="21406" y="17723"/>
                      <a:pt x="21484" y="16727"/>
                    </a:cubicBezTo>
                    <a:cubicBezTo>
                      <a:pt x="21561" y="15742"/>
                      <a:pt x="21600" y="14661"/>
                      <a:pt x="21600" y="13488"/>
                    </a:cubicBezTo>
                    <a:cubicBezTo>
                      <a:pt x="21600" y="12314"/>
                      <a:pt x="21561" y="11220"/>
                      <a:pt x="21484" y="10235"/>
                    </a:cubicBezTo>
                    <a:cubicBezTo>
                      <a:pt x="21406" y="9238"/>
                      <a:pt x="21296" y="8367"/>
                      <a:pt x="21156" y="7651"/>
                    </a:cubicBezTo>
                    <a:cubicBezTo>
                      <a:pt x="21015" y="6931"/>
                      <a:pt x="20844" y="6363"/>
                      <a:pt x="20645" y="5962"/>
                    </a:cubicBezTo>
                    <a:cubicBezTo>
                      <a:pt x="20447" y="5565"/>
                      <a:pt x="20228" y="5362"/>
                      <a:pt x="19997" y="5362"/>
                    </a:cubicBezTo>
                    <a:close/>
                    <a:moveTo>
                      <a:pt x="6312" y="7247"/>
                    </a:moveTo>
                    <a:cubicBezTo>
                      <a:pt x="6187" y="7247"/>
                      <a:pt x="6067" y="7329"/>
                      <a:pt x="5957" y="7484"/>
                    </a:cubicBezTo>
                    <a:cubicBezTo>
                      <a:pt x="5847" y="7638"/>
                      <a:pt x="5751" y="7829"/>
                      <a:pt x="5664" y="8056"/>
                    </a:cubicBezTo>
                    <a:cubicBezTo>
                      <a:pt x="5577" y="8285"/>
                      <a:pt x="5498" y="8541"/>
                      <a:pt x="5432" y="8824"/>
                    </a:cubicBezTo>
                    <a:cubicBezTo>
                      <a:pt x="5365" y="9106"/>
                      <a:pt x="5314" y="9365"/>
                      <a:pt x="5272" y="9620"/>
                    </a:cubicBezTo>
                    <a:cubicBezTo>
                      <a:pt x="5238" y="9838"/>
                      <a:pt x="5244" y="10029"/>
                      <a:pt x="5290" y="10193"/>
                    </a:cubicBezTo>
                    <a:cubicBezTo>
                      <a:pt x="5335" y="10356"/>
                      <a:pt x="5375" y="10327"/>
                      <a:pt x="5409" y="10109"/>
                    </a:cubicBezTo>
                    <a:cubicBezTo>
                      <a:pt x="5443" y="9891"/>
                      <a:pt x="5487" y="9663"/>
                      <a:pt x="5542" y="9425"/>
                    </a:cubicBezTo>
                    <a:cubicBezTo>
                      <a:pt x="5597" y="9190"/>
                      <a:pt x="5660" y="8983"/>
                      <a:pt x="5734" y="8782"/>
                    </a:cubicBezTo>
                    <a:cubicBezTo>
                      <a:pt x="5808" y="8583"/>
                      <a:pt x="5892" y="8404"/>
                      <a:pt x="5986" y="8266"/>
                    </a:cubicBezTo>
                    <a:cubicBezTo>
                      <a:pt x="6081" y="8129"/>
                      <a:pt x="6190" y="8070"/>
                      <a:pt x="6312" y="8070"/>
                    </a:cubicBezTo>
                    <a:cubicBezTo>
                      <a:pt x="6448" y="8070"/>
                      <a:pt x="6570" y="8159"/>
                      <a:pt x="6680" y="8350"/>
                    </a:cubicBezTo>
                    <a:cubicBezTo>
                      <a:pt x="6790" y="8540"/>
                      <a:pt x="6883" y="8807"/>
                      <a:pt x="6959" y="9145"/>
                    </a:cubicBezTo>
                    <a:cubicBezTo>
                      <a:pt x="7035" y="9481"/>
                      <a:pt x="7091" y="9871"/>
                      <a:pt x="7133" y="10318"/>
                    </a:cubicBezTo>
                    <a:cubicBezTo>
                      <a:pt x="7175" y="10766"/>
                      <a:pt x="7197" y="11247"/>
                      <a:pt x="7197" y="11756"/>
                    </a:cubicBezTo>
                    <a:lnTo>
                      <a:pt x="7197" y="16950"/>
                    </a:lnTo>
                    <a:cubicBezTo>
                      <a:pt x="7118" y="17642"/>
                      <a:pt x="7021" y="18263"/>
                      <a:pt x="6907" y="18807"/>
                    </a:cubicBezTo>
                    <a:cubicBezTo>
                      <a:pt x="6808" y="19282"/>
                      <a:pt x="6690" y="19705"/>
                      <a:pt x="6550" y="20078"/>
                    </a:cubicBezTo>
                    <a:cubicBezTo>
                      <a:pt x="6410" y="20451"/>
                      <a:pt x="6248" y="20637"/>
                      <a:pt x="6062" y="20637"/>
                    </a:cubicBezTo>
                    <a:cubicBezTo>
                      <a:pt x="5778" y="20637"/>
                      <a:pt x="5565" y="20296"/>
                      <a:pt x="5423" y="19631"/>
                    </a:cubicBezTo>
                    <a:cubicBezTo>
                      <a:pt x="5281" y="18966"/>
                      <a:pt x="5208" y="18115"/>
                      <a:pt x="5208" y="17076"/>
                    </a:cubicBezTo>
                    <a:cubicBezTo>
                      <a:pt x="5208" y="16567"/>
                      <a:pt x="5227" y="16102"/>
                      <a:pt x="5264" y="15666"/>
                    </a:cubicBezTo>
                    <a:cubicBezTo>
                      <a:pt x="5299" y="15230"/>
                      <a:pt x="5355" y="14844"/>
                      <a:pt x="5435" y="14535"/>
                    </a:cubicBezTo>
                    <a:cubicBezTo>
                      <a:pt x="5514" y="14224"/>
                      <a:pt x="5615" y="13990"/>
                      <a:pt x="5737" y="13809"/>
                    </a:cubicBezTo>
                    <a:cubicBezTo>
                      <a:pt x="5858" y="13628"/>
                      <a:pt x="6005" y="13530"/>
                      <a:pt x="6175" y="13530"/>
                    </a:cubicBezTo>
                    <a:lnTo>
                      <a:pt x="6770" y="13530"/>
                    </a:lnTo>
                    <a:cubicBezTo>
                      <a:pt x="6827" y="13530"/>
                      <a:pt x="6857" y="13398"/>
                      <a:pt x="6857" y="13125"/>
                    </a:cubicBezTo>
                    <a:cubicBezTo>
                      <a:pt x="6857" y="12852"/>
                      <a:pt x="6827" y="12706"/>
                      <a:pt x="6770" y="12706"/>
                    </a:cubicBezTo>
                    <a:lnTo>
                      <a:pt x="6175" y="12706"/>
                    </a:lnTo>
                    <a:cubicBezTo>
                      <a:pt x="5990" y="12706"/>
                      <a:pt x="5825" y="12828"/>
                      <a:pt x="5685" y="13055"/>
                    </a:cubicBezTo>
                    <a:cubicBezTo>
                      <a:pt x="5544" y="13284"/>
                      <a:pt x="5427" y="13585"/>
                      <a:pt x="5330" y="13976"/>
                    </a:cubicBezTo>
                    <a:cubicBezTo>
                      <a:pt x="5234" y="14369"/>
                      <a:pt x="5162" y="14831"/>
                      <a:pt x="5113" y="15359"/>
                    </a:cubicBezTo>
                    <a:cubicBezTo>
                      <a:pt x="5063" y="15886"/>
                      <a:pt x="5037" y="16457"/>
                      <a:pt x="5037" y="17076"/>
                    </a:cubicBezTo>
                    <a:cubicBezTo>
                      <a:pt x="5037" y="17696"/>
                      <a:pt x="5059" y="18280"/>
                      <a:pt x="5101" y="18807"/>
                    </a:cubicBezTo>
                    <a:cubicBezTo>
                      <a:pt x="5143" y="19336"/>
                      <a:pt x="5204" y="19784"/>
                      <a:pt x="5290" y="20176"/>
                    </a:cubicBezTo>
                    <a:cubicBezTo>
                      <a:pt x="5375" y="20567"/>
                      <a:pt x="5483" y="20882"/>
                      <a:pt x="5612" y="21111"/>
                    </a:cubicBezTo>
                    <a:cubicBezTo>
                      <a:pt x="5741" y="21339"/>
                      <a:pt x="5892" y="21446"/>
                      <a:pt x="6062" y="21446"/>
                    </a:cubicBezTo>
                    <a:cubicBezTo>
                      <a:pt x="6198" y="21446"/>
                      <a:pt x="6322" y="21363"/>
                      <a:pt x="6434" y="21181"/>
                    </a:cubicBezTo>
                    <a:cubicBezTo>
                      <a:pt x="6545" y="21000"/>
                      <a:pt x="6646" y="20781"/>
                      <a:pt x="6735" y="20525"/>
                    </a:cubicBezTo>
                    <a:cubicBezTo>
                      <a:pt x="6824" y="20271"/>
                      <a:pt x="6899" y="19997"/>
                      <a:pt x="6962" y="19715"/>
                    </a:cubicBezTo>
                    <a:cubicBezTo>
                      <a:pt x="7024" y="19434"/>
                      <a:pt x="7073" y="19181"/>
                      <a:pt x="7107" y="18961"/>
                    </a:cubicBezTo>
                    <a:cubicBezTo>
                      <a:pt x="7122" y="18871"/>
                      <a:pt x="7134" y="18831"/>
                      <a:pt x="7145" y="18821"/>
                    </a:cubicBezTo>
                    <a:cubicBezTo>
                      <a:pt x="7156" y="18812"/>
                      <a:pt x="7166" y="18826"/>
                      <a:pt x="7174" y="18863"/>
                    </a:cubicBezTo>
                    <a:cubicBezTo>
                      <a:pt x="7181" y="18900"/>
                      <a:pt x="7187" y="18944"/>
                      <a:pt x="7191" y="19017"/>
                    </a:cubicBezTo>
                    <a:cubicBezTo>
                      <a:pt x="7195" y="19089"/>
                      <a:pt x="7197" y="19166"/>
                      <a:pt x="7197" y="19240"/>
                    </a:cubicBezTo>
                    <a:lnTo>
                      <a:pt x="7197" y="20762"/>
                    </a:lnTo>
                    <a:cubicBezTo>
                      <a:pt x="7197" y="21036"/>
                      <a:pt x="7224" y="21181"/>
                      <a:pt x="7281" y="21181"/>
                    </a:cubicBezTo>
                    <a:lnTo>
                      <a:pt x="7850" y="21181"/>
                    </a:lnTo>
                    <a:cubicBezTo>
                      <a:pt x="7907" y="21181"/>
                      <a:pt x="7935" y="21036"/>
                      <a:pt x="7935" y="20762"/>
                    </a:cubicBezTo>
                    <a:cubicBezTo>
                      <a:pt x="7935" y="20490"/>
                      <a:pt x="7907" y="20357"/>
                      <a:pt x="7850" y="20357"/>
                    </a:cubicBezTo>
                    <a:lnTo>
                      <a:pt x="7453" y="20357"/>
                    </a:lnTo>
                    <a:cubicBezTo>
                      <a:pt x="7396" y="20357"/>
                      <a:pt x="7368" y="20226"/>
                      <a:pt x="7368" y="19952"/>
                    </a:cubicBezTo>
                    <a:lnTo>
                      <a:pt x="7368" y="11756"/>
                    </a:lnTo>
                    <a:cubicBezTo>
                      <a:pt x="7368" y="11136"/>
                      <a:pt x="7342" y="10558"/>
                      <a:pt x="7293" y="10011"/>
                    </a:cubicBezTo>
                    <a:cubicBezTo>
                      <a:pt x="7244" y="9465"/>
                      <a:pt x="7175" y="8983"/>
                      <a:pt x="7084" y="8573"/>
                    </a:cubicBezTo>
                    <a:cubicBezTo>
                      <a:pt x="6993" y="8163"/>
                      <a:pt x="6881" y="7833"/>
                      <a:pt x="6750" y="7596"/>
                    </a:cubicBezTo>
                    <a:cubicBezTo>
                      <a:pt x="6619" y="7359"/>
                      <a:pt x="6475" y="7247"/>
                      <a:pt x="6312" y="7247"/>
                    </a:cubicBezTo>
                    <a:close/>
                    <a:moveTo>
                      <a:pt x="20055" y="8042"/>
                    </a:moveTo>
                    <a:cubicBezTo>
                      <a:pt x="20212" y="8042"/>
                      <a:pt x="20353" y="8172"/>
                      <a:pt x="20476" y="8419"/>
                    </a:cubicBezTo>
                    <a:cubicBezTo>
                      <a:pt x="20599" y="8666"/>
                      <a:pt x="20701" y="8997"/>
                      <a:pt x="20787" y="9439"/>
                    </a:cubicBezTo>
                    <a:cubicBezTo>
                      <a:pt x="20873" y="9884"/>
                      <a:pt x="20942" y="10433"/>
                      <a:pt x="20990" y="11072"/>
                    </a:cubicBezTo>
                    <a:cubicBezTo>
                      <a:pt x="21040" y="11734"/>
                      <a:pt x="21066" y="12484"/>
                      <a:pt x="21066" y="13306"/>
                    </a:cubicBezTo>
                    <a:cubicBezTo>
                      <a:pt x="21066" y="14146"/>
                      <a:pt x="21040" y="14909"/>
                      <a:pt x="20990" y="15568"/>
                    </a:cubicBezTo>
                    <a:cubicBezTo>
                      <a:pt x="20942" y="16209"/>
                      <a:pt x="20873" y="16758"/>
                      <a:pt x="20787" y="17202"/>
                    </a:cubicBezTo>
                    <a:cubicBezTo>
                      <a:pt x="20702" y="17638"/>
                      <a:pt x="20599" y="17989"/>
                      <a:pt x="20479" y="18221"/>
                    </a:cubicBezTo>
                    <a:cubicBezTo>
                      <a:pt x="20356" y="18462"/>
                      <a:pt x="20213" y="18584"/>
                      <a:pt x="20055" y="18584"/>
                    </a:cubicBezTo>
                    <a:cubicBezTo>
                      <a:pt x="19898" y="18584"/>
                      <a:pt x="19755" y="18462"/>
                      <a:pt x="19632" y="18221"/>
                    </a:cubicBezTo>
                    <a:cubicBezTo>
                      <a:pt x="19512" y="17989"/>
                      <a:pt x="19409" y="17650"/>
                      <a:pt x="19324" y="17216"/>
                    </a:cubicBezTo>
                    <a:cubicBezTo>
                      <a:pt x="19237" y="16765"/>
                      <a:pt x="19170" y="16221"/>
                      <a:pt x="19121" y="15568"/>
                    </a:cubicBezTo>
                    <a:cubicBezTo>
                      <a:pt x="19071" y="14913"/>
                      <a:pt x="19045" y="14151"/>
                      <a:pt x="19045" y="13306"/>
                    </a:cubicBezTo>
                    <a:cubicBezTo>
                      <a:pt x="19045" y="12479"/>
                      <a:pt x="19071" y="11729"/>
                      <a:pt x="19121" y="11072"/>
                    </a:cubicBezTo>
                    <a:cubicBezTo>
                      <a:pt x="19170" y="10429"/>
                      <a:pt x="19238" y="9881"/>
                      <a:pt x="19324" y="9439"/>
                    </a:cubicBezTo>
                    <a:cubicBezTo>
                      <a:pt x="19410" y="8995"/>
                      <a:pt x="19511" y="8667"/>
                      <a:pt x="19635" y="8419"/>
                    </a:cubicBezTo>
                    <a:cubicBezTo>
                      <a:pt x="19757" y="8172"/>
                      <a:pt x="19899" y="8042"/>
                      <a:pt x="20055" y="80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48" name="Shape 48"/>
              <p:cNvSpPr/>
              <p:nvPr/>
            </p:nvSpPr>
            <p:spPr>
              <a:xfrm>
                <a:off x="376801" y="88659"/>
                <a:ext cx="283710" cy="3086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60" extrusionOk="0">
                    <a:moveTo>
                      <a:pt x="21213" y="11458"/>
                    </a:moveTo>
                    <a:lnTo>
                      <a:pt x="19665" y="11458"/>
                    </a:lnTo>
                    <a:cubicBezTo>
                      <a:pt x="19526" y="11458"/>
                      <a:pt x="19407" y="11423"/>
                      <a:pt x="19303" y="11352"/>
                    </a:cubicBezTo>
                    <a:cubicBezTo>
                      <a:pt x="19200" y="11281"/>
                      <a:pt x="19106" y="11198"/>
                      <a:pt x="19020" y="11103"/>
                    </a:cubicBezTo>
                    <a:lnTo>
                      <a:pt x="15331" y="6393"/>
                    </a:lnTo>
                    <a:cubicBezTo>
                      <a:pt x="15227" y="6251"/>
                      <a:pt x="15227" y="6109"/>
                      <a:pt x="15331" y="5967"/>
                    </a:cubicBezTo>
                    <a:lnTo>
                      <a:pt x="18242" y="2078"/>
                    </a:lnTo>
                    <a:cubicBezTo>
                      <a:pt x="18311" y="1983"/>
                      <a:pt x="18401" y="1899"/>
                      <a:pt x="18513" y="1828"/>
                    </a:cubicBezTo>
                    <a:cubicBezTo>
                      <a:pt x="18530" y="1817"/>
                      <a:pt x="18584" y="1790"/>
                      <a:pt x="18658" y="1754"/>
                    </a:cubicBezTo>
                    <a:cubicBezTo>
                      <a:pt x="19600" y="1650"/>
                      <a:pt x="20445" y="1250"/>
                      <a:pt x="21072" y="657"/>
                    </a:cubicBezTo>
                    <a:cubicBezTo>
                      <a:pt x="21234" y="504"/>
                      <a:pt x="21230" y="258"/>
                      <a:pt x="21064" y="110"/>
                    </a:cubicBezTo>
                    <a:cubicBezTo>
                      <a:pt x="20896" y="-39"/>
                      <a:pt x="20630" y="-36"/>
                      <a:pt x="20467" y="118"/>
                    </a:cubicBezTo>
                    <a:cubicBezTo>
                      <a:pt x="19916" y="637"/>
                      <a:pt x="19162" y="966"/>
                      <a:pt x="18322" y="1002"/>
                    </a:cubicBezTo>
                    <a:lnTo>
                      <a:pt x="17812" y="990"/>
                    </a:lnTo>
                    <a:cubicBezTo>
                      <a:pt x="17055" y="913"/>
                      <a:pt x="16380" y="594"/>
                      <a:pt x="15873" y="117"/>
                    </a:cubicBezTo>
                    <a:cubicBezTo>
                      <a:pt x="15710" y="-37"/>
                      <a:pt x="15443" y="-40"/>
                      <a:pt x="15276" y="110"/>
                    </a:cubicBezTo>
                    <a:cubicBezTo>
                      <a:pt x="15109" y="259"/>
                      <a:pt x="15106" y="504"/>
                      <a:pt x="15269" y="657"/>
                    </a:cubicBezTo>
                    <a:lnTo>
                      <a:pt x="15268" y="657"/>
                    </a:lnTo>
                    <a:cubicBezTo>
                      <a:pt x="15838" y="1195"/>
                      <a:pt x="16587" y="1573"/>
                      <a:pt x="17425" y="1717"/>
                    </a:cubicBezTo>
                    <a:cubicBezTo>
                      <a:pt x="17428" y="1728"/>
                      <a:pt x="17435" y="1739"/>
                      <a:pt x="17437" y="1751"/>
                    </a:cubicBezTo>
                    <a:cubicBezTo>
                      <a:pt x="17459" y="1838"/>
                      <a:pt x="17430" y="1972"/>
                      <a:pt x="17345" y="2067"/>
                    </a:cubicBezTo>
                    <a:lnTo>
                      <a:pt x="14867" y="5352"/>
                    </a:lnTo>
                    <a:cubicBezTo>
                      <a:pt x="14746" y="5525"/>
                      <a:pt x="14626" y="5525"/>
                      <a:pt x="14506" y="5352"/>
                    </a:cubicBezTo>
                    <a:lnTo>
                      <a:pt x="11411" y="1400"/>
                    </a:lnTo>
                    <a:cubicBezTo>
                      <a:pt x="11324" y="1305"/>
                      <a:pt x="11310" y="1221"/>
                      <a:pt x="11372" y="1150"/>
                    </a:cubicBezTo>
                    <a:cubicBezTo>
                      <a:pt x="11431" y="1079"/>
                      <a:pt x="11530" y="1045"/>
                      <a:pt x="11668" y="1045"/>
                    </a:cubicBezTo>
                    <a:lnTo>
                      <a:pt x="13732" y="1045"/>
                    </a:lnTo>
                    <a:cubicBezTo>
                      <a:pt x="13989" y="1045"/>
                      <a:pt x="14119" y="926"/>
                      <a:pt x="14119" y="690"/>
                    </a:cubicBezTo>
                    <a:cubicBezTo>
                      <a:pt x="14119" y="453"/>
                      <a:pt x="13989" y="335"/>
                      <a:pt x="13732" y="335"/>
                    </a:cubicBezTo>
                    <a:lnTo>
                      <a:pt x="8315" y="335"/>
                    </a:lnTo>
                    <a:cubicBezTo>
                      <a:pt x="8056" y="335"/>
                      <a:pt x="7928" y="453"/>
                      <a:pt x="7928" y="690"/>
                    </a:cubicBezTo>
                    <a:cubicBezTo>
                      <a:pt x="7928" y="926"/>
                      <a:pt x="8056" y="1045"/>
                      <a:pt x="8315" y="1045"/>
                    </a:cubicBezTo>
                    <a:lnTo>
                      <a:pt x="9863" y="1045"/>
                    </a:lnTo>
                    <a:cubicBezTo>
                      <a:pt x="10000" y="1045"/>
                      <a:pt x="10124" y="1079"/>
                      <a:pt x="10237" y="1150"/>
                    </a:cubicBezTo>
                    <a:cubicBezTo>
                      <a:pt x="10348" y="1221"/>
                      <a:pt x="10438" y="1305"/>
                      <a:pt x="10508" y="1400"/>
                    </a:cubicBezTo>
                    <a:lnTo>
                      <a:pt x="14066" y="5967"/>
                    </a:lnTo>
                    <a:cubicBezTo>
                      <a:pt x="14170" y="6109"/>
                      <a:pt x="14170" y="6251"/>
                      <a:pt x="14066" y="6393"/>
                    </a:cubicBezTo>
                    <a:lnTo>
                      <a:pt x="2579" y="20495"/>
                    </a:lnTo>
                    <a:cubicBezTo>
                      <a:pt x="2492" y="20590"/>
                      <a:pt x="2399" y="20674"/>
                      <a:pt x="2295" y="20745"/>
                    </a:cubicBezTo>
                    <a:cubicBezTo>
                      <a:pt x="2192" y="20816"/>
                      <a:pt x="2072" y="20850"/>
                      <a:pt x="1935" y="20850"/>
                    </a:cubicBezTo>
                    <a:lnTo>
                      <a:pt x="387" y="20850"/>
                    </a:lnTo>
                    <a:cubicBezTo>
                      <a:pt x="128" y="20850"/>
                      <a:pt x="0" y="20969"/>
                      <a:pt x="0" y="21205"/>
                    </a:cubicBezTo>
                    <a:cubicBezTo>
                      <a:pt x="0" y="21442"/>
                      <a:pt x="128" y="21560"/>
                      <a:pt x="387" y="21560"/>
                    </a:cubicBezTo>
                    <a:lnTo>
                      <a:pt x="5803" y="21560"/>
                    </a:lnTo>
                    <a:cubicBezTo>
                      <a:pt x="6061" y="21560"/>
                      <a:pt x="6190" y="21442"/>
                      <a:pt x="6190" y="21205"/>
                    </a:cubicBezTo>
                    <a:cubicBezTo>
                      <a:pt x="6190" y="20969"/>
                      <a:pt x="6061" y="20850"/>
                      <a:pt x="5803" y="20850"/>
                    </a:cubicBezTo>
                    <a:lnTo>
                      <a:pt x="3740" y="20850"/>
                    </a:lnTo>
                    <a:cubicBezTo>
                      <a:pt x="3602" y="20850"/>
                      <a:pt x="3504" y="20816"/>
                      <a:pt x="3442" y="20745"/>
                    </a:cubicBezTo>
                    <a:cubicBezTo>
                      <a:pt x="3382" y="20674"/>
                      <a:pt x="3395" y="20590"/>
                      <a:pt x="3481" y="20495"/>
                    </a:cubicBezTo>
                    <a:lnTo>
                      <a:pt x="14506" y="6985"/>
                    </a:lnTo>
                    <a:cubicBezTo>
                      <a:pt x="14626" y="6827"/>
                      <a:pt x="14746" y="6827"/>
                      <a:pt x="14867" y="6985"/>
                    </a:cubicBezTo>
                    <a:lnTo>
                      <a:pt x="18117" y="11103"/>
                    </a:lnTo>
                    <a:cubicBezTo>
                      <a:pt x="18204" y="11198"/>
                      <a:pt x="18216" y="11281"/>
                      <a:pt x="18156" y="11352"/>
                    </a:cubicBezTo>
                    <a:cubicBezTo>
                      <a:pt x="18095" y="11423"/>
                      <a:pt x="17996" y="11458"/>
                      <a:pt x="17859" y="11458"/>
                    </a:cubicBezTo>
                    <a:lnTo>
                      <a:pt x="15795" y="11458"/>
                    </a:lnTo>
                    <a:cubicBezTo>
                      <a:pt x="15537" y="11458"/>
                      <a:pt x="15409" y="11577"/>
                      <a:pt x="15409" y="11813"/>
                    </a:cubicBezTo>
                    <a:cubicBezTo>
                      <a:pt x="15409" y="12050"/>
                      <a:pt x="15537" y="12167"/>
                      <a:pt x="15795" y="12167"/>
                    </a:cubicBezTo>
                    <a:lnTo>
                      <a:pt x="21213" y="12167"/>
                    </a:lnTo>
                    <a:cubicBezTo>
                      <a:pt x="21470" y="12167"/>
                      <a:pt x="21600" y="12050"/>
                      <a:pt x="21600" y="11813"/>
                    </a:cubicBezTo>
                    <a:cubicBezTo>
                      <a:pt x="21600" y="11577"/>
                      <a:pt x="21470" y="11458"/>
                      <a:pt x="21213" y="1145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49" name="Shape 49"/>
              <p:cNvSpPr/>
              <p:nvPr/>
            </p:nvSpPr>
            <p:spPr>
              <a:xfrm>
                <a:off x="592908" y="72035"/>
                <a:ext cx="44769" cy="20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802" y="11979"/>
                    </a:moveTo>
                    <a:cubicBezTo>
                      <a:pt x="15493" y="11979"/>
                      <a:pt x="14427" y="10116"/>
                      <a:pt x="14427" y="7815"/>
                    </a:cubicBezTo>
                    <a:cubicBezTo>
                      <a:pt x="14427" y="5520"/>
                      <a:pt x="15493" y="3657"/>
                      <a:pt x="16802" y="3657"/>
                    </a:cubicBezTo>
                    <a:cubicBezTo>
                      <a:pt x="18118" y="3657"/>
                      <a:pt x="19185" y="5520"/>
                      <a:pt x="19185" y="7815"/>
                    </a:cubicBezTo>
                    <a:cubicBezTo>
                      <a:pt x="19185" y="10116"/>
                      <a:pt x="18118" y="11979"/>
                      <a:pt x="16802" y="11979"/>
                    </a:cubicBezTo>
                    <a:close/>
                    <a:moveTo>
                      <a:pt x="10799" y="0"/>
                    </a:moveTo>
                    <a:cubicBezTo>
                      <a:pt x="4837" y="0"/>
                      <a:pt x="0" y="4833"/>
                      <a:pt x="0" y="10803"/>
                    </a:cubicBezTo>
                    <a:cubicBezTo>
                      <a:pt x="0" y="16767"/>
                      <a:pt x="4837" y="21600"/>
                      <a:pt x="10799" y="21600"/>
                    </a:cubicBezTo>
                    <a:cubicBezTo>
                      <a:pt x="16761" y="21600"/>
                      <a:pt x="21600" y="16767"/>
                      <a:pt x="21600" y="10803"/>
                    </a:cubicBezTo>
                    <a:cubicBezTo>
                      <a:pt x="21600" y="4833"/>
                      <a:pt x="16761" y="0"/>
                      <a:pt x="107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  <p:sp>
        <p:nvSpPr>
          <p:cNvPr id="52" name="Shape 52"/>
          <p:cNvSpPr>
            <a:spLocks noGrp="1"/>
          </p:cNvSpPr>
          <p:nvPr>
            <p:ph type="title"/>
          </p:nvPr>
        </p:nvSpPr>
        <p:spPr>
          <a:xfrm>
            <a:off x="744729" y="179682"/>
            <a:ext cx="7654543" cy="741978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212830"/>
                </a:solidFill>
              </a:rPr>
              <a:t>Title Text</a:t>
            </a:r>
          </a:p>
        </p:txBody>
      </p:sp>
      <p:sp>
        <p:nvSpPr>
          <p:cNvPr id="53" name="Shape 5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00"/>
              <a:t>Body Level One</a:t>
            </a:r>
          </a:p>
          <a:p>
            <a:pPr lvl="1">
              <a:defRPr sz="1800"/>
            </a:pPr>
            <a:r>
              <a:rPr sz="600"/>
              <a:t>Body Level Two</a:t>
            </a:r>
          </a:p>
          <a:p>
            <a:pPr lvl="2">
              <a:defRPr sz="1800"/>
            </a:pPr>
            <a:r>
              <a:rPr sz="600"/>
              <a:t>Body Level Three</a:t>
            </a:r>
          </a:p>
          <a:p>
            <a:pPr lvl="3">
              <a:defRPr sz="1800"/>
            </a:pPr>
            <a:r>
              <a:rPr sz="600"/>
              <a:t>Body Level Four</a:t>
            </a:r>
          </a:p>
          <a:p>
            <a:pPr lvl="4">
              <a:defRPr sz="1800"/>
            </a:pPr>
            <a:r>
              <a:rPr sz="600"/>
              <a:t>Body Level Five</a:t>
            </a:r>
          </a:p>
        </p:txBody>
      </p:sp>
      <p:sp>
        <p:nvSpPr>
          <p:cNvPr id="54" name="Shape 54"/>
          <p:cNvSpPr>
            <a:spLocks noGrp="1"/>
          </p:cNvSpPr>
          <p:nvPr>
            <p:ph type="sldNum" sz="quarter" idx="2"/>
          </p:nvPr>
        </p:nvSpPr>
        <p:spPr>
          <a:xfrm>
            <a:off x="8639007" y="6578600"/>
            <a:ext cx="139430" cy="203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grpSp>
        <p:nvGrpSpPr>
          <p:cNvPr id="57" name="Group 57">
            <a:hlinkClick r:id="" action="ppaction://hlinkshowjump?jump=previousslide"/>
          </p:cNvPr>
          <p:cNvGrpSpPr/>
          <p:nvPr/>
        </p:nvGrpSpPr>
        <p:grpSpPr>
          <a:xfrm>
            <a:off x="8488688" y="6575220"/>
            <a:ext cx="109845" cy="146460"/>
            <a:chOff x="0" y="0"/>
            <a:chExt cx="292918" cy="292918"/>
          </a:xfrm>
        </p:grpSpPr>
        <p:sp>
          <p:nvSpPr>
            <p:cNvPr id="55" name="Shape 55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56" name="Shape 56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60" name="Group 60">
            <a:hlinkClick r:id="" action="ppaction://hlinkshowjump?jump=nextslide"/>
          </p:cNvPr>
          <p:cNvGrpSpPr/>
          <p:nvPr/>
        </p:nvGrpSpPr>
        <p:grpSpPr>
          <a:xfrm flipH="1">
            <a:off x="8807776" y="6575220"/>
            <a:ext cx="109845" cy="146460"/>
            <a:chOff x="0" y="0"/>
            <a:chExt cx="292918" cy="292918"/>
          </a:xfrm>
        </p:grpSpPr>
        <p:sp>
          <p:nvSpPr>
            <p:cNvPr id="58" name="Shape 58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59" name="Shape 59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4953994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/>
          </p:cNvSpPr>
          <p:nvPr>
            <p:ph type="title"/>
          </p:nvPr>
        </p:nvSpPr>
        <p:spPr>
          <a:xfrm>
            <a:off x="744729" y="2710434"/>
            <a:ext cx="7654543" cy="741978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212830"/>
                </a:solidFill>
              </a:rPr>
              <a:t>Title Text</a:t>
            </a:r>
          </a:p>
        </p:txBody>
      </p:sp>
      <p:sp>
        <p:nvSpPr>
          <p:cNvPr id="63" name="Shape 63"/>
          <p:cNvSpPr>
            <a:spLocks noGrp="1"/>
          </p:cNvSpPr>
          <p:nvPr>
            <p:ph type="body" idx="1"/>
          </p:nvPr>
        </p:nvSpPr>
        <p:spPr>
          <a:xfrm>
            <a:off x="744729" y="3353817"/>
            <a:ext cx="6278404" cy="793751"/>
          </a:xfrm>
          <a:prstGeom prst="rect">
            <a:avLst/>
          </a:prstGeom>
        </p:spPr>
        <p:txBody>
          <a:bodyPr/>
          <a:lstStyle>
            <a:lvl1pPr algn="l"/>
            <a:lvl2pPr algn="l"/>
            <a:lvl3pPr algn="l"/>
            <a:lvl4pPr algn="l"/>
            <a:lvl5pPr algn="l"/>
          </a:lstStyle>
          <a:p>
            <a:pPr lvl="0">
              <a:defRPr sz="1800"/>
            </a:pPr>
            <a:r>
              <a:rPr sz="600"/>
              <a:t>Body Level One</a:t>
            </a:r>
          </a:p>
          <a:p>
            <a:pPr lvl="1">
              <a:defRPr sz="1800"/>
            </a:pPr>
            <a:r>
              <a:rPr sz="600"/>
              <a:t>Body Level Two</a:t>
            </a:r>
          </a:p>
          <a:p>
            <a:pPr lvl="2">
              <a:defRPr sz="1800"/>
            </a:pPr>
            <a:r>
              <a:rPr sz="600"/>
              <a:t>Body Level Three</a:t>
            </a:r>
          </a:p>
          <a:p>
            <a:pPr lvl="3">
              <a:defRPr sz="1800"/>
            </a:pPr>
            <a:r>
              <a:rPr sz="600"/>
              <a:t>Body Level Four</a:t>
            </a:r>
          </a:p>
          <a:p>
            <a:pPr lvl="4">
              <a:defRPr sz="1800"/>
            </a:pPr>
            <a:r>
              <a:rPr sz="6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62720296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2"/>
          <p:cNvGrpSpPr/>
          <p:nvPr/>
        </p:nvGrpSpPr>
        <p:grpSpPr>
          <a:xfrm>
            <a:off x="206257" y="6579295"/>
            <a:ext cx="652434" cy="198656"/>
            <a:chOff x="0" y="0"/>
            <a:chExt cx="1739821" cy="397311"/>
          </a:xfrm>
        </p:grpSpPr>
        <p:grpSp>
          <p:nvGrpSpPr>
            <p:cNvPr id="67" name="Group 67"/>
            <p:cNvGrpSpPr/>
            <p:nvPr/>
          </p:nvGrpSpPr>
          <p:grpSpPr>
            <a:xfrm>
              <a:off x="0" y="16976"/>
              <a:ext cx="378730" cy="275796"/>
              <a:chOff x="0" y="0"/>
              <a:chExt cx="378729" cy="275794"/>
            </a:xfrm>
          </p:grpSpPr>
          <p:sp>
            <p:nvSpPr>
              <p:cNvPr id="65" name="Shape 65"/>
              <p:cNvSpPr/>
              <p:nvPr/>
            </p:nvSpPr>
            <p:spPr>
              <a:xfrm>
                <a:off x="105200" y="0"/>
                <a:ext cx="273530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7316"/>
                    </a:moveTo>
                    <a:cubicBezTo>
                      <a:pt x="21600" y="19682"/>
                      <a:pt x="20404" y="21600"/>
                      <a:pt x="18928" y="21600"/>
                    </a:cubicBezTo>
                    <a:cubicBezTo>
                      <a:pt x="17453" y="21600"/>
                      <a:pt x="16257" y="19682"/>
                      <a:pt x="16257" y="17316"/>
                    </a:cubicBezTo>
                    <a:cubicBezTo>
                      <a:pt x="16257" y="12492"/>
                      <a:pt x="13809" y="8567"/>
                      <a:pt x="10800" y="8567"/>
                    </a:cubicBezTo>
                    <a:cubicBezTo>
                      <a:pt x="7791" y="8567"/>
                      <a:pt x="5343" y="12492"/>
                      <a:pt x="5343" y="17316"/>
                    </a:cubicBezTo>
                    <a:cubicBezTo>
                      <a:pt x="5343" y="19682"/>
                      <a:pt x="4147" y="21600"/>
                      <a:pt x="2672" y="21600"/>
                    </a:cubicBezTo>
                    <a:cubicBezTo>
                      <a:pt x="1197" y="21600"/>
                      <a:pt x="0" y="19682"/>
                      <a:pt x="0" y="17316"/>
                    </a:cubicBezTo>
                    <a:cubicBezTo>
                      <a:pt x="0" y="12691"/>
                      <a:pt x="1123" y="8343"/>
                      <a:pt x="3163" y="5072"/>
                    </a:cubicBezTo>
                    <a:cubicBezTo>
                      <a:pt x="5204" y="1801"/>
                      <a:pt x="7915" y="0"/>
                      <a:pt x="10800" y="0"/>
                    </a:cubicBezTo>
                    <a:cubicBezTo>
                      <a:pt x="13685" y="0"/>
                      <a:pt x="16397" y="1801"/>
                      <a:pt x="18437" y="5072"/>
                    </a:cubicBezTo>
                    <a:cubicBezTo>
                      <a:pt x="20477" y="8343"/>
                      <a:pt x="21600" y="12691"/>
                      <a:pt x="21600" y="17316"/>
                    </a:cubicBezTo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66" name="Shape 66"/>
              <p:cNvSpPr/>
              <p:nvPr/>
            </p:nvSpPr>
            <p:spPr>
              <a:xfrm>
                <a:off x="0" y="105200"/>
                <a:ext cx="273528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003" y="6600"/>
                    </a:moveTo>
                    <a:cubicBezTo>
                      <a:pt x="17003" y="3730"/>
                      <a:pt x="18459" y="1393"/>
                      <a:pt x="20250" y="1393"/>
                    </a:cubicBezTo>
                    <a:cubicBezTo>
                      <a:pt x="20499" y="1393"/>
                      <a:pt x="20740" y="1442"/>
                      <a:pt x="20972" y="1527"/>
                    </a:cubicBezTo>
                    <a:cubicBezTo>
                      <a:pt x="20482" y="594"/>
                      <a:pt x="19749" y="0"/>
                      <a:pt x="18928" y="0"/>
                    </a:cubicBezTo>
                    <a:cubicBezTo>
                      <a:pt x="17453" y="0"/>
                      <a:pt x="16257" y="1918"/>
                      <a:pt x="16257" y="4284"/>
                    </a:cubicBezTo>
                    <a:cubicBezTo>
                      <a:pt x="16257" y="6254"/>
                      <a:pt x="15844" y="8067"/>
                      <a:pt x="15156" y="9532"/>
                    </a:cubicBezTo>
                    <a:cubicBezTo>
                      <a:pt x="16156" y="9547"/>
                      <a:pt x="16966" y="10855"/>
                      <a:pt x="16966" y="12461"/>
                    </a:cubicBezTo>
                    <a:cubicBezTo>
                      <a:pt x="16966" y="14077"/>
                      <a:pt x="16146" y="15392"/>
                      <a:pt x="15138" y="15392"/>
                    </a:cubicBezTo>
                    <a:cubicBezTo>
                      <a:pt x="14130" y="15392"/>
                      <a:pt x="13310" y="14077"/>
                      <a:pt x="13310" y="12461"/>
                    </a:cubicBezTo>
                    <a:cubicBezTo>
                      <a:pt x="13310" y="12313"/>
                      <a:pt x="13319" y="12169"/>
                      <a:pt x="13333" y="12027"/>
                    </a:cubicBezTo>
                    <a:cubicBezTo>
                      <a:pt x="12575" y="12667"/>
                      <a:pt x="11714" y="13033"/>
                      <a:pt x="10800" y="13033"/>
                    </a:cubicBezTo>
                    <a:cubicBezTo>
                      <a:pt x="9907" y="13033"/>
                      <a:pt x="9065" y="12681"/>
                      <a:pt x="8321" y="12068"/>
                    </a:cubicBezTo>
                    <a:cubicBezTo>
                      <a:pt x="8331" y="12197"/>
                      <a:pt x="8339" y="12327"/>
                      <a:pt x="8339" y="12461"/>
                    </a:cubicBezTo>
                    <a:cubicBezTo>
                      <a:pt x="8339" y="14077"/>
                      <a:pt x="7519" y="15392"/>
                      <a:pt x="6511" y="15392"/>
                    </a:cubicBezTo>
                    <a:cubicBezTo>
                      <a:pt x="5503" y="15392"/>
                      <a:pt x="4683" y="14077"/>
                      <a:pt x="4683" y="12461"/>
                    </a:cubicBezTo>
                    <a:cubicBezTo>
                      <a:pt x="4683" y="10880"/>
                      <a:pt x="5468" y="9591"/>
                      <a:pt x="6446" y="9535"/>
                    </a:cubicBezTo>
                    <a:cubicBezTo>
                      <a:pt x="5757" y="8071"/>
                      <a:pt x="5343" y="6255"/>
                      <a:pt x="5343" y="4284"/>
                    </a:cubicBezTo>
                    <a:cubicBezTo>
                      <a:pt x="5343" y="1918"/>
                      <a:pt x="4147" y="0"/>
                      <a:pt x="2671" y="0"/>
                    </a:cubicBezTo>
                    <a:cubicBezTo>
                      <a:pt x="1843" y="0"/>
                      <a:pt x="1103" y="605"/>
                      <a:pt x="613" y="1554"/>
                    </a:cubicBezTo>
                    <a:cubicBezTo>
                      <a:pt x="865" y="1453"/>
                      <a:pt x="1127" y="1393"/>
                      <a:pt x="1399" y="1393"/>
                    </a:cubicBezTo>
                    <a:cubicBezTo>
                      <a:pt x="3190" y="1393"/>
                      <a:pt x="4646" y="3730"/>
                      <a:pt x="4646" y="6600"/>
                    </a:cubicBezTo>
                    <a:cubicBezTo>
                      <a:pt x="4646" y="9472"/>
                      <a:pt x="3190" y="11808"/>
                      <a:pt x="1399" y="11808"/>
                    </a:cubicBezTo>
                    <a:cubicBezTo>
                      <a:pt x="1284" y="11808"/>
                      <a:pt x="1171" y="11799"/>
                      <a:pt x="1060" y="11780"/>
                    </a:cubicBezTo>
                    <a:cubicBezTo>
                      <a:pt x="1581" y="13519"/>
                      <a:pt x="2287" y="15123"/>
                      <a:pt x="3163" y="16528"/>
                    </a:cubicBezTo>
                    <a:cubicBezTo>
                      <a:pt x="4357" y="18443"/>
                      <a:pt x="5783" y="19849"/>
                      <a:pt x="7337" y="20690"/>
                    </a:cubicBezTo>
                    <a:cubicBezTo>
                      <a:pt x="7583" y="17880"/>
                      <a:pt x="9088" y="15708"/>
                      <a:pt x="10908" y="15708"/>
                    </a:cubicBezTo>
                    <a:cubicBezTo>
                      <a:pt x="12703" y="15708"/>
                      <a:pt x="14192" y="17823"/>
                      <a:pt x="14467" y="20580"/>
                    </a:cubicBezTo>
                    <a:cubicBezTo>
                      <a:pt x="15943" y="19728"/>
                      <a:pt x="17295" y="18359"/>
                      <a:pt x="18437" y="16528"/>
                    </a:cubicBezTo>
                    <a:cubicBezTo>
                      <a:pt x="19312" y="15125"/>
                      <a:pt x="20017" y="13522"/>
                      <a:pt x="20539" y="11785"/>
                    </a:cubicBezTo>
                    <a:cubicBezTo>
                      <a:pt x="20444" y="11799"/>
                      <a:pt x="20348" y="11808"/>
                      <a:pt x="20250" y="11808"/>
                    </a:cubicBezTo>
                    <a:cubicBezTo>
                      <a:pt x="18459" y="11808"/>
                      <a:pt x="17003" y="9472"/>
                      <a:pt x="17003" y="6600"/>
                    </a:cubicBezTo>
                    <a:close/>
                    <a:moveTo>
                      <a:pt x="21563" y="3598"/>
                    </a:moveTo>
                    <a:cubicBezTo>
                      <a:pt x="21191" y="3178"/>
                      <a:pt x="20738" y="2930"/>
                      <a:pt x="20250" y="2930"/>
                    </a:cubicBezTo>
                    <a:cubicBezTo>
                      <a:pt x="18988" y="2930"/>
                      <a:pt x="17961" y="4577"/>
                      <a:pt x="17961" y="6600"/>
                    </a:cubicBezTo>
                    <a:cubicBezTo>
                      <a:pt x="17961" y="8625"/>
                      <a:pt x="18988" y="10271"/>
                      <a:pt x="20250" y="10271"/>
                    </a:cubicBezTo>
                    <a:cubicBezTo>
                      <a:pt x="20507" y="10271"/>
                      <a:pt x="20753" y="10200"/>
                      <a:pt x="20983" y="10075"/>
                    </a:cubicBezTo>
                    <a:cubicBezTo>
                      <a:pt x="21388" y="8239"/>
                      <a:pt x="21600" y="6288"/>
                      <a:pt x="21600" y="4284"/>
                    </a:cubicBezTo>
                    <a:cubicBezTo>
                      <a:pt x="21600" y="4049"/>
                      <a:pt x="21585" y="3822"/>
                      <a:pt x="21563" y="3598"/>
                    </a:cubicBezTo>
                    <a:close/>
                    <a:moveTo>
                      <a:pt x="3688" y="6600"/>
                    </a:moveTo>
                    <a:cubicBezTo>
                      <a:pt x="3688" y="4577"/>
                      <a:pt x="2661" y="2930"/>
                      <a:pt x="1399" y="2930"/>
                    </a:cubicBezTo>
                    <a:cubicBezTo>
                      <a:pt x="886" y="2930"/>
                      <a:pt x="413" y="3205"/>
                      <a:pt x="31" y="3664"/>
                    </a:cubicBezTo>
                    <a:cubicBezTo>
                      <a:pt x="13" y="3867"/>
                      <a:pt x="0" y="4073"/>
                      <a:pt x="0" y="4284"/>
                    </a:cubicBezTo>
                    <a:cubicBezTo>
                      <a:pt x="0" y="6276"/>
                      <a:pt x="210" y="8216"/>
                      <a:pt x="610" y="10042"/>
                    </a:cubicBezTo>
                    <a:cubicBezTo>
                      <a:pt x="856" y="10188"/>
                      <a:pt x="1121" y="10271"/>
                      <a:pt x="1399" y="10271"/>
                    </a:cubicBezTo>
                    <a:cubicBezTo>
                      <a:pt x="2661" y="10271"/>
                      <a:pt x="3688" y="8625"/>
                      <a:pt x="3688" y="6600"/>
                    </a:cubicBezTo>
                    <a:close/>
                    <a:moveTo>
                      <a:pt x="5642" y="12461"/>
                    </a:moveTo>
                    <a:cubicBezTo>
                      <a:pt x="5642" y="13229"/>
                      <a:pt x="6032" y="13855"/>
                      <a:pt x="6511" y="13855"/>
                    </a:cubicBezTo>
                    <a:cubicBezTo>
                      <a:pt x="6991" y="13855"/>
                      <a:pt x="7380" y="13229"/>
                      <a:pt x="7380" y="12461"/>
                    </a:cubicBezTo>
                    <a:cubicBezTo>
                      <a:pt x="7380" y="11693"/>
                      <a:pt x="6991" y="11067"/>
                      <a:pt x="6511" y="11067"/>
                    </a:cubicBezTo>
                    <a:cubicBezTo>
                      <a:pt x="6032" y="11067"/>
                      <a:pt x="5642" y="11693"/>
                      <a:pt x="5642" y="12461"/>
                    </a:cubicBezTo>
                    <a:close/>
                    <a:moveTo>
                      <a:pt x="15138" y="13855"/>
                    </a:moveTo>
                    <a:cubicBezTo>
                      <a:pt x="15617" y="13855"/>
                      <a:pt x="16007" y="13229"/>
                      <a:pt x="16007" y="12461"/>
                    </a:cubicBezTo>
                    <a:cubicBezTo>
                      <a:pt x="16007" y="11693"/>
                      <a:pt x="15617" y="11067"/>
                      <a:pt x="15138" y="11067"/>
                    </a:cubicBezTo>
                    <a:cubicBezTo>
                      <a:pt x="14659" y="11067"/>
                      <a:pt x="14269" y="11693"/>
                      <a:pt x="14269" y="12461"/>
                    </a:cubicBezTo>
                    <a:cubicBezTo>
                      <a:pt x="14269" y="13229"/>
                      <a:pt x="14659" y="13855"/>
                      <a:pt x="15138" y="13855"/>
                    </a:cubicBezTo>
                    <a:close/>
                    <a:moveTo>
                      <a:pt x="10908" y="17245"/>
                    </a:moveTo>
                    <a:cubicBezTo>
                      <a:pt x="9525" y="17245"/>
                      <a:pt x="8387" y="18952"/>
                      <a:pt x="8268" y="21121"/>
                    </a:cubicBezTo>
                    <a:cubicBezTo>
                      <a:pt x="9088" y="21435"/>
                      <a:pt x="9936" y="21600"/>
                      <a:pt x="10800" y="21600"/>
                    </a:cubicBezTo>
                    <a:cubicBezTo>
                      <a:pt x="11738" y="21600"/>
                      <a:pt x="12658" y="21406"/>
                      <a:pt x="13542" y="21036"/>
                    </a:cubicBezTo>
                    <a:cubicBezTo>
                      <a:pt x="13399" y="18908"/>
                      <a:pt x="12273" y="17245"/>
                      <a:pt x="10908" y="1724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71" name="Group 71"/>
            <p:cNvGrpSpPr/>
            <p:nvPr/>
          </p:nvGrpSpPr>
          <p:grpSpPr>
            <a:xfrm>
              <a:off x="451491" y="-1"/>
              <a:ext cx="1288331" cy="397313"/>
              <a:chOff x="0" y="0"/>
              <a:chExt cx="1288330" cy="397311"/>
            </a:xfrm>
          </p:grpSpPr>
          <p:sp>
            <p:nvSpPr>
              <p:cNvPr id="68" name="Shape 68"/>
              <p:cNvSpPr/>
              <p:nvPr/>
            </p:nvSpPr>
            <p:spPr>
              <a:xfrm>
                <a:off x="0" y="0"/>
                <a:ext cx="1288331" cy="267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09" y="0"/>
                    </a:moveTo>
                    <a:cubicBezTo>
                      <a:pt x="11534" y="0"/>
                      <a:pt x="11413" y="501"/>
                      <a:pt x="11413" y="1340"/>
                    </a:cubicBezTo>
                    <a:cubicBezTo>
                      <a:pt x="11413" y="2179"/>
                      <a:pt x="11534" y="2681"/>
                      <a:pt x="11709" y="2681"/>
                    </a:cubicBezTo>
                    <a:lnTo>
                      <a:pt x="12014" y="2681"/>
                    </a:lnTo>
                    <a:lnTo>
                      <a:pt x="12014" y="18319"/>
                    </a:lnTo>
                    <a:lnTo>
                      <a:pt x="11709" y="18319"/>
                    </a:lnTo>
                    <a:cubicBezTo>
                      <a:pt x="11534" y="18319"/>
                      <a:pt x="11413" y="18820"/>
                      <a:pt x="11413" y="19659"/>
                    </a:cubicBezTo>
                    <a:cubicBezTo>
                      <a:pt x="11413" y="20498"/>
                      <a:pt x="11534" y="21000"/>
                      <a:pt x="11709" y="21000"/>
                    </a:cubicBezTo>
                    <a:lnTo>
                      <a:pt x="12960" y="21000"/>
                    </a:lnTo>
                    <a:cubicBezTo>
                      <a:pt x="13134" y="21000"/>
                      <a:pt x="13256" y="20498"/>
                      <a:pt x="13256" y="19659"/>
                    </a:cubicBezTo>
                    <a:cubicBezTo>
                      <a:pt x="13256" y="18820"/>
                      <a:pt x="13134" y="18319"/>
                      <a:pt x="12960" y="18319"/>
                    </a:cubicBezTo>
                    <a:lnTo>
                      <a:pt x="12571" y="18319"/>
                    </a:lnTo>
                    <a:lnTo>
                      <a:pt x="12571" y="2681"/>
                    </a:lnTo>
                    <a:lnTo>
                      <a:pt x="13613" y="2681"/>
                    </a:lnTo>
                    <a:cubicBezTo>
                      <a:pt x="13871" y="2681"/>
                      <a:pt x="14055" y="3073"/>
                      <a:pt x="14179" y="3686"/>
                    </a:cubicBezTo>
                    <a:cubicBezTo>
                      <a:pt x="14303" y="4297"/>
                      <a:pt x="14368" y="5355"/>
                      <a:pt x="14368" y="6730"/>
                    </a:cubicBezTo>
                    <a:cubicBezTo>
                      <a:pt x="14368" y="8105"/>
                      <a:pt x="14303" y="9163"/>
                      <a:pt x="14179" y="9774"/>
                    </a:cubicBezTo>
                    <a:cubicBezTo>
                      <a:pt x="14055" y="10387"/>
                      <a:pt x="13871" y="10723"/>
                      <a:pt x="13613" y="10723"/>
                    </a:cubicBezTo>
                    <a:lnTo>
                      <a:pt x="13123" y="10723"/>
                    </a:lnTo>
                    <a:cubicBezTo>
                      <a:pt x="12948" y="10723"/>
                      <a:pt x="12826" y="11225"/>
                      <a:pt x="12826" y="12064"/>
                    </a:cubicBezTo>
                    <a:cubicBezTo>
                      <a:pt x="12826" y="12903"/>
                      <a:pt x="12948" y="13404"/>
                      <a:pt x="13123" y="13404"/>
                    </a:cubicBezTo>
                    <a:lnTo>
                      <a:pt x="13613" y="13404"/>
                    </a:lnTo>
                    <a:cubicBezTo>
                      <a:pt x="14043" y="13404"/>
                      <a:pt x="14378" y="12863"/>
                      <a:pt x="14612" y="11673"/>
                    </a:cubicBezTo>
                    <a:cubicBezTo>
                      <a:pt x="14842" y="10498"/>
                      <a:pt x="14960" y="8860"/>
                      <a:pt x="14960" y="6744"/>
                    </a:cubicBezTo>
                    <a:cubicBezTo>
                      <a:pt x="14960" y="4628"/>
                      <a:pt x="14842" y="2962"/>
                      <a:pt x="14612" y="1787"/>
                    </a:cubicBezTo>
                    <a:cubicBezTo>
                      <a:pt x="14378" y="597"/>
                      <a:pt x="14043" y="0"/>
                      <a:pt x="13613" y="0"/>
                    </a:cubicBezTo>
                    <a:lnTo>
                      <a:pt x="11709" y="0"/>
                    </a:lnTo>
                    <a:close/>
                    <a:moveTo>
                      <a:pt x="84" y="2052"/>
                    </a:moveTo>
                    <a:cubicBezTo>
                      <a:pt x="27" y="2052"/>
                      <a:pt x="0" y="2199"/>
                      <a:pt x="0" y="2471"/>
                    </a:cubicBezTo>
                    <a:cubicBezTo>
                      <a:pt x="0" y="2746"/>
                      <a:pt x="27" y="2876"/>
                      <a:pt x="84" y="2876"/>
                    </a:cubicBezTo>
                    <a:lnTo>
                      <a:pt x="482" y="2876"/>
                    </a:lnTo>
                    <a:cubicBezTo>
                      <a:pt x="539" y="2876"/>
                      <a:pt x="569" y="3009"/>
                      <a:pt x="569" y="3281"/>
                    </a:cubicBezTo>
                    <a:lnTo>
                      <a:pt x="569" y="19952"/>
                    </a:lnTo>
                    <a:cubicBezTo>
                      <a:pt x="569" y="20226"/>
                      <a:pt x="539" y="20357"/>
                      <a:pt x="482" y="20357"/>
                    </a:cubicBezTo>
                    <a:lnTo>
                      <a:pt x="84" y="20357"/>
                    </a:lnTo>
                    <a:cubicBezTo>
                      <a:pt x="27" y="20357"/>
                      <a:pt x="0" y="20490"/>
                      <a:pt x="0" y="20762"/>
                    </a:cubicBezTo>
                    <a:cubicBezTo>
                      <a:pt x="0" y="21036"/>
                      <a:pt x="27" y="21181"/>
                      <a:pt x="84" y="21181"/>
                    </a:cubicBezTo>
                    <a:lnTo>
                      <a:pt x="1335" y="21181"/>
                    </a:lnTo>
                    <a:cubicBezTo>
                      <a:pt x="1393" y="21181"/>
                      <a:pt x="1420" y="21036"/>
                      <a:pt x="1420" y="20762"/>
                    </a:cubicBezTo>
                    <a:cubicBezTo>
                      <a:pt x="1420" y="20490"/>
                      <a:pt x="1393" y="20357"/>
                      <a:pt x="1335" y="20357"/>
                    </a:cubicBezTo>
                    <a:lnTo>
                      <a:pt x="825" y="20357"/>
                    </a:lnTo>
                    <a:cubicBezTo>
                      <a:pt x="768" y="20357"/>
                      <a:pt x="737" y="20226"/>
                      <a:pt x="737" y="19952"/>
                    </a:cubicBezTo>
                    <a:lnTo>
                      <a:pt x="737" y="3965"/>
                    </a:lnTo>
                    <a:cubicBezTo>
                      <a:pt x="737" y="3820"/>
                      <a:pt x="744" y="3750"/>
                      <a:pt x="755" y="3742"/>
                    </a:cubicBezTo>
                    <a:cubicBezTo>
                      <a:pt x="766" y="3733"/>
                      <a:pt x="776" y="3753"/>
                      <a:pt x="784" y="3826"/>
                    </a:cubicBezTo>
                    <a:lnTo>
                      <a:pt x="2375" y="20762"/>
                    </a:lnTo>
                    <a:cubicBezTo>
                      <a:pt x="2401" y="21036"/>
                      <a:pt x="2443" y="21181"/>
                      <a:pt x="2500" y="21181"/>
                    </a:cubicBezTo>
                    <a:cubicBezTo>
                      <a:pt x="2557" y="21181"/>
                      <a:pt x="2598" y="21036"/>
                      <a:pt x="2625" y="20762"/>
                    </a:cubicBezTo>
                    <a:lnTo>
                      <a:pt x="4215" y="3826"/>
                    </a:lnTo>
                    <a:cubicBezTo>
                      <a:pt x="4223" y="3753"/>
                      <a:pt x="4233" y="3733"/>
                      <a:pt x="4245" y="3742"/>
                    </a:cubicBezTo>
                    <a:cubicBezTo>
                      <a:pt x="4256" y="3750"/>
                      <a:pt x="4259" y="3820"/>
                      <a:pt x="4259" y="3965"/>
                    </a:cubicBezTo>
                    <a:lnTo>
                      <a:pt x="4259" y="19952"/>
                    </a:lnTo>
                    <a:cubicBezTo>
                      <a:pt x="4259" y="20226"/>
                      <a:pt x="4231" y="20357"/>
                      <a:pt x="4175" y="20357"/>
                    </a:cubicBezTo>
                    <a:lnTo>
                      <a:pt x="3664" y="20357"/>
                    </a:lnTo>
                    <a:cubicBezTo>
                      <a:pt x="3607" y="20357"/>
                      <a:pt x="3580" y="20490"/>
                      <a:pt x="3580" y="20762"/>
                    </a:cubicBezTo>
                    <a:cubicBezTo>
                      <a:pt x="3580" y="21036"/>
                      <a:pt x="3607" y="21181"/>
                      <a:pt x="3664" y="21181"/>
                    </a:cubicBezTo>
                    <a:lnTo>
                      <a:pt x="4912" y="21181"/>
                    </a:lnTo>
                    <a:cubicBezTo>
                      <a:pt x="4969" y="21181"/>
                      <a:pt x="4999" y="21036"/>
                      <a:pt x="4999" y="20762"/>
                    </a:cubicBezTo>
                    <a:cubicBezTo>
                      <a:pt x="4999" y="20490"/>
                      <a:pt x="4969" y="20357"/>
                      <a:pt x="4912" y="20357"/>
                    </a:cubicBezTo>
                    <a:lnTo>
                      <a:pt x="4517" y="20357"/>
                    </a:lnTo>
                    <a:cubicBezTo>
                      <a:pt x="4460" y="20357"/>
                      <a:pt x="4430" y="20226"/>
                      <a:pt x="4430" y="19952"/>
                    </a:cubicBezTo>
                    <a:lnTo>
                      <a:pt x="4430" y="3281"/>
                    </a:lnTo>
                    <a:cubicBezTo>
                      <a:pt x="4430" y="3009"/>
                      <a:pt x="4460" y="2876"/>
                      <a:pt x="4517" y="2876"/>
                    </a:cubicBezTo>
                    <a:lnTo>
                      <a:pt x="4912" y="2876"/>
                    </a:lnTo>
                    <a:cubicBezTo>
                      <a:pt x="4969" y="2876"/>
                      <a:pt x="4999" y="2746"/>
                      <a:pt x="4999" y="2471"/>
                    </a:cubicBezTo>
                    <a:cubicBezTo>
                      <a:pt x="4999" y="2199"/>
                      <a:pt x="4969" y="2052"/>
                      <a:pt x="4912" y="2052"/>
                    </a:cubicBezTo>
                    <a:lnTo>
                      <a:pt x="4288" y="2052"/>
                    </a:lnTo>
                    <a:cubicBezTo>
                      <a:pt x="4246" y="2052"/>
                      <a:pt x="4216" y="2090"/>
                      <a:pt x="4195" y="2164"/>
                    </a:cubicBezTo>
                    <a:cubicBezTo>
                      <a:pt x="4174" y="2235"/>
                      <a:pt x="4157" y="2344"/>
                      <a:pt x="4146" y="2471"/>
                    </a:cubicBezTo>
                    <a:lnTo>
                      <a:pt x="2555" y="19408"/>
                    </a:lnTo>
                    <a:cubicBezTo>
                      <a:pt x="2517" y="19790"/>
                      <a:pt x="2479" y="19790"/>
                      <a:pt x="2442" y="19408"/>
                    </a:cubicBezTo>
                    <a:lnTo>
                      <a:pt x="851" y="2471"/>
                    </a:lnTo>
                    <a:cubicBezTo>
                      <a:pt x="839" y="2344"/>
                      <a:pt x="825" y="2235"/>
                      <a:pt x="804" y="2164"/>
                    </a:cubicBezTo>
                    <a:cubicBezTo>
                      <a:pt x="783" y="2090"/>
                      <a:pt x="753" y="2052"/>
                      <a:pt x="711" y="2052"/>
                    </a:cubicBezTo>
                    <a:lnTo>
                      <a:pt x="84" y="2052"/>
                    </a:lnTo>
                    <a:close/>
                    <a:moveTo>
                      <a:pt x="17277" y="5222"/>
                    </a:moveTo>
                    <a:cubicBezTo>
                      <a:pt x="17138" y="5222"/>
                      <a:pt x="17008" y="5330"/>
                      <a:pt x="16885" y="5557"/>
                    </a:cubicBezTo>
                    <a:cubicBezTo>
                      <a:pt x="16772" y="5765"/>
                      <a:pt x="16666" y="6030"/>
                      <a:pt x="16575" y="6325"/>
                    </a:cubicBezTo>
                    <a:cubicBezTo>
                      <a:pt x="16535" y="6450"/>
                      <a:pt x="16500" y="6511"/>
                      <a:pt x="16464" y="6646"/>
                    </a:cubicBezTo>
                    <a:cubicBezTo>
                      <a:pt x="16446" y="5920"/>
                      <a:pt x="16331" y="5362"/>
                      <a:pt x="16171" y="5362"/>
                    </a:cubicBezTo>
                    <a:lnTo>
                      <a:pt x="15602" y="5362"/>
                    </a:lnTo>
                    <a:cubicBezTo>
                      <a:pt x="15427" y="5362"/>
                      <a:pt x="15306" y="6087"/>
                      <a:pt x="15306" y="6925"/>
                    </a:cubicBezTo>
                    <a:cubicBezTo>
                      <a:pt x="15306" y="7764"/>
                      <a:pt x="15427" y="8489"/>
                      <a:pt x="15602" y="8489"/>
                    </a:cubicBezTo>
                    <a:lnTo>
                      <a:pt x="15915" y="8489"/>
                    </a:lnTo>
                    <a:lnTo>
                      <a:pt x="15915" y="18319"/>
                    </a:lnTo>
                    <a:lnTo>
                      <a:pt x="15602" y="18319"/>
                    </a:lnTo>
                    <a:cubicBezTo>
                      <a:pt x="15427" y="18319"/>
                      <a:pt x="15306" y="18820"/>
                      <a:pt x="15306" y="19659"/>
                    </a:cubicBezTo>
                    <a:cubicBezTo>
                      <a:pt x="15306" y="20498"/>
                      <a:pt x="15427" y="21000"/>
                      <a:pt x="15602" y="21000"/>
                    </a:cubicBezTo>
                    <a:lnTo>
                      <a:pt x="16795" y="21000"/>
                    </a:lnTo>
                    <a:cubicBezTo>
                      <a:pt x="16970" y="21000"/>
                      <a:pt x="17091" y="20498"/>
                      <a:pt x="17091" y="19659"/>
                    </a:cubicBezTo>
                    <a:cubicBezTo>
                      <a:pt x="17091" y="18820"/>
                      <a:pt x="16970" y="18319"/>
                      <a:pt x="16795" y="18319"/>
                    </a:cubicBezTo>
                    <a:lnTo>
                      <a:pt x="16473" y="18319"/>
                    </a:lnTo>
                    <a:lnTo>
                      <a:pt x="16473" y="11030"/>
                    </a:lnTo>
                    <a:cubicBezTo>
                      <a:pt x="16566" y="10507"/>
                      <a:pt x="16612" y="10028"/>
                      <a:pt x="16694" y="9592"/>
                    </a:cubicBezTo>
                    <a:cubicBezTo>
                      <a:pt x="16767" y="9192"/>
                      <a:pt x="16859" y="8819"/>
                      <a:pt x="16966" y="8489"/>
                    </a:cubicBezTo>
                    <a:cubicBezTo>
                      <a:pt x="17058" y="8210"/>
                      <a:pt x="17161" y="8070"/>
                      <a:pt x="17280" y="8070"/>
                    </a:cubicBezTo>
                    <a:cubicBezTo>
                      <a:pt x="17441" y="8070"/>
                      <a:pt x="17555" y="8252"/>
                      <a:pt x="17634" y="8615"/>
                    </a:cubicBezTo>
                    <a:cubicBezTo>
                      <a:pt x="17712" y="8970"/>
                      <a:pt x="17747" y="9386"/>
                      <a:pt x="17747" y="9927"/>
                    </a:cubicBezTo>
                    <a:cubicBezTo>
                      <a:pt x="17747" y="10766"/>
                      <a:pt x="17869" y="11352"/>
                      <a:pt x="18044" y="11352"/>
                    </a:cubicBezTo>
                    <a:cubicBezTo>
                      <a:pt x="18218" y="11352"/>
                      <a:pt x="18343" y="10766"/>
                      <a:pt x="18343" y="9927"/>
                    </a:cubicBezTo>
                    <a:cubicBezTo>
                      <a:pt x="18343" y="9289"/>
                      <a:pt x="18318" y="8677"/>
                      <a:pt x="18270" y="8112"/>
                    </a:cubicBezTo>
                    <a:cubicBezTo>
                      <a:pt x="18221" y="7535"/>
                      <a:pt x="18148" y="7015"/>
                      <a:pt x="18052" y="6576"/>
                    </a:cubicBezTo>
                    <a:cubicBezTo>
                      <a:pt x="17958" y="6147"/>
                      <a:pt x="17845" y="5808"/>
                      <a:pt x="17715" y="5571"/>
                    </a:cubicBezTo>
                    <a:cubicBezTo>
                      <a:pt x="17587" y="5335"/>
                      <a:pt x="17438" y="5222"/>
                      <a:pt x="17277" y="5222"/>
                    </a:cubicBezTo>
                    <a:close/>
                    <a:moveTo>
                      <a:pt x="19997" y="5362"/>
                    </a:moveTo>
                    <a:cubicBezTo>
                      <a:pt x="19767" y="5362"/>
                      <a:pt x="19548" y="5565"/>
                      <a:pt x="19350" y="5962"/>
                    </a:cubicBezTo>
                    <a:cubicBezTo>
                      <a:pt x="19151" y="6362"/>
                      <a:pt x="18980" y="6931"/>
                      <a:pt x="18839" y="7651"/>
                    </a:cubicBezTo>
                    <a:cubicBezTo>
                      <a:pt x="18699" y="8366"/>
                      <a:pt x="18589" y="9238"/>
                      <a:pt x="18511" y="10235"/>
                    </a:cubicBezTo>
                    <a:cubicBezTo>
                      <a:pt x="18434" y="11218"/>
                      <a:pt x="18395" y="12313"/>
                      <a:pt x="18395" y="13488"/>
                    </a:cubicBezTo>
                    <a:cubicBezTo>
                      <a:pt x="18395" y="14662"/>
                      <a:pt x="18434" y="15744"/>
                      <a:pt x="18511" y="16727"/>
                    </a:cubicBezTo>
                    <a:cubicBezTo>
                      <a:pt x="18589" y="17724"/>
                      <a:pt x="18699" y="18597"/>
                      <a:pt x="18839" y="19310"/>
                    </a:cubicBezTo>
                    <a:cubicBezTo>
                      <a:pt x="18980" y="20031"/>
                      <a:pt x="19150" y="20599"/>
                      <a:pt x="19350" y="21000"/>
                    </a:cubicBezTo>
                    <a:cubicBezTo>
                      <a:pt x="19547" y="21396"/>
                      <a:pt x="19765" y="21600"/>
                      <a:pt x="19997" y="21600"/>
                    </a:cubicBezTo>
                    <a:cubicBezTo>
                      <a:pt x="20229" y="21600"/>
                      <a:pt x="20448" y="21396"/>
                      <a:pt x="20645" y="21000"/>
                    </a:cubicBezTo>
                    <a:cubicBezTo>
                      <a:pt x="20845" y="20599"/>
                      <a:pt x="21016" y="20029"/>
                      <a:pt x="21156" y="19310"/>
                    </a:cubicBezTo>
                    <a:cubicBezTo>
                      <a:pt x="21296" y="18595"/>
                      <a:pt x="21406" y="17723"/>
                      <a:pt x="21484" y="16727"/>
                    </a:cubicBezTo>
                    <a:cubicBezTo>
                      <a:pt x="21561" y="15742"/>
                      <a:pt x="21600" y="14661"/>
                      <a:pt x="21600" y="13488"/>
                    </a:cubicBezTo>
                    <a:cubicBezTo>
                      <a:pt x="21600" y="12314"/>
                      <a:pt x="21561" y="11220"/>
                      <a:pt x="21484" y="10235"/>
                    </a:cubicBezTo>
                    <a:cubicBezTo>
                      <a:pt x="21406" y="9238"/>
                      <a:pt x="21296" y="8367"/>
                      <a:pt x="21156" y="7651"/>
                    </a:cubicBezTo>
                    <a:cubicBezTo>
                      <a:pt x="21015" y="6931"/>
                      <a:pt x="20844" y="6363"/>
                      <a:pt x="20645" y="5962"/>
                    </a:cubicBezTo>
                    <a:cubicBezTo>
                      <a:pt x="20447" y="5565"/>
                      <a:pt x="20228" y="5362"/>
                      <a:pt x="19997" y="5362"/>
                    </a:cubicBezTo>
                    <a:close/>
                    <a:moveTo>
                      <a:pt x="6312" y="7247"/>
                    </a:moveTo>
                    <a:cubicBezTo>
                      <a:pt x="6187" y="7247"/>
                      <a:pt x="6067" y="7329"/>
                      <a:pt x="5957" y="7484"/>
                    </a:cubicBezTo>
                    <a:cubicBezTo>
                      <a:pt x="5847" y="7638"/>
                      <a:pt x="5751" y="7829"/>
                      <a:pt x="5664" y="8056"/>
                    </a:cubicBezTo>
                    <a:cubicBezTo>
                      <a:pt x="5577" y="8285"/>
                      <a:pt x="5498" y="8541"/>
                      <a:pt x="5432" y="8824"/>
                    </a:cubicBezTo>
                    <a:cubicBezTo>
                      <a:pt x="5365" y="9106"/>
                      <a:pt x="5314" y="9365"/>
                      <a:pt x="5272" y="9620"/>
                    </a:cubicBezTo>
                    <a:cubicBezTo>
                      <a:pt x="5238" y="9838"/>
                      <a:pt x="5244" y="10029"/>
                      <a:pt x="5290" y="10193"/>
                    </a:cubicBezTo>
                    <a:cubicBezTo>
                      <a:pt x="5335" y="10356"/>
                      <a:pt x="5375" y="10327"/>
                      <a:pt x="5409" y="10109"/>
                    </a:cubicBezTo>
                    <a:cubicBezTo>
                      <a:pt x="5443" y="9891"/>
                      <a:pt x="5487" y="9663"/>
                      <a:pt x="5542" y="9425"/>
                    </a:cubicBezTo>
                    <a:cubicBezTo>
                      <a:pt x="5597" y="9190"/>
                      <a:pt x="5660" y="8983"/>
                      <a:pt x="5734" y="8782"/>
                    </a:cubicBezTo>
                    <a:cubicBezTo>
                      <a:pt x="5808" y="8583"/>
                      <a:pt x="5892" y="8404"/>
                      <a:pt x="5986" y="8266"/>
                    </a:cubicBezTo>
                    <a:cubicBezTo>
                      <a:pt x="6081" y="8129"/>
                      <a:pt x="6190" y="8070"/>
                      <a:pt x="6312" y="8070"/>
                    </a:cubicBezTo>
                    <a:cubicBezTo>
                      <a:pt x="6448" y="8070"/>
                      <a:pt x="6570" y="8159"/>
                      <a:pt x="6680" y="8350"/>
                    </a:cubicBezTo>
                    <a:cubicBezTo>
                      <a:pt x="6790" y="8540"/>
                      <a:pt x="6883" y="8807"/>
                      <a:pt x="6959" y="9145"/>
                    </a:cubicBezTo>
                    <a:cubicBezTo>
                      <a:pt x="7035" y="9481"/>
                      <a:pt x="7091" y="9871"/>
                      <a:pt x="7133" y="10318"/>
                    </a:cubicBezTo>
                    <a:cubicBezTo>
                      <a:pt x="7175" y="10766"/>
                      <a:pt x="7197" y="11247"/>
                      <a:pt x="7197" y="11756"/>
                    </a:cubicBezTo>
                    <a:lnTo>
                      <a:pt x="7197" y="16950"/>
                    </a:lnTo>
                    <a:cubicBezTo>
                      <a:pt x="7118" y="17642"/>
                      <a:pt x="7021" y="18263"/>
                      <a:pt x="6907" y="18807"/>
                    </a:cubicBezTo>
                    <a:cubicBezTo>
                      <a:pt x="6808" y="19282"/>
                      <a:pt x="6690" y="19705"/>
                      <a:pt x="6550" y="20078"/>
                    </a:cubicBezTo>
                    <a:cubicBezTo>
                      <a:pt x="6410" y="20451"/>
                      <a:pt x="6248" y="20637"/>
                      <a:pt x="6062" y="20637"/>
                    </a:cubicBezTo>
                    <a:cubicBezTo>
                      <a:pt x="5778" y="20637"/>
                      <a:pt x="5565" y="20296"/>
                      <a:pt x="5423" y="19631"/>
                    </a:cubicBezTo>
                    <a:cubicBezTo>
                      <a:pt x="5281" y="18966"/>
                      <a:pt x="5208" y="18115"/>
                      <a:pt x="5208" y="17076"/>
                    </a:cubicBezTo>
                    <a:cubicBezTo>
                      <a:pt x="5208" y="16567"/>
                      <a:pt x="5227" y="16102"/>
                      <a:pt x="5264" y="15666"/>
                    </a:cubicBezTo>
                    <a:cubicBezTo>
                      <a:pt x="5299" y="15230"/>
                      <a:pt x="5355" y="14844"/>
                      <a:pt x="5435" y="14535"/>
                    </a:cubicBezTo>
                    <a:cubicBezTo>
                      <a:pt x="5514" y="14224"/>
                      <a:pt x="5615" y="13990"/>
                      <a:pt x="5737" y="13809"/>
                    </a:cubicBezTo>
                    <a:cubicBezTo>
                      <a:pt x="5858" y="13628"/>
                      <a:pt x="6005" y="13530"/>
                      <a:pt x="6175" y="13530"/>
                    </a:cubicBezTo>
                    <a:lnTo>
                      <a:pt x="6770" y="13530"/>
                    </a:lnTo>
                    <a:cubicBezTo>
                      <a:pt x="6827" y="13530"/>
                      <a:pt x="6857" y="13398"/>
                      <a:pt x="6857" y="13125"/>
                    </a:cubicBezTo>
                    <a:cubicBezTo>
                      <a:pt x="6857" y="12852"/>
                      <a:pt x="6827" y="12706"/>
                      <a:pt x="6770" y="12706"/>
                    </a:cubicBezTo>
                    <a:lnTo>
                      <a:pt x="6175" y="12706"/>
                    </a:lnTo>
                    <a:cubicBezTo>
                      <a:pt x="5990" y="12706"/>
                      <a:pt x="5825" y="12828"/>
                      <a:pt x="5685" y="13055"/>
                    </a:cubicBezTo>
                    <a:cubicBezTo>
                      <a:pt x="5544" y="13284"/>
                      <a:pt x="5427" y="13585"/>
                      <a:pt x="5330" y="13976"/>
                    </a:cubicBezTo>
                    <a:cubicBezTo>
                      <a:pt x="5234" y="14369"/>
                      <a:pt x="5162" y="14831"/>
                      <a:pt x="5113" y="15359"/>
                    </a:cubicBezTo>
                    <a:cubicBezTo>
                      <a:pt x="5063" y="15886"/>
                      <a:pt x="5037" y="16457"/>
                      <a:pt x="5037" y="17076"/>
                    </a:cubicBezTo>
                    <a:cubicBezTo>
                      <a:pt x="5037" y="17696"/>
                      <a:pt x="5059" y="18280"/>
                      <a:pt x="5101" y="18807"/>
                    </a:cubicBezTo>
                    <a:cubicBezTo>
                      <a:pt x="5143" y="19336"/>
                      <a:pt x="5204" y="19784"/>
                      <a:pt x="5290" y="20176"/>
                    </a:cubicBezTo>
                    <a:cubicBezTo>
                      <a:pt x="5375" y="20567"/>
                      <a:pt x="5483" y="20882"/>
                      <a:pt x="5612" y="21111"/>
                    </a:cubicBezTo>
                    <a:cubicBezTo>
                      <a:pt x="5741" y="21339"/>
                      <a:pt x="5892" y="21446"/>
                      <a:pt x="6062" y="21446"/>
                    </a:cubicBezTo>
                    <a:cubicBezTo>
                      <a:pt x="6198" y="21446"/>
                      <a:pt x="6322" y="21363"/>
                      <a:pt x="6434" y="21181"/>
                    </a:cubicBezTo>
                    <a:cubicBezTo>
                      <a:pt x="6545" y="21000"/>
                      <a:pt x="6646" y="20781"/>
                      <a:pt x="6735" y="20525"/>
                    </a:cubicBezTo>
                    <a:cubicBezTo>
                      <a:pt x="6824" y="20271"/>
                      <a:pt x="6899" y="19997"/>
                      <a:pt x="6962" y="19715"/>
                    </a:cubicBezTo>
                    <a:cubicBezTo>
                      <a:pt x="7024" y="19434"/>
                      <a:pt x="7073" y="19181"/>
                      <a:pt x="7107" y="18961"/>
                    </a:cubicBezTo>
                    <a:cubicBezTo>
                      <a:pt x="7122" y="18871"/>
                      <a:pt x="7134" y="18831"/>
                      <a:pt x="7145" y="18821"/>
                    </a:cubicBezTo>
                    <a:cubicBezTo>
                      <a:pt x="7156" y="18812"/>
                      <a:pt x="7166" y="18826"/>
                      <a:pt x="7174" y="18863"/>
                    </a:cubicBezTo>
                    <a:cubicBezTo>
                      <a:pt x="7181" y="18900"/>
                      <a:pt x="7187" y="18944"/>
                      <a:pt x="7191" y="19017"/>
                    </a:cubicBezTo>
                    <a:cubicBezTo>
                      <a:pt x="7195" y="19089"/>
                      <a:pt x="7197" y="19166"/>
                      <a:pt x="7197" y="19240"/>
                    </a:cubicBezTo>
                    <a:lnTo>
                      <a:pt x="7197" y="20762"/>
                    </a:lnTo>
                    <a:cubicBezTo>
                      <a:pt x="7197" y="21036"/>
                      <a:pt x="7224" y="21181"/>
                      <a:pt x="7281" y="21181"/>
                    </a:cubicBezTo>
                    <a:lnTo>
                      <a:pt x="7850" y="21181"/>
                    </a:lnTo>
                    <a:cubicBezTo>
                      <a:pt x="7907" y="21181"/>
                      <a:pt x="7935" y="21036"/>
                      <a:pt x="7935" y="20762"/>
                    </a:cubicBezTo>
                    <a:cubicBezTo>
                      <a:pt x="7935" y="20490"/>
                      <a:pt x="7907" y="20357"/>
                      <a:pt x="7850" y="20357"/>
                    </a:cubicBezTo>
                    <a:lnTo>
                      <a:pt x="7453" y="20357"/>
                    </a:lnTo>
                    <a:cubicBezTo>
                      <a:pt x="7396" y="20357"/>
                      <a:pt x="7368" y="20226"/>
                      <a:pt x="7368" y="19952"/>
                    </a:cubicBezTo>
                    <a:lnTo>
                      <a:pt x="7368" y="11756"/>
                    </a:lnTo>
                    <a:cubicBezTo>
                      <a:pt x="7368" y="11136"/>
                      <a:pt x="7342" y="10558"/>
                      <a:pt x="7293" y="10011"/>
                    </a:cubicBezTo>
                    <a:cubicBezTo>
                      <a:pt x="7244" y="9465"/>
                      <a:pt x="7175" y="8983"/>
                      <a:pt x="7084" y="8573"/>
                    </a:cubicBezTo>
                    <a:cubicBezTo>
                      <a:pt x="6993" y="8163"/>
                      <a:pt x="6881" y="7833"/>
                      <a:pt x="6750" y="7596"/>
                    </a:cubicBezTo>
                    <a:cubicBezTo>
                      <a:pt x="6619" y="7359"/>
                      <a:pt x="6475" y="7247"/>
                      <a:pt x="6312" y="7247"/>
                    </a:cubicBezTo>
                    <a:close/>
                    <a:moveTo>
                      <a:pt x="20055" y="8042"/>
                    </a:moveTo>
                    <a:cubicBezTo>
                      <a:pt x="20212" y="8042"/>
                      <a:pt x="20353" y="8172"/>
                      <a:pt x="20476" y="8419"/>
                    </a:cubicBezTo>
                    <a:cubicBezTo>
                      <a:pt x="20599" y="8666"/>
                      <a:pt x="20701" y="8997"/>
                      <a:pt x="20787" y="9439"/>
                    </a:cubicBezTo>
                    <a:cubicBezTo>
                      <a:pt x="20873" y="9884"/>
                      <a:pt x="20942" y="10433"/>
                      <a:pt x="20990" y="11072"/>
                    </a:cubicBezTo>
                    <a:cubicBezTo>
                      <a:pt x="21040" y="11734"/>
                      <a:pt x="21066" y="12484"/>
                      <a:pt x="21066" y="13306"/>
                    </a:cubicBezTo>
                    <a:cubicBezTo>
                      <a:pt x="21066" y="14146"/>
                      <a:pt x="21040" y="14909"/>
                      <a:pt x="20990" y="15568"/>
                    </a:cubicBezTo>
                    <a:cubicBezTo>
                      <a:pt x="20942" y="16209"/>
                      <a:pt x="20873" y="16758"/>
                      <a:pt x="20787" y="17202"/>
                    </a:cubicBezTo>
                    <a:cubicBezTo>
                      <a:pt x="20702" y="17638"/>
                      <a:pt x="20599" y="17989"/>
                      <a:pt x="20479" y="18221"/>
                    </a:cubicBezTo>
                    <a:cubicBezTo>
                      <a:pt x="20356" y="18462"/>
                      <a:pt x="20213" y="18584"/>
                      <a:pt x="20055" y="18584"/>
                    </a:cubicBezTo>
                    <a:cubicBezTo>
                      <a:pt x="19898" y="18584"/>
                      <a:pt x="19755" y="18462"/>
                      <a:pt x="19632" y="18221"/>
                    </a:cubicBezTo>
                    <a:cubicBezTo>
                      <a:pt x="19512" y="17989"/>
                      <a:pt x="19409" y="17650"/>
                      <a:pt x="19324" y="17216"/>
                    </a:cubicBezTo>
                    <a:cubicBezTo>
                      <a:pt x="19237" y="16765"/>
                      <a:pt x="19170" y="16221"/>
                      <a:pt x="19121" y="15568"/>
                    </a:cubicBezTo>
                    <a:cubicBezTo>
                      <a:pt x="19071" y="14913"/>
                      <a:pt x="19045" y="14151"/>
                      <a:pt x="19045" y="13306"/>
                    </a:cubicBezTo>
                    <a:cubicBezTo>
                      <a:pt x="19045" y="12479"/>
                      <a:pt x="19071" y="11729"/>
                      <a:pt x="19121" y="11072"/>
                    </a:cubicBezTo>
                    <a:cubicBezTo>
                      <a:pt x="19170" y="10429"/>
                      <a:pt x="19238" y="9881"/>
                      <a:pt x="19324" y="9439"/>
                    </a:cubicBezTo>
                    <a:cubicBezTo>
                      <a:pt x="19410" y="8995"/>
                      <a:pt x="19511" y="8667"/>
                      <a:pt x="19635" y="8419"/>
                    </a:cubicBezTo>
                    <a:cubicBezTo>
                      <a:pt x="19757" y="8172"/>
                      <a:pt x="19899" y="8042"/>
                      <a:pt x="20055" y="8042"/>
                    </a:cubicBezTo>
                    <a:close/>
                  </a:path>
                </a:pathLst>
              </a:custGeom>
              <a:solidFill>
                <a:srgbClr val="1A21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69" name="Shape 69"/>
              <p:cNvSpPr/>
              <p:nvPr/>
            </p:nvSpPr>
            <p:spPr>
              <a:xfrm>
                <a:off x="376801" y="88659"/>
                <a:ext cx="283710" cy="3086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60" extrusionOk="0">
                    <a:moveTo>
                      <a:pt x="21213" y="11458"/>
                    </a:moveTo>
                    <a:lnTo>
                      <a:pt x="19665" y="11458"/>
                    </a:lnTo>
                    <a:cubicBezTo>
                      <a:pt x="19526" y="11458"/>
                      <a:pt x="19407" y="11423"/>
                      <a:pt x="19303" y="11352"/>
                    </a:cubicBezTo>
                    <a:cubicBezTo>
                      <a:pt x="19200" y="11281"/>
                      <a:pt x="19106" y="11198"/>
                      <a:pt x="19020" y="11103"/>
                    </a:cubicBezTo>
                    <a:lnTo>
                      <a:pt x="15331" y="6393"/>
                    </a:lnTo>
                    <a:cubicBezTo>
                      <a:pt x="15227" y="6251"/>
                      <a:pt x="15227" y="6109"/>
                      <a:pt x="15331" y="5967"/>
                    </a:cubicBezTo>
                    <a:lnTo>
                      <a:pt x="18242" y="2078"/>
                    </a:lnTo>
                    <a:cubicBezTo>
                      <a:pt x="18311" y="1983"/>
                      <a:pt x="18401" y="1899"/>
                      <a:pt x="18513" y="1828"/>
                    </a:cubicBezTo>
                    <a:cubicBezTo>
                      <a:pt x="18530" y="1817"/>
                      <a:pt x="18584" y="1790"/>
                      <a:pt x="18658" y="1754"/>
                    </a:cubicBezTo>
                    <a:cubicBezTo>
                      <a:pt x="19600" y="1650"/>
                      <a:pt x="20445" y="1250"/>
                      <a:pt x="21072" y="657"/>
                    </a:cubicBezTo>
                    <a:cubicBezTo>
                      <a:pt x="21234" y="504"/>
                      <a:pt x="21230" y="258"/>
                      <a:pt x="21064" y="110"/>
                    </a:cubicBezTo>
                    <a:cubicBezTo>
                      <a:pt x="20896" y="-39"/>
                      <a:pt x="20630" y="-36"/>
                      <a:pt x="20467" y="118"/>
                    </a:cubicBezTo>
                    <a:cubicBezTo>
                      <a:pt x="19916" y="637"/>
                      <a:pt x="19162" y="966"/>
                      <a:pt x="18322" y="1002"/>
                    </a:cubicBezTo>
                    <a:lnTo>
                      <a:pt x="17812" y="990"/>
                    </a:lnTo>
                    <a:cubicBezTo>
                      <a:pt x="17055" y="913"/>
                      <a:pt x="16380" y="594"/>
                      <a:pt x="15873" y="117"/>
                    </a:cubicBezTo>
                    <a:cubicBezTo>
                      <a:pt x="15710" y="-37"/>
                      <a:pt x="15443" y="-40"/>
                      <a:pt x="15276" y="110"/>
                    </a:cubicBezTo>
                    <a:cubicBezTo>
                      <a:pt x="15109" y="259"/>
                      <a:pt x="15106" y="504"/>
                      <a:pt x="15269" y="657"/>
                    </a:cubicBezTo>
                    <a:lnTo>
                      <a:pt x="15268" y="657"/>
                    </a:lnTo>
                    <a:cubicBezTo>
                      <a:pt x="15838" y="1195"/>
                      <a:pt x="16587" y="1573"/>
                      <a:pt x="17425" y="1717"/>
                    </a:cubicBezTo>
                    <a:cubicBezTo>
                      <a:pt x="17428" y="1728"/>
                      <a:pt x="17435" y="1739"/>
                      <a:pt x="17437" y="1751"/>
                    </a:cubicBezTo>
                    <a:cubicBezTo>
                      <a:pt x="17459" y="1838"/>
                      <a:pt x="17430" y="1972"/>
                      <a:pt x="17345" y="2067"/>
                    </a:cubicBezTo>
                    <a:lnTo>
                      <a:pt x="14867" y="5352"/>
                    </a:lnTo>
                    <a:cubicBezTo>
                      <a:pt x="14746" y="5525"/>
                      <a:pt x="14626" y="5525"/>
                      <a:pt x="14506" y="5352"/>
                    </a:cubicBezTo>
                    <a:lnTo>
                      <a:pt x="11411" y="1400"/>
                    </a:lnTo>
                    <a:cubicBezTo>
                      <a:pt x="11324" y="1305"/>
                      <a:pt x="11310" y="1221"/>
                      <a:pt x="11372" y="1150"/>
                    </a:cubicBezTo>
                    <a:cubicBezTo>
                      <a:pt x="11431" y="1079"/>
                      <a:pt x="11530" y="1045"/>
                      <a:pt x="11668" y="1045"/>
                    </a:cubicBezTo>
                    <a:lnTo>
                      <a:pt x="13732" y="1045"/>
                    </a:lnTo>
                    <a:cubicBezTo>
                      <a:pt x="13989" y="1045"/>
                      <a:pt x="14119" y="926"/>
                      <a:pt x="14119" y="690"/>
                    </a:cubicBezTo>
                    <a:cubicBezTo>
                      <a:pt x="14119" y="453"/>
                      <a:pt x="13989" y="335"/>
                      <a:pt x="13732" y="335"/>
                    </a:cubicBezTo>
                    <a:lnTo>
                      <a:pt x="8315" y="335"/>
                    </a:lnTo>
                    <a:cubicBezTo>
                      <a:pt x="8056" y="335"/>
                      <a:pt x="7928" y="453"/>
                      <a:pt x="7928" y="690"/>
                    </a:cubicBezTo>
                    <a:cubicBezTo>
                      <a:pt x="7928" y="926"/>
                      <a:pt x="8056" y="1045"/>
                      <a:pt x="8315" y="1045"/>
                    </a:cubicBezTo>
                    <a:lnTo>
                      <a:pt x="9863" y="1045"/>
                    </a:lnTo>
                    <a:cubicBezTo>
                      <a:pt x="10000" y="1045"/>
                      <a:pt x="10124" y="1079"/>
                      <a:pt x="10237" y="1150"/>
                    </a:cubicBezTo>
                    <a:cubicBezTo>
                      <a:pt x="10348" y="1221"/>
                      <a:pt x="10438" y="1305"/>
                      <a:pt x="10508" y="1400"/>
                    </a:cubicBezTo>
                    <a:lnTo>
                      <a:pt x="14066" y="5967"/>
                    </a:lnTo>
                    <a:cubicBezTo>
                      <a:pt x="14170" y="6109"/>
                      <a:pt x="14170" y="6251"/>
                      <a:pt x="14066" y="6393"/>
                    </a:cubicBezTo>
                    <a:lnTo>
                      <a:pt x="2579" y="20495"/>
                    </a:lnTo>
                    <a:cubicBezTo>
                      <a:pt x="2492" y="20590"/>
                      <a:pt x="2399" y="20674"/>
                      <a:pt x="2295" y="20745"/>
                    </a:cubicBezTo>
                    <a:cubicBezTo>
                      <a:pt x="2192" y="20816"/>
                      <a:pt x="2072" y="20850"/>
                      <a:pt x="1935" y="20850"/>
                    </a:cubicBezTo>
                    <a:lnTo>
                      <a:pt x="387" y="20850"/>
                    </a:lnTo>
                    <a:cubicBezTo>
                      <a:pt x="128" y="20850"/>
                      <a:pt x="0" y="20969"/>
                      <a:pt x="0" y="21205"/>
                    </a:cubicBezTo>
                    <a:cubicBezTo>
                      <a:pt x="0" y="21442"/>
                      <a:pt x="128" y="21560"/>
                      <a:pt x="387" y="21560"/>
                    </a:cubicBezTo>
                    <a:lnTo>
                      <a:pt x="5803" y="21560"/>
                    </a:lnTo>
                    <a:cubicBezTo>
                      <a:pt x="6061" y="21560"/>
                      <a:pt x="6190" y="21442"/>
                      <a:pt x="6190" y="21205"/>
                    </a:cubicBezTo>
                    <a:cubicBezTo>
                      <a:pt x="6190" y="20969"/>
                      <a:pt x="6061" y="20850"/>
                      <a:pt x="5803" y="20850"/>
                    </a:cubicBezTo>
                    <a:lnTo>
                      <a:pt x="3740" y="20850"/>
                    </a:lnTo>
                    <a:cubicBezTo>
                      <a:pt x="3602" y="20850"/>
                      <a:pt x="3504" y="20816"/>
                      <a:pt x="3442" y="20745"/>
                    </a:cubicBezTo>
                    <a:cubicBezTo>
                      <a:pt x="3382" y="20674"/>
                      <a:pt x="3395" y="20590"/>
                      <a:pt x="3481" y="20495"/>
                    </a:cubicBezTo>
                    <a:lnTo>
                      <a:pt x="14506" y="6985"/>
                    </a:lnTo>
                    <a:cubicBezTo>
                      <a:pt x="14626" y="6827"/>
                      <a:pt x="14746" y="6827"/>
                      <a:pt x="14867" y="6985"/>
                    </a:cubicBezTo>
                    <a:lnTo>
                      <a:pt x="18117" y="11103"/>
                    </a:lnTo>
                    <a:cubicBezTo>
                      <a:pt x="18204" y="11198"/>
                      <a:pt x="18216" y="11281"/>
                      <a:pt x="18156" y="11352"/>
                    </a:cubicBezTo>
                    <a:cubicBezTo>
                      <a:pt x="18095" y="11423"/>
                      <a:pt x="17996" y="11458"/>
                      <a:pt x="17859" y="11458"/>
                    </a:cubicBezTo>
                    <a:lnTo>
                      <a:pt x="15795" y="11458"/>
                    </a:lnTo>
                    <a:cubicBezTo>
                      <a:pt x="15537" y="11458"/>
                      <a:pt x="15409" y="11577"/>
                      <a:pt x="15409" y="11813"/>
                    </a:cubicBezTo>
                    <a:cubicBezTo>
                      <a:pt x="15409" y="12050"/>
                      <a:pt x="15537" y="12167"/>
                      <a:pt x="15795" y="12167"/>
                    </a:cubicBezTo>
                    <a:lnTo>
                      <a:pt x="21213" y="12167"/>
                    </a:lnTo>
                    <a:cubicBezTo>
                      <a:pt x="21470" y="12167"/>
                      <a:pt x="21600" y="12050"/>
                      <a:pt x="21600" y="11813"/>
                    </a:cubicBezTo>
                    <a:cubicBezTo>
                      <a:pt x="21600" y="11577"/>
                      <a:pt x="21470" y="11458"/>
                      <a:pt x="21213" y="1145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70" name="Shape 70"/>
              <p:cNvSpPr/>
              <p:nvPr/>
            </p:nvSpPr>
            <p:spPr>
              <a:xfrm>
                <a:off x="592908" y="72035"/>
                <a:ext cx="44769" cy="20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802" y="11979"/>
                    </a:moveTo>
                    <a:cubicBezTo>
                      <a:pt x="15493" y="11979"/>
                      <a:pt x="14427" y="10116"/>
                      <a:pt x="14427" y="7815"/>
                    </a:cubicBezTo>
                    <a:cubicBezTo>
                      <a:pt x="14427" y="5520"/>
                      <a:pt x="15493" y="3657"/>
                      <a:pt x="16802" y="3657"/>
                    </a:cubicBezTo>
                    <a:cubicBezTo>
                      <a:pt x="18118" y="3657"/>
                      <a:pt x="19185" y="5520"/>
                      <a:pt x="19185" y="7815"/>
                    </a:cubicBezTo>
                    <a:cubicBezTo>
                      <a:pt x="19185" y="10116"/>
                      <a:pt x="18118" y="11979"/>
                      <a:pt x="16802" y="11979"/>
                    </a:cubicBezTo>
                    <a:close/>
                    <a:moveTo>
                      <a:pt x="10799" y="0"/>
                    </a:moveTo>
                    <a:cubicBezTo>
                      <a:pt x="4837" y="0"/>
                      <a:pt x="0" y="4833"/>
                      <a:pt x="0" y="10803"/>
                    </a:cubicBezTo>
                    <a:cubicBezTo>
                      <a:pt x="0" y="16767"/>
                      <a:pt x="4837" y="21600"/>
                      <a:pt x="10799" y="21600"/>
                    </a:cubicBezTo>
                    <a:cubicBezTo>
                      <a:pt x="16761" y="21600"/>
                      <a:pt x="21600" y="16767"/>
                      <a:pt x="21600" y="10803"/>
                    </a:cubicBezTo>
                    <a:cubicBezTo>
                      <a:pt x="21600" y="4833"/>
                      <a:pt x="16761" y="0"/>
                      <a:pt x="10799" y="0"/>
                    </a:cubicBezTo>
                    <a:close/>
                  </a:path>
                </a:pathLst>
              </a:custGeom>
              <a:solidFill>
                <a:srgbClr val="1A21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  <p:sp>
        <p:nvSpPr>
          <p:cNvPr id="73" name="Shape 73"/>
          <p:cNvSpPr>
            <a:spLocks noGrp="1"/>
          </p:cNvSpPr>
          <p:nvPr>
            <p:ph type="title"/>
          </p:nvPr>
        </p:nvSpPr>
        <p:spPr>
          <a:xfrm>
            <a:off x="744729" y="179682"/>
            <a:ext cx="7654543" cy="741978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212830"/>
                </a:solidFill>
              </a:rPr>
              <a:t>Title Text</a:t>
            </a:r>
          </a:p>
        </p:txBody>
      </p:sp>
      <p:sp>
        <p:nvSpPr>
          <p:cNvPr id="74" name="Shape 74"/>
          <p:cNvSpPr>
            <a:spLocks noGrp="1"/>
          </p:cNvSpPr>
          <p:nvPr>
            <p:ph type="body" idx="1"/>
          </p:nvPr>
        </p:nvSpPr>
        <p:spPr>
          <a:xfrm>
            <a:off x="744729" y="823065"/>
            <a:ext cx="6278404" cy="793751"/>
          </a:xfrm>
          <a:prstGeom prst="rect">
            <a:avLst/>
          </a:prstGeom>
        </p:spPr>
        <p:txBody>
          <a:bodyPr/>
          <a:lstStyle>
            <a:lvl1pPr algn="l"/>
            <a:lvl2pPr algn="l"/>
            <a:lvl3pPr algn="l"/>
            <a:lvl4pPr algn="l"/>
            <a:lvl5pPr algn="l"/>
          </a:lstStyle>
          <a:p>
            <a:pPr lvl="0">
              <a:defRPr sz="1800"/>
            </a:pPr>
            <a:r>
              <a:rPr sz="600"/>
              <a:t>Body Level One</a:t>
            </a:r>
          </a:p>
          <a:p>
            <a:pPr lvl="1">
              <a:defRPr sz="1800"/>
            </a:pPr>
            <a:r>
              <a:rPr sz="600"/>
              <a:t>Body Level Two</a:t>
            </a:r>
          </a:p>
          <a:p>
            <a:pPr lvl="2">
              <a:defRPr sz="1800"/>
            </a:pPr>
            <a:r>
              <a:rPr sz="600"/>
              <a:t>Body Level Three</a:t>
            </a:r>
          </a:p>
          <a:p>
            <a:pPr lvl="3">
              <a:defRPr sz="1800"/>
            </a:pPr>
            <a:r>
              <a:rPr sz="600"/>
              <a:t>Body Level Four</a:t>
            </a:r>
          </a:p>
          <a:p>
            <a:pPr lvl="4">
              <a:defRPr sz="1800"/>
            </a:pPr>
            <a:r>
              <a:rPr sz="600"/>
              <a:t>Body Level Five</a:t>
            </a:r>
          </a:p>
        </p:txBody>
      </p:sp>
      <p:sp>
        <p:nvSpPr>
          <p:cNvPr id="75" name="Shape 75"/>
          <p:cNvSpPr>
            <a:spLocks noGrp="1"/>
          </p:cNvSpPr>
          <p:nvPr>
            <p:ph type="sldNum" sz="quarter" idx="2"/>
          </p:nvPr>
        </p:nvSpPr>
        <p:spPr>
          <a:xfrm>
            <a:off x="8639007" y="6578600"/>
            <a:ext cx="139430" cy="2032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grpSp>
        <p:nvGrpSpPr>
          <p:cNvPr id="78" name="Group 78">
            <a:hlinkClick r:id="" action="ppaction://hlinkshowjump?jump=previousslide"/>
          </p:cNvPr>
          <p:cNvGrpSpPr/>
          <p:nvPr/>
        </p:nvGrpSpPr>
        <p:grpSpPr>
          <a:xfrm>
            <a:off x="8488688" y="6575220"/>
            <a:ext cx="109845" cy="146460"/>
            <a:chOff x="0" y="0"/>
            <a:chExt cx="292918" cy="292918"/>
          </a:xfrm>
        </p:grpSpPr>
        <p:sp>
          <p:nvSpPr>
            <p:cNvPr id="76" name="Shape 76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222B31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77" name="Shape 77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22B3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81" name="Group 81">
            <a:hlinkClick r:id="" action="ppaction://hlinkshowjump?jump=nextslide"/>
          </p:cNvPr>
          <p:cNvGrpSpPr/>
          <p:nvPr/>
        </p:nvGrpSpPr>
        <p:grpSpPr>
          <a:xfrm flipH="1">
            <a:off x="8807776" y="6575220"/>
            <a:ext cx="109845" cy="146460"/>
            <a:chOff x="0" y="0"/>
            <a:chExt cx="292918" cy="292918"/>
          </a:xfrm>
        </p:grpSpPr>
        <p:sp>
          <p:nvSpPr>
            <p:cNvPr id="79" name="Shape 79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222B31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80" name="Shape 80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22B3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7321860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title"/>
          </p:nvPr>
        </p:nvSpPr>
        <p:spPr>
          <a:xfrm>
            <a:off x="744729" y="179682"/>
            <a:ext cx="7654543" cy="741978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212830"/>
                </a:solidFill>
              </a:rPr>
              <a:t>Title Text</a:t>
            </a:r>
          </a:p>
        </p:txBody>
      </p:sp>
      <p:sp>
        <p:nvSpPr>
          <p:cNvPr id="84" name="Shape 84"/>
          <p:cNvSpPr>
            <a:spLocks noGrp="1"/>
          </p:cNvSpPr>
          <p:nvPr>
            <p:ph type="body" idx="1"/>
          </p:nvPr>
        </p:nvSpPr>
        <p:spPr>
          <a:xfrm>
            <a:off x="744729" y="823065"/>
            <a:ext cx="6278404" cy="793751"/>
          </a:xfrm>
          <a:prstGeom prst="rect">
            <a:avLst/>
          </a:prstGeom>
        </p:spPr>
        <p:txBody>
          <a:bodyPr/>
          <a:lstStyle>
            <a:lvl1pPr algn="l"/>
            <a:lvl2pPr algn="l"/>
            <a:lvl3pPr algn="l"/>
            <a:lvl4pPr algn="l"/>
            <a:lvl5pPr algn="l"/>
          </a:lstStyle>
          <a:p>
            <a:pPr lvl="0">
              <a:defRPr sz="1800"/>
            </a:pPr>
            <a:r>
              <a:rPr sz="600"/>
              <a:t>Body Level One</a:t>
            </a:r>
          </a:p>
          <a:p>
            <a:pPr lvl="1">
              <a:defRPr sz="1800"/>
            </a:pPr>
            <a:r>
              <a:rPr sz="600"/>
              <a:t>Body Level Two</a:t>
            </a:r>
          </a:p>
          <a:p>
            <a:pPr lvl="2">
              <a:defRPr sz="1800"/>
            </a:pPr>
            <a:r>
              <a:rPr sz="600"/>
              <a:t>Body Level Three</a:t>
            </a:r>
          </a:p>
          <a:p>
            <a:pPr lvl="3">
              <a:defRPr sz="1800"/>
            </a:pPr>
            <a:r>
              <a:rPr sz="600"/>
              <a:t>Body Level Four</a:t>
            </a:r>
          </a:p>
          <a:p>
            <a:pPr lvl="4">
              <a:defRPr sz="1800"/>
            </a:pPr>
            <a:r>
              <a:rPr sz="6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696651747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" name="Group 93"/>
          <p:cNvGrpSpPr/>
          <p:nvPr/>
        </p:nvGrpSpPr>
        <p:grpSpPr>
          <a:xfrm>
            <a:off x="206257" y="6579295"/>
            <a:ext cx="652434" cy="198656"/>
            <a:chOff x="0" y="0"/>
            <a:chExt cx="1739821" cy="397311"/>
          </a:xfrm>
        </p:grpSpPr>
        <p:grpSp>
          <p:nvGrpSpPr>
            <p:cNvPr id="88" name="Group 88"/>
            <p:cNvGrpSpPr/>
            <p:nvPr/>
          </p:nvGrpSpPr>
          <p:grpSpPr>
            <a:xfrm>
              <a:off x="0" y="16976"/>
              <a:ext cx="378730" cy="275796"/>
              <a:chOff x="0" y="0"/>
              <a:chExt cx="378729" cy="275794"/>
            </a:xfrm>
          </p:grpSpPr>
          <p:sp>
            <p:nvSpPr>
              <p:cNvPr id="86" name="Shape 86"/>
              <p:cNvSpPr/>
              <p:nvPr/>
            </p:nvSpPr>
            <p:spPr>
              <a:xfrm>
                <a:off x="105200" y="0"/>
                <a:ext cx="273530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7316"/>
                    </a:moveTo>
                    <a:cubicBezTo>
                      <a:pt x="21600" y="19682"/>
                      <a:pt x="20404" y="21600"/>
                      <a:pt x="18928" y="21600"/>
                    </a:cubicBezTo>
                    <a:cubicBezTo>
                      <a:pt x="17453" y="21600"/>
                      <a:pt x="16257" y="19682"/>
                      <a:pt x="16257" y="17316"/>
                    </a:cubicBezTo>
                    <a:cubicBezTo>
                      <a:pt x="16257" y="12492"/>
                      <a:pt x="13809" y="8567"/>
                      <a:pt x="10800" y="8567"/>
                    </a:cubicBezTo>
                    <a:cubicBezTo>
                      <a:pt x="7791" y="8567"/>
                      <a:pt x="5343" y="12492"/>
                      <a:pt x="5343" y="17316"/>
                    </a:cubicBezTo>
                    <a:cubicBezTo>
                      <a:pt x="5343" y="19682"/>
                      <a:pt x="4147" y="21600"/>
                      <a:pt x="2672" y="21600"/>
                    </a:cubicBezTo>
                    <a:cubicBezTo>
                      <a:pt x="1197" y="21600"/>
                      <a:pt x="0" y="19682"/>
                      <a:pt x="0" y="17316"/>
                    </a:cubicBezTo>
                    <a:cubicBezTo>
                      <a:pt x="0" y="12691"/>
                      <a:pt x="1123" y="8343"/>
                      <a:pt x="3163" y="5072"/>
                    </a:cubicBezTo>
                    <a:cubicBezTo>
                      <a:pt x="5204" y="1801"/>
                      <a:pt x="7915" y="0"/>
                      <a:pt x="10800" y="0"/>
                    </a:cubicBezTo>
                    <a:cubicBezTo>
                      <a:pt x="13685" y="0"/>
                      <a:pt x="16397" y="1801"/>
                      <a:pt x="18437" y="5072"/>
                    </a:cubicBezTo>
                    <a:cubicBezTo>
                      <a:pt x="20477" y="8343"/>
                      <a:pt x="21600" y="12691"/>
                      <a:pt x="21600" y="17316"/>
                    </a:cubicBezTo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87" name="Shape 87"/>
              <p:cNvSpPr/>
              <p:nvPr/>
            </p:nvSpPr>
            <p:spPr>
              <a:xfrm>
                <a:off x="0" y="105200"/>
                <a:ext cx="273528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003" y="6600"/>
                    </a:moveTo>
                    <a:cubicBezTo>
                      <a:pt x="17003" y="3730"/>
                      <a:pt x="18459" y="1393"/>
                      <a:pt x="20250" y="1393"/>
                    </a:cubicBezTo>
                    <a:cubicBezTo>
                      <a:pt x="20499" y="1393"/>
                      <a:pt x="20740" y="1442"/>
                      <a:pt x="20972" y="1527"/>
                    </a:cubicBezTo>
                    <a:cubicBezTo>
                      <a:pt x="20482" y="594"/>
                      <a:pt x="19749" y="0"/>
                      <a:pt x="18928" y="0"/>
                    </a:cubicBezTo>
                    <a:cubicBezTo>
                      <a:pt x="17453" y="0"/>
                      <a:pt x="16257" y="1918"/>
                      <a:pt x="16257" y="4284"/>
                    </a:cubicBezTo>
                    <a:cubicBezTo>
                      <a:pt x="16257" y="6254"/>
                      <a:pt x="15844" y="8067"/>
                      <a:pt x="15156" y="9532"/>
                    </a:cubicBezTo>
                    <a:cubicBezTo>
                      <a:pt x="16156" y="9547"/>
                      <a:pt x="16966" y="10855"/>
                      <a:pt x="16966" y="12461"/>
                    </a:cubicBezTo>
                    <a:cubicBezTo>
                      <a:pt x="16966" y="14077"/>
                      <a:pt x="16146" y="15392"/>
                      <a:pt x="15138" y="15392"/>
                    </a:cubicBezTo>
                    <a:cubicBezTo>
                      <a:pt x="14130" y="15392"/>
                      <a:pt x="13310" y="14077"/>
                      <a:pt x="13310" y="12461"/>
                    </a:cubicBezTo>
                    <a:cubicBezTo>
                      <a:pt x="13310" y="12313"/>
                      <a:pt x="13319" y="12169"/>
                      <a:pt x="13333" y="12027"/>
                    </a:cubicBezTo>
                    <a:cubicBezTo>
                      <a:pt x="12575" y="12667"/>
                      <a:pt x="11714" y="13033"/>
                      <a:pt x="10800" y="13033"/>
                    </a:cubicBezTo>
                    <a:cubicBezTo>
                      <a:pt x="9907" y="13033"/>
                      <a:pt x="9065" y="12681"/>
                      <a:pt x="8321" y="12068"/>
                    </a:cubicBezTo>
                    <a:cubicBezTo>
                      <a:pt x="8331" y="12197"/>
                      <a:pt x="8339" y="12327"/>
                      <a:pt x="8339" y="12461"/>
                    </a:cubicBezTo>
                    <a:cubicBezTo>
                      <a:pt x="8339" y="14077"/>
                      <a:pt x="7519" y="15392"/>
                      <a:pt x="6511" y="15392"/>
                    </a:cubicBezTo>
                    <a:cubicBezTo>
                      <a:pt x="5503" y="15392"/>
                      <a:pt x="4683" y="14077"/>
                      <a:pt x="4683" y="12461"/>
                    </a:cubicBezTo>
                    <a:cubicBezTo>
                      <a:pt x="4683" y="10880"/>
                      <a:pt x="5468" y="9591"/>
                      <a:pt x="6446" y="9535"/>
                    </a:cubicBezTo>
                    <a:cubicBezTo>
                      <a:pt x="5757" y="8071"/>
                      <a:pt x="5343" y="6255"/>
                      <a:pt x="5343" y="4284"/>
                    </a:cubicBezTo>
                    <a:cubicBezTo>
                      <a:pt x="5343" y="1918"/>
                      <a:pt x="4147" y="0"/>
                      <a:pt x="2671" y="0"/>
                    </a:cubicBezTo>
                    <a:cubicBezTo>
                      <a:pt x="1843" y="0"/>
                      <a:pt x="1103" y="605"/>
                      <a:pt x="613" y="1554"/>
                    </a:cubicBezTo>
                    <a:cubicBezTo>
                      <a:pt x="865" y="1453"/>
                      <a:pt x="1127" y="1393"/>
                      <a:pt x="1399" y="1393"/>
                    </a:cubicBezTo>
                    <a:cubicBezTo>
                      <a:pt x="3190" y="1393"/>
                      <a:pt x="4646" y="3730"/>
                      <a:pt x="4646" y="6600"/>
                    </a:cubicBezTo>
                    <a:cubicBezTo>
                      <a:pt x="4646" y="9472"/>
                      <a:pt x="3190" y="11808"/>
                      <a:pt x="1399" y="11808"/>
                    </a:cubicBezTo>
                    <a:cubicBezTo>
                      <a:pt x="1284" y="11808"/>
                      <a:pt x="1171" y="11799"/>
                      <a:pt x="1060" y="11780"/>
                    </a:cubicBezTo>
                    <a:cubicBezTo>
                      <a:pt x="1581" y="13519"/>
                      <a:pt x="2287" y="15123"/>
                      <a:pt x="3163" y="16528"/>
                    </a:cubicBezTo>
                    <a:cubicBezTo>
                      <a:pt x="4357" y="18443"/>
                      <a:pt x="5783" y="19849"/>
                      <a:pt x="7337" y="20690"/>
                    </a:cubicBezTo>
                    <a:cubicBezTo>
                      <a:pt x="7583" y="17880"/>
                      <a:pt x="9088" y="15708"/>
                      <a:pt x="10908" y="15708"/>
                    </a:cubicBezTo>
                    <a:cubicBezTo>
                      <a:pt x="12703" y="15708"/>
                      <a:pt x="14192" y="17823"/>
                      <a:pt x="14467" y="20580"/>
                    </a:cubicBezTo>
                    <a:cubicBezTo>
                      <a:pt x="15943" y="19728"/>
                      <a:pt x="17295" y="18359"/>
                      <a:pt x="18437" y="16528"/>
                    </a:cubicBezTo>
                    <a:cubicBezTo>
                      <a:pt x="19312" y="15125"/>
                      <a:pt x="20017" y="13522"/>
                      <a:pt x="20539" y="11785"/>
                    </a:cubicBezTo>
                    <a:cubicBezTo>
                      <a:pt x="20444" y="11799"/>
                      <a:pt x="20348" y="11808"/>
                      <a:pt x="20250" y="11808"/>
                    </a:cubicBezTo>
                    <a:cubicBezTo>
                      <a:pt x="18459" y="11808"/>
                      <a:pt x="17003" y="9472"/>
                      <a:pt x="17003" y="6600"/>
                    </a:cubicBezTo>
                    <a:close/>
                    <a:moveTo>
                      <a:pt x="21563" y="3598"/>
                    </a:moveTo>
                    <a:cubicBezTo>
                      <a:pt x="21191" y="3178"/>
                      <a:pt x="20738" y="2930"/>
                      <a:pt x="20250" y="2930"/>
                    </a:cubicBezTo>
                    <a:cubicBezTo>
                      <a:pt x="18988" y="2930"/>
                      <a:pt x="17961" y="4577"/>
                      <a:pt x="17961" y="6600"/>
                    </a:cubicBezTo>
                    <a:cubicBezTo>
                      <a:pt x="17961" y="8625"/>
                      <a:pt x="18988" y="10271"/>
                      <a:pt x="20250" y="10271"/>
                    </a:cubicBezTo>
                    <a:cubicBezTo>
                      <a:pt x="20507" y="10271"/>
                      <a:pt x="20753" y="10200"/>
                      <a:pt x="20983" y="10075"/>
                    </a:cubicBezTo>
                    <a:cubicBezTo>
                      <a:pt x="21388" y="8239"/>
                      <a:pt x="21600" y="6288"/>
                      <a:pt x="21600" y="4284"/>
                    </a:cubicBezTo>
                    <a:cubicBezTo>
                      <a:pt x="21600" y="4049"/>
                      <a:pt x="21585" y="3822"/>
                      <a:pt x="21563" y="3598"/>
                    </a:cubicBezTo>
                    <a:close/>
                    <a:moveTo>
                      <a:pt x="3688" y="6600"/>
                    </a:moveTo>
                    <a:cubicBezTo>
                      <a:pt x="3688" y="4577"/>
                      <a:pt x="2661" y="2930"/>
                      <a:pt x="1399" y="2930"/>
                    </a:cubicBezTo>
                    <a:cubicBezTo>
                      <a:pt x="886" y="2930"/>
                      <a:pt x="413" y="3205"/>
                      <a:pt x="31" y="3664"/>
                    </a:cubicBezTo>
                    <a:cubicBezTo>
                      <a:pt x="13" y="3867"/>
                      <a:pt x="0" y="4073"/>
                      <a:pt x="0" y="4284"/>
                    </a:cubicBezTo>
                    <a:cubicBezTo>
                      <a:pt x="0" y="6276"/>
                      <a:pt x="210" y="8216"/>
                      <a:pt x="610" y="10042"/>
                    </a:cubicBezTo>
                    <a:cubicBezTo>
                      <a:pt x="856" y="10188"/>
                      <a:pt x="1121" y="10271"/>
                      <a:pt x="1399" y="10271"/>
                    </a:cubicBezTo>
                    <a:cubicBezTo>
                      <a:pt x="2661" y="10271"/>
                      <a:pt x="3688" y="8625"/>
                      <a:pt x="3688" y="6600"/>
                    </a:cubicBezTo>
                    <a:close/>
                    <a:moveTo>
                      <a:pt x="5642" y="12461"/>
                    </a:moveTo>
                    <a:cubicBezTo>
                      <a:pt x="5642" y="13229"/>
                      <a:pt x="6032" y="13855"/>
                      <a:pt x="6511" y="13855"/>
                    </a:cubicBezTo>
                    <a:cubicBezTo>
                      <a:pt x="6991" y="13855"/>
                      <a:pt x="7380" y="13229"/>
                      <a:pt x="7380" y="12461"/>
                    </a:cubicBezTo>
                    <a:cubicBezTo>
                      <a:pt x="7380" y="11693"/>
                      <a:pt x="6991" y="11067"/>
                      <a:pt x="6511" y="11067"/>
                    </a:cubicBezTo>
                    <a:cubicBezTo>
                      <a:pt x="6032" y="11067"/>
                      <a:pt x="5642" y="11693"/>
                      <a:pt x="5642" y="12461"/>
                    </a:cubicBezTo>
                    <a:close/>
                    <a:moveTo>
                      <a:pt x="15138" y="13855"/>
                    </a:moveTo>
                    <a:cubicBezTo>
                      <a:pt x="15617" y="13855"/>
                      <a:pt x="16007" y="13229"/>
                      <a:pt x="16007" y="12461"/>
                    </a:cubicBezTo>
                    <a:cubicBezTo>
                      <a:pt x="16007" y="11693"/>
                      <a:pt x="15617" y="11067"/>
                      <a:pt x="15138" y="11067"/>
                    </a:cubicBezTo>
                    <a:cubicBezTo>
                      <a:pt x="14659" y="11067"/>
                      <a:pt x="14269" y="11693"/>
                      <a:pt x="14269" y="12461"/>
                    </a:cubicBezTo>
                    <a:cubicBezTo>
                      <a:pt x="14269" y="13229"/>
                      <a:pt x="14659" y="13855"/>
                      <a:pt x="15138" y="13855"/>
                    </a:cubicBezTo>
                    <a:close/>
                    <a:moveTo>
                      <a:pt x="10908" y="17245"/>
                    </a:moveTo>
                    <a:cubicBezTo>
                      <a:pt x="9525" y="17245"/>
                      <a:pt x="8387" y="18952"/>
                      <a:pt x="8268" y="21121"/>
                    </a:cubicBezTo>
                    <a:cubicBezTo>
                      <a:pt x="9088" y="21435"/>
                      <a:pt x="9936" y="21600"/>
                      <a:pt x="10800" y="21600"/>
                    </a:cubicBezTo>
                    <a:cubicBezTo>
                      <a:pt x="11738" y="21600"/>
                      <a:pt x="12658" y="21406"/>
                      <a:pt x="13542" y="21036"/>
                    </a:cubicBezTo>
                    <a:cubicBezTo>
                      <a:pt x="13399" y="18908"/>
                      <a:pt x="12273" y="17245"/>
                      <a:pt x="10908" y="1724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92" name="Group 92"/>
            <p:cNvGrpSpPr/>
            <p:nvPr/>
          </p:nvGrpSpPr>
          <p:grpSpPr>
            <a:xfrm>
              <a:off x="451491" y="-1"/>
              <a:ext cx="1288331" cy="397313"/>
              <a:chOff x="0" y="0"/>
              <a:chExt cx="1288330" cy="397311"/>
            </a:xfrm>
          </p:grpSpPr>
          <p:sp>
            <p:nvSpPr>
              <p:cNvPr id="89" name="Shape 89"/>
              <p:cNvSpPr/>
              <p:nvPr/>
            </p:nvSpPr>
            <p:spPr>
              <a:xfrm>
                <a:off x="0" y="0"/>
                <a:ext cx="1288331" cy="267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09" y="0"/>
                    </a:moveTo>
                    <a:cubicBezTo>
                      <a:pt x="11534" y="0"/>
                      <a:pt x="11413" y="501"/>
                      <a:pt x="11413" y="1340"/>
                    </a:cubicBezTo>
                    <a:cubicBezTo>
                      <a:pt x="11413" y="2179"/>
                      <a:pt x="11534" y="2681"/>
                      <a:pt x="11709" y="2681"/>
                    </a:cubicBezTo>
                    <a:lnTo>
                      <a:pt x="12014" y="2681"/>
                    </a:lnTo>
                    <a:lnTo>
                      <a:pt x="12014" y="18319"/>
                    </a:lnTo>
                    <a:lnTo>
                      <a:pt x="11709" y="18319"/>
                    </a:lnTo>
                    <a:cubicBezTo>
                      <a:pt x="11534" y="18319"/>
                      <a:pt x="11413" y="18820"/>
                      <a:pt x="11413" y="19659"/>
                    </a:cubicBezTo>
                    <a:cubicBezTo>
                      <a:pt x="11413" y="20498"/>
                      <a:pt x="11534" y="21000"/>
                      <a:pt x="11709" y="21000"/>
                    </a:cubicBezTo>
                    <a:lnTo>
                      <a:pt x="12960" y="21000"/>
                    </a:lnTo>
                    <a:cubicBezTo>
                      <a:pt x="13134" y="21000"/>
                      <a:pt x="13256" y="20498"/>
                      <a:pt x="13256" y="19659"/>
                    </a:cubicBezTo>
                    <a:cubicBezTo>
                      <a:pt x="13256" y="18820"/>
                      <a:pt x="13134" y="18319"/>
                      <a:pt x="12960" y="18319"/>
                    </a:cubicBezTo>
                    <a:lnTo>
                      <a:pt x="12571" y="18319"/>
                    </a:lnTo>
                    <a:lnTo>
                      <a:pt x="12571" y="2681"/>
                    </a:lnTo>
                    <a:lnTo>
                      <a:pt x="13613" y="2681"/>
                    </a:lnTo>
                    <a:cubicBezTo>
                      <a:pt x="13871" y="2681"/>
                      <a:pt x="14055" y="3073"/>
                      <a:pt x="14179" y="3686"/>
                    </a:cubicBezTo>
                    <a:cubicBezTo>
                      <a:pt x="14303" y="4297"/>
                      <a:pt x="14368" y="5355"/>
                      <a:pt x="14368" y="6730"/>
                    </a:cubicBezTo>
                    <a:cubicBezTo>
                      <a:pt x="14368" y="8105"/>
                      <a:pt x="14303" y="9163"/>
                      <a:pt x="14179" y="9774"/>
                    </a:cubicBezTo>
                    <a:cubicBezTo>
                      <a:pt x="14055" y="10387"/>
                      <a:pt x="13871" y="10723"/>
                      <a:pt x="13613" y="10723"/>
                    </a:cubicBezTo>
                    <a:lnTo>
                      <a:pt x="13123" y="10723"/>
                    </a:lnTo>
                    <a:cubicBezTo>
                      <a:pt x="12948" y="10723"/>
                      <a:pt x="12826" y="11225"/>
                      <a:pt x="12826" y="12064"/>
                    </a:cubicBezTo>
                    <a:cubicBezTo>
                      <a:pt x="12826" y="12903"/>
                      <a:pt x="12948" y="13404"/>
                      <a:pt x="13123" y="13404"/>
                    </a:cubicBezTo>
                    <a:lnTo>
                      <a:pt x="13613" y="13404"/>
                    </a:lnTo>
                    <a:cubicBezTo>
                      <a:pt x="14043" y="13404"/>
                      <a:pt x="14378" y="12863"/>
                      <a:pt x="14612" y="11673"/>
                    </a:cubicBezTo>
                    <a:cubicBezTo>
                      <a:pt x="14842" y="10498"/>
                      <a:pt x="14960" y="8860"/>
                      <a:pt x="14960" y="6744"/>
                    </a:cubicBezTo>
                    <a:cubicBezTo>
                      <a:pt x="14960" y="4628"/>
                      <a:pt x="14842" y="2962"/>
                      <a:pt x="14612" y="1787"/>
                    </a:cubicBezTo>
                    <a:cubicBezTo>
                      <a:pt x="14378" y="597"/>
                      <a:pt x="14043" y="0"/>
                      <a:pt x="13613" y="0"/>
                    </a:cubicBezTo>
                    <a:lnTo>
                      <a:pt x="11709" y="0"/>
                    </a:lnTo>
                    <a:close/>
                    <a:moveTo>
                      <a:pt x="84" y="2052"/>
                    </a:moveTo>
                    <a:cubicBezTo>
                      <a:pt x="27" y="2052"/>
                      <a:pt x="0" y="2199"/>
                      <a:pt x="0" y="2471"/>
                    </a:cubicBezTo>
                    <a:cubicBezTo>
                      <a:pt x="0" y="2746"/>
                      <a:pt x="27" y="2876"/>
                      <a:pt x="84" y="2876"/>
                    </a:cubicBezTo>
                    <a:lnTo>
                      <a:pt x="482" y="2876"/>
                    </a:lnTo>
                    <a:cubicBezTo>
                      <a:pt x="539" y="2876"/>
                      <a:pt x="569" y="3009"/>
                      <a:pt x="569" y="3281"/>
                    </a:cubicBezTo>
                    <a:lnTo>
                      <a:pt x="569" y="19952"/>
                    </a:lnTo>
                    <a:cubicBezTo>
                      <a:pt x="569" y="20226"/>
                      <a:pt x="539" y="20357"/>
                      <a:pt x="482" y="20357"/>
                    </a:cubicBezTo>
                    <a:lnTo>
                      <a:pt x="84" y="20357"/>
                    </a:lnTo>
                    <a:cubicBezTo>
                      <a:pt x="27" y="20357"/>
                      <a:pt x="0" y="20490"/>
                      <a:pt x="0" y="20762"/>
                    </a:cubicBezTo>
                    <a:cubicBezTo>
                      <a:pt x="0" y="21036"/>
                      <a:pt x="27" y="21181"/>
                      <a:pt x="84" y="21181"/>
                    </a:cubicBezTo>
                    <a:lnTo>
                      <a:pt x="1335" y="21181"/>
                    </a:lnTo>
                    <a:cubicBezTo>
                      <a:pt x="1393" y="21181"/>
                      <a:pt x="1420" y="21036"/>
                      <a:pt x="1420" y="20762"/>
                    </a:cubicBezTo>
                    <a:cubicBezTo>
                      <a:pt x="1420" y="20490"/>
                      <a:pt x="1393" y="20357"/>
                      <a:pt x="1335" y="20357"/>
                    </a:cubicBezTo>
                    <a:lnTo>
                      <a:pt x="825" y="20357"/>
                    </a:lnTo>
                    <a:cubicBezTo>
                      <a:pt x="768" y="20357"/>
                      <a:pt x="737" y="20226"/>
                      <a:pt x="737" y="19952"/>
                    </a:cubicBezTo>
                    <a:lnTo>
                      <a:pt x="737" y="3965"/>
                    </a:lnTo>
                    <a:cubicBezTo>
                      <a:pt x="737" y="3820"/>
                      <a:pt x="744" y="3750"/>
                      <a:pt x="755" y="3742"/>
                    </a:cubicBezTo>
                    <a:cubicBezTo>
                      <a:pt x="766" y="3733"/>
                      <a:pt x="776" y="3753"/>
                      <a:pt x="784" y="3826"/>
                    </a:cubicBezTo>
                    <a:lnTo>
                      <a:pt x="2375" y="20762"/>
                    </a:lnTo>
                    <a:cubicBezTo>
                      <a:pt x="2401" y="21036"/>
                      <a:pt x="2443" y="21181"/>
                      <a:pt x="2500" y="21181"/>
                    </a:cubicBezTo>
                    <a:cubicBezTo>
                      <a:pt x="2557" y="21181"/>
                      <a:pt x="2598" y="21036"/>
                      <a:pt x="2625" y="20762"/>
                    </a:cubicBezTo>
                    <a:lnTo>
                      <a:pt x="4215" y="3826"/>
                    </a:lnTo>
                    <a:cubicBezTo>
                      <a:pt x="4223" y="3753"/>
                      <a:pt x="4233" y="3733"/>
                      <a:pt x="4245" y="3742"/>
                    </a:cubicBezTo>
                    <a:cubicBezTo>
                      <a:pt x="4256" y="3750"/>
                      <a:pt x="4259" y="3820"/>
                      <a:pt x="4259" y="3965"/>
                    </a:cubicBezTo>
                    <a:lnTo>
                      <a:pt x="4259" y="19952"/>
                    </a:lnTo>
                    <a:cubicBezTo>
                      <a:pt x="4259" y="20226"/>
                      <a:pt x="4231" y="20357"/>
                      <a:pt x="4175" y="20357"/>
                    </a:cubicBezTo>
                    <a:lnTo>
                      <a:pt x="3664" y="20357"/>
                    </a:lnTo>
                    <a:cubicBezTo>
                      <a:pt x="3607" y="20357"/>
                      <a:pt x="3580" y="20490"/>
                      <a:pt x="3580" y="20762"/>
                    </a:cubicBezTo>
                    <a:cubicBezTo>
                      <a:pt x="3580" y="21036"/>
                      <a:pt x="3607" y="21181"/>
                      <a:pt x="3664" y="21181"/>
                    </a:cubicBezTo>
                    <a:lnTo>
                      <a:pt x="4912" y="21181"/>
                    </a:lnTo>
                    <a:cubicBezTo>
                      <a:pt x="4969" y="21181"/>
                      <a:pt x="4999" y="21036"/>
                      <a:pt x="4999" y="20762"/>
                    </a:cubicBezTo>
                    <a:cubicBezTo>
                      <a:pt x="4999" y="20490"/>
                      <a:pt x="4969" y="20357"/>
                      <a:pt x="4912" y="20357"/>
                    </a:cubicBezTo>
                    <a:lnTo>
                      <a:pt x="4517" y="20357"/>
                    </a:lnTo>
                    <a:cubicBezTo>
                      <a:pt x="4460" y="20357"/>
                      <a:pt x="4430" y="20226"/>
                      <a:pt x="4430" y="19952"/>
                    </a:cubicBezTo>
                    <a:lnTo>
                      <a:pt x="4430" y="3281"/>
                    </a:lnTo>
                    <a:cubicBezTo>
                      <a:pt x="4430" y="3009"/>
                      <a:pt x="4460" y="2876"/>
                      <a:pt x="4517" y="2876"/>
                    </a:cubicBezTo>
                    <a:lnTo>
                      <a:pt x="4912" y="2876"/>
                    </a:lnTo>
                    <a:cubicBezTo>
                      <a:pt x="4969" y="2876"/>
                      <a:pt x="4999" y="2746"/>
                      <a:pt x="4999" y="2471"/>
                    </a:cubicBezTo>
                    <a:cubicBezTo>
                      <a:pt x="4999" y="2199"/>
                      <a:pt x="4969" y="2052"/>
                      <a:pt x="4912" y="2052"/>
                    </a:cubicBezTo>
                    <a:lnTo>
                      <a:pt x="4288" y="2052"/>
                    </a:lnTo>
                    <a:cubicBezTo>
                      <a:pt x="4246" y="2052"/>
                      <a:pt x="4216" y="2090"/>
                      <a:pt x="4195" y="2164"/>
                    </a:cubicBezTo>
                    <a:cubicBezTo>
                      <a:pt x="4174" y="2235"/>
                      <a:pt x="4157" y="2344"/>
                      <a:pt x="4146" y="2471"/>
                    </a:cubicBezTo>
                    <a:lnTo>
                      <a:pt x="2555" y="19408"/>
                    </a:lnTo>
                    <a:cubicBezTo>
                      <a:pt x="2517" y="19790"/>
                      <a:pt x="2479" y="19790"/>
                      <a:pt x="2442" y="19408"/>
                    </a:cubicBezTo>
                    <a:lnTo>
                      <a:pt x="851" y="2471"/>
                    </a:lnTo>
                    <a:cubicBezTo>
                      <a:pt x="839" y="2344"/>
                      <a:pt x="825" y="2235"/>
                      <a:pt x="804" y="2164"/>
                    </a:cubicBezTo>
                    <a:cubicBezTo>
                      <a:pt x="783" y="2090"/>
                      <a:pt x="753" y="2052"/>
                      <a:pt x="711" y="2052"/>
                    </a:cubicBezTo>
                    <a:lnTo>
                      <a:pt x="84" y="2052"/>
                    </a:lnTo>
                    <a:close/>
                    <a:moveTo>
                      <a:pt x="17277" y="5222"/>
                    </a:moveTo>
                    <a:cubicBezTo>
                      <a:pt x="17138" y="5222"/>
                      <a:pt x="17008" y="5330"/>
                      <a:pt x="16885" y="5557"/>
                    </a:cubicBezTo>
                    <a:cubicBezTo>
                      <a:pt x="16772" y="5765"/>
                      <a:pt x="16666" y="6030"/>
                      <a:pt x="16575" y="6325"/>
                    </a:cubicBezTo>
                    <a:cubicBezTo>
                      <a:pt x="16535" y="6450"/>
                      <a:pt x="16500" y="6511"/>
                      <a:pt x="16464" y="6646"/>
                    </a:cubicBezTo>
                    <a:cubicBezTo>
                      <a:pt x="16446" y="5920"/>
                      <a:pt x="16331" y="5362"/>
                      <a:pt x="16171" y="5362"/>
                    </a:cubicBezTo>
                    <a:lnTo>
                      <a:pt x="15602" y="5362"/>
                    </a:lnTo>
                    <a:cubicBezTo>
                      <a:pt x="15427" y="5362"/>
                      <a:pt x="15306" y="6087"/>
                      <a:pt x="15306" y="6925"/>
                    </a:cubicBezTo>
                    <a:cubicBezTo>
                      <a:pt x="15306" y="7764"/>
                      <a:pt x="15427" y="8489"/>
                      <a:pt x="15602" y="8489"/>
                    </a:cubicBezTo>
                    <a:lnTo>
                      <a:pt x="15915" y="8489"/>
                    </a:lnTo>
                    <a:lnTo>
                      <a:pt x="15915" y="18319"/>
                    </a:lnTo>
                    <a:lnTo>
                      <a:pt x="15602" y="18319"/>
                    </a:lnTo>
                    <a:cubicBezTo>
                      <a:pt x="15427" y="18319"/>
                      <a:pt x="15306" y="18820"/>
                      <a:pt x="15306" y="19659"/>
                    </a:cubicBezTo>
                    <a:cubicBezTo>
                      <a:pt x="15306" y="20498"/>
                      <a:pt x="15427" y="21000"/>
                      <a:pt x="15602" y="21000"/>
                    </a:cubicBezTo>
                    <a:lnTo>
                      <a:pt x="16795" y="21000"/>
                    </a:lnTo>
                    <a:cubicBezTo>
                      <a:pt x="16970" y="21000"/>
                      <a:pt x="17091" y="20498"/>
                      <a:pt x="17091" y="19659"/>
                    </a:cubicBezTo>
                    <a:cubicBezTo>
                      <a:pt x="17091" y="18820"/>
                      <a:pt x="16970" y="18319"/>
                      <a:pt x="16795" y="18319"/>
                    </a:cubicBezTo>
                    <a:lnTo>
                      <a:pt x="16473" y="18319"/>
                    </a:lnTo>
                    <a:lnTo>
                      <a:pt x="16473" y="11030"/>
                    </a:lnTo>
                    <a:cubicBezTo>
                      <a:pt x="16566" y="10507"/>
                      <a:pt x="16612" y="10028"/>
                      <a:pt x="16694" y="9592"/>
                    </a:cubicBezTo>
                    <a:cubicBezTo>
                      <a:pt x="16767" y="9192"/>
                      <a:pt x="16859" y="8819"/>
                      <a:pt x="16966" y="8489"/>
                    </a:cubicBezTo>
                    <a:cubicBezTo>
                      <a:pt x="17058" y="8210"/>
                      <a:pt x="17161" y="8070"/>
                      <a:pt x="17280" y="8070"/>
                    </a:cubicBezTo>
                    <a:cubicBezTo>
                      <a:pt x="17441" y="8070"/>
                      <a:pt x="17555" y="8252"/>
                      <a:pt x="17634" y="8615"/>
                    </a:cubicBezTo>
                    <a:cubicBezTo>
                      <a:pt x="17712" y="8970"/>
                      <a:pt x="17747" y="9386"/>
                      <a:pt x="17747" y="9927"/>
                    </a:cubicBezTo>
                    <a:cubicBezTo>
                      <a:pt x="17747" y="10766"/>
                      <a:pt x="17869" y="11352"/>
                      <a:pt x="18044" y="11352"/>
                    </a:cubicBezTo>
                    <a:cubicBezTo>
                      <a:pt x="18218" y="11352"/>
                      <a:pt x="18343" y="10766"/>
                      <a:pt x="18343" y="9927"/>
                    </a:cubicBezTo>
                    <a:cubicBezTo>
                      <a:pt x="18343" y="9289"/>
                      <a:pt x="18318" y="8677"/>
                      <a:pt x="18270" y="8112"/>
                    </a:cubicBezTo>
                    <a:cubicBezTo>
                      <a:pt x="18221" y="7535"/>
                      <a:pt x="18148" y="7015"/>
                      <a:pt x="18052" y="6576"/>
                    </a:cubicBezTo>
                    <a:cubicBezTo>
                      <a:pt x="17958" y="6147"/>
                      <a:pt x="17845" y="5808"/>
                      <a:pt x="17715" y="5571"/>
                    </a:cubicBezTo>
                    <a:cubicBezTo>
                      <a:pt x="17587" y="5335"/>
                      <a:pt x="17438" y="5222"/>
                      <a:pt x="17277" y="5222"/>
                    </a:cubicBezTo>
                    <a:close/>
                    <a:moveTo>
                      <a:pt x="19997" y="5362"/>
                    </a:moveTo>
                    <a:cubicBezTo>
                      <a:pt x="19767" y="5362"/>
                      <a:pt x="19548" y="5565"/>
                      <a:pt x="19350" y="5962"/>
                    </a:cubicBezTo>
                    <a:cubicBezTo>
                      <a:pt x="19151" y="6362"/>
                      <a:pt x="18980" y="6931"/>
                      <a:pt x="18839" y="7651"/>
                    </a:cubicBezTo>
                    <a:cubicBezTo>
                      <a:pt x="18699" y="8366"/>
                      <a:pt x="18589" y="9238"/>
                      <a:pt x="18511" y="10235"/>
                    </a:cubicBezTo>
                    <a:cubicBezTo>
                      <a:pt x="18434" y="11218"/>
                      <a:pt x="18395" y="12313"/>
                      <a:pt x="18395" y="13488"/>
                    </a:cubicBezTo>
                    <a:cubicBezTo>
                      <a:pt x="18395" y="14662"/>
                      <a:pt x="18434" y="15744"/>
                      <a:pt x="18511" y="16727"/>
                    </a:cubicBezTo>
                    <a:cubicBezTo>
                      <a:pt x="18589" y="17724"/>
                      <a:pt x="18699" y="18597"/>
                      <a:pt x="18839" y="19310"/>
                    </a:cubicBezTo>
                    <a:cubicBezTo>
                      <a:pt x="18980" y="20031"/>
                      <a:pt x="19150" y="20599"/>
                      <a:pt x="19350" y="21000"/>
                    </a:cubicBezTo>
                    <a:cubicBezTo>
                      <a:pt x="19547" y="21396"/>
                      <a:pt x="19765" y="21600"/>
                      <a:pt x="19997" y="21600"/>
                    </a:cubicBezTo>
                    <a:cubicBezTo>
                      <a:pt x="20229" y="21600"/>
                      <a:pt x="20448" y="21396"/>
                      <a:pt x="20645" y="21000"/>
                    </a:cubicBezTo>
                    <a:cubicBezTo>
                      <a:pt x="20845" y="20599"/>
                      <a:pt x="21016" y="20029"/>
                      <a:pt x="21156" y="19310"/>
                    </a:cubicBezTo>
                    <a:cubicBezTo>
                      <a:pt x="21296" y="18595"/>
                      <a:pt x="21406" y="17723"/>
                      <a:pt x="21484" y="16727"/>
                    </a:cubicBezTo>
                    <a:cubicBezTo>
                      <a:pt x="21561" y="15742"/>
                      <a:pt x="21600" y="14661"/>
                      <a:pt x="21600" y="13488"/>
                    </a:cubicBezTo>
                    <a:cubicBezTo>
                      <a:pt x="21600" y="12314"/>
                      <a:pt x="21561" y="11220"/>
                      <a:pt x="21484" y="10235"/>
                    </a:cubicBezTo>
                    <a:cubicBezTo>
                      <a:pt x="21406" y="9238"/>
                      <a:pt x="21296" y="8367"/>
                      <a:pt x="21156" y="7651"/>
                    </a:cubicBezTo>
                    <a:cubicBezTo>
                      <a:pt x="21015" y="6931"/>
                      <a:pt x="20844" y="6363"/>
                      <a:pt x="20645" y="5962"/>
                    </a:cubicBezTo>
                    <a:cubicBezTo>
                      <a:pt x="20447" y="5565"/>
                      <a:pt x="20228" y="5362"/>
                      <a:pt x="19997" y="5362"/>
                    </a:cubicBezTo>
                    <a:close/>
                    <a:moveTo>
                      <a:pt x="6312" y="7247"/>
                    </a:moveTo>
                    <a:cubicBezTo>
                      <a:pt x="6187" y="7247"/>
                      <a:pt x="6067" y="7329"/>
                      <a:pt x="5957" y="7484"/>
                    </a:cubicBezTo>
                    <a:cubicBezTo>
                      <a:pt x="5847" y="7638"/>
                      <a:pt x="5751" y="7829"/>
                      <a:pt x="5664" y="8056"/>
                    </a:cubicBezTo>
                    <a:cubicBezTo>
                      <a:pt x="5577" y="8285"/>
                      <a:pt x="5498" y="8541"/>
                      <a:pt x="5432" y="8824"/>
                    </a:cubicBezTo>
                    <a:cubicBezTo>
                      <a:pt x="5365" y="9106"/>
                      <a:pt x="5314" y="9365"/>
                      <a:pt x="5272" y="9620"/>
                    </a:cubicBezTo>
                    <a:cubicBezTo>
                      <a:pt x="5238" y="9838"/>
                      <a:pt x="5244" y="10029"/>
                      <a:pt x="5290" y="10193"/>
                    </a:cubicBezTo>
                    <a:cubicBezTo>
                      <a:pt x="5335" y="10356"/>
                      <a:pt x="5375" y="10327"/>
                      <a:pt x="5409" y="10109"/>
                    </a:cubicBezTo>
                    <a:cubicBezTo>
                      <a:pt x="5443" y="9891"/>
                      <a:pt x="5487" y="9663"/>
                      <a:pt x="5542" y="9425"/>
                    </a:cubicBezTo>
                    <a:cubicBezTo>
                      <a:pt x="5597" y="9190"/>
                      <a:pt x="5660" y="8983"/>
                      <a:pt x="5734" y="8782"/>
                    </a:cubicBezTo>
                    <a:cubicBezTo>
                      <a:pt x="5808" y="8583"/>
                      <a:pt x="5892" y="8404"/>
                      <a:pt x="5986" y="8266"/>
                    </a:cubicBezTo>
                    <a:cubicBezTo>
                      <a:pt x="6081" y="8129"/>
                      <a:pt x="6190" y="8070"/>
                      <a:pt x="6312" y="8070"/>
                    </a:cubicBezTo>
                    <a:cubicBezTo>
                      <a:pt x="6448" y="8070"/>
                      <a:pt x="6570" y="8159"/>
                      <a:pt x="6680" y="8350"/>
                    </a:cubicBezTo>
                    <a:cubicBezTo>
                      <a:pt x="6790" y="8540"/>
                      <a:pt x="6883" y="8807"/>
                      <a:pt x="6959" y="9145"/>
                    </a:cubicBezTo>
                    <a:cubicBezTo>
                      <a:pt x="7035" y="9481"/>
                      <a:pt x="7091" y="9871"/>
                      <a:pt x="7133" y="10318"/>
                    </a:cubicBezTo>
                    <a:cubicBezTo>
                      <a:pt x="7175" y="10766"/>
                      <a:pt x="7197" y="11247"/>
                      <a:pt x="7197" y="11756"/>
                    </a:cubicBezTo>
                    <a:lnTo>
                      <a:pt x="7197" y="16950"/>
                    </a:lnTo>
                    <a:cubicBezTo>
                      <a:pt x="7118" y="17642"/>
                      <a:pt x="7021" y="18263"/>
                      <a:pt x="6907" y="18807"/>
                    </a:cubicBezTo>
                    <a:cubicBezTo>
                      <a:pt x="6808" y="19282"/>
                      <a:pt x="6690" y="19705"/>
                      <a:pt x="6550" y="20078"/>
                    </a:cubicBezTo>
                    <a:cubicBezTo>
                      <a:pt x="6410" y="20451"/>
                      <a:pt x="6248" y="20637"/>
                      <a:pt x="6062" y="20637"/>
                    </a:cubicBezTo>
                    <a:cubicBezTo>
                      <a:pt x="5778" y="20637"/>
                      <a:pt x="5565" y="20296"/>
                      <a:pt x="5423" y="19631"/>
                    </a:cubicBezTo>
                    <a:cubicBezTo>
                      <a:pt x="5281" y="18966"/>
                      <a:pt x="5208" y="18115"/>
                      <a:pt x="5208" y="17076"/>
                    </a:cubicBezTo>
                    <a:cubicBezTo>
                      <a:pt x="5208" y="16567"/>
                      <a:pt x="5227" y="16102"/>
                      <a:pt x="5264" y="15666"/>
                    </a:cubicBezTo>
                    <a:cubicBezTo>
                      <a:pt x="5299" y="15230"/>
                      <a:pt x="5355" y="14844"/>
                      <a:pt x="5435" y="14535"/>
                    </a:cubicBezTo>
                    <a:cubicBezTo>
                      <a:pt x="5514" y="14224"/>
                      <a:pt x="5615" y="13990"/>
                      <a:pt x="5737" y="13809"/>
                    </a:cubicBezTo>
                    <a:cubicBezTo>
                      <a:pt x="5858" y="13628"/>
                      <a:pt x="6005" y="13530"/>
                      <a:pt x="6175" y="13530"/>
                    </a:cubicBezTo>
                    <a:lnTo>
                      <a:pt x="6770" y="13530"/>
                    </a:lnTo>
                    <a:cubicBezTo>
                      <a:pt x="6827" y="13530"/>
                      <a:pt x="6857" y="13398"/>
                      <a:pt x="6857" y="13125"/>
                    </a:cubicBezTo>
                    <a:cubicBezTo>
                      <a:pt x="6857" y="12852"/>
                      <a:pt x="6827" y="12706"/>
                      <a:pt x="6770" y="12706"/>
                    </a:cubicBezTo>
                    <a:lnTo>
                      <a:pt x="6175" y="12706"/>
                    </a:lnTo>
                    <a:cubicBezTo>
                      <a:pt x="5990" y="12706"/>
                      <a:pt x="5825" y="12828"/>
                      <a:pt x="5685" y="13055"/>
                    </a:cubicBezTo>
                    <a:cubicBezTo>
                      <a:pt x="5544" y="13284"/>
                      <a:pt x="5427" y="13585"/>
                      <a:pt x="5330" y="13976"/>
                    </a:cubicBezTo>
                    <a:cubicBezTo>
                      <a:pt x="5234" y="14369"/>
                      <a:pt x="5162" y="14831"/>
                      <a:pt x="5113" y="15359"/>
                    </a:cubicBezTo>
                    <a:cubicBezTo>
                      <a:pt x="5063" y="15886"/>
                      <a:pt x="5037" y="16457"/>
                      <a:pt x="5037" y="17076"/>
                    </a:cubicBezTo>
                    <a:cubicBezTo>
                      <a:pt x="5037" y="17696"/>
                      <a:pt x="5059" y="18280"/>
                      <a:pt x="5101" y="18807"/>
                    </a:cubicBezTo>
                    <a:cubicBezTo>
                      <a:pt x="5143" y="19336"/>
                      <a:pt x="5204" y="19784"/>
                      <a:pt x="5290" y="20176"/>
                    </a:cubicBezTo>
                    <a:cubicBezTo>
                      <a:pt x="5375" y="20567"/>
                      <a:pt x="5483" y="20882"/>
                      <a:pt x="5612" y="21111"/>
                    </a:cubicBezTo>
                    <a:cubicBezTo>
                      <a:pt x="5741" y="21339"/>
                      <a:pt x="5892" y="21446"/>
                      <a:pt x="6062" y="21446"/>
                    </a:cubicBezTo>
                    <a:cubicBezTo>
                      <a:pt x="6198" y="21446"/>
                      <a:pt x="6322" y="21363"/>
                      <a:pt x="6434" y="21181"/>
                    </a:cubicBezTo>
                    <a:cubicBezTo>
                      <a:pt x="6545" y="21000"/>
                      <a:pt x="6646" y="20781"/>
                      <a:pt x="6735" y="20525"/>
                    </a:cubicBezTo>
                    <a:cubicBezTo>
                      <a:pt x="6824" y="20271"/>
                      <a:pt x="6899" y="19997"/>
                      <a:pt x="6962" y="19715"/>
                    </a:cubicBezTo>
                    <a:cubicBezTo>
                      <a:pt x="7024" y="19434"/>
                      <a:pt x="7073" y="19181"/>
                      <a:pt x="7107" y="18961"/>
                    </a:cubicBezTo>
                    <a:cubicBezTo>
                      <a:pt x="7122" y="18871"/>
                      <a:pt x="7134" y="18831"/>
                      <a:pt x="7145" y="18821"/>
                    </a:cubicBezTo>
                    <a:cubicBezTo>
                      <a:pt x="7156" y="18812"/>
                      <a:pt x="7166" y="18826"/>
                      <a:pt x="7174" y="18863"/>
                    </a:cubicBezTo>
                    <a:cubicBezTo>
                      <a:pt x="7181" y="18900"/>
                      <a:pt x="7187" y="18944"/>
                      <a:pt x="7191" y="19017"/>
                    </a:cubicBezTo>
                    <a:cubicBezTo>
                      <a:pt x="7195" y="19089"/>
                      <a:pt x="7197" y="19166"/>
                      <a:pt x="7197" y="19240"/>
                    </a:cubicBezTo>
                    <a:lnTo>
                      <a:pt x="7197" y="20762"/>
                    </a:lnTo>
                    <a:cubicBezTo>
                      <a:pt x="7197" y="21036"/>
                      <a:pt x="7224" y="21181"/>
                      <a:pt x="7281" y="21181"/>
                    </a:cubicBezTo>
                    <a:lnTo>
                      <a:pt x="7850" y="21181"/>
                    </a:lnTo>
                    <a:cubicBezTo>
                      <a:pt x="7907" y="21181"/>
                      <a:pt x="7935" y="21036"/>
                      <a:pt x="7935" y="20762"/>
                    </a:cubicBezTo>
                    <a:cubicBezTo>
                      <a:pt x="7935" y="20490"/>
                      <a:pt x="7907" y="20357"/>
                      <a:pt x="7850" y="20357"/>
                    </a:cubicBezTo>
                    <a:lnTo>
                      <a:pt x="7453" y="20357"/>
                    </a:lnTo>
                    <a:cubicBezTo>
                      <a:pt x="7396" y="20357"/>
                      <a:pt x="7368" y="20226"/>
                      <a:pt x="7368" y="19952"/>
                    </a:cubicBezTo>
                    <a:lnTo>
                      <a:pt x="7368" y="11756"/>
                    </a:lnTo>
                    <a:cubicBezTo>
                      <a:pt x="7368" y="11136"/>
                      <a:pt x="7342" y="10558"/>
                      <a:pt x="7293" y="10011"/>
                    </a:cubicBezTo>
                    <a:cubicBezTo>
                      <a:pt x="7244" y="9465"/>
                      <a:pt x="7175" y="8983"/>
                      <a:pt x="7084" y="8573"/>
                    </a:cubicBezTo>
                    <a:cubicBezTo>
                      <a:pt x="6993" y="8163"/>
                      <a:pt x="6881" y="7833"/>
                      <a:pt x="6750" y="7596"/>
                    </a:cubicBezTo>
                    <a:cubicBezTo>
                      <a:pt x="6619" y="7359"/>
                      <a:pt x="6475" y="7247"/>
                      <a:pt x="6312" y="7247"/>
                    </a:cubicBezTo>
                    <a:close/>
                    <a:moveTo>
                      <a:pt x="20055" y="8042"/>
                    </a:moveTo>
                    <a:cubicBezTo>
                      <a:pt x="20212" y="8042"/>
                      <a:pt x="20353" y="8172"/>
                      <a:pt x="20476" y="8419"/>
                    </a:cubicBezTo>
                    <a:cubicBezTo>
                      <a:pt x="20599" y="8666"/>
                      <a:pt x="20701" y="8997"/>
                      <a:pt x="20787" y="9439"/>
                    </a:cubicBezTo>
                    <a:cubicBezTo>
                      <a:pt x="20873" y="9884"/>
                      <a:pt x="20942" y="10433"/>
                      <a:pt x="20990" y="11072"/>
                    </a:cubicBezTo>
                    <a:cubicBezTo>
                      <a:pt x="21040" y="11734"/>
                      <a:pt x="21066" y="12484"/>
                      <a:pt x="21066" y="13306"/>
                    </a:cubicBezTo>
                    <a:cubicBezTo>
                      <a:pt x="21066" y="14146"/>
                      <a:pt x="21040" y="14909"/>
                      <a:pt x="20990" y="15568"/>
                    </a:cubicBezTo>
                    <a:cubicBezTo>
                      <a:pt x="20942" y="16209"/>
                      <a:pt x="20873" y="16758"/>
                      <a:pt x="20787" y="17202"/>
                    </a:cubicBezTo>
                    <a:cubicBezTo>
                      <a:pt x="20702" y="17638"/>
                      <a:pt x="20599" y="17989"/>
                      <a:pt x="20479" y="18221"/>
                    </a:cubicBezTo>
                    <a:cubicBezTo>
                      <a:pt x="20356" y="18462"/>
                      <a:pt x="20213" y="18584"/>
                      <a:pt x="20055" y="18584"/>
                    </a:cubicBezTo>
                    <a:cubicBezTo>
                      <a:pt x="19898" y="18584"/>
                      <a:pt x="19755" y="18462"/>
                      <a:pt x="19632" y="18221"/>
                    </a:cubicBezTo>
                    <a:cubicBezTo>
                      <a:pt x="19512" y="17989"/>
                      <a:pt x="19409" y="17650"/>
                      <a:pt x="19324" y="17216"/>
                    </a:cubicBezTo>
                    <a:cubicBezTo>
                      <a:pt x="19237" y="16765"/>
                      <a:pt x="19170" y="16221"/>
                      <a:pt x="19121" y="15568"/>
                    </a:cubicBezTo>
                    <a:cubicBezTo>
                      <a:pt x="19071" y="14913"/>
                      <a:pt x="19045" y="14151"/>
                      <a:pt x="19045" y="13306"/>
                    </a:cubicBezTo>
                    <a:cubicBezTo>
                      <a:pt x="19045" y="12479"/>
                      <a:pt x="19071" y="11729"/>
                      <a:pt x="19121" y="11072"/>
                    </a:cubicBezTo>
                    <a:cubicBezTo>
                      <a:pt x="19170" y="10429"/>
                      <a:pt x="19238" y="9881"/>
                      <a:pt x="19324" y="9439"/>
                    </a:cubicBezTo>
                    <a:cubicBezTo>
                      <a:pt x="19410" y="8995"/>
                      <a:pt x="19511" y="8667"/>
                      <a:pt x="19635" y="8419"/>
                    </a:cubicBezTo>
                    <a:cubicBezTo>
                      <a:pt x="19757" y="8172"/>
                      <a:pt x="19899" y="8042"/>
                      <a:pt x="20055" y="80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90" name="Shape 90"/>
              <p:cNvSpPr/>
              <p:nvPr/>
            </p:nvSpPr>
            <p:spPr>
              <a:xfrm>
                <a:off x="376801" y="88659"/>
                <a:ext cx="283710" cy="3086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60" extrusionOk="0">
                    <a:moveTo>
                      <a:pt x="21213" y="11458"/>
                    </a:moveTo>
                    <a:lnTo>
                      <a:pt x="19665" y="11458"/>
                    </a:lnTo>
                    <a:cubicBezTo>
                      <a:pt x="19526" y="11458"/>
                      <a:pt x="19407" y="11423"/>
                      <a:pt x="19303" y="11352"/>
                    </a:cubicBezTo>
                    <a:cubicBezTo>
                      <a:pt x="19200" y="11281"/>
                      <a:pt x="19106" y="11198"/>
                      <a:pt x="19020" y="11103"/>
                    </a:cubicBezTo>
                    <a:lnTo>
                      <a:pt x="15331" y="6393"/>
                    </a:lnTo>
                    <a:cubicBezTo>
                      <a:pt x="15227" y="6251"/>
                      <a:pt x="15227" y="6109"/>
                      <a:pt x="15331" y="5967"/>
                    </a:cubicBezTo>
                    <a:lnTo>
                      <a:pt x="18242" y="2078"/>
                    </a:lnTo>
                    <a:cubicBezTo>
                      <a:pt x="18311" y="1983"/>
                      <a:pt x="18401" y="1899"/>
                      <a:pt x="18513" y="1828"/>
                    </a:cubicBezTo>
                    <a:cubicBezTo>
                      <a:pt x="18530" y="1817"/>
                      <a:pt x="18584" y="1790"/>
                      <a:pt x="18658" y="1754"/>
                    </a:cubicBezTo>
                    <a:cubicBezTo>
                      <a:pt x="19600" y="1650"/>
                      <a:pt x="20445" y="1250"/>
                      <a:pt x="21072" y="657"/>
                    </a:cubicBezTo>
                    <a:cubicBezTo>
                      <a:pt x="21234" y="504"/>
                      <a:pt x="21230" y="258"/>
                      <a:pt x="21064" y="110"/>
                    </a:cubicBezTo>
                    <a:cubicBezTo>
                      <a:pt x="20896" y="-39"/>
                      <a:pt x="20630" y="-36"/>
                      <a:pt x="20467" y="118"/>
                    </a:cubicBezTo>
                    <a:cubicBezTo>
                      <a:pt x="19916" y="637"/>
                      <a:pt x="19162" y="966"/>
                      <a:pt x="18322" y="1002"/>
                    </a:cubicBezTo>
                    <a:lnTo>
                      <a:pt x="17812" y="990"/>
                    </a:lnTo>
                    <a:cubicBezTo>
                      <a:pt x="17055" y="913"/>
                      <a:pt x="16380" y="594"/>
                      <a:pt x="15873" y="117"/>
                    </a:cubicBezTo>
                    <a:cubicBezTo>
                      <a:pt x="15710" y="-37"/>
                      <a:pt x="15443" y="-40"/>
                      <a:pt x="15276" y="110"/>
                    </a:cubicBezTo>
                    <a:cubicBezTo>
                      <a:pt x="15109" y="259"/>
                      <a:pt x="15106" y="504"/>
                      <a:pt x="15269" y="657"/>
                    </a:cubicBezTo>
                    <a:lnTo>
                      <a:pt x="15268" y="657"/>
                    </a:lnTo>
                    <a:cubicBezTo>
                      <a:pt x="15838" y="1195"/>
                      <a:pt x="16587" y="1573"/>
                      <a:pt x="17425" y="1717"/>
                    </a:cubicBezTo>
                    <a:cubicBezTo>
                      <a:pt x="17428" y="1728"/>
                      <a:pt x="17435" y="1739"/>
                      <a:pt x="17437" y="1751"/>
                    </a:cubicBezTo>
                    <a:cubicBezTo>
                      <a:pt x="17459" y="1838"/>
                      <a:pt x="17430" y="1972"/>
                      <a:pt x="17345" y="2067"/>
                    </a:cubicBezTo>
                    <a:lnTo>
                      <a:pt x="14867" y="5352"/>
                    </a:lnTo>
                    <a:cubicBezTo>
                      <a:pt x="14746" y="5525"/>
                      <a:pt x="14626" y="5525"/>
                      <a:pt x="14506" y="5352"/>
                    </a:cubicBezTo>
                    <a:lnTo>
                      <a:pt x="11411" y="1400"/>
                    </a:lnTo>
                    <a:cubicBezTo>
                      <a:pt x="11324" y="1305"/>
                      <a:pt x="11310" y="1221"/>
                      <a:pt x="11372" y="1150"/>
                    </a:cubicBezTo>
                    <a:cubicBezTo>
                      <a:pt x="11431" y="1079"/>
                      <a:pt x="11530" y="1045"/>
                      <a:pt x="11668" y="1045"/>
                    </a:cubicBezTo>
                    <a:lnTo>
                      <a:pt x="13732" y="1045"/>
                    </a:lnTo>
                    <a:cubicBezTo>
                      <a:pt x="13989" y="1045"/>
                      <a:pt x="14119" y="926"/>
                      <a:pt x="14119" y="690"/>
                    </a:cubicBezTo>
                    <a:cubicBezTo>
                      <a:pt x="14119" y="453"/>
                      <a:pt x="13989" y="335"/>
                      <a:pt x="13732" y="335"/>
                    </a:cubicBezTo>
                    <a:lnTo>
                      <a:pt x="8315" y="335"/>
                    </a:lnTo>
                    <a:cubicBezTo>
                      <a:pt x="8056" y="335"/>
                      <a:pt x="7928" y="453"/>
                      <a:pt x="7928" y="690"/>
                    </a:cubicBezTo>
                    <a:cubicBezTo>
                      <a:pt x="7928" y="926"/>
                      <a:pt x="8056" y="1045"/>
                      <a:pt x="8315" y="1045"/>
                    </a:cubicBezTo>
                    <a:lnTo>
                      <a:pt x="9863" y="1045"/>
                    </a:lnTo>
                    <a:cubicBezTo>
                      <a:pt x="10000" y="1045"/>
                      <a:pt x="10124" y="1079"/>
                      <a:pt x="10237" y="1150"/>
                    </a:cubicBezTo>
                    <a:cubicBezTo>
                      <a:pt x="10348" y="1221"/>
                      <a:pt x="10438" y="1305"/>
                      <a:pt x="10508" y="1400"/>
                    </a:cubicBezTo>
                    <a:lnTo>
                      <a:pt x="14066" y="5967"/>
                    </a:lnTo>
                    <a:cubicBezTo>
                      <a:pt x="14170" y="6109"/>
                      <a:pt x="14170" y="6251"/>
                      <a:pt x="14066" y="6393"/>
                    </a:cubicBezTo>
                    <a:lnTo>
                      <a:pt x="2579" y="20495"/>
                    </a:lnTo>
                    <a:cubicBezTo>
                      <a:pt x="2492" y="20590"/>
                      <a:pt x="2399" y="20674"/>
                      <a:pt x="2295" y="20745"/>
                    </a:cubicBezTo>
                    <a:cubicBezTo>
                      <a:pt x="2192" y="20816"/>
                      <a:pt x="2072" y="20850"/>
                      <a:pt x="1935" y="20850"/>
                    </a:cubicBezTo>
                    <a:lnTo>
                      <a:pt x="387" y="20850"/>
                    </a:lnTo>
                    <a:cubicBezTo>
                      <a:pt x="128" y="20850"/>
                      <a:pt x="0" y="20969"/>
                      <a:pt x="0" y="21205"/>
                    </a:cubicBezTo>
                    <a:cubicBezTo>
                      <a:pt x="0" y="21442"/>
                      <a:pt x="128" y="21560"/>
                      <a:pt x="387" y="21560"/>
                    </a:cubicBezTo>
                    <a:lnTo>
                      <a:pt x="5803" y="21560"/>
                    </a:lnTo>
                    <a:cubicBezTo>
                      <a:pt x="6061" y="21560"/>
                      <a:pt x="6190" y="21442"/>
                      <a:pt x="6190" y="21205"/>
                    </a:cubicBezTo>
                    <a:cubicBezTo>
                      <a:pt x="6190" y="20969"/>
                      <a:pt x="6061" y="20850"/>
                      <a:pt x="5803" y="20850"/>
                    </a:cubicBezTo>
                    <a:lnTo>
                      <a:pt x="3740" y="20850"/>
                    </a:lnTo>
                    <a:cubicBezTo>
                      <a:pt x="3602" y="20850"/>
                      <a:pt x="3504" y="20816"/>
                      <a:pt x="3442" y="20745"/>
                    </a:cubicBezTo>
                    <a:cubicBezTo>
                      <a:pt x="3382" y="20674"/>
                      <a:pt x="3395" y="20590"/>
                      <a:pt x="3481" y="20495"/>
                    </a:cubicBezTo>
                    <a:lnTo>
                      <a:pt x="14506" y="6985"/>
                    </a:lnTo>
                    <a:cubicBezTo>
                      <a:pt x="14626" y="6827"/>
                      <a:pt x="14746" y="6827"/>
                      <a:pt x="14867" y="6985"/>
                    </a:cubicBezTo>
                    <a:lnTo>
                      <a:pt x="18117" y="11103"/>
                    </a:lnTo>
                    <a:cubicBezTo>
                      <a:pt x="18204" y="11198"/>
                      <a:pt x="18216" y="11281"/>
                      <a:pt x="18156" y="11352"/>
                    </a:cubicBezTo>
                    <a:cubicBezTo>
                      <a:pt x="18095" y="11423"/>
                      <a:pt x="17996" y="11458"/>
                      <a:pt x="17859" y="11458"/>
                    </a:cubicBezTo>
                    <a:lnTo>
                      <a:pt x="15795" y="11458"/>
                    </a:lnTo>
                    <a:cubicBezTo>
                      <a:pt x="15537" y="11458"/>
                      <a:pt x="15409" y="11577"/>
                      <a:pt x="15409" y="11813"/>
                    </a:cubicBezTo>
                    <a:cubicBezTo>
                      <a:pt x="15409" y="12050"/>
                      <a:pt x="15537" y="12167"/>
                      <a:pt x="15795" y="12167"/>
                    </a:cubicBezTo>
                    <a:lnTo>
                      <a:pt x="21213" y="12167"/>
                    </a:lnTo>
                    <a:cubicBezTo>
                      <a:pt x="21470" y="12167"/>
                      <a:pt x="21600" y="12050"/>
                      <a:pt x="21600" y="11813"/>
                    </a:cubicBezTo>
                    <a:cubicBezTo>
                      <a:pt x="21600" y="11577"/>
                      <a:pt x="21470" y="11458"/>
                      <a:pt x="21213" y="1145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91" name="Shape 91"/>
              <p:cNvSpPr/>
              <p:nvPr/>
            </p:nvSpPr>
            <p:spPr>
              <a:xfrm>
                <a:off x="592908" y="72035"/>
                <a:ext cx="44769" cy="20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802" y="11979"/>
                    </a:moveTo>
                    <a:cubicBezTo>
                      <a:pt x="15493" y="11979"/>
                      <a:pt x="14427" y="10116"/>
                      <a:pt x="14427" y="7815"/>
                    </a:cubicBezTo>
                    <a:cubicBezTo>
                      <a:pt x="14427" y="5520"/>
                      <a:pt x="15493" y="3657"/>
                      <a:pt x="16802" y="3657"/>
                    </a:cubicBezTo>
                    <a:cubicBezTo>
                      <a:pt x="18118" y="3657"/>
                      <a:pt x="19185" y="5520"/>
                      <a:pt x="19185" y="7815"/>
                    </a:cubicBezTo>
                    <a:cubicBezTo>
                      <a:pt x="19185" y="10116"/>
                      <a:pt x="18118" y="11979"/>
                      <a:pt x="16802" y="11979"/>
                    </a:cubicBezTo>
                    <a:close/>
                    <a:moveTo>
                      <a:pt x="10799" y="0"/>
                    </a:moveTo>
                    <a:cubicBezTo>
                      <a:pt x="4837" y="0"/>
                      <a:pt x="0" y="4833"/>
                      <a:pt x="0" y="10803"/>
                    </a:cubicBezTo>
                    <a:cubicBezTo>
                      <a:pt x="0" y="16767"/>
                      <a:pt x="4837" y="21600"/>
                      <a:pt x="10799" y="21600"/>
                    </a:cubicBezTo>
                    <a:cubicBezTo>
                      <a:pt x="16761" y="21600"/>
                      <a:pt x="21600" y="16767"/>
                      <a:pt x="21600" y="10803"/>
                    </a:cubicBezTo>
                    <a:cubicBezTo>
                      <a:pt x="21600" y="4833"/>
                      <a:pt x="16761" y="0"/>
                      <a:pt x="107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  <p:sp>
        <p:nvSpPr>
          <p:cNvPr id="94" name="Shape 94"/>
          <p:cNvSpPr>
            <a:spLocks noGrp="1"/>
          </p:cNvSpPr>
          <p:nvPr>
            <p:ph type="title"/>
          </p:nvPr>
        </p:nvSpPr>
        <p:spPr>
          <a:xfrm>
            <a:off x="744729" y="179682"/>
            <a:ext cx="7654543" cy="741978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212830"/>
                </a:solidFill>
              </a:rPr>
              <a:t>Title Text</a:t>
            </a:r>
          </a:p>
        </p:txBody>
      </p:sp>
      <p:sp>
        <p:nvSpPr>
          <p:cNvPr id="95" name="Shape 95"/>
          <p:cNvSpPr>
            <a:spLocks noGrp="1"/>
          </p:cNvSpPr>
          <p:nvPr>
            <p:ph type="body" idx="1"/>
          </p:nvPr>
        </p:nvSpPr>
        <p:spPr>
          <a:xfrm>
            <a:off x="744729" y="823065"/>
            <a:ext cx="6278404" cy="793751"/>
          </a:xfrm>
          <a:prstGeom prst="rect">
            <a:avLst/>
          </a:prstGeom>
        </p:spPr>
        <p:txBody>
          <a:bodyPr/>
          <a:lstStyle>
            <a:lvl1pPr algn="l"/>
            <a:lvl2pPr algn="l"/>
            <a:lvl3pPr algn="l"/>
            <a:lvl4pPr algn="l"/>
            <a:lvl5pPr algn="l"/>
          </a:lstStyle>
          <a:p>
            <a:pPr lvl="0">
              <a:defRPr sz="1800"/>
            </a:pPr>
            <a:r>
              <a:rPr sz="600"/>
              <a:t>Body Level One</a:t>
            </a:r>
          </a:p>
          <a:p>
            <a:pPr lvl="1">
              <a:defRPr sz="1800"/>
            </a:pPr>
            <a:r>
              <a:rPr sz="600"/>
              <a:t>Body Level Two</a:t>
            </a:r>
          </a:p>
          <a:p>
            <a:pPr lvl="2">
              <a:defRPr sz="1800"/>
            </a:pPr>
            <a:r>
              <a:rPr sz="600"/>
              <a:t>Body Level Three</a:t>
            </a:r>
          </a:p>
          <a:p>
            <a:pPr lvl="3">
              <a:defRPr sz="1800"/>
            </a:pPr>
            <a:r>
              <a:rPr sz="600"/>
              <a:t>Body Level Four</a:t>
            </a:r>
          </a:p>
          <a:p>
            <a:pPr lvl="4">
              <a:defRPr sz="1800"/>
            </a:pPr>
            <a:r>
              <a:rPr sz="600"/>
              <a:t>Body Level Five</a:t>
            </a:r>
          </a:p>
        </p:txBody>
      </p:sp>
      <p:sp>
        <p:nvSpPr>
          <p:cNvPr id="96" name="Shape 96"/>
          <p:cNvSpPr>
            <a:spLocks noGrp="1"/>
          </p:cNvSpPr>
          <p:nvPr>
            <p:ph type="sldNum" sz="quarter" idx="2"/>
          </p:nvPr>
        </p:nvSpPr>
        <p:spPr>
          <a:xfrm>
            <a:off x="8639007" y="6578600"/>
            <a:ext cx="139430" cy="203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grpSp>
        <p:nvGrpSpPr>
          <p:cNvPr id="99" name="Group 99">
            <a:hlinkClick r:id="" action="ppaction://hlinkshowjump?jump=previousslide"/>
          </p:cNvPr>
          <p:cNvGrpSpPr/>
          <p:nvPr/>
        </p:nvGrpSpPr>
        <p:grpSpPr>
          <a:xfrm>
            <a:off x="8488688" y="6575220"/>
            <a:ext cx="109845" cy="146460"/>
            <a:chOff x="0" y="0"/>
            <a:chExt cx="292918" cy="292918"/>
          </a:xfrm>
        </p:grpSpPr>
        <p:sp>
          <p:nvSpPr>
            <p:cNvPr id="97" name="Shape 97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98" name="Shape 98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102" name="Group 102">
            <a:hlinkClick r:id="" action="ppaction://hlinkshowjump?jump=nextslide"/>
          </p:cNvPr>
          <p:cNvGrpSpPr/>
          <p:nvPr/>
        </p:nvGrpSpPr>
        <p:grpSpPr>
          <a:xfrm flipH="1">
            <a:off x="8807776" y="6575220"/>
            <a:ext cx="109845" cy="146460"/>
            <a:chOff x="0" y="0"/>
            <a:chExt cx="292918" cy="292918"/>
          </a:xfrm>
        </p:grpSpPr>
        <p:sp>
          <p:nvSpPr>
            <p:cNvPr id="100" name="Shape 100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101" name="Shape 101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0351248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/>
          </p:cNvSpPr>
          <p:nvPr>
            <p:ph type="title"/>
          </p:nvPr>
        </p:nvSpPr>
        <p:spPr>
          <a:xfrm>
            <a:off x="744729" y="179682"/>
            <a:ext cx="7654543" cy="741978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212830"/>
                </a:solidFill>
              </a:rPr>
              <a:t>Title Text</a:t>
            </a:r>
          </a:p>
        </p:txBody>
      </p:sp>
      <p:sp>
        <p:nvSpPr>
          <p:cNvPr id="105" name="Shape 105"/>
          <p:cNvSpPr>
            <a:spLocks noGrp="1"/>
          </p:cNvSpPr>
          <p:nvPr>
            <p:ph type="body" idx="1"/>
          </p:nvPr>
        </p:nvSpPr>
        <p:spPr>
          <a:xfrm>
            <a:off x="1432799" y="823065"/>
            <a:ext cx="6278404" cy="793751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00"/>
              <a:t>Body Level One</a:t>
            </a:r>
          </a:p>
          <a:p>
            <a:pPr lvl="1">
              <a:defRPr sz="1800"/>
            </a:pPr>
            <a:r>
              <a:rPr sz="600"/>
              <a:t>Body Level Two</a:t>
            </a:r>
          </a:p>
          <a:p>
            <a:pPr lvl="2">
              <a:defRPr sz="1800"/>
            </a:pPr>
            <a:r>
              <a:rPr sz="600"/>
              <a:t>Body Level Three</a:t>
            </a:r>
          </a:p>
          <a:p>
            <a:pPr lvl="3">
              <a:defRPr sz="1800"/>
            </a:pPr>
            <a:r>
              <a:rPr sz="600"/>
              <a:t>Body Level Four</a:t>
            </a:r>
          </a:p>
          <a:p>
            <a:pPr lvl="4">
              <a:defRPr sz="1800"/>
            </a:pPr>
            <a:r>
              <a:rPr sz="6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840111650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 5">
    <p:bg>
      <p:bgPr>
        <a:solidFill>
          <a:srgbClr val="2128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/>
          </p:cNvSpPr>
          <p:nvPr>
            <p:ph type="title"/>
          </p:nvPr>
        </p:nvSpPr>
        <p:spPr>
          <a:xfrm>
            <a:off x="744729" y="3280407"/>
            <a:ext cx="7654543" cy="741978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FFFFFF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108" name="Shape 108"/>
          <p:cNvSpPr>
            <a:spLocks noGrp="1"/>
          </p:cNvSpPr>
          <p:nvPr>
            <p:ph type="body" idx="1"/>
          </p:nvPr>
        </p:nvSpPr>
        <p:spPr>
          <a:xfrm>
            <a:off x="744729" y="3923790"/>
            <a:ext cx="6278404" cy="79375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  <a:lvl2pPr algn="l"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2pPr>
            <a:lvl3pPr algn="l"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3pPr>
            <a:lvl4pPr algn="l"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4pPr>
            <a:lvl5pPr algn="l"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008996166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/>
          </p:cNvSpPr>
          <p:nvPr>
            <p:ph type="title"/>
          </p:nvPr>
        </p:nvSpPr>
        <p:spPr>
          <a:xfrm>
            <a:off x="744729" y="2710434"/>
            <a:ext cx="7654543" cy="741978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212830"/>
                </a:solidFill>
              </a:rPr>
              <a:t>Title Text</a:t>
            </a:r>
          </a:p>
        </p:txBody>
      </p:sp>
      <p:sp>
        <p:nvSpPr>
          <p:cNvPr id="63" name="Shape 63"/>
          <p:cNvSpPr>
            <a:spLocks noGrp="1"/>
          </p:cNvSpPr>
          <p:nvPr>
            <p:ph type="body" idx="1"/>
          </p:nvPr>
        </p:nvSpPr>
        <p:spPr>
          <a:xfrm>
            <a:off x="744729" y="3353817"/>
            <a:ext cx="6278404" cy="793751"/>
          </a:xfrm>
          <a:prstGeom prst="rect">
            <a:avLst/>
          </a:prstGeom>
        </p:spPr>
        <p:txBody>
          <a:bodyPr/>
          <a:lstStyle>
            <a:lvl1pPr algn="l"/>
            <a:lvl2pPr algn="l"/>
            <a:lvl3pPr algn="l"/>
            <a:lvl4pPr algn="l"/>
            <a:lvl5pPr algn="l"/>
          </a:lstStyle>
          <a:p>
            <a:pPr lvl="0">
              <a:defRPr sz="1800"/>
            </a:pPr>
            <a:r>
              <a:rPr sz="600"/>
              <a:t>Body Level One</a:t>
            </a:r>
          </a:p>
          <a:p>
            <a:pPr lvl="1">
              <a:defRPr sz="1800"/>
            </a:pPr>
            <a:r>
              <a:rPr sz="600"/>
              <a:t>Body Level Two</a:t>
            </a:r>
          </a:p>
          <a:p>
            <a:pPr lvl="2">
              <a:defRPr sz="1800"/>
            </a:pPr>
            <a:r>
              <a:rPr sz="600"/>
              <a:t>Body Level Three</a:t>
            </a:r>
          </a:p>
          <a:p>
            <a:pPr lvl="3">
              <a:defRPr sz="1800"/>
            </a:pPr>
            <a:r>
              <a:rPr sz="600"/>
              <a:t>Body Level Four</a:t>
            </a:r>
          </a:p>
          <a:p>
            <a:pPr lvl="4">
              <a:defRPr sz="1800"/>
            </a:pPr>
            <a:r>
              <a:rPr sz="6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315812238"/>
      </p:ext>
    </p:extLst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 10">
    <p:bg>
      <p:bgPr>
        <a:solidFill>
          <a:srgbClr val="2128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title"/>
          </p:nvPr>
        </p:nvSpPr>
        <p:spPr>
          <a:xfrm>
            <a:off x="744729" y="147420"/>
            <a:ext cx="7654543" cy="741978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FFFFFF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111" name="Shape 111"/>
          <p:cNvSpPr>
            <a:spLocks noGrp="1"/>
          </p:cNvSpPr>
          <p:nvPr>
            <p:ph type="body" idx="1"/>
          </p:nvPr>
        </p:nvSpPr>
        <p:spPr>
          <a:xfrm>
            <a:off x="5235908" y="418040"/>
            <a:ext cx="3497942" cy="79375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  <a:lvl2pPr algn="l"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2pPr>
            <a:lvl3pPr algn="l"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3pPr>
            <a:lvl4pPr algn="l"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4pPr>
            <a:lvl5pPr algn="l"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550733965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Only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>
            <a:spLocks noGrp="1"/>
          </p:cNvSpPr>
          <p:nvPr>
            <p:ph type="title"/>
          </p:nvPr>
        </p:nvSpPr>
        <p:spPr>
          <a:xfrm>
            <a:off x="744729" y="179682"/>
            <a:ext cx="7654543" cy="741978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212830"/>
                </a:solidFill>
              </a:rPr>
              <a:t>Title Text</a:t>
            </a:r>
          </a:p>
        </p:txBody>
      </p:sp>
      <p:sp>
        <p:nvSpPr>
          <p:cNvPr id="114" name="Shape 11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00"/>
              <a:t>Body Level One</a:t>
            </a:r>
          </a:p>
          <a:p>
            <a:pPr lvl="1">
              <a:defRPr sz="1800"/>
            </a:pPr>
            <a:r>
              <a:rPr sz="600"/>
              <a:t>Body Level Two</a:t>
            </a:r>
          </a:p>
          <a:p>
            <a:pPr lvl="2">
              <a:defRPr sz="1800"/>
            </a:pPr>
            <a:r>
              <a:rPr sz="600"/>
              <a:t>Body Level Three</a:t>
            </a:r>
          </a:p>
          <a:p>
            <a:pPr lvl="3">
              <a:defRPr sz="1800"/>
            </a:pPr>
            <a:r>
              <a:rPr sz="600"/>
              <a:t>Body Level Four</a:t>
            </a:r>
          </a:p>
          <a:p>
            <a:pPr lvl="4">
              <a:defRPr sz="1800"/>
            </a:pPr>
            <a:r>
              <a:rPr sz="6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678453046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744729" y="179682"/>
            <a:ext cx="7654543" cy="741978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212830"/>
                </a:solidFill>
              </a:rPr>
              <a:t>Title Text</a:t>
            </a:r>
          </a:p>
        </p:txBody>
      </p:sp>
      <p:sp>
        <p:nvSpPr>
          <p:cNvPr id="117" name="Shape 11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00"/>
              <a:t>Body Level One</a:t>
            </a:r>
          </a:p>
          <a:p>
            <a:pPr lvl="1">
              <a:defRPr sz="1800"/>
            </a:pPr>
            <a:r>
              <a:rPr sz="600"/>
              <a:t>Body Level Two</a:t>
            </a:r>
          </a:p>
          <a:p>
            <a:pPr lvl="2">
              <a:defRPr sz="1800"/>
            </a:pPr>
            <a:r>
              <a:rPr sz="600"/>
              <a:t>Body Level Three</a:t>
            </a:r>
          </a:p>
          <a:p>
            <a:pPr lvl="3">
              <a:defRPr sz="1800"/>
            </a:pPr>
            <a:r>
              <a:rPr sz="600"/>
              <a:t>Body Level Four</a:t>
            </a:r>
          </a:p>
          <a:p>
            <a:pPr lvl="4">
              <a:defRPr sz="1800"/>
            </a:pPr>
            <a:r>
              <a:rPr sz="600"/>
              <a:t>Body Level Five</a:t>
            </a:r>
          </a:p>
        </p:txBody>
      </p:sp>
      <p:sp>
        <p:nvSpPr>
          <p:cNvPr id="118" name="Shape 118"/>
          <p:cNvSpPr>
            <a:spLocks noGrp="1"/>
          </p:cNvSpPr>
          <p:nvPr>
            <p:ph type="sldNum" sz="quarter" idx="2"/>
          </p:nvPr>
        </p:nvSpPr>
        <p:spPr>
          <a:xfrm>
            <a:off x="8639007" y="6578600"/>
            <a:ext cx="139430" cy="203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grpSp>
        <p:nvGrpSpPr>
          <p:cNvPr id="121" name="Group 121">
            <a:hlinkClick r:id="" action="ppaction://hlinkshowjump?jump=previousslide"/>
          </p:cNvPr>
          <p:cNvGrpSpPr/>
          <p:nvPr/>
        </p:nvGrpSpPr>
        <p:grpSpPr>
          <a:xfrm>
            <a:off x="8488688" y="6575220"/>
            <a:ext cx="109845" cy="146460"/>
            <a:chOff x="0" y="0"/>
            <a:chExt cx="292918" cy="292918"/>
          </a:xfrm>
        </p:grpSpPr>
        <p:sp>
          <p:nvSpPr>
            <p:cNvPr id="119" name="Shape 119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120" name="Shape 120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124" name="Group 124">
            <a:hlinkClick r:id="" action="ppaction://hlinkshowjump?jump=nextslide"/>
          </p:cNvPr>
          <p:cNvGrpSpPr/>
          <p:nvPr/>
        </p:nvGrpSpPr>
        <p:grpSpPr>
          <a:xfrm flipH="1">
            <a:off x="8807776" y="6575220"/>
            <a:ext cx="109845" cy="146460"/>
            <a:chOff x="0" y="0"/>
            <a:chExt cx="292918" cy="292918"/>
          </a:xfrm>
        </p:grpSpPr>
        <p:sp>
          <p:nvSpPr>
            <p:cNvPr id="122" name="Shape 122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123" name="Shape 123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132" name="Group 132"/>
          <p:cNvGrpSpPr/>
          <p:nvPr/>
        </p:nvGrpSpPr>
        <p:grpSpPr>
          <a:xfrm>
            <a:off x="206257" y="6579295"/>
            <a:ext cx="652434" cy="198656"/>
            <a:chOff x="0" y="0"/>
            <a:chExt cx="1739821" cy="397311"/>
          </a:xfrm>
        </p:grpSpPr>
        <p:grpSp>
          <p:nvGrpSpPr>
            <p:cNvPr id="127" name="Group 127"/>
            <p:cNvGrpSpPr/>
            <p:nvPr/>
          </p:nvGrpSpPr>
          <p:grpSpPr>
            <a:xfrm>
              <a:off x="0" y="16976"/>
              <a:ext cx="378730" cy="275796"/>
              <a:chOff x="0" y="0"/>
              <a:chExt cx="378729" cy="275794"/>
            </a:xfrm>
          </p:grpSpPr>
          <p:sp>
            <p:nvSpPr>
              <p:cNvPr id="125" name="Shape 125"/>
              <p:cNvSpPr/>
              <p:nvPr/>
            </p:nvSpPr>
            <p:spPr>
              <a:xfrm>
                <a:off x="105200" y="0"/>
                <a:ext cx="273530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7316"/>
                    </a:moveTo>
                    <a:cubicBezTo>
                      <a:pt x="21600" y="19682"/>
                      <a:pt x="20404" y="21600"/>
                      <a:pt x="18928" y="21600"/>
                    </a:cubicBezTo>
                    <a:cubicBezTo>
                      <a:pt x="17453" y="21600"/>
                      <a:pt x="16257" y="19682"/>
                      <a:pt x="16257" y="17316"/>
                    </a:cubicBezTo>
                    <a:cubicBezTo>
                      <a:pt x="16257" y="12492"/>
                      <a:pt x="13809" y="8567"/>
                      <a:pt x="10800" y="8567"/>
                    </a:cubicBezTo>
                    <a:cubicBezTo>
                      <a:pt x="7791" y="8567"/>
                      <a:pt x="5343" y="12492"/>
                      <a:pt x="5343" y="17316"/>
                    </a:cubicBezTo>
                    <a:cubicBezTo>
                      <a:pt x="5343" y="19682"/>
                      <a:pt x="4147" y="21600"/>
                      <a:pt x="2672" y="21600"/>
                    </a:cubicBezTo>
                    <a:cubicBezTo>
                      <a:pt x="1197" y="21600"/>
                      <a:pt x="0" y="19682"/>
                      <a:pt x="0" y="17316"/>
                    </a:cubicBezTo>
                    <a:cubicBezTo>
                      <a:pt x="0" y="12691"/>
                      <a:pt x="1123" y="8343"/>
                      <a:pt x="3163" y="5072"/>
                    </a:cubicBezTo>
                    <a:cubicBezTo>
                      <a:pt x="5204" y="1801"/>
                      <a:pt x="7915" y="0"/>
                      <a:pt x="10800" y="0"/>
                    </a:cubicBezTo>
                    <a:cubicBezTo>
                      <a:pt x="13685" y="0"/>
                      <a:pt x="16397" y="1801"/>
                      <a:pt x="18437" y="5072"/>
                    </a:cubicBezTo>
                    <a:cubicBezTo>
                      <a:pt x="20477" y="8343"/>
                      <a:pt x="21600" y="12691"/>
                      <a:pt x="21600" y="17316"/>
                    </a:cubicBezTo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26" name="Shape 126"/>
              <p:cNvSpPr/>
              <p:nvPr/>
            </p:nvSpPr>
            <p:spPr>
              <a:xfrm>
                <a:off x="0" y="105200"/>
                <a:ext cx="273528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003" y="6600"/>
                    </a:moveTo>
                    <a:cubicBezTo>
                      <a:pt x="17003" y="3730"/>
                      <a:pt x="18459" y="1393"/>
                      <a:pt x="20250" y="1393"/>
                    </a:cubicBezTo>
                    <a:cubicBezTo>
                      <a:pt x="20499" y="1393"/>
                      <a:pt x="20740" y="1442"/>
                      <a:pt x="20972" y="1527"/>
                    </a:cubicBezTo>
                    <a:cubicBezTo>
                      <a:pt x="20482" y="594"/>
                      <a:pt x="19749" y="0"/>
                      <a:pt x="18928" y="0"/>
                    </a:cubicBezTo>
                    <a:cubicBezTo>
                      <a:pt x="17453" y="0"/>
                      <a:pt x="16257" y="1918"/>
                      <a:pt x="16257" y="4284"/>
                    </a:cubicBezTo>
                    <a:cubicBezTo>
                      <a:pt x="16257" y="6254"/>
                      <a:pt x="15844" y="8067"/>
                      <a:pt x="15156" y="9532"/>
                    </a:cubicBezTo>
                    <a:cubicBezTo>
                      <a:pt x="16156" y="9547"/>
                      <a:pt x="16966" y="10855"/>
                      <a:pt x="16966" y="12461"/>
                    </a:cubicBezTo>
                    <a:cubicBezTo>
                      <a:pt x="16966" y="14077"/>
                      <a:pt x="16146" y="15392"/>
                      <a:pt x="15138" y="15392"/>
                    </a:cubicBezTo>
                    <a:cubicBezTo>
                      <a:pt x="14130" y="15392"/>
                      <a:pt x="13310" y="14077"/>
                      <a:pt x="13310" y="12461"/>
                    </a:cubicBezTo>
                    <a:cubicBezTo>
                      <a:pt x="13310" y="12313"/>
                      <a:pt x="13319" y="12169"/>
                      <a:pt x="13333" y="12027"/>
                    </a:cubicBezTo>
                    <a:cubicBezTo>
                      <a:pt x="12575" y="12667"/>
                      <a:pt x="11714" y="13033"/>
                      <a:pt x="10800" y="13033"/>
                    </a:cubicBezTo>
                    <a:cubicBezTo>
                      <a:pt x="9907" y="13033"/>
                      <a:pt x="9065" y="12681"/>
                      <a:pt x="8321" y="12068"/>
                    </a:cubicBezTo>
                    <a:cubicBezTo>
                      <a:pt x="8331" y="12197"/>
                      <a:pt x="8339" y="12327"/>
                      <a:pt x="8339" y="12461"/>
                    </a:cubicBezTo>
                    <a:cubicBezTo>
                      <a:pt x="8339" y="14077"/>
                      <a:pt x="7519" y="15392"/>
                      <a:pt x="6511" y="15392"/>
                    </a:cubicBezTo>
                    <a:cubicBezTo>
                      <a:pt x="5503" y="15392"/>
                      <a:pt x="4683" y="14077"/>
                      <a:pt x="4683" y="12461"/>
                    </a:cubicBezTo>
                    <a:cubicBezTo>
                      <a:pt x="4683" y="10880"/>
                      <a:pt x="5468" y="9591"/>
                      <a:pt x="6446" y="9535"/>
                    </a:cubicBezTo>
                    <a:cubicBezTo>
                      <a:pt x="5757" y="8071"/>
                      <a:pt x="5343" y="6255"/>
                      <a:pt x="5343" y="4284"/>
                    </a:cubicBezTo>
                    <a:cubicBezTo>
                      <a:pt x="5343" y="1918"/>
                      <a:pt x="4147" y="0"/>
                      <a:pt x="2671" y="0"/>
                    </a:cubicBezTo>
                    <a:cubicBezTo>
                      <a:pt x="1843" y="0"/>
                      <a:pt x="1103" y="605"/>
                      <a:pt x="613" y="1554"/>
                    </a:cubicBezTo>
                    <a:cubicBezTo>
                      <a:pt x="865" y="1453"/>
                      <a:pt x="1127" y="1393"/>
                      <a:pt x="1399" y="1393"/>
                    </a:cubicBezTo>
                    <a:cubicBezTo>
                      <a:pt x="3190" y="1393"/>
                      <a:pt x="4646" y="3730"/>
                      <a:pt x="4646" y="6600"/>
                    </a:cubicBezTo>
                    <a:cubicBezTo>
                      <a:pt x="4646" y="9472"/>
                      <a:pt x="3190" y="11808"/>
                      <a:pt x="1399" y="11808"/>
                    </a:cubicBezTo>
                    <a:cubicBezTo>
                      <a:pt x="1284" y="11808"/>
                      <a:pt x="1171" y="11799"/>
                      <a:pt x="1060" y="11780"/>
                    </a:cubicBezTo>
                    <a:cubicBezTo>
                      <a:pt x="1581" y="13519"/>
                      <a:pt x="2287" y="15123"/>
                      <a:pt x="3163" y="16528"/>
                    </a:cubicBezTo>
                    <a:cubicBezTo>
                      <a:pt x="4357" y="18443"/>
                      <a:pt x="5783" y="19849"/>
                      <a:pt x="7337" y="20690"/>
                    </a:cubicBezTo>
                    <a:cubicBezTo>
                      <a:pt x="7583" y="17880"/>
                      <a:pt x="9088" y="15708"/>
                      <a:pt x="10908" y="15708"/>
                    </a:cubicBezTo>
                    <a:cubicBezTo>
                      <a:pt x="12703" y="15708"/>
                      <a:pt x="14192" y="17823"/>
                      <a:pt x="14467" y="20580"/>
                    </a:cubicBezTo>
                    <a:cubicBezTo>
                      <a:pt x="15943" y="19728"/>
                      <a:pt x="17295" y="18359"/>
                      <a:pt x="18437" y="16528"/>
                    </a:cubicBezTo>
                    <a:cubicBezTo>
                      <a:pt x="19312" y="15125"/>
                      <a:pt x="20017" y="13522"/>
                      <a:pt x="20539" y="11785"/>
                    </a:cubicBezTo>
                    <a:cubicBezTo>
                      <a:pt x="20444" y="11799"/>
                      <a:pt x="20348" y="11808"/>
                      <a:pt x="20250" y="11808"/>
                    </a:cubicBezTo>
                    <a:cubicBezTo>
                      <a:pt x="18459" y="11808"/>
                      <a:pt x="17003" y="9472"/>
                      <a:pt x="17003" y="6600"/>
                    </a:cubicBezTo>
                    <a:close/>
                    <a:moveTo>
                      <a:pt x="21563" y="3598"/>
                    </a:moveTo>
                    <a:cubicBezTo>
                      <a:pt x="21191" y="3178"/>
                      <a:pt x="20738" y="2930"/>
                      <a:pt x="20250" y="2930"/>
                    </a:cubicBezTo>
                    <a:cubicBezTo>
                      <a:pt x="18988" y="2930"/>
                      <a:pt x="17961" y="4577"/>
                      <a:pt x="17961" y="6600"/>
                    </a:cubicBezTo>
                    <a:cubicBezTo>
                      <a:pt x="17961" y="8625"/>
                      <a:pt x="18988" y="10271"/>
                      <a:pt x="20250" y="10271"/>
                    </a:cubicBezTo>
                    <a:cubicBezTo>
                      <a:pt x="20507" y="10271"/>
                      <a:pt x="20753" y="10200"/>
                      <a:pt x="20983" y="10075"/>
                    </a:cubicBezTo>
                    <a:cubicBezTo>
                      <a:pt x="21388" y="8239"/>
                      <a:pt x="21600" y="6288"/>
                      <a:pt x="21600" y="4284"/>
                    </a:cubicBezTo>
                    <a:cubicBezTo>
                      <a:pt x="21600" y="4049"/>
                      <a:pt x="21585" y="3822"/>
                      <a:pt x="21563" y="3598"/>
                    </a:cubicBezTo>
                    <a:close/>
                    <a:moveTo>
                      <a:pt x="3688" y="6600"/>
                    </a:moveTo>
                    <a:cubicBezTo>
                      <a:pt x="3688" y="4577"/>
                      <a:pt x="2661" y="2930"/>
                      <a:pt x="1399" y="2930"/>
                    </a:cubicBezTo>
                    <a:cubicBezTo>
                      <a:pt x="886" y="2930"/>
                      <a:pt x="413" y="3205"/>
                      <a:pt x="31" y="3664"/>
                    </a:cubicBezTo>
                    <a:cubicBezTo>
                      <a:pt x="13" y="3867"/>
                      <a:pt x="0" y="4073"/>
                      <a:pt x="0" y="4284"/>
                    </a:cubicBezTo>
                    <a:cubicBezTo>
                      <a:pt x="0" y="6276"/>
                      <a:pt x="210" y="8216"/>
                      <a:pt x="610" y="10042"/>
                    </a:cubicBezTo>
                    <a:cubicBezTo>
                      <a:pt x="856" y="10188"/>
                      <a:pt x="1121" y="10271"/>
                      <a:pt x="1399" y="10271"/>
                    </a:cubicBezTo>
                    <a:cubicBezTo>
                      <a:pt x="2661" y="10271"/>
                      <a:pt x="3688" y="8625"/>
                      <a:pt x="3688" y="6600"/>
                    </a:cubicBezTo>
                    <a:close/>
                    <a:moveTo>
                      <a:pt x="5642" y="12461"/>
                    </a:moveTo>
                    <a:cubicBezTo>
                      <a:pt x="5642" y="13229"/>
                      <a:pt x="6032" y="13855"/>
                      <a:pt x="6511" y="13855"/>
                    </a:cubicBezTo>
                    <a:cubicBezTo>
                      <a:pt x="6991" y="13855"/>
                      <a:pt x="7380" y="13229"/>
                      <a:pt x="7380" y="12461"/>
                    </a:cubicBezTo>
                    <a:cubicBezTo>
                      <a:pt x="7380" y="11693"/>
                      <a:pt x="6991" y="11067"/>
                      <a:pt x="6511" y="11067"/>
                    </a:cubicBezTo>
                    <a:cubicBezTo>
                      <a:pt x="6032" y="11067"/>
                      <a:pt x="5642" y="11693"/>
                      <a:pt x="5642" y="12461"/>
                    </a:cubicBezTo>
                    <a:close/>
                    <a:moveTo>
                      <a:pt x="15138" y="13855"/>
                    </a:moveTo>
                    <a:cubicBezTo>
                      <a:pt x="15617" y="13855"/>
                      <a:pt x="16007" y="13229"/>
                      <a:pt x="16007" y="12461"/>
                    </a:cubicBezTo>
                    <a:cubicBezTo>
                      <a:pt x="16007" y="11693"/>
                      <a:pt x="15617" y="11067"/>
                      <a:pt x="15138" y="11067"/>
                    </a:cubicBezTo>
                    <a:cubicBezTo>
                      <a:pt x="14659" y="11067"/>
                      <a:pt x="14269" y="11693"/>
                      <a:pt x="14269" y="12461"/>
                    </a:cubicBezTo>
                    <a:cubicBezTo>
                      <a:pt x="14269" y="13229"/>
                      <a:pt x="14659" y="13855"/>
                      <a:pt x="15138" y="13855"/>
                    </a:cubicBezTo>
                    <a:close/>
                    <a:moveTo>
                      <a:pt x="10908" y="17245"/>
                    </a:moveTo>
                    <a:cubicBezTo>
                      <a:pt x="9525" y="17245"/>
                      <a:pt x="8387" y="18952"/>
                      <a:pt x="8268" y="21121"/>
                    </a:cubicBezTo>
                    <a:cubicBezTo>
                      <a:pt x="9088" y="21435"/>
                      <a:pt x="9936" y="21600"/>
                      <a:pt x="10800" y="21600"/>
                    </a:cubicBezTo>
                    <a:cubicBezTo>
                      <a:pt x="11738" y="21600"/>
                      <a:pt x="12658" y="21406"/>
                      <a:pt x="13542" y="21036"/>
                    </a:cubicBezTo>
                    <a:cubicBezTo>
                      <a:pt x="13399" y="18908"/>
                      <a:pt x="12273" y="17245"/>
                      <a:pt x="10908" y="1724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131" name="Group 131"/>
            <p:cNvGrpSpPr/>
            <p:nvPr/>
          </p:nvGrpSpPr>
          <p:grpSpPr>
            <a:xfrm>
              <a:off x="451491" y="-1"/>
              <a:ext cx="1288331" cy="397313"/>
              <a:chOff x="0" y="0"/>
              <a:chExt cx="1288330" cy="397311"/>
            </a:xfrm>
          </p:grpSpPr>
          <p:sp>
            <p:nvSpPr>
              <p:cNvPr id="128" name="Shape 128"/>
              <p:cNvSpPr/>
              <p:nvPr/>
            </p:nvSpPr>
            <p:spPr>
              <a:xfrm>
                <a:off x="0" y="0"/>
                <a:ext cx="1288331" cy="267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09" y="0"/>
                    </a:moveTo>
                    <a:cubicBezTo>
                      <a:pt x="11534" y="0"/>
                      <a:pt x="11413" y="501"/>
                      <a:pt x="11413" y="1340"/>
                    </a:cubicBezTo>
                    <a:cubicBezTo>
                      <a:pt x="11413" y="2179"/>
                      <a:pt x="11534" y="2681"/>
                      <a:pt x="11709" y="2681"/>
                    </a:cubicBezTo>
                    <a:lnTo>
                      <a:pt x="12014" y="2681"/>
                    </a:lnTo>
                    <a:lnTo>
                      <a:pt x="12014" y="18319"/>
                    </a:lnTo>
                    <a:lnTo>
                      <a:pt x="11709" y="18319"/>
                    </a:lnTo>
                    <a:cubicBezTo>
                      <a:pt x="11534" y="18319"/>
                      <a:pt x="11413" y="18820"/>
                      <a:pt x="11413" y="19659"/>
                    </a:cubicBezTo>
                    <a:cubicBezTo>
                      <a:pt x="11413" y="20498"/>
                      <a:pt x="11534" y="21000"/>
                      <a:pt x="11709" y="21000"/>
                    </a:cubicBezTo>
                    <a:lnTo>
                      <a:pt x="12960" y="21000"/>
                    </a:lnTo>
                    <a:cubicBezTo>
                      <a:pt x="13134" y="21000"/>
                      <a:pt x="13256" y="20498"/>
                      <a:pt x="13256" y="19659"/>
                    </a:cubicBezTo>
                    <a:cubicBezTo>
                      <a:pt x="13256" y="18820"/>
                      <a:pt x="13134" y="18319"/>
                      <a:pt x="12960" y="18319"/>
                    </a:cubicBezTo>
                    <a:lnTo>
                      <a:pt x="12571" y="18319"/>
                    </a:lnTo>
                    <a:lnTo>
                      <a:pt x="12571" y="2681"/>
                    </a:lnTo>
                    <a:lnTo>
                      <a:pt x="13613" y="2681"/>
                    </a:lnTo>
                    <a:cubicBezTo>
                      <a:pt x="13871" y="2681"/>
                      <a:pt x="14055" y="3073"/>
                      <a:pt x="14179" y="3686"/>
                    </a:cubicBezTo>
                    <a:cubicBezTo>
                      <a:pt x="14303" y="4297"/>
                      <a:pt x="14368" y="5355"/>
                      <a:pt x="14368" y="6730"/>
                    </a:cubicBezTo>
                    <a:cubicBezTo>
                      <a:pt x="14368" y="8105"/>
                      <a:pt x="14303" y="9163"/>
                      <a:pt x="14179" y="9774"/>
                    </a:cubicBezTo>
                    <a:cubicBezTo>
                      <a:pt x="14055" y="10387"/>
                      <a:pt x="13871" y="10723"/>
                      <a:pt x="13613" y="10723"/>
                    </a:cubicBezTo>
                    <a:lnTo>
                      <a:pt x="13123" y="10723"/>
                    </a:lnTo>
                    <a:cubicBezTo>
                      <a:pt x="12948" y="10723"/>
                      <a:pt x="12826" y="11225"/>
                      <a:pt x="12826" y="12064"/>
                    </a:cubicBezTo>
                    <a:cubicBezTo>
                      <a:pt x="12826" y="12903"/>
                      <a:pt x="12948" y="13404"/>
                      <a:pt x="13123" y="13404"/>
                    </a:cubicBezTo>
                    <a:lnTo>
                      <a:pt x="13613" y="13404"/>
                    </a:lnTo>
                    <a:cubicBezTo>
                      <a:pt x="14043" y="13404"/>
                      <a:pt x="14378" y="12863"/>
                      <a:pt x="14612" y="11673"/>
                    </a:cubicBezTo>
                    <a:cubicBezTo>
                      <a:pt x="14842" y="10498"/>
                      <a:pt x="14960" y="8860"/>
                      <a:pt x="14960" y="6744"/>
                    </a:cubicBezTo>
                    <a:cubicBezTo>
                      <a:pt x="14960" y="4628"/>
                      <a:pt x="14842" y="2962"/>
                      <a:pt x="14612" y="1787"/>
                    </a:cubicBezTo>
                    <a:cubicBezTo>
                      <a:pt x="14378" y="597"/>
                      <a:pt x="14043" y="0"/>
                      <a:pt x="13613" y="0"/>
                    </a:cubicBezTo>
                    <a:lnTo>
                      <a:pt x="11709" y="0"/>
                    </a:lnTo>
                    <a:close/>
                    <a:moveTo>
                      <a:pt x="84" y="2052"/>
                    </a:moveTo>
                    <a:cubicBezTo>
                      <a:pt x="27" y="2052"/>
                      <a:pt x="0" y="2199"/>
                      <a:pt x="0" y="2471"/>
                    </a:cubicBezTo>
                    <a:cubicBezTo>
                      <a:pt x="0" y="2746"/>
                      <a:pt x="27" y="2876"/>
                      <a:pt x="84" y="2876"/>
                    </a:cubicBezTo>
                    <a:lnTo>
                      <a:pt x="482" y="2876"/>
                    </a:lnTo>
                    <a:cubicBezTo>
                      <a:pt x="539" y="2876"/>
                      <a:pt x="569" y="3009"/>
                      <a:pt x="569" y="3281"/>
                    </a:cubicBezTo>
                    <a:lnTo>
                      <a:pt x="569" y="19952"/>
                    </a:lnTo>
                    <a:cubicBezTo>
                      <a:pt x="569" y="20226"/>
                      <a:pt x="539" y="20357"/>
                      <a:pt x="482" y="20357"/>
                    </a:cubicBezTo>
                    <a:lnTo>
                      <a:pt x="84" y="20357"/>
                    </a:lnTo>
                    <a:cubicBezTo>
                      <a:pt x="27" y="20357"/>
                      <a:pt x="0" y="20490"/>
                      <a:pt x="0" y="20762"/>
                    </a:cubicBezTo>
                    <a:cubicBezTo>
                      <a:pt x="0" y="21036"/>
                      <a:pt x="27" y="21181"/>
                      <a:pt x="84" y="21181"/>
                    </a:cubicBezTo>
                    <a:lnTo>
                      <a:pt x="1335" y="21181"/>
                    </a:lnTo>
                    <a:cubicBezTo>
                      <a:pt x="1393" y="21181"/>
                      <a:pt x="1420" y="21036"/>
                      <a:pt x="1420" y="20762"/>
                    </a:cubicBezTo>
                    <a:cubicBezTo>
                      <a:pt x="1420" y="20490"/>
                      <a:pt x="1393" y="20357"/>
                      <a:pt x="1335" y="20357"/>
                    </a:cubicBezTo>
                    <a:lnTo>
                      <a:pt x="825" y="20357"/>
                    </a:lnTo>
                    <a:cubicBezTo>
                      <a:pt x="768" y="20357"/>
                      <a:pt x="737" y="20226"/>
                      <a:pt x="737" y="19952"/>
                    </a:cubicBezTo>
                    <a:lnTo>
                      <a:pt x="737" y="3965"/>
                    </a:lnTo>
                    <a:cubicBezTo>
                      <a:pt x="737" y="3820"/>
                      <a:pt x="744" y="3750"/>
                      <a:pt x="755" y="3742"/>
                    </a:cubicBezTo>
                    <a:cubicBezTo>
                      <a:pt x="766" y="3733"/>
                      <a:pt x="776" y="3753"/>
                      <a:pt x="784" y="3826"/>
                    </a:cubicBezTo>
                    <a:lnTo>
                      <a:pt x="2375" y="20762"/>
                    </a:lnTo>
                    <a:cubicBezTo>
                      <a:pt x="2401" y="21036"/>
                      <a:pt x="2443" y="21181"/>
                      <a:pt x="2500" y="21181"/>
                    </a:cubicBezTo>
                    <a:cubicBezTo>
                      <a:pt x="2557" y="21181"/>
                      <a:pt x="2598" y="21036"/>
                      <a:pt x="2625" y="20762"/>
                    </a:cubicBezTo>
                    <a:lnTo>
                      <a:pt x="4215" y="3826"/>
                    </a:lnTo>
                    <a:cubicBezTo>
                      <a:pt x="4223" y="3753"/>
                      <a:pt x="4233" y="3733"/>
                      <a:pt x="4245" y="3742"/>
                    </a:cubicBezTo>
                    <a:cubicBezTo>
                      <a:pt x="4256" y="3750"/>
                      <a:pt x="4259" y="3820"/>
                      <a:pt x="4259" y="3965"/>
                    </a:cubicBezTo>
                    <a:lnTo>
                      <a:pt x="4259" y="19952"/>
                    </a:lnTo>
                    <a:cubicBezTo>
                      <a:pt x="4259" y="20226"/>
                      <a:pt x="4231" y="20357"/>
                      <a:pt x="4175" y="20357"/>
                    </a:cubicBezTo>
                    <a:lnTo>
                      <a:pt x="3664" y="20357"/>
                    </a:lnTo>
                    <a:cubicBezTo>
                      <a:pt x="3607" y="20357"/>
                      <a:pt x="3580" y="20490"/>
                      <a:pt x="3580" y="20762"/>
                    </a:cubicBezTo>
                    <a:cubicBezTo>
                      <a:pt x="3580" y="21036"/>
                      <a:pt x="3607" y="21181"/>
                      <a:pt x="3664" y="21181"/>
                    </a:cubicBezTo>
                    <a:lnTo>
                      <a:pt x="4912" y="21181"/>
                    </a:lnTo>
                    <a:cubicBezTo>
                      <a:pt x="4969" y="21181"/>
                      <a:pt x="4999" y="21036"/>
                      <a:pt x="4999" y="20762"/>
                    </a:cubicBezTo>
                    <a:cubicBezTo>
                      <a:pt x="4999" y="20490"/>
                      <a:pt x="4969" y="20357"/>
                      <a:pt x="4912" y="20357"/>
                    </a:cubicBezTo>
                    <a:lnTo>
                      <a:pt x="4517" y="20357"/>
                    </a:lnTo>
                    <a:cubicBezTo>
                      <a:pt x="4460" y="20357"/>
                      <a:pt x="4430" y="20226"/>
                      <a:pt x="4430" y="19952"/>
                    </a:cubicBezTo>
                    <a:lnTo>
                      <a:pt x="4430" y="3281"/>
                    </a:lnTo>
                    <a:cubicBezTo>
                      <a:pt x="4430" y="3009"/>
                      <a:pt x="4460" y="2876"/>
                      <a:pt x="4517" y="2876"/>
                    </a:cubicBezTo>
                    <a:lnTo>
                      <a:pt x="4912" y="2876"/>
                    </a:lnTo>
                    <a:cubicBezTo>
                      <a:pt x="4969" y="2876"/>
                      <a:pt x="4999" y="2746"/>
                      <a:pt x="4999" y="2471"/>
                    </a:cubicBezTo>
                    <a:cubicBezTo>
                      <a:pt x="4999" y="2199"/>
                      <a:pt x="4969" y="2052"/>
                      <a:pt x="4912" y="2052"/>
                    </a:cubicBezTo>
                    <a:lnTo>
                      <a:pt x="4288" y="2052"/>
                    </a:lnTo>
                    <a:cubicBezTo>
                      <a:pt x="4246" y="2052"/>
                      <a:pt x="4216" y="2090"/>
                      <a:pt x="4195" y="2164"/>
                    </a:cubicBezTo>
                    <a:cubicBezTo>
                      <a:pt x="4174" y="2235"/>
                      <a:pt x="4157" y="2344"/>
                      <a:pt x="4146" y="2471"/>
                    </a:cubicBezTo>
                    <a:lnTo>
                      <a:pt x="2555" y="19408"/>
                    </a:lnTo>
                    <a:cubicBezTo>
                      <a:pt x="2517" y="19790"/>
                      <a:pt x="2479" y="19790"/>
                      <a:pt x="2442" y="19408"/>
                    </a:cubicBezTo>
                    <a:lnTo>
                      <a:pt x="851" y="2471"/>
                    </a:lnTo>
                    <a:cubicBezTo>
                      <a:pt x="839" y="2344"/>
                      <a:pt x="825" y="2235"/>
                      <a:pt x="804" y="2164"/>
                    </a:cubicBezTo>
                    <a:cubicBezTo>
                      <a:pt x="783" y="2090"/>
                      <a:pt x="753" y="2052"/>
                      <a:pt x="711" y="2052"/>
                    </a:cubicBezTo>
                    <a:lnTo>
                      <a:pt x="84" y="2052"/>
                    </a:lnTo>
                    <a:close/>
                    <a:moveTo>
                      <a:pt x="17277" y="5222"/>
                    </a:moveTo>
                    <a:cubicBezTo>
                      <a:pt x="17138" y="5222"/>
                      <a:pt x="17008" y="5330"/>
                      <a:pt x="16885" y="5557"/>
                    </a:cubicBezTo>
                    <a:cubicBezTo>
                      <a:pt x="16772" y="5765"/>
                      <a:pt x="16666" y="6030"/>
                      <a:pt x="16575" y="6325"/>
                    </a:cubicBezTo>
                    <a:cubicBezTo>
                      <a:pt x="16535" y="6450"/>
                      <a:pt x="16500" y="6511"/>
                      <a:pt x="16464" y="6646"/>
                    </a:cubicBezTo>
                    <a:cubicBezTo>
                      <a:pt x="16446" y="5920"/>
                      <a:pt x="16331" y="5362"/>
                      <a:pt x="16171" y="5362"/>
                    </a:cubicBezTo>
                    <a:lnTo>
                      <a:pt x="15602" y="5362"/>
                    </a:lnTo>
                    <a:cubicBezTo>
                      <a:pt x="15427" y="5362"/>
                      <a:pt x="15306" y="6087"/>
                      <a:pt x="15306" y="6925"/>
                    </a:cubicBezTo>
                    <a:cubicBezTo>
                      <a:pt x="15306" y="7764"/>
                      <a:pt x="15427" y="8489"/>
                      <a:pt x="15602" y="8489"/>
                    </a:cubicBezTo>
                    <a:lnTo>
                      <a:pt x="15915" y="8489"/>
                    </a:lnTo>
                    <a:lnTo>
                      <a:pt x="15915" y="18319"/>
                    </a:lnTo>
                    <a:lnTo>
                      <a:pt x="15602" y="18319"/>
                    </a:lnTo>
                    <a:cubicBezTo>
                      <a:pt x="15427" y="18319"/>
                      <a:pt x="15306" y="18820"/>
                      <a:pt x="15306" y="19659"/>
                    </a:cubicBezTo>
                    <a:cubicBezTo>
                      <a:pt x="15306" y="20498"/>
                      <a:pt x="15427" y="21000"/>
                      <a:pt x="15602" y="21000"/>
                    </a:cubicBezTo>
                    <a:lnTo>
                      <a:pt x="16795" y="21000"/>
                    </a:lnTo>
                    <a:cubicBezTo>
                      <a:pt x="16970" y="21000"/>
                      <a:pt x="17091" y="20498"/>
                      <a:pt x="17091" y="19659"/>
                    </a:cubicBezTo>
                    <a:cubicBezTo>
                      <a:pt x="17091" y="18820"/>
                      <a:pt x="16970" y="18319"/>
                      <a:pt x="16795" y="18319"/>
                    </a:cubicBezTo>
                    <a:lnTo>
                      <a:pt x="16473" y="18319"/>
                    </a:lnTo>
                    <a:lnTo>
                      <a:pt x="16473" y="11030"/>
                    </a:lnTo>
                    <a:cubicBezTo>
                      <a:pt x="16566" y="10507"/>
                      <a:pt x="16612" y="10028"/>
                      <a:pt x="16694" y="9592"/>
                    </a:cubicBezTo>
                    <a:cubicBezTo>
                      <a:pt x="16767" y="9192"/>
                      <a:pt x="16859" y="8819"/>
                      <a:pt x="16966" y="8489"/>
                    </a:cubicBezTo>
                    <a:cubicBezTo>
                      <a:pt x="17058" y="8210"/>
                      <a:pt x="17161" y="8070"/>
                      <a:pt x="17280" y="8070"/>
                    </a:cubicBezTo>
                    <a:cubicBezTo>
                      <a:pt x="17441" y="8070"/>
                      <a:pt x="17555" y="8252"/>
                      <a:pt x="17634" y="8615"/>
                    </a:cubicBezTo>
                    <a:cubicBezTo>
                      <a:pt x="17712" y="8970"/>
                      <a:pt x="17747" y="9386"/>
                      <a:pt x="17747" y="9927"/>
                    </a:cubicBezTo>
                    <a:cubicBezTo>
                      <a:pt x="17747" y="10766"/>
                      <a:pt x="17869" y="11352"/>
                      <a:pt x="18044" y="11352"/>
                    </a:cubicBezTo>
                    <a:cubicBezTo>
                      <a:pt x="18218" y="11352"/>
                      <a:pt x="18343" y="10766"/>
                      <a:pt x="18343" y="9927"/>
                    </a:cubicBezTo>
                    <a:cubicBezTo>
                      <a:pt x="18343" y="9289"/>
                      <a:pt x="18318" y="8677"/>
                      <a:pt x="18270" y="8112"/>
                    </a:cubicBezTo>
                    <a:cubicBezTo>
                      <a:pt x="18221" y="7535"/>
                      <a:pt x="18148" y="7015"/>
                      <a:pt x="18052" y="6576"/>
                    </a:cubicBezTo>
                    <a:cubicBezTo>
                      <a:pt x="17958" y="6147"/>
                      <a:pt x="17845" y="5808"/>
                      <a:pt x="17715" y="5571"/>
                    </a:cubicBezTo>
                    <a:cubicBezTo>
                      <a:pt x="17587" y="5335"/>
                      <a:pt x="17438" y="5222"/>
                      <a:pt x="17277" y="5222"/>
                    </a:cubicBezTo>
                    <a:close/>
                    <a:moveTo>
                      <a:pt x="19997" y="5362"/>
                    </a:moveTo>
                    <a:cubicBezTo>
                      <a:pt x="19767" y="5362"/>
                      <a:pt x="19548" y="5565"/>
                      <a:pt x="19350" y="5962"/>
                    </a:cubicBezTo>
                    <a:cubicBezTo>
                      <a:pt x="19151" y="6362"/>
                      <a:pt x="18980" y="6931"/>
                      <a:pt x="18839" y="7651"/>
                    </a:cubicBezTo>
                    <a:cubicBezTo>
                      <a:pt x="18699" y="8366"/>
                      <a:pt x="18589" y="9238"/>
                      <a:pt x="18511" y="10235"/>
                    </a:cubicBezTo>
                    <a:cubicBezTo>
                      <a:pt x="18434" y="11218"/>
                      <a:pt x="18395" y="12313"/>
                      <a:pt x="18395" y="13488"/>
                    </a:cubicBezTo>
                    <a:cubicBezTo>
                      <a:pt x="18395" y="14662"/>
                      <a:pt x="18434" y="15744"/>
                      <a:pt x="18511" y="16727"/>
                    </a:cubicBezTo>
                    <a:cubicBezTo>
                      <a:pt x="18589" y="17724"/>
                      <a:pt x="18699" y="18597"/>
                      <a:pt x="18839" y="19310"/>
                    </a:cubicBezTo>
                    <a:cubicBezTo>
                      <a:pt x="18980" y="20031"/>
                      <a:pt x="19150" y="20599"/>
                      <a:pt x="19350" y="21000"/>
                    </a:cubicBezTo>
                    <a:cubicBezTo>
                      <a:pt x="19547" y="21396"/>
                      <a:pt x="19765" y="21600"/>
                      <a:pt x="19997" y="21600"/>
                    </a:cubicBezTo>
                    <a:cubicBezTo>
                      <a:pt x="20229" y="21600"/>
                      <a:pt x="20448" y="21396"/>
                      <a:pt x="20645" y="21000"/>
                    </a:cubicBezTo>
                    <a:cubicBezTo>
                      <a:pt x="20845" y="20599"/>
                      <a:pt x="21016" y="20029"/>
                      <a:pt x="21156" y="19310"/>
                    </a:cubicBezTo>
                    <a:cubicBezTo>
                      <a:pt x="21296" y="18595"/>
                      <a:pt x="21406" y="17723"/>
                      <a:pt x="21484" y="16727"/>
                    </a:cubicBezTo>
                    <a:cubicBezTo>
                      <a:pt x="21561" y="15742"/>
                      <a:pt x="21600" y="14661"/>
                      <a:pt x="21600" y="13488"/>
                    </a:cubicBezTo>
                    <a:cubicBezTo>
                      <a:pt x="21600" y="12314"/>
                      <a:pt x="21561" y="11220"/>
                      <a:pt x="21484" y="10235"/>
                    </a:cubicBezTo>
                    <a:cubicBezTo>
                      <a:pt x="21406" y="9238"/>
                      <a:pt x="21296" y="8367"/>
                      <a:pt x="21156" y="7651"/>
                    </a:cubicBezTo>
                    <a:cubicBezTo>
                      <a:pt x="21015" y="6931"/>
                      <a:pt x="20844" y="6363"/>
                      <a:pt x="20645" y="5962"/>
                    </a:cubicBezTo>
                    <a:cubicBezTo>
                      <a:pt x="20447" y="5565"/>
                      <a:pt x="20228" y="5362"/>
                      <a:pt x="19997" y="5362"/>
                    </a:cubicBezTo>
                    <a:close/>
                    <a:moveTo>
                      <a:pt x="6312" y="7247"/>
                    </a:moveTo>
                    <a:cubicBezTo>
                      <a:pt x="6187" y="7247"/>
                      <a:pt x="6067" y="7329"/>
                      <a:pt x="5957" y="7484"/>
                    </a:cubicBezTo>
                    <a:cubicBezTo>
                      <a:pt x="5847" y="7638"/>
                      <a:pt x="5751" y="7829"/>
                      <a:pt x="5664" y="8056"/>
                    </a:cubicBezTo>
                    <a:cubicBezTo>
                      <a:pt x="5577" y="8285"/>
                      <a:pt x="5498" y="8541"/>
                      <a:pt x="5432" y="8824"/>
                    </a:cubicBezTo>
                    <a:cubicBezTo>
                      <a:pt x="5365" y="9106"/>
                      <a:pt x="5314" y="9365"/>
                      <a:pt x="5272" y="9620"/>
                    </a:cubicBezTo>
                    <a:cubicBezTo>
                      <a:pt x="5238" y="9838"/>
                      <a:pt x="5244" y="10029"/>
                      <a:pt x="5290" y="10193"/>
                    </a:cubicBezTo>
                    <a:cubicBezTo>
                      <a:pt x="5335" y="10356"/>
                      <a:pt x="5375" y="10327"/>
                      <a:pt x="5409" y="10109"/>
                    </a:cubicBezTo>
                    <a:cubicBezTo>
                      <a:pt x="5443" y="9891"/>
                      <a:pt x="5487" y="9663"/>
                      <a:pt x="5542" y="9425"/>
                    </a:cubicBezTo>
                    <a:cubicBezTo>
                      <a:pt x="5597" y="9190"/>
                      <a:pt x="5660" y="8983"/>
                      <a:pt x="5734" y="8782"/>
                    </a:cubicBezTo>
                    <a:cubicBezTo>
                      <a:pt x="5808" y="8583"/>
                      <a:pt x="5892" y="8404"/>
                      <a:pt x="5986" y="8266"/>
                    </a:cubicBezTo>
                    <a:cubicBezTo>
                      <a:pt x="6081" y="8129"/>
                      <a:pt x="6190" y="8070"/>
                      <a:pt x="6312" y="8070"/>
                    </a:cubicBezTo>
                    <a:cubicBezTo>
                      <a:pt x="6448" y="8070"/>
                      <a:pt x="6570" y="8159"/>
                      <a:pt x="6680" y="8350"/>
                    </a:cubicBezTo>
                    <a:cubicBezTo>
                      <a:pt x="6790" y="8540"/>
                      <a:pt x="6883" y="8807"/>
                      <a:pt x="6959" y="9145"/>
                    </a:cubicBezTo>
                    <a:cubicBezTo>
                      <a:pt x="7035" y="9481"/>
                      <a:pt x="7091" y="9871"/>
                      <a:pt x="7133" y="10318"/>
                    </a:cubicBezTo>
                    <a:cubicBezTo>
                      <a:pt x="7175" y="10766"/>
                      <a:pt x="7197" y="11247"/>
                      <a:pt x="7197" y="11756"/>
                    </a:cubicBezTo>
                    <a:lnTo>
                      <a:pt x="7197" y="16950"/>
                    </a:lnTo>
                    <a:cubicBezTo>
                      <a:pt x="7118" y="17642"/>
                      <a:pt x="7021" y="18263"/>
                      <a:pt x="6907" y="18807"/>
                    </a:cubicBezTo>
                    <a:cubicBezTo>
                      <a:pt x="6808" y="19282"/>
                      <a:pt x="6690" y="19705"/>
                      <a:pt x="6550" y="20078"/>
                    </a:cubicBezTo>
                    <a:cubicBezTo>
                      <a:pt x="6410" y="20451"/>
                      <a:pt x="6248" y="20637"/>
                      <a:pt x="6062" y="20637"/>
                    </a:cubicBezTo>
                    <a:cubicBezTo>
                      <a:pt x="5778" y="20637"/>
                      <a:pt x="5565" y="20296"/>
                      <a:pt x="5423" y="19631"/>
                    </a:cubicBezTo>
                    <a:cubicBezTo>
                      <a:pt x="5281" y="18966"/>
                      <a:pt x="5208" y="18115"/>
                      <a:pt x="5208" y="17076"/>
                    </a:cubicBezTo>
                    <a:cubicBezTo>
                      <a:pt x="5208" y="16567"/>
                      <a:pt x="5227" y="16102"/>
                      <a:pt x="5264" y="15666"/>
                    </a:cubicBezTo>
                    <a:cubicBezTo>
                      <a:pt x="5299" y="15230"/>
                      <a:pt x="5355" y="14844"/>
                      <a:pt x="5435" y="14535"/>
                    </a:cubicBezTo>
                    <a:cubicBezTo>
                      <a:pt x="5514" y="14224"/>
                      <a:pt x="5615" y="13990"/>
                      <a:pt x="5737" y="13809"/>
                    </a:cubicBezTo>
                    <a:cubicBezTo>
                      <a:pt x="5858" y="13628"/>
                      <a:pt x="6005" y="13530"/>
                      <a:pt x="6175" y="13530"/>
                    </a:cubicBezTo>
                    <a:lnTo>
                      <a:pt x="6770" y="13530"/>
                    </a:lnTo>
                    <a:cubicBezTo>
                      <a:pt x="6827" y="13530"/>
                      <a:pt x="6857" y="13398"/>
                      <a:pt x="6857" y="13125"/>
                    </a:cubicBezTo>
                    <a:cubicBezTo>
                      <a:pt x="6857" y="12852"/>
                      <a:pt x="6827" y="12706"/>
                      <a:pt x="6770" y="12706"/>
                    </a:cubicBezTo>
                    <a:lnTo>
                      <a:pt x="6175" y="12706"/>
                    </a:lnTo>
                    <a:cubicBezTo>
                      <a:pt x="5990" y="12706"/>
                      <a:pt x="5825" y="12828"/>
                      <a:pt x="5685" y="13055"/>
                    </a:cubicBezTo>
                    <a:cubicBezTo>
                      <a:pt x="5544" y="13284"/>
                      <a:pt x="5427" y="13585"/>
                      <a:pt x="5330" y="13976"/>
                    </a:cubicBezTo>
                    <a:cubicBezTo>
                      <a:pt x="5234" y="14369"/>
                      <a:pt x="5162" y="14831"/>
                      <a:pt x="5113" y="15359"/>
                    </a:cubicBezTo>
                    <a:cubicBezTo>
                      <a:pt x="5063" y="15886"/>
                      <a:pt x="5037" y="16457"/>
                      <a:pt x="5037" y="17076"/>
                    </a:cubicBezTo>
                    <a:cubicBezTo>
                      <a:pt x="5037" y="17696"/>
                      <a:pt x="5059" y="18280"/>
                      <a:pt x="5101" y="18807"/>
                    </a:cubicBezTo>
                    <a:cubicBezTo>
                      <a:pt x="5143" y="19336"/>
                      <a:pt x="5204" y="19784"/>
                      <a:pt x="5290" y="20176"/>
                    </a:cubicBezTo>
                    <a:cubicBezTo>
                      <a:pt x="5375" y="20567"/>
                      <a:pt x="5483" y="20882"/>
                      <a:pt x="5612" y="21111"/>
                    </a:cubicBezTo>
                    <a:cubicBezTo>
                      <a:pt x="5741" y="21339"/>
                      <a:pt x="5892" y="21446"/>
                      <a:pt x="6062" y="21446"/>
                    </a:cubicBezTo>
                    <a:cubicBezTo>
                      <a:pt x="6198" y="21446"/>
                      <a:pt x="6322" y="21363"/>
                      <a:pt x="6434" y="21181"/>
                    </a:cubicBezTo>
                    <a:cubicBezTo>
                      <a:pt x="6545" y="21000"/>
                      <a:pt x="6646" y="20781"/>
                      <a:pt x="6735" y="20525"/>
                    </a:cubicBezTo>
                    <a:cubicBezTo>
                      <a:pt x="6824" y="20271"/>
                      <a:pt x="6899" y="19997"/>
                      <a:pt x="6962" y="19715"/>
                    </a:cubicBezTo>
                    <a:cubicBezTo>
                      <a:pt x="7024" y="19434"/>
                      <a:pt x="7073" y="19181"/>
                      <a:pt x="7107" y="18961"/>
                    </a:cubicBezTo>
                    <a:cubicBezTo>
                      <a:pt x="7122" y="18871"/>
                      <a:pt x="7134" y="18831"/>
                      <a:pt x="7145" y="18821"/>
                    </a:cubicBezTo>
                    <a:cubicBezTo>
                      <a:pt x="7156" y="18812"/>
                      <a:pt x="7166" y="18826"/>
                      <a:pt x="7174" y="18863"/>
                    </a:cubicBezTo>
                    <a:cubicBezTo>
                      <a:pt x="7181" y="18900"/>
                      <a:pt x="7187" y="18944"/>
                      <a:pt x="7191" y="19017"/>
                    </a:cubicBezTo>
                    <a:cubicBezTo>
                      <a:pt x="7195" y="19089"/>
                      <a:pt x="7197" y="19166"/>
                      <a:pt x="7197" y="19240"/>
                    </a:cubicBezTo>
                    <a:lnTo>
                      <a:pt x="7197" y="20762"/>
                    </a:lnTo>
                    <a:cubicBezTo>
                      <a:pt x="7197" y="21036"/>
                      <a:pt x="7224" y="21181"/>
                      <a:pt x="7281" y="21181"/>
                    </a:cubicBezTo>
                    <a:lnTo>
                      <a:pt x="7850" y="21181"/>
                    </a:lnTo>
                    <a:cubicBezTo>
                      <a:pt x="7907" y="21181"/>
                      <a:pt x="7935" y="21036"/>
                      <a:pt x="7935" y="20762"/>
                    </a:cubicBezTo>
                    <a:cubicBezTo>
                      <a:pt x="7935" y="20490"/>
                      <a:pt x="7907" y="20357"/>
                      <a:pt x="7850" y="20357"/>
                    </a:cubicBezTo>
                    <a:lnTo>
                      <a:pt x="7453" y="20357"/>
                    </a:lnTo>
                    <a:cubicBezTo>
                      <a:pt x="7396" y="20357"/>
                      <a:pt x="7368" y="20226"/>
                      <a:pt x="7368" y="19952"/>
                    </a:cubicBezTo>
                    <a:lnTo>
                      <a:pt x="7368" y="11756"/>
                    </a:lnTo>
                    <a:cubicBezTo>
                      <a:pt x="7368" y="11136"/>
                      <a:pt x="7342" y="10558"/>
                      <a:pt x="7293" y="10011"/>
                    </a:cubicBezTo>
                    <a:cubicBezTo>
                      <a:pt x="7244" y="9465"/>
                      <a:pt x="7175" y="8983"/>
                      <a:pt x="7084" y="8573"/>
                    </a:cubicBezTo>
                    <a:cubicBezTo>
                      <a:pt x="6993" y="8163"/>
                      <a:pt x="6881" y="7833"/>
                      <a:pt x="6750" y="7596"/>
                    </a:cubicBezTo>
                    <a:cubicBezTo>
                      <a:pt x="6619" y="7359"/>
                      <a:pt x="6475" y="7247"/>
                      <a:pt x="6312" y="7247"/>
                    </a:cubicBezTo>
                    <a:close/>
                    <a:moveTo>
                      <a:pt x="20055" y="8042"/>
                    </a:moveTo>
                    <a:cubicBezTo>
                      <a:pt x="20212" y="8042"/>
                      <a:pt x="20353" y="8172"/>
                      <a:pt x="20476" y="8419"/>
                    </a:cubicBezTo>
                    <a:cubicBezTo>
                      <a:pt x="20599" y="8666"/>
                      <a:pt x="20701" y="8997"/>
                      <a:pt x="20787" y="9439"/>
                    </a:cubicBezTo>
                    <a:cubicBezTo>
                      <a:pt x="20873" y="9884"/>
                      <a:pt x="20942" y="10433"/>
                      <a:pt x="20990" y="11072"/>
                    </a:cubicBezTo>
                    <a:cubicBezTo>
                      <a:pt x="21040" y="11734"/>
                      <a:pt x="21066" y="12484"/>
                      <a:pt x="21066" y="13306"/>
                    </a:cubicBezTo>
                    <a:cubicBezTo>
                      <a:pt x="21066" y="14146"/>
                      <a:pt x="21040" y="14909"/>
                      <a:pt x="20990" y="15568"/>
                    </a:cubicBezTo>
                    <a:cubicBezTo>
                      <a:pt x="20942" y="16209"/>
                      <a:pt x="20873" y="16758"/>
                      <a:pt x="20787" y="17202"/>
                    </a:cubicBezTo>
                    <a:cubicBezTo>
                      <a:pt x="20702" y="17638"/>
                      <a:pt x="20599" y="17989"/>
                      <a:pt x="20479" y="18221"/>
                    </a:cubicBezTo>
                    <a:cubicBezTo>
                      <a:pt x="20356" y="18462"/>
                      <a:pt x="20213" y="18584"/>
                      <a:pt x="20055" y="18584"/>
                    </a:cubicBezTo>
                    <a:cubicBezTo>
                      <a:pt x="19898" y="18584"/>
                      <a:pt x="19755" y="18462"/>
                      <a:pt x="19632" y="18221"/>
                    </a:cubicBezTo>
                    <a:cubicBezTo>
                      <a:pt x="19512" y="17989"/>
                      <a:pt x="19409" y="17650"/>
                      <a:pt x="19324" y="17216"/>
                    </a:cubicBezTo>
                    <a:cubicBezTo>
                      <a:pt x="19237" y="16765"/>
                      <a:pt x="19170" y="16221"/>
                      <a:pt x="19121" y="15568"/>
                    </a:cubicBezTo>
                    <a:cubicBezTo>
                      <a:pt x="19071" y="14913"/>
                      <a:pt x="19045" y="14151"/>
                      <a:pt x="19045" y="13306"/>
                    </a:cubicBezTo>
                    <a:cubicBezTo>
                      <a:pt x="19045" y="12479"/>
                      <a:pt x="19071" y="11729"/>
                      <a:pt x="19121" y="11072"/>
                    </a:cubicBezTo>
                    <a:cubicBezTo>
                      <a:pt x="19170" y="10429"/>
                      <a:pt x="19238" y="9881"/>
                      <a:pt x="19324" y="9439"/>
                    </a:cubicBezTo>
                    <a:cubicBezTo>
                      <a:pt x="19410" y="8995"/>
                      <a:pt x="19511" y="8667"/>
                      <a:pt x="19635" y="8419"/>
                    </a:cubicBezTo>
                    <a:cubicBezTo>
                      <a:pt x="19757" y="8172"/>
                      <a:pt x="19899" y="8042"/>
                      <a:pt x="20055" y="80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29" name="Shape 129"/>
              <p:cNvSpPr/>
              <p:nvPr/>
            </p:nvSpPr>
            <p:spPr>
              <a:xfrm>
                <a:off x="376801" y="88659"/>
                <a:ext cx="283710" cy="3086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60" extrusionOk="0">
                    <a:moveTo>
                      <a:pt x="21213" y="11458"/>
                    </a:moveTo>
                    <a:lnTo>
                      <a:pt x="19665" y="11458"/>
                    </a:lnTo>
                    <a:cubicBezTo>
                      <a:pt x="19526" y="11458"/>
                      <a:pt x="19407" y="11423"/>
                      <a:pt x="19303" y="11352"/>
                    </a:cubicBezTo>
                    <a:cubicBezTo>
                      <a:pt x="19200" y="11281"/>
                      <a:pt x="19106" y="11198"/>
                      <a:pt x="19020" y="11103"/>
                    </a:cubicBezTo>
                    <a:lnTo>
                      <a:pt x="15331" y="6393"/>
                    </a:lnTo>
                    <a:cubicBezTo>
                      <a:pt x="15227" y="6251"/>
                      <a:pt x="15227" y="6109"/>
                      <a:pt x="15331" y="5967"/>
                    </a:cubicBezTo>
                    <a:lnTo>
                      <a:pt x="18242" y="2078"/>
                    </a:lnTo>
                    <a:cubicBezTo>
                      <a:pt x="18311" y="1983"/>
                      <a:pt x="18401" y="1899"/>
                      <a:pt x="18513" y="1828"/>
                    </a:cubicBezTo>
                    <a:cubicBezTo>
                      <a:pt x="18530" y="1817"/>
                      <a:pt x="18584" y="1790"/>
                      <a:pt x="18658" y="1754"/>
                    </a:cubicBezTo>
                    <a:cubicBezTo>
                      <a:pt x="19600" y="1650"/>
                      <a:pt x="20445" y="1250"/>
                      <a:pt x="21072" y="657"/>
                    </a:cubicBezTo>
                    <a:cubicBezTo>
                      <a:pt x="21234" y="504"/>
                      <a:pt x="21230" y="258"/>
                      <a:pt x="21064" y="110"/>
                    </a:cubicBezTo>
                    <a:cubicBezTo>
                      <a:pt x="20896" y="-39"/>
                      <a:pt x="20630" y="-36"/>
                      <a:pt x="20467" y="118"/>
                    </a:cubicBezTo>
                    <a:cubicBezTo>
                      <a:pt x="19916" y="637"/>
                      <a:pt x="19162" y="966"/>
                      <a:pt x="18322" y="1002"/>
                    </a:cubicBezTo>
                    <a:lnTo>
                      <a:pt x="17812" y="990"/>
                    </a:lnTo>
                    <a:cubicBezTo>
                      <a:pt x="17055" y="913"/>
                      <a:pt x="16380" y="594"/>
                      <a:pt x="15873" y="117"/>
                    </a:cubicBezTo>
                    <a:cubicBezTo>
                      <a:pt x="15710" y="-37"/>
                      <a:pt x="15443" y="-40"/>
                      <a:pt x="15276" y="110"/>
                    </a:cubicBezTo>
                    <a:cubicBezTo>
                      <a:pt x="15109" y="259"/>
                      <a:pt x="15106" y="504"/>
                      <a:pt x="15269" y="657"/>
                    </a:cubicBezTo>
                    <a:lnTo>
                      <a:pt x="15268" y="657"/>
                    </a:lnTo>
                    <a:cubicBezTo>
                      <a:pt x="15838" y="1195"/>
                      <a:pt x="16587" y="1573"/>
                      <a:pt x="17425" y="1717"/>
                    </a:cubicBezTo>
                    <a:cubicBezTo>
                      <a:pt x="17428" y="1728"/>
                      <a:pt x="17435" y="1739"/>
                      <a:pt x="17437" y="1751"/>
                    </a:cubicBezTo>
                    <a:cubicBezTo>
                      <a:pt x="17459" y="1838"/>
                      <a:pt x="17430" y="1972"/>
                      <a:pt x="17345" y="2067"/>
                    </a:cubicBezTo>
                    <a:lnTo>
                      <a:pt x="14867" y="5352"/>
                    </a:lnTo>
                    <a:cubicBezTo>
                      <a:pt x="14746" y="5525"/>
                      <a:pt x="14626" y="5525"/>
                      <a:pt x="14506" y="5352"/>
                    </a:cubicBezTo>
                    <a:lnTo>
                      <a:pt x="11411" y="1400"/>
                    </a:lnTo>
                    <a:cubicBezTo>
                      <a:pt x="11324" y="1305"/>
                      <a:pt x="11310" y="1221"/>
                      <a:pt x="11372" y="1150"/>
                    </a:cubicBezTo>
                    <a:cubicBezTo>
                      <a:pt x="11431" y="1079"/>
                      <a:pt x="11530" y="1045"/>
                      <a:pt x="11668" y="1045"/>
                    </a:cubicBezTo>
                    <a:lnTo>
                      <a:pt x="13732" y="1045"/>
                    </a:lnTo>
                    <a:cubicBezTo>
                      <a:pt x="13989" y="1045"/>
                      <a:pt x="14119" y="926"/>
                      <a:pt x="14119" y="690"/>
                    </a:cubicBezTo>
                    <a:cubicBezTo>
                      <a:pt x="14119" y="453"/>
                      <a:pt x="13989" y="335"/>
                      <a:pt x="13732" y="335"/>
                    </a:cubicBezTo>
                    <a:lnTo>
                      <a:pt x="8315" y="335"/>
                    </a:lnTo>
                    <a:cubicBezTo>
                      <a:pt x="8056" y="335"/>
                      <a:pt x="7928" y="453"/>
                      <a:pt x="7928" y="690"/>
                    </a:cubicBezTo>
                    <a:cubicBezTo>
                      <a:pt x="7928" y="926"/>
                      <a:pt x="8056" y="1045"/>
                      <a:pt x="8315" y="1045"/>
                    </a:cubicBezTo>
                    <a:lnTo>
                      <a:pt x="9863" y="1045"/>
                    </a:lnTo>
                    <a:cubicBezTo>
                      <a:pt x="10000" y="1045"/>
                      <a:pt x="10124" y="1079"/>
                      <a:pt x="10237" y="1150"/>
                    </a:cubicBezTo>
                    <a:cubicBezTo>
                      <a:pt x="10348" y="1221"/>
                      <a:pt x="10438" y="1305"/>
                      <a:pt x="10508" y="1400"/>
                    </a:cubicBezTo>
                    <a:lnTo>
                      <a:pt x="14066" y="5967"/>
                    </a:lnTo>
                    <a:cubicBezTo>
                      <a:pt x="14170" y="6109"/>
                      <a:pt x="14170" y="6251"/>
                      <a:pt x="14066" y="6393"/>
                    </a:cubicBezTo>
                    <a:lnTo>
                      <a:pt x="2579" y="20495"/>
                    </a:lnTo>
                    <a:cubicBezTo>
                      <a:pt x="2492" y="20590"/>
                      <a:pt x="2399" y="20674"/>
                      <a:pt x="2295" y="20745"/>
                    </a:cubicBezTo>
                    <a:cubicBezTo>
                      <a:pt x="2192" y="20816"/>
                      <a:pt x="2072" y="20850"/>
                      <a:pt x="1935" y="20850"/>
                    </a:cubicBezTo>
                    <a:lnTo>
                      <a:pt x="387" y="20850"/>
                    </a:lnTo>
                    <a:cubicBezTo>
                      <a:pt x="128" y="20850"/>
                      <a:pt x="0" y="20969"/>
                      <a:pt x="0" y="21205"/>
                    </a:cubicBezTo>
                    <a:cubicBezTo>
                      <a:pt x="0" y="21442"/>
                      <a:pt x="128" y="21560"/>
                      <a:pt x="387" y="21560"/>
                    </a:cubicBezTo>
                    <a:lnTo>
                      <a:pt x="5803" y="21560"/>
                    </a:lnTo>
                    <a:cubicBezTo>
                      <a:pt x="6061" y="21560"/>
                      <a:pt x="6190" y="21442"/>
                      <a:pt x="6190" y="21205"/>
                    </a:cubicBezTo>
                    <a:cubicBezTo>
                      <a:pt x="6190" y="20969"/>
                      <a:pt x="6061" y="20850"/>
                      <a:pt x="5803" y="20850"/>
                    </a:cubicBezTo>
                    <a:lnTo>
                      <a:pt x="3740" y="20850"/>
                    </a:lnTo>
                    <a:cubicBezTo>
                      <a:pt x="3602" y="20850"/>
                      <a:pt x="3504" y="20816"/>
                      <a:pt x="3442" y="20745"/>
                    </a:cubicBezTo>
                    <a:cubicBezTo>
                      <a:pt x="3382" y="20674"/>
                      <a:pt x="3395" y="20590"/>
                      <a:pt x="3481" y="20495"/>
                    </a:cubicBezTo>
                    <a:lnTo>
                      <a:pt x="14506" y="6985"/>
                    </a:lnTo>
                    <a:cubicBezTo>
                      <a:pt x="14626" y="6827"/>
                      <a:pt x="14746" y="6827"/>
                      <a:pt x="14867" y="6985"/>
                    </a:cubicBezTo>
                    <a:lnTo>
                      <a:pt x="18117" y="11103"/>
                    </a:lnTo>
                    <a:cubicBezTo>
                      <a:pt x="18204" y="11198"/>
                      <a:pt x="18216" y="11281"/>
                      <a:pt x="18156" y="11352"/>
                    </a:cubicBezTo>
                    <a:cubicBezTo>
                      <a:pt x="18095" y="11423"/>
                      <a:pt x="17996" y="11458"/>
                      <a:pt x="17859" y="11458"/>
                    </a:cubicBezTo>
                    <a:lnTo>
                      <a:pt x="15795" y="11458"/>
                    </a:lnTo>
                    <a:cubicBezTo>
                      <a:pt x="15537" y="11458"/>
                      <a:pt x="15409" y="11577"/>
                      <a:pt x="15409" y="11813"/>
                    </a:cubicBezTo>
                    <a:cubicBezTo>
                      <a:pt x="15409" y="12050"/>
                      <a:pt x="15537" y="12167"/>
                      <a:pt x="15795" y="12167"/>
                    </a:cubicBezTo>
                    <a:lnTo>
                      <a:pt x="21213" y="12167"/>
                    </a:lnTo>
                    <a:cubicBezTo>
                      <a:pt x="21470" y="12167"/>
                      <a:pt x="21600" y="12050"/>
                      <a:pt x="21600" y="11813"/>
                    </a:cubicBezTo>
                    <a:cubicBezTo>
                      <a:pt x="21600" y="11577"/>
                      <a:pt x="21470" y="11458"/>
                      <a:pt x="21213" y="1145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30" name="Shape 130"/>
              <p:cNvSpPr/>
              <p:nvPr/>
            </p:nvSpPr>
            <p:spPr>
              <a:xfrm>
                <a:off x="592908" y="72035"/>
                <a:ext cx="44769" cy="20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802" y="11979"/>
                    </a:moveTo>
                    <a:cubicBezTo>
                      <a:pt x="15493" y="11979"/>
                      <a:pt x="14427" y="10116"/>
                      <a:pt x="14427" y="7815"/>
                    </a:cubicBezTo>
                    <a:cubicBezTo>
                      <a:pt x="14427" y="5520"/>
                      <a:pt x="15493" y="3657"/>
                      <a:pt x="16802" y="3657"/>
                    </a:cubicBezTo>
                    <a:cubicBezTo>
                      <a:pt x="18118" y="3657"/>
                      <a:pt x="19185" y="5520"/>
                      <a:pt x="19185" y="7815"/>
                    </a:cubicBezTo>
                    <a:cubicBezTo>
                      <a:pt x="19185" y="10116"/>
                      <a:pt x="18118" y="11979"/>
                      <a:pt x="16802" y="11979"/>
                    </a:cubicBezTo>
                    <a:close/>
                    <a:moveTo>
                      <a:pt x="10799" y="0"/>
                    </a:moveTo>
                    <a:cubicBezTo>
                      <a:pt x="4837" y="0"/>
                      <a:pt x="0" y="4833"/>
                      <a:pt x="0" y="10803"/>
                    </a:cubicBezTo>
                    <a:cubicBezTo>
                      <a:pt x="0" y="16767"/>
                      <a:pt x="4837" y="21600"/>
                      <a:pt x="10799" y="21600"/>
                    </a:cubicBezTo>
                    <a:cubicBezTo>
                      <a:pt x="16761" y="21600"/>
                      <a:pt x="21600" y="16767"/>
                      <a:pt x="21600" y="10803"/>
                    </a:cubicBezTo>
                    <a:cubicBezTo>
                      <a:pt x="21600" y="4833"/>
                      <a:pt x="16761" y="0"/>
                      <a:pt x="107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8238374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/>
          <p:nvPr/>
        </p:nvSpPr>
        <p:spPr>
          <a:xfrm>
            <a:off x="8660187" y="6540500"/>
            <a:ext cx="97069" cy="203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normAutofit/>
          </a:bodyPr>
          <a:lstStyle>
            <a:lvl1pPr>
              <a:defRPr sz="180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pPr algn="ctr" defTabSz="309563">
              <a:defRPr>
                <a:solidFill>
                  <a:srgbClr val="000000"/>
                </a:solidFill>
              </a:defRPr>
            </a:pPr>
            <a:r>
              <a:rPr sz="675" kern="0"/>
              <a:t>￼</a:t>
            </a:r>
          </a:p>
        </p:txBody>
      </p:sp>
      <p:sp>
        <p:nvSpPr>
          <p:cNvPr id="135" name="Shape 135"/>
          <p:cNvSpPr>
            <a:spLocks noGrp="1"/>
          </p:cNvSpPr>
          <p:nvPr>
            <p:ph type="title"/>
          </p:nvPr>
        </p:nvSpPr>
        <p:spPr>
          <a:xfrm>
            <a:off x="744729" y="2188667"/>
            <a:ext cx="7654543" cy="741978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212830"/>
                </a:solidFill>
              </a:rPr>
              <a:t>Title Text</a:t>
            </a:r>
          </a:p>
        </p:txBody>
      </p:sp>
      <p:sp>
        <p:nvSpPr>
          <p:cNvPr id="136" name="Shape 136"/>
          <p:cNvSpPr>
            <a:spLocks noGrp="1"/>
          </p:cNvSpPr>
          <p:nvPr>
            <p:ph type="body" idx="1"/>
          </p:nvPr>
        </p:nvSpPr>
        <p:spPr>
          <a:xfrm>
            <a:off x="1432799" y="2829139"/>
            <a:ext cx="6278404" cy="793751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00"/>
              <a:t>Body Level One</a:t>
            </a:r>
          </a:p>
          <a:p>
            <a:pPr lvl="1">
              <a:defRPr sz="1800"/>
            </a:pPr>
            <a:r>
              <a:rPr sz="600"/>
              <a:t>Body Level Two</a:t>
            </a:r>
          </a:p>
          <a:p>
            <a:pPr lvl="2">
              <a:defRPr sz="1800"/>
            </a:pPr>
            <a:r>
              <a:rPr sz="600"/>
              <a:t>Body Level Three</a:t>
            </a:r>
          </a:p>
          <a:p>
            <a:pPr lvl="3">
              <a:defRPr sz="1800"/>
            </a:pPr>
            <a:r>
              <a:rPr sz="600"/>
              <a:t>Body Level Four</a:t>
            </a:r>
          </a:p>
          <a:p>
            <a:pPr lvl="4">
              <a:defRPr sz="1800"/>
            </a:pPr>
            <a:r>
              <a:rPr sz="600"/>
              <a:t>Body Level Five</a:t>
            </a:r>
          </a:p>
        </p:txBody>
      </p:sp>
      <p:grpSp>
        <p:nvGrpSpPr>
          <p:cNvPr id="139" name="Group 139">
            <a:hlinkClick r:id="" action="ppaction://hlinkshowjump?jump=previousslide"/>
          </p:cNvPr>
          <p:cNvGrpSpPr/>
          <p:nvPr/>
        </p:nvGrpSpPr>
        <p:grpSpPr>
          <a:xfrm>
            <a:off x="8488688" y="6575220"/>
            <a:ext cx="109845" cy="146460"/>
            <a:chOff x="0" y="0"/>
            <a:chExt cx="292918" cy="292918"/>
          </a:xfrm>
        </p:grpSpPr>
        <p:sp>
          <p:nvSpPr>
            <p:cNvPr id="137" name="Shape 137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222B31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138" name="Shape 138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22B3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142" name="Group 142">
            <a:hlinkClick r:id="" action="ppaction://hlinkshowjump?jump=nextslide"/>
          </p:cNvPr>
          <p:cNvGrpSpPr/>
          <p:nvPr/>
        </p:nvGrpSpPr>
        <p:grpSpPr>
          <a:xfrm flipH="1">
            <a:off x="8807776" y="6575220"/>
            <a:ext cx="109845" cy="146460"/>
            <a:chOff x="0" y="0"/>
            <a:chExt cx="292918" cy="292918"/>
          </a:xfrm>
        </p:grpSpPr>
        <p:sp>
          <p:nvSpPr>
            <p:cNvPr id="140" name="Shape 140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222B31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141" name="Shape 141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22B3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sp>
        <p:nvSpPr>
          <p:cNvPr id="143" name="Shape 143"/>
          <p:cNvSpPr>
            <a:spLocks noGrp="1"/>
          </p:cNvSpPr>
          <p:nvPr>
            <p:ph type="sldNum" sz="quarter" idx="2"/>
          </p:nvPr>
        </p:nvSpPr>
        <p:spPr>
          <a:xfrm>
            <a:off x="8639007" y="6578600"/>
            <a:ext cx="139430" cy="2032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grpSp>
        <p:nvGrpSpPr>
          <p:cNvPr id="151" name="Group 151"/>
          <p:cNvGrpSpPr/>
          <p:nvPr/>
        </p:nvGrpSpPr>
        <p:grpSpPr>
          <a:xfrm>
            <a:off x="206257" y="6579295"/>
            <a:ext cx="652434" cy="198656"/>
            <a:chOff x="0" y="0"/>
            <a:chExt cx="1739821" cy="397311"/>
          </a:xfrm>
        </p:grpSpPr>
        <p:grpSp>
          <p:nvGrpSpPr>
            <p:cNvPr id="146" name="Group 146"/>
            <p:cNvGrpSpPr/>
            <p:nvPr/>
          </p:nvGrpSpPr>
          <p:grpSpPr>
            <a:xfrm>
              <a:off x="0" y="16976"/>
              <a:ext cx="378730" cy="275796"/>
              <a:chOff x="0" y="0"/>
              <a:chExt cx="378729" cy="275794"/>
            </a:xfrm>
          </p:grpSpPr>
          <p:sp>
            <p:nvSpPr>
              <p:cNvPr id="144" name="Shape 144"/>
              <p:cNvSpPr/>
              <p:nvPr/>
            </p:nvSpPr>
            <p:spPr>
              <a:xfrm>
                <a:off x="105200" y="0"/>
                <a:ext cx="273530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7316"/>
                    </a:moveTo>
                    <a:cubicBezTo>
                      <a:pt x="21600" y="19682"/>
                      <a:pt x="20404" y="21600"/>
                      <a:pt x="18928" y="21600"/>
                    </a:cubicBezTo>
                    <a:cubicBezTo>
                      <a:pt x="17453" y="21600"/>
                      <a:pt x="16257" y="19682"/>
                      <a:pt x="16257" y="17316"/>
                    </a:cubicBezTo>
                    <a:cubicBezTo>
                      <a:pt x="16257" y="12492"/>
                      <a:pt x="13809" y="8567"/>
                      <a:pt x="10800" y="8567"/>
                    </a:cubicBezTo>
                    <a:cubicBezTo>
                      <a:pt x="7791" y="8567"/>
                      <a:pt x="5343" y="12492"/>
                      <a:pt x="5343" y="17316"/>
                    </a:cubicBezTo>
                    <a:cubicBezTo>
                      <a:pt x="5343" y="19682"/>
                      <a:pt x="4147" y="21600"/>
                      <a:pt x="2672" y="21600"/>
                    </a:cubicBezTo>
                    <a:cubicBezTo>
                      <a:pt x="1197" y="21600"/>
                      <a:pt x="0" y="19682"/>
                      <a:pt x="0" y="17316"/>
                    </a:cubicBezTo>
                    <a:cubicBezTo>
                      <a:pt x="0" y="12691"/>
                      <a:pt x="1123" y="8343"/>
                      <a:pt x="3163" y="5072"/>
                    </a:cubicBezTo>
                    <a:cubicBezTo>
                      <a:pt x="5204" y="1801"/>
                      <a:pt x="7915" y="0"/>
                      <a:pt x="10800" y="0"/>
                    </a:cubicBezTo>
                    <a:cubicBezTo>
                      <a:pt x="13685" y="0"/>
                      <a:pt x="16397" y="1801"/>
                      <a:pt x="18437" y="5072"/>
                    </a:cubicBezTo>
                    <a:cubicBezTo>
                      <a:pt x="20477" y="8343"/>
                      <a:pt x="21600" y="12691"/>
                      <a:pt x="21600" y="17316"/>
                    </a:cubicBezTo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45" name="Shape 145"/>
              <p:cNvSpPr/>
              <p:nvPr/>
            </p:nvSpPr>
            <p:spPr>
              <a:xfrm>
                <a:off x="0" y="105200"/>
                <a:ext cx="273528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003" y="6600"/>
                    </a:moveTo>
                    <a:cubicBezTo>
                      <a:pt x="17003" y="3730"/>
                      <a:pt x="18459" y="1393"/>
                      <a:pt x="20250" y="1393"/>
                    </a:cubicBezTo>
                    <a:cubicBezTo>
                      <a:pt x="20499" y="1393"/>
                      <a:pt x="20740" y="1442"/>
                      <a:pt x="20972" y="1527"/>
                    </a:cubicBezTo>
                    <a:cubicBezTo>
                      <a:pt x="20482" y="594"/>
                      <a:pt x="19749" y="0"/>
                      <a:pt x="18928" y="0"/>
                    </a:cubicBezTo>
                    <a:cubicBezTo>
                      <a:pt x="17453" y="0"/>
                      <a:pt x="16257" y="1918"/>
                      <a:pt x="16257" y="4284"/>
                    </a:cubicBezTo>
                    <a:cubicBezTo>
                      <a:pt x="16257" y="6254"/>
                      <a:pt x="15844" y="8067"/>
                      <a:pt x="15156" y="9532"/>
                    </a:cubicBezTo>
                    <a:cubicBezTo>
                      <a:pt x="16156" y="9547"/>
                      <a:pt x="16966" y="10855"/>
                      <a:pt x="16966" y="12461"/>
                    </a:cubicBezTo>
                    <a:cubicBezTo>
                      <a:pt x="16966" y="14077"/>
                      <a:pt x="16146" y="15392"/>
                      <a:pt x="15138" y="15392"/>
                    </a:cubicBezTo>
                    <a:cubicBezTo>
                      <a:pt x="14130" y="15392"/>
                      <a:pt x="13310" y="14077"/>
                      <a:pt x="13310" y="12461"/>
                    </a:cubicBezTo>
                    <a:cubicBezTo>
                      <a:pt x="13310" y="12313"/>
                      <a:pt x="13319" y="12169"/>
                      <a:pt x="13333" y="12027"/>
                    </a:cubicBezTo>
                    <a:cubicBezTo>
                      <a:pt x="12575" y="12667"/>
                      <a:pt x="11714" y="13033"/>
                      <a:pt x="10800" y="13033"/>
                    </a:cubicBezTo>
                    <a:cubicBezTo>
                      <a:pt x="9907" y="13033"/>
                      <a:pt x="9065" y="12681"/>
                      <a:pt x="8321" y="12068"/>
                    </a:cubicBezTo>
                    <a:cubicBezTo>
                      <a:pt x="8331" y="12197"/>
                      <a:pt x="8339" y="12327"/>
                      <a:pt x="8339" y="12461"/>
                    </a:cubicBezTo>
                    <a:cubicBezTo>
                      <a:pt x="8339" y="14077"/>
                      <a:pt x="7519" y="15392"/>
                      <a:pt x="6511" y="15392"/>
                    </a:cubicBezTo>
                    <a:cubicBezTo>
                      <a:pt x="5503" y="15392"/>
                      <a:pt x="4683" y="14077"/>
                      <a:pt x="4683" y="12461"/>
                    </a:cubicBezTo>
                    <a:cubicBezTo>
                      <a:pt x="4683" y="10880"/>
                      <a:pt x="5468" y="9591"/>
                      <a:pt x="6446" y="9535"/>
                    </a:cubicBezTo>
                    <a:cubicBezTo>
                      <a:pt x="5757" y="8071"/>
                      <a:pt x="5343" y="6255"/>
                      <a:pt x="5343" y="4284"/>
                    </a:cubicBezTo>
                    <a:cubicBezTo>
                      <a:pt x="5343" y="1918"/>
                      <a:pt x="4147" y="0"/>
                      <a:pt x="2671" y="0"/>
                    </a:cubicBezTo>
                    <a:cubicBezTo>
                      <a:pt x="1843" y="0"/>
                      <a:pt x="1103" y="605"/>
                      <a:pt x="613" y="1554"/>
                    </a:cubicBezTo>
                    <a:cubicBezTo>
                      <a:pt x="865" y="1453"/>
                      <a:pt x="1127" y="1393"/>
                      <a:pt x="1399" y="1393"/>
                    </a:cubicBezTo>
                    <a:cubicBezTo>
                      <a:pt x="3190" y="1393"/>
                      <a:pt x="4646" y="3730"/>
                      <a:pt x="4646" y="6600"/>
                    </a:cubicBezTo>
                    <a:cubicBezTo>
                      <a:pt x="4646" y="9472"/>
                      <a:pt x="3190" y="11808"/>
                      <a:pt x="1399" y="11808"/>
                    </a:cubicBezTo>
                    <a:cubicBezTo>
                      <a:pt x="1284" y="11808"/>
                      <a:pt x="1171" y="11799"/>
                      <a:pt x="1060" y="11780"/>
                    </a:cubicBezTo>
                    <a:cubicBezTo>
                      <a:pt x="1581" y="13519"/>
                      <a:pt x="2287" y="15123"/>
                      <a:pt x="3163" y="16528"/>
                    </a:cubicBezTo>
                    <a:cubicBezTo>
                      <a:pt x="4357" y="18443"/>
                      <a:pt x="5783" y="19849"/>
                      <a:pt x="7337" y="20690"/>
                    </a:cubicBezTo>
                    <a:cubicBezTo>
                      <a:pt x="7583" y="17880"/>
                      <a:pt x="9088" y="15708"/>
                      <a:pt x="10908" y="15708"/>
                    </a:cubicBezTo>
                    <a:cubicBezTo>
                      <a:pt x="12703" y="15708"/>
                      <a:pt x="14192" y="17823"/>
                      <a:pt x="14467" y="20580"/>
                    </a:cubicBezTo>
                    <a:cubicBezTo>
                      <a:pt x="15943" y="19728"/>
                      <a:pt x="17295" y="18359"/>
                      <a:pt x="18437" y="16528"/>
                    </a:cubicBezTo>
                    <a:cubicBezTo>
                      <a:pt x="19312" y="15125"/>
                      <a:pt x="20017" y="13522"/>
                      <a:pt x="20539" y="11785"/>
                    </a:cubicBezTo>
                    <a:cubicBezTo>
                      <a:pt x="20444" y="11799"/>
                      <a:pt x="20348" y="11808"/>
                      <a:pt x="20250" y="11808"/>
                    </a:cubicBezTo>
                    <a:cubicBezTo>
                      <a:pt x="18459" y="11808"/>
                      <a:pt x="17003" y="9472"/>
                      <a:pt x="17003" y="6600"/>
                    </a:cubicBezTo>
                    <a:close/>
                    <a:moveTo>
                      <a:pt x="21563" y="3598"/>
                    </a:moveTo>
                    <a:cubicBezTo>
                      <a:pt x="21191" y="3178"/>
                      <a:pt x="20738" y="2930"/>
                      <a:pt x="20250" y="2930"/>
                    </a:cubicBezTo>
                    <a:cubicBezTo>
                      <a:pt x="18988" y="2930"/>
                      <a:pt x="17961" y="4577"/>
                      <a:pt x="17961" y="6600"/>
                    </a:cubicBezTo>
                    <a:cubicBezTo>
                      <a:pt x="17961" y="8625"/>
                      <a:pt x="18988" y="10271"/>
                      <a:pt x="20250" y="10271"/>
                    </a:cubicBezTo>
                    <a:cubicBezTo>
                      <a:pt x="20507" y="10271"/>
                      <a:pt x="20753" y="10200"/>
                      <a:pt x="20983" y="10075"/>
                    </a:cubicBezTo>
                    <a:cubicBezTo>
                      <a:pt x="21388" y="8239"/>
                      <a:pt x="21600" y="6288"/>
                      <a:pt x="21600" y="4284"/>
                    </a:cubicBezTo>
                    <a:cubicBezTo>
                      <a:pt x="21600" y="4049"/>
                      <a:pt x="21585" y="3822"/>
                      <a:pt x="21563" y="3598"/>
                    </a:cubicBezTo>
                    <a:close/>
                    <a:moveTo>
                      <a:pt x="3688" y="6600"/>
                    </a:moveTo>
                    <a:cubicBezTo>
                      <a:pt x="3688" y="4577"/>
                      <a:pt x="2661" y="2930"/>
                      <a:pt x="1399" y="2930"/>
                    </a:cubicBezTo>
                    <a:cubicBezTo>
                      <a:pt x="886" y="2930"/>
                      <a:pt x="413" y="3205"/>
                      <a:pt x="31" y="3664"/>
                    </a:cubicBezTo>
                    <a:cubicBezTo>
                      <a:pt x="13" y="3867"/>
                      <a:pt x="0" y="4073"/>
                      <a:pt x="0" y="4284"/>
                    </a:cubicBezTo>
                    <a:cubicBezTo>
                      <a:pt x="0" y="6276"/>
                      <a:pt x="210" y="8216"/>
                      <a:pt x="610" y="10042"/>
                    </a:cubicBezTo>
                    <a:cubicBezTo>
                      <a:pt x="856" y="10188"/>
                      <a:pt x="1121" y="10271"/>
                      <a:pt x="1399" y="10271"/>
                    </a:cubicBezTo>
                    <a:cubicBezTo>
                      <a:pt x="2661" y="10271"/>
                      <a:pt x="3688" y="8625"/>
                      <a:pt x="3688" y="6600"/>
                    </a:cubicBezTo>
                    <a:close/>
                    <a:moveTo>
                      <a:pt x="5642" y="12461"/>
                    </a:moveTo>
                    <a:cubicBezTo>
                      <a:pt x="5642" y="13229"/>
                      <a:pt x="6032" y="13855"/>
                      <a:pt x="6511" y="13855"/>
                    </a:cubicBezTo>
                    <a:cubicBezTo>
                      <a:pt x="6991" y="13855"/>
                      <a:pt x="7380" y="13229"/>
                      <a:pt x="7380" y="12461"/>
                    </a:cubicBezTo>
                    <a:cubicBezTo>
                      <a:pt x="7380" y="11693"/>
                      <a:pt x="6991" y="11067"/>
                      <a:pt x="6511" y="11067"/>
                    </a:cubicBezTo>
                    <a:cubicBezTo>
                      <a:pt x="6032" y="11067"/>
                      <a:pt x="5642" y="11693"/>
                      <a:pt x="5642" y="12461"/>
                    </a:cubicBezTo>
                    <a:close/>
                    <a:moveTo>
                      <a:pt x="15138" y="13855"/>
                    </a:moveTo>
                    <a:cubicBezTo>
                      <a:pt x="15617" y="13855"/>
                      <a:pt x="16007" y="13229"/>
                      <a:pt x="16007" y="12461"/>
                    </a:cubicBezTo>
                    <a:cubicBezTo>
                      <a:pt x="16007" y="11693"/>
                      <a:pt x="15617" y="11067"/>
                      <a:pt x="15138" y="11067"/>
                    </a:cubicBezTo>
                    <a:cubicBezTo>
                      <a:pt x="14659" y="11067"/>
                      <a:pt x="14269" y="11693"/>
                      <a:pt x="14269" y="12461"/>
                    </a:cubicBezTo>
                    <a:cubicBezTo>
                      <a:pt x="14269" y="13229"/>
                      <a:pt x="14659" y="13855"/>
                      <a:pt x="15138" y="13855"/>
                    </a:cubicBezTo>
                    <a:close/>
                    <a:moveTo>
                      <a:pt x="10908" y="17245"/>
                    </a:moveTo>
                    <a:cubicBezTo>
                      <a:pt x="9525" y="17245"/>
                      <a:pt x="8387" y="18952"/>
                      <a:pt x="8268" y="21121"/>
                    </a:cubicBezTo>
                    <a:cubicBezTo>
                      <a:pt x="9088" y="21435"/>
                      <a:pt x="9936" y="21600"/>
                      <a:pt x="10800" y="21600"/>
                    </a:cubicBezTo>
                    <a:cubicBezTo>
                      <a:pt x="11738" y="21600"/>
                      <a:pt x="12658" y="21406"/>
                      <a:pt x="13542" y="21036"/>
                    </a:cubicBezTo>
                    <a:cubicBezTo>
                      <a:pt x="13399" y="18908"/>
                      <a:pt x="12273" y="17245"/>
                      <a:pt x="10908" y="1724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150" name="Group 150"/>
            <p:cNvGrpSpPr/>
            <p:nvPr/>
          </p:nvGrpSpPr>
          <p:grpSpPr>
            <a:xfrm>
              <a:off x="451491" y="-1"/>
              <a:ext cx="1288331" cy="397313"/>
              <a:chOff x="0" y="0"/>
              <a:chExt cx="1288330" cy="397311"/>
            </a:xfrm>
          </p:grpSpPr>
          <p:sp>
            <p:nvSpPr>
              <p:cNvPr id="147" name="Shape 147"/>
              <p:cNvSpPr/>
              <p:nvPr/>
            </p:nvSpPr>
            <p:spPr>
              <a:xfrm>
                <a:off x="0" y="0"/>
                <a:ext cx="1288331" cy="267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09" y="0"/>
                    </a:moveTo>
                    <a:cubicBezTo>
                      <a:pt x="11534" y="0"/>
                      <a:pt x="11413" y="501"/>
                      <a:pt x="11413" y="1340"/>
                    </a:cubicBezTo>
                    <a:cubicBezTo>
                      <a:pt x="11413" y="2179"/>
                      <a:pt x="11534" y="2681"/>
                      <a:pt x="11709" y="2681"/>
                    </a:cubicBezTo>
                    <a:lnTo>
                      <a:pt x="12014" y="2681"/>
                    </a:lnTo>
                    <a:lnTo>
                      <a:pt x="12014" y="18319"/>
                    </a:lnTo>
                    <a:lnTo>
                      <a:pt x="11709" y="18319"/>
                    </a:lnTo>
                    <a:cubicBezTo>
                      <a:pt x="11534" y="18319"/>
                      <a:pt x="11413" y="18820"/>
                      <a:pt x="11413" y="19659"/>
                    </a:cubicBezTo>
                    <a:cubicBezTo>
                      <a:pt x="11413" y="20498"/>
                      <a:pt x="11534" y="21000"/>
                      <a:pt x="11709" y="21000"/>
                    </a:cubicBezTo>
                    <a:lnTo>
                      <a:pt x="12960" y="21000"/>
                    </a:lnTo>
                    <a:cubicBezTo>
                      <a:pt x="13134" y="21000"/>
                      <a:pt x="13256" y="20498"/>
                      <a:pt x="13256" y="19659"/>
                    </a:cubicBezTo>
                    <a:cubicBezTo>
                      <a:pt x="13256" y="18820"/>
                      <a:pt x="13134" y="18319"/>
                      <a:pt x="12960" y="18319"/>
                    </a:cubicBezTo>
                    <a:lnTo>
                      <a:pt x="12571" y="18319"/>
                    </a:lnTo>
                    <a:lnTo>
                      <a:pt x="12571" y="2681"/>
                    </a:lnTo>
                    <a:lnTo>
                      <a:pt x="13613" y="2681"/>
                    </a:lnTo>
                    <a:cubicBezTo>
                      <a:pt x="13871" y="2681"/>
                      <a:pt x="14055" y="3073"/>
                      <a:pt x="14179" y="3686"/>
                    </a:cubicBezTo>
                    <a:cubicBezTo>
                      <a:pt x="14303" y="4297"/>
                      <a:pt x="14368" y="5355"/>
                      <a:pt x="14368" y="6730"/>
                    </a:cubicBezTo>
                    <a:cubicBezTo>
                      <a:pt x="14368" y="8105"/>
                      <a:pt x="14303" y="9163"/>
                      <a:pt x="14179" y="9774"/>
                    </a:cubicBezTo>
                    <a:cubicBezTo>
                      <a:pt x="14055" y="10387"/>
                      <a:pt x="13871" y="10723"/>
                      <a:pt x="13613" y="10723"/>
                    </a:cubicBezTo>
                    <a:lnTo>
                      <a:pt x="13123" y="10723"/>
                    </a:lnTo>
                    <a:cubicBezTo>
                      <a:pt x="12948" y="10723"/>
                      <a:pt x="12826" y="11225"/>
                      <a:pt x="12826" y="12064"/>
                    </a:cubicBezTo>
                    <a:cubicBezTo>
                      <a:pt x="12826" y="12903"/>
                      <a:pt x="12948" y="13404"/>
                      <a:pt x="13123" y="13404"/>
                    </a:cubicBezTo>
                    <a:lnTo>
                      <a:pt x="13613" y="13404"/>
                    </a:lnTo>
                    <a:cubicBezTo>
                      <a:pt x="14043" y="13404"/>
                      <a:pt x="14378" y="12863"/>
                      <a:pt x="14612" y="11673"/>
                    </a:cubicBezTo>
                    <a:cubicBezTo>
                      <a:pt x="14842" y="10498"/>
                      <a:pt x="14960" y="8860"/>
                      <a:pt x="14960" y="6744"/>
                    </a:cubicBezTo>
                    <a:cubicBezTo>
                      <a:pt x="14960" y="4628"/>
                      <a:pt x="14842" y="2962"/>
                      <a:pt x="14612" y="1787"/>
                    </a:cubicBezTo>
                    <a:cubicBezTo>
                      <a:pt x="14378" y="597"/>
                      <a:pt x="14043" y="0"/>
                      <a:pt x="13613" y="0"/>
                    </a:cubicBezTo>
                    <a:lnTo>
                      <a:pt x="11709" y="0"/>
                    </a:lnTo>
                    <a:close/>
                    <a:moveTo>
                      <a:pt x="84" y="2052"/>
                    </a:moveTo>
                    <a:cubicBezTo>
                      <a:pt x="27" y="2052"/>
                      <a:pt x="0" y="2199"/>
                      <a:pt x="0" y="2471"/>
                    </a:cubicBezTo>
                    <a:cubicBezTo>
                      <a:pt x="0" y="2746"/>
                      <a:pt x="27" y="2876"/>
                      <a:pt x="84" y="2876"/>
                    </a:cubicBezTo>
                    <a:lnTo>
                      <a:pt x="482" y="2876"/>
                    </a:lnTo>
                    <a:cubicBezTo>
                      <a:pt x="539" y="2876"/>
                      <a:pt x="569" y="3009"/>
                      <a:pt x="569" y="3281"/>
                    </a:cubicBezTo>
                    <a:lnTo>
                      <a:pt x="569" y="19952"/>
                    </a:lnTo>
                    <a:cubicBezTo>
                      <a:pt x="569" y="20226"/>
                      <a:pt x="539" y="20357"/>
                      <a:pt x="482" y="20357"/>
                    </a:cubicBezTo>
                    <a:lnTo>
                      <a:pt x="84" y="20357"/>
                    </a:lnTo>
                    <a:cubicBezTo>
                      <a:pt x="27" y="20357"/>
                      <a:pt x="0" y="20490"/>
                      <a:pt x="0" y="20762"/>
                    </a:cubicBezTo>
                    <a:cubicBezTo>
                      <a:pt x="0" y="21036"/>
                      <a:pt x="27" y="21181"/>
                      <a:pt x="84" y="21181"/>
                    </a:cubicBezTo>
                    <a:lnTo>
                      <a:pt x="1335" y="21181"/>
                    </a:lnTo>
                    <a:cubicBezTo>
                      <a:pt x="1393" y="21181"/>
                      <a:pt x="1420" y="21036"/>
                      <a:pt x="1420" y="20762"/>
                    </a:cubicBezTo>
                    <a:cubicBezTo>
                      <a:pt x="1420" y="20490"/>
                      <a:pt x="1393" y="20357"/>
                      <a:pt x="1335" y="20357"/>
                    </a:cubicBezTo>
                    <a:lnTo>
                      <a:pt x="825" y="20357"/>
                    </a:lnTo>
                    <a:cubicBezTo>
                      <a:pt x="768" y="20357"/>
                      <a:pt x="737" y="20226"/>
                      <a:pt x="737" y="19952"/>
                    </a:cubicBezTo>
                    <a:lnTo>
                      <a:pt x="737" y="3965"/>
                    </a:lnTo>
                    <a:cubicBezTo>
                      <a:pt x="737" y="3820"/>
                      <a:pt x="744" y="3750"/>
                      <a:pt x="755" y="3742"/>
                    </a:cubicBezTo>
                    <a:cubicBezTo>
                      <a:pt x="766" y="3733"/>
                      <a:pt x="776" y="3753"/>
                      <a:pt x="784" y="3826"/>
                    </a:cubicBezTo>
                    <a:lnTo>
                      <a:pt x="2375" y="20762"/>
                    </a:lnTo>
                    <a:cubicBezTo>
                      <a:pt x="2401" y="21036"/>
                      <a:pt x="2443" y="21181"/>
                      <a:pt x="2500" y="21181"/>
                    </a:cubicBezTo>
                    <a:cubicBezTo>
                      <a:pt x="2557" y="21181"/>
                      <a:pt x="2598" y="21036"/>
                      <a:pt x="2625" y="20762"/>
                    </a:cubicBezTo>
                    <a:lnTo>
                      <a:pt x="4215" y="3826"/>
                    </a:lnTo>
                    <a:cubicBezTo>
                      <a:pt x="4223" y="3753"/>
                      <a:pt x="4233" y="3733"/>
                      <a:pt x="4245" y="3742"/>
                    </a:cubicBezTo>
                    <a:cubicBezTo>
                      <a:pt x="4256" y="3750"/>
                      <a:pt x="4259" y="3820"/>
                      <a:pt x="4259" y="3965"/>
                    </a:cubicBezTo>
                    <a:lnTo>
                      <a:pt x="4259" y="19952"/>
                    </a:lnTo>
                    <a:cubicBezTo>
                      <a:pt x="4259" y="20226"/>
                      <a:pt x="4231" y="20357"/>
                      <a:pt x="4175" y="20357"/>
                    </a:cubicBezTo>
                    <a:lnTo>
                      <a:pt x="3664" y="20357"/>
                    </a:lnTo>
                    <a:cubicBezTo>
                      <a:pt x="3607" y="20357"/>
                      <a:pt x="3580" y="20490"/>
                      <a:pt x="3580" y="20762"/>
                    </a:cubicBezTo>
                    <a:cubicBezTo>
                      <a:pt x="3580" y="21036"/>
                      <a:pt x="3607" y="21181"/>
                      <a:pt x="3664" y="21181"/>
                    </a:cubicBezTo>
                    <a:lnTo>
                      <a:pt x="4912" y="21181"/>
                    </a:lnTo>
                    <a:cubicBezTo>
                      <a:pt x="4969" y="21181"/>
                      <a:pt x="4999" y="21036"/>
                      <a:pt x="4999" y="20762"/>
                    </a:cubicBezTo>
                    <a:cubicBezTo>
                      <a:pt x="4999" y="20490"/>
                      <a:pt x="4969" y="20357"/>
                      <a:pt x="4912" y="20357"/>
                    </a:cubicBezTo>
                    <a:lnTo>
                      <a:pt x="4517" y="20357"/>
                    </a:lnTo>
                    <a:cubicBezTo>
                      <a:pt x="4460" y="20357"/>
                      <a:pt x="4430" y="20226"/>
                      <a:pt x="4430" y="19952"/>
                    </a:cubicBezTo>
                    <a:lnTo>
                      <a:pt x="4430" y="3281"/>
                    </a:lnTo>
                    <a:cubicBezTo>
                      <a:pt x="4430" y="3009"/>
                      <a:pt x="4460" y="2876"/>
                      <a:pt x="4517" y="2876"/>
                    </a:cubicBezTo>
                    <a:lnTo>
                      <a:pt x="4912" y="2876"/>
                    </a:lnTo>
                    <a:cubicBezTo>
                      <a:pt x="4969" y="2876"/>
                      <a:pt x="4999" y="2746"/>
                      <a:pt x="4999" y="2471"/>
                    </a:cubicBezTo>
                    <a:cubicBezTo>
                      <a:pt x="4999" y="2199"/>
                      <a:pt x="4969" y="2052"/>
                      <a:pt x="4912" y="2052"/>
                    </a:cubicBezTo>
                    <a:lnTo>
                      <a:pt x="4288" y="2052"/>
                    </a:lnTo>
                    <a:cubicBezTo>
                      <a:pt x="4246" y="2052"/>
                      <a:pt x="4216" y="2090"/>
                      <a:pt x="4195" y="2164"/>
                    </a:cubicBezTo>
                    <a:cubicBezTo>
                      <a:pt x="4174" y="2235"/>
                      <a:pt x="4157" y="2344"/>
                      <a:pt x="4146" y="2471"/>
                    </a:cubicBezTo>
                    <a:lnTo>
                      <a:pt x="2555" y="19408"/>
                    </a:lnTo>
                    <a:cubicBezTo>
                      <a:pt x="2517" y="19790"/>
                      <a:pt x="2479" y="19790"/>
                      <a:pt x="2442" y="19408"/>
                    </a:cubicBezTo>
                    <a:lnTo>
                      <a:pt x="851" y="2471"/>
                    </a:lnTo>
                    <a:cubicBezTo>
                      <a:pt x="839" y="2344"/>
                      <a:pt x="825" y="2235"/>
                      <a:pt x="804" y="2164"/>
                    </a:cubicBezTo>
                    <a:cubicBezTo>
                      <a:pt x="783" y="2090"/>
                      <a:pt x="753" y="2052"/>
                      <a:pt x="711" y="2052"/>
                    </a:cubicBezTo>
                    <a:lnTo>
                      <a:pt x="84" y="2052"/>
                    </a:lnTo>
                    <a:close/>
                    <a:moveTo>
                      <a:pt x="17277" y="5222"/>
                    </a:moveTo>
                    <a:cubicBezTo>
                      <a:pt x="17138" y="5222"/>
                      <a:pt x="17008" y="5330"/>
                      <a:pt x="16885" y="5557"/>
                    </a:cubicBezTo>
                    <a:cubicBezTo>
                      <a:pt x="16772" y="5765"/>
                      <a:pt x="16666" y="6030"/>
                      <a:pt x="16575" y="6325"/>
                    </a:cubicBezTo>
                    <a:cubicBezTo>
                      <a:pt x="16535" y="6450"/>
                      <a:pt x="16500" y="6511"/>
                      <a:pt x="16464" y="6646"/>
                    </a:cubicBezTo>
                    <a:cubicBezTo>
                      <a:pt x="16446" y="5920"/>
                      <a:pt x="16331" y="5362"/>
                      <a:pt x="16171" y="5362"/>
                    </a:cubicBezTo>
                    <a:lnTo>
                      <a:pt x="15602" y="5362"/>
                    </a:lnTo>
                    <a:cubicBezTo>
                      <a:pt x="15427" y="5362"/>
                      <a:pt x="15306" y="6087"/>
                      <a:pt x="15306" y="6925"/>
                    </a:cubicBezTo>
                    <a:cubicBezTo>
                      <a:pt x="15306" y="7764"/>
                      <a:pt x="15427" y="8489"/>
                      <a:pt x="15602" y="8489"/>
                    </a:cubicBezTo>
                    <a:lnTo>
                      <a:pt x="15915" y="8489"/>
                    </a:lnTo>
                    <a:lnTo>
                      <a:pt x="15915" y="18319"/>
                    </a:lnTo>
                    <a:lnTo>
                      <a:pt x="15602" y="18319"/>
                    </a:lnTo>
                    <a:cubicBezTo>
                      <a:pt x="15427" y="18319"/>
                      <a:pt x="15306" y="18820"/>
                      <a:pt x="15306" y="19659"/>
                    </a:cubicBezTo>
                    <a:cubicBezTo>
                      <a:pt x="15306" y="20498"/>
                      <a:pt x="15427" y="21000"/>
                      <a:pt x="15602" y="21000"/>
                    </a:cubicBezTo>
                    <a:lnTo>
                      <a:pt x="16795" y="21000"/>
                    </a:lnTo>
                    <a:cubicBezTo>
                      <a:pt x="16970" y="21000"/>
                      <a:pt x="17091" y="20498"/>
                      <a:pt x="17091" y="19659"/>
                    </a:cubicBezTo>
                    <a:cubicBezTo>
                      <a:pt x="17091" y="18820"/>
                      <a:pt x="16970" y="18319"/>
                      <a:pt x="16795" y="18319"/>
                    </a:cubicBezTo>
                    <a:lnTo>
                      <a:pt x="16473" y="18319"/>
                    </a:lnTo>
                    <a:lnTo>
                      <a:pt x="16473" y="11030"/>
                    </a:lnTo>
                    <a:cubicBezTo>
                      <a:pt x="16566" y="10507"/>
                      <a:pt x="16612" y="10028"/>
                      <a:pt x="16694" y="9592"/>
                    </a:cubicBezTo>
                    <a:cubicBezTo>
                      <a:pt x="16767" y="9192"/>
                      <a:pt x="16859" y="8819"/>
                      <a:pt x="16966" y="8489"/>
                    </a:cubicBezTo>
                    <a:cubicBezTo>
                      <a:pt x="17058" y="8210"/>
                      <a:pt x="17161" y="8070"/>
                      <a:pt x="17280" y="8070"/>
                    </a:cubicBezTo>
                    <a:cubicBezTo>
                      <a:pt x="17441" y="8070"/>
                      <a:pt x="17555" y="8252"/>
                      <a:pt x="17634" y="8615"/>
                    </a:cubicBezTo>
                    <a:cubicBezTo>
                      <a:pt x="17712" y="8970"/>
                      <a:pt x="17747" y="9386"/>
                      <a:pt x="17747" y="9927"/>
                    </a:cubicBezTo>
                    <a:cubicBezTo>
                      <a:pt x="17747" y="10766"/>
                      <a:pt x="17869" y="11352"/>
                      <a:pt x="18044" y="11352"/>
                    </a:cubicBezTo>
                    <a:cubicBezTo>
                      <a:pt x="18218" y="11352"/>
                      <a:pt x="18343" y="10766"/>
                      <a:pt x="18343" y="9927"/>
                    </a:cubicBezTo>
                    <a:cubicBezTo>
                      <a:pt x="18343" y="9289"/>
                      <a:pt x="18318" y="8677"/>
                      <a:pt x="18270" y="8112"/>
                    </a:cubicBezTo>
                    <a:cubicBezTo>
                      <a:pt x="18221" y="7535"/>
                      <a:pt x="18148" y="7015"/>
                      <a:pt x="18052" y="6576"/>
                    </a:cubicBezTo>
                    <a:cubicBezTo>
                      <a:pt x="17958" y="6147"/>
                      <a:pt x="17845" y="5808"/>
                      <a:pt x="17715" y="5571"/>
                    </a:cubicBezTo>
                    <a:cubicBezTo>
                      <a:pt x="17587" y="5335"/>
                      <a:pt x="17438" y="5222"/>
                      <a:pt x="17277" y="5222"/>
                    </a:cubicBezTo>
                    <a:close/>
                    <a:moveTo>
                      <a:pt x="19997" y="5362"/>
                    </a:moveTo>
                    <a:cubicBezTo>
                      <a:pt x="19767" y="5362"/>
                      <a:pt x="19548" y="5565"/>
                      <a:pt x="19350" y="5962"/>
                    </a:cubicBezTo>
                    <a:cubicBezTo>
                      <a:pt x="19151" y="6362"/>
                      <a:pt x="18980" y="6931"/>
                      <a:pt x="18839" y="7651"/>
                    </a:cubicBezTo>
                    <a:cubicBezTo>
                      <a:pt x="18699" y="8366"/>
                      <a:pt x="18589" y="9238"/>
                      <a:pt x="18511" y="10235"/>
                    </a:cubicBezTo>
                    <a:cubicBezTo>
                      <a:pt x="18434" y="11218"/>
                      <a:pt x="18395" y="12313"/>
                      <a:pt x="18395" y="13488"/>
                    </a:cubicBezTo>
                    <a:cubicBezTo>
                      <a:pt x="18395" y="14662"/>
                      <a:pt x="18434" y="15744"/>
                      <a:pt x="18511" y="16727"/>
                    </a:cubicBezTo>
                    <a:cubicBezTo>
                      <a:pt x="18589" y="17724"/>
                      <a:pt x="18699" y="18597"/>
                      <a:pt x="18839" y="19310"/>
                    </a:cubicBezTo>
                    <a:cubicBezTo>
                      <a:pt x="18980" y="20031"/>
                      <a:pt x="19150" y="20599"/>
                      <a:pt x="19350" y="21000"/>
                    </a:cubicBezTo>
                    <a:cubicBezTo>
                      <a:pt x="19547" y="21396"/>
                      <a:pt x="19765" y="21600"/>
                      <a:pt x="19997" y="21600"/>
                    </a:cubicBezTo>
                    <a:cubicBezTo>
                      <a:pt x="20229" y="21600"/>
                      <a:pt x="20448" y="21396"/>
                      <a:pt x="20645" y="21000"/>
                    </a:cubicBezTo>
                    <a:cubicBezTo>
                      <a:pt x="20845" y="20599"/>
                      <a:pt x="21016" y="20029"/>
                      <a:pt x="21156" y="19310"/>
                    </a:cubicBezTo>
                    <a:cubicBezTo>
                      <a:pt x="21296" y="18595"/>
                      <a:pt x="21406" y="17723"/>
                      <a:pt x="21484" y="16727"/>
                    </a:cubicBezTo>
                    <a:cubicBezTo>
                      <a:pt x="21561" y="15742"/>
                      <a:pt x="21600" y="14661"/>
                      <a:pt x="21600" y="13488"/>
                    </a:cubicBezTo>
                    <a:cubicBezTo>
                      <a:pt x="21600" y="12314"/>
                      <a:pt x="21561" y="11220"/>
                      <a:pt x="21484" y="10235"/>
                    </a:cubicBezTo>
                    <a:cubicBezTo>
                      <a:pt x="21406" y="9238"/>
                      <a:pt x="21296" y="8367"/>
                      <a:pt x="21156" y="7651"/>
                    </a:cubicBezTo>
                    <a:cubicBezTo>
                      <a:pt x="21015" y="6931"/>
                      <a:pt x="20844" y="6363"/>
                      <a:pt x="20645" y="5962"/>
                    </a:cubicBezTo>
                    <a:cubicBezTo>
                      <a:pt x="20447" y="5565"/>
                      <a:pt x="20228" y="5362"/>
                      <a:pt x="19997" y="5362"/>
                    </a:cubicBezTo>
                    <a:close/>
                    <a:moveTo>
                      <a:pt x="6312" y="7247"/>
                    </a:moveTo>
                    <a:cubicBezTo>
                      <a:pt x="6187" y="7247"/>
                      <a:pt x="6067" y="7329"/>
                      <a:pt x="5957" y="7484"/>
                    </a:cubicBezTo>
                    <a:cubicBezTo>
                      <a:pt x="5847" y="7638"/>
                      <a:pt x="5751" y="7829"/>
                      <a:pt x="5664" y="8056"/>
                    </a:cubicBezTo>
                    <a:cubicBezTo>
                      <a:pt x="5577" y="8285"/>
                      <a:pt x="5498" y="8541"/>
                      <a:pt x="5432" y="8824"/>
                    </a:cubicBezTo>
                    <a:cubicBezTo>
                      <a:pt x="5365" y="9106"/>
                      <a:pt x="5314" y="9365"/>
                      <a:pt x="5272" y="9620"/>
                    </a:cubicBezTo>
                    <a:cubicBezTo>
                      <a:pt x="5238" y="9838"/>
                      <a:pt x="5244" y="10029"/>
                      <a:pt x="5290" y="10193"/>
                    </a:cubicBezTo>
                    <a:cubicBezTo>
                      <a:pt x="5335" y="10356"/>
                      <a:pt x="5375" y="10327"/>
                      <a:pt x="5409" y="10109"/>
                    </a:cubicBezTo>
                    <a:cubicBezTo>
                      <a:pt x="5443" y="9891"/>
                      <a:pt x="5487" y="9663"/>
                      <a:pt x="5542" y="9425"/>
                    </a:cubicBezTo>
                    <a:cubicBezTo>
                      <a:pt x="5597" y="9190"/>
                      <a:pt x="5660" y="8983"/>
                      <a:pt x="5734" y="8782"/>
                    </a:cubicBezTo>
                    <a:cubicBezTo>
                      <a:pt x="5808" y="8583"/>
                      <a:pt x="5892" y="8404"/>
                      <a:pt x="5986" y="8266"/>
                    </a:cubicBezTo>
                    <a:cubicBezTo>
                      <a:pt x="6081" y="8129"/>
                      <a:pt x="6190" y="8070"/>
                      <a:pt x="6312" y="8070"/>
                    </a:cubicBezTo>
                    <a:cubicBezTo>
                      <a:pt x="6448" y="8070"/>
                      <a:pt x="6570" y="8159"/>
                      <a:pt x="6680" y="8350"/>
                    </a:cubicBezTo>
                    <a:cubicBezTo>
                      <a:pt x="6790" y="8540"/>
                      <a:pt x="6883" y="8807"/>
                      <a:pt x="6959" y="9145"/>
                    </a:cubicBezTo>
                    <a:cubicBezTo>
                      <a:pt x="7035" y="9481"/>
                      <a:pt x="7091" y="9871"/>
                      <a:pt x="7133" y="10318"/>
                    </a:cubicBezTo>
                    <a:cubicBezTo>
                      <a:pt x="7175" y="10766"/>
                      <a:pt x="7197" y="11247"/>
                      <a:pt x="7197" y="11756"/>
                    </a:cubicBezTo>
                    <a:lnTo>
                      <a:pt x="7197" y="16950"/>
                    </a:lnTo>
                    <a:cubicBezTo>
                      <a:pt x="7118" y="17642"/>
                      <a:pt x="7021" y="18263"/>
                      <a:pt x="6907" y="18807"/>
                    </a:cubicBezTo>
                    <a:cubicBezTo>
                      <a:pt x="6808" y="19282"/>
                      <a:pt x="6690" y="19705"/>
                      <a:pt x="6550" y="20078"/>
                    </a:cubicBezTo>
                    <a:cubicBezTo>
                      <a:pt x="6410" y="20451"/>
                      <a:pt x="6248" y="20637"/>
                      <a:pt x="6062" y="20637"/>
                    </a:cubicBezTo>
                    <a:cubicBezTo>
                      <a:pt x="5778" y="20637"/>
                      <a:pt x="5565" y="20296"/>
                      <a:pt x="5423" y="19631"/>
                    </a:cubicBezTo>
                    <a:cubicBezTo>
                      <a:pt x="5281" y="18966"/>
                      <a:pt x="5208" y="18115"/>
                      <a:pt x="5208" y="17076"/>
                    </a:cubicBezTo>
                    <a:cubicBezTo>
                      <a:pt x="5208" y="16567"/>
                      <a:pt x="5227" y="16102"/>
                      <a:pt x="5264" y="15666"/>
                    </a:cubicBezTo>
                    <a:cubicBezTo>
                      <a:pt x="5299" y="15230"/>
                      <a:pt x="5355" y="14844"/>
                      <a:pt x="5435" y="14535"/>
                    </a:cubicBezTo>
                    <a:cubicBezTo>
                      <a:pt x="5514" y="14224"/>
                      <a:pt x="5615" y="13990"/>
                      <a:pt x="5737" y="13809"/>
                    </a:cubicBezTo>
                    <a:cubicBezTo>
                      <a:pt x="5858" y="13628"/>
                      <a:pt x="6005" y="13530"/>
                      <a:pt x="6175" y="13530"/>
                    </a:cubicBezTo>
                    <a:lnTo>
                      <a:pt x="6770" y="13530"/>
                    </a:lnTo>
                    <a:cubicBezTo>
                      <a:pt x="6827" y="13530"/>
                      <a:pt x="6857" y="13398"/>
                      <a:pt x="6857" y="13125"/>
                    </a:cubicBezTo>
                    <a:cubicBezTo>
                      <a:pt x="6857" y="12852"/>
                      <a:pt x="6827" y="12706"/>
                      <a:pt x="6770" y="12706"/>
                    </a:cubicBezTo>
                    <a:lnTo>
                      <a:pt x="6175" y="12706"/>
                    </a:lnTo>
                    <a:cubicBezTo>
                      <a:pt x="5990" y="12706"/>
                      <a:pt x="5825" y="12828"/>
                      <a:pt x="5685" y="13055"/>
                    </a:cubicBezTo>
                    <a:cubicBezTo>
                      <a:pt x="5544" y="13284"/>
                      <a:pt x="5427" y="13585"/>
                      <a:pt x="5330" y="13976"/>
                    </a:cubicBezTo>
                    <a:cubicBezTo>
                      <a:pt x="5234" y="14369"/>
                      <a:pt x="5162" y="14831"/>
                      <a:pt x="5113" y="15359"/>
                    </a:cubicBezTo>
                    <a:cubicBezTo>
                      <a:pt x="5063" y="15886"/>
                      <a:pt x="5037" y="16457"/>
                      <a:pt x="5037" y="17076"/>
                    </a:cubicBezTo>
                    <a:cubicBezTo>
                      <a:pt x="5037" y="17696"/>
                      <a:pt x="5059" y="18280"/>
                      <a:pt x="5101" y="18807"/>
                    </a:cubicBezTo>
                    <a:cubicBezTo>
                      <a:pt x="5143" y="19336"/>
                      <a:pt x="5204" y="19784"/>
                      <a:pt x="5290" y="20176"/>
                    </a:cubicBezTo>
                    <a:cubicBezTo>
                      <a:pt x="5375" y="20567"/>
                      <a:pt x="5483" y="20882"/>
                      <a:pt x="5612" y="21111"/>
                    </a:cubicBezTo>
                    <a:cubicBezTo>
                      <a:pt x="5741" y="21339"/>
                      <a:pt x="5892" y="21446"/>
                      <a:pt x="6062" y="21446"/>
                    </a:cubicBezTo>
                    <a:cubicBezTo>
                      <a:pt x="6198" y="21446"/>
                      <a:pt x="6322" y="21363"/>
                      <a:pt x="6434" y="21181"/>
                    </a:cubicBezTo>
                    <a:cubicBezTo>
                      <a:pt x="6545" y="21000"/>
                      <a:pt x="6646" y="20781"/>
                      <a:pt x="6735" y="20525"/>
                    </a:cubicBezTo>
                    <a:cubicBezTo>
                      <a:pt x="6824" y="20271"/>
                      <a:pt x="6899" y="19997"/>
                      <a:pt x="6962" y="19715"/>
                    </a:cubicBezTo>
                    <a:cubicBezTo>
                      <a:pt x="7024" y="19434"/>
                      <a:pt x="7073" y="19181"/>
                      <a:pt x="7107" y="18961"/>
                    </a:cubicBezTo>
                    <a:cubicBezTo>
                      <a:pt x="7122" y="18871"/>
                      <a:pt x="7134" y="18831"/>
                      <a:pt x="7145" y="18821"/>
                    </a:cubicBezTo>
                    <a:cubicBezTo>
                      <a:pt x="7156" y="18812"/>
                      <a:pt x="7166" y="18826"/>
                      <a:pt x="7174" y="18863"/>
                    </a:cubicBezTo>
                    <a:cubicBezTo>
                      <a:pt x="7181" y="18900"/>
                      <a:pt x="7187" y="18944"/>
                      <a:pt x="7191" y="19017"/>
                    </a:cubicBezTo>
                    <a:cubicBezTo>
                      <a:pt x="7195" y="19089"/>
                      <a:pt x="7197" y="19166"/>
                      <a:pt x="7197" y="19240"/>
                    </a:cubicBezTo>
                    <a:lnTo>
                      <a:pt x="7197" y="20762"/>
                    </a:lnTo>
                    <a:cubicBezTo>
                      <a:pt x="7197" y="21036"/>
                      <a:pt x="7224" y="21181"/>
                      <a:pt x="7281" y="21181"/>
                    </a:cubicBezTo>
                    <a:lnTo>
                      <a:pt x="7850" y="21181"/>
                    </a:lnTo>
                    <a:cubicBezTo>
                      <a:pt x="7907" y="21181"/>
                      <a:pt x="7935" y="21036"/>
                      <a:pt x="7935" y="20762"/>
                    </a:cubicBezTo>
                    <a:cubicBezTo>
                      <a:pt x="7935" y="20490"/>
                      <a:pt x="7907" y="20357"/>
                      <a:pt x="7850" y="20357"/>
                    </a:cubicBezTo>
                    <a:lnTo>
                      <a:pt x="7453" y="20357"/>
                    </a:lnTo>
                    <a:cubicBezTo>
                      <a:pt x="7396" y="20357"/>
                      <a:pt x="7368" y="20226"/>
                      <a:pt x="7368" y="19952"/>
                    </a:cubicBezTo>
                    <a:lnTo>
                      <a:pt x="7368" y="11756"/>
                    </a:lnTo>
                    <a:cubicBezTo>
                      <a:pt x="7368" y="11136"/>
                      <a:pt x="7342" y="10558"/>
                      <a:pt x="7293" y="10011"/>
                    </a:cubicBezTo>
                    <a:cubicBezTo>
                      <a:pt x="7244" y="9465"/>
                      <a:pt x="7175" y="8983"/>
                      <a:pt x="7084" y="8573"/>
                    </a:cubicBezTo>
                    <a:cubicBezTo>
                      <a:pt x="6993" y="8163"/>
                      <a:pt x="6881" y="7833"/>
                      <a:pt x="6750" y="7596"/>
                    </a:cubicBezTo>
                    <a:cubicBezTo>
                      <a:pt x="6619" y="7359"/>
                      <a:pt x="6475" y="7247"/>
                      <a:pt x="6312" y="7247"/>
                    </a:cubicBezTo>
                    <a:close/>
                    <a:moveTo>
                      <a:pt x="20055" y="8042"/>
                    </a:moveTo>
                    <a:cubicBezTo>
                      <a:pt x="20212" y="8042"/>
                      <a:pt x="20353" y="8172"/>
                      <a:pt x="20476" y="8419"/>
                    </a:cubicBezTo>
                    <a:cubicBezTo>
                      <a:pt x="20599" y="8666"/>
                      <a:pt x="20701" y="8997"/>
                      <a:pt x="20787" y="9439"/>
                    </a:cubicBezTo>
                    <a:cubicBezTo>
                      <a:pt x="20873" y="9884"/>
                      <a:pt x="20942" y="10433"/>
                      <a:pt x="20990" y="11072"/>
                    </a:cubicBezTo>
                    <a:cubicBezTo>
                      <a:pt x="21040" y="11734"/>
                      <a:pt x="21066" y="12484"/>
                      <a:pt x="21066" y="13306"/>
                    </a:cubicBezTo>
                    <a:cubicBezTo>
                      <a:pt x="21066" y="14146"/>
                      <a:pt x="21040" y="14909"/>
                      <a:pt x="20990" y="15568"/>
                    </a:cubicBezTo>
                    <a:cubicBezTo>
                      <a:pt x="20942" y="16209"/>
                      <a:pt x="20873" y="16758"/>
                      <a:pt x="20787" y="17202"/>
                    </a:cubicBezTo>
                    <a:cubicBezTo>
                      <a:pt x="20702" y="17638"/>
                      <a:pt x="20599" y="17989"/>
                      <a:pt x="20479" y="18221"/>
                    </a:cubicBezTo>
                    <a:cubicBezTo>
                      <a:pt x="20356" y="18462"/>
                      <a:pt x="20213" y="18584"/>
                      <a:pt x="20055" y="18584"/>
                    </a:cubicBezTo>
                    <a:cubicBezTo>
                      <a:pt x="19898" y="18584"/>
                      <a:pt x="19755" y="18462"/>
                      <a:pt x="19632" y="18221"/>
                    </a:cubicBezTo>
                    <a:cubicBezTo>
                      <a:pt x="19512" y="17989"/>
                      <a:pt x="19409" y="17650"/>
                      <a:pt x="19324" y="17216"/>
                    </a:cubicBezTo>
                    <a:cubicBezTo>
                      <a:pt x="19237" y="16765"/>
                      <a:pt x="19170" y="16221"/>
                      <a:pt x="19121" y="15568"/>
                    </a:cubicBezTo>
                    <a:cubicBezTo>
                      <a:pt x="19071" y="14913"/>
                      <a:pt x="19045" y="14151"/>
                      <a:pt x="19045" y="13306"/>
                    </a:cubicBezTo>
                    <a:cubicBezTo>
                      <a:pt x="19045" y="12479"/>
                      <a:pt x="19071" y="11729"/>
                      <a:pt x="19121" y="11072"/>
                    </a:cubicBezTo>
                    <a:cubicBezTo>
                      <a:pt x="19170" y="10429"/>
                      <a:pt x="19238" y="9881"/>
                      <a:pt x="19324" y="9439"/>
                    </a:cubicBezTo>
                    <a:cubicBezTo>
                      <a:pt x="19410" y="8995"/>
                      <a:pt x="19511" y="8667"/>
                      <a:pt x="19635" y="8419"/>
                    </a:cubicBezTo>
                    <a:cubicBezTo>
                      <a:pt x="19757" y="8172"/>
                      <a:pt x="19899" y="8042"/>
                      <a:pt x="20055" y="8042"/>
                    </a:cubicBezTo>
                    <a:close/>
                  </a:path>
                </a:pathLst>
              </a:custGeom>
              <a:solidFill>
                <a:srgbClr val="1A21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48" name="Shape 148"/>
              <p:cNvSpPr/>
              <p:nvPr/>
            </p:nvSpPr>
            <p:spPr>
              <a:xfrm>
                <a:off x="376801" y="88659"/>
                <a:ext cx="283710" cy="3086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60" extrusionOk="0">
                    <a:moveTo>
                      <a:pt x="21213" y="11458"/>
                    </a:moveTo>
                    <a:lnTo>
                      <a:pt x="19665" y="11458"/>
                    </a:lnTo>
                    <a:cubicBezTo>
                      <a:pt x="19526" y="11458"/>
                      <a:pt x="19407" y="11423"/>
                      <a:pt x="19303" y="11352"/>
                    </a:cubicBezTo>
                    <a:cubicBezTo>
                      <a:pt x="19200" y="11281"/>
                      <a:pt x="19106" y="11198"/>
                      <a:pt x="19020" y="11103"/>
                    </a:cubicBezTo>
                    <a:lnTo>
                      <a:pt x="15331" y="6393"/>
                    </a:lnTo>
                    <a:cubicBezTo>
                      <a:pt x="15227" y="6251"/>
                      <a:pt x="15227" y="6109"/>
                      <a:pt x="15331" y="5967"/>
                    </a:cubicBezTo>
                    <a:lnTo>
                      <a:pt x="18242" y="2078"/>
                    </a:lnTo>
                    <a:cubicBezTo>
                      <a:pt x="18311" y="1983"/>
                      <a:pt x="18401" y="1899"/>
                      <a:pt x="18513" y="1828"/>
                    </a:cubicBezTo>
                    <a:cubicBezTo>
                      <a:pt x="18530" y="1817"/>
                      <a:pt x="18584" y="1790"/>
                      <a:pt x="18658" y="1754"/>
                    </a:cubicBezTo>
                    <a:cubicBezTo>
                      <a:pt x="19600" y="1650"/>
                      <a:pt x="20445" y="1250"/>
                      <a:pt x="21072" y="657"/>
                    </a:cubicBezTo>
                    <a:cubicBezTo>
                      <a:pt x="21234" y="504"/>
                      <a:pt x="21230" y="258"/>
                      <a:pt x="21064" y="110"/>
                    </a:cubicBezTo>
                    <a:cubicBezTo>
                      <a:pt x="20896" y="-39"/>
                      <a:pt x="20630" y="-36"/>
                      <a:pt x="20467" y="118"/>
                    </a:cubicBezTo>
                    <a:cubicBezTo>
                      <a:pt x="19916" y="637"/>
                      <a:pt x="19162" y="966"/>
                      <a:pt x="18322" y="1002"/>
                    </a:cubicBezTo>
                    <a:lnTo>
                      <a:pt x="17812" y="990"/>
                    </a:lnTo>
                    <a:cubicBezTo>
                      <a:pt x="17055" y="913"/>
                      <a:pt x="16380" y="594"/>
                      <a:pt x="15873" y="117"/>
                    </a:cubicBezTo>
                    <a:cubicBezTo>
                      <a:pt x="15710" y="-37"/>
                      <a:pt x="15443" y="-40"/>
                      <a:pt x="15276" y="110"/>
                    </a:cubicBezTo>
                    <a:cubicBezTo>
                      <a:pt x="15109" y="259"/>
                      <a:pt x="15106" y="504"/>
                      <a:pt x="15269" y="657"/>
                    </a:cubicBezTo>
                    <a:lnTo>
                      <a:pt x="15268" y="657"/>
                    </a:lnTo>
                    <a:cubicBezTo>
                      <a:pt x="15838" y="1195"/>
                      <a:pt x="16587" y="1573"/>
                      <a:pt x="17425" y="1717"/>
                    </a:cubicBezTo>
                    <a:cubicBezTo>
                      <a:pt x="17428" y="1728"/>
                      <a:pt x="17435" y="1739"/>
                      <a:pt x="17437" y="1751"/>
                    </a:cubicBezTo>
                    <a:cubicBezTo>
                      <a:pt x="17459" y="1838"/>
                      <a:pt x="17430" y="1972"/>
                      <a:pt x="17345" y="2067"/>
                    </a:cubicBezTo>
                    <a:lnTo>
                      <a:pt x="14867" y="5352"/>
                    </a:lnTo>
                    <a:cubicBezTo>
                      <a:pt x="14746" y="5525"/>
                      <a:pt x="14626" y="5525"/>
                      <a:pt x="14506" y="5352"/>
                    </a:cubicBezTo>
                    <a:lnTo>
                      <a:pt x="11411" y="1400"/>
                    </a:lnTo>
                    <a:cubicBezTo>
                      <a:pt x="11324" y="1305"/>
                      <a:pt x="11310" y="1221"/>
                      <a:pt x="11372" y="1150"/>
                    </a:cubicBezTo>
                    <a:cubicBezTo>
                      <a:pt x="11431" y="1079"/>
                      <a:pt x="11530" y="1045"/>
                      <a:pt x="11668" y="1045"/>
                    </a:cubicBezTo>
                    <a:lnTo>
                      <a:pt x="13732" y="1045"/>
                    </a:lnTo>
                    <a:cubicBezTo>
                      <a:pt x="13989" y="1045"/>
                      <a:pt x="14119" y="926"/>
                      <a:pt x="14119" y="690"/>
                    </a:cubicBezTo>
                    <a:cubicBezTo>
                      <a:pt x="14119" y="453"/>
                      <a:pt x="13989" y="335"/>
                      <a:pt x="13732" y="335"/>
                    </a:cubicBezTo>
                    <a:lnTo>
                      <a:pt x="8315" y="335"/>
                    </a:lnTo>
                    <a:cubicBezTo>
                      <a:pt x="8056" y="335"/>
                      <a:pt x="7928" y="453"/>
                      <a:pt x="7928" y="690"/>
                    </a:cubicBezTo>
                    <a:cubicBezTo>
                      <a:pt x="7928" y="926"/>
                      <a:pt x="8056" y="1045"/>
                      <a:pt x="8315" y="1045"/>
                    </a:cubicBezTo>
                    <a:lnTo>
                      <a:pt x="9863" y="1045"/>
                    </a:lnTo>
                    <a:cubicBezTo>
                      <a:pt x="10000" y="1045"/>
                      <a:pt x="10124" y="1079"/>
                      <a:pt x="10237" y="1150"/>
                    </a:cubicBezTo>
                    <a:cubicBezTo>
                      <a:pt x="10348" y="1221"/>
                      <a:pt x="10438" y="1305"/>
                      <a:pt x="10508" y="1400"/>
                    </a:cubicBezTo>
                    <a:lnTo>
                      <a:pt x="14066" y="5967"/>
                    </a:lnTo>
                    <a:cubicBezTo>
                      <a:pt x="14170" y="6109"/>
                      <a:pt x="14170" y="6251"/>
                      <a:pt x="14066" y="6393"/>
                    </a:cubicBezTo>
                    <a:lnTo>
                      <a:pt x="2579" y="20495"/>
                    </a:lnTo>
                    <a:cubicBezTo>
                      <a:pt x="2492" y="20590"/>
                      <a:pt x="2399" y="20674"/>
                      <a:pt x="2295" y="20745"/>
                    </a:cubicBezTo>
                    <a:cubicBezTo>
                      <a:pt x="2192" y="20816"/>
                      <a:pt x="2072" y="20850"/>
                      <a:pt x="1935" y="20850"/>
                    </a:cubicBezTo>
                    <a:lnTo>
                      <a:pt x="387" y="20850"/>
                    </a:lnTo>
                    <a:cubicBezTo>
                      <a:pt x="128" y="20850"/>
                      <a:pt x="0" y="20969"/>
                      <a:pt x="0" y="21205"/>
                    </a:cubicBezTo>
                    <a:cubicBezTo>
                      <a:pt x="0" y="21442"/>
                      <a:pt x="128" y="21560"/>
                      <a:pt x="387" y="21560"/>
                    </a:cubicBezTo>
                    <a:lnTo>
                      <a:pt x="5803" y="21560"/>
                    </a:lnTo>
                    <a:cubicBezTo>
                      <a:pt x="6061" y="21560"/>
                      <a:pt x="6190" y="21442"/>
                      <a:pt x="6190" y="21205"/>
                    </a:cubicBezTo>
                    <a:cubicBezTo>
                      <a:pt x="6190" y="20969"/>
                      <a:pt x="6061" y="20850"/>
                      <a:pt x="5803" y="20850"/>
                    </a:cubicBezTo>
                    <a:lnTo>
                      <a:pt x="3740" y="20850"/>
                    </a:lnTo>
                    <a:cubicBezTo>
                      <a:pt x="3602" y="20850"/>
                      <a:pt x="3504" y="20816"/>
                      <a:pt x="3442" y="20745"/>
                    </a:cubicBezTo>
                    <a:cubicBezTo>
                      <a:pt x="3382" y="20674"/>
                      <a:pt x="3395" y="20590"/>
                      <a:pt x="3481" y="20495"/>
                    </a:cubicBezTo>
                    <a:lnTo>
                      <a:pt x="14506" y="6985"/>
                    </a:lnTo>
                    <a:cubicBezTo>
                      <a:pt x="14626" y="6827"/>
                      <a:pt x="14746" y="6827"/>
                      <a:pt x="14867" y="6985"/>
                    </a:cubicBezTo>
                    <a:lnTo>
                      <a:pt x="18117" y="11103"/>
                    </a:lnTo>
                    <a:cubicBezTo>
                      <a:pt x="18204" y="11198"/>
                      <a:pt x="18216" y="11281"/>
                      <a:pt x="18156" y="11352"/>
                    </a:cubicBezTo>
                    <a:cubicBezTo>
                      <a:pt x="18095" y="11423"/>
                      <a:pt x="17996" y="11458"/>
                      <a:pt x="17859" y="11458"/>
                    </a:cubicBezTo>
                    <a:lnTo>
                      <a:pt x="15795" y="11458"/>
                    </a:lnTo>
                    <a:cubicBezTo>
                      <a:pt x="15537" y="11458"/>
                      <a:pt x="15409" y="11577"/>
                      <a:pt x="15409" y="11813"/>
                    </a:cubicBezTo>
                    <a:cubicBezTo>
                      <a:pt x="15409" y="12050"/>
                      <a:pt x="15537" y="12167"/>
                      <a:pt x="15795" y="12167"/>
                    </a:cubicBezTo>
                    <a:lnTo>
                      <a:pt x="21213" y="12167"/>
                    </a:lnTo>
                    <a:cubicBezTo>
                      <a:pt x="21470" y="12167"/>
                      <a:pt x="21600" y="12050"/>
                      <a:pt x="21600" y="11813"/>
                    </a:cubicBezTo>
                    <a:cubicBezTo>
                      <a:pt x="21600" y="11577"/>
                      <a:pt x="21470" y="11458"/>
                      <a:pt x="21213" y="1145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49" name="Shape 149"/>
              <p:cNvSpPr/>
              <p:nvPr/>
            </p:nvSpPr>
            <p:spPr>
              <a:xfrm>
                <a:off x="592908" y="72035"/>
                <a:ext cx="44769" cy="20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802" y="11979"/>
                    </a:moveTo>
                    <a:cubicBezTo>
                      <a:pt x="15493" y="11979"/>
                      <a:pt x="14427" y="10116"/>
                      <a:pt x="14427" y="7815"/>
                    </a:cubicBezTo>
                    <a:cubicBezTo>
                      <a:pt x="14427" y="5520"/>
                      <a:pt x="15493" y="3657"/>
                      <a:pt x="16802" y="3657"/>
                    </a:cubicBezTo>
                    <a:cubicBezTo>
                      <a:pt x="18118" y="3657"/>
                      <a:pt x="19185" y="5520"/>
                      <a:pt x="19185" y="7815"/>
                    </a:cubicBezTo>
                    <a:cubicBezTo>
                      <a:pt x="19185" y="10116"/>
                      <a:pt x="18118" y="11979"/>
                      <a:pt x="16802" y="11979"/>
                    </a:cubicBezTo>
                    <a:close/>
                    <a:moveTo>
                      <a:pt x="10799" y="0"/>
                    </a:moveTo>
                    <a:cubicBezTo>
                      <a:pt x="4837" y="0"/>
                      <a:pt x="0" y="4833"/>
                      <a:pt x="0" y="10803"/>
                    </a:cubicBezTo>
                    <a:cubicBezTo>
                      <a:pt x="0" y="16767"/>
                      <a:pt x="4837" y="21600"/>
                      <a:pt x="10799" y="21600"/>
                    </a:cubicBezTo>
                    <a:cubicBezTo>
                      <a:pt x="16761" y="21600"/>
                      <a:pt x="21600" y="16767"/>
                      <a:pt x="21600" y="10803"/>
                    </a:cubicBezTo>
                    <a:cubicBezTo>
                      <a:pt x="21600" y="4833"/>
                      <a:pt x="16761" y="0"/>
                      <a:pt x="10799" y="0"/>
                    </a:cubicBezTo>
                    <a:close/>
                  </a:path>
                </a:pathLst>
              </a:custGeom>
              <a:solidFill>
                <a:srgbClr val="1A21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22972606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/>
          </p:cNvSpPr>
          <p:nvPr>
            <p:ph type="title"/>
          </p:nvPr>
        </p:nvSpPr>
        <p:spPr>
          <a:xfrm>
            <a:off x="744729" y="2188667"/>
            <a:ext cx="7654543" cy="741978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212830"/>
                </a:solidFill>
              </a:rPr>
              <a:t>Title Text</a:t>
            </a:r>
          </a:p>
        </p:txBody>
      </p:sp>
      <p:sp>
        <p:nvSpPr>
          <p:cNvPr id="154" name="Shape 154"/>
          <p:cNvSpPr>
            <a:spLocks noGrp="1"/>
          </p:cNvSpPr>
          <p:nvPr>
            <p:ph type="body" idx="1"/>
          </p:nvPr>
        </p:nvSpPr>
        <p:spPr>
          <a:xfrm>
            <a:off x="1432799" y="2829139"/>
            <a:ext cx="6278404" cy="793751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00"/>
              <a:t>Body Level One</a:t>
            </a:r>
          </a:p>
          <a:p>
            <a:pPr lvl="1">
              <a:defRPr sz="1800"/>
            </a:pPr>
            <a:r>
              <a:rPr sz="600"/>
              <a:t>Body Level Two</a:t>
            </a:r>
          </a:p>
          <a:p>
            <a:pPr lvl="2">
              <a:defRPr sz="1800"/>
            </a:pPr>
            <a:r>
              <a:rPr sz="600"/>
              <a:t>Body Level Three</a:t>
            </a:r>
          </a:p>
          <a:p>
            <a:pPr lvl="3">
              <a:defRPr sz="1800"/>
            </a:pPr>
            <a:r>
              <a:rPr sz="600"/>
              <a:t>Body Level Four</a:t>
            </a:r>
          </a:p>
          <a:p>
            <a:pPr lvl="4">
              <a:defRPr sz="1800"/>
            </a:pPr>
            <a:r>
              <a:rPr sz="600"/>
              <a:t>Body Level Five</a:t>
            </a:r>
          </a:p>
        </p:txBody>
      </p:sp>
      <p:grpSp>
        <p:nvGrpSpPr>
          <p:cNvPr id="157" name="Group 157">
            <a:hlinkClick r:id="" action="ppaction://hlinkshowjump?jump=previousslide"/>
          </p:cNvPr>
          <p:cNvGrpSpPr/>
          <p:nvPr/>
        </p:nvGrpSpPr>
        <p:grpSpPr>
          <a:xfrm>
            <a:off x="8488688" y="6575220"/>
            <a:ext cx="109845" cy="146460"/>
            <a:chOff x="0" y="0"/>
            <a:chExt cx="292918" cy="292918"/>
          </a:xfrm>
        </p:grpSpPr>
        <p:sp>
          <p:nvSpPr>
            <p:cNvPr id="155" name="Shape 155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156" name="Shape 156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160" name="Group 160">
            <a:hlinkClick r:id="" action="ppaction://hlinkshowjump?jump=nextslide"/>
          </p:cNvPr>
          <p:cNvGrpSpPr/>
          <p:nvPr/>
        </p:nvGrpSpPr>
        <p:grpSpPr>
          <a:xfrm flipH="1">
            <a:off x="8807776" y="6575220"/>
            <a:ext cx="109845" cy="146460"/>
            <a:chOff x="0" y="0"/>
            <a:chExt cx="292918" cy="292918"/>
          </a:xfrm>
        </p:grpSpPr>
        <p:sp>
          <p:nvSpPr>
            <p:cNvPr id="158" name="Shape 158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159" name="Shape 159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sp>
        <p:nvSpPr>
          <p:cNvPr id="161" name="Shape 161"/>
          <p:cNvSpPr>
            <a:spLocks noGrp="1"/>
          </p:cNvSpPr>
          <p:nvPr>
            <p:ph type="sldNum" sz="quarter" idx="2"/>
          </p:nvPr>
        </p:nvSpPr>
        <p:spPr>
          <a:xfrm>
            <a:off x="8639007" y="6578600"/>
            <a:ext cx="139430" cy="203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grpSp>
        <p:nvGrpSpPr>
          <p:cNvPr id="169" name="Group 169"/>
          <p:cNvGrpSpPr/>
          <p:nvPr/>
        </p:nvGrpSpPr>
        <p:grpSpPr>
          <a:xfrm>
            <a:off x="206257" y="6579295"/>
            <a:ext cx="652434" cy="198656"/>
            <a:chOff x="0" y="0"/>
            <a:chExt cx="1739821" cy="397311"/>
          </a:xfrm>
        </p:grpSpPr>
        <p:grpSp>
          <p:nvGrpSpPr>
            <p:cNvPr id="164" name="Group 164"/>
            <p:cNvGrpSpPr/>
            <p:nvPr/>
          </p:nvGrpSpPr>
          <p:grpSpPr>
            <a:xfrm>
              <a:off x="0" y="16976"/>
              <a:ext cx="378730" cy="275796"/>
              <a:chOff x="0" y="0"/>
              <a:chExt cx="378729" cy="275794"/>
            </a:xfrm>
          </p:grpSpPr>
          <p:sp>
            <p:nvSpPr>
              <p:cNvPr id="162" name="Shape 162"/>
              <p:cNvSpPr/>
              <p:nvPr/>
            </p:nvSpPr>
            <p:spPr>
              <a:xfrm>
                <a:off x="105200" y="0"/>
                <a:ext cx="273530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7316"/>
                    </a:moveTo>
                    <a:cubicBezTo>
                      <a:pt x="21600" y="19682"/>
                      <a:pt x="20404" y="21600"/>
                      <a:pt x="18928" y="21600"/>
                    </a:cubicBezTo>
                    <a:cubicBezTo>
                      <a:pt x="17453" y="21600"/>
                      <a:pt x="16257" y="19682"/>
                      <a:pt x="16257" y="17316"/>
                    </a:cubicBezTo>
                    <a:cubicBezTo>
                      <a:pt x="16257" y="12492"/>
                      <a:pt x="13809" y="8567"/>
                      <a:pt x="10800" y="8567"/>
                    </a:cubicBezTo>
                    <a:cubicBezTo>
                      <a:pt x="7791" y="8567"/>
                      <a:pt x="5343" y="12492"/>
                      <a:pt x="5343" y="17316"/>
                    </a:cubicBezTo>
                    <a:cubicBezTo>
                      <a:pt x="5343" y="19682"/>
                      <a:pt x="4147" y="21600"/>
                      <a:pt x="2672" y="21600"/>
                    </a:cubicBezTo>
                    <a:cubicBezTo>
                      <a:pt x="1197" y="21600"/>
                      <a:pt x="0" y="19682"/>
                      <a:pt x="0" y="17316"/>
                    </a:cubicBezTo>
                    <a:cubicBezTo>
                      <a:pt x="0" y="12691"/>
                      <a:pt x="1123" y="8343"/>
                      <a:pt x="3163" y="5072"/>
                    </a:cubicBezTo>
                    <a:cubicBezTo>
                      <a:pt x="5204" y="1801"/>
                      <a:pt x="7915" y="0"/>
                      <a:pt x="10800" y="0"/>
                    </a:cubicBezTo>
                    <a:cubicBezTo>
                      <a:pt x="13685" y="0"/>
                      <a:pt x="16397" y="1801"/>
                      <a:pt x="18437" y="5072"/>
                    </a:cubicBezTo>
                    <a:cubicBezTo>
                      <a:pt x="20477" y="8343"/>
                      <a:pt x="21600" y="12691"/>
                      <a:pt x="21600" y="17316"/>
                    </a:cubicBezTo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63" name="Shape 163"/>
              <p:cNvSpPr/>
              <p:nvPr/>
            </p:nvSpPr>
            <p:spPr>
              <a:xfrm>
                <a:off x="0" y="105200"/>
                <a:ext cx="273528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003" y="6600"/>
                    </a:moveTo>
                    <a:cubicBezTo>
                      <a:pt x="17003" y="3730"/>
                      <a:pt x="18459" y="1393"/>
                      <a:pt x="20250" y="1393"/>
                    </a:cubicBezTo>
                    <a:cubicBezTo>
                      <a:pt x="20499" y="1393"/>
                      <a:pt x="20740" y="1442"/>
                      <a:pt x="20972" y="1527"/>
                    </a:cubicBezTo>
                    <a:cubicBezTo>
                      <a:pt x="20482" y="594"/>
                      <a:pt x="19749" y="0"/>
                      <a:pt x="18928" y="0"/>
                    </a:cubicBezTo>
                    <a:cubicBezTo>
                      <a:pt x="17453" y="0"/>
                      <a:pt x="16257" y="1918"/>
                      <a:pt x="16257" y="4284"/>
                    </a:cubicBezTo>
                    <a:cubicBezTo>
                      <a:pt x="16257" y="6254"/>
                      <a:pt x="15844" y="8067"/>
                      <a:pt x="15156" y="9532"/>
                    </a:cubicBezTo>
                    <a:cubicBezTo>
                      <a:pt x="16156" y="9547"/>
                      <a:pt x="16966" y="10855"/>
                      <a:pt x="16966" y="12461"/>
                    </a:cubicBezTo>
                    <a:cubicBezTo>
                      <a:pt x="16966" y="14077"/>
                      <a:pt x="16146" y="15392"/>
                      <a:pt x="15138" y="15392"/>
                    </a:cubicBezTo>
                    <a:cubicBezTo>
                      <a:pt x="14130" y="15392"/>
                      <a:pt x="13310" y="14077"/>
                      <a:pt x="13310" y="12461"/>
                    </a:cubicBezTo>
                    <a:cubicBezTo>
                      <a:pt x="13310" y="12313"/>
                      <a:pt x="13319" y="12169"/>
                      <a:pt x="13333" y="12027"/>
                    </a:cubicBezTo>
                    <a:cubicBezTo>
                      <a:pt x="12575" y="12667"/>
                      <a:pt x="11714" y="13033"/>
                      <a:pt x="10800" y="13033"/>
                    </a:cubicBezTo>
                    <a:cubicBezTo>
                      <a:pt x="9907" y="13033"/>
                      <a:pt x="9065" y="12681"/>
                      <a:pt x="8321" y="12068"/>
                    </a:cubicBezTo>
                    <a:cubicBezTo>
                      <a:pt x="8331" y="12197"/>
                      <a:pt x="8339" y="12327"/>
                      <a:pt x="8339" y="12461"/>
                    </a:cubicBezTo>
                    <a:cubicBezTo>
                      <a:pt x="8339" y="14077"/>
                      <a:pt x="7519" y="15392"/>
                      <a:pt x="6511" y="15392"/>
                    </a:cubicBezTo>
                    <a:cubicBezTo>
                      <a:pt x="5503" y="15392"/>
                      <a:pt x="4683" y="14077"/>
                      <a:pt x="4683" y="12461"/>
                    </a:cubicBezTo>
                    <a:cubicBezTo>
                      <a:pt x="4683" y="10880"/>
                      <a:pt x="5468" y="9591"/>
                      <a:pt x="6446" y="9535"/>
                    </a:cubicBezTo>
                    <a:cubicBezTo>
                      <a:pt x="5757" y="8071"/>
                      <a:pt x="5343" y="6255"/>
                      <a:pt x="5343" y="4284"/>
                    </a:cubicBezTo>
                    <a:cubicBezTo>
                      <a:pt x="5343" y="1918"/>
                      <a:pt x="4147" y="0"/>
                      <a:pt x="2671" y="0"/>
                    </a:cubicBezTo>
                    <a:cubicBezTo>
                      <a:pt x="1843" y="0"/>
                      <a:pt x="1103" y="605"/>
                      <a:pt x="613" y="1554"/>
                    </a:cubicBezTo>
                    <a:cubicBezTo>
                      <a:pt x="865" y="1453"/>
                      <a:pt x="1127" y="1393"/>
                      <a:pt x="1399" y="1393"/>
                    </a:cubicBezTo>
                    <a:cubicBezTo>
                      <a:pt x="3190" y="1393"/>
                      <a:pt x="4646" y="3730"/>
                      <a:pt x="4646" y="6600"/>
                    </a:cubicBezTo>
                    <a:cubicBezTo>
                      <a:pt x="4646" y="9472"/>
                      <a:pt x="3190" y="11808"/>
                      <a:pt x="1399" y="11808"/>
                    </a:cubicBezTo>
                    <a:cubicBezTo>
                      <a:pt x="1284" y="11808"/>
                      <a:pt x="1171" y="11799"/>
                      <a:pt x="1060" y="11780"/>
                    </a:cubicBezTo>
                    <a:cubicBezTo>
                      <a:pt x="1581" y="13519"/>
                      <a:pt x="2287" y="15123"/>
                      <a:pt x="3163" y="16528"/>
                    </a:cubicBezTo>
                    <a:cubicBezTo>
                      <a:pt x="4357" y="18443"/>
                      <a:pt x="5783" y="19849"/>
                      <a:pt x="7337" y="20690"/>
                    </a:cubicBezTo>
                    <a:cubicBezTo>
                      <a:pt x="7583" y="17880"/>
                      <a:pt x="9088" y="15708"/>
                      <a:pt x="10908" y="15708"/>
                    </a:cubicBezTo>
                    <a:cubicBezTo>
                      <a:pt x="12703" y="15708"/>
                      <a:pt x="14192" y="17823"/>
                      <a:pt x="14467" y="20580"/>
                    </a:cubicBezTo>
                    <a:cubicBezTo>
                      <a:pt x="15943" y="19728"/>
                      <a:pt x="17295" y="18359"/>
                      <a:pt x="18437" y="16528"/>
                    </a:cubicBezTo>
                    <a:cubicBezTo>
                      <a:pt x="19312" y="15125"/>
                      <a:pt x="20017" y="13522"/>
                      <a:pt x="20539" y="11785"/>
                    </a:cubicBezTo>
                    <a:cubicBezTo>
                      <a:pt x="20444" y="11799"/>
                      <a:pt x="20348" y="11808"/>
                      <a:pt x="20250" y="11808"/>
                    </a:cubicBezTo>
                    <a:cubicBezTo>
                      <a:pt x="18459" y="11808"/>
                      <a:pt x="17003" y="9472"/>
                      <a:pt x="17003" y="6600"/>
                    </a:cubicBezTo>
                    <a:close/>
                    <a:moveTo>
                      <a:pt x="21563" y="3598"/>
                    </a:moveTo>
                    <a:cubicBezTo>
                      <a:pt x="21191" y="3178"/>
                      <a:pt x="20738" y="2930"/>
                      <a:pt x="20250" y="2930"/>
                    </a:cubicBezTo>
                    <a:cubicBezTo>
                      <a:pt x="18988" y="2930"/>
                      <a:pt x="17961" y="4577"/>
                      <a:pt x="17961" y="6600"/>
                    </a:cubicBezTo>
                    <a:cubicBezTo>
                      <a:pt x="17961" y="8625"/>
                      <a:pt x="18988" y="10271"/>
                      <a:pt x="20250" y="10271"/>
                    </a:cubicBezTo>
                    <a:cubicBezTo>
                      <a:pt x="20507" y="10271"/>
                      <a:pt x="20753" y="10200"/>
                      <a:pt x="20983" y="10075"/>
                    </a:cubicBezTo>
                    <a:cubicBezTo>
                      <a:pt x="21388" y="8239"/>
                      <a:pt x="21600" y="6288"/>
                      <a:pt x="21600" y="4284"/>
                    </a:cubicBezTo>
                    <a:cubicBezTo>
                      <a:pt x="21600" y="4049"/>
                      <a:pt x="21585" y="3822"/>
                      <a:pt x="21563" y="3598"/>
                    </a:cubicBezTo>
                    <a:close/>
                    <a:moveTo>
                      <a:pt x="3688" y="6600"/>
                    </a:moveTo>
                    <a:cubicBezTo>
                      <a:pt x="3688" y="4577"/>
                      <a:pt x="2661" y="2930"/>
                      <a:pt x="1399" y="2930"/>
                    </a:cubicBezTo>
                    <a:cubicBezTo>
                      <a:pt x="886" y="2930"/>
                      <a:pt x="413" y="3205"/>
                      <a:pt x="31" y="3664"/>
                    </a:cubicBezTo>
                    <a:cubicBezTo>
                      <a:pt x="13" y="3867"/>
                      <a:pt x="0" y="4073"/>
                      <a:pt x="0" y="4284"/>
                    </a:cubicBezTo>
                    <a:cubicBezTo>
                      <a:pt x="0" y="6276"/>
                      <a:pt x="210" y="8216"/>
                      <a:pt x="610" y="10042"/>
                    </a:cubicBezTo>
                    <a:cubicBezTo>
                      <a:pt x="856" y="10188"/>
                      <a:pt x="1121" y="10271"/>
                      <a:pt x="1399" y="10271"/>
                    </a:cubicBezTo>
                    <a:cubicBezTo>
                      <a:pt x="2661" y="10271"/>
                      <a:pt x="3688" y="8625"/>
                      <a:pt x="3688" y="6600"/>
                    </a:cubicBezTo>
                    <a:close/>
                    <a:moveTo>
                      <a:pt x="5642" y="12461"/>
                    </a:moveTo>
                    <a:cubicBezTo>
                      <a:pt x="5642" y="13229"/>
                      <a:pt x="6032" y="13855"/>
                      <a:pt x="6511" y="13855"/>
                    </a:cubicBezTo>
                    <a:cubicBezTo>
                      <a:pt x="6991" y="13855"/>
                      <a:pt x="7380" y="13229"/>
                      <a:pt x="7380" y="12461"/>
                    </a:cubicBezTo>
                    <a:cubicBezTo>
                      <a:pt x="7380" y="11693"/>
                      <a:pt x="6991" y="11067"/>
                      <a:pt x="6511" y="11067"/>
                    </a:cubicBezTo>
                    <a:cubicBezTo>
                      <a:pt x="6032" y="11067"/>
                      <a:pt x="5642" y="11693"/>
                      <a:pt x="5642" y="12461"/>
                    </a:cubicBezTo>
                    <a:close/>
                    <a:moveTo>
                      <a:pt x="15138" y="13855"/>
                    </a:moveTo>
                    <a:cubicBezTo>
                      <a:pt x="15617" y="13855"/>
                      <a:pt x="16007" y="13229"/>
                      <a:pt x="16007" y="12461"/>
                    </a:cubicBezTo>
                    <a:cubicBezTo>
                      <a:pt x="16007" y="11693"/>
                      <a:pt x="15617" y="11067"/>
                      <a:pt x="15138" y="11067"/>
                    </a:cubicBezTo>
                    <a:cubicBezTo>
                      <a:pt x="14659" y="11067"/>
                      <a:pt x="14269" y="11693"/>
                      <a:pt x="14269" y="12461"/>
                    </a:cubicBezTo>
                    <a:cubicBezTo>
                      <a:pt x="14269" y="13229"/>
                      <a:pt x="14659" y="13855"/>
                      <a:pt x="15138" y="13855"/>
                    </a:cubicBezTo>
                    <a:close/>
                    <a:moveTo>
                      <a:pt x="10908" y="17245"/>
                    </a:moveTo>
                    <a:cubicBezTo>
                      <a:pt x="9525" y="17245"/>
                      <a:pt x="8387" y="18952"/>
                      <a:pt x="8268" y="21121"/>
                    </a:cubicBezTo>
                    <a:cubicBezTo>
                      <a:pt x="9088" y="21435"/>
                      <a:pt x="9936" y="21600"/>
                      <a:pt x="10800" y="21600"/>
                    </a:cubicBezTo>
                    <a:cubicBezTo>
                      <a:pt x="11738" y="21600"/>
                      <a:pt x="12658" y="21406"/>
                      <a:pt x="13542" y="21036"/>
                    </a:cubicBezTo>
                    <a:cubicBezTo>
                      <a:pt x="13399" y="18908"/>
                      <a:pt x="12273" y="17245"/>
                      <a:pt x="10908" y="1724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168" name="Group 168"/>
            <p:cNvGrpSpPr/>
            <p:nvPr/>
          </p:nvGrpSpPr>
          <p:grpSpPr>
            <a:xfrm>
              <a:off x="451491" y="-1"/>
              <a:ext cx="1288331" cy="397313"/>
              <a:chOff x="0" y="0"/>
              <a:chExt cx="1288330" cy="397311"/>
            </a:xfrm>
          </p:grpSpPr>
          <p:sp>
            <p:nvSpPr>
              <p:cNvPr id="165" name="Shape 165"/>
              <p:cNvSpPr/>
              <p:nvPr/>
            </p:nvSpPr>
            <p:spPr>
              <a:xfrm>
                <a:off x="0" y="0"/>
                <a:ext cx="1288331" cy="267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09" y="0"/>
                    </a:moveTo>
                    <a:cubicBezTo>
                      <a:pt x="11534" y="0"/>
                      <a:pt x="11413" y="501"/>
                      <a:pt x="11413" y="1340"/>
                    </a:cubicBezTo>
                    <a:cubicBezTo>
                      <a:pt x="11413" y="2179"/>
                      <a:pt x="11534" y="2681"/>
                      <a:pt x="11709" y="2681"/>
                    </a:cubicBezTo>
                    <a:lnTo>
                      <a:pt x="12014" y="2681"/>
                    </a:lnTo>
                    <a:lnTo>
                      <a:pt x="12014" y="18319"/>
                    </a:lnTo>
                    <a:lnTo>
                      <a:pt x="11709" y="18319"/>
                    </a:lnTo>
                    <a:cubicBezTo>
                      <a:pt x="11534" y="18319"/>
                      <a:pt x="11413" y="18820"/>
                      <a:pt x="11413" y="19659"/>
                    </a:cubicBezTo>
                    <a:cubicBezTo>
                      <a:pt x="11413" y="20498"/>
                      <a:pt x="11534" y="21000"/>
                      <a:pt x="11709" y="21000"/>
                    </a:cubicBezTo>
                    <a:lnTo>
                      <a:pt x="12960" y="21000"/>
                    </a:lnTo>
                    <a:cubicBezTo>
                      <a:pt x="13134" y="21000"/>
                      <a:pt x="13256" y="20498"/>
                      <a:pt x="13256" y="19659"/>
                    </a:cubicBezTo>
                    <a:cubicBezTo>
                      <a:pt x="13256" y="18820"/>
                      <a:pt x="13134" y="18319"/>
                      <a:pt x="12960" y="18319"/>
                    </a:cubicBezTo>
                    <a:lnTo>
                      <a:pt x="12571" y="18319"/>
                    </a:lnTo>
                    <a:lnTo>
                      <a:pt x="12571" y="2681"/>
                    </a:lnTo>
                    <a:lnTo>
                      <a:pt x="13613" y="2681"/>
                    </a:lnTo>
                    <a:cubicBezTo>
                      <a:pt x="13871" y="2681"/>
                      <a:pt x="14055" y="3073"/>
                      <a:pt x="14179" y="3686"/>
                    </a:cubicBezTo>
                    <a:cubicBezTo>
                      <a:pt x="14303" y="4297"/>
                      <a:pt x="14368" y="5355"/>
                      <a:pt x="14368" y="6730"/>
                    </a:cubicBezTo>
                    <a:cubicBezTo>
                      <a:pt x="14368" y="8105"/>
                      <a:pt x="14303" y="9163"/>
                      <a:pt x="14179" y="9774"/>
                    </a:cubicBezTo>
                    <a:cubicBezTo>
                      <a:pt x="14055" y="10387"/>
                      <a:pt x="13871" y="10723"/>
                      <a:pt x="13613" y="10723"/>
                    </a:cubicBezTo>
                    <a:lnTo>
                      <a:pt x="13123" y="10723"/>
                    </a:lnTo>
                    <a:cubicBezTo>
                      <a:pt x="12948" y="10723"/>
                      <a:pt x="12826" y="11225"/>
                      <a:pt x="12826" y="12064"/>
                    </a:cubicBezTo>
                    <a:cubicBezTo>
                      <a:pt x="12826" y="12903"/>
                      <a:pt x="12948" y="13404"/>
                      <a:pt x="13123" y="13404"/>
                    </a:cubicBezTo>
                    <a:lnTo>
                      <a:pt x="13613" y="13404"/>
                    </a:lnTo>
                    <a:cubicBezTo>
                      <a:pt x="14043" y="13404"/>
                      <a:pt x="14378" y="12863"/>
                      <a:pt x="14612" y="11673"/>
                    </a:cubicBezTo>
                    <a:cubicBezTo>
                      <a:pt x="14842" y="10498"/>
                      <a:pt x="14960" y="8860"/>
                      <a:pt x="14960" y="6744"/>
                    </a:cubicBezTo>
                    <a:cubicBezTo>
                      <a:pt x="14960" y="4628"/>
                      <a:pt x="14842" y="2962"/>
                      <a:pt x="14612" y="1787"/>
                    </a:cubicBezTo>
                    <a:cubicBezTo>
                      <a:pt x="14378" y="597"/>
                      <a:pt x="14043" y="0"/>
                      <a:pt x="13613" y="0"/>
                    </a:cubicBezTo>
                    <a:lnTo>
                      <a:pt x="11709" y="0"/>
                    </a:lnTo>
                    <a:close/>
                    <a:moveTo>
                      <a:pt x="84" y="2052"/>
                    </a:moveTo>
                    <a:cubicBezTo>
                      <a:pt x="27" y="2052"/>
                      <a:pt x="0" y="2199"/>
                      <a:pt x="0" y="2471"/>
                    </a:cubicBezTo>
                    <a:cubicBezTo>
                      <a:pt x="0" y="2746"/>
                      <a:pt x="27" y="2876"/>
                      <a:pt x="84" y="2876"/>
                    </a:cubicBezTo>
                    <a:lnTo>
                      <a:pt x="482" y="2876"/>
                    </a:lnTo>
                    <a:cubicBezTo>
                      <a:pt x="539" y="2876"/>
                      <a:pt x="569" y="3009"/>
                      <a:pt x="569" y="3281"/>
                    </a:cubicBezTo>
                    <a:lnTo>
                      <a:pt x="569" y="19952"/>
                    </a:lnTo>
                    <a:cubicBezTo>
                      <a:pt x="569" y="20226"/>
                      <a:pt x="539" y="20357"/>
                      <a:pt x="482" y="20357"/>
                    </a:cubicBezTo>
                    <a:lnTo>
                      <a:pt x="84" y="20357"/>
                    </a:lnTo>
                    <a:cubicBezTo>
                      <a:pt x="27" y="20357"/>
                      <a:pt x="0" y="20490"/>
                      <a:pt x="0" y="20762"/>
                    </a:cubicBezTo>
                    <a:cubicBezTo>
                      <a:pt x="0" y="21036"/>
                      <a:pt x="27" y="21181"/>
                      <a:pt x="84" y="21181"/>
                    </a:cubicBezTo>
                    <a:lnTo>
                      <a:pt x="1335" y="21181"/>
                    </a:lnTo>
                    <a:cubicBezTo>
                      <a:pt x="1393" y="21181"/>
                      <a:pt x="1420" y="21036"/>
                      <a:pt x="1420" y="20762"/>
                    </a:cubicBezTo>
                    <a:cubicBezTo>
                      <a:pt x="1420" y="20490"/>
                      <a:pt x="1393" y="20357"/>
                      <a:pt x="1335" y="20357"/>
                    </a:cubicBezTo>
                    <a:lnTo>
                      <a:pt x="825" y="20357"/>
                    </a:lnTo>
                    <a:cubicBezTo>
                      <a:pt x="768" y="20357"/>
                      <a:pt x="737" y="20226"/>
                      <a:pt x="737" y="19952"/>
                    </a:cubicBezTo>
                    <a:lnTo>
                      <a:pt x="737" y="3965"/>
                    </a:lnTo>
                    <a:cubicBezTo>
                      <a:pt x="737" y="3820"/>
                      <a:pt x="744" y="3750"/>
                      <a:pt x="755" y="3742"/>
                    </a:cubicBezTo>
                    <a:cubicBezTo>
                      <a:pt x="766" y="3733"/>
                      <a:pt x="776" y="3753"/>
                      <a:pt x="784" y="3826"/>
                    </a:cubicBezTo>
                    <a:lnTo>
                      <a:pt x="2375" y="20762"/>
                    </a:lnTo>
                    <a:cubicBezTo>
                      <a:pt x="2401" y="21036"/>
                      <a:pt x="2443" y="21181"/>
                      <a:pt x="2500" y="21181"/>
                    </a:cubicBezTo>
                    <a:cubicBezTo>
                      <a:pt x="2557" y="21181"/>
                      <a:pt x="2598" y="21036"/>
                      <a:pt x="2625" y="20762"/>
                    </a:cubicBezTo>
                    <a:lnTo>
                      <a:pt x="4215" y="3826"/>
                    </a:lnTo>
                    <a:cubicBezTo>
                      <a:pt x="4223" y="3753"/>
                      <a:pt x="4233" y="3733"/>
                      <a:pt x="4245" y="3742"/>
                    </a:cubicBezTo>
                    <a:cubicBezTo>
                      <a:pt x="4256" y="3750"/>
                      <a:pt x="4259" y="3820"/>
                      <a:pt x="4259" y="3965"/>
                    </a:cubicBezTo>
                    <a:lnTo>
                      <a:pt x="4259" y="19952"/>
                    </a:lnTo>
                    <a:cubicBezTo>
                      <a:pt x="4259" y="20226"/>
                      <a:pt x="4231" y="20357"/>
                      <a:pt x="4175" y="20357"/>
                    </a:cubicBezTo>
                    <a:lnTo>
                      <a:pt x="3664" y="20357"/>
                    </a:lnTo>
                    <a:cubicBezTo>
                      <a:pt x="3607" y="20357"/>
                      <a:pt x="3580" y="20490"/>
                      <a:pt x="3580" y="20762"/>
                    </a:cubicBezTo>
                    <a:cubicBezTo>
                      <a:pt x="3580" y="21036"/>
                      <a:pt x="3607" y="21181"/>
                      <a:pt x="3664" y="21181"/>
                    </a:cubicBezTo>
                    <a:lnTo>
                      <a:pt x="4912" y="21181"/>
                    </a:lnTo>
                    <a:cubicBezTo>
                      <a:pt x="4969" y="21181"/>
                      <a:pt x="4999" y="21036"/>
                      <a:pt x="4999" y="20762"/>
                    </a:cubicBezTo>
                    <a:cubicBezTo>
                      <a:pt x="4999" y="20490"/>
                      <a:pt x="4969" y="20357"/>
                      <a:pt x="4912" y="20357"/>
                    </a:cubicBezTo>
                    <a:lnTo>
                      <a:pt x="4517" y="20357"/>
                    </a:lnTo>
                    <a:cubicBezTo>
                      <a:pt x="4460" y="20357"/>
                      <a:pt x="4430" y="20226"/>
                      <a:pt x="4430" y="19952"/>
                    </a:cubicBezTo>
                    <a:lnTo>
                      <a:pt x="4430" y="3281"/>
                    </a:lnTo>
                    <a:cubicBezTo>
                      <a:pt x="4430" y="3009"/>
                      <a:pt x="4460" y="2876"/>
                      <a:pt x="4517" y="2876"/>
                    </a:cubicBezTo>
                    <a:lnTo>
                      <a:pt x="4912" y="2876"/>
                    </a:lnTo>
                    <a:cubicBezTo>
                      <a:pt x="4969" y="2876"/>
                      <a:pt x="4999" y="2746"/>
                      <a:pt x="4999" y="2471"/>
                    </a:cubicBezTo>
                    <a:cubicBezTo>
                      <a:pt x="4999" y="2199"/>
                      <a:pt x="4969" y="2052"/>
                      <a:pt x="4912" y="2052"/>
                    </a:cubicBezTo>
                    <a:lnTo>
                      <a:pt x="4288" y="2052"/>
                    </a:lnTo>
                    <a:cubicBezTo>
                      <a:pt x="4246" y="2052"/>
                      <a:pt x="4216" y="2090"/>
                      <a:pt x="4195" y="2164"/>
                    </a:cubicBezTo>
                    <a:cubicBezTo>
                      <a:pt x="4174" y="2235"/>
                      <a:pt x="4157" y="2344"/>
                      <a:pt x="4146" y="2471"/>
                    </a:cubicBezTo>
                    <a:lnTo>
                      <a:pt x="2555" y="19408"/>
                    </a:lnTo>
                    <a:cubicBezTo>
                      <a:pt x="2517" y="19790"/>
                      <a:pt x="2479" y="19790"/>
                      <a:pt x="2442" y="19408"/>
                    </a:cubicBezTo>
                    <a:lnTo>
                      <a:pt x="851" y="2471"/>
                    </a:lnTo>
                    <a:cubicBezTo>
                      <a:pt x="839" y="2344"/>
                      <a:pt x="825" y="2235"/>
                      <a:pt x="804" y="2164"/>
                    </a:cubicBezTo>
                    <a:cubicBezTo>
                      <a:pt x="783" y="2090"/>
                      <a:pt x="753" y="2052"/>
                      <a:pt x="711" y="2052"/>
                    </a:cubicBezTo>
                    <a:lnTo>
                      <a:pt x="84" y="2052"/>
                    </a:lnTo>
                    <a:close/>
                    <a:moveTo>
                      <a:pt x="17277" y="5222"/>
                    </a:moveTo>
                    <a:cubicBezTo>
                      <a:pt x="17138" y="5222"/>
                      <a:pt x="17008" y="5330"/>
                      <a:pt x="16885" y="5557"/>
                    </a:cubicBezTo>
                    <a:cubicBezTo>
                      <a:pt x="16772" y="5765"/>
                      <a:pt x="16666" y="6030"/>
                      <a:pt x="16575" y="6325"/>
                    </a:cubicBezTo>
                    <a:cubicBezTo>
                      <a:pt x="16535" y="6450"/>
                      <a:pt x="16500" y="6511"/>
                      <a:pt x="16464" y="6646"/>
                    </a:cubicBezTo>
                    <a:cubicBezTo>
                      <a:pt x="16446" y="5920"/>
                      <a:pt x="16331" y="5362"/>
                      <a:pt x="16171" y="5362"/>
                    </a:cubicBezTo>
                    <a:lnTo>
                      <a:pt x="15602" y="5362"/>
                    </a:lnTo>
                    <a:cubicBezTo>
                      <a:pt x="15427" y="5362"/>
                      <a:pt x="15306" y="6087"/>
                      <a:pt x="15306" y="6925"/>
                    </a:cubicBezTo>
                    <a:cubicBezTo>
                      <a:pt x="15306" y="7764"/>
                      <a:pt x="15427" y="8489"/>
                      <a:pt x="15602" y="8489"/>
                    </a:cubicBezTo>
                    <a:lnTo>
                      <a:pt x="15915" y="8489"/>
                    </a:lnTo>
                    <a:lnTo>
                      <a:pt x="15915" y="18319"/>
                    </a:lnTo>
                    <a:lnTo>
                      <a:pt x="15602" y="18319"/>
                    </a:lnTo>
                    <a:cubicBezTo>
                      <a:pt x="15427" y="18319"/>
                      <a:pt x="15306" y="18820"/>
                      <a:pt x="15306" y="19659"/>
                    </a:cubicBezTo>
                    <a:cubicBezTo>
                      <a:pt x="15306" y="20498"/>
                      <a:pt x="15427" y="21000"/>
                      <a:pt x="15602" y="21000"/>
                    </a:cubicBezTo>
                    <a:lnTo>
                      <a:pt x="16795" y="21000"/>
                    </a:lnTo>
                    <a:cubicBezTo>
                      <a:pt x="16970" y="21000"/>
                      <a:pt x="17091" y="20498"/>
                      <a:pt x="17091" y="19659"/>
                    </a:cubicBezTo>
                    <a:cubicBezTo>
                      <a:pt x="17091" y="18820"/>
                      <a:pt x="16970" y="18319"/>
                      <a:pt x="16795" y="18319"/>
                    </a:cubicBezTo>
                    <a:lnTo>
                      <a:pt x="16473" y="18319"/>
                    </a:lnTo>
                    <a:lnTo>
                      <a:pt x="16473" y="11030"/>
                    </a:lnTo>
                    <a:cubicBezTo>
                      <a:pt x="16566" y="10507"/>
                      <a:pt x="16612" y="10028"/>
                      <a:pt x="16694" y="9592"/>
                    </a:cubicBezTo>
                    <a:cubicBezTo>
                      <a:pt x="16767" y="9192"/>
                      <a:pt x="16859" y="8819"/>
                      <a:pt x="16966" y="8489"/>
                    </a:cubicBezTo>
                    <a:cubicBezTo>
                      <a:pt x="17058" y="8210"/>
                      <a:pt x="17161" y="8070"/>
                      <a:pt x="17280" y="8070"/>
                    </a:cubicBezTo>
                    <a:cubicBezTo>
                      <a:pt x="17441" y="8070"/>
                      <a:pt x="17555" y="8252"/>
                      <a:pt x="17634" y="8615"/>
                    </a:cubicBezTo>
                    <a:cubicBezTo>
                      <a:pt x="17712" y="8970"/>
                      <a:pt x="17747" y="9386"/>
                      <a:pt x="17747" y="9927"/>
                    </a:cubicBezTo>
                    <a:cubicBezTo>
                      <a:pt x="17747" y="10766"/>
                      <a:pt x="17869" y="11352"/>
                      <a:pt x="18044" y="11352"/>
                    </a:cubicBezTo>
                    <a:cubicBezTo>
                      <a:pt x="18218" y="11352"/>
                      <a:pt x="18343" y="10766"/>
                      <a:pt x="18343" y="9927"/>
                    </a:cubicBezTo>
                    <a:cubicBezTo>
                      <a:pt x="18343" y="9289"/>
                      <a:pt x="18318" y="8677"/>
                      <a:pt x="18270" y="8112"/>
                    </a:cubicBezTo>
                    <a:cubicBezTo>
                      <a:pt x="18221" y="7535"/>
                      <a:pt x="18148" y="7015"/>
                      <a:pt x="18052" y="6576"/>
                    </a:cubicBezTo>
                    <a:cubicBezTo>
                      <a:pt x="17958" y="6147"/>
                      <a:pt x="17845" y="5808"/>
                      <a:pt x="17715" y="5571"/>
                    </a:cubicBezTo>
                    <a:cubicBezTo>
                      <a:pt x="17587" y="5335"/>
                      <a:pt x="17438" y="5222"/>
                      <a:pt x="17277" y="5222"/>
                    </a:cubicBezTo>
                    <a:close/>
                    <a:moveTo>
                      <a:pt x="19997" y="5362"/>
                    </a:moveTo>
                    <a:cubicBezTo>
                      <a:pt x="19767" y="5362"/>
                      <a:pt x="19548" y="5565"/>
                      <a:pt x="19350" y="5962"/>
                    </a:cubicBezTo>
                    <a:cubicBezTo>
                      <a:pt x="19151" y="6362"/>
                      <a:pt x="18980" y="6931"/>
                      <a:pt x="18839" y="7651"/>
                    </a:cubicBezTo>
                    <a:cubicBezTo>
                      <a:pt x="18699" y="8366"/>
                      <a:pt x="18589" y="9238"/>
                      <a:pt x="18511" y="10235"/>
                    </a:cubicBezTo>
                    <a:cubicBezTo>
                      <a:pt x="18434" y="11218"/>
                      <a:pt x="18395" y="12313"/>
                      <a:pt x="18395" y="13488"/>
                    </a:cubicBezTo>
                    <a:cubicBezTo>
                      <a:pt x="18395" y="14662"/>
                      <a:pt x="18434" y="15744"/>
                      <a:pt x="18511" y="16727"/>
                    </a:cubicBezTo>
                    <a:cubicBezTo>
                      <a:pt x="18589" y="17724"/>
                      <a:pt x="18699" y="18597"/>
                      <a:pt x="18839" y="19310"/>
                    </a:cubicBezTo>
                    <a:cubicBezTo>
                      <a:pt x="18980" y="20031"/>
                      <a:pt x="19150" y="20599"/>
                      <a:pt x="19350" y="21000"/>
                    </a:cubicBezTo>
                    <a:cubicBezTo>
                      <a:pt x="19547" y="21396"/>
                      <a:pt x="19765" y="21600"/>
                      <a:pt x="19997" y="21600"/>
                    </a:cubicBezTo>
                    <a:cubicBezTo>
                      <a:pt x="20229" y="21600"/>
                      <a:pt x="20448" y="21396"/>
                      <a:pt x="20645" y="21000"/>
                    </a:cubicBezTo>
                    <a:cubicBezTo>
                      <a:pt x="20845" y="20599"/>
                      <a:pt x="21016" y="20029"/>
                      <a:pt x="21156" y="19310"/>
                    </a:cubicBezTo>
                    <a:cubicBezTo>
                      <a:pt x="21296" y="18595"/>
                      <a:pt x="21406" y="17723"/>
                      <a:pt x="21484" y="16727"/>
                    </a:cubicBezTo>
                    <a:cubicBezTo>
                      <a:pt x="21561" y="15742"/>
                      <a:pt x="21600" y="14661"/>
                      <a:pt x="21600" y="13488"/>
                    </a:cubicBezTo>
                    <a:cubicBezTo>
                      <a:pt x="21600" y="12314"/>
                      <a:pt x="21561" y="11220"/>
                      <a:pt x="21484" y="10235"/>
                    </a:cubicBezTo>
                    <a:cubicBezTo>
                      <a:pt x="21406" y="9238"/>
                      <a:pt x="21296" y="8367"/>
                      <a:pt x="21156" y="7651"/>
                    </a:cubicBezTo>
                    <a:cubicBezTo>
                      <a:pt x="21015" y="6931"/>
                      <a:pt x="20844" y="6363"/>
                      <a:pt x="20645" y="5962"/>
                    </a:cubicBezTo>
                    <a:cubicBezTo>
                      <a:pt x="20447" y="5565"/>
                      <a:pt x="20228" y="5362"/>
                      <a:pt x="19997" y="5362"/>
                    </a:cubicBezTo>
                    <a:close/>
                    <a:moveTo>
                      <a:pt x="6312" y="7247"/>
                    </a:moveTo>
                    <a:cubicBezTo>
                      <a:pt x="6187" y="7247"/>
                      <a:pt x="6067" y="7329"/>
                      <a:pt x="5957" y="7484"/>
                    </a:cubicBezTo>
                    <a:cubicBezTo>
                      <a:pt x="5847" y="7638"/>
                      <a:pt x="5751" y="7829"/>
                      <a:pt x="5664" y="8056"/>
                    </a:cubicBezTo>
                    <a:cubicBezTo>
                      <a:pt x="5577" y="8285"/>
                      <a:pt x="5498" y="8541"/>
                      <a:pt x="5432" y="8824"/>
                    </a:cubicBezTo>
                    <a:cubicBezTo>
                      <a:pt x="5365" y="9106"/>
                      <a:pt x="5314" y="9365"/>
                      <a:pt x="5272" y="9620"/>
                    </a:cubicBezTo>
                    <a:cubicBezTo>
                      <a:pt x="5238" y="9838"/>
                      <a:pt x="5244" y="10029"/>
                      <a:pt x="5290" y="10193"/>
                    </a:cubicBezTo>
                    <a:cubicBezTo>
                      <a:pt x="5335" y="10356"/>
                      <a:pt x="5375" y="10327"/>
                      <a:pt x="5409" y="10109"/>
                    </a:cubicBezTo>
                    <a:cubicBezTo>
                      <a:pt x="5443" y="9891"/>
                      <a:pt x="5487" y="9663"/>
                      <a:pt x="5542" y="9425"/>
                    </a:cubicBezTo>
                    <a:cubicBezTo>
                      <a:pt x="5597" y="9190"/>
                      <a:pt x="5660" y="8983"/>
                      <a:pt x="5734" y="8782"/>
                    </a:cubicBezTo>
                    <a:cubicBezTo>
                      <a:pt x="5808" y="8583"/>
                      <a:pt x="5892" y="8404"/>
                      <a:pt x="5986" y="8266"/>
                    </a:cubicBezTo>
                    <a:cubicBezTo>
                      <a:pt x="6081" y="8129"/>
                      <a:pt x="6190" y="8070"/>
                      <a:pt x="6312" y="8070"/>
                    </a:cubicBezTo>
                    <a:cubicBezTo>
                      <a:pt x="6448" y="8070"/>
                      <a:pt x="6570" y="8159"/>
                      <a:pt x="6680" y="8350"/>
                    </a:cubicBezTo>
                    <a:cubicBezTo>
                      <a:pt x="6790" y="8540"/>
                      <a:pt x="6883" y="8807"/>
                      <a:pt x="6959" y="9145"/>
                    </a:cubicBezTo>
                    <a:cubicBezTo>
                      <a:pt x="7035" y="9481"/>
                      <a:pt x="7091" y="9871"/>
                      <a:pt x="7133" y="10318"/>
                    </a:cubicBezTo>
                    <a:cubicBezTo>
                      <a:pt x="7175" y="10766"/>
                      <a:pt x="7197" y="11247"/>
                      <a:pt x="7197" y="11756"/>
                    </a:cubicBezTo>
                    <a:lnTo>
                      <a:pt x="7197" y="16950"/>
                    </a:lnTo>
                    <a:cubicBezTo>
                      <a:pt x="7118" y="17642"/>
                      <a:pt x="7021" y="18263"/>
                      <a:pt x="6907" y="18807"/>
                    </a:cubicBezTo>
                    <a:cubicBezTo>
                      <a:pt x="6808" y="19282"/>
                      <a:pt x="6690" y="19705"/>
                      <a:pt x="6550" y="20078"/>
                    </a:cubicBezTo>
                    <a:cubicBezTo>
                      <a:pt x="6410" y="20451"/>
                      <a:pt x="6248" y="20637"/>
                      <a:pt x="6062" y="20637"/>
                    </a:cubicBezTo>
                    <a:cubicBezTo>
                      <a:pt x="5778" y="20637"/>
                      <a:pt x="5565" y="20296"/>
                      <a:pt x="5423" y="19631"/>
                    </a:cubicBezTo>
                    <a:cubicBezTo>
                      <a:pt x="5281" y="18966"/>
                      <a:pt x="5208" y="18115"/>
                      <a:pt x="5208" y="17076"/>
                    </a:cubicBezTo>
                    <a:cubicBezTo>
                      <a:pt x="5208" y="16567"/>
                      <a:pt x="5227" y="16102"/>
                      <a:pt x="5264" y="15666"/>
                    </a:cubicBezTo>
                    <a:cubicBezTo>
                      <a:pt x="5299" y="15230"/>
                      <a:pt x="5355" y="14844"/>
                      <a:pt x="5435" y="14535"/>
                    </a:cubicBezTo>
                    <a:cubicBezTo>
                      <a:pt x="5514" y="14224"/>
                      <a:pt x="5615" y="13990"/>
                      <a:pt x="5737" y="13809"/>
                    </a:cubicBezTo>
                    <a:cubicBezTo>
                      <a:pt x="5858" y="13628"/>
                      <a:pt x="6005" y="13530"/>
                      <a:pt x="6175" y="13530"/>
                    </a:cubicBezTo>
                    <a:lnTo>
                      <a:pt x="6770" y="13530"/>
                    </a:lnTo>
                    <a:cubicBezTo>
                      <a:pt x="6827" y="13530"/>
                      <a:pt x="6857" y="13398"/>
                      <a:pt x="6857" y="13125"/>
                    </a:cubicBezTo>
                    <a:cubicBezTo>
                      <a:pt x="6857" y="12852"/>
                      <a:pt x="6827" y="12706"/>
                      <a:pt x="6770" y="12706"/>
                    </a:cubicBezTo>
                    <a:lnTo>
                      <a:pt x="6175" y="12706"/>
                    </a:lnTo>
                    <a:cubicBezTo>
                      <a:pt x="5990" y="12706"/>
                      <a:pt x="5825" y="12828"/>
                      <a:pt x="5685" y="13055"/>
                    </a:cubicBezTo>
                    <a:cubicBezTo>
                      <a:pt x="5544" y="13284"/>
                      <a:pt x="5427" y="13585"/>
                      <a:pt x="5330" y="13976"/>
                    </a:cubicBezTo>
                    <a:cubicBezTo>
                      <a:pt x="5234" y="14369"/>
                      <a:pt x="5162" y="14831"/>
                      <a:pt x="5113" y="15359"/>
                    </a:cubicBezTo>
                    <a:cubicBezTo>
                      <a:pt x="5063" y="15886"/>
                      <a:pt x="5037" y="16457"/>
                      <a:pt x="5037" y="17076"/>
                    </a:cubicBezTo>
                    <a:cubicBezTo>
                      <a:pt x="5037" y="17696"/>
                      <a:pt x="5059" y="18280"/>
                      <a:pt x="5101" y="18807"/>
                    </a:cubicBezTo>
                    <a:cubicBezTo>
                      <a:pt x="5143" y="19336"/>
                      <a:pt x="5204" y="19784"/>
                      <a:pt x="5290" y="20176"/>
                    </a:cubicBezTo>
                    <a:cubicBezTo>
                      <a:pt x="5375" y="20567"/>
                      <a:pt x="5483" y="20882"/>
                      <a:pt x="5612" y="21111"/>
                    </a:cubicBezTo>
                    <a:cubicBezTo>
                      <a:pt x="5741" y="21339"/>
                      <a:pt x="5892" y="21446"/>
                      <a:pt x="6062" y="21446"/>
                    </a:cubicBezTo>
                    <a:cubicBezTo>
                      <a:pt x="6198" y="21446"/>
                      <a:pt x="6322" y="21363"/>
                      <a:pt x="6434" y="21181"/>
                    </a:cubicBezTo>
                    <a:cubicBezTo>
                      <a:pt x="6545" y="21000"/>
                      <a:pt x="6646" y="20781"/>
                      <a:pt x="6735" y="20525"/>
                    </a:cubicBezTo>
                    <a:cubicBezTo>
                      <a:pt x="6824" y="20271"/>
                      <a:pt x="6899" y="19997"/>
                      <a:pt x="6962" y="19715"/>
                    </a:cubicBezTo>
                    <a:cubicBezTo>
                      <a:pt x="7024" y="19434"/>
                      <a:pt x="7073" y="19181"/>
                      <a:pt x="7107" y="18961"/>
                    </a:cubicBezTo>
                    <a:cubicBezTo>
                      <a:pt x="7122" y="18871"/>
                      <a:pt x="7134" y="18831"/>
                      <a:pt x="7145" y="18821"/>
                    </a:cubicBezTo>
                    <a:cubicBezTo>
                      <a:pt x="7156" y="18812"/>
                      <a:pt x="7166" y="18826"/>
                      <a:pt x="7174" y="18863"/>
                    </a:cubicBezTo>
                    <a:cubicBezTo>
                      <a:pt x="7181" y="18900"/>
                      <a:pt x="7187" y="18944"/>
                      <a:pt x="7191" y="19017"/>
                    </a:cubicBezTo>
                    <a:cubicBezTo>
                      <a:pt x="7195" y="19089"/>
                      <a:pt x="7197" y="19166"/>
                      <a:pt x="7197" y="19240"/>
                    </a:cubicBezTo>
                    <a:lnTo>
                      <a:pt x="7197" y="20762"/>
                    </a:lnTo>
                    <a:cubicBezTo>
                      <a:pt x="7197" y="21036"/>
                      <a:pt x="7224" y="21181"/>
                      <a:pt x="7281" y="21181"/>
                    </a:cubicBezTo>
                    <a:lnTo>
                      <a:pt x="7850" y="21181"/>
                    </a:lnTo>
                    <a:cubicBezTo>
                      <a:pt x="7907" y="21181"/>
                      <a:pt x="7935" y="21036"/>
                      <a:pt x="7935" y="20762"/>
                    </a:cubicBezTo>
                    <a:cubicBezTo>
                      <a:pt x="7935" y="20490"/>
                      <a:pt x="7907" y="20357"/>
                      <a:pt x="7850" y="20357"/>
                    </a:cubicBezTo>
                    <a:lnTo>
                      <a:pt x="7453" y="20357"/>
                    </a:lnTo>
                    <a:cubicBezTo>
                      <a:pt x="7396" y="20357"/>
                      <a:pt x="7368" y="20226"/>
                      <a:pt x="7368" y="19952"/>
                    </a:cubicBezTo>
                    <a:lnTo>
                      <a:pt x="7368" y="11756"/>
                    </a:lnTo>
                    <a:cubicBezTo>
                      <a:pt x="7368" y="11136"/>
                      <a:pt x="7342" y="10558"/>
                      <a:pt x="7293" y="10011"/>
                    </a:cubicBezTo>
                    <a:cubicBezTo>
                      <a:pt x="7244" y="9465"/>
                      <a:pt x="7175" y="8983"/>
                      <a:pt x="7084" y="8573"/>
                    </a:cubicBezTo>
                    <a:cubicBezTo>
                      <a:pt x="6993" y="8163"/>
                      <a:pt x="6881" y="7833"/>
                      <a:pt x="6750" y="7596"/>
                    </a:cubicBezTo>
                    <a:cubicBezTo>
                      <a:pt x="6619" y="7359"/>
                      <a:pt x="6475" y="7247"/>
                      <a:pt x="6312" y="7247"/>
                    </a:cubicBezTo>
                    <a:close/>
                    <a:moveTo>
                      <a:pt x="20055" y="8042"/>
                    </a:moveTo>
                    <a:cubicBezTo>
                      <a:pt x="20212" y="8042"/>
                      <a:pt x="20353" y="8172"/>
                      <a:pt x="20476" y="8419"/>
                    </a:cubicBezTo>
                    <a:cubicBezTo>
                      <a:pt x="20599" y="8666"/>
                      <a:pt x="20701" y="8997"/>
                      <a:pt x="20787" y="9439"/>
                    </a:cubicBezTo>
                    <a:cubicBezTo>
                      <a:pt x="20873" y="9884"/>
                      <a:pt x="20942" y="10433"/>
                      <a:pt x="20990" y="11072"/>
                    </a:cubicBezTo>
                    <a:cubicBezTo>
                      <a:pt x="21040" y="11734"/>
                      <a:pt x="21066" y="12484"/>
                      <a:pt x="21066" y="13306"/>
                    </a:cubicBezTo>
                    <a:cubicBezTo>
                      <a:pt x="21066" y="14146"/>
                      <a:pt x="21040" y="14909"/>
                      <a:pt x="20990" y="15568"/>
                    </a:cubicBezTo>
                    <a:cubicBezTo>
                      <a:pt x="20942" y="16209"/>
                      <a:pt x="20873" y="16758"/>
                      <a:pt x="20787" y="17202"/>
                    </a:cubicBezTo>
                    <a:cubicBezTo>
                      <a:pt x="20702" y="17638"/>
                      <a:pt x="20599" y="17989"/>
                      <a:pt x="20479" y="18221"/>
                    </a:cubicBezTo>
                    <a:cubicBezTo>
                      <a:pt x="20356" y="18462"/>
                      <a:pt x="20213" y="18584"/>
                      <a:pt x="20055" y="18584"/>
                    </a:cubicBezTo>
                    <a:cubicBezTo>
                      <a:pt x="19898" y="18584"/>
                      <a:pt x="19755" y="18462"/>
                      <a:pt x="19632" y="18221"/>
                    </a:cubicBezTo>
                    <a:cubicBezTo>
                      <a:pt x="19512" y="17989"/>
                      <a:pt x="19409" y="17650"/>
                      <a:pt x="19324" y="17216"/>
                    </a:cubicBezTo>
                    <a:cubicBezTo>
                      <a:pt x="19237" y="16765"/>
                      <a:pt x="19170" y="16221"/>
                      <a:pt x="19121" y="15568"/>
                    </a:cubicBezTo>
                    <a:cubicBezTo>
                      <a:pt x="19071" y="14913"/>
                      <a:pt x="19045" y="14151"/>
                      <a:pt x="19045" y="13306"/>
                    </a:cubicBezTo>
                    <a:cubicBezTo>
                      <a:pt x="19045" y="12479"/>
                      <a:pt x="19071" y="11729"/>
                      <a:pt x="19121" y="11072"/>
                    </a:cubicBezTo>
                    <a:cubicBezTo>
                      <a:pt x="19170" y="10429"/>
                      <a:pt x="19238" y="9881"/>
                      <a:pt x="19324" y="9439"/>
                    </a:cubicBezTo>
                    <a:cubicBezTo>
                      <a:pt x="19410" y="8995"/>
                      <a:pt x="19511" y="8667"/>
                      <a:pt x="19635" y="8419"/>
                    </a:cubicBezTo>
                    <a:cubicBezTo>
                      <a:pt x="19757" y="8172"/>
                      <a:pt x="19899" y="8042"/>
                      <a:pt x="20055" y="80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66" name="Shape 166"/>
              <p:cNvSpPr/>
              <p:nvPr/>
            </p:nvSpPr>
            <p:spPr>
              <a:xfrm>
                <a:off x="376801" y="88659"/>
                <a:ext cx="283710" cy="3086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60" extrusionOk="0">
                    <a:moveTo>
                      <a:pt x="21213" y="11458"/>
                    </a:moveTo>
                    <a:lnTo>
                      <a:pt x="19665" y="11458"/>
                    </a:lnTo>
                    <a:cubicBezTo>
                      <a:pt x="19526" y="11458"/>
                      <a:pt x="19407" y="11423"/>
                      <a:pt x="19303" y="11352"/>
                    </a:cubicBezTo>
                    <a:cubicBezTo>
                      <a:pt x="19200" y="11281"/>
                      <a:pt x="19106" y="11198"/>
                      <a:pt x="19020" y="11103"/>
                    </a:cubicBezTo>
                    <a:lnTo>
                      <a:pt x="15331" y="6393"/>
                    </a:lnTo>
                    <a:cubicBezTo>
                      <a:pt x="15227" y="6251"/>
                      <a:pt x="15227" y="6109"/>
                      <a:pt x="15331" y="5967"/>
                    </a:cubicBezTo>
                    <a:lnTo>
                      <a:pt x="18242" y="2078"/>
                    </a:lnTo>
                    <a:cubicBezTo>
                      <a:pt x="18311" y="1983"/>
                      <a:pt x="18401" y="1899"/>
                      <a:pt x="18513" y="1828"/>
                    </a:cubicBezTo>
                    <a:cubicBezTo>
                      <a:pt x="18530" y="1817"/>
                      <a:pt x="18584" y="1790"/>
                      <a:pt x="18658" y="1754"/>
                    </a:cubicBezTo>
                    <a:cubicBezTo>
                      <a:pt x="19600" y="1650"/>
                      <a:pt x="20445" y="1250"/>
                      <a:pt x="21072" y="657"/>
                    </a:cubicBezTo>
                    <a:cubicBezTo>
                      <a:pt x="21234" y="504"/>
                      <a:pt x="21230" y="258"/>
                      <a:pt x="21064" y="110"/>
                    </a:cubicBezTo>
                    <a:cubicBezTo>
                      <a:pt x="20896" y="-39"/>
                      <a:pt x="20630" y="-36"/>
                      <a:pt x="20467" y="118"/>
                    </a:cubicBezTo>
                    <a:cubicBezTo>
                      <a:pt x="19916" y="637"/>
                      <a:pt x="19162" y="966"/>
                      <a:pt x="18322" y="1002"/>
                    </a:cubicBezTo>
                    <a:lnTo>
                      <a:pt x="17812" y="990"/>
                    </a:lnTo>
                    <a:cubicBezTo>
                      <a:pt x="17055" y="913"/>
                      <a:pt x="16380" y="594"/>
                      <a:pt x="15873" y="117"/>
                    </a:cubicBezTo>
                    <a:cubicBezTo>
                      <a:pt x="15710" y="-37"/>
                      <a:pt x="15443" y="-40"/>
                      <a:pt x="15276" y="110"/>
                    </a:cubicBezTo>
                    <a:cubicBezTo>
                      <a:pt x="15109" y="259"/>
                      <a:pt x="15106" y="504"/>
                      <a:pt x="15269" y="657"/>
                    </a:cubicBezTo>
                    <a:lnTo>
                      <a:pt x="15268" y="657"/>
                    </a:lnTo>
                    <a:cubicBezTo>
                      <a:pt x="15838" y="1195"/>
                      <a:pt x="16587" y="1573"/>
                      <a:pt x="17425" y="1717"/>
                    </a:cubicBezTo>
                    <a:cubicBezTo>
                      <a:pt x="17428" y="1728"/>
                      <a:pt x="17435" y="1739"/>
                      <a:pt x="17437" y="1751"/>
                    </a:cubicBezTo>
                    <a:cubicBezTo>
                      <a:pt x="17459" y="1838"/>
                      <a:pt x="17430" y="1972"/>
                      <a:pt x="17345" y="2067"/>
                    </a:cubicBezTo>
                    <a:lnTo>
                      <a:pt x="14867" y="5352"/>
                    </a:lnTo>
                    <a:cubicBezTo>
                      <a:pt x="14746" y="5525"/>
                      <a:pt x="14626" y="5525"/>
                      <a:pt x="14506" y="5352"/>
                    </a:cubicBezTo>
                    <a:lnTo>
                      <a:pt x="11411" y="1400"/>
                    </a:lnTo>
                    <a:cubicBezTo>
                      <a:pt x="11324" y="1305"/>
                      <a:pt x="11310" y="1221"/>
                      <a:pt x="11372" y="1150"/>
                    </a:cubicBezTo>
                    <a:cubicBezTo>
                      <a:pt x="11431" y="1079"/>
                      <a:pt x="11530" y="1045"/>
                      <a:pt x="11668" y="1045"/>
                    </a:cubicBezTo>
                    <a:lnTo>
                      <a:pt x="13732" y="1045"/>
                    </a:lnTo>
                    <a:cubicBezTo>
                      <a:pt x="13989" y="1045"/>
                      <a:pt x="14119" y="926"/>
                      <a:pt x="14119" y="690"/>
                    </a:cubicBezTo>
                    <a:cubicBezTo>
                      <a:pt x="14119" y="453"/>
                      <a:pt x="13989" y="335"/>
                      <a:pt x="13732" y="335"/>
                    </a:cubicBezTo>
                    <a:lnTo>
                      <a:pt x="8315" y="335"/>
                    </a:lnTo>
                    <a:cubicBezTo>
                      <a:pt x="8056" y="335"/>
                      <a:pt x="7928" y="453"/>
                      <a:pt x="7928" y="690"/>
                    </a:cubicBezTo>
                    <a:cubicBezTo>
                      <a:pt x="7928" y="926"/>
                      <a:pt x="8056" y="1045"/>
                      <a:pt x="8315" y="1045"/>
                    </a:cubicBezTo>
                    <a:lnTo>
                      <a:pt x="9863" y="1045"/>
                    </a:lnTo>
                    <a:cubicBezTo>
                      <a:pt x="10000" y="1045"/>
                      <a:pt x="10124" y="1079"/>
                      <a:pt x="10237" y="1150"/>
                    </a:cubicBezTo>
                    <a:cubicBezTo>
                      <a:pt x="10348" y="1221"/>
                      <a:pt x="10438" y="1305"/>
                      <a:pt x="10508" y="1400"/>
                    </a:cubicBezTo>
                    <a:lnTo>
                      <a:pt x="14066" y="5967"/>
                    </a:lnTo>
                    <a:cubicBezTo>
                      <a:pt x="14170" y="6109"/>
                      <a:pt x="14170" y="6251"/>
                      <a:pt x="14066" y="6393"/>
                    </a:cubicBezTo>
                    <a:lnTo>
                      <a:pt x="2579" y="20495"/>
                    </a:lnTo>
                    <a:cubicBezTo>
                      <a:pt x="2492" y="20590"/>
                      <a:pt x="2399" y="20674"/>
                      <a:pt x="2295" y="20745"/>
                    </a:cubicBezTo>
                    <a:cubicBezTo>
                      <a:pt x="2192" y="20816"/>
                      <a:pt x="2072" y="20850"/>
                      <a:pt x="1935" y="20850"/>
                    </a:cubicBezTo>
                    <a:lnTo>
                      <a:pt x="387" y="20850"/>
                    </a:lnTo>
                    <a:cubicBezTo>
                      <a:pt x="128" y="20850"/>
                      <a:pt x="0" y="20969"/>
                      <a:pt x="0" y="21205"/>
                    </a:cubicBezTo>
                    <a:cubicBezTo>
                      <a:pt x="0" y="21442"/>
                      <a:pt x="128" y="21560"/>
                      <a:pt x="387" y="21560"/>
                    </a:cubicBezTo>
                    <a:lnTo>
                      <a:pt x="5803" y="21560"/>
                    </a:lnTo>
                    <a:cubicBezTo>
                      <a:pt x="6061" y="21560"/>
                      <a:pt x="6190" y="21442"/>
                      <a:pt x="6190" y="21205"/>
                    </a:cubicBezTo>
                    <a:cubicBezTo>
                      <a:pt x="6190" y="20969"/>
                      <a:pt x="6061" y="20850"/>
                      <a:pt x="5803" y="20850"/>
                    </a:cubicBezTo>
                    <a:lnTo>
                      <a:pt x="3740" y="20850"/>
                    </a:lnTo>
                    <a:cubicBezTo>
                      <a:pt x="3602" y="20850"/>
                      <a:pt x="3504" y="20816"/>
                      <a:pt x="3442" y="20745"/>
                    </a:cubicBezTo>
                    <a:cubicBezTo>
                      <a:pt x="3382" y="20674"/>
                      <a:pt x="3395" y="20590"/>
                      <a:pt x="3481" y="20495"/>
                    </a:cubicBezTo>
                    <a:lnTo>
                      <a:pt x="14506" y="6985"/>
                    </a:lnTo>
                    <a:cubicBezTo>
                      <a:pt x="14626" y="6827"/>
                      <a:pt x="14746" y="6827"/>
                      <a:pt x="14867" y="6985"/>
                    </a:cubicBezTo>
                    <a:lnTo>
                      <a:pt x="18117" y="11103"/>
                    </a:lnTo>
                    <a:cubicBezTo>
                      <a:pt x="18204" y="11198"/>
                      <a:pt x="18216" y="11281"/>
                      <a:pt x="18156" y="11352"/>
                    </a:cubicBezTo>
                    <a:cubicBezTo>
                      <a:pt x="18095" y="11423"/>
                      <a:pt x="17996" y="11458"/>
                      <a:pt x="17859" y="11458"/>
                    </a:cubicBezTo>
                    <a:lnTo>
                      <a:pt x="15795" y="11458"/>
                    </a:lnTo>
                    <a:cubicBezTo>
                      <a:pt x="15537" y="11458"/>
                      <a:pt x="15409" y="11577"/>
                      <a:pt x="15409" y="11813"/>
                    </a:cubicBezTo>
                    <a:cubicBezTo>
                      <a:pt x="15409" y="12050"/>
                      <a:pt x="15537" y="12167"/>
                      <a:pt x="15795" y="12167"/>
                    </a:cubicBezTo>
                    <a:lnTo>
                      <a:pt x="21213" y="12167"/>
                    </a:lnTo>
                    <a:cubicBezTo>
                      <a:pt x="21470" y="12167"/>
                      <a:pt x="21600" y="12050"/>
                      <a:pt x="21600" y="11813"/>
                    </a:cubicBezTo>
                    <a:cubicBezTo>
                      <a:pt x="21600" y="11577"/>
                      <a:pt x="21470" y="11458"/>
                      <a:pt x="21213" y="1145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67" name="Shape 167"/>
              <p:cNvSpPr/>
              <p:nvPr/>
            </p:nvSpPr>
            <p:spPr>
              <a:xfrm>
                <a:off x="592908" y="72035"/>
                <a:ext cx="44769" cy="20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802" y="11979"/>
                    </a:moveTo>
                    <a:cubicBezTo>
                      <a:pt x="15493" y="11979"/>
                      <a:pt x="14427" y="10116"/>
                      <a:pt x="14427" y="7815"/>
                    </a:cubicBezTo>
                    <a:cubicBezTo>
                      <a:pt x="14427" y="5520"/>
                      <a:pt x="15493" y="3657"/>
                      <a:pt x="16802" y="3657"/>
                    </a:cubicBezTo>
                    <a:cubicBezTo>
                      <a:pt x="18118" y="3657"/>
                      <a:pt x="19185" y="5520"/>
                      <a:pt x="19185" y="7815"/>
                    </a:cubicBezTo>
                    <a:cubicBezTo>
                      <a:pt x="19185" y="10116"/>
                      <a:pt x="18118" y="11979"/>
                      <a:pt x="16802" y="11979"/>
                    </a:cubicBezTo>
                    <a:close/>
                    <a:moveTo>
                      <a:pt x="10799" y="0"/>
                    </a:moveTo>
                    <a:cubicBezTo>
                      <a:pt x="4837" y="0"/>
                      <a:pt x="0" y="4833"/>
                      <a:pt x="0" y="10803"/>
                    </a:cubicBezTo>
                    <a:cubicBezTo>
                      <a:pt x="0" y="16767"/>
                      <a:pt x="4837" y="21600"/>
                      <a:pt x="10799" y="21600"/>
                    </a:cubicBezTo>
                    <a:cubicBezTo>
                      <a:pt x="16761" y="21600"/>
                      <a:pt x="21600" y="16767"/>
                      <a:pt x="21600" y="10803"/>
                    </a:cubicBezTo>
                    <a:cubicBezTo>
                      <a:pt x="21600" y="4833"/>
                      <a:pt x="16761" y="0"/>
                      <a:pt x="107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40269440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>
            <a:spLocks noGrp="1"/>
          </p:cNvSpPr>
          <p:nvPr>
            <p:ph type="title"/>
          </p:nvPr>
        </p:nvSpPr>
        <p:spPr>
          <a:xfrm>
            <a:off x="744729" y="179682"/>
            <a:ext cx="7654543" cy="741978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212830"/>
                </a:solidFill>
              </a:rPr>
              <a:t>Title Text</a:t>
            </a:r>
          </a:p>
        </p:txBody>
      </p:sp>
      <p:sp>
        <p:nvSpPr>
          <p:cNvPr id="172" name="Shape 172"/>
          <p:cNvSpPr>
            <a:spLocks noGrp="1"/>
          </p:cNvSpPr>
          <p:nvPr>
            <p:ph type="body" idx="1"/>
          </p:nvPr>
        </p:nvSpPr>
        <p:spPr>
          <a:xfrm>
            <a:off x="744729" y="823065"/>
            <a:ext cx="6278404" cy="793751"/>
          </a:xfrm>
          <a:prstGeom prst="rect">
            <a:avLst/>
          </a:prstGeom>
        </p:spPr>
        <p:txBody>
          <a:bodyPr/>
          <a:lstStyle>
            <a:lvl1pPr algn="l"/>
            <a:lvl2pPr algn="l"/>
            <a:lvl3pPr algn="l"/>
            <a:lvl4pPr algn="l"/>
            <a:lvl5pPr algn="l"/>
          </a:lstStyle>
          <a:p>
            <a:pPr lvl="0">
              <a:defRPr sz="1800"/>
            </a:pPr>
            <a:r>
              <a:rPr sz="600"/>
              <a:t>Body Level One</a:t>
            </a:r>
          </a:p>
          <a:p>
            <a:pPr lvl="1">
              <a:defRPr sz="1800"/>
            </a:pPr>
            <a:r>
              <a:rPr sz="600"/>
              <a:t>Body Level Two</a:t>
            </a:r>
          </a:p>
          <a:p>
            <a:pPr lvl="2">
              <a:defRPr sz="1800"/>
            </a:pPr>
            <a:r>
              <a:rPr sz="600"/>
              <a:t>Body Level Three</a:t>
            </a:r>
          </a:p>
          <a:p>
            <a:pPr lvl="3">
              <a:defRPr sz="1800"/>
            </a:pPr>
            <a:r>
              <a:rPr sz="600"/>
              <a:t>Body Level Four</a:t>
            </a:r>
          </a:p>
          <a:p>
            <a:pPr lvl="4">
              <a:defRPr sz="1800"/>
            </a:pPr>
            <a:r>
              <a:rPr sz="600"/>
              <a:t>Body Level Five</a:t>
            </a:r>
          </a:p>
        </p:txBody>
      </p:sp>
      <p:grpSp>
        <p:nvGrpSpPr>
          <p:cNvPr id="175" name="Group 175">
            <a:hlinkClick r:id="" action="ppaction://hlinkshowjump?jump=previousslide"/>
          </p:cNvPr>
          <p:cNvGrpSpPr/>
          <p:nvPr/>
        </p:nvGrpSpPr>
        <p:grpSpPr>
          <a:xfrm>
            <a:off x="8488688" y="6575220"/>
            <a:ext cx="109845" cy="146460"/>
            <a:chOff x="0" y="0"/>
            <a:chExt cx="292918" cy="292918"/>
          </a:xfrm>
        </p:grpSpPr>
        <p:sp>
          <p:nvSpPr>
            <p:cNvPr id="173" name="Shape 173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174" name="Shape 174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178" name="Group 178">
            <a:hlinkClick r:id="" action="ppaction://hlinkshowjump?jump=nextslide"/>
          </p:cNvPr>
          <p:cNvGrpSpPr/>
          <p:nvPr/>
        </p:nvGrpSpPr>
        <p:grpSpPr>
          <a:xfrm flipH="1">
            <a:off x="8807776" y="6575220"/>
            <a:ext cx="109845" cy="146460"/>
            <a:chOff x="0" y="0"/>
            <a:chExt cx="292918" cy="292918"/>
          </a:xfrm>
        </p:grpSpPr>
        <p:sp>
          <p:nvSpPr>
            <p:cNvPr id="176" name="Shape 176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177" name="Shape 177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sp>
        <p:nvSpPr>
          <p:cNvPr id="179" name="Shape 179"/>
          <p:cNvSpPr>
            <a:spLocks noGrp="1"/>
          </p:cNvSpPr>
          <p:nvPr>
            <p:ph type="sldNum" sz="quarter" idx="2"/>
          </p:nvPr>
        </p:nvSpPr>
        <p:spPr>
          <a:xfrm>
            <a:off x="8639007" y="6578600"/>
            <a:ext cx="139430" cy="203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grpSp>
        <p:nvGrpSpPr>
          <p:cNvPr id="187" name="Group 187"/>
          <p:cNvGrpSpPr/>
          <p:nvPr/>
        </p:nvGrpSpPr>
        <p:grpSpPr>
          <a:xfrm>
            <a:off x="206257" y="6579295"/>
            <a:ext cx="652434" cy="198656"/>
            <a:chOff x="0" y="0"/>
            <a:chExt cx="1739821" cy="397311"/>
          </a:xfrm>
        </p:grpSpPr>
        <p:grpSp>
          <p:nvGrpSpPr>
            <p:cNvPr id="182" name="Group 182"/>
            <p:cNvGrpSpPr/>
            <p:nvPr/>
          </p:nvGrpSpPr>
          <p:grpSpPr>
            <a:xfrm>
              <a:off x="0" y="16976"/>
              <a:ext cx="378730" cy="275796"/>
              <a:chOff x="0" y="0"/>
              <a:chExt cx="378729" cy="275794"/>
            </a:xfrm>
          </p:grpSpPr>
          <p:sp>
            <p:nvSpPr>
              <p:cNvPr id="180" name="Shape 180"/>
              <p:cNvSpPr/>
              <p:nvPr/>
            </p:nvSpPr>
            <p:spPr>
              <a:xfrm>
                <a:off x="105200" y="0"/>
                <a:ext cx="273530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7316"/>
                    </a:moveTo>
                    <a:cubicBezTo>
                      <a:pt x="21600" y="19682"/>
                      <a:pt x="20404" y="21600"/>
                      <a:pt x="18928" y="21600"/>
                    </a:cubicBezTo>
                    <a:cubicBezTo>
                      <a:pt x="17453" y="21600"/>
                      <a:pt x="16257" y="19682"/>
                      <a:pt x="16257" y="17316"/>
                    </a:cubicBezTo>
                    <a:cubicBezTo>
                      <a:pt x="16257" y="12492"/>
                      <a:pt x="13809" y="8567"/>
                      <a:pt x="10800" y="8567"/>
                    </a:cubicBezTo>
                    <a:cubicBezTo>
                      <a:pt x="7791" y="8567"/>
                      <a:pt x="5343" y="12492"/>
                      <a:pt x="5343" y="17316"/>
                    </a:cubicBezTo>
                    <a:cubicBezTo>
                      <a:pt x="5343" y="19682"/>
                      <a:pt x="4147" y="21600"/>
                      <a:pt x="2672" y="21600"/>
                    </a:cubicBezTo>
                    <a:cubicBezTo>
                      <a:pt x="1197" y="21600"/>
                      <a:pt x="0" y="19682"/>
                      <a:pt x="0" y="17316"/>
                    </a:cubicBezTo>
                    <a:cubicBezTo>
                      <a:pt x="0" y="12691"/>
                      <a:pt x="1123" y="8343"/>
                      <a:pt x="3163" y="5072"/>
                    </a:cubicBezTo>
                    <a:cubicBezTo>
                      <a:pt x="5204" y="1801"/>
                      <a:pt x="7915" y="0"/>
                      <a:pt x="10800" y="0"/>
                    </a:cubicBezTo>
                    <a:cubicBezTo>
                      <a:pt x="13685" y="0"/>
                      <a:pt x="16397" y="1801"/>
                      <a:pt x="18437" y="5072"/>
                    </a:cubicBezTo>
                    <a:cubicBezTo>
                      <a:pt x="20477" y="8343"/>
                      <a:pt x="21600" y="12691"/>
                      <a:pt x="21600" y="17316"/>
                    </a:cubicBezTo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81" name="Shape 181"/>
              <p:cNvSpPr/>
              <p:nvPr/>
            </p:nvSpPr>
            <p:spPr>
              <a:xfrm>
                <a:off x="0" y="105200"/>
                <a:ext cx="273528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003" y="6600"/>
                    </a:moveTo>
                    <a:cubicBezTo>
                      <a:pt x="17003" y="3730"/>
                      <a:pt x="18459" y="1393"/>
                      <a:pt x="20250" y="1393"/>
                    </a:cubicBezTo>
                    <a:cubicBezTo>
                      <a:pt x="20499" y="1393"/>
                      <a:pt x="20740" y="1442"/>
                      <a:pt x="20972" y="1527"/>
                    </a:cubicBezTo>
                    <a:cubicBezTo>
                      <a:pt x="20482" y="594"/>
                      <a:pt x="19749" y="0"/>
                      <a:pt x="18928" y="0"/>
                    </a:cubicBezTo>
                    <a:cubicBezTo>
                      <a:pt x="17453" y="0"/>
                      <a:pt x="16257" y="1918"/>
                      <a:pt x="16257" y="4284"/>
                    </a:cubicBezTo>
                    <a:cubicBezTo>
                      <a:pt x="16257" y="6254"/>
                      <a:pt x="15844" y="8067"/>
                      <a:pt x="15156" y="9532"/>
                    </a:cubicBezTo>
                    <a:cubicBezTo>
                      <a:pt x="16156" y="9547"/>
                      <a:pt x="16966" y="10855"/>
                      <a:pt x="16966" y="12461"/>
                    </a:cubicBezTo>
                    <a:cubicBezTo>
                      <a:pt x="16966" y="14077"/>
                      <a:pt x="16146" y="15392"/>
                      <a:pt x="15138" y="15392"/>
                    </a:cubicBezTo>
                    <a:cubicBezTo>
                      <a:pt x="14130" y="15392"/>
                      <a:pt x="13310" y="14077"/>
                      <a:pt x="13310" y="12461"/>
                    </a:cubicBezTo>
                    <a:cubicBezTo>
                      <a:pt x="13310" y="12313"/>
                      <a:pt x="13319" y="12169"/>
                      <a:pt x="13333" y="12027"/>
                    </a:cubicBezTo>
                    <a:cubicBezTo>
                      <a:pt x="12575" y="12667"/>
                      <a:pt x="11714" y="13033"/>
                      <a:pt x="10800" y="13033"/>
                    </a:cubicBezTo>
                    <a:cubicBezTo>
                      <a:pt x="9907" y="13033"/>
                      <a:pt x="9065" y="12681"/>
                      <a:pt x="8321" y="12068"/>
                    </a:cubicBezTo>
                    <a:cubicBezTo>
                      <a:pt x="8331" y="12197"/>
                      <a:pt x="8339" y="12327"/>
                      <a:pt x="8339" y="12461"/>
                    </a:cubicBezTo>
                    <a:cubicBezTo>
                      <a:pt x="8339" y="14077"/>
                      <a:pt x="7519" y="15392"/>
                      <a:pt x="6511" y="15392"/>
                    </a:cubicBezTo>
                    <a:cubicBezTo>
                      <a:pt x="5503" y="15392"/>
                      <a:pt x="4683" y="14077"/>
                      <a:pt x="4683" y="12461"/>
                    </a:cubicBezTo>
                    <a:cubicBezTo>
                      <a:pt x="4683" y="10880"/>
                      <a:pt x="5468" y="9591"/>
                      <a:pt x="6446" y="9535"/>
                    </a:cubicBezTo>
                    <a:cubicBezTo>
                      <a:pt x="5757" y="8071"/>
                      <a:pt x="5343" y="6255"/>
                      <a:pt x="5343" y="4284"/>
                    </a:cubicBezTo>
                    <a:cubicBezTo>
                      <a:pt x="5343" y="1918"/>
                      <a:pt x="4147" y="0"/>
                      <a:pt x="2671" y="0"/>
                    </a:cubicBezTo>
                    <a:cubicBezTo>
                      <a:pt x="1843" y="0"/>
                      <a:pt x="1103" y="605"/>
                      <a:pt x="613" y="1554"/>
                    </a:cubicBezTo>
                    <a:cubicBezTo>
                      <a:pt x="865" y="1453"/>
                      <a:pt x="1127" y="1393"/>
                      <a:pt x="1399" y="1393"/>
                    </a:cubicBezTo>
                    <a:cubicBezTo>
                      <a:pt x="3190" y="1393"/>
                      <a:pt x="4646" y="3730"/>
                      <a:pt x="4646" y="6600"/>
                    </a:cubicBezTo>
                    <a:cubicBezTo>
                      <a:pt x="4646" y="9472"/>
                      <a:pt x="3190" y="11808"/>
                      <a:pt x="1399" y="11808"/>
                    </a:cubicBezTo>
                    <a:cubicBezTo>
                      <a:pt x="1284" y="11808"/>
                      <a:pt x="1171" y="11799"/>
                      <a:pt x="1060" y="11780"/>
                    </a:cubicBezTo>
                    <a:cubicBezTo>
                      <a:pt x="1581" y="13519"/>
                      <a:pt x="2287" y="15123"/>
                      <a:pt x="3163" y="16528"/>
                    </a:cubicBezTo>
                    <a:cubicBezTo>
                      <a:pt x="4357" y="18443"/>
                      <a:pt x="5783" y="19849"/>
                      <a:pt x="7337" y="20690"/>
                    </a:cubicBezTo>
                    <a:cubicBezTo>
                      <a:pt x="7583" y="17880"/>
                      <a:pt x="9088" y="15708"/>
                      <a:pt x="10908" y="15708"/>
                    </a:cubicBezTo>
                    <a:cubicBezTo>
                      <a:pt x="12703" y="15708"/>
                      <a:pt x="14192" y="17823"/>
                      <a:pt x="14467" y="20580"/>
                    </a:cubicBezTo>
                    <a:cubicBezTo>
                      <a:pt x="15943" y="19728"/>
                      <a:pt x="17295" y="18359"/>
                      <a:pt x="18437" y="16528"/>
                    </a:cubicBezTo>
                    <a:cubicBezTo>
                      <a:pt x="19312" y="15125"/>
                      <a:pt x="20017" y="13522"/>
                      <a:pt x="20539" y="11785"/>
                    </a:cubicBezTo>
                    <a:cubicBezTo>
                      <a:pt x="20444" y="11799"/>
                      <a:pt x="20348" y="11808"/>
                      <a:pt x="20250" y="11808"/>
                    </a:cubicBezTo>
                    <a:cubicBezTo>
                      <a:pt x="18459" y="11808"/>
                      <a:pt x="17003" y="9472"/>
                      <a:pt x="17003" y="6600"/>
                    </a:cubicBezTo>
                    <a:close/>
                    <a:moveTo>
                      <a:pt x="21563" y="3598"/>
                    </a:moveTo>
                    <a:cubicBezTo>
                      <a:pt x="21191" y="3178"/>
                      <a:pt x="20738" y="2930"/>
                      <a:pt x="20250" y="2930"/>
                    </a:cubicBezTo>
                    <a:cubicBezTo>
                      <a:pt x="18988" y="2930"/>
                      <a:pt x="17961" y="4577"/>
                      <a:pt x="17961" y="6600"/>
                    </a:cubicBezTo>
                    <a:cubicBezTo>
                      <a:pt x="17961" y="8625"/>
                      <a:pt x="18988" y="10271"/>
                      <a:pt x="20250" y="10271"/>
                    </a:cubicBezTo>
                    <a:cubicBezTo>
                      <a:pt x="20507" y="10271"/>
                      <a:pt x="20753" y="10200"/>
                      <a:pt x="20983" y="10075"/>
                    </a:cubicBezTo>
                    <a:cubicBezTo>
                      <a:pt x="21388" y="8239"/>
                      <a:pt x="21600" y="6288"/>
                      <a:pt x="21600" y="4284"/>
                    </a:cubicBezTo>
                    <a:cubicBezTo>
                      <a:pt x="21600" y="4049"/>
                      <a:pt x="21585" y="3822"/>
                      <a:pt x="21563" y="3598"/>
                    </a:cubicBezTo>
                    <a:close/>
                    <a:moveTo>
                      <a:pt x="3688" y="6600"/>
                    </a:moveTo>
                    <a:cubicBezTo>
                      <a:pt x="3688" y="4577"/>
                      <a:pt x="2661" y="2930"/>
                      <a:pt x="1399" y="2930"/>
                    </a:cubicBezTo>
                    <a:cubicBezTo>
                      <a:pt x="886" y="2930"/>
                      <a:pt x="413" y="3205"/>
                      <a:pt x="31" y="3664"/>
                    </a:cubicBezTo>
                    <a:cubicBezTo>
                      <a:pt x="13" y="3867"/>
                      <a:pt x="0" y="4073"/>
                      <a:pt x="0" y="4284"/>
                    </a:cubicBezTo>
                    <a:cubicBezTo>
                      <a:pt x="0" y="6276"/>
                      <a:pt x="210" y="8216"/>
                      <a:pt x="610" y="10042"/>
                    </a:cubicBezTo>
                    <a:cubicBezTo>
                      <a:pt x="856" y="10188"/>
                      <a:pt x="1121" y="10271"/>
                      <a:pt x="1399" y="10271"/>
                    </a:cubicBezTo>
                    <a:cubicBezTo>
                      <a:pt x="2661" y="10271"/>
                      <a:pt x="3688" y="8625"/>
                      <a:pt x="3688" y="6600"/>
                    </a:cubicBezTo>
                    <a:close/>
                    <a:moveTo>
                      <a:pt x="5642" y="12461"/>
                    </a:moveTo>
                    <a:cubicBezTo>
                      <a:pt x="5642" y="13229"/>
                      <a:pt x="6032" y="13855"/>
                      <a:pt x="6511" y="13855"/>
                    </a:cubicBezTo>
                    <a:cubicBezTo>
                      <a:pt x="6991" y="13855"/>
                      <a:pt x="7380" y="13229"/>
                      <a:pt x="7380" y="12461"/>
                    </a:cubicBezTo>
                    <a:cubicBezTo>
                      <a:pt x="7380" y="11693"/>
                      <a:pt x="6991" y="11067"/>
                      <a:pt x="6511" y="11067"/>
                    </a:cubicBezTo>
                    <a:cubicBezTo>
                      <a:pt x="6032" y="11067"/>
                      <a:pt x="5642" y="11693"/>
                      <a:pt x="5642" y="12461"/>
                    </a:cubicBezTo>
                    <a:close/>
                    <a:moveTo>
                      <a:pt x="15138" y="13855"/>
                    </a:moveTo>
                    <a:cubicBezTo>
                      <a:pt x="15617" y="13855"/>
                      <a:pt x="16007" y="13229"/>
                      <a:pt x="16007" y="12461"/>
                    </a:cubicBezTo>
                    <a:cubicBezTo>
                      <a:pt x="16007" y="11693"/>
                      <a:pt x="15617" y="11067"/>
                      <a:pt x="15138" y="11067"/>
                    </a:cubicBezTo>
                    <a:cubicBezTo>
                      <a:pt x="14659" y="11067"/>
                      <a:pt x="14269" y="11693"/>
                      <a:pt x="14269" y="12461"/>
                    </a:cubicBezTo>
                    <a:cubicBezTo>
                      <a:pt x="14269" y="13229"/>
                      <a:pt x="14659" y="13855"/>
                      <a:pt x="15138" y="13855"/>
                    </a:cubicBezTo>
                    <a:close/>
                    <a:moveTo>
                      <a:pt x="10908" y="17245"/>
                    </a:moveTo>
                    <a:cubicBezTo>
                      <a:pt x="9525" y="17245"/>
                      <a:pt x="8387" y="18952"/>
                      <a:pt x="8268" y="21121"/>
                    </a:cubicBezTo>
                    <a:cubicBezTo>
                      <a:pt x="9088" y="21435"/>
                      <a:pt x="9936" y="21600"/>
                      <a:pt x="10800" y="21600"/>
                    </a:cubicBezTo>
                    <a:cubicBezTo>
                      <a:pt x="11738" y="21600"/>
                      <a:pt x="12658" y="21406"/>
                      <a:pt x="13542" y="21036"/>
                    </a:cubicBezTo>
                    <a:cubicBezTo>
                      <a:pt x="13399" y="18908"/>
                      <a:pt x="12273" y="17245"/>
                      <a:pt x="10908" y="1724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186" name="Group 186"/>
            <p:cNvGrpSpPr/>
            <p:nvPr/>
          </p:nvGrpSpPr>
          <p:grpSpPr>
            <a:xfrm>
              <a:off x="451491" y="-1"/>
              <a:ext cx="1288331" cy="397313"/>
              <a:chOff x="0" y="0"/>
              <a:chExt cx="1288330" cy="397311"/>
            </a:xfrm>
          </p:grpSpPr>
          <p:sp>
            <p:nvSpPr>
              <p:cNvPr id="183" name="Shape 183"/>
              <p:cNvSpPr/>
              <p:nvPr/>
            </p:nvSpPr>
            <p:spPr>
              <a:xfrm>
                <a:off x="0" y="0"/>
                <a:ext cx="1288331" cy="267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09" y="0"/>
                    </a:moveTo>
                    <a:cubicBezTo>
                      <a:pt x="11534" y="0"/>
                      <a:pt x="11413" y="501"/>
                      <a:pt x="11413" y="1340"/>
                    </a:cubicBezTo>
                    <a:cubicBezTo>
                      <a:pt x="11413" y="2179"/>
                      <a:pt x="11534" y="2681"/>
                      <a:pt x="11709" y="2681"/>
                    </a:cubicBezTo>
                    <a:lnTo>
                      <a:pt x="12014" y="2681"/>
                    </a:lnTo>
                    <a:lnTo>
                      <a:pt x="12014" y="18319"/>
                    </a:lnTo>
                    <a:lnTo>
                      <a:pt x="11709" y="18319"/>
                    </a:lnTo>
                    <a:cubicBezTo>
                      <a:pt x="11534" y="18319"/>
                      <a:pt x="11413" y="18820"/>
                      <a:pt x="11413" y="19659"/>
                    </a:cubicBezTo>
                    <a:cubicBezTo>
                      <a:pt x="11413" y="20498"/>
                      <a:pt x="11534" y="21000"/>
                      <a:pt x="11709" y="21000"/>
                    </a:cubicBezTo>
                    <a:lnTo>
                      <a:pt x="12960" y="21000"/>
                    </a:lnTo>
                    <a:cubicBezTo>
                      <a:pt x="13134" y="21000"/>
                      <a:pt x="13256" y="20498"/>
                      <a:pt x="13256" y="19659"/>
                    </a:cubicBezTo>
                    <a:cubicBezTo>
                      <a:pt x="13256" y="18820"/>
                      <a:pt x="13134" y="18319"/>
                      <a:pt x="12960" y="18319"/>
                    </a:cubicBezTo>
                    <a:lnTo>
                      <a:pt x="12571" y="18319"/>
                    </a:lnTo>
                    <a:lnTo>
                      <a:pt x="12571" y="2681"/>
                    </a:lnTo>
                    <a:lnTo>
                      <a:pt x="13613" y="2681"/>
                    </a:lnTo>
                    <a:cubicBezTo>
                      <a:pt x="13871" y="2681"/>
                      <a:pt x="14055" y="3073"/>
                      <a:pt x="14179" y="3686"/>
                    </a:cubicBezTo>
                    <a:cubicBezTo>
                      <a:pt x="14303" y="4297"/>
                      <a:pt x="14368" y="5355"/>
                      <a:pt x="14368" y="6730"/>
                    </a:cubicBezTo>
                    <a:cubicBezTo>
                      <a:pt x="14368" y="8105"/>
                      <a:pt x="14303" y="9163"/>
                      <a:pt x="14179" y="9774"/>
                    </a:cubicBezTo>
                    <a:cubicBezTo>
                      <a:pt x="14055" y="10387"/>
                      <a:pt x="13871" y="10723"/>
                      <a:pt x="13613" y="10723"/>
                    </a:cubicBezTo>
                    <a:lnTo>
                      <a:pt x="13123" y="10723"/>
                    </a:lnTo>
                    <a:cubicBezTo>
                      <a:pt x="12948" y="10723"/>
                      <a:pt x="12826" y="11225"/>
                      <a:pt x="12826" y="12064"/>
                    </a:cubicBezTo>
                    <a:cubicBezTo>
                      <a:pt x="12826" y="12903"/>
                      <a:pt x="12948" y="13404"/>
                      <a:pt x="13123" y="13404"/>
                    </a:cubicBezTo>
                    <a:lnTo>
                      <a:pt x="13613" y="13404"/>
                    </a:lnTo>
                    <a:cubicBezTo>
                      <a:pt x="14043" y="13404"/>
                      <a:pt x="14378" y="12863"/>
                      <a:pt x="14612" y="11673"/>
                    </a:cubicBezTo>
                    <a:cubicBezTo>
                      <a:pt x="14842" y="10498"/>
                      <a:pt x="14960" y="8860"/>
                      <a:pt x="14960" y="6744"/>
                    </a:cubicBezTo>
                    <a:cubicBezTo>
                      <a:pt x="14960" y="4628"/>
                      <a:pt x="14842" y="2962"/>
                      <a:pt x="14612" y="1787"/>
                    </a:cubicBezTo>
                    <a:cubicBezTo>
                      <a:pt x="14378" y="597"/>
                      <a:pt x="14043" y="0"/>
                      <a:pt x="13613" y="0"/>
                    </a:cubicBezTo>
                    <a:lnTo>
                      <a:pt x="11709" y="0"/>
                    </a:lnTo>
                    <a:close/>
                    <a:moveTo>
                      <a:pt x="84" y="2052"/>
                    </a:moveTo>
                    <a:cubicBezTo>
                      <a:pt x="27" y="2052"/>
                      <a:pt x="0" y="2199"/>
                      <a:pt x="0" y="2471"/>
                    </a:cubicBezTo>
                    <a:cubicBezTo>
                      <a:pt x="0" y="2746"/>
                      <a:pt x="27" y="2876"/>
                      <a:pt x="84" y="2876"/>
                    </a:cubicBezTo>
                    <a:lnTo>
                      <a:pt x="482" y="2876"/>
                    </a:lnTo>
                    <a:cubicBezTo>
                      <a:pt x="539" y="2876"/>
                      <a:pt x="569" y="3009"/>
                      <a:pt x="569" y="3281"/>
                    </a:cubicBezTo>
                    <a:lnTo>
                      <a:pt x="569" y="19952"/>
                    </a:lnTo>
                    <a:cubicBezTo>
                      <a:pt x="569" y="20226"/>
                      <a:pt x="539" y="20357"/>
                      <a:pt x="482" y="20357"/>
                    </a:cubicBezTo>
                    <a:lnTo>
                      <a:pt x="84" y="20357"/>
                    </a:lnTo>
                    <a:cubicBezTo>
                      <a:pt x="27" y="20357"/>
                      <a:pt x="0" y="20490"/>
                      <a:pt x="0" y="20762"/>
                    </a:cubicBezTo>
                    <a:cubicBezTo>
                      <a:pt x="0" y="21036"/>
                      <a:pt x="27" y="21181"/>
                      <a:pt x="84" y="21181"/>
                    </a:cubicBezTo>
                    <a:lnTo>
                      <a:pt x="1335" y="21181"/>
                    </a:lnTo>
                    <a:cubicBezTo>
                      <a:pt x="1393" y="21181"/>
                      <a:pt x="1420" y="21036"/>
                      <a:pt x="1420" y="20762"/>
                    </a:cubicBezTo>
                    <a:cubicBezTo>
                      <a:pt x="1420" y="20490"/>
                      <a:pt x="1393" y="20357"/>
                      <a:pt x="1335" y="20357"/>
                    </a:cubicBezTo>
                    <a:lnTo>
                      <a:pt x="825" y="20357"/>
                    </a:lnTo>
                    <a:cubicBezTo>
                      <a:pt x="768" y="20357"/>
                      <a:pt x="737" y="20226"/>
                      <a:pt x="737" y="19952"/>
                    </a:cubicBezTo>
                    <a:lnTo>
                      <a:pt x="737" y="3965"/>
                    </a:lnTo>
                    <a:cubicBezTo>
                      <a:pt x="737" y="3820"/>
                      <a:pt x="744" y="3750"/>
                      <a:pt x="755" y="3742"/>
                    </a:cubicBezTo>
                    <a:cubicBezTo>
                      <a:pt x="766" y="3733"/>
                      <a:pt x="776" y="3753"/>
                      <a:pt x="784" y="3826"/>
                    </a:cubicBezTo>
                    <a:lnTo>
                      <a:pt x="2375" y="20762"/>
                    </a:lnTo>
                    <a:cubicBezTo>
                      <a:pt x="2401" y="21036"/>
                      <a:pt x="2443" y="21181"/>
                      <a:pt x="2500" y="21181"/>
                    </a:cubicBezTo>
                    <a:cubicBezTo>
                      <a:pt x="2557" y="21181"/>
                      <a:pt x="2598" y="21036"/>
                      <a:pt x="2625" y="20762"/>
                    </a:cubicBezTo>
                    <a:lnTo>
                      <a:pt x="4215" y="3826"/>
                    </a:lnTo>
                    <a:cubicBezTo>
                      <a:pt x="4223" y="3753"/>
                      <a:pt x="4233" y="3733"/>
                      <a:pt x="4245" y="3742"/>
                    </a:cubicBezTo>
                    <a:cubicBezTo>
                      <a:pt x="4256" y="3750"/>
                      <a:pt x="4259" y="3820"/>
                      <a:pt x="4259" y="3965"/>
                    </a:cubicBezTo>
                    <a:lnTo>
                      <a:pt x="4259" y="19952"/>
                    </a:lnTo>
                    <a:cubicBezTo>
                      <a:pt x="4259" y="20226"/>
                      <a:pt x="4231" y="20357"/>
                      <a:pt x="4175" y="20357"/>
                    </a:cubicBezTo>
                    <a:lnTo>
                      <a:pt x="3664" y="20357"/>
                    </a:lnTo>
                    <a:cubicBezTo>
                      <a:pt x="3607" y="20357"/>
                      <a:pt x="3580" y="20490"/>
                      <a:pt x="3580" y="20762"/>
                    </a:cubicBezTo>
                    <a:cubicBezTo>
                      <a:pt x="3580" y="21036"/>
                      <a:pt x="3607" y="21181"/>
                      <a:pt x="3664" y="21181"/>
                    </a:cubicBezTo>
                    <a:lnTo>
                      <a:pt x="4912" y="21181"/>
                    </a:lnTo>
                    <a:cubicBezTo>
                      <a:pt x="4969" y="21181"/>
                      <a:pt x="4999" y="21036"/>
                      <a:pt x="4999" y="20762"/>
                    </a:cubicBezTo>
                    <a:cubicBezTo>
                      <a:pt x="4999" y="20490"/>
                      <a:pt x="4969" y="20357"/>
                      <a:pt x="4912" y="20357"/>
                    </a:cubicBezTo>
                    <a:lnTo>
                      <a:pt x="4517" y="20357"/>
                    </a:lnTo>
                    <a:cubicBezTo>
                      <a:pt x="4460" y="20357"/>
                      <a:pt x="4430" y="20226"/>
                      <a:pt x="4430" y="19952"/>
                    </a:cubicBezTo>
                    <a:lnTo>
                      <a:pt x="4430" y="3281"/>
                    </a:lnTo>
                    <a:cubicBezTo>
                      <a:pt x="4430" y="3009"/>
                      <a:pt x="4460" y="2876"/>
                      <a:pt x="4517" y="2876"/>
                    </a:cubicBezTo>
                    <a:lnTo>
                      <a:pt x="4912" y="2876"/>
                    </a:lnTo>
                    <a:cubicBezTo>
                      <a:pt x="4969" y="2876"/>
                      <a:pt x="4999" y="2746"/>
                      <a:pt x="4999" y="2471"/>
                    </a:cubicBezTo>
                    <a:cubicBezTo>
                      <a:pt x="4999" y="2199"/>
                      <a:pt x="4969" y="2052"/>
                      <a:pt x="4912" y="2052"/>
                    </a:cubicBezTo>
                    <a:lnTo>
                      <a:pt x="4288" y="2052"/>
                    </a:lnTo>
                    <a:cubicBezTo>
                      <a:pt x="4246" y="2052"/>
                      <a:pt x="4216" y="2090"/>
                      <a:pt x="4195" y="2164"/>
                    </a:cubicBezTo>
                    <a:cubicBezTo>
                      <a:pt x="4174" y="2235"/>
                      <a:pt x="4157" y="2344"/>
                      <a:pt x="4146" y="2471"/>
                    </a:cubicBezTo>
                    <a:lnTo>
                      <a:pt x="2555" y="19408"/>
                    </a:lnTo>
                    <a:cubicBezTo>
                      <a:pt x="2517" y="19790"/>
                      <a:pt x="2479" y="19790"/>
                      <a:pt x="2442" y="19408"/>
                    </a:cubicBezTo>
                    <a:lnTo>
                      <a:pt x="851" y="2471"/>
                    </a:lnTo>
                    <a:cubicBezTo>
                      <a:pt x="839" y="2344"/>
                      <a:pt x="825" y="2235"/>
                      <a:pt x="804" y="2164"/>
                    </a:cubicBezTo>
                    <a:cubicBezTo>
                      <a:pt x="783" y="2090"/>
                      <a:pt x="753" y="2052"/>
                      <a:pt x="711" y="2052"/>
                    </a:cubicBezTo>
                    <a:lnTo>
                      <a:pt x="84" y="2052"/>
                    </a:lnTo>
                    <a:close/>
                    <a:moveTo>
                      <a:pt x="17277" y="5222"/>
                    </a:moveTo>
                    <a:cubicBezTo>
                      <a:pt x="17138" y="5222"/>
                      <a:pt x="17008" y="5330"/>
                      <a:pt x="16885" y="5557"/>
                    </a:cubicBezTo>
                    <a:cubicBezTo>
                      <a:pt x="16772" y="5765"/>
                      <a:pt x="16666" y="6030"/>
                      <a:pt x="16575" y="6325"/>
                    </a:cubicBezTo>
                    <a:cubicBezTo>
                      <a:pt x="16535" y="6450"/>
                      <a:pt x="16500" y="6511"/>
                      <a:pt x="16464" y="6646"/>
                    </a:cubicBezTo>
                    <a:cubicBezTo>
                      <a:pt x="16446" y="5920"/>
                      <a:pt x="16331" y="5362"/>
                      <a:pt x="16171" y="5362"/>
                    </a:cubicBezTo>
                    <a:lnTo>
                      <a:pt x="15602" y="5362"/>
                    </a:lnTo>
                    <a:cubicBezTo>
                      <a:pt x="15427" y="5362"/>
                      <a:pt x="15306" y="6087"/>
                      <a:pt x="15306" y="6925"/>
                    </a:cubicBezTo>
                    <a:cubicBezTo>
                      <a:pt x="15306" y="7764"/>
                      <a:pt x="15427" y="8489"/>
                      <a:pt x="15602" y="8489"/>
                    </a:cubicBezTo>
                    <a:lnTo>
                      <a:pt x="15915" y="8489"/>
                    </a:lnTo>
                    <a:lnTo>
                      <a:pt x="15915" y="18319"/>
                    </a:lnTo>
                    <a:lnTo>
                      <a:pt x="15602" y="18319"/>
                    </a:lnTo>
                    <a:cubicBezTo>
                      <a:pt x="15427" y="18319"/>
                      <a:pt x="15306" y="18820"/>
                      <a:pt x="15306" y="19659"/>
                    </a:cubicBezTo>
                    <a:cubicBezTo>
                      <a:pt x="15306" y="20498"/>
                      <a:pt x="15427" y="21000"/>
                      <a:pt x="15602" y="21000"/>
                    </a:cubicBezTo>
                    <a:lnTo>
                      <a:pt x="16795" y="21000"/>
                    </a:lnTo>
                    <a:cubicBezTo>
                      <a:pt x="16970" y="21000"/>
                      <a:pt x="17091" y="20498"/>
                      <a:pt x="17091" y="19659"/>
                    </a:cubicBezTo>
                    <a:cubicBezTo>
                      <a:pt x="17091" y="18820"/>
                      <a:pt x="16970" y="18319"/>
                      <a:pt x="16795" y="18319"/>
                    </a:cubicBezTo>
                    <a:lnTo>
                      <a:pt x="16473" y="18319"/>
                    </a:lnTo>
                    <a:lnTo>
                      <a:pt x="16473" y="11030"/>
                    </a:lnTo>
                    <a:cubicBezTo>
                      <a:pt x="16566" y="10507"/>
                      <a:pt x="16612" y="10028"/>
                      <a:pt x="16694" y="9592"/>
                    </a:cubicBezTo>
                    <a:cubicBezTo>
                      <a:pt x="16767" y="9192"/>
                      <a:pt x="16859" y="8819"/>
                      <a:pt x="16966" y="8489"/>
                    </a:cubicBezTo>
                    <a:cubicBezTo>
                      <a:pt x="17058" y="8210"/>
                      <a:pt x="17161" y="8070"/>
                      <a:pt x="17280" y="8070"/>
                    </a:cubicBezTo>
                    <a:cubicBezTo>
                      <a:pt x="17441" y="8070"/>
                      <a:pt x="17555" y="8252"/>
                      <a:pt x="17634" y="8615"/>
                    </a:cubicBezTo>
                    <a:cubicBezTo>
                      <a:pt x="17712" y="8970"/>
                      <a:pt x="17747" y="9386"/>
                      <a:pt x="17747" y="9927"/>
                    </a:cubicBezTo>
                    <a:cubicBezTo>
                      <a:pt x="17747" y="10766"/>
                      <a:pt x="17869" y="11352"/>
                      <a:pt x="18044" y="11352"/>
                    </a:cubicBezTo>
                    <a:cubicBezTo>
                      <a:pt x="18218" y="11352"/>
                      <a:pt x="18343" y="10766"/>
                      <a:pt x="18343" y="9927"/>
                    </a:cubicBezTo>
                    <a:cubicBezTo>
                      <a:pt x="18343" y="9289"/>
                      <a:pt x="18318" y="8677"/>
                      <a:pt x="18270" y="8112"/>
                    </a:cubicBezTo>
                    <a:cubicBezTo>
                      <a:pt x="18221" y="7535"/>
                      <a:pt x="18148" y="7015"/>
                      <a:pt x="18052" y="6576"/>
                    </a:cubicBezTo>
                    <a:cubicBezTo>
                      <a:pt x="17958" y="6147"/>
                      <a:pt x="17845" y="5808"/>
                      <a:pt x="17715" y="5571"/>
                    </a:cubicBezTo>
                    <a:cubicBezTo>
                      <a:pt x="17587" y="5335"/>
                      <a:pt x="17438" y="5222"/>
                      <a:pt x="17277" y="5222"/>
                    </a:cubicBezTo>
                    <a:close/>
                    <a:moveTo>
                      <a:pt x="19997" y="5362"/>
                    </a:moveTo>
                    <a:cubicBezTo>
                      <a:pt x="19767" y="5362"/>
                      <a:pt x="19548" y="5565"/>
                      <a:pt x="19350" y="5962"/>
                    </a:cubicBezTo>
                    <a:cubicBezTo>
                      <a:pt x="19151" y="6362"/>
                      <a:pt x="18980" y="6931"/>
                      <a:pt x="18839" y="7651"/>
                    </a:cubicBezTo>
                    <a:cubicBezTo>
                      <a:pt x="18699" y="8366"/>
                      <a:pt x="18589" y="9238"/>
                      <a:pt x="18511" y="10235"/>
                    </a:cubicBezTo>
                    <a:cubicBezTo>
                      <a:pt x="18434" y="11218"/>
                      <a:pt x="18395" y="12313"/>
                      <a:pt x="18395" y="13488"/>
                    </a:cubicBezTo>
                    <a:cubicBezTo>
                      <a:pt x="18395" y="14662"/>
                      <a:pt x="18434" y="15744"/>
                      <a:pt x="18511" y="16727"/>
                    </a:cubicBezTo>
                    <a:cubicBezTo>
                      <a:pt x="18589" y="17724"/>
                      <a:pt x="18699" y="18597"/>
                      <a:pt x="18839" y="19310"/>
                    </a:cubicBezTo>
                    <a:cubicBezTo>
                      <a:pt x="18980" y="20031"/>
                      <a:pt x="19150" y="20599"/>
                      <a:pt x="19350" y="21000"/>
                    </a:cubicBezTo>
                    <a:cubicBezTo>
                      <a:pt x="19547" y="21396"/>
                      <a:pt x="19765" y="21600"/>
                      <a:pt x="19997" y="21600"/>
                    </a:cubicBezTo>
                    <a:cubicBezTo>
                      <a:pt x="20229" y="21600"/>
                      <a:pt x="20448" y="21396"/>
                      <a:pt x="20645" y="21000"/>
                    </a:cubicBezTo>
                    <a:cubicBezTo>
                      <a:pt x="20845" y="20599"/>
                      <a:pt x="21016" y="20029"/>
                      <a:pt x="21156" y="19310"/>
                    </a:cubicBezTo>
                    <a:cubicBezTo>
                      <a:pt x="21296" y="18595"/>
                      <a:pt x="21406" y="17723"/>
                      <a:pt x="21484" y="16727"/>
                    </a:cubicBezTo>
                    <a:cubicBezTo>
                      <a:pt x="21561" y="15742"/>
                      <a:pt x="21600" y="14661"/>
                      <a:pt x="21600" y="13488"/>
                    </a:cubicBezTo>
                    <a:cubicBezTo>
                      <a:pt x="21600" y="12314"/>
                      <a:pt x="21561" y="11220"/>
                      <a:pt x="21484" y="10235"/>
                    </a:cubicBezTo>
                    <a:cubicBezTo>
                      <a:pt x="21406" y="9238"/>
                      <a:pt x="21296" y="8367"/>
                      <a:pt x="21156" y="7651"/>
                    </a:cubicBezTo>
                    <a:cubicBezTo>
                      <a:pt x="21015" y="6931"/>
                      <a:pt x="20844" y="6363"/>
                      <a:pt x="20645" y="5962"/>
                    </a:cubicBezTo>
                    <a:cubicBezTo>
                      <a:pt x="20447" y="5565"/>
                      <a:pt x="20228" y="5362"/>
                      <a:pt x="19997" y="5362"/>
                    </a:cubicBezTo>
                    <a:close/>
                    <a:moveTo>
                      <a:pt x="6312" y="7247"/>
                    </a:moveTo>
                    <a:cubicBezTo>
                      <a:pt x="6187" y="7247"/>
                      <a:pt x="6067" y="7329"/>
                      <a:pt x="5957" y="7484"/>
                    </a:cubicBezTo>
                    <a:cubicBezTo>
                      <a:pt x="5847" y="7638"/>
                      <a:pt x="5751" y="7829"/>
                      <a:pt x="5664" y="8056"/>
                    </a:cubicBezTo>
                    <a:cubicBezTo>
                      <a:pt x="5577" y="8285"/>
                      <a:pt x="5498" y="8541"/>
                      <a:pt x="5432" y="8824"/>
                    </a:cubicBezTo>
                    <a:cubicBezTo>
                      <a:pt x="5365" y="9106"/>
                      <a:pt x="5314" y="9365"/>
                      <a:pt x="5272" y="9620"/>
                    </a:cubicBezTo>
                    <a:cubicBezTo>
                      <a:pt x="5238" y="9838"/>
                      <a:pt x="5244" y="10029"/>
                      <a:pt x="5290" y="10193"/>
                    </a:cubicBezTo>
                    <a:cubicBezTo>
                      <a:pt x="5335" y="10356"/>
                      <a:pt x="5375" y="10327"/>
                      <a:pt x="5409" y="10109"/>
                    </a:cubicBezTo>
                    <a:cubicBezTo>
                      <a:pt x="5443" y="9891"/>
                      <a:pt x="5487" y="9663"/>
                      <a:pt x="5542" y="9425"/>
                    </a:cubicBezTo>
                    <a:cubicBezTo>
                      <a:pt x="5597" y="9190"/>
                      <a:pt x="5660" y="8983"/>
                      <a:pt x="5734" y="8782"/>
                    </a:cubicBezTo>
                    <a:cubicBezTo>
                      <a:pt x="5808" y="8583"/>
                      <a:pt x="5892" y="8404"/>
                      <a:pt x="5986" y="8266"/>
                    </a:cubicBezTo>
                    <a:cubicBezTo>
                      <a:pt x="6081" y="8129"/>
                      <a:pt x="6190" y="8070"/>
                      <a:pt x="6312" y="8070"/>
                    </a:cubicBezTo>
                    <a:cubicBezTo>
                      <a:pt x="6448" y="8070"/>
                      <a:pt x="6570" y="8159"/>
                      <a:pt x="6680" y="8350"/>
                    </a:cubicBezTo>
                    <a:cubicBezTo>
                      <a:pt x="6790" y="8540"/>
                      <a:pt x="6883" y="8807"/>
                      <a:pt x="6959" y="9145"/>
                    </a:cubicBezTo>
                    <a:cubicBezTo>
                      <a:pt x="7035" y="9481"/>
                      <a:pt x="7091" y="9871"/>
                      <a:pt x="7133" y="10318"/>
                    </a:cubicBezTo>
                    <a:cubicBezTo>
                      <a:pt x="7175" y="10766"/>
                      <a:pt x="7197" y="11247"/>
                      <a:pt x="7197" y="11756"/>
                    </a:cubicBezTo>
                    <a:lnTo>
                      <a:pt x="7197" y="16950"/>
                    </a:lnTo>
                    <a:cubicBezTo>
                      <a:pt x="7118" y="17642"/>
                      <a:pt x="7021" y="18263"/>
                      <a:pt x="6907" y="18807"/>
                    </a:cubicBezTo>
                    <a:cubicBezTo>
                      <a:pt x="6808" y="19282"/>
                      <a:pt x="6690" y="19705"/>
                      <a:pt x="6550" y="20078"/>
                    </a:cubicBezTo>
                    <a:cubicBezTo>
                      <a:pt x="6410" y="20451"/>
                      <a:pt x="6248" y="20637"/>
                      <a:pt x="6062" y="20637"/>
                    </a:cubicBezTo>
                    <a:cubicBezTo>
                      <a:pt x="5778" y="20637"/>
                      <a:pt x="5565" y="20296"/>
                      <a:pt x="5423" y="19631"/>
                    </a:cubicBezTo>
                    <a:cubicBezTo>
                      <a:pt x="5281" y="18966"/>
                      <a:pt x="5208" y="18115"/>
                      <a:pt x="5208" y="17076"/>
                    </a:cubicBezTo>
                    <a:cubicBezTo>
                      <a:pt x="5208" y="16567"/>
                      <a:pt x="5227" y="16102"/>
                      <a:pt x="5264" y="15666"/>
                    </a:cubicBezTo>
                    <a:cubicBezTo>
                      <a:pt x="5299" y="15230"/>
                      <a:pt x="5355" y="14844"/>
                      <a:pt x="5435" y="14535"/>
                    </a:cubicBezTo>
                    <a:cubicBezTo>
                      <a:pt x="5514" y="14224"/>
                      <a:pt x="5615" y="13990"/>
                      <a:pt x="5737" y="13809"/>
                    </a:cubicBezTo>
                    <a:cubicBezTo>
                      <a:pt x="5858" y="13628"/>
                      <a:pt x="6005" y="13530"/>
                      <a:pt x="6175" y="13530"/>
                    </a:cubicBezTo>
                    <a:lnTo>
                      <a:pt x="6770" y="13530"/>
                    </a:lnTo>
                    <a:cubicBezTo>
                      <a:pt x="6827" y="13530"/>
                      <a:pt x="6857" y="13398"/>
                      <a:pt x="6857" y="13125"/>
                    </a:cubicBezTo>
                    <a:cubicBezTo>
                      <a:pt x="6857" y="12852"/>
                      <a:pt x="6827" y="12706"/>
                      <a:pt x="6770" y="12706"/>
                    </a:cubicBezTo>
                    <a:lnTo>
                      <a:pt x="6175" y="12706"/>
                    </a:lnTo>
                    <a:cubicBezTo>
                      <a:pt x="5990" y="12706"/>
                      <a:pt x="5825" y="12828"/>
                      <a:pt x="5685" y="13055"/>
                    </a:cubicBezTo>
                    <a:cubicBezTo>
                      <a:pt x="5544" y="13284"/>
                      <a:pt x="5427" y="13585"/>
                      <a:pt x="5330" y="13976"/>
                    </a:cubicBezTo>
                    <a:cubicBezTo>
                      <a:pt x="5234" y="14369"/>
                      <a:pt x="5162" y="14831"/>
                      <a:pt x="5113" y="15359"/>
                    </a:cubicBezTo>
                    <a:cubicBezTo>
                      <a:pt x="5063" y="15886"/>
                      <a:pt x="5037" y="16457"/>
                      <a:pt x="5037" y="17076"/>
                    </a:cubicBezTo>
                    <a:cubicBezTo>
                      <a:pt x="5037" y="17696"/>
                      <a:pt x="5059" y="18280"/>
                      <a:pt x="5101" y="18807"/>
                    </a:cubicBezTo>
                    <a:cubicBezTo>
                      <a:pt x="5143" y="19336"/>
                      <a:pt x="5204" y="19784"/>
                      <a:pt x="5290" y="20176"/>
                    </a:cubicBezTo>
                    <a:cubicBezTo>
                      <a:pt x="5375" y="20567"/>
                      <a:pt x="5483" y="20882"/>
                      <a:pt x="5612" y="21111"/>
                    </a:cubicBezTo>
                    <a:cubicBezTo>
                      <a:pt x="5741" y="21339"/>
                      <a:pt x="5892" y="21446"/>
                      <a:pt x="6062" y="21446"/>
                    </a:cubicBezTo>
                    <a:cubicBezTo>
                      <a:pt x="6198" y="21446"/>
                      <a:pt x="6322" y="21363"/>
                      <a:pt x="6434" y="21181"/>
                    </a:cubicBezTo>
                    <a:cubicBezTo>
                      <a:pt x="6545" y="21000"/>
                      <a:pt x="6646" y="20781"/>
                      <a:pt x="6735" y="20525"/>
                    </a:cubicBezTo>
                    <a:cubicBezTo>
                      <a:pt x="6824" y="20271"/>
                      <a:pt x="6899" y="19997"/>
                      <a:pt x="6962" y="19715"/>
                    </a:cubicBezTo>
                    <a:cubicBezTo>
                      <a:pt x="7024" y="19434"/>
                      <a:pt x="7073" y="19181"/>
                      <a:pt x="7107" y="18961"/>
                    </a:cubicBezTo>
                    <a:cubicBezTo>
                      <a:pt x="7122" y="18871"/>
                      <a:pt x="7134" y="18831"/>
                      <a:pt x="7145" y="18821"/>
                    </a:cubicBezTo>
                    <a:cubicBezTo>
                      <a:pt x="7156" y="18812"/>
                      <a:pt x="7166" y="18826"/>
                      <a:pt x="7174" y="18863"/>
                    </a:cubicBezTo>
                    <a:cubicBezTo>
                      <a:pt x="7181" y="18900"/>
                      <a:pt x="7187" y="18944"/>
                      <a:pt x="7191" y="19017"/>
                    </a:cubicBezTo>
                    <a:cubicBezTo>
                      <a:pt x="7195" y="19089"/>
                      <a:pt x="7197" y="19166"/>
                      <a:pt x="7197" y="19240"/>
                    </a:cubicBezTo>
                    <a:lnTo>
                      <a:pt x="7197" y="20762"/>
                    </a:lnTo>
                    <a:cubicBezTo>
                      <a:pt x="7197" y="21036"/>
                      <a:pt x="7224" y="21181"/>
                      <a:pt x="7281" y="21181"/>
                    </a:cubicBezTo>
                    <a:lnTo>
                      <a:pt x="7850" y="21181"/>
                    </a:lnTo>
                    <a:cubicBezTo>
                      <a:pt x="7907" y="21181"/>
                      <a:pt x="7935" y="21036"/>
                      <a:pt x="7935" y="20762"/>
                    </a:cubicBezTo>
                    <a:cubicBezTo>
                      <a:pt x="7935" y="20490"/>
                      <a:pt x="7907" y="20357"/>
                      <a:pt x="7850" y="20357"/>
                    </a:cubicBezTo>
                    <a:lnTo>
                      <a:pt x="7453" y="20357"/>
                    </a:lnTo>
                    <a:cubicBezTo>
                      <a:pt x="7396" y="20357"/>
                      <a:pt x="7368" y="20226"/>
                      <a:pt x="7368" y="19952"/>
                    </a:cubicBezTo>
                    <a:lnTo>
                      <a:pt x="7368" y="11756"/>
                    </a:lnTo>
                    <a:cubicBezTo>
                      <a:pt x="7368" y="11136"/>
                      <a:pt x="7342" y="10558"/>
                      <a:pt x="7293" y="10011"/>
                    </a:cubicBezTo>
                    <a:cubicBezTo>
                      <a:pt x="7244" y="9465"/>
                      <a:pt x="7175" y="8983"/>
                      <a:pt x="7084" y="8573"/>
                    </a:cubicBezTo>
                    <a:cubicBezTo>
                      <a:pt x="6993" y="8163"/>
                      <a:pt x="6881" y="7833"/>
                      <a:pt x="6750" y="7596"/>
                    </a:cubicBezTo>
                    <a:cubicBezTo>
                      <a:pt x="6619" y="7359"/>
                      <a:pt x="6475" y="7247"/>
                      <a:pt x="6312" y="7247"/>
                    </a:cubicBezTo>
                    <a:close/>
                    <a:moveTo>
                      <a:pt x="20055" y="8042"/>
                    </a:moveTo>
                    <a:cubicBezTo>
                      <a:pt x="20212" y="8042"/>
                      <a:pt x="20353" y="8172"/>
                      <a:pt x="20476" y="8419"/>
                    </a:cubicBezTo>
                    <a:cubicBezTo>
                      <a:pt x="20599" y="8666"/>
                      <a:pt x="20701" y="8997"/>
                      <a:pt x="20787" y="9439"/>
                    </a:cubicBezTo>
                    <a:cubicBezTo>
                      <a:pt x="20873" y="9884"/>
                      <a:pt x="20942" y="10433"/>
                      <a:pt x="20990" y="11072"/>
                    </a:cubicBezTo>
                    <a:cubicBezTo>
                      <a:pt x="21040" y="11734"/>
                      <a:pt x="21066" y="12484"/>
                      <a:pt x="21066" y="13306"/>
                    </a:cubicBezTo>
                    <a:cubicBezTo>
                      <a:pt x="21066" y="14146"/>
                      <a:pt x="21040" y="14909"/>
                      <a:pt x="20990" y="15568"/>
                    </a:cubicBezTo>
                    <a:cubicBezTo>
                      <a:pt x="20942" y="16209"/>
                      <a:pt x="20873" y="16758"/>
                      <a:pt x="20787" y="17202"/>
                    </a:cubicBezTo>
                    <a:cubicBezTo>
                      <a:pt x="20702" y="17638"/>
                      <a:pt x="20599" y="17989"/>
                      <a:pt x="20479" y="18221"/>
                    </a:cubicBezTo>
                    <a:cubicBezTo>
                      <a:pt x="20356" y="18462"/>
                      <a:pt x="20213" y="18584"/>
                      <a:pt x="20055" y="18584"/>
                    </a:cubicBezTo>
                    <a:cubicBezTo>
                      <a:pt x="19898" y="18584"/>
                      <a:pt x="19755" y="18462"/>
                      <a:pt x="19632" y="18221"/>
                    </a:cubicBezTo>
                    <a:cubicBezTo>
                      <a:pt x="19512" y="17989"/>
                      <a:pt x="19409" y="17650"/>
                      <a:pt x="19324" y="17216"/>
                    </a:cubicBezTo>
                    <a:cubicBezTo>
                      <a:pt x="19237" y="16765"/>
                      <a:pt x="19170" y="16221"/>
                      <a:pt x="19121" y="15568"/>
                    </a:cubicBezTo>
                    <a:cubicBezTo>
                      <a:pt x="19071" y="14913"/>
                      <a:pt x="19045" y="14151"/>
                      <a:pt x="19045" y="13306"/>
                    </a:cubicBezTo>
                    <a:cubicBezTo>
                      <a:pt x="19045" y="12479"/>
                      <a:pt x="19071" y="11729"/>
                      <a:pt x="19121" y="11072"/>
                    </a:cubicBezTo>
                    <a:cubicBezTo>
                      <a:pt x="19170" y="10429"/>
                      <a:pt x="19238" y="9881"/>
                      <a:pt x="19324" y="9439"/>
                    </a:cubicBezTo>
                    <a:cubicBezTo>
                      <a:pt x="19410" y="8995"/>
                      <a:pt x="19511" y="8667"/>
                      <a:pt x="19635" y="8419"/>
                    </a:cubicBezTo>
                    <a:cubicBezTo>
                      <a:pt x="19757" y="8172"/>
                      <a:pt x="19899" y="8042"/>
                      <a:pt x="20055" y="8042"/>
                    </a:cubicBezTo>
                    <a:close/>
                  </a:path>
                </a:pathLst>
              </a:custGeom>
              <a:solidFill>
                <a:srgbClr val="1A21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84" name="Shape 184"/>
              <p:cNvSpPr/>
              <p:nvPr/>
            </p:nvSpPr>
            <p:spPr>
              <a:xfrm>
                <a:off x="376801" y="88659"/>
                <a:ext cx="283710" cy="3086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60" extrusionOk="0">
                    <a:moveTo>
                      <a:pt x="21213" y="11458"/>
                    </a:moveTo>
                    <a:lnTo>
                      <a:pt x="19665" y="11458"/>
                    </a:lnTo>
                    <a:cubicBezTo>
                      <a:pt x="19526" y="11458"/>
                      <a:pt x="19407" y="11423"/>
                      <a:pt x="19303" y="11352"/>
                    </a:cubicBezTo>
                    <a:cubicBezTo>
                      <a:pt x="19200" y="11281"/>
                      <a:pt x="19106" y="11198"/>
                      <a:pt x="19020" y="11103"/>
                    </a:cubicBezTo>
                    <a:lnTo>
                      <a:pt x="15331" y="6393"/>
                    </a:lnTo>
                    <a:cubicBezTo>
                      <a:pt x="15227" y="6251"/>
                      <a:pt x="15227" y="6109"/>
                      <a:pt x="15331" y="5967"/>
                    </a:cubicBezTo>
                    <a:lnTo>
                      <a:pt x="18242" y="2078"/>
                    </a:lnTo>
                    <a:cubicBezTo>
                      <a:pt x="18311" y="1983"/>
                      <a:pt x="18401" y="1899"/>
                      <a:pt x="18513" y="1828"/>
                    </a:cubicBezTo>
                    <a:cubicBezTo>
                      <a:pt x="18530" y="1817"/>
                      <a:pt x="18584" y="1790"/>
                      <a:pt x="18658" y="1754"/>
                    </a:cubicBezTo>
                    <a:cubicBezTo>
                      <a:pt x="19600" y="1650"/>
                      <a:pt x="20445" y="1250"/>
                      <a:pt x="21072" y="657"/>
                    </a:cubicBezTo>
                    <a:cubicBezTo>
                      <a:pt x="21234" y="504"/>
                      <a:pt x="21230" y="258"/>
                      <a:pt x="21064" y="110"/>
                    </a:cubicBezTo>
                    <a:cubicBezTo>
                      <a:pt x="20896" y="-39"/>
                      <a:pt x="20630" y="-36"/>
                      <a:pt x="20467" y="118"/>
                    </a:cubicBezTo>
                    <a:cubicBezTo>
                      <a:pt x="19916" y="637"/>
                      <a:pt x="19162" y="966"/>
                      <a:pt x="18322" y="1002"/>
                    </a:cubicBezTo>
                    <a:lnTo>
                      <a:pt x="17812" y="990"/>
                    </a:lnTo>
                    <a:cubicBezTo>
                      <a:pt x="17055" y="913"/>
                      <a:pt x="16380" y="594"/>
                      <a:pt x="15873" y="117"/>
                    </a:cubicBezTo>
                    <a:cubicBezTo>
                      <a:pt x="15710" y="-37"/>
                      <a:pt x="15443" y="-40"/>
                      <a:pt x="15276" y="110"/>
                    </a:cubicBezTo>
                    <a:cubicBezTo>
                      <a:pt x="15109" y="259"/>
                      <a:pt x="15106" y="504"/>
                      <a:pt x="15269" y="657"/>
                    </a:cubicBezTo>
                    <a:lnTo>
                      <a:pt x="15268" y="657"/>
                    </a:lnTo>
                    <a:cubicBezTo>
                      <a:pt x="15838" y="1195"/>
                      <a:pt x="16587" y="1573"/>
                      <a:pt x="17425" y="1717"/>
                    </a:cubicBezTo>
                    <a:cubicBezTo>
                      <a:pt x="17428" y="1728"/>
                      <a:pt x="17435" y="1739"/>
                      <a:pt x="17437" y="1751"/>
                    </a:cubicBezTo>
                    <a:cubicBezTo>
                      <a:pt x="17459" y="1838"/>
                      <a:pt x="17430" y="1972"/>
                      <a:pt x="17345" y="2067"/>
                    </a:cubicBezTo>
                    <a:lnTo>
                      <a:pt x="14867" y="5352"/>
                    </a:lnTo>
                    <a:cubicBezTo>
                      <a:pt x="14746" y="5525"/>
                      <a:pt x="14626" y="5525"/>
                      <a:pt x="14506" y="5352"/>
                    </a:cubicBezTo>
                    <a:lnTo>
                      <a:pt x="11411" y="1400"/>
                    </a:lnTo>
                    <a:cubicBezTo>
                      <a:pt x="11324" y="1305"/>
                      <a:pt x="11310" y="1221"/>
                      <a:pt x="11372" y="1150"/>
                    </a:cubicBezTo>
                    <a:cubicBezTo>
                      <a:pt x="11431" y="1079"/>
                      <a:pt x="11530" y="1045"/>
                      <a:pt x="11668" y="1045"/>
                    </a:cubicBezTo>
                    <a:lnTo>
                      <a:pt x="13732" y="1045"/>
                    </a:lnTo>
                    <a:cubicBezTo>
                      <a:pt x="13989" y="1045"/>
                      <a:pt x="14119" y="926"/>
                      <a:pt x="14119" y="690"/>
                    </a:cubicBezTo>
                    <a:cubicBezTo>
                      <a:pt x="14119" y="453"/>
                      <a:pt x="13989" y="335"/>
                      <a:pt x="13732" y="335"/>
                    </a:cubicBezTo>
                    <a:lnTo>
                      <a:pt x="8315" y="335"/>
                    </a:lnTo>
                    <a:cubicBezTo>
                      <a:pt x="8056" y="335"/>
                      <a:pt x="7928" y="453"/>
                      <a:pt x="7928" y="690"/>
                    </a:cubicBezTo>
                    <a:cubicBezTo>
                      <a:pt x="7928" y="926"/>
                      <a:pt x="8056" y="1045"/>
                      <a:pt x="8315" y="1045"/>
                    </a:cubicBezTo>
                    <a:lnTo>
                      <a:pt x="9863" y="1045"/>
                    </a:lnTo>
                    <a:cubicBezTo>
                      <a:pt x="10000" y="1045"/>
                      <a:pt x="10124" y="1079"/>
                      <a:pt x="10237" y="1150"/>
                    </a:cubicBezTo>
                    <a:cubicBezTo>
                      <a:pt x="10348" y="1221"/>
                      <a:pt x="10438" y="1305"/>
                      <a:pt x="10508" y="1400"/>
                    </a:cubicBezTo>
                    <a:lnTo>
                      <a:pt x="14066" y="5967"/>
                    </a:lnTo>
                    <a:cubicBezTo>
                      <a:pt x="14170" y="6109"/>
                      <a:pt x="14170" y="6251"/>
                      <a:pt x="14066" y="6393"/>
                    </a:cubicBezTo>
                    <a:lnTo>
                      <a:pt x="2579" y="20495"/>
                    </a:lnTo>
                    <a:cubicBezTo>
                      <a:pt x="2492" y="20590"/>
                      <a:pt x="2399" y="20674"/>
                      <a:pt x="2295" y="20745"/>
                    </a:cubicBezTo>
                    <a:cubicBezTo>
                      <a:pt x="2192" y="20816"/>
                      <a:pt x="2072" y="20850"/>
                      <a:pt x="1935" y="20850"/>
                    </a:cubicBezTo>
                    <a:lnTo>
                      <a:pt x="387" y="20850"/>
                    </a:lnTo>
                    <a:cubicBezTo>
                      <a:pt x="128" y="20850"/>
                      <a:pt x="0" y="20969"/>
                      <a:pt x="0" y="21205"/>
                    </a:cubicBezTo>
                    <a:cubicBezTo>
                      <a:pt x="0" y="21442"/>
                      <a:pt x="128" y="21560"/>
                      <a:pt x="387" y="21560"/>
                    </a:cubicBezTo>
                    <a:lnTo>
                      <a:pt x="5803" y="21560"/>
                    </a:lnTo>
                    <a:cubicBezTo>
                      <a:pt x="6061" y="21560"/>
                      <a:pt x="6190" y="21442"/>
                      <a:pt x="6190" y="21205"/>
                    </a:cubicBezTo>
                    <a:cubicBezTo>
                      <a:pt x="6190" y="20969"/>
                      <a:pt x="6061" y="20850"/>
                      <a:pt x="5803" y="20850"/>
                    </a:cubicBezTo>
                    <a:lnTo>
                      <a:pt x="3740" y="20850"/>
                    </a:lnTo>
                    <a:cubicBezTo>
                      <a:pt x="3602" y="20850"/>
                      <a:pt x="3504" y="20816"/>
                      <a:pt x="3442" y="20745"/>
                    </a:cubicBezTo>
                    <a:cubicBezTo>
                      <a:pt x="3382" y="20674"/>
                      <a:pt x="3395" y="20590"/>
                      <a:pt x="3481" y="20495"/>
                    </a:cubicBezTo>
                    <a:lnTo>
                      <a:pt x="14506" y="6985"/>
                    </a:lnTo>
                    <a:cubicBezTo>
                      <a:pt x="14626" y="6827"/>
                      <a:pt x="14746" y="6827"/>
                      <a:pt x="14867" y="6985"/>
                    </a:cubicBezTo>
                    <a:lnTo>
                      <a:pt x="18117" y="11103"/>
                    </a:lnTo>
                    <a:cubicBezTo>
                      <a:pt x="18204" y="11198"/>
                      <a:pt x="18216" y="11281"/>
                      <a:pt x="18156" y="11352"/>
                    </a:cubicBezTo>
                    <a:cubicBezTo>
                      <a:pt x="18095" y="11423"/>
                      <a:pt x="17996" y="11458"/>
                      <a:pt x="17859" y="11458"/>
                    </a:cubicBezTo>
                    <a:lnTo>
                      <a:pt x="15795" y="11458"/>
                    </a:lnTo>
                    <a:cubicBezTo>
                      <a:pt x="15537" y="11458"/>
                      <a:pt x="15409" y="11577"/>
                      <a:pt x="15409" y="11813"/>
                    </a:cubicBezTo>
                    <a:cubicBezTo>
                      <a:pt x="15409" y="12050"/>
                      <a:pt x="15537" y="12167"/>
                      <a:pt x="15795" y="12167"/>
                    </a:cubicBezTo>
                    <a:lnTo>
                      <a:pt x="21213" y="12167"/>
                    </a:lnTo>
                    <a:cubicBezTo>
                      <a:pt x="21470" y="12167"/>
                      <a:pt x="21600" y="12050"/>
                      <a:pt x="21600" y="11813"/>
                    </a:cubicBezTo>
                    <a:cubicBezTo>
                      <a:pt x="21600" y="11577"/>
                      <a:pt x="21470" y="11458"/>
                      <a:pt x="21213" y="1145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85" name="Shape 185"/>
              <p:cNvSpPr/>
              <p:nvPr/>
            </p:nvSpPr>
            <p:spPr>
              <a:xfrm>
                <a:off x="592908" y="72035"/>
                <a:ext cx="44769" cy="20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802" y="11979"/>
                    </a:moveTo>
                    <a:cubicBezTo>
                      <a:pt x="15493" y="11979"/>
                      <a:pt x="14427" y="10116"/>
                      <a:pt x="14427" y="7815"/>
                    </a:cubicBezTo>
                    <a:cubicBezTo>
                      <a:pt x="14427" y="5520"/>
                      <a:pt x="15493" y="3657"/>
                      <a:pt x="16802" y="3657"/>
                    </a:cubicBezTo>
                    <a:cubicBezTo>
                      <a:pt x="18118" y="3657"/>
                      <a:pt x="19185" y="5520"/>
                      <a:pt x="19185" y="7815"/>
                    </a:cubicBezTo>
                    <a:cubicBezTo>
                      <a:pt x="19185" y="10116"/>
                      <a:pt x="18118" y="11979"/>
                      <a:pt x="16802" y="11979"/>
                    </a:cubicBezTo>
                    <a:close/>
                    <a:moveTo>
                      <a:pt x="10799" y="0"/>
                    </a:moveTo>
                    <a:cubicBezTo>
                      <a:pt x="4837" y="0"/>
                      <a:pt x="0" y="4833"/>
                      <a:pt x="0" y="10803"/>
                    </a:cubicBezTo>
                    <a:cubicBezTo>
                      <a:pt x="0" y="16767"/>
                      <a:pt x="4837" y="21600"/>
                      <a:pt x="10799" y="21600"/>
                    </a:cubicBezTo>
                    <a:cubicBezTo>
                      <a:pt x="16761" y="21600"/>
                      <a:pt x="21600" y="16767"/>
                      <a:pt x="21600" y="10803"/>
                    </a:cubicBezTo>
                    <a:cubicBezTo>
                      <a:pt x="21600" y="4833"/>
                      <a:pt x="16761" y="0"/>
                      <a:pt x="10799" y="0"/>
                    </a:cubicBezTo>
                    <a:close/>
                  </a:path>
                </a:pathLst>
              </a:custGeom>
              <a:solidFill>
                <a:srgbClr val="1A21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2644912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ide Solid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/>
          <p:nvPr/>
        </p:nvSpPr>
        <p:spPr>
          <a:xfrm>
            <a:off x="-10468" y="-5034"/>
            <a:ext cx="4397257" cy="6868068"/>
          </a:xfrm>
          <a:prstGeom prst="rect">
            <a:avLst/>
          </a:prstGeom>
          <a:solidFill>
            <a:srgbClr val="434F5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309563">
              <a:defRPr sz="3200"/>
            </a:pPr>
            <a:endParaRPr sz="1200" kern="0">
              <a:solidFill>
                <a:sysClr val="windowText" lastClr="000000"/>
              </a:solidFill>
              <a:sym typeface="Helvetica Light"/>
            </a:endParaRPr>
          </a:p>
        </p:txBody>
      </p:sp>
      <p:grpSp>
        <p:nvGrpSpPr>
          <p:cNvPr id="197" name="Group 197"/>
          <p:cNvGrpSpPr/>
          <p:nvPr/>
        </p:nvGrpSpPr>
        <p:grpSpPr>
          <a:xfrm>
            <a:off x="206257" y="6579295"/>
            <a:ext cx="652434" cy="198656"/>
            <a:chOff x="0" y="0"/>
            <a:chExt cx="1739821" cy="397311"/>
          </a:xfrm>
        </p:grpSpPr>
        <p:grpSp>
          <p:nvGrpSpPr>
            <p:cNvPr id="192" name="Group 192"/>
            <p:cNvGrpSpPr/>
            <p:nvPr/>
          </p:nvGrpSpPr>
          <p:grpSpPr>
            <a:xfrm>
              <a:off x="0" y="16976"/>
              <a:ext cx="378730" cy="275796"/>
              <a:chOff x="0" y="0"/>
              <a:chExt cx="378729" cy="275794"/>
            </a:xfrm>
          </p:grpSpPr>
          <p:sp>
            <p:nvSpPr>
              <p:cNvPr id="190" name="Shape 190"/>
              <p:cNvSpPr/>
              <p:nvPr/>
            </p:nvSpPr>
            <p:spPr>
              <a:xfrm>
                <a:off x="105200" y="0"/>
                <a:ext cx="273530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7316"/>
                    </a:moveTo>
                    <a:cubicBezTo>
                      <a:pt x="21600" y="19682"/>
                      <a:pt x="20404" y="21600"/>
                      <a:pt x="18928" y="21600"/>
                    </a:cubicBezTo>
                    <a:cubicBezTo>
                      <a:pt x="17453" y="21600"/>
                      <a:pt x="16257" y="19682"/>
                      <a:pt x="16257" y="17316"/>
                    </a:cubicBezTo>
                    <a:cubicBezTo>
                      <a:pt x="16257" y="12492"/>
                      <a:pt x="13809" y="8567"/>
                      <a:pt x="10800" y="8567"/>
                    </a:cubicBezTo>
                    <a:cubicBezTo>
                      <a:pt x="7791" y="8567"/>
                      <a:pt x="5343" y="12492"/>
                      <a:pt x="5343" y="17316"/>
                    </a:cubicBezTo>
                    <a:cubicBezTo>
                      <a:pt x="5343" y="19682"/>
                      <a:pt x="4147" y="21600"/>
                      <a:pt x="2672" y="21600"/>
                    </a:cubicBezTo>
                    <a:cubicBezTo>
                      <a:pt x="1197" y="21600"/>
                      <a:pt x="0" y="19682"/>
                      <a:pt x="0" y="17316"/>
                    </a:cubicBezTo>
                    <a:cubicBezTo>
                      <a:pt x="0" y="12691"/>
                      <a:pt x="1123" y="8343"/>
                      <a:pt x="3163" y="5072"/>
                    </a:cubicBezTo>
                    <a:cubicBezTo>
                      <a:pt x="5204" y="1801"/>
                      <a:pt x="7915" y="0"/>
                      <a:pt x="10800" y="0"/>
                    </a:cubicBezTo>
                    <a:cubicBezTo>
                      <a:pt x="13685" y="0"/>
                      <a:pt x="16397" y="1801"/>
                      <a:pt x="18437" y="5072"/>
                    </a:cubicBezTo>
                    <a:cubicBezTo>
                      <a:pt x="20477" y="8343"/>
                      <a:pt x="21600" y="12691"/>
                      <a:pt x="21600" y="17316"/>
                    </a:cubicBezTo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91" name="Shape 191"/>
              <p:cNvSpPr/>
              <p:nvPr/>
            </p:nvSpPr>
            <p:spPr>
              <a:xfrm>
                <a:off x="0" y="105200"/>
                <a:ext cx="273528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003" y="6600"/>
                    </a:moveTo>
                    <a:cubicBezTo>
                      <a:pt x="17003" y="3730"/>
                      <a:pt x="18459" y="1393"/>
                      <a:pt x="20250" y="1393"/>
                    </a:cubicBezTo>
                    <a:cubicBezTo>
                      <a:pt x="20499" y="1393"/>
                      <a:pt x="20740" y="1442"/>
                      <a:pt x="20972" y="1527"/>
                    </a:cubicBezTo>
                    <a:cubicBezTo>
                      <a:pt x="20482" y="594"/>
                      <a:pt x="19749" y="0"/>
                      <a:pt x="18928" y="0"/>
                    </a:cubicBezTo>
                    <a:cubicBezTo>
                      <a:pt x="17453" y="0"/>
                      <a:pt x="16257" y="1918"/>
                      <a:pt x="16257" y="4284"/>
                    </a:cubicBezTo>
                    <a:cubicBezTo>
                      <a:pt x="16257" y="6254"/>
                      <a:pt x="15844" y="8067"/>
                      <a:pt x="15156" y="9532"/>
                    </a:cubicBezTo>
                    <a:cubicBezTo>
                      <a:pt x="16156" y="9547"/>
                      <a:pt x="16966" y="10855"/>
                      <a:pt x="16966" y="12461"/>
                    </a:cubicBezTo>
                    <a:cubicBezTo>
                      <a:pt x="16966" y="14077"/>
                      <a:pt x="16146" y="15392"/>
                      <a:pt x="15138" y="15392"/>
                    </a:cubicBezTo>
                    <a:cubicBezTo>
                      <a:pt x="14130" y="15392"/>
                      <a:pt x="13310" y="14077"/>
                      <a:pt x="13310" y="12461"/>
                    </a:cubicBezTo>
                    <a:cubicBezTo>
                      <a:pt x="13310" y="12313"/>
                      <a:pt x="13319" y="12169"/>
                      <a:pt x="13333" y="12027"/>
                    </a:cubicBezTo>
                    <a:cubicBezTo>
                      <a:pt x="12575" y="12667"/>
                      <a:pt x="11714" y="13033"/>
                      <a:pt x="10800" y="13033"/>
                    </a:cubicBezTo>
                    <a:cubicBezTo>
                      <a:pt x="9907" y="13033"/>
                      <a:pt x="9065" y="12681"/>
                      <a:pt x="8321" y="12068"/>
                    </a:cubicBezTo>
                    <a:cubicBezTo>
                      <a:pt x="8331" y="12197"/>
                      <a:pt x="8339" y="12327"/>
                      <a:pt x="8339" y="12461"/>
                    </a:cubicBezTo>
                    <a:cubicBezTo>
                      <a:pt x="8339" y="14077"/>
                      <a:pt x="7519" y="15392"/>
                      <a:pt x="6511" y="15392"/>
                    </a:cubicBezTo>
                    <a:cubicBezTo>
                      <a:pt x="5503" y="15392"/>
                      <a:pt x="4683" y="14077"/>
                      <a:pt x="4683" y="12461"/>
                    </a:cubicBezTo>
                    <a:cubicBezTo>
                      <a:pt x="4683" y="10880"/>
                      <a:pt x="5468" y="9591"/>
                      <a:pt x="6446" y="9535"/>
                    </a:cubicBezTo>
                    <a:cubicBezTo>
                      <a:pt x="5757" y="8071"/>
                      <a:pt x="5343" y="6255"/>
                      <a:pt x="5343" y="4284"/>
                    </a:cubicBezTo>
                    <a:cubicBezTo>
                      <a:pt x="5343" y="1918"/>
                      <a:pt x="4147" y="0"/>
                      <a:pt x="2671" y="0"/>
                    </a:cubicBezTo>
                    <a:cubicBezTo>
                      <a:pt x="1843" y="0"/>
                      <a:pt x="1103" y="605"/>
                      <a:pt x="613" y="1554"/>
                    </a:cubicBezTo>
                    <a:cubicBezTo>
                      <a:pt x="865" y="1453"/>
                      <a:pt x="1127" y="1393"/>
                      <a:pt x="1399" y="1393"/>
                    </a:cubicBezTo>
                    <a:cubicBezTo>
                      <a:pt x="3190" y="1393"/>
                      <a:pt x="4646" y="3730"/>
                      <a:pt x="4646" y="6600"/>
                    </a:cubicBezTo>
                    <a:cubicBezTo>
                      <a:pt x="4646" y="9472"/>
                      <a:pt x="3190" y="11808"/>
                      <a:pt x="1399" y="11808"/>
                    </a:cubicBezTo>
                    <a:cubicBezTo>
                      <a:pt x="1284" y="11808"/>
                      <a:pt x="1171" y="11799"/>
                      <a:pt x="1060" y="11780"/>
                    </a:cubicBezTo>
                    <a:cubicBezTo>
                      <a:pt x="1581" y="13519"/>
                      <a:pt x="2287" y="15123"/>
                      <a:pt x="3163" y="16528"/>
                    </a:cubicBezTo>
                    <a:cubicBezTo>
                      <a:pt x="4357" y="18443"/>
                      <a:pt x="5783" y="19849"/>
                      <a:pt x="7337" y="20690"/>
                    </a:cubicBezTo>
                    <a:cubicBezTo>
                      <a:pt x="7583" y="17880"/>
                      <a:pt x="9088" y="15708"/>
                      <a:pt x="10908" y="15708"/>
                    </a:cubicBezTo>
                    <a:cubicBezTo>
                      <a:pt x="12703" y="15708"/>
                      <a:pt x="14192" y="17823"/>
                      <a:pt x="14467" y="20580"/>
                    </a:cubicBezTo>
                    <a:cubicBezTo>
                      <a:pt x="15943" y="19728"/>
                      <a:pt x="17295" y="18359"/>
                      <a:pt x="18437" y="16528"/>
                    </a:cubicBezTo>
                    <a:cubicBezTo>
                      <a:pt x="19312" y="15125"/>
                      <a:pt x="20017" y="13522"/>
                      <a:pt x="20539" y="11785"/>
                    </a:cubicBezTo>
                    <a:cubicBezTo>
                      <a:pt x="20444" y="11799"/>
                      <a:pt x="20348" y="11808"/>
                      <a:pt x="20250" y="11808"/>
                    </a:cubicBezTo>
                    <a:cubicBezTo>
                      <a:pt x="18459" y="11808"/>
                      <a:pt x="17003" y="9472"/>
                      <a:pt x="17003" y="6600"/>
                    </a:cubicBezTo>
                    <a:close/>
                    <a:moveTo>
                      <a:pt x="21563" y="3598"/>
                    </a:moveTo>
                    <a:cubicBezTo>
                      <a:pt x="21191" y="3178"/>
                      <a:pt x="20738" y="2930"/>
                      <a:pt x="20250" y="2930"/>
                    </a:cubicBezTo>
                    <a:cubicBezTo>
                      <a:pt x="18988" y="2930"/>
                      <a:pt x="17961" y="4577"/>
                      <a:pt x="17961" y="6600"/>
                    </a:cubicBezTo>
                    <a:cubicBezTo>
                      <a:pt x="17961" y="8625"/>
                      <a:pt x="18988" y="10271"/>
                      <a:pt x="20250" y="10271"/>
                    </a:cubicBezTo>
                    <a:cubicBezTo>
                      <a:pt x="20507" y="10271"/>
                      <a:pt x="20753" y="10200"/>
                      <a:pt x="20983" y="10075"/>
                    </a:cubicBezTo>
                    <a:cubicBezTo>
                      <a:pt x="21388" y="8239"/>
                      <a:pt x="21600" y="6288"/>
                      <a:pt x="21600" y="4284"/>
                    </a:cubicBezTo>
                    <a:cubicBezTo>
                      <a:pt x="21600" y="4049"/>
                      <a:pt x="21585" y="3822"/>
                      <a:pt x="21563" y="3598"/>
                    </a:cubicBezTo>
                    <a:close/>
                    <a:moveTo>
                      <a:pt x="3688" y="6600"/>
                    </a:moveTo>
                    <a:cubicBezTo>
                      <a:pt x="3688" y="4577"/>
                      <a:pt x="2661" y="2930"/>
                      <a:pt x="1399" y="2930"/>
                    </a:cubicBezTo>
                    <a:cubicBezTo>
                      <a:pt x="886" y="2930"/>
                      <a:pt x="413" y="3205"/>
                      <a:pt x="31" y="3664"/>
                    </a:cubicBezTo>
                    <a:cubicBezTo>
                      <a:pt x="13" y="3867"/>
                      <a:pt x="0" y="4073"/>
                      <a:pt x="0" y="4284"/>
                    </a:cubicBezTo>
                    <a:cubicBezTo>
                      <a:pt x="0" y="6276"/>
                      <a:pt x="210" y="8216"/>
                      <a:pt x="610" y="10042"/>
                    </a:cubicBezTo>
                    <a:cubicBezTo>
                      <a:pt x="856" y="10188"/>
                      <a:pt x="1121" y="10271"/>
                      <a:pt x="1399" y="10271"/>
                    </a:cubicBezTo>
                    <a:cubicBezTo>
                      <a:pt x="2661" y="10271"/>
                      <a:pt x="3688" y="8625"/>
                      <a:pt x="3688" y="6600"/>
                    </a:cubicBezTo>
                    <a:close/>
                    <a:moveTo>
                      <a:pt x="5642" y="12461"/>
                    </a:moveTo>
                    <a:cubicBezTo>
                      <a:pt x="5642" y="13229"/>
                      <a:pt x="6032" y="13855"/>
                      <a:pt x="6511" y="13855"/>
                    </a:cubicBezTo>
                    <a:cubicBezTo>
                      <a:pt x="6991" y="13855"/>
                      <a:pt x="7380" y="13229"/>
                      <a:pt x="7380" y="12461"/>
                    </a:cubicBezTo>
                    <a:cubicBezTo>
                      <a:pt x="7380" y="11693"/>
                      <a:pt x="6991" y="11067"/>
                      <a:pt x="6511" y="11067"/>
                    </a:cubicBezTo>
                    <a:cubicBezTo>
                      <a:pt x="6032" y="11067"/>
                      <a:pt x="5642" y="11693"/>
                      <a:pt x="5642" y="12461"/>
                    </a:cubicBezTo>
                    <a:close/>
                    <a:moveTo>
                      <a:pt x="15138" y="13855"/>
                    </a:moveTo>
                    <a:cubicBezTo>
                      <a:pt x="15617" y="13855"/>
                      <a:pt x="16007" y="13229"/>
                      <a:pt x="16007" y="12461"/>
                    </a:cubicBezTo>
                    <a:cubicBezTo>
                      <a:pt x="16007" y="11693"/>
                      <a:pt x="15617" y="11067"/>
                      <a:pt x="15138" y="11067"/>
                    </a:cubicBezTo>
                    <a:cubicBezTo>
                      <a:pt x="14659" y="11067"/>
                      <a:pt x="14269" y="11693"/>
                      <a:pt x="14269" y="12461"/>
                    </a:cubicBezTo>
                    <a:cubicBezTo>
                      <a:pt x="14269" y="13229"/>
                      <a:pt x="14659" y="13855"/>
                      <a:pt x="15138" y="13855"/>
                    </a:cubicBezTo>
                    <a:close/>
                    <a:moveTo>
                      <a:pt x="10908" y="17245"/>
                    </a:moveTo>
                    <a:cubicBezTo>
                      <a:pt x="9525" y="17245"/>
                      <a:pt x="8387" y="18952"/>
                      <a:pt x="8268" y="21121"/>
                    </a:cubicBezTo>
                    <a:cubicBezTo>
                      <a:pt x="9088" y="21435"/>
                      <a:pt x="9936" y="21600"/>
                      <a:pt x="10800" y="21600"/>
                    </a:cubicBezTo>
                    <a:cubicBezTo>
                      <a:pt x="11738" y="21600"/>
                      <a:pt x="12658" y="21406"/>
                      <a:pt x="13542" y="21036"/>
                    </a:cubicBezTo>
                    <a:cubicBezTo>
                      <a:pt x="13399" y="18908"/>
                      <a:pt x="12273" y="17245"/>
                      <a:pt x="10908" y="1724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196" name="Group 196"/>
            <p:cNvGrpSpPr/>
            <p:nvPr/>
          </p:nvGrpSpPr>
          <p:grpSpPr>
            <a:xfrm>
              <a:off x="451491" y="-1"/>
              <a:ext cx="1288331" cy="397313"/>
              <a:chOff x="0" y="0"/>
              <a:chExt cx="1288330" cy="397311"/>
            </a:xfrm>
          </p:grpSpPr>
          <p:sp>
            <p:nvSpPr>
              <p:cNvPr id="193" name="Shape 193"/>
              <p:cNvSpPr/>
              <p:nvPr/>
            </p:nvSpPr>
            <p:spPr>
              <a:xfrm>
                <a:off x="0" y="0"/>
                <a:ext cx="1288331" cy="267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09" y="0"/>
                    </a:moveTo>
                    <a:cubicBezTo>
                      <a:pt x="11534" y="0"/>
                      <a:pt x="11413" y="501"/>
                      <a:pt x="11413" y="1340"/>
                    </a:cubicBezTo>
                    <a:cubicBezTo>
                      <a:pt x="11413" y="2179"/>
                      <a:pt x="11534" y="2681"/>
                      <a:pt x="11709" y="2681"/>
                    </a:cubicBezTo>
                    <a:lnTo>
                      <a:pt x="12014" y="2681"/>
                    </a:lnTo>
                    <a:lnTo>
                      <a:pt x="12014" y="18319"/>
                    </a:lnTo>
                    <a:lnTo>
                      <a:pt x="11709" y="18319"/>
                    </a:lnTo>
                    <a:cubicBezTo>
                      <a:pt x="11534" y="18319"/>
                      <a:pt x="11413" y="18820"/>
                      <a:pt x="11413" y="19659"/>
                    </a:cubicBezTo>
                    <a:cubicBezTo>
                      <a:pt x="11413" y="20498"/>
                      <a:pt x="11534" y="21000"/>
                      <a:pt x="11709" y="21000"/>
                    </a:cubicBezTo>
                    <a:lnTo>
                      <a:pt x="12960" y="21000"/>
                    </a:lnTo>
                    <a:cubicBezTo>
                      <a:pt x="13134" y="21000"/>
                      <a:pt x="13256" y="20498"/>
                      <a:pt x="13256" y="19659"/>
                    </a:cubicBezTo>
                    <a:cubicBezTo>
                      <a:pt x="13256" y="18820"/>
                      <a:pt x="13134" y="18319"/>
                      <a:pt x="12960" y="18319"/>
                    </a:cubicBezTo>
                    <a:lnTo>
                      <a:pt x="12571" y="18319"/>
                    </a:lnTo>
                    <a:lnTo>
                      <a:pt x="12571" y="2681"/>
                    </a:lnTo>
                    <a:lnTo>
                      <a:pt x="13613" y="2681"/>
                    </a:lnTo>
                    <a:cubicBezTo>
                      <a:pt x="13871" y="2681"/>
                      <a:pt x="14055" y="3073"/>
                      <a:pt x="14179" y="3686"/>
                    </a:cubicBezTo>
                    <a:cubicBezTo>
                      <a:pt x="14303" y="4297"/>
                      <a:pt x="14368" y="5355"/>
                      <a:pt x="14368" y="6730"/>
                    </a:cubicBezTo>
                    <a:cubicBezTo>
                      <a:pt x="14368" y="8105"/>
                      <a:pt x="14303" y="9163"/>
                      <a:pt x="14179" y="9774"/>
                    </a:cubicBezTo>
                    <a:cubicBezTo>
                      <a:pt x="14055" y="10387"/>
                      <a:pt x="13871" y="10723"/>
                      <a:pt x="13613" y="10723"/>
                    </a:cubicBezTo>
                    <a:lnTo>
                      <a:pt x="13123" y="10723"/>
                    </a:lnTo>
                    <a:cubicBezTo>
                      <a:pt x="12948" y="10723"/>
                      <a:pt x="12826" y="11225"/>
                      <a:pt x="12826" y="12064"/>
                    </a:cubicBezTo>
                    <a:cubicBezTo>
                      <a:pt x="12826" y="12903"/>
                      <a:pt x="12948" y="13404"/>
                      <a:pt x="13123" y="13404"/>
                    </a:cubicBezTo>
                    <a:lnTo>
                      <a:pt x="13613" y="13404"/>
                    </a:lnTo>
                    <a:cubicBezTo>
                      <a:pt x="14043" y="13404"/>
                      <a:pt x="14378" y="12863"/>
                      <a:pt x="14612" y="11673"/>
                    </a:cubicBezTo>
                    <a:cubicBezTo>
                      <a:pt x="14842" y="10498"/>
                      <a:pt x="14960" y="8860"/>
                      <a:pt x="14960" y="6744"/>
                    </a:cubicBezTo>
                    <a:cubicBezTo>
                      <a:pt x="14960" y="4628"/>
                      <a:pt x="14842" y="2962"/>
                      <a:pt x="14612" y="1787"/>
                    </a:cubicBezTo>
                    <a:cubicBezTo>
                      <a:pt x="14378" y="597"/>
                      <a:pt x="14043" y="0"/>
                      <a:pt x="13613" y="0"/>
                    </a:cubicBezTo>
                    <a:lnTo>
                      <a:pt x="11709" y="0"/>
                    </a:lnTo>
                    <a:close/>
                    <a:moveTo>
                      <a:pt x="84" y="2052"/>
                    </a:moveTo>
                    <a:cubicBezTo>
                      <a:pt x="27" y="2052"/>
                      <a:pt x="0" y="2199"/>
                      <a:pt x="0" y="2471"/>
                    </a:cubicBezTo>
                    <a:cubicBezTo>
                      <a:pt x="0" y="2746"/>
                      <a:pt x="27" y="2876"/>
                      <a:pt x="84" y="2876"/>
                    </a:cubicBezTo>
                    <a:lnTo>
                      <a:pt x="482" y="2876"/>
                    </a:lnTo>
                    <a:cubicBezTo>
                      <a:pt x="539" y="2876"/>
                      <a:pt x="569" y="3009"/>
                      <a:pt x="569" y="3281"/>
                    </a:cubicBezTo>
                    <a:lnTo>
                      <a:pt x="569" y="19952"/>
                    </a:lnTo>
                    <a:cubicBezTo>
                      <a:pt x="569" y="20226"/>
                      <a:pt x="539" y="20357"/>
                      <a:pt x="482" y="20357"/>
                    </a:cubicBezTo>
                    <a:lnTo>
                      <a:pt x="84" y="20357"/>
                    </a:lnTo>
                    <a:cubicBezTo>
                      <a:pt x="27" y="20357"/>
                      <a:pt x="0" y="20490"/>
                      <a:pt x="0" y="20762"/>
                    </a:cubicBezTo>
                    <a:cubicBezTo>
                      <a:pt x="0" y="21036"/>
                      <a:pt x="27" y="21181"/>
                      <a:pt x="84" y="21181"/>
                    </a:cubicBezTo>
                    <a:lnTo>
                      <a:pt x="1335" y="21181"/>
                    </a:lnTo>
                    <a:cubicBezTo>
                      <a:pt x="1393" y="21181"/>
                      <a:pt x="1420" y="21036"/>
                      <a:pt x="1420" y="20762"/>
                    </a:cubicBezTo>
                    <a:cubicBezTo>
                      <a:pt x="1420" y="20490"/>
                      <a:pt x="1393" y="20357"/>
                      <a:pt x="1335" y="20357"/>
                    </a:cubicBezTo>
                    <a:lnTo>
                      <a:pt x="825" y="20357"/>
                    </a:lnTo>
                    <a:cubicBezTo>
                      <a:pt x="768" y="20357"/>
                      <a:pt x="737" y="20226"/>
                      <a:pt x="737" y="19952"/>
                    </a:cubicBezTo>
                    <a:lnTo>
                      <a:pt x="737" y="3965"/>
                    </a:lnTo>
                    <a:cubicBezTo>
                      <a:pt x="737" y="3820"/>
                      <a:pt x="744" y="3750"/>
                      <a:pt x="755" y="3742"/>
                    </a:cubicBezTo>
                    <a:cubicBezTo>
                      <a:pt x="766" y="3733"/>
                      <a:pt x="776" y="3753"/>
                      <a:pt x="784" y="3826"/>
                    </a:cubicBezTo>
                    <a:lnTo>
                      <a:pt x="2375" y="20762"/>
                    </a:lnTo>
                    <a:cubicBezTo>
                      <a:pt x="2401" y="21036"/>
                      <a:pt x="2443" y="21181"/>
                      <a:pt x="2500" y="21181"/>
                    </a:cubicBezTo>
                    <a:cubicBezTo>
                      <a:pt x="2557" y="21181"/>
                      <a:pt x="2598" y="21036"/>
                      <a:pt x="2625" y="20762"/>
                    </a:cubicBezTo>
                    <a:lnTo>
                      <a:pt x="4215" y="3826"/>
                    </a:lnTo>
                    <a:cubicBezTo>
                      <a:pt x="4223" y="3753"/>
                      <a:pt x="4233" y="3733"/>
                      <a:pt x="4245" y="3742"/>
                    </a:cubicBezTo>
                    <a:cubicBezTo>
                      <a:pt x="4256" y="3750"/>
                      <a:pt x="4259" y="3820"/>
                      <a:pt x="4259" y="3965"/>
                    </a:cubicBezTo>
                    <a:lnTo>
                      <a:pt x="4259" y="19952"/>
                    </a:lnTo>
                    <a:cubicBezTo>
                      <a:pt x="4259" y="20226"/>
                      <a:pt x="4231" y="20357"/>
                      <a:pt x="4175" y="20357"/>
                    </a:cubicBezTo>
                    <a:lnTo>
                      <a:pt x="3664" y="20357"/>
                    </a:lnTo>
                    <a:cubicBezTo>
                      <a:pt x="3607" y="20357"/>
                      <a:pt x="3580" y="20490"/>
                      <a:pt x="3580" y="20762"/>
                    </a:cubicBezTo>
                    <a:cubicBezTo>
                      <a:pt x="3580" y="21036"/>
                      <a:pt x="3607" y="21181"/>
                      <a:pt x="3664" y="21181"/>
                    </a:cubicBezTo>
                    <a:lnTo>
                      <a:pt x="4912" y="21181"/>
                    </a:lnTo>
                    <a:cubicBezTo>
                      <a:pt x="4969" y="21181"/>
                      <a:pt x="4999" y="21036"/>
                      <a:pt x="4999" y="20762"/>
                    </a:cubicBezTo>
                    <a:cubicBezTo>
                      <a:pt x="4999" y="20490"/>
                      <a:pt x="4969" y="20357"/>
                      <a:pt x="4912" y="20357"/>
                    </a:cubicBezTo>
                    <a:lnTo>
                      <a:pt x="4517" y="20357"/>
                    </a:lnTo>
                    <a:cubicBezTo>
                      <a:pt x="4460" y="20357"/>
                      <a:pt x="4430" y="20226"/>
                      <a:pt x="4430" y="19952"/>
                    </a:cubicBezTo>
                    <a:lnTo>
                      <a:pt x="4430" y="3281"/>
                    </a:lnTo>
                    <a:cubicBezTo>
                      <a:pt x="4430" y="3009"/>
                      <a:pt x="4460" y="2876"/>
                      <a:pt x="4517" y="2876"/>
                    </a:cubicBezTo>
                    <a:lnTo>
                      <a:pt x="4912" y="2876"/>
                    </a:lnTo>
                    <a:cubicBezTo>
                      <a:pt x="4969" y="2876"/>
                      <a:pt x="4999" y="2746"/>
                      <a:pt x="4999" y="2471"/>
                    </a:cubicBezTo>
                    <a:cubicBezTo>
                      <a:pt x="4999" y="2199"/>
                      <a:pt x="4969" y="2052"/>
                      <a:pt x="4912" y="2052"/>
                    </a:cubicBezTo>
                    <a:lnTo>
                      <a:pt x="4288" y="2052"/>
                    </a:lnTo>
                    <a:cubicBezTo>
                      <a:pt x="4246" y="2052"/>
                      <a:pt x="4216" y="2090"/>
                      <a:pt x="4195" y="2164"/>
                    </a:cubicBezTo>
                    <a:cubicBezTo>
                      <a:pt x="4174" y="2235"/>
                      <a:pt x="4157" y="2344"/>
                      <a:pt x="4146" y="2471"/>
                    </a:cubicBezTo>
                    <a:lnTo>
                      <a:pt x="2555" y="19408"/>
                    </a:lnTo>
                    <a:cubicBezTo>
                      <a:pt x="2517" y="19790"/>
                      <a:pt x="2479" y="19790"/>
                      <a:pt x="2442" y="19408"/>
                    </a:cubicBezTo>
                    <a:lnTo>
                      <a:pt x="851" y="2471"/>
                    </a:lnTo>
                    <a:cubicBezTo>
                      <a:pt x="839" y="2344"/>
                      <a:pt x="825" y="2235"/>
                      <a:pt x="804" y="2164"/>
                    </a:cubicBezTo>
                    <a:cubicBezTo>
                      <a:pt x="783" y="2090"/>
                      <a:pt x="753" y="2052"/>
                      <a:pt x="711" y="2052"/>
                    </a:cubicBezTo>
                    <a:lnTo>
                      <a:pt x="84" y="2052"/>
                    </a:lnTo>
                    <a:close/>
                    <a:moveTo>
                      <a:pt x="17277" y="5222"/>
                    </a:moveTo>
                    <a:cubicBezTo>
                      <a:pt x="17138" y="5222"/>
                      <a:pt x="17008" y="5330"/>
                      <a:pt x="16885" y="5557"/>
                    </a:cubicBezTo>
                    <a:cubicBezTo>
                      <a:pt x="16772" y="5765"/>
                      <a:pt x="16666" y="6030"/>
                      <a:pt x="16575" y="6325"/>
                    </a:cubicBezTo>
                    <a:cubicBezTo>
                      <a:pt x="16535" y="6450"/>
                      <a:pt x="16500" y="6511"/>
                      <a:pt x="16464" y="6646"/>
                    </a:cubicBezTo>
                    <a:cubicBezTo>
                      <a:pt x="16446" y="5920"/>
                      <a:pt x="16331" y="5362"/>
                      <a:pt x="16171" y="5362"/>
                    </a:cubicBezTo>
                    <a:lnTo>
                      <a:pt x="15602" y="5362"/>
                    </a:lnTo>
                    <a:cubicBezTo>
                      <a:pt x="15427" y="5362"/>
                      <a:pt x="15306" y="6087"/>
                      <a:pt x="15306" y="6925"/>
                    </a:cubicBezTo>
                    <a:cubicBezTo>
                      <a:pt x="15306" y="7764"/>
                      <a:pt x="15427" y="8489"/>
                      <a:pt x="15602" y="8489"/>
                    </a:cubicBezTo>
                    <a:lnTo>
                      <a:pt x="15915" y="8489"/>
                    </a:lnTo>
                    <a:lnTo>
                      <a:pt x="15915" y="18319"/>
                    </a:lnTo>
                    <a:lnTo>
                      <a:pt x="15602" y="18319"/>
                    </a:lnTo>
                    <a:cubicBezTo>
                      <a:pt x="15427" y="18319"/>
                      <a:pt x="15306" y="18820"/>
                      <a:pt x="15306" y="19659"/>
                    </a:cubicBezTo>
                    <a:cubicBezTo>
                      <a:pt x="15306" y="20498"/>
                      <a:pt x="15427" y="21000"/>
                      <a:pt x="15602" y="21000"/>
                    </a:cubicBezTo>
                    <a:lnTo>
                      <a:pt x="16795" y="21000"/>
                    </a:lnTo>
                    <a:cubicBezTo>
                      <a:pt x="16970" y="21000"/>
                      <a:pt x="17091" y="20498"/>
                      <a:pt x="17091" y="19659"/>
                    </a:cubicBezTo>
                    <a:cubicBezTo>
                      <a:pt x="17091" y="18820"/>
                      <a:pt x="16970" y="18319"/>
                      <a:pt x="16795" y="18319"/>
                    </a:cubicBezTo>
                    <a:lnTo>
                      <a:pt x="16473" y="18319"/>
                    </a:lnTo>
                    <a:lnTo>
                      <a:pt x="16473" y="11030"/>
                    </a:lnTo>
                    <a:cubicBezTo>
                      <a:pt x="16566" y="10507"/>
                      <a:pt x="16612" y="10028"/>
                      <a:pt x="16694" y="9592"/>
                    </a:cubicBezTo>
                    <a:cubicBezTo>
                      <a:pt x="16767" y="9192"/>
                      <a:pt x="16859" y="8819"/>
                      <a:pt x="16966" y="8489"/>
                    </a:cubicBezTo>
                    <a:cubicBezTo>
                      <a:pt x="17058" y="8210"/>
                      <a:pt x="17161" y="8070"/>
                      <a:pt x="17280" y="8070"/>
                    </a:cubicBezTo>
                    <a:cubicBezTo>
                      <a:pt x="17441" y="8070"/>
                      <a:pt x="17555" y="8252"/>
                      <a:pt x="17634" y="8615"/>
                    </a:cubicBezTo>
                    <a:cubicBezTo>
                      <a:pt x="17712" y="8970"/>
                      <a:pt x="17747" y="9386"/>
                      <a:pt x="17747" y="9927"/>
                    </a:cubicBezTo>
                    <a:cubicBezTo>
                      <a:pt x="17747" y="10766"/>
                      <a:pt x="17869" y="11352"/>
                      <a:pt x="18044" y="11352"/>
                    </a:cubicBezTo>
                    <a:cubicBezTo>
                      <a:pt x="18218" y="11352"/>
                      <a:pt x="18343" y="10766"/>
                      <a:pt x="18343" y="9927"/>
                    </a:cubicBezTo>
                    <a:cubicBezTo>
                      <a:pt x="18343" y="9289"/>
                      <a:pt x="18318" y="8677"/>
                      <a:pt x="18270" y="8112"/>
                    </a:cubicBezTo>
                    <a:cubicBezTo>
                      <a:pt x="18221" y="7535"/>
                      <a:pt x="18148" y="7015"/>
                      <a:pt x="18052" y="6576"/>
                    </a:cubicBezTo>
                    <a:cubicBezTo>
                      <a:pt x="17958" y="6147"/>
                      <a:pt x="17845" y="5808"/>
                      <a:pt x="17715" y="5571"/>
                    </a:cubicBezTo>
                    <a:cubicBezTo>
                      <a:pt x="17587" y="5335"/>
                      <a:pt x="17438" y="5222"/>
                      <a:pt x="17277" y="5222"/>
                    </a:cubicBezTo>
                    <a:close/>
                    <a:moveTo>
                      <a:pt x="19997" y="5362"/>
                    </a:moveTo>
                    <a:cubicBezTo>
                      <a:pt x="19767" y="5362"/>
                      <a:pt x="19548" y="5565"/>
                      <a:pt x="19350" y="5962"/>
                    </a:cubicBezTo>
                    <a:cubicBezTo>
                      <a:pt x="19151" y="6362"/>
                      <a:pt x="18980" y="6931"/>
                      <a:pt x="18839" y="7651"/>
                    </a:cubicBezTo>
                    <a:cubicBezTo>
                      <a:pt x="18699" y="8366"/>
                      <a:pt x="18589" y="9238"/>
                      <a:pt x="18511" y="10235"/>
                    </a:cubicBezTo>
                    <a:cubicBezTo>
                      <a:pt x="18434" y="11218"/>
                      <a:pt x="18395" y="12313"/>
                      <a:pt x="18395" y="13488"/>
                    </a:cubicBezTo>
                    <a:cubicBezTo>
                      <a:pt x="18395" y="14662"/>
                      <a:pt x="18434" y="15744"/>
                      <a:pt x="18511" y="16727"/>
                    </a:cubicBezTo>
                    <a:cubicBezTo>
                      <a:pt x="18589" y="17724"/>
                      <a:pt x="18699" y="18597"/>
                      <a:pt x="18839" y="19310"/>
                    </a:cubicBezTo>
                    <a:cubicBezTo>
                      <a:pt x="18980" y="20031"/>
                      <a:pt x="19150" y="20599"/>
                      <a:pt x="19350" y="21000"/>
                    </a:cubicBezTo>
                    <a:cubicBezTo>
                      <a:pt x="19547" y="21396"/>
                      <a:pt x="19765" y="21600"/>
                      <a:pt x="19997" y="21600"/>
                    </a:cubicBezTo>
                    <a:cubicBezTo>
                      <a:pt x="20229" y="21600"/>
                      <a:pt x="20448" y="21396"/>
                      <a:pt x="20645" y="21000"/>
                    </a:cubicBezTo>
                    <a:cubicBezTo>
                      <a:pt x="20845" y="20599"/>
                      <a:pt x="21016" y="20029"/>
                      <a:pt x="21156" y="19310"/>
                    </a:cubicBezTo>
                    <a:cubicBezTo>
                      <a:pt x="21296" y="18595"/>
                      <a:pt x="21406" y="17723"/>
                      <a:pt x="21484" y="16727"/>
                    </a:cubicBezTo>
                    <a:cubicBezTo>
                      <a:pt x="21561" y="15742"/>
                      <a:pt x="21600" y="14661"/>
                      <a:pt x="21600" y="13488"/>
                    </a:cubicBezTo>
                    <a:cubicBezTo>
                      <a:pt x="21600" y="12314"/>
                      <a:pt x="21561" y="11220"/>
                      <a:pt x="21484" y="10235"/>
                    </a:cubicBezTo>
                    <a:cubicBezTo>
                      <a:pt x="21406" y="9238"/>
                      <a:pt x="21296" y="8367"/>
                      <a:pt x="21156" y="7651"/>
                    </a:cubicBezTo>
                    <a:cubicBezTo>
                      <a:pt x="21015" y="6931"/>
                      <a:pt x="20844" y="6363"/>
                      <a:pt x="20645" y="5962"/>
                    </a:cubicBezTo>
                    <a:cubicBezTo>
                      <a:pt x="20447" y="5565"/>
                      <a:pt x="20228" y="5362"/>
                      <a:pt x="19997" y="5362"/>
                    </a:cubicBezTo>
                    <a:close/>
                    <a:moveTo>
                      <a:pt x="6312" y="7247"/>
                    </a:moveTo>
                    <a:cubicBezTo>
                      <a:pt x="6187" y="7247"/>
                      <a:pt x="6067" y="7329"/>
                      <a:pt x="5957" y="7484"/>
                    </a:cubicBezTo>
                    <a:cubicBezTo>
                      <a:pt x="5847" y="7638"/>
                      <a:pt x="5751" y="7829"/>
                      <a:pt x="5664" y="8056"/>
                    </a:cubicBezTo>
                    <a:cubicBezTo>
                      <a:pt x="5577" y="8285"/>
                      <a:pt x="5498" y="8541"/>
                      <a:pt x="5432" y="8824"/>
                    </a:cubicBezTo>
                    <a:cubicBezTo>
                      <a:pt x="5365" y="9106"/>
                      <a:pt x="5314" y="9365"/>
                      <a:pt x="5272" y="9620"/>
                    </a:cubicBezTo>
                    <a:cubicBezTo>
                      <a:pt x="5238" y="9838"/>
                      <a:pt x="5244" y="10029"/>
                      <a:pt x="5290" y="10193"/>
                    </a:cubicBezTo>
                    <a:cubicBezTo>
                      <a:pt x="5335" y="10356"/>
                      <a:pt x="5375" y="10327"/>
                      <a:pt x="5409" y="10109"/>
                    </a:cubicBezTo>
                    <a:cubicBezTo>
                      <a:pt x="5443" y="9891"/>
                      <a:pt x="5487" y="9663"/>
                      <a:pt x="5542" y="9425"/>
                    </a:cubicBezTo>
                    <a:cubicBezTo>
                      <a:pt x="5597" y="9190"/>
                      <a:pt x="5660" y="8983"/>
                      <a:pt x="5734" y="8782"/>
                    </a:cubicBezTo>
                    <a:cubicBezTo>
                      <a:pt x="5808" y="8583"/>
                      <a:pt x="5892" y="8404"/>
                      <a:pt x="5986" y="8266"/>
                    </a:cubicBezTo>
                    <a:cubicBezTo>
                      <a:pt x="6081" y="8129"/>
                      <a:pt x="6190" y="8070"/>
                      <a:pt x="6312" y="8070"/>
                    </a:cubicBezTo>
                    <a:cubicBezTo>
                      <a:pt x="6448" y="8070"/>
                      <a:pt x="6570" y="8159"/>
                      <a:pt x="6680" y="8350"/>
                    </a:cubicBezTo>
                    <a:cubicBezTo>
                      <a:pt x="6790" y="8540"/>
                      <a:pt x="6883" y="8807"/>
                      <a:pt x="6959" y="9145"/>
                    </a:cubicBezTo>
                    <a:cubicBezTo>
                      <a:pt x="7035" y="9481"/>
                      <a:pt x="7091" y="9871"/>
                      <a:pt x="7133" y="10318"/>
                    </a:cubicBezTo>
                    <a:cubicBezTo>
                      <a:pt x="7175" y="10766"/>
                      <a:pt x="7197" y="11247"/>
                      <a:pt x="7197" y="11756"/>
                    </a:cubicBezTo>
                    <a:lnTo>
                      <a:pt x="7197" y="16950"/>
                    </a:lnTo>
                    <a:cubicBezTo>
                      <a:pt x="7118" y="17642"/>
                      <a:pt x="7021" y="18263"/>
                      <a:pt x="6907" y="18807"/>
                    </a:cubicBezTo>
                    <a:cubicBezTo>
                      <a:pt x="6808" y="19282"/>
                      <a:pt x="6690" y="19705"/>
                      <a:pt x="6550" y="20078"/>
                    </a:cubicBezTo>
                    <a:cubicBezTo>
                      <a:pt x="6410" y="20451"/>
                      <a:pt x="6248" y="20637"/>
                      <a:pt x="6062" y="20637"/>
                    </a:cubicBezTo>
                    <a:cubicBezTo>
                      <a:pt x="5778" y="20637"/>
                      <a:pt x="5565" y="20296"/>
                      <a:pt x="5423" y="19631"/>
                    </a:cubicBezTo>
                    <a:cubicBezTo>
                      <a:pt x="5281" y="18966"/>
                      <a:pt x="5208" y="18115"/>
                      <a:pt x="5208" y="17076"/>
                    </a:cubicBezTo>
                    <a:cubicBezTo>
                      <a:pt x="5208" y="16567"/>
                      <a:pt x="5227" y="16102"/>
                      <a:pt x="5264" y="15666"/>
                    </a:cubicBezTo>
                    <a:cubicBezTo>
                      <a:pt x="5299" y="15230"/>
                      <a:pt x="5355" y="14844"/>
                      <a:pt x="5435" y="14535"/>
                    </a:cubicBezTo>
                    <a:cubicBezTo>
                      <a:pt x="5514" y="14224"/>
                      <a:pt x="5615" y="13990"/>
                      <a:pt x="5737" y="13809"/>
                    </a:cubicBezTo>
                    <a:cubicBezTo>
                      <a:pt x="5858" y="13628"/>
                      <a:pt x="6005" y="13530"/>
                      <a:pt x="6175" y="13530"/>
                    </a:cubicBezTo>
                    <a:lnTo>
                      <a:pt x="6770" y="13530"/>
                    </a:lnTo>
                    <a:cubicBezTo>
                      <a:pt x="6827" y="13530"/>
                      <a:pt x="6857" y="13398"/>
                      <a:pt x="6857" y="13125"/>
                    </a:cubicBezTo>
                    <a:cubicBezTo>
                      <a:pt x="6857" y="12852"/>
                      <a:pt x="6827" y="12706"/>
                      <a:pt x="6770" y="12706"/>
                    </a:cubicBezTo>
                    <a:lnTo>
                      <a:pt x="6175" y="12706"/>
                    </a:lnTo>
                    <a:cubicBezTo>
                      <a:pt x="5990" y="12706"/>
                      <a:pt x="5825" y="12828"/>
                      <a:pt x="5685" y="13055"/>
                    </a:cubicBezTo>
                    <a:cubicBezTo>
                      <a:pt x="5544" y="13284"/>
                      <a:pt x="5427" y="13585"/>
                      <a:pt x="5330" y="13976"/>
                    </a:cubicBezTo>
                    <a:cubicBezTo>
                      <a:pt x="5234" y="14369"/>
                      <a:pt x="5162" y="14831"/>
                      <a:pt x="5113" y="15359"/>
                    </a:cubicBezTo>
                    <a:cubicBezTo>
                      <a:pt x="5063" y="15886"/>
                      <a:pt x="5037" y="16457"/>
                      <a:pt x="5037" y="17076"/>
                    </a:cubicBezTo>
                    <a:cubicBezTo>
                      <a:pt x="5037" y="17696"/>
                      <a:pt x="5059" y="18280"/>
                      <a:pt x="5101" y="18807"/>
                    </a:cubicBezTo>
                    <a:cubicBezTo>
                      <a:pt x="5143" y="19336"/>
                      <a:pt x="5204" y="19784"/>
                      <a:pt x="5290" y="20176"/>
                    </a:cubicBezTo>
                    <a:cubicBezTo>
                      <a:pt x="5375" y="20567"/>
                      <a:pt x="5483" y="20882"/>
                      <a:pt x="5612" y="21111"/>
                    </a:cubicBezTo>
                    <a:cubicBezTo>
                      <a:pt x="5741" y="21339"/>
                      <a:pt x="5892" y="21446"/>
                      <a:pt x="6062" y="21446"/>
                    </a:cubicBezTo>
                    <a:cubicBezTo>
                      <a:pt x="6198" y="21446"/>
                      <a:pt x="6322" y="21363"/>
                      <a:pt x="6434" y="21181"/>
                    </a:cubicBezTo>
                    <a:cubicBezTo>
                      <a:pt x="6545" y="21000"/>
                      <a:pt x="6646" y="20781"/>
                      <a:pt x="6735" y="20525"/>
                    </a:cubicBezTo>
                    <a:cubicBezTo>
                      <a:pt x="6824" y="20271"/>
                      <a:pt x="6899" y="19997"/>
                      <a:pt x="6962" y="19715"/>
                    </a:cubicBezTo>
                    <a:cubicBezTo>
                      <a:pt x="7024" y="19434"/>
                      <a:pt x="7073" y="19181"/>
                      <a:pt x="7107" y="18961"/>
                    </a:cubicBezTo>
                    <a:cubicBezTo>
                      <a:pt x="7122" y="18871"/>
                      <a:pt x="7134" y="18831"/>
                      <a:pt x="7145" y="18821"/>
                    </a:cubicBezTo>
                    <a:cubicBezTo>
                      <a:pt x="7156" y="18812"/>
                      <a:pt x="7166" y="18826"/>
                      <a:pt x="7174" y="18863"/>
                    </a:cubicBezTo>
                    <a:cubicBezTo>
                      <a:pt x="7181" y="18900"/>
                      <a:pt x="7187" y="18944"/>
                      <a:pt x="7191" y="19017"/>
                    </a:cubicBezTo>
                    <a:cubicBezTo>
                      <a:pt x="7195" y="19089"/>
                      <a:pt x="7197" y="19166"/>
                      <a:pt x="7197" y="19240"/>
                    </a:cubicBezTo>
                    <a:lnTo>
                      <a:pt x="7197" y="20762"/>
                    </a:lnTo>
                    <a:cubicBezTo>
                      <a:pt x="7197" y="21036"/>
                      <a:pt x="7224" y="21181"/>
                      <a:pt x="7281" y="21181"/>
                    </a:cubicBezTo>
                    <a:lnTo>
                      <a:pt x="7850" y="21181"/>
                    </a:lnTo>
                    <a:cubicBezTo>
                      <a:pt x="7907" y="21181"/>
                      <a:pt x="7935" y="21036"/>
                      <a:pt x="7935" y="20762"/>
                    </a:cubicBezTo>
                    <a:cubicBezTo>
                      <a:pt x="7935" y="20490"/>
                      <a:pt x="7907" y="20357"/>
                      <a:pt x="7850" y="20357"/>
                    </a:cubicBezTo>
                    <a:lnTo>
                      <a:pt x="7453" y="20357"/>
                    </a:lnTo>
                    <a:cubicBezTo>
                      <a:pt x="7396" y="20357"/>
                      <a:pt x="7368" y="20226"/>
                      <a:pt x="7368" y="19952"/>
                    </a:cubicBezTo>
                    <a:lnTo>
                      <a:pt x="7368" y="11756"/>
                    </a:lnTo>
                    <a:cubicBezTo>
                      <a:pt x="7368" y="11136"/>
                      <a:pt x="7342" y="10558"/>
                      <a:pt x="7293" y="10011"/>
                    </a:cubicBezTo>
                    <a:cubicBezTo>
                      <a:pt x="7244" y="9465"/>
                      <a:pt x="7175" y="8983"/>
                      <a:pt x="7084" y="8573"/>
                    </a:cubicBezTo>
                    <a:cubicBezTo>
                      <a:pt x="6993" y="8163"/>
                      <a:pt x="6881" y="7833"/>
                      <a:pt x="6750" y="7596"/>
                    </a:cubicBezTo>
                    <a:cubicBezTo>
                      <a:pt x="6619" y="7359"/>
                      <a:pt x="6475" y="7247"/>
                      <a:pt x="6312" y="7247"/>
                    </a:cubicBezTo>
                    <a:close/>
                    <a:moveTo>
                      <a:pt x="20055" y="8042"/>
                    </a:moveTo>
                    <a:cubicBezTo>
                      <a:pt x="20212" y="8042"/>
                      <a:pt x="20353" y="8172"/>
                      <a:pt x="20476" y="8419"/>
                    </a:cubicBezTo>
                    <a:cubicBezTo>
                      <a:pt x="20599" y="8666"/>
                      <a:pt x="20701" y="8997"/>
                      <a:pt x="20787" y="9439"/>
                    </a:cubicBezTo>
                    <a:cubicBezTo>
                      <a:pt x="20873" y="9884"/>
                      <a:pt x="20942" y="10433"/>
                      <a:pt x="20990" y="11072"/>
                    </a:cubicBezTo>
                    <a:cubicBezTo>
                      <a:pt x="21040" y="11734"/>
                      <a:pt x="21066" y="12484"/>
                      <a:pt x="21066" y="13306"/>
                    </a:cubicBezTo>
                    <a:cubicBezTo>
                      <a:pt x="21066" y="14146"/>
                      <a:pt x="21040" y="14909"/>
                      <a:pt x="20990" y="15568"/>
                    </a:cubicBezTo>
                    <a:cubicBezTo>
                      <a:pt x="20942" y="16209"/>
                      <a:pt x="20873" y="16758"/>
                      <a:pt x="20787" y="17202"/>
                    </a:cubicBezTo>
                    <a:cubicBezTo>
                      <a:pt x="20702" y="17638"/>
                      <a:pt x="20599" y="17989"/>
                      <a:pt x="20479" y="18221"/>
                    </a:cubicBezTo>
                    <a:cubicBezTo>
                      <a:pt x="20356" y="18462"/>
                      <a:pt x="20213" y="18584"/>
                      <a:pt x="20055" y="18584"/>
                    </a:cubicBezTo>
                    <a:cubicBezTo>
                      <a:pt x="19898" y="18584"/>
                      <a:pt x="19755" y="18462"/>
                      <a:pt x="19632" y="18221"/>
                    </a:cubicBezTo>
                    <a:cubicBezTo>
                      <a:pt x="19512" y="17989"/>
                      <a:pt x="19409" y="17650"/>
                      <a:pt x="19324" y="17216"/>
                    </a:cubicBezTo>
                    <a:cubicBezTo>
                      <a:pt x="19237" y="16765"/>
                      <a:pt x="19170" y="16221"/>
                      <a:pt x="19121" y="15568"/>
                    </a:cubicBezTo>
                    <a:cubicBezTo>
                      <a:pt x="19071" y="14913"/>
                      <a:pt x="19045" y="14151"/>
                      <a:pt x="19045" y="13306"/>
                    </a:cubicBezTo>
                    <a:cubicBezTo>
                      <a:pt x="19045" y="12479"/>
                      <a:pt x="19071" y="11729"/>
                      <a:pt x="19121" y="11072"/>
                    </a:cubicBezTo>
                    <a:cubicBezTo>
                      <a:pt x="19170" y="10429"/>
                      <a:pt x="19238" y="9881"/>
                      <a:pt x="19324" y="9439"/>
                    </a:cubicBezTo>
                    <a:cubicBezTo>
                      <a:pt x="19410" y="8995"/>
                      <a:pt x="19511" y="8667"/>
                      <a:pt x="19635" y="8419"/>
                    </a:cubicBezTo>
                    <a:cubicBezTo>
                      <a:pt x="19757" y="8172"/>
                      <a:pt x="19899" y="8042"/>
                      <a:pt x="20055" y="80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94" name="Shape 194"/>
              <p:cNvSpPr/>
              <p:nvPr/>
            </p:nvSpPr>
            <p:spPr>
              <a:xfrm>
                <a:off x="376801" y="88659"/>
                <a:ext cx="283710" cy="3086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60" extrusionOk="0">
                    <a:moveTo>
                      <a:pt x="21213" y="11458"/>
                    </a:moveTo>
                    <a:lnTo>
                      <a:pt x="19665" y="11458"/>
                    </a:lnTo>
                    <a:cubicBezTo>
                      <a:pt x="19526" y="11458"/>
                      <a:pt x="19407" y="11423"/>
                      <a:pt x="19303" y="11352"/>
                    </a:cubicBezTo>
                    <a:cubicBezTo>
                      <a:pt x="19200" y="11281"/>
                      <a:pt x="19106" y="11198"/>
                      <a:pt x="19020" y="11103"/>
                    </a:cubicBezTo>
                    <a:lnTo>
                      <a:pt x="15331" y="6393"/>
                    </a:lnTo>
                    <a:cubicBezTo>
                      <a:pt x="15227" y="6251"/>
                      <a:pt x="15227" y="6109"/>
                      <a:pt x="15331" y="5967"/>
                    </a:cubicBezTo>
                    <a:lnTo>
                      <a:pt x="18242" y="2078"/>
                    </a:lnTo>
                    <a:cubicBezTo>
                      <a:pt x="18311" y="1983"/>
                      <a:pt x="18401" y="1899"/>
                      <a:pt x="18513" y="1828"/>
                    </a:cubicBezTo>
                    <a:cubicBezTo>
                      <a:pt x="18530" y="1817"/>
                      <a:pt x="18584" y="1790"/>
                      <a:pt x="18658" y="1754"/>
                    </a:cubicBezTo>
                    <a:cubicBezTo>
                      <a:pt x="19600" y="1650"/>
                      <a:pt x="20445" y="1250"/>
                      <a:pt x="21072" y="657"/>
                    </a:cubicBezTo>
                    <a:cubicBezTo>
                      <a:pt x="21234" y="504"/>
                      <a:pt x="21230" y="258"/>
                      <a:pt x="21064" y="110"/>
                    </a:cubicBezTo>
                    <a:cubicBezTo>
                      <a:pt x="20896" y="-39"/>
                      <a:pt x="20630" y="-36"/>
                      <a:pt x="20467" y="118"/>
                    </a:cubicBezTo>
                    <a:cubicBezTo>
                      <a:pt x="19916" y="637"/>
                      <a:pt x="19162" y="966"/>
                      <a:pt x="18322" y="1002"/>
                    </a:cubicBezTo>
                    <a:lnTo>
                      <a:pt x="17812" y="990"/>
                    </a:lnTo>
                    <a:cubicBezTo>
                      <a:pt x="17055" y="913"/>
                      <a:pt x="16380" y="594"/>
                      <a:pt x="15873" y="117"/>
                    </a:cubicBezTo>
                    <a:cubicBezTo>
                      <a:pt x="15710" y="-37"/>
                      <a:pt x="15443" y="-40"/>
                      <a:pt x="15276" y="110"/>
                    </a:cubicBezTo>
                    <a:cubicBezTo>
                      <a:pt x="15109" y="259"/>
                      <a:pt x="15106" y="504"/>
                      <a:pt x="15269" y="657"/>
                    </a:cubicBezTo>
                    <a:lnTo>
                      <a:pt x="15268" y="657"/>
                    </a:lnTo>
                    <a:cubicBezTo>
                      <a:pt x="15838" y="1195"/>
                      <a:pt x="16587" y="1573"/>
                      <a:pt x="17425" y="1717"/>
                    </a:cubicBezTo>
                    <a:cubicBezTo>
                      <a:pt x="17428" y="1728"/>
                      <a:pt x="17435" y="1739"/>
                      <a:pt x="17437" y="1751"/>
                    </a:cubicBezTo>
                    <a:cubicBezTo>
                      <a:pt x="17459" y="1838"/>
                      <a:pt x="17430" y="1972"/>
                      <a:pt x="17345" y="2067"/>
                    </a:cubicBezTo>
                    <a:lnTo>
                      <a:pt x="14867" y="5352"/>
                    </a:lnTo>
                    <a:cubicBezTo>
                      <a:pt x="14746" y="5525"/>
                      <a:pt x="14626" y="5525"/>
                      <a:pt x="14506" y="5352"/>
                    </a:cubicBezTo>
                    <a:lnTo>
                      <a:pt x="11411" y="1400"/>
                    </a:lnTo>
                    <a:cubicBezTo>
                      <a:pt x="11324" y="1305"/>
                      <a:pt x="11310" y="1221"/>
                      <a:pt x="11372" y="1150"/>
                    </a:cubicBezTo>
                    <a:cubicBezTo>
                      <a:pt x="11431" y="1079"/>
                      <a:pt x="11530" y="1045"/>
                      <a:pt x="11668" y="1045"/>
                    </a:cubicBezTo>
                    <a:lnTo>
                      <a:pt x="13732" y="1045"/>
                    </a:lnTo>
                    <a:cubicBezTo>
                      <a:pt x="13989" y="1045"/>
                      <a:pt x="14119" y="926"/>
                      <a:pt x="14119" y="690"/>
                    </a:cubicBezTo>
                    <a:cubicBezTo>
                      <a:pt x="14119" y="453"/>
                      <a:pt x="13989" y="335"/>
                      <a:pt x="13732" y="335"/>
                    </a:cubicBezTo>
                    <a:lnTo>
                      <a:pt x="8315" y="335"/>
                    </a:lnTo>
                    <a:cubicBezTo>
                      <a:pt x="8056" y="335"/>
                      <a:pt x="7928" y="453"/>
                      <a:pt x="7928" y="690"/>
                    </a:cubicBezTo>
                    <a:cubicBezTo>
                      <a:pt x="7928" y="926"/>
                      <a:pt x="8056" y="1045"/>
                      <a:pt x="8315" y="1045"/>
                    </a:cubicBezTo>
                    <a:lnTo>
                      <a:pt x="9863" y="1045"/>
                    </a:lnTo>
                    <a:cubicBezTo>
                      <a:pt x="10000" y="1045"/>
                      <a:pt x="10124" y="1079"/>
                      <a:pt x="10237" y="1150"/>
                    </a:cubicBezTo>
                    <a:cubicBezTo>
                      <a:pt x="10348" y="1221"/>
                      <a:pt x="10438" y="1305"/>
                      <a:pt x="10508" y="1400"/>
                    </a:cubicBezTo>
                    <a:lnTo>
                      <a:pt x="14066" y="5967"/>
                    </a:lnTo>
                    <a:cubicBezTo>
                      <a:pt x="14170" y="6109"/>
                      <a:pt x="14170" y="6251"/>
                      <a:pt x="14066" y="6393"/>
                    </a:cubicBezTo>
                    <a:lnTo>
                      <a:pt x="2579" y="20495"/>
                    </a:lnTo>
                    <a:cubicBezTo>
                      <a:pt x="2492" y="20590"/>
                      <a:pt x="2399" y="20674"/>
                      <a:pt x="2295" y="20745"/>
                    </a:cubicBezTo>
                    <a:cubicBezTo>
                      <a:pt x="2192" y="20816"/>
                      <a:pt x="2072" y="20850"/>
                      <a:pt x="1935" y="20850"/>
                    </a:cubicBezTo>
                    <a:lnTo>
                      <a:pt x="387" y="20850"/>
                    </a:lnTo>
                    <a:cubicBezTo>
                      <a:pt x="128" y="20850"/>
                      <a:pt x="0" y="20969"/>
                      <a:pt x="0" y="21205"/>
                    </a:cubicBezTo>
                    <a:cubicBezTo>
                      <a:pt x="0" y="21442"/>
                      <a:pt x="128" y="21560"/>
                      <a:pt x="387" y="21560"/>
                    </a:cubicBezTo>
                    <a:lnTo>
                      <a:pt x="5803" y="21560"/>
                    </a:lnTo>
                    <a:cubicBezTo>
                      <a:pt x="6061" y="21560"/>
                      <a:pt x="6190" y="21442"/>
                      <a:pt x="6190" y="21205"/>
                    </a:cubicBezTo>
                    <a:cubicBezTo>
                      <a:pt x="6190" y="20969"/>
                      <a:pt x="6061" y="20850"/>
                      <a:pt x="5803" y="20850"/>
                    </a:cubicBezTo>
                    <a:lnTo>
                      <a:pt x="3740" y="20850"/>
                    </a:lnTo>
                    <a:cubicBezTo>
                      <a:pt x="3602" y="20850"/>
                      <a:pt x="3504" y="20816"/>
                      <a:pt x="3442" y="20745"/>
                    </a:cubicBezTo>
                    <a:cubicBezTo>
                      <a:pt x="3382" y="20674"/>
                      <a:pt x="3395" y="20590"/>
                      <a:pt x="3481" y="20495"/>
                    </a:cubicBezTo>
                    <a:lnTo>
                      <a:pt x="14506" y="6985"/>
                    </a:lnTo>
                    <a:cubicBezTo>
                      <a:pt x="14626" y="6827"/>
                      <a:pt x="14746" y="6827"/>
                      <a:pt x="14867" y="6985"/>
                    </a:cubicBezTo>
                    <a:lnTo>
                      <a:pt x="18117" y="11103"/>
                    </a:lnTo>
                    <a:cubicBezTo>
                      <a:pt x="18204" y="11198"/>
                      <a:pt x="18216" y="11281"/>
                      <a:pt x="18156" y="11352"/>
                    </a:cubicBezTo>
                    <a:cubicBezTo>
                      <a:pt x="18095" y="11423"/>
                      <a:pt x="17996" y="11458"/>
                      <a:pt x="17859" y="11458"/>
                    </a:cubicBezTo>
                    <a:lnTo>
                      <a:pt x="15795" y="11458"/>
                    </a:lnTo>
                    <a:cubicBezTo>
                      <a:pt x="15537" y="11458"/>
                      <a:pt x="15409" y="11577"/>
                      <a:pt x="15409" y="11813"/>
                    </a:cubicBezTo>
                    <a:cubicBezTo>
                      <a:pt x="15409" y="12050"/>
                      <a:pt x="15537" y="12167"/>
                      <a:pt x="15795" y="12167"/>
                    </a:cubicBezTo>
                    <a:lnTo>
                      <a:pt x="21213" y="12167"/>
                    </a:lnTo>
                    <a:cubicBezTo>
                      <a:pt x="21470" y="12167"/>
                      <a:pt x="21600" y="12050"/>
                      <a:pt x="21600" y="11813"/>
                    </a:cubicBezTo>
                    <a:cubicBezTo>
                      <a:pt x="21600" y="11577"/>
                      <a:pt x="21470" y="11458"/>
                      <a:pt x="21213" y="1145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95" name="Shape 195"/>
              <p:cNvSpPr/>
              <p:nvPr/>
            </p:nvSpPr>
            <p:spPr>
              <a:xfrm>
                <a:off x="592908" y="72035"/>
                <a:ext cx="44769" cy="20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802" y="11979"/>
                    </a:moveTo>
                    <a:cubicBezTo>
                      <a:pt x="15493" y="11979"/>
                      <a:pt x="14427" y="10116"/>
                      <a:pt x="14427" y="7815"/>
                    </a:cubicBezTo>
                    <a:cubicBezTo>
                      <a:pt x="14427" y="5520"/>
                      <a:pt x="15493" y="3657"/>
                      <a:pt x="16802" y="3657"/>
                    </a:cubicBezTo>
                    <a:cubicBezTo>
                      <a:pt x="18118" y="3657"/>
                      <a:pt x="19185" y="5520"/>
                      <a:pt x="19185" y="7815"/>
                    </a:cubicBezTo>
                    <a:cubicBezTo>
                      <a:pt x="19185" y="10116"/>
                      <a:pt x="18118" y="11979"/>
                      <a:pt x="16802" y="11979"/>
                    </a:cubicBezTo>
                    <a:close/>
                    <a:moveTo>
                      <a:pt x="10799" y="0"/>
                    </a:moveTo>
                    <a:cubicBezTo>
                      <a:pt x="4837" y="0"/>
                      <a:pt x="0" y="4833"/>
                      <a:pt x="0" y="10803"/>
                    </a:cubicBezTo>
                    <a:cubicBezTo>
                      <a:pt x="0" y="16767"/>
                      <a:pt x="4837" y="21600"/>
                      <a:pt x="10799" y="21600"/>
                    </a:cubicBezTo>
                    <a:cubicBezTo>
                      <a:pt x="16761" y="21600"/>
                      <a:pt x="21600" y="16767"/>
                      <a:pt x="21600" y="10803"/>
                    </a:cubicBezTo>
                    <a:cubicBezTo>
                      <a:pt x="21600" y="4833"/>
                      <a:pt x="16761" y="0"/>
                      <a:pt x="107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  <p:sp>
        <p:nvSpPr>
          <p:cNvPr id="198" name="Shape 198"/>
          <p:cNvSpPr/>
          <p:nvPr/>
        </p:nvSpPr>
        <p:spPr>
          <a:xfrm>
            <a:off x="8660187" y="6553200"/>
            <a:ext cx="97069" cy="203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normAutofit/>
          </a:bodyPr>
          <a:lstStyle>
            <a:lvl1pPr>
              <a:defRPr sz="180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pPr algn="ctr" defTabSz="309563">
              <a:defRPr>
                <a:solidFill>
                  <a:srgbClr val="000000"/>
                </a:solidFill>
              </a:defRPr>
            </a:pPr>
            <a:r>
              <a:rPr sz="675" kern="0"/>
              <a:t>￼</a:t>
            </a:r>
          </a:p>
        </p:txBody>
      </p:sp>
      <p:grpSp>
        <p:nvGrpSpPr>
          <p:cNvPr id="201" name="Group 201">
            <a:hlinkClick r:id="" action="ppaction://hlinkshowjump?jump=previousslide"/>
          </p:cNvPr>
          <p:cNvGrpSpPr/>
          <p:nvPr/>
        </p:nvGrpSpPr>
        <p:grpSpPr>
          <a:xfrm>
            <a:off x="8488688" y="6575220"/>
            <a:ext cx="109845" cy="146460"/>
            <a:chOff x="0" y="0"/>
            <a:chExt cx="292918" cy="292918"/>
          </a:xfrm>
        </p:grpSpPr>
        <p:sp>
          <p:nvSpPr>
            <p:cNvPr id="199" name="Shape 199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222B31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200" name="Shape 200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22B3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204" name="Group 204">
            <a:hlinkClick r:id="" action="ppaction://hlinkshowjump?jump=nextslide"/>
          </p:cNvPr>
          <p:cNvGrpSpPr/>
          <p:nvPr/>
        </p:nvGrpSpPr>
        <p:grpSpPr>
          <a:xfrm flipH="1">
            <a:off x="8807776" y="6575220"/>
            <a:ext cx="109845" cy="146460"/>
            <a:chOff x="0" y="0"/>
            <a:chExt cx="292918" cy="292918"/>
          </a:xfrm>
        </p:grpSpPr>
        <p:sp>
          <p:nvSpPr>
            <p:cNvPr id="202" name="Shape 202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222B31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203" name="Shape 203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22B3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sp>
        <p:nvSpPr>
          <p:cNvPr id="205" name="Shape 205"/>
          <p:cNvSpPr>
            <a:spLocks noGrp="1"/>
          </p:cNvSpPr>
          <p:nvPr>
            <p:ph type="sldNum" sz="quarter" idx="2"/>
          </p:nvPr>
        </p:nvSpPr>
        <p:spPr>
          <a:xfrm>
            <a:off x="8639007" y="6616700"/>
            <a:ext cx="139430" cy="203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1283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206" name="Shape 206"/>
          <p:cNvSpPr>
            <a:spLocks noGrp="1"/>
          </p:cNvSpPr>
          <p:nvPr>
            <p:ph type="title"/>
          </p:nvPr>
        </p:nvSpPr>
        <p:spPr>
          <a:xfrm>
            <a:off x="744729" y="179682"/>
            <a:ext cx="7654543" cy="741978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FFFFFF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FFFFFF"/>
                </a:solidFill>
              </a:rP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1030549957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ide Solid Color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" name="Group 215"/>
          <p:cNvGrpSpPr/>
          <p:nvPr/>
        </p:nvGrpSpPr>
        <p:grpSpPr>
          <a:xfrm>
            <a:off x="206257" y="6579295"/>
            <a:ext cx="652434" cy="198656"/>
            <a:chOff x="0" y="0"/>
            <a:chExt cx="1739821" cy="397311"/>
          </a:xfrm>
        </p:grpSpPr>
        <p:grpSp>
          <p:nvGrpSpPr>
            <p:cNvPr id="210" name="Group 210"/>
            <p:cNvGrpSpPr/>
            <p:nvPr/>
          </p:nvGrpSpPr>
          <p:grpSpPr>
            <a:xfrm>
              <a:off x="0" y="16976"/>
              <a:ext cx="378730" cy="275796"/>
              <a:chOff x="0" y="0"/>
              <a:chExt cx="378729" cy="275794"/>
            </a:xfrm>
          </p:grpSpPr>
          <p:sp>
            <p:nvSpPr>
              <p:cNvPr id="208" name="Shape 208"/>
              <p:cNvSpPr/>
              <p:nvPr/>
            </p:nvSpPr>
            <p:spPr>
              <a:xfrm>
                <a:off x="105200" y="0"/>
                <a:ext cx="273530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7316"/>
                    </a:moveTo>
                    <a:cubicBezTo>
                      <a:pt x="21600" y="19682"/>
                      <a:pt x="20404" y="21600"/>
                      <a:pt x="18928" y="21600"/>
                    </a:cubicBezTo>
                    <a:cubicBezTo>
                      <a:pt x="17453" y="21600"/>
                      <a:pt x="16257" y="19682"/>
                      <a:pt x="16257" y="17316"/>
                    </a:cubicBezTo>
                    <a:cubicBezTo>
                      <a:pt x="16257" y="12492"/>
                      <a:pt x="13809" y="8567"/>
                      <a:pt x="10800" y="8567"/>
                    </a:cubicBezTo>
                    <a:cubicBezTo>
                      <a:pt x="7791" y="8567"/>
                      <a:pt x="5343" y="12492"/>
                      <a:pt x="5343" y="17316"/>
                    </a:cubicBezTo>
                    <a:cubicBezTo>
                      <a:pt x="5343" y="19682"/>
                      <a:pt x="4147" y="21600"/>
                      <a:pt x="2672" y="21600"/>
                    </a:cubicBezTo>
                    <a:cubicBezTo>
                      <a:pt x="1197" y="21600"/>
                      <a:pt x="0" y="19682"/>
                      <a:pt x="0" y="17316"/>
                    </a:cubicBezTo>
                    <a:cubicBezTo>
                      <a:pt x="0" y="12691"/>
                      <a:pt x="1123" y="8343"/>
                      <a:pt x="3163" y="5072"/>
                    </a:cubicBezTo>
                    <a:cubicBezTo>
                      <a:pt x="5204" y="1801"/>
                      <a:pt x="7915" y="0"/>
                      <a:pt x="10800" y="0"/>
                    </a:cubicBezTo>
                    <a:cubicBezTo>
                      <a:pt x="13685" y="0"/>
                      <a:pt x="16397" y="1801"/>
                      <a:pt x="18437" y="5072"/>
                    </a:cubicBezTo>
                    <a:cubicBezTo>
                      <a:pt x="20477" y="8343"/>
                      <a:pt x="21600" y="12691"/>
                      <a:pt x="21600" y="17316"/>
                    </a:cubicBezTo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209" name="Shape 209"/>
              <p:cNvSpPr/>
              <p:nvPr/>
            </p:nvSpPr>
            <p:spPr>
              <a:xfrm>
                <a:off x="0" y="105200"/>
                <a:ext cx="273528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003" y="6600"/>
                    </a:moveTo>
                    <a:cubicBezTo>
                      <a:pt x="17003" y="3730"/>
                      <a:pt x="18459" y="1393"/>
                      <a:pt x="20250" y="1393"/>
                    </a:cubicBezTo>
                    <a:cubicBezTo>
                      <a:pt x="20499" y="1393"/>
                      <a:pt x="20740" y="1442"/>
                      <a:pt x="20972" y="1527"/>
                    </a:cubicBezTo>
                    <a:cubicBezTo>
                      <a:pt x="20482" y="594"/>
                      <a:pt x="19749" y="0"/>
                      <a:pt x="18928" y="0"/>
                    </a:cubicBezTo>
                    <a:cubicBezTo>
                      <a:pt x="17453" y="0"/>
                      <a:pt x="16257" y="1918"/>
                      <a:pt x="16257" y="4284"/>
                    </a:cubicBezTo>
                    <a:cubicBezTo>
                      <a:pt x="16257" y="6254"/>
                      <a:pt x="15844" y="8067"/>
                      <a:pt x="15156" y="9532"/>
                    </a:cubicBezTo>
                    <a:cubicBezTo>
                      <a:pt x="16156" y="9547"/>
                      <a:pt x="16966" y="10855"/>
                      <a:pt x="16966" y="12461"/>
                    </a:cubicBezTo>
                    <a:cubicBezTo>
                      <a:pt x="16966" y="14077"/>
                      <a:pt x="16146" y="15392"/>
                      <a:pt x="15138" y="15392"/>
                    </a:cubicBezTo>
                    <a:cubicBezTo>
                      <a:pt x="14130" y="15392"/>
                      <a:pt x="13310" y="14077"/>
                      <a:pt x="13310" y="12461"/>
                    </a:cubicBezTo>
                    <a:cubicBezTo>
                      <a:pt x="13310" y="12313"/>
                      <a:pt x="13319" y="12169"/>
                      <a:pt x="13333" y="12027"/>
                    </a:cubicBezTo>
                    <a:cubicBezTo>
                      <a:pt x="12575" y="12667"/>
                      <a:pt x="11714" y="13033"/>
                      <a:pt x="10800" y="13033"/>
                    </a:cubicBezTo>
                    <a:cubicBezTo>
                      <a:pt x="9907" y="13033"/>
                      <a:pt x="9065" y="12681"/>
                      <a:pt x="8321" y="12068"/>
                    </a:cubicBezTo>
                    <a:cubicBezTo>
                      <a:pt x="8331" y="12197"/>
                      <a:pt x="8339" y="12327"/>
                      <a:pt x="8339" y="12461"/>
                    </a:cubicBezTo>
                    <a:cubicBezTo>
                      <a:pt x="8339" y="14077"/>
                      <a:pt x="7519" y="15392"/>
                      <a:pt x="6511" y="15392"/>
                    </a:cubicBezTo>
                    <a:cubicBezTo>
                      <a:pt x="5503" y="15392"/>
                      <a:pt x="4683" y="14077"/>
                      <a:pt x="4683" y="12461"/>
                    </a:cubicBezTo>
                    <a:cubicBezTo>
                      <a:pt x="4683" y="10880"/>
                      <a:pt x="5468" y="9591"/>
                      <a:pt x="6446" y="9535"/>
                    </a:cubicBezTo>
                    <a:cubicBezTo>
                      <a:pt x="5757" y="8071"/>
                      <a:pt x="5343" y="6255"/>
                      <a:pt x="5343" y="4284"/>
                    </a:cubicBezTo>
                    <a:cubicBezTo>
                      <a:pt x="5343" y="1918"/>
                      <a:pt x="4147" y="0"/>
                      <a:pt x="2671" y="0"/>
                    </a:cubicBezTo>
                    <a:cubicBezTo>
                      <a:pt x="1843" y="0"/>
                      <a:pt x="1103" y="605"/>
                      <a:pt x="613" y="1554"/>
                    </a:cubicBezTo>
                    <a:cubicBezTo>
                      <a:pt x="865" y="1453"/>
                      <a:pt x="1127" y="1393"/>
                      <a:pt x="1399" y="1393"/>
                    </a:cubicBezTo>
                    <a:cubicBezTo>
                      <a:pt x="3190" y="1393"/>
                      <a:pt x="4646" y="3730"/>
                      <a:pt x="4646" y="6600"/>
                    </a:cubicBezTo>
                    <a:cubicBezTo>
                      <a:pt x="4646" y="9472"/>
                      <a:pt x="3190" y="11808"/>
                      <a:pt x="1399" y="11808"/>
                    </a:cubicBezTo>
                    <a:cubicBezTo>
                      <a:pt x="1284" y="11808"/>
                      <a:pt x="1171" y="11799"/>
                      <a:pt x="1060" y="11780"/>
                    </a:cubicBezTo>
                    <a:cubicBezTo>
                      <a:pt x="1581" y="13519"/>
                      <a:pt x="2287" y="15123"/>
                      <a:pt x="3163" y="16528"/>
                    </a:cubicBezTo>
                    <a:cubicBezTo>
                      <a:pt x="4357" y="18443"/>
                      <a:pt x="5783" y="19849"/>
                      <a:pt x="7337" y="20690"/>
                    </a:cubicBezTo>
                    <a:cubicBezTo>
                      <a:pt x="7583" y="17880"/>
                      <a:pt x="9088" y="15708"/>
                      <a:pt x="10908" y="15708"/>
                    </a:cubicBezTo>
                    <a:cubicBezTo>
                      <a:pt x="12703" y="15708"/>
                      <a:pt x="14192" y="17823"/>
                      <a:pt x="14467" y="20580"/>
                    </a:cubicBezTo>
                    <a:cubicBezTo>
                      <a:pt x="15943" y="19728"/>
                      <a:pt x="17295" y="18359"/>
                      <a:pt x="18437" y="16528"/>
                    </a:cubicBezTo>
                    <a:cubicBezTo>
                      <a:pt x="19312" y="15125"/>
                      <a:pt x="20017" y="13522"/>
                      <a:pt x="20539" y="11785"/>
                    </a:cubicBezTo>
                    <a:cubicBezTo>
                      <a:pt x="20444" y="11799"/>
                      <a:pt x="20348" y="11808"/>
                      <a:pt x="20250" y="11808"/>
                    </a:cubicBezTo>
                    <a:cubicBezTo>
                      <a:pt x="18459" y="11808"/>
                      <a:pt x="17003" y="9472"/>
                      <a:pt x="17003" y="6600"/>
                    </a:cubicBezTo>
                    <a:close/>
                    <a:moveTo>
                      <a:pt x="21563" y="3598"/>
                    </a:moveTo>
                    <a:cubicBezTo>
                      <a:pt x="21191" y="3178"/>
                      <a:pt x="20738" y="2930"/>
                      <a:pt x="20250" y="2930"/>
                    </a:cubicBezTo>
                    <a:cubicBezTo>
                      <a:pt x="18988" y="2930"/>
                      <a:pt x="17961" y="4577"/>
                      <a:pt x="17961" y="6600"/>
                    </a:cubicBezTo>
                    <a:cubicBezTo>
                      <a:pt x="17961" y="8625"/>
                      <a:pt x="18988" y="10271"/>
                      <a:pt x="20250" y="10271"/>
                    </a:cubicBezTo>
                    <a:cubicBezTo>
                      <a:pt x="20507" y="10271"/>
                      <a:pt x="20753" y="10200"/>
                      <a:pt x="20983" y="10075"/>
                    </a:cubicBezTo>
                    <a:cubicBezTo>
                      <a:pt x="21388" y="8239"/>
                      <a:pt x="21600" y="6288"/>
                      <a:pt x="21600" y="4284"/>
                    </a:cubicBezTo>
                    <a:cubicBezTo>
                      <a:pt x="21600" y="4049"/>
                      <a:pt x="21585" y="3822"/>
                      <a:pt x="21563" y="3598"/>
                    </a:cubicBezTo>
                    <a:close/>
                    <a:moveTo>
                      <a:pt x="3688" y="6600"/>
                    </a:moveTo>
                    <a:cubicBezTo>
                      <a:pt x="3688" y="4577"/>
                      <a:pt x="2661" y="2930"/>
                      <a:pt x="1399" y="2930"/>
                    </a:cubicBezTo>
                    <a:cubicBezTo>
                      <a:pt x="886" y="2930"/>
                      <a:pt x="413" y="3205"/>
                      <a:pt x="31" y="3664"/>
                    </a:cubicBezTo>
                    <a:cubicBezTo>
                      <a:pt x="13" y="3867"/>
                      <a:pt x="0" y="4073"/>
                      <a:pt x="0" y="4284"/>
                    </a:cubicBezTo>
                    <a:cubicBezTo>
                      <a:pt x="0" y="6276"/>
                      <a:pt x="210" y="8216"/>
                      <a:pt x="610" y="10042"/>
                    </a:cubicBezTo>
                    <a:cubicBezTo>
                      <a:pt x="856" y="10188"/>
                      <a:pt x="1121" y="10271"/>
                      <a:pt x="1399" y="10271"/>
                    </a:cubicBezTo>
                    <a:cubicBezTo>
                      <a:pt x="2661" y="10271"/>
                      <a:pt x="3688" y="8625"/>
                      <a:pt x="3688" y="6600"/>
                    </a:cubicBezTo>
                    <a:close/>
                    <a:moveTo>
                      <a:pt x="5642" y="12461"/>
                    </a:moveTo>
                    <a:cubicBezTo>
                      <a:pt x="5642" y="13229"/>
                      <a:pt x="6032" y="13855"/>
                      <a:pt x="6511" y="13855"/>
                    </a:cubicBezTo>
                    <a:cubicBezTo>
                      <a:pt x="6991" y="13855"/>
                      <a:pt x="7380" y="13229"/>
                      <a:pt x="7380" y="12461"/>
                    </a:cubicBezTo>
                    <a:cubicBezTo>
                      <a:pt x="7380" y="11693"/>
                      <a:pt x="6991" y="11067"/>
                      <a:pt x="6511" y="11067"/>
                    </a:cubicBezTo>
                    <a:cubicBezTo>
                      <a:pt x="6032" y="11067"/>
                      <a:pt x="5642" y="11693"/>
                      <a:pt x="5642" y="12461"/>
                    </a:cubicBezTo>
                    <a:close/>
                    <a:moveTo>
                      <a:pt x="15138" y="13855"/>
                    </a:moveTo>
                    <a:cubicBezTo>
                      <a:pt x="15617" y="13855"/>
                      <a:pt x="16007" y="13229"/>
                      <a:pt x="16007" y="12461"/>
                    </a:cubicBezTo>
                    <a:cubicBezTo>
                      <a:pt x="16007" y="11693"/>
                      <a:pt x="15617" y="11067"/>
                      <a:pt x="15138" y="11067"/>
                    </a:cubicBezTo>
                    <a:cubicBezTo>
                      <a:pt x="14659" y="11067"/>
                      <a:pt x="14269" y="11693"/>
                      <a:pt x="14269" y="12461"/>
                    </a:cubicBezTo>
                    <a:cubicBezTo>
                      <a:pt x="14269" y="13229"/>
                      <a:pt x="14659" y="13855"/>
                      <a:pt x="15138" y="13855"/>
                    </a:cubicBezTo>
                    <a:close/>
                    <a:moveTo>
                      <a:pt x="10908" y="17245"/>
                    </a:moveTo>
                    <a:cubicBezTo>
                      <a:pt x="9525" y="17245"/>
                      <a:pt x="8387" y="18952"/>
                      <a:pt x="8268" y="21121"/>
                    </a:cubicBezTo>
                    <a:cubicBezTo>
                      <a:pt x="9088" y="21435"/>
                      <a:pt x="9936" y="21600"/>
                      <a:pt x="10800" y="21600"/>
                    </a:cubicBezTo>
                    <a:cubicBezTo>
                      <a:pt x="11738" y="21600"/>
                      <a:pt x="12658" y="21406"/>
                      <a:pt x="13542" y="21036"/>
                    </a:cubicBezTo>
                    <a:cubicBezTo>
                      <a:pt x="13399" y="18908"/>
                      <a:pt x="12273" y="17245"/>
                      <a:pt x="10908" y="1724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214" name="Group 214"/>
            <p:cNvGrpSpPr/>
            <p:nvPr/>
          </p:nvGrpSpPr>
          <p:grpSpPr>
            <a:xfrm>
              <a:off x="451491" y="-1"/>
              <a:ext cx="1288331" cy="397313"/>
              <a:chOff x="0" y="0"/>
              <a:chExt cx="1288330" cy="397311"/>
            </a:xfrm>
          </p:grpSpPr>
          <p:sp>
            <p:nvSpPr>
              <p:cNvPr id="211" name="Shape 211"/>
              <p:cNvSpPr/>
              <p:nvPr/>
            </p:nvSpPr>
            <p:spPr>
              <a:xfrm>
                <a:off x="0" y="0"/>
                <a:ext cx="1288331" cy="267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09" y="0"/>
                    </a:moveTo>
                    <a:cubicBezTo>
                      <a:pt x="11534" y="0"/>
                      <a:pt x="11413" y="501"/>
                      <a:pt x="11413" y="1340"/>
                    </a:cubicBezTo>
                    <a:cubicBezTo>
                      <a:pt x="11413" y="2179"/>
                      <a:pt x="11534" y="2681"/>
                      <a:pt x="11709" y="2681"/>
                    </a:cubicBezTo>
                    <a:lnTo>
                      <a:pt x="12014" y="2681"/>
                    </a:lnTo>
                    <a:lnTo>
                      <a:pt x="12014" y="18319"/>
                    </a:lnTo>
                    <a:lnTo>
                      <a:pt x="11709" y="18319"/>
                    </a:lnTo>
                    <a:cubicBezTo>
                      <a:pt x="11534" y="18319"/>
                      <a:pt x="11413" y="18820"/>
                      <a:pt x="11413" y="19659"/>
                    </a:cubicBezTo>
                    <a:cubicBezTo>
                      <a:pt x="11413" y="20498"/>
                      <a:pt x="11534" y="21000"/>
                      <a:pt x="11709" y="21000"/>
                    </a:cubicBezTo>
                    <a:lnTo>
                      <a:pt x="12960" y="21000"/>
                    </a:lnTo>
                    <a:cubicBezTo>
                      <a:pt x="13134" y="21000"/>
                      <a:pt x="13256" y="20498"/>
                      <a:pt x="13256" y="19659"/>
                    </a:cubicBezTo>
                    <a:cubicBezTo>
                      <a:pt x="13256" y="18820"/>
                      <a:pt x="13134" y="18319"/>
                      <a:pt x="12960" y="18319"/>
                    </a:cubicBezTo>
                    <a:lnTo>
                      <a:pt x="12571" y="18319"/>
                    </a:lnTo>
                    <a:lnTo>
                      <a:pt x="12571" y="2681"/>
                    </a:lnTo>
                    <a:lnTo>
                      <a:pt x="13613" y="2681"/>
                    </a:lnTo>
                    <a:cubicBezTo>
                      <a:pt x="13871" y="2681"/>
                      <a:pt x="14055" y="3073"/>
                      <a:pt x="14179" y="3686"/>
                    </a:cubicBezTo>
                    <a:cubicBezTo>
                      <a:pt x="14303" y="4297"/>
                      <a:pt x="14368" y="5355"/>
                      <a:pt x="14368" y="6730"/>
                    </a:cubicBezTo>
                    <a:cubicBezTo>
                      <a:pt x="14368" y="8105"/>
                      <a:pt x="14303" y="9163"/>
                      <a:pt x="14179" y="9774"/>
                    </a:cubicBezTo>
                    <a:cubicBezTo>
                      <a:pt x="14055" y="10387"/>
                      <a:pt x="13871" y="10723"/>
                      <a:pt x="13613" y="10723"/>
                    </a:cubicBezTo>
                    <a:lnTo>
                      <a:pt x="13123" y="10723"/>
                    </a:lnTo>
                    <a:cubicBezTo>
                      <a:pt x="12948" y="10723"/>
                      <a:pt x="12826" y="11225"/>
                      <a:pt x="12826" y="12064"/>
                    </a:cubicBezTo>
                    <a:cubicBezTo>
                      <a:pt x="12826" y="12903"/>
                      <a:pt x="12948" y="13404"/>
                      <a:pt x="13123" y="13404"/>
                    </a:cubicBezTo>
                    <a:lnTo>
                      <a:pt x="13613" y="13404"/>
                    </a:lnTo>
                    <a:cubicBezTo>
                      <a:pt x="14043" y="13404"/>
                      <a:pt x="14378" y="12863"/>
                      <a:pt x="14612" y="11673"/>
                    </a:cubicBezTo>
                    <a:cubicBezTo>
                      <a:pt x="14842" y="10498"/>
                      <a:pt x="14960" y="8860"/>
                      <a:pt x="14960" y="6744"/>
                    </a:cubicBezTo>
                    <a:cubicBezTo>
                      <a:pt x="14960" y="4628"/>
                      <a:pt x="14842" y="2962"/>
                      <a:pt x="14612" y="1787"/>
                    </a:cubicBezTo>
                    <a:cubicBezTo>
                      <a:pt x="14378" y="597"/>
                      <a:pt x="14043" y="0"/>
                      <a:pt x="13613" y="0"/>
                    </a:cubicBezTo>
                    <a:lnTo>
                      <a:pt x="11709" y="0"/>
                    </a:lnTo>
                    <a:close/>
                    <a:moveTo>
                      <a:pt x="84" y="2052"/>
                    </a:moveTo>
                    <a:cubicBezTo>
                      <a:pt x="27" y="2052"/>
                      <a:pt x="0" y="2199"/>
                      <a:pt x="0" y="2471"/>
                    </a:cubicBezTo>
                    <a:cubicBezTo>
                      <a:pt x="0" y="2746"/>
                      <a:pt x="27" y="2876"/>
                      <a:pt x="84" y="2876"/>
                    </a:cubicBezTo>
                    <a:lnTo>
                      <a:pt x="482" y="2876"/>
                    </a:lnTo>
                    <a:cubicBezTo>
                      <a:pt x="539" y="2876"/>
                      <a:pt x="569" y="3009"/>
                      <a:pt x="569" y="3281"/>
                    </a:cubicBezTo>
                    <a:lnTo>
                      <a:pt x="569" y="19952"/>
                    </a:lnTo>
                    <a:cubicBezTo>
                      <a:pt x="569" y="20226"/>
                      <a:pt x="539" y="20357"/>
                      <a:pt x="482" y="20357"/>
                    </a:cubicBezTo>
                    <a:lnTo>
                      <a:pt x="84" y="20357"/>
                    </a:lnTo>
                    <a:cubicBezTo>
                      <a:pt x="27" y="20357"/>
                      <a:pt x="0" y="20490"/>
                      <a:pt x="0" y="20762"/>
                    </a:cubicBezTo>
                    <a:cubicBezTo>
                      <a:pt x="0" y="21036"/>
                      <a:pt x="27" y="21181"/>
                      <a:pt x="84" y="21181"/>
                    </a:cubicBezTo>
                    <a:lnTo>
                      <a:pt x="1335" y="21181"/>
                    </a:lnTo>
                    <a:cubicBezTo>
                      <a:pt x="1393" y="21181"/>
                      <a:pt x="1420" y="21036"/>
                      <a:pt x="1420" y="20762"/>
                    </a:cubicBezTo>
                    <a:cubicBezTo>
                      <a:pt x="1420" y="20490"/>
                      <a:pt x="1393" y="20357"/>
                      <a:pt x="1335" y="20357"/>
                    </a:cubicBezTo>
                    <a:lnTo>
                      <a:pt x="825" y="20357"/>
                    </a:lnTo>
                    <a:cubicBezTo>
                      <a:pt x="768" y="20357"/>
                      <a:pt x="737" y="20226"/>
                      <a:pt x="737" y="19952"/>
                    </a:cubicBezTo>
                    <a:lnTo>
                      <a:pt x="737" y="3965"/>
                    </a:lnTo>
                    <a:cubicBezTo>
                      <a:pt x="737" y="3820"/>
                      <a:pt x="744" y="3750"/>
                      <a:pt x="755" y="3742"/>
                    </a:cubicBezTo>
                    <a:cubicBezTo>
                      <a:pt x="766" y="3733"/>
                      <a:pt x="776" y="3753"/>
                      <a:pt x="784" y="3826"/>
                    </a:cubicBezTo>
                    <a:lnTo>
                      <a:pt x="2375" y="20762"/>
                    </a:lnTo>
                    <a:cubicBezTo>
                      <a:pt x="2401" y="21036"/>
                      <a:pt x="2443" y="21181"/>
                      <a:pt x="2500" y="21181"/>
                    </a:cubicBezTo>
                    <a:cubicBezTo>
                      <a:pt x="2557" y="21181"/>
                      <a:pt x="2598" y="21036"/>
                      <a:pt x="2625" y="20762"/>
                    </a:cubicBezTo>
                    <a:lnTo>
                      <a:pt x="4215" y="3826"/>
                    </a:lnTo>
                    <a:cubicBezTo>
                      <a:pt x="4223" y="3753"/>
                      <a:pt x="4233" y="3733"/>
                      <a:pt x="4245" y="3742"/>
                    </a:cubicBezTo>
                    <a:cubicBezTo>
                      <a:pt x="4256" y="3750"/>
                      <a:pt x="4259" y="3820"/>
                      <a:pt x="4259" y="3965"/>
                    </a:cubicBezTo>
                    <a:lnTo>
                      <a:pt x="4259" y="19952"/>
                    </a:lnTo>
                    <a:cubicBezTo>
                      <a:pt x="4259" y="20226"/>
                      <a:pt x="4231" y="20357"/>
                      <a:pt x="4175" y="20357"/>
                    </a:cubicBezTo>
                    <a:lnTo>
                      <a:pt x="3664" y="20357"/>
                    </a:lnTo>
                    <a:cubicBezTo>
                      <a:pt x="3607" y="20357"/>
                      <a:pt x="3580" y="20490"/>
                      <a:pt x="3580" y="20762"/>
                    </a:cubicBezTo>
                    <a:cubicBezTo>
                      <a:pt x="3580" y="21036"/>
                      <a:pt x="3607" y="21181"/>
                      <a:pt x="3664" y="21181"/>
                    </a:cubicBezTo>
                    <a:lnTo>
                      <a:pt x="4912" y="21181"/>
                    </a:lnTo>
                    <a:cubicBezTo>
                      <a:pt x="4969" y="21181"/>
                      <a:pt x="4999" y="21036"/>
                      <a:pt x="4999" y="20762"/>
                    </a:cubicBezTo>
                    <a:cubicBezTo>
                      <a:pt x="4999" y="20490"/>
                      <a:pt x="4969" y="20357"/>
                      <a:pt x="4912" y="20357"/>
                    </a:cubicBezTo>
                    <a:lnTo>
                      <a:pt x="4517" y="20357"/>
                    </a:lnTo>
                    <a:cubicBezTo>
                      <a:pt x="4460" y="20357"/>
                      <a:pt x="4430" y="20226"/>
                      <a:pt x="4430" y="19952"/>
                    </a:cubicBezTo>
                    <a:lnTo>
                      <a:pt x="4430" y="3281"/>
                    </a:lnTo>
                    <a:cubicBezTo>
                      <a:pt x="4430" y="3009"/>
                      <a:pt x="4460" y="2876"/>
                      <a:pt x="4517" y="2876"/>
                    </a:cubicBezTo>
                    <a:lnTo>
                      <a:pt x="4912" y="2876"/>
                    </a:lnTo>
                    <a:cubicBezTo>
                      <a:pt x="4969" y="2876"/>
                      <a:pt x="4999" y="2746"/>
                      <a:pt x="4999" y="2471"/>
                    </a:cubicBezTo>
                    <a:cubicBezTo>
                      <a:pt x="4999" y="2199"/>
                      <a:pt x="4969" y="2052"/>
                      <a:pt x="4912" y="2052"/>
                    </a:cubicBezTo>
                    <a:lnTo>
                      <a:pt x="4288" y="2052"/>
                    </a:lnTo>
                    <a:cubicBezTo>
                      <a:pt x="4246" y="2052"/>
                      <a:pt x="4216" y="2090"/>
                      <a:pt x="4195" y="2164"/>
                    </a:cubicBezTo>
                    <a:cubicBezTo>
                      <a:pt x="4174" y="2235"/>
                      <a:pt x="4157" y="2344"/>
                      <a:pt x="4146" y="2471"/>
                    </a:cubicBezTo>
                    <a:lnTo>
                      <a:pt x="2555" y="19408"/>
                    </a:lnTo>
                    <a:cubicBezTo>
                      <a:pt x="2517" y="19790"/>
                      <a:pt x="2479" y="19790"/>
                      <a:pt x="2442" y="19408"/>
                    </a:cubicBezTo>
                    <a:lnTo>
                      <a:pt x="851" y="2471"/>
                    </a:lnTo>
                    <a:cubicBezTo>
                      <a:pt x="839" y="2344"/>
                      <a:pt x="825" y="2235"/>
                      <a:pt x="804" y="2164"/>
                    </a:cubicBezTo>
                    <a:cubicBezTo>
                      <a:pt x="783" y="2090"/>
                      <a:pt x="753" y="2052"/>
                      <a:pt x="711" y="2052"/>
                    </a:cubicBezTo>
                    <a:lnTo>
                      <a:pt x="84" y="2052"/>
                    </a:lnTo>
                    <a:close/>
                    <a:moveTo>
                      <a:pt x="17277" y="5222"/>
                    </a:moveTo>
                    <a:cubicBezTo>
                      <a:pt x="17138" y="5222"/>
                      <a:pt x="17008" y="5330"/>
                      <a:pt x="16885" y="5557"/>
                    </a:cubicBezTo>
                    <a:cubicBezTo>
                      <a:pt x="16772" y="5765"/>
                      <a:pt x="16666" y="6030"/>
                      <a:pt x="16575" y="6325"/>
                    </a:cubicBezTo>
                    <a:cubicBezTo>
                      <a:pt x="16535" y="6450"/>
                      <a:pt x="16500" y="6511"/>
                      <a:pt x="16464" y="6646"/>
                    </a:cubicBezTo>
                    <a:cubicBezTo>
                      <a:pt x="16446" y="5920"/>
                      <a:pt x="16331" y="5362"/>
                      <a:pt x="16171" y="5362"/>
                    </a:cubicBezTo>
                    <a:lnTo>
                      <a:pt x="15602" y="5362"/>
                    </a:lnTo>
                    <a:cubicBezTo>
                      <a:pt x="15427" y="5362"/>
                      <a:pt x="15306" y="6087"/>
                      <a:pt x="15306" y="6925"/>
                    </a:cubicBezTo>
                    <a:cubicBezTo>
                      <a:pt x="15306" y="7764"/>
                      <a:pt x="15427" y="8489"/>
                      <a:pt x="15602" y="8489"/>
                    </a:cubicBezTo>
                    <a:lnTo>
                      <a:pt x="15915" y="8489"/>
                    </a:lnTo>
                    <a:lnTo>
                      <a:pt x="15915" y="18319"/>
                    </a:lnTo>
                    <a:lnTo>
                      <a:pt x="15602" y="18319"/>
                    </a:lnTo>
                    <a:cubicBezTo>
                      <a:pt x="15427" y="18319"/>
                      <a:pt x="15306" y="18820"/>
                      <a:pt x="15306" y="19659"/>
                    </a:cubicBezTo>
                    <a:cubicBezTo>
                      <a:pt x="15306" y="20498"/>
                      <a:pt x="15427" y="21000"/>
                      <a:pt x="15602" y="21000"/>
                    </a:cubicBezTo>
                    <a:lnTo>
                      <a:pt x="16795" y="21000"/>
                    </a:lnTo>
                    <a:cubicBezTo>
                      <a:pt x="16970" y="21000"/>
                      <a:pt x="17091" y="20498"/>
                      <a:pt x="17091" y="19659"/>
                    </a:cubicBezTo>
                    <a:cubicBezTo>
                      <a:pt x="17091" y="18820"/>
                      <a:pt x="16970" y="18319"/>
                      <a:pt x="16795" y="18319"/>
                    </a:cubicBezTo>
                    <a:lnTo>
                      <a:pt x="16473" y="18319"/>
                    </a:lnTo>
                    <a:lnTo>
                      <a:pt x="16473" y="11030"/>
                    </a:lnTo>
                    <a:cubicBezTo>
                      <a:pt x="16566" y="10507"/>
                      <a:pt x="16612" y="10028"/>
                      <a:pt x="16694" y="9592"/>
                    </a:cubicBezTo>
                    <a:cubicBezTo>
                      <a:pt x="16767" y="9192"/>
                      <a:pt x="16859" y="8819"/>
                      <a:pt x="16966" y="8489"/>
                    </a:cubicBezTo>
                    <a:cubicBezTo>
                      <a:pt x="17058" y="8210"/>
                      <a:pt x="17161" y="8070"/>
                      <a:pt x="17280" y="8070"/>
                    </a:cubicBezTo>
                    <a:cubicBezTo>
                      <a:pt x="17441" y="8070"/>
                      <a:pt x="17555" y="8252"/>
                      <a:pt x="17634" y="8615"/>
                    </a:cubicBezTo>
                    <a:cubicBezTo>
                      <a:pt x="17712" y="8970"/>
                      <a:pt x="17747" y="9386"/>
                      <a:pt x="17747" y="9927"/>
                    </a:cubicBezTo>
                    <a:cubicBezTo>
                      <a:pt x="17747" y="10766"/>
                      <a:pt x="17869" y="11352"/>
                      <a:pt x="18044" y="11352"/>
                    </a:cubicBezTo>
                    <a:cubicBezTo>
                      <a:pt x="18218" y="11352"/>
                      <a:pt x="18343" y="10766"/>
                      <a:pt x="18343" y="9927"/>
                    </a:cubicBezTo>
                    <a:cubicBezTo>
                      <a:pt x="18343" y="9289"/>
                      <a:pt x="18318" y="8677"/>
                      <a:pt x="18270" y="8112"/>
                    </a:cubicBezTo>
                    <a:cubicBezTo>
                      <a:pt x="18221" y="7535"/>
                      <a:pt x="18148" y="7015"/>
                      <a:pt x="18052" y="6576"/>
                    </a:cubicBezTo>
                    <a:cubicBezTo>
                      <a:pt x="17958" y="6147"/>
                      <a:pt x="17845" y="5808"/>
                      <a:pt x="17715" y="5571"/>
                    </a:cubicBezTo>
                    <a:cubicBezTo>
                      <a:pt x="17587" y="5335"/>
                      <a:pt x="17438" y="5222"/>
                      <a:pt x="17277" y="5222"/>
                    </a:cubicBezTo>
                    <a:close/>
                    <a:moveTo>
                      <a:pt x="19997" y="5362"/>
                    </a:moveTo>
                    <a:cubicBezTo>
                      <a:pt x="19767" y="5362"/>
                      <a:pt x="19548" y="5565"/>
                      <a:pt x="19350" y="5962"/>
                    </a:cubicBezTo>
                    <a:cubicBezTo>
                      <a:pt x="19151" y="6362"/>
                      <a:pt x="18980" y="6931"/>
                      <a:pt x="18839" y="7651"/>
                    </a:cubicBezTo>
                    <a:cubicBezTo>
                      <a:pt x="18699" y="8366"/>
                      <a:pt x="18589" y="9238"/>
                      <a:pt x="18511" y="10235"/>
                    </a:cubicBezTo>
                    <a:cubicBezTo>
                      <a:pt x="18434" y="11218"/>
                      <a:pt x="18395" y="12313"/>
                      <a:pt x="18395" y="13488"/>
                    </a:cubicBezTo>
                    <a:cubicBezTo>
                      <a:pt x="18395" y="14662"/>
                      <a:pt x="18434" y="15744"/>
                      <a:pt x="18511" y="16727"/>
                    </a:cubicBezTo>
                    <a:cubicBezTo>
                      <a:pt x="18589" y="17724"/>
                      <a:pt x="18699" y="18597"/>
                      <a:pt x="18839" y="19310"/>
                    </a:cubicBezTo>
                    <a:cubicBezTo>
                      <a:pt x="18980" y="20031"/>
                      <a:pt x="19150" y="20599"/>
                      <a:pt x="19350" y="21000"/>
                    </a:cubicBezTo>
                    <a:cubicBezTo>
                      <a:pt x="19547" y="21396"/>
                      <a:pt x="19765" y="21600"/>
                      <a:pt x="19997" y="21600"/>
                    </a:cubicBezTo>
                    <a:cubicBezTo>
                      <a:pt x="20229" y="21600"/>
                      <a:pt x="20448" y="21396"/>
                      <a:pt x="20645" y="21000"/>
                    </a:cubicBezTo>
                    <a:cubicBezTo>
                      <a:pt x="20845" y="20599"/>
                      <a:pt x="21016" y="20029"/>
                      <a:pt x="21156" y="19310"/>
                    </a:cubicBezTo>
                    <a:cubicBezTo>
                      <a:pt x="21296" y="18595"/>
                      <a:pt x="21406" y="17723"/>
                      <a:pt x="21484" y="16727"/>
                    </a:cubicBezTo>
                    <a:cubicBezTo>
                      <a:pt x="21561" y="15742"/>
                      <a:pt x="21600" y="14661"/>
                      <a:pt x="21600" y="13488"/>
                    </a:cubicBezTo>
                    <a:cubicBezTo>
                      <a:pt x="21600" y="12314"/>
                      <a:pt x="21561" y="11220"/>
                      <a:pt x="21484" y="10235"/>
                    </a:cubicBezTo>
                    <a:cubicBezTo>
                      <a:pt x="21406" y="9238"/>
                      <a:pt x="21296" y="8367"/>
                      <a:pt x="21156" y="7651"/>
                    </a:cubicBezTo>
                    <a:cubicBezTo>
                      <a:pt x="21015" y="6931"/>
                      <a:pt x="20844" y="6363"/>
                      <a:pt x="20645" y="5962"/>
                    </a:cubicBezTo>
                    <a:cubicBezTo>
                      <a:pt x="20447" y="5565"/>
                      <a:pt x="20228" y="5362"/>
                      <a:pt x="19997" y="5362"/>
                    </a:cubicBezTo>
                    <a:close/>
                    <a:moveTo>
                      <a:pt x="6312" y="7247"/>
                    </a:moveTo>
                    <a:cubicBezTo>
                      <a:pt x="6187" y="7247"/>
                      <a:pt x="6067" y="7329"/>
                      <a:pt x="5957" y="7484"/>
                    </a:cubicBezTo>
                    <a:cubicBezTo>
                      <a:pt x="5847" y="7638"/>
                      <a:pt x="5751" y="7829"/>
                      <a:pt x="5664" y="8056"/>
                    </a:cubicBezTo>
                    <a:cubicBezTo>
                      <a:pt x="5577" y="8285"/>
                      <a:pt x="5498" y="8541"/>
                      <a:pt x="5432" y="8824"/>
                    </a:cubicBezTo>
                    <a:cubicBezTo>
                      <a:pt x="5365" y="9106"/>
                      <a:pt x="5314" y="9365"/>
                      <a:pt x="5272" y="9620"/>
                    </a:cubicBezTo>
                    <a:cubicBezTo>
                      <a:pt x="5238" y="9838"/>
                      <a:pt x="5244" y="10029"/>
                      <a:pt x="5290" y="10193"/>
                    </a:cubicBezTo>
                    <a:cubicBezTo>
                      <a:pt x="5335" y="10356"/>
                      <a:pt x="5375" y="10327"/>
                      <a:pt x="5409" y="10109"/>
                    </a:cubicBezTo>
                    <a:cubicBezTo>
                      <a:pt x="5443" y="9891"/>
                      <a:pt x="5487" y="9663"/>
                      <a:pt x="5542" y="9425"/>
                    </a:cubicBezTo>
                    <a:cubicBezTo>
                      <a:pt x="5597" y="9190"/>
                      <a:pt x="5660" y="8983"/>
                      <a:pt x="5734" y="8782"/>
                    </a:cubicBezTo>
                    <a:cubicBezTo>
                      <a:pt x="5808" y="8583"/>
                      <a:pt x="5892" y="8404"/>
                      <a:pt x="5986" y="8266"/>
                    </a:cubicBezTo>
                    <a:cubicBezTo>
                      <a:pt x="6081" y="8129"/>
                      <a:pt x="6190" y="8070"/>
                      <a:pt x="6312" y="8070"/>
                    </a:cubicBezTo>
                    <a:cubicBezTo>
                      <a:pt x="6448" y="8070"/>
                      <a:pt x="6570" y="8159"/>
                      <a:pt x="6680" y="8350"/>
                    </a:cubicBezTo>
                    <a:cubicBezTo>
                      <a:pt x="6790" y="8540"/>
                      <a:pt x="6883" y="8807"/>
                      <a:pt x="6959" y="9145"/>
                    </a:cubicBezTo>
                    <a:cubicBezTo>
                      <a:pt x="7035" y="9481"/>
                      <a:pt x="7091" y="9871"/>
                      <a:pt x="7133" y="10318"/>
                    </a:cubicBezTo>
                    <a:cubicBezTo>
                      <a:pt x="7175" y="10766"/>
                      <a:pt x="7197" y="11247"/>
                      <a:pt x="7197" y="11756"/>
                    </a:cubicBezTo>
                    <a:lnTo>
                      <a:pt x="7197" y="16950"/>
                    </a:lnTo>
                    <a:cubicBezTo>
                      <a:pt x="7118" y="17642"/>
                      <a:pt x="7021" y="18263"/>
                      <a:pt x="6907" y="18807"/>
                    </a:cubicBezTo>
                    <a:cubicBezTo>
                      <a:pt x="6808" y="19282"/>
                      <a:pt x="6690" y="19705"/>
                      <a:pt x="6550" y="20078"/>
                    </a:cubicBezTo>
                    <a:cubicBezTo>
                      <a:pt x="6410" y="20451"/>
                      <a:pt x="6248" y="20637"/>
                      <a:pt x="6062" y="20637"/>
                    </a:cubicBezTo>
                    <a:cubicBezTo>
                      <a:pt x="5778" y="20637"/>
                      <a:pt x="5565" y="20296"/>
                      <a:pt x="5423" y="19631"/>
                    </a:cubicBezTo>
                    <a:cubicBezTo>
                      <a:pt x="5281" y="18966"/>
                      <a:pt x="5208" y="18115"/>
                      <a:pt x="5208" y="17076"/>
                    </a:cubicBezTo>
                    <a:cubicBezTo>
                      <a:pt x="5208" y="16567"/>
                      <a:pt x="5227" y="16102"/>
                      <a:pt x="5264" y="15666"/>
                    </a:cubicBezTo>
                    <a:cubicBezTo>
                      <a:pt x="5299" y="15230"/>
                      <a:pt x="5355" y="14844"/>
                      <a:pt x="5435" y="14535"/>
                    </a:cubicBezTo>
                    <a:cubicBezTo>
                      <a:pt x="5514" y="14224"/>
                      <a:pt x="5615" y="13990"/>
                      <a:pt x="5737" y="13809"/>
                    </a:cubicBezTo>
                    <a:cubicBezTo>
                      <a:pt x="5858" y="13628"/>
                      <a:pt x="6005" y="13530"/>
                      <a:pt x="6175" y="13530"/>
                    </a:cubicBezTo>
                    <a:lnTo>
                      <a:pt x="6770" y="13530"/>
                    </a:lnTo>
                    <a:cubicBezTo>
                      <a:pt x="6827" y="13530"/>
                      <a:pt x="6857" y="13398"/>
                      <a:pt x="6857" y="13125"/>
                    </a:cubicBezTo>
                    <a:cubicBezTo>
                      <a:pt x="6857" y="12852"/>
                      <a:pt x="6827" y="12706"/>
                      <a:pt x="6770" y="12706"/>
                    </a:cubicBezTo>
                    <a:lnTo>
                      <a:pt x="6175" y="12706"/>
                    </a:lnTo>
                    <a:cubicBezTo>
                      <a:pt x="5990" y="12706"/>
                      <a:pt x="5825" y="12828"/>
                      <a:pt x="5685" y="13055"/>
                    </a:cubicBezTo>
                    <a:cubicBezTo>
                      <a:pt x="5544" y="13284"/>
                      <a:pt x="5427" y="13585"/>
                      <a:pt x="5330" y="13976"/>
                    </a:cubicBezTo>
                    <a:cubicBezTo>
                      <a:pt x="5234" y="14369"/>
                      <a:pt x="5162" y="14831"/>
                      <a:pt x="5113" y="15359"/>
                    </a:cubicBezTo>
                    <a:cubicBezTo>
                      <a:pt x="5063" y="15886"/>
                      <a:pt x="5037" y="16457"/>
                      <a:pt x="5037" y="17076"/>
                    </a:cubicBezTo>
                    <a:cubicBezTo>
                      <a:pt x="5037" y="17696"/>
                      <a:pt x="5059" y="18280"/>
                      <a:pt x="5101" y="18807"/>
                    </a:cubicBezTo>
                    <a:cubicBezTo>
                      <a:pt x="5143" y="19336"/>
                      <a:pt x="5204" y="19784"/>
                      <a:pt x="5290" y="20176"/>
                    </a:cubicBezTo>
                    <a:cubicBezTo>
                      <a:pt x="5375" y="20567"/>
                      <a:pt x="5483" y="20882"/>
                      <a:pt x="5612" y="21111"/>
                    </a:cubicBezTo>
                    <a:cubicBezTo>
                      <a:pt x="5741" y="21339"/>
                      <a:pt x="5892" y="21446"/>
                      <a:pt x="6062" y="21446"/>
                    </a:cubicBezTo>
                    <a:cubicBezTo>
                      <a:pt x="6198" y="21446"/>
                      <a:pt x="6322" y="21363"/>
                      <a:pt x="6434" y="21181"/>
                    </a:cubicBezTo>
                    <a:cubicBezTo>
                      <a:pt x="6545" y="21000"/>
                      <a:pt x="6646" y="20781"/>
                      <a:pt x="6735" y="20525"/>
                    </a:cubicBezTo>
                    <a:cubicBezTo>
                      <a:pt x="6824" y="20271"/>
                      <a:pt x="6899" y="19997"/>
                      <a:pt x="6962" y="19715"/>
                    </a:cubicBezTo>
                    <a:cubicBezTo>
                      <a:pt x="7024" y="19434"/>
                      <a:pt x="7073" y="19181"/>
                      <a:pt x="7107" y="18961"/>
                    </a:cubicBezTo>
                    <a:cubicBezTo>
                      <a:pt x="7122" y="18871"/>
                      <a:pt x="7134" y="18831"/>
                      <a:pt x="7145" y="18821"/>
                    </a:cubicBezTo>
                    <a:cubicBezTo>
                      <a:pt x="7156" y="18812"/>
                      <a:pt x="7166" y="18826"/>
                      <a:pt x="7174" y="18863"/>
                    </a:cubicBezTo>
                    <a:cubicBezTo>
                      <a:pt x="7181" y="18900"/>
                      <a:pt x="7187" y="18944"/>
                      <a:pt x="7191" y="19017"/>
                    </a:cubicBezTo>
                    <a:cubicBezTo>
                      <a:pt x="7195" y="19089"/>
                      <a:pt x="7197" y="19166"/>
                      <a:pt x="7197" y="19240"/>
                    </a:cubicBezTo>
                    <a:lnTo>
                      <a:pt x="7197" y="20762"/>
                    </a:lnTo>
                    <a:cubicBezTo>
                      <a:pt x="7197" y="21036"/>
                      <a:pt x="7224" y="21181"/>
                      <a:pt x="7281" y="21181"/>
                    </a:cubicBezTo>
                    <a:lnTo>
                      <a:pt x="7850" y="21181"/>
                    </a:lnTo>
                    <a:cubicBezTo>
                      <a:pt x="7907" y="21181"/>
                      <a:pt x="7935" y="21036"/>
                      <a:pt x="7935" y="20762"/>
                    </a:cubicBezTo>
                    <a:cubicBezTo>
                      <a:pt x="7935" y="20490"/>
                      <a:pt x="7907" y="20357"/>
                      <a:pt x="7850" y="20357"/>
                    </a:cubicBezTo>
                    <a:lnTo>
                      <a:pt x="7453" y="20357"/>
                    </a:lnTo>
                    <a:cubicBezTo>
                      <a:pt x="7396" y="20357"/>
                      <a:pt x="7368" y="20226"/>
                      <a:pt x="7368" y="19952"/>
                    </a:cubicBezTo>
                    <a:lnTo>
                      <a:pt x="7368" y="11756"/>
                    </a:lnTo>
                    <a:cubicBezTo>
                      <a:pt x="7368" y="11136"/>
                      <a:pt x="7342" y="10558"/>
                      <a:pt x="7293" y="10011"/>
                    </a:cubicBezTo>
                    <a:cubicBezTo>
                      <a:pt x="7244" y="9465"/>
                      <a:pt x="7175" y="8983"/>
                      <a:pt x="7084" y="8573"/>
                    </a:cubicBezTo>
                    <a:cubicBezTo>
                      <a:pt x="6993" y="8163"/>
                      <a:pt x="6881" y="7833"/>
                      <a:pt x="6750" y="7596"/>
                    </a:cubicBezTo>
                    <a:cubicBezTo>
                      <a:pt x="6619" y="7359"/>
                      <a:pt x="6475" y="7247"/>
                      <a:pt x="6312" y="7247"/>
                    </a:cubicBezTo>
                    <a:close/>
                    <a:moveTo>
                      <a:pt x="20055" y="8042"/>
                    </a:moveTo>
                    <a:cubicBezTo>
                      <a:pt x="20212" y="8042"/>
                      <a:pt x="20353" y="8172"/>
                      <a:pt x="20476" y="8419"/>
                    </a:cubicBezTo>
                    <a:cubicBezTo>
                      <a:pt x="20599" y="8666"/>
                      <a:pt x="20701" y="8997"/>
                      <a:pt x="20787" y="9439"/>
                    </a:cubicBezTo>
                    <a:cubicBezTo>
                      <a:pt x="20873" y="9884"/>
                      <a:pt x="20942" y="10433"/>
                      <a:pt x="20990" y="11072"/>
                    </a:cubicBezTo>
                    <a:cubicBezTo>
                      <a:pt x="21040" y="11734"/>
                      <a:pt x="21066" y="12484"/>
                      <a:pt x="21066" y="13306"/>
                    </a:cubicBezTo>
                    <a:cubicBezTo>
                      <a:pt x="21066" y="14146"/>
                      <a:pt x="21040" y="14909"/>
                      <a:pt x="20990" y="15568"/>
                    </a:cubicBezTo>
                    <a:cubicBezTo>
                      <a:pt x="20942" y="16209"/>
                      <a:pt x="20873" y="16758"/>
                      <a:pt x="20787" y="17202"/>
                    </a:cubicBezTo>
                    <a:cubicBezTo>
                      <a:pt x="20702" y="17638"/>
                      <a:pt x="20599" y="17989"/>
                      <a:pt x="20479" y="18221"/>
                    </a:cubicBezTo>
                    <a:cubicBezTo>
                      <a:pt x="20356" y="18462"/>
                      <a:pt x="20213" y="18584"/>
                      <a:pt x="20055" y="18584"/>
                    </a:cubicBezTo>
                    <a:cubicBezTo>
                      <a:pt x="19898" y="18584"/>
                      <a:pt x="19755" y="18462"/>
                      <a:pt x="19632" y="18221"/>
                    </a:cubicBezTo>
                    <a:cubicBezTo>
                      <a:pt x="19512" y="17989"/>
                      <a:pt x="19409" y="17650"/>
                      <a:pt x="19324" y="17216"/>
                    </a:cubicBezTo>
                    <a:cubicBezTo>
                      <a:pt x="19237" y="16765"/>
                      <a:pt x="19170" y="16221"/>
                      <a:pt x="19121" y="15568"/>
                    </a:cubicBezTo>
                    <a:cubicBezTo>
                      <a:pt x="19071" y="14913"/>
                      <a:pt x="19045" y="14151"/>
                      <a:pt x="19045" y="13306"/>
                    </a:cubicBezTo>
                    <a:cubicBezTo>
                      <a:pt x="19045" y="12479"/>
                      <a:pt x="19071" y="11729"/>
                      <a:pt x="19121" y="11072"/>
                    </a:cubicBezTo>
                    <a:cubicBezTo>
                      <a:pt x="19170" y="10429"/>
                      <a:pt x="19238" y="9881"/>
                      <a:pt x="19324" y="9439"/>
                    </a:cubicBezTo>
                    <a:cubicBezTo>
                      <a:pt x="19410" y="8995"/>
                      <a:pt x="19511" y="8667"/>
                      <a:pt x="19635" y="8419"/>
                    </a:cubicBezTo>
                    <a:cubicBezTo>
                      <a:pt x="19757" y="8172"/>
                      <a:pt x="19899" y="8042"/>
                      <a:pt x="20055" y="80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212" name="Shape 212"/>
              <p:cNvSpPr/>
              <p:nvPr/>
            </p:nvSpPr>
            <p:spPr>
              <a:xfrm>
                <a:off x="376801" y="88659"/>
                <a:ext cx="283710" cy="3086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60" extrusionOk="0">
                    <a:moveTo>
                      <a:pt x="21213" y="11458"/>
                    </a:moveTo>
                    <a:lnTo>
                      <a:pt x="19665" y="11458"/>
                    </a:lnTo>
                    <a:cubicBezTo>
                      <a:pt x="19526" y="11458"/>
                      <a:pt x="19407" y="11423"/>
                      <a:pt x="19303" y="11352"/>
                    </a:cubicBezTo>
                    <a:cubicBezTo>
                      <a:pt x="19200" y="11281"/>
                      <a:pt x="19106" y="11198"/>
                      <a:pt x="19020" y="11103"/>
                    </a:cubicBezTo>
                    <a:lnTo>
                      <a:pt x="15331" y="6393"/>
                    </a:lnTo>
                    <a:cubicBezTo>
                      <a:pt x="15227" y="6251"/>
                      <a:pt x="15227" y="6109"/>
                      <a:pt x="15331" y="5967"/>
                    </a:cubicBezTo>
                    <a:lnTo>
                      <a:pt x="18242" y="2078"/>
                    </a:lnTo>
                    <a:cubicBezTo>
                      <a:pt x="18311" y="1983"/>
                      <a:pt x="18401" y="1899"/>
                      <a:pt x="18513" y="1828"/>
                    </a:cubicBezTo>
                    <a:cubicBezTo>
                      <a:pt x="18530" y="1817"/>
                      <a:pt x="18584" y="1790"/>
                      <a:pt x="18658" y="1754"/>
                    </a:cubicBezTo>
                    <a:cubicBezTo>
                      <a:pt x="19600" y="1650"/>
                      <a:pt x="20445" y="1250"/>
                      <a:pt x="21072" y="657"/>
                    </a:cubicBezTo>
                    <a:cubicBezTo>
                      <a:pt x="21234" y="504"/>
                      <a:pt x="21230" y="258"/>
                      <a:pt x="21064" y="110"/>
                    </a:cubicBezTo>
                    <a:cubicBezTo>
                      <a:pt x="20896" y="-39"/>
                      <a:pt x="20630" y="-36"/>
                      <a:pt x="20467" y="118"/>
                    </a:cubicBezTo>
                    <a:cubicBezTo>
                      <a:pt x="19916" y="637"/>
                      <a:pt x="19162" y="966"/>
                      <a:pt x="18322" y="1002"/>
                    </a:cubicBezTo>
                    <a:lnTo>
                      <a:pt x="17812" y="990"/>
                    </a:lnTo>
                    <a:cubicBezTo>
                      <a:pt x="17055" y="913"/>
                      <a:pt x="16380" y="594"/>
                      <a:pt x="15873" y="117"/>
                    </a:cubicBezTo>
                    <a:cubicBezTo>
                      <a:pt x="15710" y="-37"/>
                      <a:pt x="15443" y="-40"/>
                      <a:pt x="15276" y="110"/>
                    </a:cubicBezTo>
                    <a:cubicBezTo>
                      <a:pt x="15109" y="259"/>
                      <a:pt x="15106" y="504"/>
                      <a:pt x="15269" y="657"/>
                    </a:cubicBezTo>
                    <a:lnTo>
                      <a:pt x="15268" y="657"/>
                    </a:lnTo>
                    <a:cubicBezTo>
                      <a:pt x="15838" y="1195"/>
                      <a:pt x="16587" y="1573"/>
                      <a:pt x="17425" y="1717"/>
                    </a:cubicBezTo>
                    <a:cubicBezTo>
                      <a:pt x="17428" y="1728"/>
                      <a:pt x="17435" y="1739"/>
                      <a:pt x="17437" y="1751"/>
                    </a:cubicBezTo>
                    <a:cubicBezTo>
                      <a:pt x="17459" y="1838"/>
                      <a:pt x="17430" y="1972"/>
                      <a:pt x="17345" y="2067"/>
                    </a:cubicBezTo>
                    <a:lnTo>
                      <a:pt x="14867" y="5352"/>
                    </a:lnTo>
                    <a:cubicBezTo>
                      <a:pt x="14746" y="5525"/>
                      <a:pt x="14626" y="5525"/>
                      <a:pt x="14506" y="5352"/>
                    </a:cubicBezTo>
                    <a:lnTo>
                      <a:pt x="11411" y="1400"/>
                    </a:lnTo>
                    <a:cubicBezTo>
                      <a:pt x="11324" y="1305"/>
                      <a:pt x="11310" y="1221"/>
                      <a:pt x="11372" y="1150"/>
                    </a:cubicBezTo>
                    <a:cubicBezTo>
                      <a:pt x="11431" y="1079"/>
                      <a:pt x="11530" y="1045"/>
                      <a:pt x="11668" y="1045"/>
                    </a:cubicBezTo>
                    <a:lnTo>
                      <a:pt x="13732" y="1045"/>
                    </a:lnTo>
                    <a:cubicBezTo>
                      <a:pt x="13989" y="1045"/>
                      <a:pt x="14119" y="926"/>
                      <a:pt x="14119" y="690"/>
                    </a:cubicBezTo>
                    <a:cubicBezTo>
                      <a:pt x="14119" y="453"/>
                      <a:pt x="13989" y="335"/>
                      <a:pt x="13732" y="335"/>
                    </a:cubicBezTo>
                    <a:lnTo>
                      <a:pt x="8315" y="335"/>
                    </a:lnTo>
                    <a:cubicBezTo>
                      <a:pt x="8056" y="335"/>
                      <a:pt x="7928" y="453"/>
                      <a:pt x="7928" y="690"/>
                    </a:cubicBezTo>
                    <a:cubicBezTo>
                      <a:pt x="7928" y="926"/>
                      <a:pt x="8056" y="1045"/>
                      <a:pt x="8315" y="1045"/>
                    </a:cubicBezTo>
                    <a:lnTo>
                      <a:pt x="9863" y="1045"/>
                    </a:lnTo>
                    <a:cubicBezTo>
                      <a:pt x="10000" y="1045"/>
                      <a:pt x="10124" y="1079"/>
                      <a:pt x="10237" y="1150"/>
                    </a:cubicBezTo>
                    <a:cubicBezTo>
                      <a:pt x="10348" y="1221"/>
                      <a:pt x="10438" y="1305"/>
                      <a:pt x="10508" y="1400"/>
                    </a:cubicBezTo>
                    <a:lnTo>
                      <a:pt x="14066" y="5967"/>
                    </a:lnTo>
                    <a:cubicBezTo>
                      <a:pt x="14170" y="6109"/>
                      <a:pt x="14170" y="6251"/>
                      <a:pt x="14066" y="6393"/>
                    </a:cubicBezTo>
                    <a:lnTo>
                      <a:pt x="2579" y="20495"/>
                    </a:lnTo>
                    <a:cubicBezTo>
                      <a:pt x="2492" y="20590"/>
                      <a:pt x="2399" y="20674"/>
                      <a:pt x="2295" y="20745"/>
                    </a:cubicBezTo>
                    <a:cubicBezTo>
                      <a:pt x="2192" y="20816"/>
                      <a:pt x="2072" y="20850"/>
                      <a:pt x="1935" y="20850"/>
                    </a:cubicBezTo>
                    <a:lnTo>
                      <a:pt x="387" y="20850"/>
                    </a:lnTo>
                    <a:cubicBezTo>
                      <a:pt x="128" y="20850"/>
                      <a:pt x="0" y="20969"/>
                      <a:pt x="0" y="21205"/>
                    </a:cubicBezTo>
                    <a:cubicBezTo>
                      <a:pt x="0" y="21442"/>
                      <a:pt x="128" y="21560"/>
                      <a:pt x="387" y="21560"/>
                    </a:cubicBezTo>
                    <a:lnTo>
                      <a:pt x="5803" y="21560"/>
                    </a:lnTo>
                    <a:cubicBezTo>
                      <a:pt x="6061" y="21560"/>
                      <a:pt x="6190" y="21442"/>
                      <a:pt x="6190" y="21205"/>
                    </a:cubicBezTo>
                    <a:cubicBezTo>
                      <a:pt x="6190" y="20969"/>
                      <a:pt x="6061" y="20850"/>
                      <a:pt x="5803" y="20850"/>
                    </a:cubicBezTo>
                    <a:lnTo>
                      <a:pt x="3740" y="20850"/>
                    </a:lnTo>
                    <a:cubicBezTo>
                      <a:pt x="3602" y="20850"/>
                      <a:pt x="3504" y="20816"/>
                      <a:pt x="3442" y="20745"/>
                    </a:cubicBezTo>
                    <a:cubicBezTo>
                      <a:pt x="3382" y="20674"/>
                      <a:pt x="3395" y="20590"/>
                      <a:pt x="3481" y="20495"/>
                    </a:cubicBezTo>
                    <a:lnTo>
                      <a:pt x="14506" y="6985"/>
                    </a:lnTo>
                    <a:cubicBezTo>
                      <a:pt x="14626" y="6827"/>
                      <a:pt x="14746" y="6827"/>
                      <a:pt x="14867" y="6985"/>
                    </a:cubicBezTo>
                    <a:lnTo>
                      <a:pt x="18117" y="11103"/>
                    </a:lnTo>
                    <a:cubicBezTo>
                      <a:pt x="18204" y="11198"/>
                      <a:pt x="18216" y="11281"/>
                      <a:pt x="18156" y="11352"/>
                    </a:cubicBezTo>
                    <a:cubicBezTo>
                      <a:pt x="18095" y="11423"/>
                      <a:pt x="17996" y="11458"/>
                      <a:pt x="17859" y="11458"/>
                    </a:cubicBezTo>
                    <a:lnTo>
                      <a:pt x="15795" y="11458"/>
                    </a:lnTo>
                    <a:cubicBezTo>
                      <a:pt x="15537" y="11458"/>
                      <a:pt x="15409" y="11577"/>
                      <a:pt x="15409" y="11813"/>
                    </a:cubicBezTo>
                    <a:cubicBezTo>
                      <a:pt x="15409" y="12050"/>
                      <a:pt x="15537" y="12167"/>
                      <a:pt x="15795" y="12167"/>
                    </a:cubicBezTo>
                    <a:lnTo>
                      <a:pt x="21213" y="12167"/>
                    </a:lnTo>
                    <a:cubicBezTo>
                      <a:pt x="21470" y="12167"/>
                      <a:pt x="21600" y="12050"/>
                      <a:pt x="21600" y="11813"/>
                    </a:cubicBezTo>
                    <a:cubicBezTo>
                      <a:pt x="21600" y="11577"/>
                      <a:pt x="21470" y="11458"/>
                      <a:pt x="21213" y="1145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213" name="Shape 213"/>
              <p:cNvSpPr/>
              <p:nvPr/>
            </p:nvSpPr>
            <p:spPr>
              <a:xfrm>
                <a:off x="592908" y="72035"/>
                <a:ext cx="44769" cy="20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802" y="11979"/>
                    </a:moveTo>
                    <a:cubicBezTo>
                      <a:pt x="15493" y="11979"/>
                      <a:pt x="14427" y="10116"/>
                      <a:pt x="14427" y="7815"/>
                    </a:cubicBezTo>
                    <a:cubicBezTo>
                      <a:pt x="14427" y="5520"/>
                      <a:pt x="15493" y="3657"/>
                      <a:pt x="16802" y="3657"/>
                    </a:cubicBezTo>
                    <a:cubicBezTo>
                      <a:pt x="18118" y="3657"/>
                      <a:pt x="19185" y="5520"/>
                      <a:pt x="19185" y="7815"/>
                    </a:cubicBezTo>
                    <a:cubicBezTo>
                      <a:pt x="19185" y="10116"/>
                      <a:pt x="18118" y="11979"/>
                      <a:pt x="16802" y="11979"/>
                    </a:cubicBezTo>
                    <a:close/>
                    <a:moveTo>
                      <a:pt x="10799" y="0"/>
                    </a:moveTo>
                    <a:cubicBezTo>
                      <a:pt x="4837" y="0"/>
                      <a:pt x="0" y="4833"/>
                      <a:pt x="0" y="10803"/>
                    </a:cubicBezTo>
                    <a:cubicBezTo>
                      <a:pt x="0" y="16767"/>
                      <a:pt x="4837" y="21600"/>
                      <a:pt x="10799" y="21600"/>
                    </a:cubicBezTo>
                    <a:cubicBezTo>
                      <a:pt x="16761" y="21600"/>
                      <a:pt x="21600" y="16767"/>
                      <a:pt x="21600" y="10803"/>
                    </a:cubicBezTo>
                    <a:cubicBezTo>
                      <a:pt x="21600" y="4833"/>
                      <a:pt x="16761" y="0"/>
                      <a:pt x="107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  <p:sp>
        <p:nvSpPr>
          <p:cNvPr id="216" name="Shape 216"/>
          <p:cNvSpPr/>
          <p:nvPr/>
        </p:nvSpPr>
        <p:spPr>
          <a:xfrm>
            <a:off x="8660187" y="6540500"/>
            <a:ext cx="97069" cy="203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normAutofit/>
          </a:bodyPr>
          <a:lstStyle>
            <a:lvl1pPr>
              <a:defRPr sz="180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pPr algn="ctr" defTabSz="309563">
              <a:defRPr>
                <a:solidFill>
                  <a:srgbClr val="000000"/>
                </a:solidFill>
              </a:defRPr>
            </a:pPr>
            <a:r>
              <a:rPr sz="675" kern="0"/>
              <a:t>￼</a:t>
            </a:r>
          </a:p>
        </p:txBody>
      </p:sp>
      <p:grpSp>
        <p:nvGrpSpPr>
          <p:cNvPr id="219" name="Group 219">
            <a:hlinkClick r:id="" action="ppaction://hlinkshowjump?jump=previousslide"/>
          </p:cNvPr>
          <p:cNvGrpSpPr/>
          <p:nvPr/>
        </p:nvGrpSpPr>
        <p:grpSpPr>
          <a:xfrm>
            <a:off x="8488688" y="6575220"/>
            <a:ext cx="109845" cy="146460"/>
            <a:chOff x="0" y="0"/>
            <a:chExt cx="292918" cy="292918"/>
          </a:xfrm>
        </p:grpSpPr>
        <p:sp>
          <p:nvSpPr>
            <p:cNvPr id="217" name="Shape 217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222B31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218" name="Shape 218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22B3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222" name="Group 222">
            <a:hlinkClick r:id="" action="ppaction://hlinkshowjump?jump=nextslide"/>
          </p:cNvPr>
          <p:cNvGrpSpPr/>
          <p:nvPr/>
        </p:nvGrpSpPr>
        <p:grpSpPr>
          <a:xfrm flipH="1">
            <a:off x="8807776" y="6575220"/>
            <a:ext cx="109845" cy="146460"/>
            <a:chOff x="0" y="0"/>
            <a:chExt cx="292918" cy="292918"/>
          </a:xfrm>
        </p:grpSpPr>
        <p:sp>
          <p:nvSpPr>
            <p:cNvPr id="220" name="Shape 220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222B31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221" name="Shape 221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22B3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sp>
        <p:nvSpPr>
          <p:cNvPr id="223" name="Shape 223"/>
          <p:cNvSpPr>
            <a:spLocks noGrp="1"/>
          </p:cNvSpPr>
          <p:nvPr>
            <p:ph type="sldNum" sz="quarter" idx="2"/>
          </p:nvPr>
        </p:nvSpPr>
        <p:spPr>
          <a:xfrm>
            <a:off x="8639007" y="6578600"/>
            <a:ext cx="139430" cy="203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1283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  <p:sp>
        <p:nvSpPr>
          <p:cNvPr id="224" name="Shape 224"/>
          <p:cNvSpPr>
            <a:spLocks noGrp="1"/>
          </p:cNvSpPr>
          <p:nvPr>
            <p:ph type="body" idx="1"/>
          </p:nvPr>
        </p:nvSpPr>
        <p:spPr>
          <a:xfrm>
            <a:off x="5639822" y="814683"/>
            <a:ext cx="2806019" cy="79375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212830"/>
                </a:solidFill>
              </a:defRPr>
            </a:lvl1pPr>
            <a:lvl2pPr algn="l">
              <a:defRPr>
                <a:solidFill>
                  <a:srgbClr val="212830"/>
                </a:solidFill>
              </a:defRPr>
            </a:lvl2pPr>
            <a:lvl3pPr algn="l">
              <a:defRPr>
                <a:solidFill>
                  <a:srgbClr val="212830"/>
                </a:solidFill>
              </a:defRPr>
            </a:lvl3pPr>
            <a:lvl4pPr algn="l">
              <a:defRPr>
                <a:solidFill>
                  <a:srgbClr val="212830"/>
                </a:solidFill>
              </a:defRPr>
            </a:lvl4pPr>
            <a:lvl5pPr algn="l">
              <a:defRPr>
                <a:solidFill>
                  <a:srgbClr val="212830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212830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212830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212830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212830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212830"/>
                </a:solidFill>
              </a:rPr>
              <a:t>Body Level Five</a:t>
            </a:r>
          </a:p>
        </p:txBody>
      </p:sp>
      <p:sp>
        <p:nvSpPr>
          <p:cNvPr id="225" name="Shape 225"/>
          <p:cNvSpPr>
            <a:spLocks noGrp="1"/>
          </p:cNvSpPr>
          <p:nvPr>
            <p:ph type="title"/>
          </p:nvPr>
        </p:nvSpPr>
        <p:spPr>
          <a:xfrm>
            <a:off x="744729" y="179682"/>
            <a:ext cx="7654543" cy="741978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FFFFFF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FFFFFF"/>
                </a:solidFill>
              </a:rP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165689909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 8">
    <p:bg>
      <p:bgPr>
        <a:solidFill>
          <a:srgbClr val="2128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/>
          </p:cNvSpPr>
          <p:nvPr>
            <p:ph type="title"/>
          </p:nvPr>
        </p:nvSpPr>
        <p:spPr>
          <a:xfrm>
            <a:off x="744729" y="2412612"/>
            <a:ext cx="7654543" cy="482535"/>
          </a:xfrm>
          <a:prstGeom prst="rect">
            <a:avLst/>
          </a:prstGeom>
        </p:spPr>
        <p:txBody>
          <a:bodyPr/>
          <a:lstStyle>
            <a:lvl1pPr>
              <a:defRPr sz="1875">
                <a:solidFill>
                  <a:srgbClr val="FFFFFF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1875" b="1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228" name="Shape 228"/>
          <p:cNvSpPr>
            <a:spLocks noGrp="1"/>
          </p:cNvSpPr>
          <p:nvPr>
            <p:ph type="body" idx="1"/>
          </p:nvPr>
        </p:nvSpPr>
        <p:spPr>
          <a:xfrm>
            <a:off x="1432799" y="2796868"/>
            <a:ext cx="6278404" cy="79375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  <a:lvl2pPr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2pPr>
            <a:lvl3pPr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3pPr>
            <a:lvl4pPr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4pPr>
            <a:lvl5pPr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44554753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0" name="Table 230"/>
          <p:cNvGraphicFramePr/>
          <p:nvPr/>
        </p:nvGraphicFramePr>
        <p:xfrm>
          <a:off x="1143000" y="1590118"/>
          <a:ext cx="6918824" cy="4316112"/>
        </p:xfrm>
        <a:graphic>
          <a:graphicData uri="http://schemas.openxmlformats.org/drawingml/2006/table">
            <a:tbl>
              <a:tblPr firstRow="1" firstCol="1" bandRow="1"/>
              <a:tblGrid>
                <a:gridCol w="1729706"/>
                <a:gridCol w="1729706"/>
                <a:gridCol w="1729706"/>
                <a:gridCol w="1729706"/>
              </a:tblGrid>
              <a:tr h="479568"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</a:tr>
              <a:tr h="479568"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</a:tr>
              <a:tr h="479568"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</a:tr>
              <a:tr h="479568"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</a:tr>
              <a:tr h="479568"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</a:tr>
              <a:tr h="479568"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</a:tr>
              <a:tr h="479568"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</a:tr>
              <a:tr h="479568"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</a:tr>
              <a:tr h="479568"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</a:tr>
            </a:tbl>
          </a:graphicData>
        </a:graphic>
      </p:graphicFrame>
      <p:sp>
        <p:nvSpPr>
          <p:cNvPr id="231" name="Shape 231"/>
          <p:cNvSpPr/>
          <p:nvPr/>
        </p:nvSpPr>
        <p:spPr>
          <a:xfrm>
            <a:off x="744729" y="179682"/>
            <a:ext cx="7654543" cy="7419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>
              <a:defRPr sz="9000" b="1">
                <a:solidFill>
                  <a:srgbClr val="F3854C"/>
                </a:solidFill>
                <a:latin typeface="BebasNeueBold"/>
                <a:ea typeface="BebasNeueBold"/>
                <a:cs typeface="BebasNeueBold"/>
                <a:sym typeface="BebasNeueBold"/>
              </a:defRPr>
            </a:lvl1pPr>
          </a:lstStyle>
          <a:p>
            <a:pPr algn="ctr" defTabSz="309563">
              <a:defRPr sz="1800" b="0">
                <a:solidFill>
                  <a:srgbClr val="000000"/>
                </a:solidFill>
              </a:defRPr>
            </a:pPr>
            <a:r>
              <a:rPr sz="675" kern="0"/>
              <a:t>Title Text</a:t>
            </a:r>
          </a:p>
        </p:txBody>
      </p:sp>
      <p:sp>
        <p:nvSpPr>
          <p:cNvPr id="232" name="Shape 232"/>
          <p:cNvSpPr/>
          <p:nvPr/>
        </p:nvSpPr>
        <p:spPr>
          <a:xfrm>
            <a:off x="1432799" y="823065"/>
            <a:ext cx="6278404" cy="793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>
              <a:defRPr sz="1600">
                <a:latin typeface="Roboto Light"/>
                <a:ea typeface="Roboto Light"/>
                <a:cs typeface="Roboto Light"/>
                <a:sym typeface="Roboto Light"/>
              </a:defRPr>
            </a:lvl1pPr>
            <a:lvl2pPr>
              <a:defRPr sz="1600">
                <a:latin typeface="Roboto Light"/>
                <a:ea typeface="Roboto Light"/>
                <a:cs typeface="Roboto Light"/>
                <a:sym typeface="Roboto Light"/>
              </a:defRPr>
            </a:lvl2pPr>
            <a:lvl3pPr>
              <a:defRPr sz="1600">
                <a:latin typeface="Roboto Light"/>
                <a:ea typeface="Roboto Light"/>
                <a:cs typeface="Roboto Light"/>
                <a:sym typeface="Roboto Light"/>
              </a:defRPr>
            </a:lvl3pPr>
            <a:lvl4pPr>
              <a:defRPr sz="1600">
                <a:latin typeface="Roboto Light"/>
                <a:ea typeface="Roboto Light"/>
                <a:cs typeface="Roboto Light"/>
                <a:sym typeface="Roboto Light"/>
              </a:defRPr>
            </a:lvl4pPr>
            <a:lvl5pPr>
              <a:defRPr sz="1600">
                <a:latin typeface="Roboto Light"/>
                <a:ea typeface="Roboto Light"/>
                <a:cs typeface="Roboto Light"/>
                <a:sym typeface="Roboto Light"/>
              </a:defRPr>
            </a:lvl5pPr>
          </a:lstStyle>
          <a:p>
            <a:pPr algn="ctr" defTabSz="309563">
              <a:defRPr sz="1800"/>
            </a:pPr>
            <a:r>
              <a:rPr sz="675" kern="0">
                <a:solidFill>
                  <a:sysClr val="windowText" lastClr="000000"/>
                </a:solidFill>
              </a:rPr>
              <a:t>Body Level One</a:t>
            </a:r>
          </a:p>
          <a:p>
            <a:pPr marL="0" lvl="1" indent="85725" algn="ctr" defTabSz="309563">
              <a:defRPr sz="1800"/>
            </a:pPr>
            <a:r>
              <a:rPr sz="675" kern="0">
                <a:solidFill>
                  <a:sysClr val="windowText" lastClr="000000"/>
                </a:solidFill>
              </a:rPr>
              <a:t>Body Level Two</a:t>
            </a:r>
          </a:p>
          <a:p>
            <a:pPr marL="0" lvl="2" indent="171450" algn="ctr" defTabSz="309563">
              <a:defRPr sz="1800"/>
            </a:pPr>
            <a:r>
              <a:rPr sz="675" kern="0">
                <a:solidFill>
                  <a:sysClr val="windowText" lastClr="000000"/>
                </a:solidFill>
              </a:rPr>
              <a:t>Body Level Three</a:t>
            </a:r>
          </a:p>
          <a:p>
            <a:pPr marL="0" lvl="3" indent="257175" algn="ctr" defTabSz="309563">
              <a:defRPr sz="1800"/>
            </a:pPr>
            <a:r>
              <a:rPr sz="675" kern="0">
                <a:solidFill>
                  <a:sysClr val="windowText" lastClr="000000"/>
                </a:solidFill>
              </a:rPr>
              <a:t>Body Level Four</a:t>
            </a:r>
          </a:p>
          <a:p>
            <a:pPr marL="0" lvl="4" indent="342900" algn="ctr" defTabSz="309563">
              <a:defRPr sz="1800"/>
            </a:pPr>
            <a:r>
              <a:rPr sz="675" kern="0">
                <a:solidFill>
                  <a:sysClr val="windowText" lastClr="000000"/>
                </a:solidFill>
              </a:rPr>
              <a:t>Body Level Five</a:t>
            </a:r>
          </a:p>
        </p:txBody>
      </p:sp>
      <p:sp>
        <p:nvSpPr>
          <p:cNvPr id="233" name="Shape 233"/>
          <p:cNvSpPr/>
          <p:nvPr/>
        </p:nvSpPr>
        <p:spPr>
          <a:xfrm>
            <a:off x="8604997" y="6540500"/>
            <a:ext cx="207449" cy="203200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normAutofit/>
          </a:bodyPr>
          <a:lstStyle/>
          <a:p>
            <a:pPr algn="ctr" defTabSz="309563">
              <a:defRPr sz="180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endParaRPr sz="675" kern="0">
              <a:solidFill>
                <a:srgbClr val="FFFFFF"/>
              </a:solidFill>
              <a:latin typeface="Roboto Regular"/>
              <a:ea typeface="Roboto Regular"/>
              <a:cs typeface="Roboto Regular"/>
              <a:sym typeface="Roboto Regular"/>
            </a:endParaRPr>
          </a:p>
        </p:txBody>
      </p:sp>
      <p:grpSp>
        <p:nvGrpSpPr>
          <p:cNvPr id="236" name="Group 236">
            <a:hlinkClick r:id="" action="ppaction://hlinkshowjump?jump=previousslide"/>
          </p:cNvPr>
          <p:cNvGrpSpPr/>
          <p:nvPr/>
        </p:nvGrpSpPr>
        <p:grpSpPr>
          <a:xfrm>
            <a:off x="8488688" y="6575220"/>
            <a:ext cx="109845" cy="146460"/>
            <a:chOff x="0" y="0"/>
            <a:chExt cx="292918" cy="292918"/>
          </a:xfrm>
        </p:grpSpPr>
        <p:sp>
          <p:nvSpPr>
            <p:cNvPr id="234" name="Shape 234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235" name="Shape 235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239" name="Group 239">
            <a:hlinkClick r:id="" action="ppaction://hlinkshowjump?jump=nextslide"/>
          </p:cNvPr>
          <p:cNvGrpSpPr/>
          <p:nvPr/>
        </p:nvGrpSpPr>
        <p:grpSpPr>
          <a:xfrm flipH="1">
            <a:off x="8807776" y="6575220"/>
            <a:ext cx="109845" cy="146460"/>
            <a:chOff x="0" y="0"/>
            <a:chExt cx="292918" cy="292918"/>
          </a:xfrm>
        </p:grpSpPr>
        <p:sp>
          <p:nvSpPr>
            <p:cNvPr id="237" name="Shape 237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238" name="Shape 238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247" name="Group 247"/>
          <p:cNvGrpSpPr/>
          <p:nvPr/>
        </p:nvGrpSpPr>
        <p:grpSpPr>
          <a:xfrm>
            <a:off x="206257" y="6579295"/>
            <a:ext cx="652434" cy="198656"/>
            <a:chOff x="0" y="0"/>
            <a:chExt cx="1739821" cy="397311"/>
          </a:xfrm>
        </p:grpSpPr>
        <p:grpSp>
          <p:nvGrpSpPr>
            <p:cNvPr id="242" name="Group 242"/>
            <p:cNvGrpSpPr/>
            <p:nvPr/>
          </p:nvGrpSpPr>
          <p:grpSpPr>
            <a:xfrm>
              <a:off x="0" y="16976"/>
              <a:ext cx="378730" cy="275796"/>
              <a:chOff x="0" y="0"/>
              <a:chExt cx="378729" cy="275794"/>
            </a:xfrm>
          </p:grpSpPr>
          <p:sp>
            <p:nvSpPr>
              <p:cNvPr id="240" name="Shape 240"/>
              <p:cNvSpPr/>
              <p:nvPr/>
            </p:nvSpPr>
            <p:spPr>
              <a:xfrm>
                <a:off x="105200" y="0"/>
                <a:ext cx="273530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7316"/>
                    </a:moveTo>
                    <a:cubicBezTo>
                      <a:pt x="21600" y="19682"/>
                      <a:pt x="20404" y="21600"/>
                      <a:pt x="18928" y="21600"/>
                    </a:cubicBezTo>
                    <a:cubicBezTo>
                      <a:pt x="17453" y="21600"/>
                      <a:pt x="16257" y="19682"/>
                      <a:pt x="16257" y="17316"/>
                    </a:cubicBezTo>
                    <a:cubicBezTo>
                      <a:pt x="16257" y="12492"/>
                      <a:pt x="13809" y="8567"/>
                      <a:pt x="10800" y="8567"/>
                    </a:cubicBezTo>
                    <a:cubicBezTo>
                      <a:pt x="7791" y="8567"/>
                      <a:pt x="5343" y="12492"/>
                      <a:pt x="5343" y="17316"/>
                    </a:cubicBezTo>
                    <a:cubicBezTo>
                      <a:pt x="5343" y="19682"/>
                      <a:pt x="4147" y="21600"/>
                      <a:pt x="2672" y="21600"/>
                    </a:cubicBezTo>
                    <a:cubicBezTo>
                      <a:pt x="1197" y="21600"/>
                      <a:pt x="0" y="19682"/>
                      <a:pt x="0" y="17316"/>
                    </a:cubicBezTo>
                    <a:cubicBezTo>
                      <a:pt x="0" y="12691"/>
                      <a:pt x="1123" y="8343"/>
                      <a:pt x="3163" y="5072"/>
                    </a:cubicBezTo>
                    <a:cubicBezTo>
                      <a:pt x="5204" y="1801"/>
                      <a:pt x="7915" y="0"/>
                      <a:pt x="10800" y="0"/>
                    </a:cubicBezTo>
                    <a:cubicBezTo>
                      <a:pt x="13685" y="0"/>
                      <a:pt x="16397" y="1801"/>
                      <a:pt x="18437" y="5072"/>
                    </a:cubicBezTo>
                    <a:cubicBezTo>
                      <a:pt x="20477" y="8343"/>
                      <a:pt x="21600" y="12691"/>
                      <a:pt x="21600" y="17316"/>
                    </a:cubicBezTo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241" name="Shape 241"/>
              <p:cNvSpPr/>
              <p:nvPr/>
            </p:nvSpPr>
            <p:spPr>
              <a:xfrm>
                <a:off x="0" y="105200"/>
                <a:ext cx="273528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003" y="6600"/>
                    </a:moveTo>
                    <a:cubicBezTo>
                      <a:pt x="17003" y="3730"/>
                      <a:pt x="18459" y="1393"/>
                      <a:pt x="20250" y="1393"/>
                    </a:cubicBezTo>
                    <a:cubicBezTo>
                      <a:pt x="20499" y="1393"/>
                      <a:pt x="20740" y="1442"/>
                      <a:pt x="20972" y="1527"/>
                    </a:cubicBezTo>
                    <a:cubicBezTo>
                      <a:pt x="20482" y="594"/>
                      <a:pt x="19749" y="0"/>
                      <a:pt x="18928" y="0"/>
                    </a:cubicBezTo>
                    <a:cubicBezTo>
                      <a:pt x="17453" y="0"/>
                      <a:pt x="16257" y="1918"/>
                      <a:pt x="16257" y="4284"/>
                    </a:cubicBezTo>
                    <a:cubicBezTo>
                      <a:pt x="16257" y="6254"/>
                      <a:pt x="15844" y="8067"/>
                      <a:pt x="15156" y="9532"/>
                    </a:cubicBezTo>
                    <a:cubicBezTo>
                      <a:pt x="16156" y="9547"/>
                      <a:pt x="16966" y="10855"/>
                      <a:pt x="16966" y="12461"/>
                    </a:cubicBezTo>
                    <a:cubicBezTo>
                      <a:pt x="16966" y="14077"/>
                      <a:pt x="16146" y="15392"/>
                      <a:pt x="15138" y="15392"/>
                    </a:cubicBezTo>
                    <a:cubicBezTo>
                      <a:pt x="14130" y="15392"/>
                      <a:pt x="13310" y="14077"/>
                      <a:pt x="13310" y="12461"/>
                    </a:cubicBezTo>
                    <a:cubicBezTo>
                      <a:pt x="13310" y="12313"/>
                      <a:pt x="13319" y="12169"/>
                      <a:pt x="13333" y="12027"/>
                    </a:cubicBezTo>
                    <a:cubicBezTo>
                      <a:pt x="12575" y="12667"/>
                      <a:pt x="11714" y="13033"/>
                      <a:pt x="10800" y="13033"/>
                    </a:cubicBezTo>
                    <a:cubicBezTo>
                      <a:pt x="9907" y="13033"/>
                      <a:pt x="9065" y="12681"/>
                      <a:pt x="8321" y="12068"/>
                    </a:cubicBezTo>
                    <a:cubicBezTo>
                      <a:pt x="8331" y="12197"/>
                      <a:pt x="8339" y="12327"/>
                      <a:pt x="8339" y="12461"/>
                    </a:cubicBezTo>
                    <a:cubicBezTo>
                      <a:pt x="8339" y="14077"/>
                      <a:pt x="7519" y="15392"/>
                      <a:pt x="6511" y="15392"/>
                    </a:cubicBezTo>
                    <a:cubicBezTo>
                      <a:pt x="5503" y="15392"/>
                      <a:pt x="4683" y="14077"/>
                      <a:pt x="4683" y="12461"/>
                    </a:cubicBezTo>
                    <a:cubicBezTo>
                      <a:pt x="4683" y="10880"/>
                      <a:pt x="5468" y="9591"/>
                      <a:pt x="6446" y="9535"/>
                    </a:cubicBezTo>
                    <a:cubicBezTo>
                      <a:pt x="5757" y="8071"/>
                      <a:pt x="5343" y="6255"/>
                      <a:pt x="5343" y="4284"/>
                    </a:cubicBezTo>
                    <a:cubicBezTo>
                      <a:pt x="5343" y="1918"/>
                      <a:pt x="4147" y="0"/>
                      <a:pt x="2671" y="0"/>
                    </a:cubicBezTo>
                    <a:cubicBezTo>
                      <a:pt x="1843" y="0"/>
                      <a:pt x="1103" y="605"/>
                      <a:pt x="613" y="1554"/>
                    </a:cubicBezTo>
                    <a:cubicBezTo>
                      <a:pt x="865" y="1453"/>
                      <a:pt x="1127" y="1393"/>
                      <a:pt x="1399" y="1393"/>
                    </a:cubicBezTo>
                    <a:cubicBezTo>
                      <a:pt x="3190" y="1393"/>
                      <a:pt x="4646" y="3730"/>
                      <a:pt x="4646" y="6600"/>
                    </a:cubicBezTo>
                    <a:cubicBezTo>
                      <a:pt x="4646" y="9472"/>
                      <a:pt x="3190" y="11808"/>
                      <a:pt x="1399" y="11808"/>
                    </a:cubicBezTo>
                    <a:cubicBezTo>
                      <a:pt x="1284" y="11808"/>
                      <a:pt x="1171" y="11799"/>
                      <a:pt x="1060" y="11780"/>
                    </a:cubicBezTo>
                    <a:cubicBezTo>
                      <a:pt x="1581" y="13519"/>
                      <a:pt x="2287" y="15123"/>
                      <a:pt x="3163" y="16528"/>
                    </a:cubicBezTo>
                    <a:cubicBezTo>
                      <a:pt x="4357" y="18443"/>
                      <a:pt x="5783" y="19849"/>
                      <a:pt x="7337" y="20690"/>
                    </a:cubicBezTo>
                    <a:cubicBezTo>
                      <a:pt x="7583" y="17880"/>
                      <a:pt x="9088" y="15708"/>
                      <a:pt x="10908" y="15708"/>
                    </a:cubicBezTo>
                    <a:cubicBezTo>
                      <a:pt x="12703" y="15708"/>
                      <a:pt x="14192" y="17823"/>
                      <a:pt x="14467" y="20580"/>
                    </a:cubicBezTo>
                    <a:cubicBezTo>
                      <a:pt x="15943" y="19728"/>
                      <a:pt x="17295" y="18359"/>
                      <a:pt x="18437" y="16528"/>
                    </a:cubicBezTo>
                    <a:cubicBezTo>
                      <a:pt x="19312" y="15125"/>
                      <a:pt x="20017" y="13522"/>
                      <a:pt x="20539" y="11785"/>
                    </a:cubicBezTo>
                    <a:cubicBezTo>
                      <a:pt x="20444" y="11799"/>
                      <a:pt x="20348" y="11808"/>
                      <a:pt x="20250" y="11808"/>
                    </a:cubicBezTo>
                    <a:cubicBezTo>
                      <a:pt x="18459" y="11808"/>
                      <a:pt x="17003" y="9472"/>
                      <a:pt x="17003" y="6600"/>
                    </a:cubicBezTo>
                    <a:close/>
                    <a:moveTo>
                      <a:pt x="21563" y="3598"/>
                    </a:moveTo>
                    <a:cubicBezTo>
                      <a:pt x="21191" y="3178"/>
                      <a:pt x="20738" y="2930"/>
                      <a:pt x="20250" y="2930"/>
                    </a:cubicBezTo>
                    <a:cubicBezTo>
                      <a:pt x="18988" y="2930"/>
                      <a:pt x="17961" y="4577"/>
                      <a:pt x="17961" y="6600"/>
                    </a:cubicBezTo>
                    <a:cubicBezTo>
                      <a:pt x="17961" y="8625"/>
                      <a:pt x="18988" y="10271"/>
                      <a:pt x="20250" y="10271"/>
                    </a:cubicBezTo>
                    <a:cubicBezTo>
                      <a:pt x="20507" y="10271"/>
                      <a:pt x="20753" y="10200"/>
                      <a:pt x="20983" y="10075"/>
                    </a:cubicBezTo>
                    <a:cubicBezTo>
                      <a:pt x="21388" y="8239"/>
                      <a:pt x="21600" y="6288"/>
                      <a:pt x="21600" y="4284"/>
                    </a:cubicBezTo>
                    <a:cubicBezTo>
                      <a:pt x="21600" y="4049"/>
                      <a:pt x="21585" y="3822"/>
                      <a:pt x="21563" y="3598"/>
                    </a:cubicBezTo>
                    <a:close/>
                    <a:moveTo>
                      <a:pt x="3688" y="6600"/>
                    </a:moveTo>
                    <a:cubicBezTo>
                      <a:pt x="3688" y="4577"/>
                      <a:pt x="2661" y="2930"/>
                      <a:pt x="1399" y="2930"/>
                    </a:cubicBezTo>
                    <a:cubicBezTo>
                      <a:pt x="886" y="2930"/>
                      <a:pt x="413" y="3205"/>
                      <a:pt x="31" y="3664"/>
                    </a:cubicBezTo>
                    <a:cubicBezTo>
                      <a:pt x="13" y="3867"/>
                      <a:pt x="0" y="4073"/>
                      <a:pt x="0" y="4284"/>
                    </a:cubicBezTo>
                    <a:cubicBezTo>
                      <a:pt x="0" y="6276"/>
                      <a:pt x="210" y="8216"/>
                      <a:pt x="610" y="10042"/>
                    </a:cubicBezTo>
                    <a:cubicBezTo>
                      <a:pt x="856" y="10188"/>
                      <a:pt x="1121" y="10271"/>
                      <a:pt x="1399" y="10271"/>
                    </a:cubicBezTo>
                    <a:cubicBezTo>
                      <a:pt x="2661" y="10271"/>
                      <a:pt x="3688" y="8625"/>
                      <a:pt x="3688" y="6600"/>
                    </a:cubicBezTo>
                    <a:close/>
                    <a:moveTo>
                      <a:pt x="5642" y="12461"/>
                    </a:moveTo>
                    <a:cubicBezTo>
                      <a:pt x="5642" y="13229"/>
                      <a:pt x="6032" y="13855"/>
                      <a:pt x="6511" y="13855"/>
                    </a:cubicBezTo>
                    <a:cubicBezTo>
                      <a:pt x="6991" y="13855"/>
                      <a:pt x="7380" y="13229"/>
                      <a:pt x="7380" y="12461"/>
                    </a:cubicBezTo>
                    <a:cubicBezTo>
                      <a:pt x="7380" y="11693"/>
                      <a:pt x="6991" y="11067"/>
                      <a:pt x="6511" y="11067"/>
                    </a:cubicBezTo>
                    <a:cubicBezTo>
                      <a:pt x="6032" y="11067"/>
                      <a:pt x="5642" y="11693"/>
                      <a:pt x="5642" y="12461"/>
                    </a:cubicBezTo>
                    <a:close/>
                    <a:moveTo>
                      <a:pt x="15138" y="13855"/>
                    </a:moveTo>
                    <a:cubicBezTo>
                      <a:pt x="15617" y="13855"/>
                      <a:pt x="16007" y="13229"/>
                      <a:pt x="16007" y="12461"/>
                    </a:cubicBezTo>
                    <a:cubicBezTo>
                      <a:pt x="16007" y="11693"/>
                      <a:pt x="15617" y="11067"/>
                      <a:pt x="15138" y="11067"/>
                    </a:cubicBezTo>
                    <a:cubicBezTo>
                      <a:pt x="14659" y="11067"/>
                      <a:pt x="14269" y="11693"/>
                      <a:pt x="14269" y="12461"/>
                    </a:cubicBezTo>
                    <a:cubicBezTo>
                      <a:pt x="14269" y="13229"/>
                      <a:pt x="14659" y="13855"/>
                      <a:pt x="15138" y="13855"/>
                    </a:cubicBezTo>
                    <a:close/>
                    <a:moveTo>
                      <a:pt x="10908" y="17245"/>
                    </a:moveTo>
                    <a:cubicBezTo>
                      <a:pt x="9525" y="17245"/>
                      <a:pt x="8387" y="18952"/>
                      <a:pt x="8268" y="21121"/>
                    </a:cubicBezTo>
                    <a:cubicBezTo>
                      <a:pt x="9088" y="21435"/>
                      <a:pt x="9936" y="21600"/>
                      <a:pt x="10800" y="21600"/>
                    </a:cubicBezTo>
                    <a:cubicBezTo>
                      <a:pt x="11738" y="21600"/>
                      <a:pt x="12658" y="21406"/>
                      <a:pt x="13542" y="21036"/>
                    </a:cubicBezTo>
                    <a:cubicBezTo>
                      <a:pt x="13399" y="18908"/>
                      <a:pt x="12273" y="17245"/>
                      <a:pt x="10908" y="1724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246" name="Group 246"/>
            <p:cNvGrpSpPr/>
            <p:nvPr/>
          </p:nvGrpSpPr>
          <p:grpSpPr>
            <a:xfrm>
              <a:off x="451491" y="-1"/>
              <a:ext cx="1288331" cy="397313"/>
              <a:chOff x="0" y="0"/>
              <a:chExt cx="1288330" cy="397311"/>
            </a:xfrm>
          </p:grpSpPr>
          <p:sp>
            <p:nvSpPr>
              <p:cNvPr id="243" name="Shape 243"/>
              <p:cNvSpPr/>
              <p:nvPr/>
            </p:nvSpPr>
            <p:spPr>
              <a:xfrm>
                <a:off x="0" y="0"/>
                <a:ext cx="1288331" cy="267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09" y="0"/>
                    </a:moveTo>
                    <a:cubicBezTo>
                      <a:pt x="11534" y="0"/>
                      <a:pt x="11413" y="501"/>
                      <a:pt x="11413" y="1340"/>
                    </a:cubicBezTo>
                    <a:cubicBezTo>
                      <a:pt x="11413" y="2179"/>
                      <a:pt x="11534" y="2681"/>
                      <a:pt x="11709" y="2681"/>
                    </a:cubicBezTo>
                    <a:lnTo>
                      <a:pt x="12014" y="2681"/>
                    </a:lnTo>
                    <a:lnTo>
                      <a:pt x="12014" y="18319"/>
                    </a:lnTo>
                    <a:lnTo>
                      <a:pt x="11709" y="18319"/>
                    </a:lnTo>
                    <a:cubicBezTo>
                      <a:pt x="11534" y="18319"/>
                      <a:pt x="11413" y="18820"/>
                      <a:pt x="11413" y="19659"/>
                    </a:cubicBezTo>
                    <a:cubicBezTo>
                      <a:pt x="11413" y="20498"/>
                      <a:pt x="11534" y="21000"/>
                      <a:pt x="11709" y="21000"/>
                    </a:cubicBezTo>
                    <a:lnTo>
                      <a:pt x="12960" y="21000"/>
                    </a:lnTo>
                    <a:cubicBezTo>
                      <a:pt x="13134" y="21000"/>
                      <a:pt x="13256" y="20498"/>
                      <a:pt x="13256" y="19659"/>
                    </a:cubicBezTo>
                    <a:cubicBezTo>
                      <a:pt x="13256" y="18820"/>
                      <a:pt x="13134" y="18319"/>
                      <a:pt x="12960" y="18319"/>
                    </a:cubicBezTo>
                    <a:lnTo>
                      <a:pt x="12571" y="18319"/>
                    </a:lnTo>
                    <a:lnTo>
                      <a:pt x="12571" y="2681"/>
                    </a:lnTo>
                    <a:lnTo>
                      <a:pt x="13613" y="2681"/>
                    </a:lnTo>
                    <a:cubicBezTo>
                      <a:pt x="13871" y="2681"/>
                      <a:pt x="14055" y="3073"/>
                      <a:pt x="14179" y="3686"/>
                    </a:cubicBezTo>
                    <a:cubicBezTo>
                      <a:pt x="14303" y="4297"/>
                      <a:pt x="14368" y="5355"/>
                      <a:pt x="14368" y="6730"/>
                    </a:cubicBezTo>
                    <a:cubicBezTo>
                      <a:pt x="14368" y="8105"/>
                      <a:pt x="14303" y="9163"/>
                      <a:pt x="14179" y="9774"/>
                    </a:cubicBezTo>
                    <a:cubicBezTo>
                      <a:pt x="14055" y="10387"/>
                      <a:pt x="13871" y="10723"/>
                      <a:pt x="13613" y="10723"/>
                    </a:cubicBezTo>
                    <a:lnTo>
                      <a:pt x="13123" y="10723"/>
                    </a:lnTo>
                    <a:cubicBezTo>
                      <a:pt x="12948" y="10723"/>
                      <a:pt x="12826" y="11225"/>
                      <a:pt x="12826" y="12064"/>
                    </a:cubicBezTo>
                    <a:cubicBezTo>
                      <a:pt x="12826" y="12903"/>
                      <a:pt x="12948" y="13404"/>
                      <a:pt x="13123" y="13404"/>
                    </a:cubicBezTo>
                    <a:lnTo>
                      <a:pt x="13613" y="13404"/>
                    </a:lnTo>
                    <a:cubicBezTo>
                      <a:pt x="14043" y="13404"/>
                      <a:pt x="14378" y="12863"/>
                      <a:pt x="14612" y="11673"/>
                    </a:cubicBezTo>
                    <a:cubicBezTo>
                      <a:pt x="14842" y="10498"/>
                      <a:pt x="14960" y="8860"/>
                      <a:pt x="14960" y="6744"/>
                    </a:cubicBezTo>
                    <a:cubicBezTo>
                      <a:pt x="14960" y="4628"/>
                      <a:pt x="14842" y="2962"/>
                      <a:pt x="14612" y="1787"/>
                    </a:cubicBezTo>
                    <a:cubicBezTo>
                      <a:pt x="14378" y="597"/>
                      <a:pt x="14043" y="0"/>
                      <a:pt x="13613" y="0"/>
                    </a:cubicBezTo>
                    <a:lnTo>
                      <a:pt x="11709" y="0"/>
                    </a:lnTo>
                    <a:close/>
                    <a:moveTo>
                      <a:pt x="84" y="2052"/>
                    </a:moveTo>
                    <a:cubicBezTo>
                      <a:pt x="27" y="2052"/>
                      <a:pt x="0" y="2199"/>
                      <a:pt x="0" y="2471"/>
                    </a:cubicBezTo>
                    <a:cubicBezTo>
                      <a:pt x="0" y="2746"/>
                      <a:pt x="27" y="2876"/>
                      <a:pt x="84" y="2876"/>
                    </a:cubicBezTo>
                    <a:lnTo>
                      <a:pt x="482" y="2876"/>
                    </a:lnTo>
                    <a:cubicBezTo>
                      <a:pt x="539" y="2876"/>
                      <a:pt x="569" y="3009"/>
                      <a:pt x="569" y="3281"/>
                    </a:cubicBezTo>
                    <a:lnTo>
                      <a:pt x="569" y="19952"/>
                    </a:lnTo>
                    <a:cubicBezTo>
                      <a:pt x="569" y="20226"/>
                      <a:pt x="539" y="20357"/>
                      <a:pt x="482" y="20357"/>
                    </a:cubicBezTo>
                    <a:lnTo>
                      <a:pt x="84" y="20357"/>
                    </a:lnTo>
                    <a:cubicBezTo>
                      <a:pt x="27" y="20357"/>
                      <a:pt x="0" y="20490"/>
                      <a:pt x="0" y="20762"/>
                    </a:cubicBezTo>
                    <a:cubicBezTo>
                      <a:pt x="0" y="21036"/>
                      <a:pt x="27" y="21181"/>
                      <a:pt x="84" y="21181"/>
                    </a:cubicBezTo>
                    <a:lnTo>
                      <a:pt x="1335" y="21181"/>
                    </a:lnTo>
                    <a:cubicBezTo>
                      <a:pt x="1393" y="21181"/>
                      <a:pt x="1420" y="21036"/>
                      <a:pt x="1420" y="20762"/>
                    </a:cubicBezTo>
                    <a:cubicBezTo>
                      <a:pt x="1420" y="20490"/>
                      <a:pt x="1393" y="20357"/>
                      <a:pt x="1335" y="20357"/>
                    </a:cubicBezTo>
                    <a:lnTo>
                      <a:pt x="825" y="20357"/>
                    </a:lnTo>
                    <a:cubicBezTo>
                      <a:pt x="768" y="20357"/>
                      <a:pt x="737" y="20226"/>
                      <a:pt x="737" y="19952"/>
                    </a:cubicBezTo>
                    <a:lnTo>
                      <a:pt x="737" y="3965"/>
                    </a:lnTo>
                    <a:cubicBezTo>
                      <a:pt x="737" y="3820"/>
                      <a:pt x="744" y="3750"/>
                      <a:pt x="755" y="3742"/>
                    </a:cubicBezTo>
                    <a:cubicBezTo>
                      <a:pt x="766" y="3733"/>
                      <a:pt x="776" y="3753"/>
                      <a:pt x="784" y="3826"/>
                    </a:cubicBezTo>
                    <a:lnTo>
                      <a:pt x="2375" y="20762"/>
                    </a:lnTo>
                    <a:cubicBezTo>
                      <a:pt x="2401" y="21036"/>
                      <a:pt x="2443" y="21181"/>
                      <a:pt x="2500" y="21181"/>
                    </a:cubicBezTo>
                    <a:cubicBezTo>
                      <a:pt x="2557" y="21181"/>
                      <a:pt x="2598" y="21036"/>
                      <a:pt x="2625" y="20762"/>
                    </a:cubicBezTo>
                    <a:lnTo>
                      <a:pt x="4215" y="3826"/>
                    </a:lnTo>
                    <a:cubicBezTo>
                      <a:pt x="4223" y="3753"/>
                      <a:pt x="4233" y="3733"/>
                      <a:pt x="4245" y="3742"/>
                    </a:cubicBezTo>
                    <a:cubicBezTo>
                      <a:pt x="4256" y="3750"/>
                      <a:pt x="4259" y="3820"/>
                      <a:pt x="4259" y="3965"/>
                    </a:cubicBezTo>
                    <a:lnTo>
                      <a:pt x="4259" y="19952"/>
                    </a:lnTo>
                    <a:cubicBezTo>
                      <a:pt x="4259" y="20226"/>
                      <a:pt x="4231" y="20357"/>
                      <a:pt x="4175" y="20357"/>
                    </a:cubicBezTo>
                    <a:lnTo>
                      <a:pt x="3664" y="20357"/>
                    </a:lnTo>
                    <a:cubicBezTo>
                      <a:pt x="3607" y="20357"/>
                      <a:pt x="3580" y="20490"/>
                      <a:pt x="3580" y="20762"/>
                    </a:cubicBezTo>
                    <a:cubicBezTo>
                      <a:pt x="3580" y="21036"/>
                      <a:pt x="3607" y="21181"/>
                      <a:pt x="3664" y="21181"/>
                    </a:cubicBezTo>
                    <a:lnTo>
                      <a:pt x="4912" y="21181"/>
                    </a:lnTo>
                    <a:cubicBezTo>
                      <a:pt x="4969" y="21181"/>
                      <a:pt x="4999" y="21036"/>
                      <a:pt x="4999" y="20762"/>
                    </a:cubicBezTo>
                    <a:cubicBezTo>
                      <a:pt x="4999" y="20490"/>
                      <a:pt x="4969" y="20357"/>
                      <a:pt x="4912" y="20357"/>
                    </a:cubicBezTo>
                    <a:lnTo>
                      <a:pt x="4517" y="20357"/>
                    </a:lnTo>
                    <a:cubicBezTo>
                      <a:pt x="4460" y="20357"/>
                      <a:pt x="4430" y="20226"/>
                      <a:pt x="4430" y="19952"/>
                    </a:cubicBezTo>
                    <a:lnTo>
                      <a:pt x="4430" y="3281"/>
                    </a:lnTo>
                    <a:cubicBezTo>
                      <a:pt x="4430" y="3009"/>
                      <a:pt x="4460" y="2876"/>
                      <a:pt x="4517" y="2876"/>
                    </a:cubicBezTo>
                    <a:lnTo>
                      <a:pt x="4912" y="2876"/>
                    </a:lnTo>
                    <a:cubicBezTo>
                      <a:pt x="4969" y="2876"/>
                      <a:pt x="4999" y="2746"/>
                      <a:pt x="4999" y="2471"/>
                    </a:cubicBezTo>
                    <a:cubicBezTo>
                      <a:pt x="4999" y="2199"/>
                      <a:pt x="4969" y="2052"/>
                      <a:pt x="4912" y="2052"/>
                    </a:cubicBezTo>
                    <a:lnTo>
                      <a:pt x="4288" y="2052"/>
                    </a:lnTo>
                    <a:cubicBezTo>
                      <a:pt x="4246" y="2052"/>
                      <a:pt x="4216" y="2090"/>
                      <a:pt x="4195" y="2164"/>
                    </a:cubicBezTo>
                    <a:cubicBezTo>
                      <a:pt x="4174" y="2235"/>
                      <a:pt x="4157" y="2344"/>
                      <a:pt x="4146" y="2471"/>
                    </a:cubicBezTo>
                    <a:lnTo>
                      <a:pt x="2555" y="19408"/>
                    </a:lnTo>
                    <a:cubicBezTo>
                      <a:pt x="2517" y="19790"/>
                      <a:pt x="2479" y="19790"/>
                      <a:pt x="2442" y="19408"/>
                    </a:cubicBezTo>
                    <a:lnTo>
                      <a:pt x="851" y="2471"/>
                    </a:lnTo>
                    <a:cubicBezTo>
                      <a:pt x="839" y="2344"/>
                      <a:pt x="825" y="2235"/>
                      <a:pt x="804" y="2164"/>
                    </a:cubicBezTo>
                    <a:cubicBezTo>
                      <a:pt x="783" y="2090"/>
                      <a:pt x="753" y="2052"/>
                      <a:pt x="711" y="2052"/>
                    </a:cubicBezTo>
                    <a:lnTo>
                      <a:pt x="84" y="2052"/>
                    </a:lnTo>
                    <a:close/>
                    <a:moveTo>
                      <a:pt x="17277" y="5222"/>
                    </a:moveTo>
                    <a:cubicBezTo>
                      <a:pt x="17138" y="5222"/>
                      <a:pt x="17008" y="5330"/>
                      <a:pt x="16885" y="5557"/>
                    </a:cubicBezTo>
                    <a:cubicBezTo>
                      <a:pt x="16772" y="5765"/>
                      <a:pt x="16666" y="6030"/>
                      <a:pt x="16575" y="6325"/>
                    </a:cubicBezTo>
                    <a:cubicBezTo>
                      <a:pt x="16535" y="6450"/>
                      <a:pt x="16500" y="6511"/>
                      <a:pt x="16464" y="6646"/>
                    </a:cubicBezTo>
                    <a:cubicBezTo>
                      <a:pt x="16446" y="5920"/>
                      <a:pt x="16331" y="5362"/>
                      <a:pt x="16171" y="5362"/>
                    </a:cubicBezTo>
                    <a:lnTo>
                      <a:pt x="15602" y="5362"/>
                    </a:lnTo>
                    <a:cubicBezTo>
                      <a:pt x="15427" y="5362"/>
                      <a:pt x="15306" y="6087"/>
                      <a:pt x="15306" y="6925"/>
                    </a:cubicBezTo>
                    <a:cubicBezTo>
                      <a:pt x="15306" y="7764"/>
                      <a:pt x="15427" y="8489"/>
                      <a:pt x="15602" y="8489"/>
                    </a:cubicBezTo>
                    <a:lnTo>
                      <a:pt x="15915" y="8489"/>
                    </a:lnTo>
                    <a:lnTo>
                      <a:pt x="15915" y="18319"/>
                    </a:lnTo>
                    <a:lnTo>
                      <a:pt x="15602" y="18319"/>
                    </a:lnTo>
                    <a:cubicBezTo>
                      <a:pt x="15427" y="18319"/>
                      <a:pt x="15306" y="18820"/>
                      <a:pt x="15306" y="19659"/>
                    </a:cubicBezTo>
                    <a:cubicBezTo>
                      <a:pt x="15306" y="20498"/>
                      <a:pt x="15427" y="21000"/>
                      <a:pt x="15602" y="21000"/>
                    </a:cubicBezTo>
                    <a:lnTo>
                      <a:pt x="16795" y="21000"/>
                    </a:lnTo>
                    <a:cubicBezTo>
                      <a:pt x="16970" y="21000"/>
                      <a:pt x="17091" y="20498"/>
                      <a:pt x="17091" y="19659"/>
                    </a:cubicBezTo>
                    <a:cubicBezTo>
                      <a:pt x="17091" y="18820"/>
                      <a:pt x="16970" y="18319"/>
                      <a:pt x="16795" y="18319"/>
                    </a:cubicBezTo>
                    <a:lnTo>
                      <a:pt x="16473" y="18319"/>
                    </a:lnTo>
                    <a:lnTo>
                      <a:pt x="16473" y="11030"/>
                    </a:lnTo>
                    <a:cubicBezTo>
                      <a:pt x="16566" y="10507"/>
                      <a:pt x="16612" y="10028"/>
                      <a:pt x="16694" y="9592"/>
                    </a:cubicBezTo>
                    <a:cubicBezTo>
                      <a:pt x="16767" y="9192"/>
                      <a:pt x="16859" y="8819"/>
                      <a:pt x="16966" y="8489"/>
                    </a:cubicBezTo>
                    <a:cubicBezTo>
                      <a:pt x="17058" y="8210"/>
                      <a:pt x="17161" y="8070"/>
                      <a:pt x="17280" y="8070"/>
                    </a:cubicBezTo>
                    <a:cubicBezTo>
                      <a:pt x="17441" y="8070"/>
                      <a:pt x="17555" y="8252"/>
                      <a:pt x="17634" y="8615"/>
                    </a:cubicBezTo>
                    <a:cubicBezTo>
                      <a:pt x="17712" y="8970"/>
                      <a:pt x="17747" y="9386"/>
                      <a:pt x="17747" y="9927"/>
                    </a:cubicBezTo>
                    <a:cubicBezTo>
                      <a:pt x="17747" y="10766"/>
                      <a:pt x="17869" y="11352"/>
                      <a:pt x="18044" y="11352"/>
                    </a:cubicBezTo>
                    <a:cubicBezTo>
                      <a:pt x="18218" y="11352"/>
                      <a:pt x="18343" y="10766"/>
                      <a:pt x="18343" y="9927"/>
                    </a:cubicBezTo>
                    <a:cubicBezTo>
                      <a:pt x="18343" y="9289"/>
                      <a:pt x="18318" y="8677"/>
                      <a:pt x="18270" y="8112"/>
                    </a:cubicBezTo>
                    <a:cubicBezTo>
                      <a:pt x="18221" y="7535"/>
                      <a:pt x="18148" y="7015"/>
                      <a:pt x="18052" y="6576"/>
                    </a:cubicBezTo>
                    <a:cubicBezTo>
                      <a:pt x="17958" y="6147"/>
                      <a:pt x="17845" y="5808"/>
                      <a:pt x="17715" y="5571"/>
                    </a:cubicBezTo>
                    <a:cubicBezTo>
                      <a:pt x="17587" y="5335"/>
                      <a:pt x="17438" y="5222"/>
                      <a:pt x="17277" y="5222"/>
                    </a:cubicBezTo>
                    <a:close/>
                    <a:moveTo>
                      <a:pt x="19997" y="5362"/>
                    </a:moveTo>
                    <a:cubicBezTo>
                      <a:pt x="19767" y="5362"/>
                      <a:pt x="19548" y="5565"/>
                      <a:pt x="19350" y="5962"/>
                    </a:cubicBezTo>
                    <a:cubicBezTo>
                      <a:pt x="19151" y="6362"/>
                      <a:pt x="18980" y="6931"/>
                      <a:pt x="18839" y="7651"/>
                    </a:cubicBezTo>
                    <a:cubicBezTo>
                      <a:pt x="18699" y="8366"/>
                      <a:pt x="18589" y="9238"/>
                      <a:pt x="18511" y="10235"/>
                    </a:cubicBezTo>
                    <a:cubicBezTo>
                      <a:pt x="18434" y="11218"/>
                      <a:pt x="18395" y="12313"/>
                      <a:pt x="18395" y="13488"/>
                    </a:cubicBezTo>
                    <a:cubicBezTo>
                      <a:pt x="18395" y="14662"/>
                      <a:pt x="18434" y="15744"/>
                      <a:pt x="18511" y="16727"/>
                    </a:cubicBezTo>
                    <a:cubicBezTo>
                      <a:pt x="18589" y="17724"/>
                      <a:pt x="18699" y="18597"/>
                      <a:pt x="18839" y="19310"/>
                    </a:cubicBezTo>
                    <a:cubicBezTo>
                      <a:pt x="18980" y="20031"/>
                      <a:pt x="19150" y="20599"/>
                      <a:pt x="19350" y="21000"/>
                    </a:cubicBezTo>
                    <a:cubicBezTo>
                      <a:pt x="19547" y="21396"/>
                      <a:pt x="19765" y="21600"/>
                      <a:pt x="19997" y="21600"/>
                    </a:cubicBezTo>
                    <a:cubicBezTo>
                      <a:pt x="20229" y="21600"/>
                      <a:pt x="20448" y="21396"/>
                      <a:pt x="20645" y="21000"/>
                    </a:cubicBezTo>
                    <a:cubicBezTo>
                      <a:pt x="20845" y="20599"/>
                      <a:pt x="21016" y="20029"/>
                      <a:pt x="21156" y="19310"/>
                    </a:cubicBezTo>
                    <a:cubicBezTo>
                      <a:pt x="21296" y="18595"/>
                      <a:pt x="21406" y="17723"/>
                      <a:pt x="21484" y="16727"/>
                    </a:cubicBezTo>
                    <a:cubicBezTo>
                      <a:pt x="21561" y="15742"/>
                      <a:pt x="21600" y="14661"/>
                      <a:pt x="21600" y="13488"/>
                    </a:cubicBezTo>
                    <a:cubicBezTo>
                      <a:pt x="21600" y="12314"/>
                      <a:pt x="21561" y="11220"/>
                      <a:pt x="21484" y="10235"/>
                    </a:cubicBezTo>
                    <a:cubicBezTo>
                      <a:pt x="21406" y="9238"/>
                      <a:pt x="21296" y="8367"/>
                      <a:pt x="21156" y="7651"/>
                    </a:cubicBezTo>
                    <a:cubicBezTo>
                      <a:pt x="21015" y="6931"/>
                      <a:pt x="20844" y="6363"/>
                      <a:pt x="20645" y="5962"/>
                    </a:cubicBezTo>
                    <a:cubicBezTo>
                      <a:pt x="20447" y="5565"/>
                      <a:pt x="20228" y="5362"/>
                      <a:pt x="19997" y="5362"/>
                    </a:cubicBezTo>
                    <a:close/>
                    <a:moveTo>
                      <a:pt x="6312" y="7247"/>
                    </a:moveTo>
                    <a:cubicBezTo>
                      <a:pt x="6187" y="7247"/>
                      <a:pt x="6067" y="7329"/>
                      <a:pt x="5957" y="7484"/>
                    </a:cubicBezTo>
                    <a:cubicBezTo>
                      <a:pt x="5847" y="7638"/>
                      <a:pt x="5751" y="7829"/>
                      <a:pt x="5664" y="8056"/>
                    </a:cubicBezTo>
                    <a:cubicBezTo>
                      <a:pt x="5577" y="8285"/>
                      <a:pt x="5498" y="8541"/>
                      <a:pt x="5432" y="8824"/>
                    </a:cubicBezTo>
                    <a:cubicBezTo>
                      <a:pt x="5365" y="9106"/>
                      <a:pt x="5314" y="9365"/>
                      <a:pt x="5272" y="9620"/>
                    </a:cubicBezTo>
                    <a:cubicBezTo>
                      <a:pt x="5238" y="9838"/>
                      <a:pt x="5244" y="10029"/>
                      <a:pt x="5290" y="10193"/>
                    </a:cubicBezTo>
                    <a:cubicBezTo>
                      <a:pt x="5335" y="10356"/>
                      <a:pt x="5375" y="10327"/>
                      <a:pt x="5409" y="10109"/>
                    </a:cubicBezTo>
                    <a:cubicBezTo>
                      <a:pt x="5443" y="9891"/>
                      <a:pt x="5487" y="9663"/>
                      <a:pt x="5542" y="9425"/>
                    </a:cubicBezTo>
                    <a:cubicBezTo>
                      <a:pt x="5597" y="9190"/>
                      <a:pt x="5660" y="8983"/>
                      <a:pt x="5734" y="8782"/>
                    </a:cubicBezTo>
                    <a:cubicBezTo>
                      <a:pt x="5808" y="8583"/>
                      <a:pt x="5892" y="8404"/>
                      <a:pt x="5986" y="8266"/>
                    </a:cubicBezTo>
                    <a:cubicBezTo>
                      <a:pt x="6081" y="8129"/>
                      <a:pt x="6190" y="8070"/>
                      <a:pt x="6312" y="8070"/>
                    </a:cubicBezTo>
                    <a:cubicBezTo>
                      <a:pt x="6448" y="8070"/>
                      <a:pt x="6570" y="8159"/>
                      <a:pt x="6680" y="8350"/>
                    </a:cubicBezTo>
                    <a:cubicBezTo>
                      <a:pt x="6790" y="8540"/>
                      <a:pt x="6883" y="8807"/>
                      <a:pt x="6959" y="9145"/>
                    </a:cubicBezTo>
                    <a:cubicBezTo>
                      <a:pt x="7035" y="9481"/>
                      <a:pt x="7091" y="9871"/>
                      <a:pt x="7133" y="10318"/>
                    </a:cubicBezTo>
                    <a:cubicBezTo>
                      <a:pt x="7175" y="10766"/>
                      <a:pt x="7197" y="11247"/>
                      <a:pt x="7197" y="11756"/>
                    </a:cubicBezTo>
                    <a:lnTo>
                      <a:pt x="7197" y="16950"/>
                    </a:lnTo>
                    <a:cubicBezTo>
                      <a:pt x="7118" y="17642"/>
                      <a:pt x="7021" y="18263"/>
                      <a:pt x="6907" y="18807"/>
                    </a:cubicBezTo>
                    <a:cubicBezTo>
                      <a:pt x="6808" y="19282"/>
                      <a:pt x="6690" y="19705"/>
                      <a:pt x="6550" y="20078"/>
                    </a:cubicBezTo>
                    <a:cubicBezTo>
                      <a:pt x="6410" y="20451"/>
                      <a:pt x="6248" y="20637"/>
                      <a:pt x="6062" y="20637"/>
                    </a:cubicBezTo>
                    <a:cubicBezTo>
                      <a:pt x="5778" y="20637"/>
                      <a:pt x="5565" y="20296"/>
                      <a:pt x="5423" y="19631"/>
                    </a:cubicBezTo>
                    <a:cubicBezTo>
                      <a:pt x="5281" y="18966"/>
                      <a:pt x="5208" y="18115"/>
                      <a:pt x="5208" y="17076"/>
                    </a:cubicBezTo>
                    <a:cubicBezTo>
                      <a:pt x="5208" y="16567"/>
                      <a:pt x="5227" y="16102"/>
                      <a:pt x="5264" y="15666"/>
                    </a:cubicBezTo>
                    <a:cubicBezTo>
                      <a:pt x="5299" y="15230"/>
                      <a:pt x="5355" y="14844"/>
                      <a:pt x="5435" y="14535"/>
                    </a:cubicBezTo>
                    <a:cubicBezTo>
                      <a:pt x="5514" y="14224"/>
                      <a:pt x="5615" y="13990"/>
                      <a:pt x="5737" y="13809"/>
                    </a:cubicBezTo>
                    <a:cubicBezTo>
                      <a:pt x="5858" y="13628"/>
                      <a:pt x="6005" y="13530"/>
                      <a:pt x="6175" y="13530"/>
                    </a:cubicBezTo>
                    <a:lnTo>
                      <a:pt x="6770" y="13530"/>
                    </a:lnTo>
                    <a:cubicBezTo>
                      <a:pt x="6827" y="13530"/>
                      <a:pt x="6857" y="13398"/>
                      <a:pt x="6857" y="13125"/>
                    </a:cubicBezTo>
                    <a:cubicBezTo>
                      <a:pt x="6857" y="12852"/>
                      <a:pt x="6827" y="12706"/>
                      <a:pt x="6770" y="12706"/>
                    </a:cubicBezTo>
                    <a:lnTo>
                      <a:pt x="6175" y="12706"/>
                    </a:lnTo>
                    <a:cubicBezTo>
                      <a:pt x="5990" y="12706"/>
                      <a:pt x="5825" y="12828"/>
                      <a:pt x="5685" y="13055"/>
                    </a:cubicBezTo>
                    <a:cubicBezTo>
                      <a:pt x="5544" y="13284"/>
                      <a:pt x="5427" y="13585"/>
                      <a:pt x="5330" y="13976"/>
                    </a:cubicBezTo>
                    <a:cubicBezTo>
                      <a:pt x="5234" y="14369"/>
                      <a:pt x="5162" y="14831"/>
                      <a:pt x="5113" y="15359"/>
                    </a:cubicBezTo>
                    <a:cubicBezTo>
                      <a:pt x="5063" y="15886"/>
                      <a:pt x="5037" y="16457"/>
                      <a:pt x="5037" y="17076"/>
                    </a:cubicBezTo>
                    <a:cubicBezTo>
                      <a:pt x="5037" y="17696"/>
                      <a:pt x="5059" y="18280"/>
                      <a:pt x="5101" y="18807"/>
                    </a:cubicBezTo>
                    <a:cubicBezTo>
                      <a:pt x="5143" y="19336"/>
                      <a:pt x="5204" y="19784"/>
                      <a:pt x="5290" y="20176"/>
                    </a:cubicBezTo>
                    <a:cubicBezTo>
                      <a:pt x="5375" y="20567"/>
                      <a:pt x="5483" y="20882"/>
                      <a:pt x="5612" y="21111"/>
                    </a:cubicBezTo>
                    <a:cubicBezTo>
                      <a:pt x="5741" y="21339"/>
                      <a:pt x="5892" y="21446"/>
                      <a:pt x="6062" y="21446"/>
                    </a:cubicBezTo>
                    <a:cubicBezTo>
                      <a:pt x="6198" y="21446"/>
                      <a:pt x="6322" y="21363"/>
                      <a:pt x="6434" y="21181"/>
                    </a:cubicBezTo>
                    <a:cubicBezTo>
                      <a:pt x="6545" y="21000"/>
                      <a:pt x="6646" y="20781"/>
                      <a:pt x="6735" y="20525"/>
                    </a:cubicBezTo>
                    <a:cubicBezTo>
                      <a:pt x="6824" y="20271"/>
                      <a:pt x="6899" y="19997"/>
                      <a:pt x="6962" y="19715"/>
                    </a:cubicBezTo>
                    <a:cubicBezTo>
                      <a:pt x="7024" y="19434"/>
                      <a:pt x="7073" y="19181"/>
                      <a:pt x="7107" y="18961"/>
                    </a:cubicBezTo>
                    <a:cubicBezTo>
                      <a:pt x="7122" y="18871"/>
                      <a:pt x="7134" y="18831"/>
                      <a:pt x="7145" y="18821"/>
                    </a:cubicBezTo>
                    <a:cubicBezTo>
                      <a:pt x="7156" y="18812"/>
                      <a:pt x="7166" y="18826"/>
                      <a:pt x="7174" y="18863"/>
                    </a:cubicBezTo>
                    <a:cubicBezTo>
                      <a:pt x="7181" y="18900"/>
                      <a:pt x="7187" y="18944"/>
                      <a:pt x="7191" y="19017"/>
                    </a:cubicBezTo>
                    <a:cubicBezTo>
                      <a:pt x="7195" y="19089"/>
                      <a:pt x="7197" y="19166"/>
                      <a:pt x="7197" y="19240"/>
                    </a:cubicBezTo>
                    <a:lnTo>
                      <a:pt x="7197" y="20762"/>
                    </a:lnTo>
                    <a:cubicBezTo>
                      <a:pt x="7197" y="21036"/>
                      <a:pt x="7224" y="21181"/>
                      <a:pt x="7281" y="21181"/>
                    </a:cubicBezTo>
                    <a:lnTo>
                      <a:pt x="7850" y="21181"/>
                    </a:lnTo>
                    <a:cubicBezTo>
                      <a:pt x="7907" y="21181"/>
                      <a:pt x="7935" y="21036"/>
                      <a:pt x="7935" y="20762"/>
                    </a:cubicBezTo>
                    <a:cubicBezTo>
                      <a:pt x="7935" y="20490"/>
                      <a:pt x="7907" y="20357"/>
                      <a:pt x="7850" y="20357"/>
                    </a:cubicBezTo>
                    <a:lnTo>
                      <a:pt x="7453" y="20357"/>
                    </a:lnTo>
                    <a:cubicBezTo>
                      <a:pt x="7396" y="20357"/>
                      <a:pt x="7368" y="20226"/>
                      <a:pt x="7368" y="19952"/>
                    </a:cubicBezTo>
                    <a:lnTo>
                      <a:pt x="7368" y="11756"/>
                    </a:lnTo>
                    <a:cubicBezTo>
                      <a:pt x="7368" y="11136"/>
                      <a:pt x="7342" y="10558"/>
                      <a:pt x="7293" y="10011"/>
                    </a:cubicBezTo>
                    <a:cubicBezTo>
                      <a:pt x="7244" y="9465"/>
                      <a:pt x="7175" y="8983"/>
                      <a:pt x="7084" y="8573"/>
                    </a:cubicBezTo>
                    <a:cubicBezTo>
                      <a:pt x="6993" y="8163"/>
                      <a:pt x="6881" y="7833"/>
                      <a:pt x="6750" y="7596"/>
                    </a:cubicBezTo>
                    <a:cubicBezTo>
                      <a:pt x="6619" y="7359"/>
                      <a:pt x="6475" y="7247"/>
                      <a:pt x="6312" y="7247"/>
                    </a:cubicBezTo>
                    <a:close/>
                    <a:moveTo>
                      <a:pt x="20055" y="8042"/>
                    </a:moveTo>
                    <a:cubicBezTo>
                      <a:pt x="20212" y="8042"/>
                      <a:pt x="20353" y="8172"/>
                      <a:pt x="20476" y="8419"/>
                    </a:cubicBezTo>
                    <a:cubicBezTo>
                      <a:pt x="20599" y="8666"/>
                      <a:pt x="20701" y="8997"/>
                      <a:pt x="20787" y="9439"/>
                    </a:cubicBezTo>
                    <a:cubicBezTo>
                      <a:pt x="20873" y="9884"/>
                      <a:pt x="20942" y="10433"/>
                      <a:pt x="20990" y="11072"/>
                    </a:cubicBezTo>
                    <a:cubicBezTo>
                      <a:pt x="21040" y="11734"/>
                      <a:pt x="21066" y="12484"/>
                      <a:pt x="21066" y="13306"/>
                    </a:cubicBezTo>
                    <a:cubicBezTo>
                      <a:pt x="21066" y="14146"/>
                      <a:pt x="21040" y="14909"/>
                      <a:pt x="20990" y="15568"/>
                    </a:cubicBezTo>
                    <a:cubicBezTo>
                      <a:pt x="20942" y="16209"/>
                      <a:pt x="20873" y="16758"/>
                      <a:pt x="20787" y="17202"/>
                    </a:cubicBezTo>
                    <a:cubicBezTo>
                      <a:pt x="20702" y="17638"/>
                      <a:pt x="20599" y="17989"/>
                      <a:pt x="20479" y="18221"/>
                    </a:cubicBezTo>
                    <a:cubicBezTo>
                      <a:pt x="20356" y="18462"/>
                      <a:pt x="20213" y="18584"/>
                      <a:pt x="20055" y="18584"/>
                    </a:cubicBezTo>
                    <a:cubicBezTo>
                      <a:pt x="19898" y="18584"/>
                      <a:pt x="19755" y="18462"/>
                      <a:pt x="19632" y="18221"/>
                    </a:cubicBezTo>
                    <a:cubicBezTo>
                      <a:pt x="19512" y="17989"/>
                      <a:pt x="19409" y="17650"/>
                      <a:pt x="19324" y="17216"/>
                    </a:cubicBezTo>
                    <a:cubicBezTo>
                      <a:pt x="19237" y="16765"/>
                      <a:pt x="19170" y="16221"/>
                      <a:pt x="19121" y="15568"/>
                    </a:cubicBezTo>
                    <a:cubicBezTo>
                      <a:pt x="19071" y="14913"/>
                      <a:pt x="19045" y="14151"/>
                      <a:pt x="19045" y="13306"/>
                    </a:cubicBezTo>
                    <a:cubicBezTo>
                      <a:pt x="19045" y="12479"/>
                      <a:pt x="19071" y="11729"/>
                      <a:pt x="19121" y="11072"/>
                    </a:cubicBezTo>
                    <a:cubicBezTo>
                      <a:pt x="19170" y="10429"/>
                      <a:pt x="19238" y="9881"/>
                      <a:pt x="19324" y="9439"/>
                    </a:cubicBezTo>
                    <a:cubicBezTo>
                      <a:pt x="19410" y="8995"/>
                      <a:pt x="19511" y="8667"/>
                      <a:pt x="19635" y="8419"/>
                    </a:cubicBezTo>
                    <a:cubicBezTo>
                      <a:pt x="19757" y="8172"/>
                      <a:pt x="19899" y="8042"/>
                      <a:pt x="20055" y="80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244" name="Shape 244"/>
              <p:cNvSpPr/>
              <p:nvPr/>
            </p:nvSpPr>
            <p:spPr>
              <a:xfrm>
                <a:off x="376801" y="88659"/>
                <a:ext cx="283710" cy="3086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60" extrusionOk="0">
                    <a:moveTo>
                      <a:pt x="21213" y="11458"/>
                    </a:moveTo>
                    <a:lnTo>
                      <a:pt x="19665" y="11458"/>
                    </a:lnTo>
                    <a:cubicBezTo>
                      <a:pt x="19526" y="11458"/>
                      <a:pt x="19407" y="11423"/>
                      <a:pt x="19303" y="11352"/>
                    </a:cubicBezTo>
                    <a:cubicBezTo>
                      <a:pt x="19200" y="11281"/>
                      <a:pt x="19106" y="11198"/>
                      <a:pt x="19020" y="11103"/>
                    </a:cubicBezTo>
                    <a:lnTo>
                      <a:pt x="15331" y="6393"/>
                    </a:lnTo>
                    <a:cubicBezTo>
                      <a:pt x="15227" y="6251"/>
                      <a:pt x="15227" y="6109"/>
                      <a:pt x="15331" y="5967"/>
                    </a:cubicBezTo>
                    <a:lnTo>
                      <a:pt x="18242" y="2078"/>
                    </a:lnTo>
                    <a:cubicBezTo>
                      <a:pt x="18311" y="1983"/>
                      <a:pt x="18401" y="1899"/>
                      <a:pt x="18513" y="1828"/>
                    </a:cubicBezTo>
                    <a:cubicBezTo>
                      <a:pt x="18530" y="1817"/>
                      <a:pt x="18584" y="1790"/>
                      <a:pt x="18658" y="1754"/>
                    </a:cubicBezTo>
                    <a:cubicBezTo>
                      <a:pt x="19600" y="1650"/>
                      <a:pt x="20445" y="1250"/>
                      <a:pt x="21072" y="657"/>
                    </a:cubicBezTo>
                    <a:cubicBezTo>
                      <a:pt x="21234" y="504"/>
                      <a:pt x="21230" y="258"/>
                      <a:pt x="21064" y="110"/>
                    </a:cubicBezTo>
                    <a:cubicBezTo>
                      <a:pt x="20896" y="-39"/>
                      <a:pt x="20630" y="-36"/>
                      <a:pt x="20467" y="118"/>
                    </a:cubicBezTo>
                    <a:cubicBezTo>
                      <a:pt x="19916" y="637"/>
                      <a:pt x="19162" y="966"/>
                      <a:pt x="18322" y="1002"/>
                    </a:cubicBezTo>
                    <a:lnTo>
                      <a:pt x="17812" y="990"/>
                    </a:lnTo>
                    <a:cubicBezTo>
                      <a:pt x="17055" y="913"/>
                      <a:pt x="16380" y="594"/>
                      <a:pt x="15873" y="117"/>
                    </a:cubicBezTo>
                    <a:cubicBezTo>
                      <a:pt x="15710" y="-37"/>
                      <a:pt x="15443" y="-40"/>
                      <a:pt x="15276" y="110"/>
                    </a:cubicBezTo>
                    <a:cubicBezTo>
                      <a:pt x="15109" y="259"/>
                      <a:pt x="15106" y="504"/>
                      <a:pt x="15269" y="657"/>
                    </a:cubicBezTo>
                    <a:lnTo>
                      <a:pt x="15268" y="657"/>
                    </a:lnTo>
                    <a:cubicBezTo>
                      <a:pt x="15838" y="1195"/>
                      <a:pt x="16587" y="1573"/>
                      <a:pt x="17425" y="1717"/>
                    </a:cubicBezTo>
                    <a:cubicBezTo>
                      <a:pt x="17428" y="1728"/>
                      <a:pt x="17435" y="1739"/>
                      <a:pt x="17437" y="1751"/>
                    </a:cubicBezTo>
                    <a:cubicBezTo>
                      <a:pt x="17459" y="1838"/>
                      <a:pt x="17430" y="1972"/>
                      <a:pt x="17345" y="2067"/>
                    </a:cubicBezTo>
                    <a:lnTo>
                      <a:pt x="14867" y="5352"/>
                    </a:lnTo>
                    <a:cubicBezTo>
                      <a:pt x="14746" y="5525"/>
                      <a:pt x="14626" y="5525"/>
                      <a:pt x="14506" y="5352"/>
                    </a:cubicBezTo>
                    <a:lnTo>
                      <a:pt x="11411" y="1400"/>
                    </a:lnTo>
                    <a:cubicBezTo>
                      <a:pt x="11324" y="1305"/>
                      <a:pt x="11310" y="1221"/>
                      <a:pt x="11372" y="1150"/>
                    </a:cubicBezTo>
                    <a:cubicBezTo>
                      <a:pt x="11431" y="1079"/>
                      <a:pt x="11530" y="1045"/>
                      <a:pt x="11668" y="1045"/>
                    </a:cubicBezTo>
                    <a:lnTo>
                      <a:pt x="13732" y="1045"/>
                    </a:lnTo>
                    <a:cubicBezTo>
                      <a:pt x="13989" y="1045"/>
                      <a:pt x="14119" y="926"/>
                      <a:pt x="14119" y="690"/>
                    </a:cubicBezTo>
                    <a:cubicBezTo>
                      <a:pt x="14119" y="453"/>
                      <a:pt x="13989" y="335"/>
                      <a:pt x="13732" y="335"/>
                    </a:cubicBezTo>
                    <a:lnTo>
                      <a:pt x="8315" y="335"/>
                    </a:lnTo>
                    <a:cubicBezTo>
                      <a:pt x="8056" y="335"/>
                      <a:pt x="7928" y="453"/>
                      <a:pt x="7928" y="690"/>
                    </a:cubicBezTo>
                    <a:cubicBezTo>
                      <a:pt x="7928" y="926"/>
                      <a:pt x="8056" y="1045"/>
                      <a:pt x="8315" y="1045"/>
                    </a:cubicBezTo>
                    <a:lnTo>
                      <a:pt x="9863" y="1045"/>
                    </a:lnTo>
                    <a:cubicBezTo>
                      <a:pt x="10000" y="1045"/>
                      <a:pt x="10124" y="1079"/>
                      <a:pt x="10237" y="1150"/>
                    </a:cubicBezTo>
                    <a:cubicBezTo>
                      <a:pt x="10348" y="1221"/>
                      <a:pt x="10438" y="1305"/>
                      <a:pt x="10508" y="1400"/>
                    </a:cubicBezTo>
                    <a:lnTo>
                      <a:pt x="14066" y="5967"/>
                    </a:lnTo>
                    <a:cubicBezTo>
                      <a:pt x="14170" y="6109"/>
                      <a:pt x="14170" y="6251"/>
                      <a:pt x="14066" y="6393"/>
                    </a:cubicBezTo>
                    <a:lnTo>
                      <a:pt x="2579" y="20495"/>
                    </a:lnTo>
                    <a:cubicBezTo>
                      <a:pt x="2492" y="20590"/>
                      <a:pt x="2399" y="20674"/>
                      <a:pt x="2295" y="20745"/>
                    </a:cubicBezTo>
                    <a:cubicBezTo>
                      <a:pt x="2192" y="20816"/>
                      <a:pt x="2072" y="20850"/>
                      <a:pt x="1935" y="20850"/>
                    </a:cubicBezTo>
                    <a:lnTo>
                      <a:pt x="387" y="20850"/>
                    </a:lnTo>
                    <a:cubicBezTo>
                      <a:pt x="128" y="20850"/>
                      <a:pt x="0" y="20969"/>
                      <a:pt x="0" y="21205"/>
                    </a:cubicBezTo>
                    <a:cubicBezTo>
                      <a:pt x="0" y="21442"/>
                      <a:pt x="128" y="21560"/>
                      <a:pt x="387" y="21560"/>
                    </a:cubicBezTo>
                    <a:lnTo>
                      <a:pt x="5803" y="21560"/>
                    </a:lnTo>
                    <a:cubicBezTo>
                      <a:pt x="6061" y="21560"/>
                      <a:pt x="6190" y="21442"/>
                      <a:pt x="6190" y="21205"/>
                    </a:cubicBezTo>
                    <a:cubicBezTo>
                      <a:pt x="6190" y="20969"/>
                      <a:pt x="6061" y="20850"/>
                      <a:pt x="5803" y="20850"/>
                    </a:cubicBezTo>
                    <a:lnTo>
                      <a:pt x="3740" y="20850"/>
                    </a:lnTo>
                    <a:cubicBezTo>
                      <a:pt x="3602" y="20850"/>
                      <a:pt x="3504" y="20816"/>
                      <a:pt x="3442" y="20745"/>
                    </a:cubicBezTo>
                    <a:cubicBezTo>
                      <a:pt x="3382" y="20674"/>
                      <a:pt x="3395" y="20590"/>
                      <a:pt x="3481" y="20495"/>
                    </a:cubicBezTo>
                    <a:lnTo>
                      <a:pt x="14506" y="6985"/>
                    </a:lnTo>
                    <a:cubicBezTo>
                      <a:pt x="14626" y="6827"/>
                      <a:pt x="14746" y="6827"/>
                      <a:pt x="14867" y="6985"/>
                    </a:cubicBezTo>
                    <a:lnTo>
                      <a:pt x="18117" y="11103"/>
                    </a:lnTo>
                    <a:cubicBezTo>
                      <a:pt x="18204" y="11198"/>
                      <a:pt x="18216" y="11281"/>
                      <a:pt x="18156" y="11352"/>
                    </a:cubicBezTo>
                    <a:cubicBezTo>
                      <a:pt x="18095" y="11423"/>
                      <a:pt x="17996" y="11458"/>
                      <a:pt x="17859" y="11458"/>
                    </a:cubicBezTo>
                    <a:lnTo>
                      <a:pt x="15795" y="11458"/>
                    </a:lnTo>
                    <a:cubicBezTo>
                      <a:pt x="15537" y="11458"/>
                      <a:pt x="15409" y="11577"/>
                      <a:pt x="15409" y="11813"/>
                    </a:cubicBezTo>
                    <a:cubicBezTo>
                      <a:pt x="15409" y="12050"/>
                      <a:pt x="15537" y="12167"/>
                      <a:pt x="15795" y="12167"/>
                    </a:cubicBezTo>
                    <a:lnTo>
                      <a:pt x="21213" y="12167"/>
                    </a:lnTo>
                    <a:cubicBezTo>
                      <a:pt x="21470" y="12167"/>
                      <a:pt x="21600" y="12050"/>
                      <a:pt x="21600" y="11813"/>
                    </a:cubicBezTo>
                    <a:cubicBezTo>
                      <a:pt x="21600" y="11577"/>
                      <a:pt x="21470" y="11458"/>
                      <a:pt x="21213" y="1145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245" name="Shape 245"/>
              <p:cNvSpPr/>
              <p:nvPr/>
            </p:nvSpPr>
            <p:spPr>
              <a:xfrm>
                <a:off x="592908" y="72035"/>
                <a:ext cx="44769" cy="20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802" y="11979"/>
                    </a:moveTo>
                    <a:cubicBezTo>
                      <a:pt x="15493" y="11979"/>
                      <a:pt x="14427" y="10116"/>
                      <a:pt x="14427" y="7815"/>
                    </a:cubicBezTo>
                    <a:cubicBezTo>
                      <a:pt x="14427" y="5520"/>
                      <a:pt x="15493" y="3657"/>
                      <a:pt x="16802" y="3657"/>
                    </a:cubicBezTo>
                    <a:cubicBezTo>
                      <a:pt x="18118" y="3657"/>
                      <a:pt x="19185" y="5520"/>
                      <a:pt x="19185" y="7815"/>
                    </a:cubicBezTo>
                    <a:cubicBezTo>
                      <a:pt x="19185" y="10116"/>
                      <a:pt x="18118" y="11979"/>
                      <a:pt x="16802" y="11979"/>
                    </a:cubicBezTo>
                    <a:close/>
                    <a:moveTo>
                      <a:pt x="10799" y="0"/>
                    </a:moveTo>
                    <a:cubicBezTo>
                      <a:pt x="4837" y="0"/>
                      <a:pt x="0" y="4833"/>
                      <a:pt x="0" y="10803"/>
                    </a:cubicBezTo>
                    <a:cubicBezTo>
                      <a:pt x="0" y="16767"/>
                      <a:pt x="4837" y="21600"/>
                      <a:pt x="10799" y="21600"/>
                    </a:cubicBezTo>
                    <a:cubicBezTo>
                      <a:pt x="16761" y="21600"/>
                      <a:pt x="21600" y="16767"/>
                      <a:pt x="21600" y="10803"/>
                    </a:cubicBezTo>
                    <a:cubicBezTo>
                      <a:pt x="21600" y="4833"/>
                      <a:pt x="16761" y="0"/>
                      <a:pt x="107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99503013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2"/>
          <p:cNvGrpSpPr/>
          <p:nvPr/>
        </p:nvGrpSpPr>
        <p:grpSpPr>
          <a:xfrm>
            <a:off x="206257" y="6579295"/>
            <a:ext cx="652434" cy="198656"/>
            <a:chOff x="0" y="0"/>
            <a:chExt cx="1739821" cy="397311"/>
          </a:xfrm>
        </p:grpSpPr>
        <p:grpSp>
          <p:nvGrpSpPr>
            <p:cNvPr id="67" name="Group 67"/>
            <p:cNvGrpSpPr/>
            <p:nvPr/>
          </p:nvGrpSpPr>
          <p:grpSpPr>
            <a:xfrm>
              <a:off x="0" y="16976"/>
              <a:ext cx="378730" cy="275796"/>
              <a:chOff x="0" y="0"/>
              <a:chExt cx="378729" cy="275794"/>
            </a:xfrm>
          </p:grpSpPr>
          <p:sp>
            <p:nvSpPr>
              <p:cNvPr id="65" name="Shape 65"/>
              <p:cNvSpPr/>
              <p:nvPr/>
            </p:nvSpPr>
            <p:spPr>
              <a:xfrm>
                <a:off x="105200" y="0"/>
                <a:ext cx="273530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7316"/>
                    </a:moveTo>
                    <a:cubicBezTo>
                      <a:pt x="21600" y="19682"/>
                      <a:pt x="20404" y="21600"/>
                      <a:pt x="18928" y="21600"/>
                    </a:cubicBezTo>
                    <a:cubicBezTo>
                      <a:pt x="17453" y="21600"/>
                      <a:pt x="16257" y="19682"/>
                      <a:pt x="16257" y="17316"/>
                    </a:cubicBezTo>
                    <a:cubicBezTo>
                      <a:pt x="16257" y="12492"/>
                      <a:pt x="13809" y="8567"/>
                      <a:pt x="10800" y="8567"/>
                    </a:cubicBezTo>
                    <a:cubicBezTo>
                      <a:pt x="7791" y="8567"/>
                      <a:pt x="5343" y="12492"/>
                      <a:pt x="5343" y="17316"/>
                    </a:cubicBezTo>
                    <a:cubicBezTo>
                      <a:pt x="5343" y="19682"/>
                      <a:pt x="4147" y="21600"/>
                      <a:pt x="2672" y="21600"/>
                    </a:cubicBezTo>
                    <a:cubicBezTo>
                      <a:pt x="1197" y="21600"/>
                      <a:pt x="0" y="19682"/>
                      <a:pt x="0" y="17316"/>
                    </a:cubicBezTo>
                    <a:cubicBezTo>
                      <a:pt x="0" y="12691"/>
                      <a:pt x="1123" y="8343"/>
                      <a:pt x="3163" y="5072"/>
                    </a:cubicBezTo>
                    <a:cubicBezTo>
                      <a:pt x="5204" y="1801"/>
                      <a:pt x="7915" y="0"/>
                      <a:pt x="10800" y="0"/>
                    </a:cubicBezTo>
                    <a:cubicBezTo>
                      <a:pt x="13685" y="0"/>
                      <a:pt x="16397" y="1801"/>
                      <a:pt x="18437" y="5072"/>
                    </a:cubicBezTo>
                    <a:cubicBezTo>
                      <a:pt x="20477" y="8343"/>
                      <a:pt x="21600" y="12691"/>
                      <a:pt x="21600" y="17316"/>
                    </a:cubicBezTo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66" name="Shape 66"/>
              <p:cNvSpPr/>
              <p:nvPr/>
            </p:nvSpPr>
            <p:spPr>
              <a:xfrm>
                <a:off x="0" y="105200"/>
                <a:ext cx="273528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003" y="6600"/>
                    </a:moveTo>
                    <a:cubicBezTo>
                      <a:pt x="17003" y="3730"/>
                      <a:pt x="18459" y="1393"/>
                      <a:pt x="20250" y="1393"/>
                    </a:cubicBezTo>
                    <a:cubicBezTo>
                      <a:pt x="20499" y="1393"/>
                      <a:pt x="20740" y="1442"/>
                      <a:pt x="20972" y="1527"/>
                    </a:cubicBezTo>
                    <a:cubicBezTo>
                      <a:pt x="20482" y="594"/>
                      <a:pt x="19749" y="0"/>
                      <a:pt x="18928" y="0"/>
                    </a:cubicBezTo>
                    <a:cubicBezTo>
                      <a:pt x="17453" y="0"/>
                      <a:pt x="16257" y="1918"/>
                      <a:pt x="16257" y="4284"/>
                    </a:cubicBezTo>
                    <a:cubicBezTo>
                      <a:pt x="16257" y="6254"/>
                      <a:pt x="15844" y="8067"/>
                      <a:pt x="15156" y="9532"/>
                    </a:cubicBezTo>
                    <a:cubicBezTo>
                      <a:pt x="16156" y="9547"/>
                      <a:pt x="16966" y="10855"/>
                      <a:pt x="16966" y="12461"/>
                    </a:cubicBezTo>
                    <a:cubicBezTo>
                      <a:pt x="16966" y="14077"/>
                      <a:pt x="16146" y="15392"/>
                      <a:pt x="15138" y="15392"/>
                    </a:cubicBezTo>
                    <a:cubicBezTo>
                      <a:pt x="14130" y="15392"/>
                      <a:pt x="13310" y="14077"/>
                      <a:pt x="13310" y="12461"/>
                    </a:cubicBezTo>
                    <a:cubicBezTo>
                      <a:pt x="13310" y="12313"/>
                      <a:pt x="13319" y="12169"/>
                      <a:pt x="13333" y="12027"/>
                    </a:cubicBezTo>
                    <a:cubicBezTo>
                      <a:pt x="12575" y="12667"/>
                      <a:pt x="11714" y="13033"/>
                      <a:pt x="10800" y="13033"/>
                    </a:cubicBezTo>
                    <a:cubicBezTo>
                      <a:pt x="9907" y="13033"/>
                      <a:pt x="9065" y="12681"/>
                      <a:pt x="8321" y="12068"/>
                    </a:cubicBezTo>
                    <a:cubicBezTo>
                      <a:pt x="8331" y="12197"/>
                      <a:pt x="8339" y="12327"/>
                      <a:pt x="8339" y="12461"/>
                    </a:cubicBezTo>
                    <a:cubicBezTo>
                      <a:pt x="8339" y="14077"/>
                      <a:pt x="7519" y="15392"/>
                      <a:pt x="6511" y="15392"/>
                    </a:cubicBezTo>
                    <a:cubicBezTo>
                      <a:pt x="5503" y="15392"/>
                      <a:pt x="4683" y="14077"/>
                      <a:pt x="4683" y="12461"/>
                    </a:cubicBezTo>
                    <a:cubicBezTo>
                      <a:pt x="4683" y="10880"/>
                      <a:pt x="5468" y="9591"/>
                      <a:pt x="6446" y="9535"/>
                    </a:cubicBezTo>
                    <a:cubicBezTo>
                      <a:pt x="5757" y="8071"/>
                      <a:pt x="5343" y="6255"/>
                      <a:pt x="5343" y="4284"/>
                    </a:cubicBezTo>
                    <a:cubicBezTo>
                      <a:pt x="5343" y="1918"/>
                      <a:pt x="4147" y="0"/>
                      <a:pt x="2671" y="0"/>
                    </a:cubicBezTo>
                    <a:cubicBezTo>
                      <a:pt x="1843" y="0"/>
                      <a:pt x="1103" y="605"/>
                      <a:pt x="613" y="1554"/>
                    </a:cubicBezTo>
                    <a:cubicBezTo>
                      <a:pt x="865" y="1453"/>
                      <a:pt x="1127" y="1393"/>
                      <a:pt x="1399" y="1393"/>
                    </a:cubicBezTo>
                    <a:cubicBezTo>
                      <a:pt x="3190" y="1393"/>
                      <a:pt x="4646" y="3730"/>
                      <a:pt x="4646" y="6600"/>
                    </a:cubicBezTo>
                    <a:cubicBezTo>
                      <a:pt x="4646" y="9472"/>
                      <a:pt x="3190" y="11808"/>
                      <a:pt x="1399" y="11808"/>
                    </a:cubicBezTo>
                    <a:cubicBezTo>
                      <a:pt x="1284" y="11808"/>
                      <a:pt x="1171" y="11799"/>
                      <a:pt x="1060" y="11780"/>
                    </a:cubicBezTo>
                    <a:cubicBezTo>
                      <a:pt x="1581" y="13519"/>
                      <a:pt x="2287" y="15123"/>
                      <a:pt x="3163" y="16528"/>
                    </a:cubicBezTo>
                    <a:cubicBezTo>
                      <a:pt x="4357" y="18443"/>
                      <a:pt x="5783" y="19849"/>
                      <a:pt x="7337" y="20690"/>
                    </a:cubicBezTo>
                    <a:cubicBezTo>
                      <a:pt x="7583" y="17880"/>
                      <a:pt x="9088" y="15708"/>
                      <a:pt x="10908" y="15708"/>
                    </a:cubicBezTo>
                    <a:cubicBezTo>
                      <a:pt x="12703" y="15708"/>
                      <a:pt x="14192" y="17823"/>
                      <a:pt x="14467" y="20580"/>
                    </a:cubicBezTo>
                    <a:cubicBezTo>
                      <a:pt x="15943" y="19728"/>
                      <a:pt x="17295" y="18359"/>
                      <a:pt x="18437" y="16528"/>
                    </a:cubicBezTo>
                    <a:cubicBezTo>
                      <a:pt x="19312" y="15125"/>
                      <a:pt x="20017" y="13522"/>
                      <a:pt x="20539" y="11785"/>
                    </a:cubicBezTo>
                    <a:cubicBezTo>
                      <a:pt x="20444" y="11799"/>
                      <a:pt x="20348" y="11808"/>
                      <a:pt x="20250" y="11808"/>
                    </a:cubicBezTo>
                    <a:cubicBezTo>
                      <a:pt x="18459" y="11808"/>
                      <a:pt x="17003" y="9472"/>
                      <a:pt x="17003" y="6600"/>
                    </a:cubicBezTo>
                    <a:close/>
                    <a:moveTo>
                      <a:pt x="21563" y="3598"/>
                    </a:moveTo>
                    <a:cubicBezTo>
                      <a:pt x="21191" y="3178"/>
                      <a:pt x="20738" y="2930"/>
                      <a:pt x="20250" y="2930"/>
                    </a:cubicBezTo>
                    <a:cubicBezTo>
                      <a:pt x="18988" y="2930"/>
                      <a:pt x="17961" y="4577"/>
                      <a:pt x="17961" y="6600"/>
                    </a:cubicBezTo>
                    <a:cubicBezTo>
                      <a:pt x="17961" y="8625"/>
                      <a:pt x="18988" y="10271"/>
                      <a:pt x="20250" y="10271"/>
                    </a:cubicBezTo>
                    <a:cubicBezTo>
                      <a:pt x="20507" y="10271"/>
                      <a:pt x="20753" y="10200"/>
                      <a:pt x="20983" y="10075"/>
                    </a:cubicBezTo>
                    <a:cubicBezTo>
                      <a:pt x="21388" y="8239"/>
                      <a:pt x="21600" y="6288"/>
                      <a:pt x="21600" y="4284"/>
                    </a:cubicBezTo>
                    <a:cubicBezTo>
                      <a:pt x="21600" y="4049"/>
                      <a:pt x="21585" y="3822"/>
                      <a:pt x="21563" y="3598"/>
                    </a:cubicBezTo>
                    <a:close/>
                    <a:moveTo>
                      <a:pt x="3688" y="6600"/>
                    </a:moveTo>
                    <a:cubicBezTo>
                      <a:pt x="3688" y="4577"/>
                      <a:pt x="2661" y="2930"/>
                      <a:pt x="1399" y="2930"/>
                    </a:cubicBezTo>
                    <a:cubicBezTo>
                      <a:pt x="886" y="2930"/>
                      <a:pt x="413" y="3205"/>
                      <a:pt x="31" y="3664"/>
                    </a:cubicBezTo>
                    <a:cubicBezTo>
                      <a:pt x="13" y="3867"/>
                      <a:pt x="0" y="4073"/>
                      <a:pt x="0" y="4284"/>
                    </a:cubicBezTo>
                    <a:cubicBezTo>
                      <a:pt x="0" y="6276"/>
                      <a:pt x="210" y="8216"/>
                      <a:pt x="610" y="10042"/>
                    </a:cubicBezTo>
                    <a:cubicBezTo>
                      <a:pt x="856" y="10188"/>
                      <a:pt x="1121" y="10271"/>
                      <a:pt x="1399" y="10271"/>
                    </a:cubicBezTo>
                    <a:cubicBezTo>
                      <a:pt x="2661" y="10271"/>
                      <a:pt x="3688" y="8625"/>
                      <a:pt x="3688" y="6600"/>
                    </a:cubicBezTo>
                    <a:close/>
                    <a:moveTo>
                      <a:pt x="5642" y="12461"/>
                    </a:moveTo>
                    <a:cubicBezTo>
                      <a:pt x="5642" y="13229"/>
                      <a:pt x="6032" y="13855"/>
                      <a:pt x="6511" y="13855"/>
                    </a:cubicBezTo>
                    <a:cubicBezTo>
                      <a:pt x="6991" y="13855"/>
                      <a:pt x="7380" y="13229"/>
                      <a:pt x="7380" y="12461"/>
                    </a:cubicBezTo>
                    <a:cubicBezTo>
                      <a:pt x="7380" y="11693"/>
                      <a:pt x="6991" y="11067"/>
                      <a:pt x="6511" y="11067"/>
                    </a:cubicBezTo>
                    <a:cubicBezTo>
                      <a:pt x="6032" y="11067"/>
                      <a:pt x="5642" y="11693"/>
                      <a:pt x="5642" y="12461"/>
                    </a:cubicBezTo>
                    <a:close/>
                    <a:moveTo>
                      <a:pt x="15138" y="13855"/>
                    </a:moveTo>
                    <a:cubicBezTo>
                      <a:pt x="15617" y="13855"/>
                      <a:pt x="16007" y="13229"/>
                      <a:pt x="16007" y="12461"/>
                    </a:cubicBezTo>
                    <a:cubicBezTo>
                      <a:pt x="16007" y="11693"/>
                      <a:pt x="15617" y="11067"/>
                      <a:pt x="15138" y="11067"/>
                    </a:cubicBezTo>
                    <a:cubicBezTo>
                      <a:pt x="14659" y="11067"/>
                      <a:pt x="14269" y="11693"/>
                      <a:pt x="14269" y="12461"/>
                    </a:cubicBezTo>
                    <a:cubicBezTo>
                      <a:pt x="14269" y="13229"/>
                      <a:pt x="14659" y="13855"/>
                      <a:pt x="15138" y="13855"/>
                    </a:cubicBezTo>
                    <a:close/>
                    <a:moveTo>
                      <a:pt x="10908" y="17245"/>
                    </a:moveTo>
                    <a:cubicBezTo>
                      <a:pt x="9525" y="17245"/>
                      <a:pt x="8387" y="18952"/>
                      <a:pt x="8268" y="21121"/>
                    </a:cubicBezTo>
                    <a:cubicBezTo>
                      <a:pt x="9088" y="21435"/>
                      <a:pt x="9936" y="21600"/>
                      <a:pt x="10800" y="21600"/>
                    </a:cubicBezTo>
                    <a:cubicBezTo>
                      <a:pt x="11738" y="21600"/>
                      <a:pt x="12658" y="21406"/>
                      <a:pt x="13542" y="21036"/>
                    </a:cubicBezTo>
                    <a:cubicBezTo>
                      <a:pt x="13399" y="18908"/>
                      <a:pt x="12273" y="17245"/>
                      <a:pt x="10908" y="1724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71" name="Group 71"/>
            <p:cNvGrpSpPr/>
            <p:nvPr/>
          </p:nvGrpSpPr>
          <p:grpSpPr>
            <a:xfrm>
              <a:off x="451491" y="-1"/>
              <a:ext cx="1288331" cy="397313"/>
              <a:chOff x="0" y="0"/>
              <a:chExt cx="1288330" cy="397311"/>
            </a:xfrm>
          </p:grpSpPr>
          <p:sp>
            <p:nvSpPr>
              <p:cNvPr id="68" name="Shape 68"/>
              <p:cNvSpPr/>
              <p:nvPr/>
            </p:nvSpPr>
            <p:spPr>
              <a:xfrm>
                <a:off x="0" y="0"/>
                <a:ext cx="1288331" cy="267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09" y="0"/>
                    </a:moveTo>
                    <a:cubicBezTo>
                      <a:pt x="11534" y="0"/>
                      <a:pt x="11413" y="501"/>
                      <a:pt x="11413" y="1340"/>
                    </a:cubicBezTo>
                    <a:cubicBezTo>
                      <a:pt x="11413" y="2179"/>
                      <a:pt x="11534" y="2681"/>
                      <a:pt x="11709" y="2681"/>
                    </a:cubicBezTo>
                    <a:lnTo>
                      <a:pt x="12014" y="2681"/>
                    </a:lnTo>
                    <a:lnTo>
                      <a:pt x="12014" y="18319"/>
                    </a:lnTo>
                    <a:lnTo>
                      <a:pt x="11709" y="18319"/>
                    </a:lnTo>
                    <a:cubicBezTo>
                      <a:pt x="11534" y="18319"/>
                      <a:pt x="11413" y="18820"/>
                      <a:pt x="11413" y="19659"/>
                    </a:cubicBezTo>
                    <a:cubicBezTo>
                      <a:pt x="11413" y="20498"/>
                      <a:pt x="11534" y="21000"/>
                      <a:pt x="11709" y="21000"/>
                    </a:cubicBezTo>
                    <a:lnTo>
                      <a:pt x="12960" y="21000"/>
                    </a:lnTo>
                    <a:cubicBezTo>
                      <a:pt x="13134" y="21000"/>
                      <a:pt x="13256" y="20498"/>
                      <a:pt x="13256" y="19659"/>
                    </a:cubicBezTo>
                    <a:cubicBezTo>
                      <a:pt x="13256" y="18820"/>
                      <a:pt x="13134" y="18319"/>
                      <a:pt x="12960" y="18319"/>
                    </a:cubicBezTo>
                    <a:lnTo>
                      <a:pt x="12571" y="18319"/>
                    </a:lnTo>
                    <a:lnTo>
                      <a:pt x="12571" y="2681"/>
                    </a:lnTo>
                    <a:lnTo>
                      <a:pt x="13613" y="2681"/>
                    </a:lnTo>
                    <a:cubicBezTo>
                      <a:pt x="13871" y="2681"/>
                      <a:pt x="14055" y="3073"/>
                      <a:pt x="14179" y="3686"/>
                    </a:cubicBezTo>
                    <a:cubicBezTo>
                      <a:pt x="14303" y="4297"/>
                      <a:pt x="14368" y="5355"/>
                      <a:pt x="14368" y="6730"/>
                    </a:cubicBezTo>
                    <a:cubicBezTo>
                      <a:pt x="14368" y="8105"/>
                      <a:pt x="14303" y="9163"/>
                      <a:pt x="14179" y="9774"/>
                    </a:cubicBezTo>
                    <a:cubicBezTo>
                      <a:pt x="14055" y="10387"/>
                      <a:pt x="13871" y="10723"/>
                      <a:pt x="13613" y="10723"/>
                    </a:cubicBezTo>
                    <a:lnTo>
                      <a:pt x="13123" y="10723"/>
                    </a:lnTo>
                    <a:cubicBezTo>
                      <a:pt x="12948" y="10723"/>
                      <a:pt x="12826" y="11225"/>
                      <a:pt x="12826" y="12064"/>
                    </a:cubicBezTo>
                    <a:cubicBezTo>
                      <a:pt x="12826" y="12903"/>
                      <a:pt x="12948" y="13404"/>
                      <a:pt x="13123" y="13404"/>
                    </a:cubicBezTo>
                    <a:lnTo>
                      <a:pt x="13613" y="13404"/>
                    </a:lnTo>
                    <a:cubicBezTo>
                      <a:pt x="14043" y="13404"/>
                      <a:pt x="14378" y="12863"/>
                      <a:pt x="14612" y="11673"/>
                    </a:cubicBezTo>
                    <a:cubicBezTo>
                      <a:pt x="14842" y="10498"/>
                      <a:pt x="14960" y="8860"/>
                      <a:pt x="14960" y="6744"/>
                    </a:cubicBezTo>
                    <a:cubicBezTo>
                      <a:pt x="14960" y="4628"/>
                      <a:pt x="14842" y="2962"/>
                      <a:pt x="14612" y="1787"/>
                    </a:cubicBezTo>
                    <a:cubicBezTo>
                      <a:pt x="14378" y="597"/>
                      <a:pt x="14043" y="0"/>
                      <a:pt x="13613" y="0"/>
                    </a:cubicBezTo>
                    <a:lnTo>
                      <a:pt x="11709" y="0"/>
                    </a:lnTo>
                    <a:close/>
                    <a:moveTo>
                      <a:pt x="84" y="2052"/>
                    </a:moveTo>
                    <a:cubicBezTo>
                      <a:pt x="27" y="2052"/>
                      <a:pt x="0" y="2199"/>
                      <a:pt x="0" y="2471"/>
                    </a:cubicBezTo>
                    <a:cubicBezTo>
                      <a:pt x="0" y="2746"/>
                      <a:pt x="27" y="2876"/>
                      <a:pt x="84" y="2876"/>
                    </a:cubicBezTo>
                    <a:lnTo>
                      <a:pt x="482" y="2876"/>
                    </a:lnTo>
                    <a:cubicBezTo>
                      <a:pt x="539" y="2876"/>
                      <a:pt x="569" y="3009"/>
                      <a:pt x="569" y="3281"/>
                    </a:cubicBezTo>
                    <a:lnTo>
                      <a:pt x="569" y="19952"/>
                    </a:lnTo>
                    <a:cubicBezTo>
                      <a:pt x="569" y="20226"/>
                      <a:pt x="539" y="20357"/>
                      <a:pt x="482" y="20357"/>
                    </a:cubicBezTo>
                    <a:lnTo>
                      <a:pt x="84" y="20357"/>
                    </a:lnTo>
                    <a:cubicBezTo>
                      <a:pt x="27" y="20357"/>
                      <a:pt x="0" y="20490"/>
                      <a:pt x="0" y="20762"/>
                    </a:cubicBezTo>
                    <a:cubicBezTo>
                      <a:pt x="0" y="21036"/>
                      <a:pt x="27" y="21181"/>
                      <a:pt x="84" y="21181"/>
                    </a:cubicBezTo>
                    <a:lnTo>
                      <a:pt x="1335" y="21181"/>
                    </a:lnTo>
                    <a:cubicBezTo>
                      <a:pt x="1393" y="21181"/>
                      <a:pt x="1420" y="21036"/>
                      <a:pt x="1420" y="20762"/>
                    </a:cubicBezTo>
                    <a:cubicBezTo>
                      <a:pt x="1420" y="20490"/>
                      <a:pt x="1393" y="20357"/>
                      <a:pt x="1335" y="20357"/>
                    </a:cubicBezTo>
                    <a:lnTo>
                      <a:pt x="825" y="20357"/>
                    </a:lnTo>
                    <a:cubicBezTo>
                      <a:pt x="768" y="20357"/>
                      <a:pt x="737" y="20226"/>
                      <a:pt x="737" y="19952"/>
                    </a:cubicBezTo>
                    <a:lnTo>
                      <a:pt x="737" y="3965"/>
                    </a:lnTo>
                    <a:cubicBezTo>
                      <a:pt x="737" y="3820"/>
                      <a:pt x="744" y="3750"/>
                      <a:pt x="755" y="3742"/>
                    </a:cubicBezTo>
                    <a:cubicBezTo>
                      <a:pt x="766" y="3733"/>
                      <a:pt x="776" y="3753"/>
                      <a:pt x="784" y="3826"/>
                    </a:cubicBezTo>
                    <a:lnTo>
                      <a:pt x="2375" y="20762"/>
                    </a:lnTo>
                    <a:cubicBezTo>
                      <a:pt x="2401" y="21036"/>
                      <a:pt x="2443" y="21181"/>
                      <a:pt x="2500" y="21181"/>
                    </a:cubicBezTo>
                    <a:cubicBezTo>
                      <a:pt x="2557" y="21181"/>
                      <a:pt x="2598" y="21036"/>
                      <a:pt x="2625" y="20762"/>
                    </a:cubicBezTo>
                    <a:lnTo>
                      <a:pt x="4215" y="3826"/>
                    </a:lnTo>
                    <a:cubicBezTo>
                      <a:pt x="4223" y="3753"/>
                      <a:pt x="4233" y="3733"/>
                      <a:pt x="4245" y="3742"/>
                    </a:cubicBezTo>
                    <a:cubicBezTo>
                      <a:pt x="4256" y="3750"/>
                      <a:pt x="4259" y="3820"/>
                      <a:pt x="4259" y="3965"/>
                    </a:cubicBezTo>
                    <a:lnTo>
                      <a:pt x="4259" y="19952"/>
                    </a:lnTo>
                    <a:cubicBezTo>
                      <a:pt x="4259" y="20226"/>
                      <a:pt x="4231" y="20357"/>
                      <a:pt x="4175" y="20357"/>
                    </a:cubicBezTo>
                    <a:lnTo>
                      <a:pt x="3664" y="20357"/>
                    </a:lnTo>
                    <a:cubicBezTo>
                      <a:pt x="3607" y="20357"/>
                      <a:pt x="3580" y="20490"/>
                      <a:pt x="3580" y="20762"/>
                    </a:cubicBezTo>
                    <a:cubicBezTo>
                      <a:pt x="3580" y="21036"/>
                      <a:pt x="3607" y="21181"/>
                      <a:pt x="3664" y="21181"/>
                    </a:cubicBezTo>
                    <a:lnTo>
                      <a:pt x="4912" y="21181"/>
                    </a:lnTo>
                    <a:cubicBezTo>
                      <a:pt x="4969" y="21181"/>
                      <a:pt x="4999" y="21036"/>
                      <a:pt x="4999" y="20762"/>
                    </a:cubicBezTo>
                    <a:cubicBezTo>
                      <a:pt x="4999" y="20490"/>
                      <a:pt x="4969" y="20357"/>
                      <a:pt x="4912" y="20357"/>
                    </a:cubicBezTo>
                    <a:lnTo>
                      <a:pt x="4517" y="20357"/>
                    </a:lnTo>
                    <a:cubicBezTo>
                      <a:pt x="4460" y="20357"/>
                      <a:pt x="4430" y="20226"/>
                      <a:pt x="4430" y="19952"/>
                    </a:cubicBezTo>
                    <a:lnTo>
                      <a:pt x="4430" y="3281"/>
                    </a:lnTo>
                    <a:cubicBezTo>
                      <a:pt x="4430" y="3009"/>
                      <a:pt x="4460" y="2876"/>
                      <a:pt x="4517" y="2876"/>
                    </a:cubicBezTo>
                    <a:lnTo>
                      <a:pt x="4912" y="2876"/>
                    </a:lnTo>
                    <a:cubicBezTo>
                      <a:pt x="4969" y="2876"/>
                      <a:pt x="4999" y="2746"/>
                      <a:pt x="4999" y="2471"/>
                    </a:cubicBezTo>
                    <a:cubicBezTo>
                      <a:pt x="4999" y="2199"/>
                      <a:pt x="4969" y="2052"/>
                      <a:pt x="4912" y="2052"/>
                    </a:cubicBezTo>
                    <a:lnTo>
                      <a:pt x="4288" y="2052"/>
                    </a:lnTo>
                    <a:cubicBezTo>
                      <a:pt x="4246" y="2052"/>
                      <a:pt x="4216" y="2090"/>
                      <a:pt x="4195" y="2164"/>
                    </a:cubicBezTo>
                    <a:cubicBezTo>
                      <a:pt x="4174" y="2235"/>
                      <a:pt x="4157" y="2344"/>
                      <a:pt x="4146" y="2471"/>
                    </a:cubicBezTo>
                    <a:lnTo>
                      <a:pt x="2555" y="19408"/>
                    </a:lnTo>
                    <a:cubicBezTo>
                      <a:pt x="2517" y="19790"/>
                      <a:pt x="2479" y="19790"/>
                      <a:pt x="2442" y="19408"/>
                    </a:cubicBezTo>
                    <a:lnTo>
                      <a:pt x="851" y="2471"/>
                    </a:lnTo>
                    <a:cubicBezTo>
                      <a:pt x="839" y="2344"/>
                      <a:pt x="825" y="2235"/>
                      <a:pt x="804" y="2164"/>
                    </a:cubicBezTo>
                    <a:cubicBezTo>
                      <a:pt x="783" y="2090"/>
                      <a:pt x="753" y="2052"/>
                      <a:pt x="711" y="2052"/>
                    </a:cubicBezTo>
                    <a:lnTo>
                      <a:pt x="84" y="2052"/>
                    </a:lnTo>
                    <a:close/>
                    <a:moveTo>
                      <a:pt x="17277" y="5222"/>
                    </a:moveTo>
                    <a:cubicBezTo>
                      <a:pt x="17138" y="5222"/>
                      <a:pt x="17008" y="5330"/>
                      <a:pt x="16885" y="5557"/>
                    </a:cubicBezTo>
                    <a:cubicBezTo>
                      <a:pt x="16772" y="5765"/>
                      <a:pt x="16666" y="6030"/>
                      <a:pt x="16575" y="6325"/>
                    </a:cubicBezTo>
                    <a:cubicBezTo>
                      <a:pt x="16535" y="6450"/>
                      <a:pt x="16500" y="6511"/>
                      <a:pt x="16464" y="6646"/>
                    </a:cubicBezTo>
                    <a:cubicBezTo>
                      <a:pt x="16446" y="5920"/>
                      <a:pt x="16331" y="5362"/>
                      <a:pt x="16171" y="5362"/>
                    </a:cubicBezTo>
                    <a:lnTo>
                      <a:pt x="15602" y="5362"/>
                    </a:lnTo>
                    <a:cubicBezTo>
                      <a:pt x="15427" y="5362"/>
                      <a:pt x="15306" y="6087"/>
                      <a:pt x="15306" y="6925"/>
                    </a:cubicBezTo>
                    <a:cubicBezTo>
                      <a:pt x="15306" y="7764"/>
                      <a:pt x="15427" y="8489"/>
                      <a:pt x="15602" y="8489"/>
                    </a:cubicBezTo>
                    <a:lnTo>
                      <a:pt x="15915" y="8489"/>
                    </a:lnTo>
                    <a:lnTo>
                      <a:pt x="15915" y="18319"/>
                    </a:lnTo>
                    <a:lnTo>
                      <a:pt x="15602" y="18319"/>
                    </a:lnTo>
                    <a:cubicBezTo>
                      <a:pt x="15427" y="18319"/>
                      <a:pt x="15306" y="18820"/>
                      <a:pt x="15306" y="19659"/>
                    </a:cubicBezTo>
                    <a:cubicBezTo>
                      <a:pt x="15306" y="20498"/>
                      <a:pt x="15427" y="21000"/>
                      <a:pt x="15602" y="21000"/>
                    </a:cubicBezTo>
                    <a:lnTo>
                      <a:pt x="16795" y="21000"/>
                    </a:lnTo>
                    <a:cubicBezTo>
                      <a:pt x="16970" y="21000"/>
                      <a:pt x="17091" y="20498"/>
                      <a:pt x="17091" y="19659"/>
                    </a:cubicBezTo>
                    <a:cubicBezTo>
                      <a:pt x="17091" y="18820"/>
                      <a:pt x="16970" y="18319"/>
                      <a:pt x="16795" y="18319"/>
                    </a:cubicBezTo>
                    <a:lnTo>
                      <a:pt x="16473" y="18319"/>
                    </a:lnTo>
                    <a:lnTo>
                      <a:pt x="16473" y="11030"/>
                    </a:lnTo>
                    <a:cubicBezTo>
                      <a:pt x="16566" y="10507"/>
                      <a:pt x="16612" y="10028"/>
                      <a:pt x="16694" y="9592"/>
                    </a:cubicBezTo>
                    <a:cubicBezTo>
                      <a:pt x="16767" y="9192"/>
                      <a:pt x="16859" y="8819"/>
                      <a:pt x="16966" y="8489"/>
                    </a:cubicBezTo>
                    <a:cubicBezTo>
                      <a:pt x="17058" y="8210"/>
                      <a:pt x="17161" y="8070"/>
                      <a:pt x="17280" y="8070"/>
                    </a:cubicBezTo>
                    <a:cubicBezTo>
                      <a:pt x="17441" y="8070"/>
                      <a:pt x="17555" y="8252"/>
                      <a:pt x="17634" y="8615"/>
                    </a:cubicBezTo>
                    <a:cubicBezTo>
                      <a:pt x="17712" y="8970"/>
                      <a:pt x="17747" y="9386"/>
                      <a:pt x="17747" y="9927"/>
                    </a:cubicBezTo>
                    <a:cubicBezTo>
                      <a:pt x="17747" y="10766"/>
                      <a:pt x="17869" y="11352"/>
                      <a:pt x="18044" y="11352"/>
                    </a:cubicBezTo>
                    <a:cubicBezTo>
                      <a:pt x="18218" y="11352"/>
                      <a:pt x="18343" y="10766"/>
                      <a:pt x="18343" y="9927"/>
                    </a:cubicBezTo>
                    <a:cubicBezTo>
                      <a:pt x="18343" y="9289"/>
                      <a:pt x="18318" y="8677"/>
                      <a:pt x="18270" y="8112"/>
                    </a:cubicBezTo>
                    <a:cubicBezTo>
                      <a:pt x="18221" y="7535"/>
                      <a:pt x="18148" y="7015"/>
                      <a:pt x="18052" y="6576"/>
                    </a:cubicBezTo>
                    <a:cubicBezTo>
                      <a:pt x="17958" y="6147"/>
                      <a:pt x="17845" y="5808"/>
                      <a:pt x="17715" y="5571"/>
                    </a:cubicBezTo>
                    <a:cubicBezTo>
                      <a:pt x="17587" y="5335"/>
                      <a:pt x="17438" y="5222"/>
                      <a:pt x="17277" y="5222"/>
                    </a:cubicBezTo>
                    <a:close/>
                    <a:moveTo>
                      <a:pt x="19997" y="5362"/>
                    </a:moveTo>
                    <a:cubicBezTo>
                      <a:pt x="19767" y="5362"/>
                      <a:pt x="19548" y="5565"/>
                      <a:pt x="19350" y="5962"/>
                    </a:cubicBezTo>
                    <a:cubicBezTo>
                      <a:pt x="19151" y="6362"/>
                      <a:pt x="18980" y="6931"/>
                      <a:pt x="18839" y="7651"/>
                    </a:cubicBezTo>
                    <a:cubicBezTo>
                      <a:pt x="18699" y="8366"/>
                      <a:pt x="18589" y="9238"/>
                      <a:pt x="18511" y="10235"/>
                    </a:cubicBezTo>
                    <a:cubicBezTo>
                      <a:pt x="18434" y="11218"/>
                      <a:pt x="18395" y="12313"/>
                      <a:pt x="18395" y="13488"/>
                    </a:cubicBezTo>
                    <a:cubicBezTo>
                      <a:pt x="18395" y="14662"/>
                      <a:pt x="18434" y="15744"/>
                      <a:pt x="18511" y="16727"/>
                    </a:cubicBezTo>
                    <a:cubicBezTo>
                      <a:pt x="18589" y="17724"/>
                      <a:pt x="18699" y="18597"/>
                      <a:pt x="18839" y="19310"/>
                    </a:cubicBezTo>
                    <a:cubicBezTo>
                      <a:pt x="18980" y="20031"/>
                      <a:pt x="19150" y="20599"/>
                      <a:pt x="19350" y="21000"/>
                    </a:cubicBezTo>
                    <a:cubicBezTo>
                      <a:pt x="19547" y="21396"/>
                      <a:pt x="19765" y="21600"/>
                      <a:pt x="19997" y="21600"/>
                    </a:cubicBezTo>
                    <a:cubicBezTo>
                      <a:pt x="20229" y="21600"/>
                      <a:pt x="20448" y="21396"/>
                      <a:pt x="20645" y="21000"/>
                    </a:cubicBezTo>
                    <a:cubicBezTo>
                      <a:pt x="20845" y="20599"/>
                      <a:pt x="21016" y="20029"/>
                      <a:pt x="21156" y="19310"/>
                    </a:cubicBezTo>
                    <a:cubicBezTo>
                      <a:pt x="21296" y="18595"/>
                      <a:pt x="21406" y="17723"/>
                      <a:pt x="21484" y="16727"/>
                    </a:cubicBezTo>
                    <a:cubicBezTo>
                      <a:pt x="21561" y="15742"/>
                      <a:pt x="21600" y="14661"/>
                      <a:pt x="21600" y="13488"/>
                    </a:cubicBezTo>
                    <a:cubicBezTo>
                      <a:pt x="21600" y="12314"/>
                      <a:pt x="21561" y="11220"/>
                      <a:pt x="21484" y="10235"/>
                    </a:cubicBezTo>
                    <a:cubicBezTo>
                      <a:pt x="21406" y="9238"/>
                      <a:pt x="21296" y="8367"/>
                      <a:pt x="21156" y="7651"/>
                    </a:cubicBezTo>
                    <a:cubicBezTo>
                      <a:pt x="21015" y="6931"/>
                      <a:pt x="20844" y="6363"/>
                      <a:pt x="20645" y="5962"/>
                    </a:cubicBezTo>
                    <a:cubicBezTo>
                      <a:pt x="20447" y="5565"/>
                      <a:pt x="20228" y="5362"/>
                      <a:pt x="19997" y="5362"/>
                    </a:cubicBezTo>
                    <a:close/>
                    <a:moveTo>
                      <a:pt x="6312" y="7247"/>
                    </a:moveTo>
                    <a:cubicBezTo>
                      <a:pt x="6187" y="7247"/>
                      <a:pt x="6067" y="7329"/>
                      <a:pt x="5957" y="7484"/>
                    </a:cubicBezTo>
                    <a:cubicBezTo>
                      <a:pt x="5847" y="7638"/>
                      <a:pt x="5751" y="7829"/>
                      <a:pt x="5664" y="8056"/>
                    </a:cubicBezTo>
                    <a:cubicBezTo>
                      <a:pt x="5577" y="8285"/>
                      <a:pt x="5498" y="8541"/>
                      <a:pt x="5432" y="8824"/>
                    </a:cubicBezTo>
                    <a:cubicBezTo>
                      <a:pt x="5365" y="9106"/>
                      <a:pt x="5314" y="9365"/>
                      <a:pt x="5272" y="9620"/>
                    </a:cubicBezTo>
                    <a:cubicBezTo>
                      <a:pt x="5238" y="9838"/>
                      <a:pt x="5244" y="10029"/>
                      <a:pt x="5290" y="10193"/>
                    </a:cubicBezTo>
                    <a:cubicBezTo>
                      <a:pt x="5335" y="10356"/>
                      <a:pt x="5375" y="10327"/>
                      <a:pt x="5409" y="10109"/>
                    </a:cubicBezTo>
                    <a:cubicBezTo>
                      <a:pt x="5443" y="9891"/>
                      <a:pt x="5487" y="9663"/>
                      <a:pt x="5542" y="9425"/>
                    </a:cubicBezTo>
                    <a:cubicBezTo>
                      <a:pt x="5597" y="9190"/>
                      <a:pt x="5660" y="8983"/>
                      <a:pt x="5734" y="8782"/>
                    </a:cubicBezTo>
                    <a:cubicBezTo>
                      <a:pt x="5808" y="8583"/>
                      <a:pt x="5892" y="8404"/>
                      <a:pt x="5986" y="8266"/>
                    </a:cubicBezTo>
                    <a:cubicBezTo>
                      <a:pt x="6081" y="8129"/>
                      <a:pt x="6190" y="8070"/>
                      <a:pt x="6312" y="8070"/>
                    </a:cubicBezTo>
                    <a:cubicBezTo>
                      <a:pt x="6448" y="8070"/>
                      <a:pt x="6570" y="8159"/>
                      <a:pt x="6680" y="8350"/>
                    </a:cubicBezTo>
                    <a:cubicBezTo>
                      <a:pt x="6790" y="8540"/>
                      <a:pt x="6883" y="8807"/>
                      <a:pt x="6959" y="9145"/>
                    </a:cubicBezTo>
                    <a:cubicBezTo>
                      <a:pt x="7035" y="9481"/>
                      <a:pt x="7091" y="9871"/>
                      <a:pt x="7133" y="10318"/>
                    </a:cubicBezTo>
                    <a:cubicBezTo>
                      <a:pt x="7175" y="10766"/>
                      <a:pt x="7197" y="11247"/>
                      <a:pt x="7197" y="11756"/>
                    </a:cubicBezTo>
                    <a:lnTo>
                      <a:pt x="7197" y="16950"/>
                    </a:lnTo>
                    <a:cubicBezTo>
                      <a:pt x="7118" y="17642"/>
                      <a:pt x="7021" y="18263"/>
                      <a:pt x="6907" y="18807"/>
                    </a:cubicBezTo>
                    <a:cubicBezTo>
                      <a:pt x="6808" y="19282"/>
                      <a:pt x="6690" y="19705"/>
                      <a:pt x="6550" y="20078"/>
                    </a:cubicBezTo>
                    <a:cubicBezTo>
                      <a:pt x="6410" y="20451"/>
                      <a:pt x="6248" y="20637"/>
                      <a:pt x="6062" y="20637"/>
                    </a:cubicBezTo>
                    <a:cubicBezTo>
                      <a:pt x="5778" y="20637"/>
                      <a:pt x="5565" y="20296"/>
                      <a:pt x="5423" y="19631"/>
                    </a:cubicBezTo>
                    <a:cubicBezTo>
                      <a:pt x="5281" y="18966"/>
                      <a:pt x="5208" y="18115"/>
                      <a:pt x="5208" y="17076"/>
                    </a:cubicBezTo>
                    <a:cubicBezTo>
                      <a:pt x="5208" y="16567"/>
                      <a:pt x="5227" y="16102"/>
                      <a:pt x="5264" y="15666"/>
                    </a:cubicBezTo>
                    <a:cubicBezTo>
                      <a:pt x="5299" y="15230"/>
                      <a:pt x="5355" y="14844"/>
                      <a:pt x="5435" y="14535"/>
                    </a:cubicBezTo>
                    <a:cubicBezTo>
                      <a:pt x="5514" y="14224"/>
                      <a:pt x="5615" y="13990"/>
                      <a:pt x="5737" y="13809"/>
                    </a:cubicBezTo>
                    <a:cubicBezTo>
                      <a:pt x="5858" y="13628"/>
                      <a:pt x="6005" y="13530"/>
                      <a:pt x="6175" y="13530"/>
                    </a:cubicBezTo>
                    <a:lnTo>
                      <a:pt x="6770" y="13530"/>
                    </a:lnTo>
                    <a:cubicBezTo>
                      <a:pt x="6827" y="13530"/>
                      <a:pt x="6857" y="13398"/>
                      <a:pt x="6857" y="13125"/>
                    </a:cubicBezTo>
                    <a:cubicBezTo>
                      <a:pt x="6857" y="12852"/>
                      <a:pt x="6827" y="12706"/>
                      <a:pt x="6770" y="12706"/>
                    </a:cubicBezTo>
                    <a:lnTo>
                      <a:pt x="6175" y="12706"/>
                    </a:lnTo>
                    <a:cubicBezTo>
                      <a:pt x="5990" y="12706"/>
                      <a:pt x="5825" y="12828"/>
                      <a:pt x="5685" y="13055"/>
                    </a:cubicBezTo>
                    <a:cubicBezTo>
                      <a:pt x="5544" y="13284"/>
                      <a:pt x="5427" y="13585"/>
                      <a:pt x="5330" y="13976"/>
                    </a:cubicBezTo>
                    <a:cubicBezTo>
                      <a:pt x="5234" y="14369"/>
                      <a:pt x="5162" y="14831"/>
                      <a:pt x="5113" y="15359"/>
                    </a:cubicBezTo>
                    <a:cubicBezTo>
                      <a:pt x="5063" y="15886"/>
                      <a:pt x="5037" y="16457"/>
                      <a:pt x="5037" y="17076"/>
                    </a:cubicBezTo>
                    <a:cubicBezTo>
                      <a:pt x="5037" y="17696"/>
                      <a:pt x="5059" y="18280"/>
                      <a:pt x="5101" y="18807"/>
                    </a:cubicBezTo>
                    <a:cubicBezTo>
                      <a:pt x="5143" y="19336"/>
                      <a:pt x="5204" y="19784"/>
                      <a:pt x="5290" y="20176"/>
                    </a:cubicBezTo>
                    <a:cubicBezTo>
                      <a:pt x="5375" y="20567"/>
                      <a:pt x="5483" y="20882"/>
                      <a:pt x="5612" y="21111"/>
                    </a:cubicBezTo>
                    <a:cubicBezTo>
                      <a:pt x="5741" y="21339"/>
                      <a:pt x="5892" y="21446"/>
                      <a:pt x="6062" y="21446"/>
                    </a:cubicBezTo>
                    <a:cubicBezTo>
                      <a:pt x="6198" y="21446"/>
                      <a:pt x="6322" y="21363"/>
                      <a:pt x="6434" y="21181"/>
                    </a:cubicBezTo>
                    <a:cubicBezTo>
                      <a:pt x="6545" y="21000"/>
                      <a:pt x="6646" y="20781"/>
                      <a:pt x="6735" y="20525"/>
                    </a:cubicBezTo>
                    <a:cubicBezTo>
                      <a:pt x="6824" y="20271"/>
                      <a:pt x="6899" y="19997"/>
                      <a:pt x="6962" y="19715"/>
                    </a:cubicBezTo>
                    <a:cubicBezTo>
                      <a:pt x="7024" y="19434"/>
                      <a:pt x="7073" y="19181"/>
                      <a:pt x="7107" y="18961"/>
                    </a:cubicBezTo>
                    <a:cubicBezTo>
                      <a:pt x="7122" y="18871"/>
                      <a:pt x="7134" y="18831"/>
                      <a:pt x="7145" y="18821"/>
                    </a:cubicBezTo>
                    <a:cubicBezTo>
                      <a:pt x="7156" y="18812"/>
                      <a:pt x="7166" y="18826"/>
                      <a:pt x="7174" y="18863"/>
                    </a:cubicBezTo>
                    <a:cubicBezTo>
                      <a:pt x="7181" y="18900"/>
                      <a:pt x="7187" y="18944"/>
                      <a:pt x="7191" y="19017"/>
                    </a:cubicBezTo>
                    <a:cubicBezTo>
                      <a:pt x="7195" y="19089"/>
                      <a:pt x="7197" y="19166"/>
                      <a:pt x="7197" y="19240"/>
                    </a:cubicBezTo>
                    <a:lnTo>
                      <a:pt x="7197" y="20762"/>
                    </a:lnTo>
                    <a:cubicBezTo>
                      <a:pt x="7197" y="21036"/>
                      <a:pt x="7224" y="21181"/>
                      <a:pt x="7281" y="21181"/>
                    </a:cubicBezTo>
                    <a:lnTo>
                      <a:pt x="7850" y="21181"/>
                    </a:lnTo>
                    <a:cubicBezTo>
                      <a:pt x="7907" y="21181"/>
                      <a:pt x="7935" y="21036"/>
                      <a:pt x="7935" y="20762"/>
                    </a:cubicBezTo>
                    <a:cubicBezTo>
                      <a:pt x="7935" y="20490"/>
                      <a:pt x="7907" y="20357"/>
                      <a:pt x="7850" y="20357"/>
                    </a:cubicBezTo>
                    <a:lnTo>
                      <a:pt x="7453" y="20357"/>
                    </a:lnTo>
                    <a:cubicBezTo>
                      <a:pt x="7396" y="20357"/>
                      <a:pt x="7368" y="20226"/>
                      <a:pt x="7368" y="19952"/>
                    </a:cubicBezTo>
                    <a:lnTo>
                      <a:pt x="7368" y="11756"/>
                    </a:lnTo>
                    <a:cubicBezTo>
                      <a:pt x="7368" y="11136"/>
                      <a:pt x="7342" y="10558"/>
                      <a:pt x="7293" y="10011"/>
                    </a:cubicBezTo>
                    <a:cubicBezTo>
                      <a:pt x="7244" y="9465"/>
                      <a:pt x="7175" y="8983"/>
                      <a:pt x="7084" y="8573"/>
                    </a:cubicBezTo>
                    <a:cubicBezTo>
                      <a:pt x="6993" y="8163"/>
                      <a:pt x="6881" y="7833"/>
                      <a:pt x="6750" y="7596"/>
                    </a:cubicBezTo>
                    <a:cubicBezTo>
                      <a:pt x="6619" y="7359"/>
                      <a:pt x="6475" y="7247"/>
                      <a:pt x="6312" y="7247"/>
                    </a:cubicBezTo>
                    <a:close/>
                    <a:moveTo>
                      <a:pt x="20055" y="8042"/>
                    </a:moveTo>
                    <a:cubicBezTo>
                      <a:pt x="20212" y="8042"/>
                      <a:pt x="20353" y="8172"/>
                      <a:pt x="20476" y="8419"/>
                    </a:cubicBezTo>
                    <a:cubicBezTo>
                      <a:pt x="20599" y="8666"/>
                      <a:pt x="20701" y="8997"/>
                      <a:pt x="20787" y="9439"/>
                    </a:cubicBezTo>
                    <a:cubicBezTo>
                      <a:pt x="20873" y="9884"/>
                      <a:pt x="20942" y="10433"/>
                      <a:pt x="20990" y="11072"/>
                    </a:cubicBezTo>
                    <a:cubicBezTo>
                      <a:pt x="21040" y="11734"/>
                      <a:pt x="21066" y="12484"/>
                      <a:pt x="21066" y="13306"/>
                    </a:cubicBezTo>
                    <a:cubicBezTo>
                      <a:pt x="21066" y="14146"/>
                      <a:pt x="21040" y="14909"/>
                      <a:pt x="20990" y="15568"/>
                    </a:cubicBezTo>
                    <a:cubicBezTo>
                      <a:pt x="20942" y="16209"/>
                      <a:pt x="20873" y="16758"/>
                      <a:pt x="20787" y="17202"/>
                    </a:cubicBezTo>
                    <a:cubicBezTo>
                      <a:pt x="20702" y="17638"/>
                      <a:pt x="20599" y="17989"/>
                      <a:pt x="20479" y="18221"/>
                    </a:cubicBezTo>
                    <a:cubicBezTo>
                      <a:pt x="20356" y="18462"/>
                      <a:pt x="20213" y="18584"/>
                      <a:pt x="20055" y="18584"/>
                    </a:cubicBezTo>
                    <a:cubicBezTo>
                      <a:pt x="19898" y="18584"/>
                      <a:pt x="19755" y="18462"/>
                      <a:pt x="19632" y="18221"/>
                    </a:cubicBezTo>
                    <a:cubicBezTo>
                      <a:pt x="19512" y="17989"/>
                      <a:pt x="19409" y="17650"/>
                      <a:pt x="19324" y="17216"/>
                    </a:cubicBezTo>
                    <a:cubicBezTo>
                      <a:pt x="19237" y="16765"/>
                      <a:pt x="19170" y="16221"/>
                      <a:pt x="19121" y="15568"/>
                    </a:cubicBezTo>
                    <a:cubicBezTo>
                      <a:pt x="19071" y="14913"/>
                      <a:pt x="19045" y="14151"/>
                      <a:pt x="19045" y="13306"/>
                    </a:cubicBezTo>
                    <a:cubicBezTo>
                      <a:pt x="19045" y="12479"/>
                      <a:pt x="19071" y="11729"/>
                      <a:pt x="19121" y="11072"/>
                    </a:cubicBezTo>
                    <a:cubicBezTo>
                      <a:pt x="19170" y="10429"/>
                      <a:pt x="19238" y="9881"/>
                      <a:pt x="19324" y="9439"/>
                    </a:cubicBezTo>
                    <a:cubicBezTo>
                      <a:pt x="19410" y="8995"/>
                      <a:pt x="19511" y="8667"/>
                      <a:pt x="19635" y="8419"/>
                    </a:cubicBezTo>
                    <a:cubicBezTo>
                      <a:pt x="19757" y="8172"/>
                      <a:pt x="19899" y="8042"/>
                      <a:pt x="20055" y="8042"/>
                    </a:cubicBezTo>
                    <a:close/>
                  </a:path>
                </a:pathLst>
              </a:custGeom>
              <a:solidFill>
                <a:srgbClr val="1A21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69" name="Shape 69"/>
              <p:cNvSpPr/>
              <p:nvPr/>
            </p:nvSpPr>
            <p:spPr>
              <a:xfrm>
                <a:off x="376801" y="88659"/>
                <a:ext cx="283710" cy="3086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60" extrusionOk="0">
                    <a:moveTo>
                      <a:pt x="21213" y="11458"/>
                    </a:moveTo>
                    <a:lnTo>
                      <a:pt x="19665" y="11458"/>
                    </a:lnTo>
                    <a:cubicBezTo>
                      <a:pt x="19526" y="11458"/>
                      <a:pt x="19407" y="11423"/>
                      <a:pt x="19303" y="11352"/>
                    </a:cubicBezTo>
                    <a:cubicBezTo>
                      <a:pt x="19200" y="11281"/>
                      <a:pt x="19106" y="11198"/>
                      <a:pt x="19020" y="11103"/>
                    </a:cubicBezTo>
                    <a:lnTo>
                      <a:pt x="15331" y="6393"/>
                    </a:lnTo>
                    <a:cubicBezTo>
                      <a:pt x="15227" y="6251"/>
                      <a:pt x="15227" y="6109"/>
                      <a:pt x="15331" y="5967"/>
                    </a:cubicBezTo>
                    <a:lnTo>
                      <a:pt x="18242" y="2078"/>
                    </a:lnTo>
                    <a:cubicBezTo>
                      <a:pt x="18311" y="1983"/>
                      <a:pt x="18401" y="1899"/>
                      <a:pt x="18513" y="1828"/>
                    </a:cubicBezTo>
                    <a:cubicBezTo>
                      <a:pt x="18530" y="1817"/>
                      <a:pt x="18584" y="1790"/>
                      <a:pt x="18658" y="1754"/>
                    </a:cubicBezTo>
                    <a:cubicBezTo>
                      <a:pt x="19600" y="1650"/>
                      <a:pt x="20445" y="1250"/>
                      <a:pt x="21072" y="657"/>
                    </a:cubicBezTo>
                    <a:cubicBezTo>
                      <a:pt x="21234" y="504"/>
                      <a:pt x="21230" y="258"/>
                      <a:pt x="21064" y="110"/>
                    </a:cubicBezTo>
                    <a:cubicBezTo>
                      <a:pt x="20896" y="-39"/>
                      <a:pt x="20630" y="-36"/>
                      <a:pt x="20467" y="118"/>
                    </a:cubicBezTo>
                    <a:cubicBezTo>
                      <a:pt x="19916" y="637"/>
                      <a:pt x="19162" y="966"/>
                      <a:pt x="18322" y="1002"/>
                    </a:cubicBezTo>
                    <a:lnTo>
                      <a:pt x="17812" y="990"/>
                    </a:lnTo>
                    <a:cubicBezTo>
                      <a:pt x="17055" y="913"/>
                      <a:pt x="16380" y="594"/>
                      <a:pt x="15873" y="117"/>
                    </a:cubicBezTo>
                    <a:cubicBezTo>
                      <a:pt x="15710" y="-37"/>
                      <a:pt x="15443" y="-40"/>
                      <a:pt x="15276" y="110"/>
                    </a:cubicBezTo>
                    <a:cubicBezTo>
                      <a:pt x="15109" y="259"/>
                      <a:pt x="15106" y="504"/>
                      <a:pt x="15269" y="657"/>
                    </a:cubicBezTo>
                    <a:lnTo>
                      <a:pt x="15268" y="657"/>
                    </a:lnTo>
                    <a:cubicBezTo>
                      <a:pt x="15838" y="1195"/>
                      <a:pt x="16587" y="1573"/>
                      <a:pt x="17425" y="1717"/>
                    </a:cubicBezTo>
                    <a:cubicBezTo>
                      <a:pt x="17428" y="1728"/>
                      <a:pt x="17435" y="1739"/>
                      <a:pt x="17437" y="1751"/>
                    </a:cubicBezTo>
                    <a:cubicBezTo>
                      <a:pt x="17459" y="1838"/>
                      <a:pt x="17430" y="1972"/>
                      <a:pt x="17345" y="2067"/>
                    </a:cubicBezTo>
                    <a:lnTo>
                      <a:pt x="14867" y="5352"/>
                    </a:lnTo>
                    <a:cubicBezTo>
                      <a:pt x="14746" y="5525"/>
                      <a:pt x="14626" y="5525"/>
                      <a:pt x="14506" y="5352"/>
                    </a:cubicBezTo>
                    <a:lnTo>
                      <a:pt x="11411" y="1400"/>
                    </a:lnTo>
                    <a:cubicBezTo>
                      <a:pt x="11324" y="1305"/>
                      <a:pt x="11310" y="1221"/>
                      <a:pt x="11372" y="1150"/>
                    </a:cubicBezTo>
                    <a:cubicBezTo>
                      <a:pt x="11431" y="1079"/>
                      <a:pt x="11530" y="1045"/>
                      <a:pt x="11668" y="1045"/>
                    </a:cubicBezTo>
                    <a:lnTo>
                      <a:pt x="13732" y="1045"/>
                    </a:lnTo>
                    <a:cubicBezTo>
                      <a:pt x="13989" y="1045"/>
                      <a:pt x="14119" y="926"/>
                      <a:pt x="14119" y="690"/>
                    </a:cubicBezTo>
                    <a:cubicBezTo>
                      <a:pt x="14119" y="453"/>
                      <a:pt x="13989" y="335"/>
                      <a:pt x="13732" y="335"/>
                    </a:cubicBezTo>
                    <a:lnTo>
                      <a:pt x="8315" y="335"/>
                    </a:lnTo>
                    <a:cubicBezTo>
                      <a:pt x="8056" y="335"/>
                      <a:pt x="7928" y="453"/>
                      <a:pt x="7928" y="690"/>
                    </a:cubicBezTo>
                    <a:cubicBezTo>
                      <a:pt x="7928" y="926"/>
                      <a:pt x="8056" y="1045"/>
                      <a:pt x="8315" y="1045"/>
                    </a:cubicBezTo>
                    <a:lnTo>
                      <a:pt x="9863" y="1045"/>
                    </a:lnTo>
                    <a:cubicBezTo>
                      <a:pt x="10000" y="1045"/>
                      <a:pt x="10124" y="1079"/>
                      <a:pt x="10237" y="1150"/>
                    </a:cubicBezTo>
                    <a:cubicBezTo>
                      <a:pt x="10348" y="1221"/>
                      <a:pt x="10438" y="1305"/>
                      <a:pt x="10508" y="1400"/>
                    </a:cubicBezTo>
                    <a:lnTo>
                      <a:pt x="14066" y="5967"/>
                    </a:lnTo>
                    <a:cubicBezTo>
                      <a:pt x="14170" y="6109"/>
                      <a:pt x="14170" y="6251"/>
                      <a:pt x="14066" y="6393"/>
                    </a:cubicBezTo>
                    <a:lnTo>
                      <a:pt x="2579" y="20495"/>
                    </a:lnTo>
                    <a:cubicBezTo>
                      <a:pt x="2492" y="20590"/>
                      <a:pt x="2399" y="20674"/>
                      <a:pt x="2295" y="20745"/>
                    </a:cubicBezTo>
                    <a:cubicBezTo>
                      <a:pt x="2192" y="20816"/>
                      <a:pt x="2072" y="20850"/>
                      <a:pt x="1935" y="20850"/>
                    </a:cubicBezTo>
                    <a:lnTo>
                      <a:pt x="387" y="20850"/>
                    </a:lnTo>
                    <a:cubicBezTo>
                      <a:pt x="128" y="20850"/>
                      <a:pt x="0" y="20969"/>
                      <a:pt x="0" y="21205"/>
                    </a:cubicBezTo>
                    <a:cubicBezTo>
                      <a:pt x="0" y="21442"/>
                      <a:pt x="128" y="21560"/>
                      <a:pt x="387" y="21560"/>
                    </a:cubicBezTo>
                    <a:lnTo>
                      <a:pt x="5803" y="21560"/>
                    </a:lnTo>
                    <a:cubicBezTo>
                      <a:pt x="6061" y="21560"/>
                      <a:pt x="6190" y="21442"/>
                      <a:pt x="6190" y="21205"/>
                    </a:cubicBezTo>
                    <a:cubicBezTo>
                      <a:pt x="6190" y="20969"/>
                      <a:pt x="6061" y="20850"/>
                      <a:pt x="5803" y="20850"/>
                    </a:cubicBezTo>
                    <a:lnTo>
                      <a:pt x="3740" y="20850"/>
                    </a:lnTo>
                    <a:cubicBezTo>
                      <a:pt x="3602" y="20850"/>
                      <a:pt x="3504" y="20816"/>
                      <a:pt x="3442" y="20745"/>
                    </a:cubicBezTo>
                    <a:cubicBezTo>
                      <a:pt x="3382" y="20674"/>
                      <a:pt x="3395" y="20590"/>
                      <a:pt x="3481" y="20495"/>
                    </a:cubicBezTo>
                    <a:lnTo>
                      <a:pt x="14506" y="6985"/>
                    </a:lnTo>
                    <a:cubicBezTo>
                      <a:pt x="14626" y="6827"/>
                      <a:pt x="14746" y="6827"/>
                      <a:pt x="14867" y="6985"/>
                    </a:cubicBezTo>
                    <a:lnTo>
                      <a:pt x="18117" y="11103"/>
                    </a:lnTo>
                    <a:cubicBezTo>
                      <a:pt x="18204" y="11198"/>
                      <a:pt x="18216" y="11281"/>
                      <a:pt x="18156" y="11352"/>
                    </a:cubicBezTo>
                    <a:cubicBezTo>
                      <a:pt x="18095" y="11423"/>
                      <a:pt x="17996" y="11458"/>
                      <a:pt x="17859" y="11458"/>
                    </a:cubicBezTo>
                    <a:lnTo>
                      <a:pt x="15795" y="11458"/>
                    </a:lnTo>
                    <a:cubicBezTo>
                      <a:pt x="15537" y="11458"/>
                      <a:pt x="15409" y="11577"/>
                      <a:pt x="15409" y="11813"/>
                    </a:cubicBezTo>
                    <a:cubicBezTo>
                      <a:pt x="15409" y="12050"/>
                      <a:pt x="15537" y="12167"/>
                      <a:pt x="15795" y="12167"/>
                    </a:cubicBezTo>
                    <a:lnTo>
                      <a:pt x="21213" y="12167"/>
                    </a:lnTo>
                    <a:cubicBezTo>
                      <a:pt x="21470" y="12167"/>
                      <a:pt x="21600" y="12050"/>
                      <a:pt x="21600" y="11813"/>
                    </a:cubicBezTo>
                    <a:cubicBezTo>
                      <a:pt x="21600" y="11577"/>
                      <a:pt x="21470" y="11458"/>
                      <a:pt x="21213" y="1145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70" name="Shape 70"/>
              <p:cNvSpPr/>
              <p:nvPr/>
            </p:nvSpPr>
            <p:spPr>
              <a:xfrm>
                <a:off x="592908" y="72035"/>
                <a:ext cx="44769" cy="20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802" y="11979"/>
                    </a:moveTo>
                    <a:cubicBezTo>
                      <a:pt x="15493" y="11979"/>
                      <a:pt x="14427" y="10116"/>
                      <a:pt x="14427" y="7815"/>
                    </a:cubicBezTo>
                    <a:cubicBezTo>
                      <a:pt x="14427" y="5520"/>
                      <a:pt x="15493" y="3657"/>
                      <a:pt x="16802" y="3657"/>
                    </a:cubicBezTo>
                    <a:cubicBezTo>
                      <a:pt x="18118" y="3657"/>
                      <a:pt x="19185" y="5520"/>
                      <a:pt x="19185" y="7815"/>
                    </a:cubicBezTo>
                    <a:cubicBezTo>
                      <a:pt x="19185" y="10116"/>
                      <a:pt x="18118" y="11979"/>
                      <a:pt x="16802" y="11979"/>
                    </a:cubicBezTo>
                    <a:close/>
                    <a:moveTo>
                      <a:pt x="10799" y="0"/>
                    </a:moveTo>
                    <a:cubicBezTo>
                      <a:pt x="4837" y="0"/>
                      <a:pt x="0" y="4833"/>
                      <a:pt x="0" y="10803"/>
                    </a:cubicBezTo>
                    <a:cubicBezTo>
                      <a:pt x="0" y="16767"/>
                      <a:pt x="4837" y="21600"/>
                      <a:pt x="10799" y="21600"/>
                    </a:cubicBezTo>
                    <a:cubicBezTo>
                      <a:pt x="16761" y="21600"/>
                      <a:pt x="21600" y="16767"/>
                      <a:pt x="21600" y="10803"/>
                    </a:cubicBezTo>
                    <a:cubicBezTo>
                      <a:pt x="21600" y="4833"/>
                      <a:pt x="16761" y="0"/>
                      <a:pt x="10799" y="0"/>
                    </a:cubicBezTo>
                    <a:close/>
                  </a:path>
                </a:pathLst>
              </a:custGeom>
              <a:solidFill>
                <a:srgbClr val="1A21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  <p:sp>
        <p:nvSpPr>
          <p:cNvPr id="73" name="Shape 73"/>
          <p:cNvSpPr>
            <a:spLocks noGrp="1"/>
          </p:cNvSpPr>
          <p:nvPr>
            <p:ph type="title"/>
          </p:nvPr>
        </p:nvSpPr>
        <p:spPr>
          <a:xfrm>
            <a:off x="744729" y="179682"/>
            <a:ext cx="7654543" cy="741978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212830"/>
                </a:solidFill>
              </a:rPr>
              <a:t>Title Text</a:t>
            </a:r>
          </a:p>
        </p:txBody>
      </p:sp>
      <p:sp>
        <p:nvSpPr>
          <p:cNvPr id="74" name="Shape 74"/>
          <p:cNvSpPr>
            <a:spLocks noGrp="1"/>
          </p:cNvSpPr>
          <p:nvPr>
            <p:ph type="body" idx="1"/>
          </p:nvPr>
        </p:nvSpPr>
        <p:spPr>
          <a:xfrm>
            <a:off x="744729" y="823065"/>
            <a:ext cx="6278404" cy="793751"/>
          </a:xfrm>
          <a:prstGeom prst="rect">
            <a:avLst/>
          </a:prstGeom>
        </p:spPr>
        <p:txBody>
          <a:bodyPr/>
          <a:lstStyle>
            <a:lvl1pPr algn="l"/>
            <a:lvl2pPr algn="l"/>
            <a:lvl3pPr algn="l"/>
            <a:lvl4pPr algn="l"/>
            <a:lvl5pPr algn="l"/>
          </a:lstStyle>
          <a:p>
            <a:pPr lvl="0">
              <a:defRPr sz="1800"/>
            </a:pPr>
            <a:r>
              <a:rPr sz="600"/>
              <a:t>Body Level One</a:t>
            </a:r>
          </a:p>
          <a:p>
            <a:pPr lvl="1">
              <a:defRPr sz="1800"/>
            </a:pPr>
            <a:r>
              <a:rPr sz="600"/>
              <a:t>Body Level Two</a:t>
            </a:r>
          </a:p>
          <a:p>
            <a:pPr lvl="2">
              <a:defRPr sz="1800"/>
            </a:pPr>
            <a:r>
              <a:rPr sz="600"/>
              <a:t>Body Level Three</a:t>
            </a:r>
          </a:p>
          <a:p>
            <a:pPr lvl="3">
              <a:defRPr sz="1800"/>
            </a:pPr>
            <a:r>
              <a:rPr sz="600"/>
              <a:t>Body Level Four</a:t>
            </a:r>
          </a:p>
          <a:p>
            <a:pPr lvl="4">
              <a:defRPr sz="1800"/>
            </a:pPr>
            <a:r>
              <a:rPr sz="600"/>
              <a:t>Body Level Five</a:t>
            </a:r>
          </a:p>
        </p:txBody>
      </p:sp>
      <p:sp>
        <p:nvSpPr>
          <p:cNvPr id="75" name="Shape 75"/>
          <p:cNvSpPr>
            <a:spLocks noGrp="1"/>
          </p:cNvSpPr>
          <p:nvPr>
            <p:ph type="sldNum" sz="quarter" idx="2"/>
          </p:nvPr>
        </p:nvSpPr>
        <p:spPr>
          <a:xfrm>
            <a:off x="8639007" y="6578600"/>
            <a:ext cx="139430" cy="2032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grpSp>
        <p:nvGrpSpPr>
          <p:cNvPr id="78" name="Group 78">
            <a:hlinkClick r:id="" action="ppaction://hlinkshowjump?jump=previousslide"/>
          </p:cNvPr>
          <p:cNvGrpSpPr/>
          <p:nvPr/>
        </p:nvGrpSpPr>
        <p:grpSpPr>
          <a:xfrm>
            <a:off x="8488688" y="6575220"/>
            <a:ext cx="109845" cy="146460"/>
            <a:chOff x="0" y="0"/>
            <a:chExt cx="292918" cy="292918"/>
          </a:xfrm>
        </p:grpSpPr>
        <p:sp>
          <p:nvSpPr>
            <p:cNvPr id="76" name="Shape 76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222B31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77" name="Shape 77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22B3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81" name="Group 81">
            <a:hlinkClick r:id="" action="ppaction://hlinkshowjump?jump=nextslide"/>
          </p:cNvPr>
          <p:cNvGrpSpPr/>
          <p:nvPr/>
        </p:nvGrpSpPr>
        <p:grpSpPr>
          <a:xfrm flipH="1">
            <a:off x="8807776" y="6575220"/>
            <a:ext cx="109845" cy="146460"/>
            <a:chOff x="0" y="0"/>
            <a:chExt cx="292918" cy="292918"/>
          </a:xfrm>
        </p:grpSpPr>
        <p:sp>
          <p:nvSpPr>
            <p:cNvPr id="79" name="Shape 79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222B31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80" name="Shape 80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22B3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4548823"/>
      </p:ext>
    </p:extLst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1068607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idx="3"/>
          </p:nvPr>
        </p:nvSpPr>
        <p:spPr>
          <a:xfrm>
            <a:off x="666750" y="889000"/>
            <a:ext cx="7810500" cy="5073650"/>
          </a:xfrm>
          <a:prstGeom prst="rect">
            <a:avLst/>
          </a:prstGeom>
        </p:spPr>
        <p:txBody>
          <a:bodyPr anchor="ctr"/>
          <a:lstStyle/>
          <a:p>
            <a:pPr lvl="0" defTabSz="342900">
              <a:defRPr sz="5600"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001898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 &amp; Footer (Light Versi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00"/>
              <a:t>Body Level One</a:t>
            </a:r>
          </a:p>
          <a:p>
            <a:pPr lvl="1">
              <a:defRPr sz="1800"/>
            </a:pPr>
            <a:r>
              <a:rPr sz="600"/>
              <a:t>Body Level Two</a:t>
            </a:r>
          </a:p>
          <a:p>
            <a:pPr lvl="2">
              <a:defRPr sz="1800"/>
            </a:pPr>
            <a:r>
              <a:rPr sz="600"/>
              <a:t>Body Level Three</a:t>
            </a:r>
          </a:p>
          <a:p>
            <a:pPr lvl="3">
              <a:defRPr sz="1800"/>
            </a:pPr>
            <a:r>
              <a:rPr sz="600"/>
              <a:t>Body Level Four</a:t>
            </a:r>
          </a:p>
          <a:p>
            <a:pPr lvl="4">
              <a:defRPr sz="1800"/>
            </a:pPr>
            <a:r>
              <a:rPr sz="600"/>
              <a:t>Body Level Five</a:t>
            </a:r>
          </a:p>
        </p:txBody>
      </p:sp>
      <p:sp>
        <p:nvSpPr>
          <p:cNvPr id="24" name="Shape 24"/>
          <p:cNvSpPr>
            <a:spLocks noGrp="1"/>
          </p:cNvSpPr>
          <p:nvPr>
            <p:ph type="sldNum" sz="quarter" idx="2"/>
          </p:nvPr>
        </p:nvSpPr>
        <p:spPr>
          <a:xfrm>
            <a:off x="8639007" y="6578600"/>
            <a:ext cx="139430" cy="2032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549839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3"/>
          <p:cNvGrpSpPr/>
          <p:nvPr/>
        </p:nvGrpSpPr>
        <p:grpSpPr>
          <a:xfrm>
            <a:off x="206257" y="6579295"/>
            <a:ext cx="652434" cy="198656"/>
            <a:chOff x="0" y="0"/>
            <a:chExt cx="1739821" cy="397311"/>
          </a:xfrm>
        </p:grpSpPr>
        <p:grpSp>
          <p:nvGrpSpPr>
            <p:cNvPr id="28" name="Group 28"/>
            <p:cNvGrpSpPr/>
            <p:nvPr/>
          </p:nvGrpSpPr>
          <p:grpSpPr>
            <a:xfrm>
              <a:off x="0" y="16976"/>
              <a:ext cx="378730" cy="275796"/>
              <a:chOff x="0" y="0"/>
              <a:chExt cx="378729" cy="275794"/>
            </a:xfrm>
          </p:grpSpPr>
          <p:sp>
            <p:nvSpPr>
              <p:cNvPr id="26" name="Shape 26"/>
              <p:cNvSpPr/>
              <p:nvPr/>
            </p:nvSpPr>
            <p:spPr>
              <a:xfrm>
                <a:off x="105200" y="0"/>
                <a:ext cx="273530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7316"/>
                    </a:moveTo>
                    <a:cubicBezTo>
                      <a:pt x="21600" y="19682"/>
                      <a:pt x="20404" y="21600"/>
                      <a:pt x="18928" y="21600"/>
                    </a:cubicBezTo>
                    <a:cubicBezTo>
                      <a:pt x="17453" y="21600"/>
                      <a:pt x="16257" y="19682"/>
                      <a:pt x="16257" y="17316"/>
                    </a:cubicBezTo>
                    <a:cubicBezTo>
                      <a:pt x="16257" y="12492"/>
                      <a:pt x="13809" y="8567"/>
                      <a:pt x="10800" y="8567"/>
                    </a:cubicBezTo>
                    <a:cubicBezTo>
                      <a:pt x="7791" y="8567"/>
                      <a:pt x="5343" y="12492"/>
                      <a:pt x="5343" y="17316"/>
                    </a:cubicBezTo>
                    <a:cubicBezTo>
                      <a:pt x="5343" y="19682"/>
                      <a:pt x="4147" y="21600"/>
                      <a:pt x="2672" y="21600"/>
                    </a:cubicBezTo>
                    <a:cubicBezTo>
                      <a:pt x="1197" y="21600"/>
                      <a:pt x="0" y="19682"/>
                      <a:pt x="0" y="17316"/>
                    </a:cubicBezTo>
                    <a:cubicBezTo>
                      <a:pt x="0" y="12691"/>
                      <a:pt x="1123" y="8343"/>
                      <a:pt x="3163" y="5072"/>
                    </a:cubicBezTo>
                    <a:cubicBezTo>
                      <a:pt x="5204" y="1801"/>
                      <a:pt x="7915" y="0"/>
                      <a:pt x="10800" y="0"/>
                    </a:cubicBezTo>
                    <a:cubicBezTo>
                      <a:pt x="13685" y="0"/>
                      <a:pt x="16397" y="1801"/>
                      <a:pt x="18437" y="5072"/>
                    </a:cubicBezTo>
                    <a:cubicBezTo>
                      <a:pt x="20477" y="8343"/>
                      <a:pt x="21600" y="12691"/>
                      <a:pt x="21600" y="17316"/>
                    </a:cubicBezTo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27" name="Shape 27"/>
              <p:cNvSpPr/>
              <p:nvPr/>
            </p:nvSpPr>
            <p:spPr>
              <a:xfrm>
                <a:off x="0" y="105200"/>
                <a:ext cx="273528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003" y="6600"/>
                    </a:moveTo>
                    <a:cubicBezTo>
                      <a:pt x="17003" y="3730"/>
                      <a:pt x="18459" y="1393"/>
                      <a:pt x="20250" y="1393"/>
                    </a:cubicBezTo>
                    <a:cubicBezTo>
                      <a:pt x="20499" y="1393"/>
                      <a:pt x="20740" y="1442"/>
                      <a:pt x="20972" y="1527"/>
                    </a:cubicBezTo>
                    <a:cubicBezTo>
                      <a:pt x="20482" y="594"/>
                      <a:pt x="19749" y="0"/>
                      <a:pt x="18928" y="0"/>
                    </a:cubicBezTo>
                    <a:cubicBezTo>
                      <a:pt x="17453" y="0"/>
                      <a:pt x="16257" y="1918"/>
                      <a:pt x="16257" y="4284"/>
                    </a:cubicBezTo>
                    <a:cubicBezTo>
                      <a:pt x="16257" y="6254"/>
                      <a:pt x="15844" y="8067"/>
                      <a:pt x="15156" y="9532"/>
                    </a:cubicBezTo>
                    <a:cubicBezTo>
                      <a:pt x="16156" y="9547"/>
                      <a:pt x="16966" y="10855"/>
                      <a:pt x="16966" y="12461"/>
                    </a:cubicBezTo>
                    <a:cubicBezTo>
                      <a:pt x="16966" y="14077"/>
                      <a:pt x="16146" y="15392"/>
                      <a:pt x="15138" y="15392"/>
                    </a:cubicBezTo>
                    <a:cubicBezTo>
                      <a:pt x="14130" y="15392"/>
                      <a:pt x="13310" y="14077"/>
                      <a:pt x="13310" y="12461"/>
                    </a:cubicBezTo>
                    <a:cubicBezTo>
                      <a:pt x="13310" y="12313"/>
                      <a:pt x="13319" y="12169"/>
                      <a:pt x="13333" y="12027"/>
                    </a:cubicBezTo>
                    <a:cubicBezTo>
                      <a:pt x="12575" y="12667"/>
                      <a:pt x="11714" y="13033"/>
                      <a:pt x="10800" y="13033"/>
                    </a:cubicBezTo>
                    <a:cubicBezTo>
                      <a:pt x="9907" y="13033"/>
                      <a:pt x="9065" y="12681"/>
                      <a:pt x="8321" y="12068"/>
                    </a:cubicBezTo>
                    <a:cubicBezTo>
                      <a:pt x="8331" y="12197"/>
                      <a:pt x="8339" y="12327"/>
                      <a:pt x="8339" y="12461"/>
                    </a:cubicBezTo>
                    <a:cubicBezTo>
                      <a:pt x="8339" y="14077"/>
                      <a:pt x="7519" y="15392"/>
                      <a:pt x="6511" y="15392"/>
                    </a:cubicBezTo>
                    <a:cubicBezTo>
                      <a:pt x="5503" y="15392"/>
                      <a:pt x="4683" y="14077"/>
                      <a:pt x="4683" y="12461"/>
                    </a:cubicBezTo>
                    <a:cubicBezTo>
                      <a:pt x="4683" y="10880"/>
                      <a:pt x="5468" y="9591"/>
                      <a:pt x="6446" y="9535"/>
                    </a:cubicBezTo>
                    <a:cubicBezTo>
                      <a:pt x="5757" y="8071"/>
                      <a:pt x="5343" y="6255"/>
                      <a:pt x="5343" y="4284"/>
                    </a:cubicBezTo>
                    <a:cubicBezTo>
                      <a:pt x="5343" y="1918"/>
                      <a:pt x="4147" y="0"/>
                      <a:pt x="2671" y="0"/>
                    </a:cubicBezTo>
                    <a:cubicBezTo>
                      <a:pt x="1843" y="0"/>
                      <a:pt x="1103" y="605"/>
                      <a:pt x="613" y="1554"/>
                    </a:cubicBezTo>
                    <a:cubicBezTo>
                      <a:pt x="865" y="1453"/>
                      <a:pt x="1127" y="1393"/>
                      <a:pt x="1399" y="1393"/>
                    </a:cubicBezTo>
                    <a:cubicBezTo>
                      <a:pt x="3190" y="1393"/>
                      <a:pt x="4646" y="3730"/>
                      <a:pt x="4646" y="6600"/>
                    </a:cubicBezTo>
                    <a:cubicBezTo>
                      <a:pt x="4646" y="9472"/>
                      <a:pt x="3190" y="11808"/>
                      <a:pt x="1399" y="11808"/>
                    </a:cubicBezTo>
                    <a:cubicBezTo>
                      <a:pt x="1284" y="11808"/>
                      <a:pt x="1171" y="11799"/>
                      <a:pt x="1060" y="11780"/>
                    </a:cubicBezTo>
                    <a:cubicBezTo>
                      <a:pt x="1581" y="13519"/>
                      <a:pt x="2287" y="15123"/>
                      <a:pt x="3163" y="16528"/>
                    </a:cubicBezTo>
                    <a:cubicBezTo>
                      <a:pt x="4357" y="18443"/>
                      <a:pt x="5783" y="19849"/>
                      <a:pt x="7337" y="20690"/>
                    </a:cubicBezTo>
                    <a:cubicBezTo>
                      <a:pt x="7583" y="17880"/>
                      <a:pt x="9088" y="15708"/>
                      <a:pt x="10908" y="15708"/>
                    </a:cubicBezTo>
                    <a:cubicBezTo>
                      <a:pt x="12703" y="15708"/>
                      <a:pt x="14192" y="17823"/>
                      <a:pt x="14467" y="20580"/>
                    </a:cubicBezTo>
                    <a:cubicBezTo>
                      <a:pt x="15943" y="19728"/>
                      <a:pt x="17295" y="18359"/>
                      <a:pt x="18437" y="16528"/>
                    </a:cubicBezTo>
                    <a:cubicBezTo>
                      <a:pt x="19312" y="15125"/>
                      <a:pt x="20017" y="13522"/>
                      <a:pt x="20539" y="11785"/>
                    </a:cubicBezTo>
                    <a:cubicBezTo>
                      <a:pt x="20444" y="11799"/>
                      <a:pt x="20348" y="11808"/>
                      <a:pt x="20250" y="11808"/>
                    </a:cubicBezTo>
                    <a:cubicBezTo>
                      <a:pt x="18459" y="11808"/>
                      <a:pt x="17003" y="9472"/>
                      <a:pt x="17003" y="6600"/>
                    </a:cubicBezTo>
                    <a:close/>
                    <a:moveTo>
                      <a:pt x="21563" y="3598"/>
                    </a:moveTo>
                    <a:cubicBezTo>
                      <a:pt x="21191" y="3178"/>
                      <a:pt x="20738" y="2930"/>
                      <a:pt x="20250" y="2930"/>
                    </a:cubicBezTo>
                    <a:cubicBezTo>
                      <a:pt x="18988" y="2930"/>
                      <a:pt x="17961" y="4577"/>
                      <a:pt x="17961" y="6600"/>
                    </a:cubicBezTo>
                    <a:cubicBezTo>
                      <a:pt x="17961" y="8625"/>
                      <a:pt x="18988" y="10271"/>
                      <a:pt x="20250" y="10271"/>
                    </a:cubicBezTo>
                    <a:cubicBezTo>
                      <a:pt x="20507" y="10271"/>
                      <a:pt x="20753" y="10200"/>
                      <a:pt x="20983" y="10075"/>
                    </a:cubicBezTo>
                    <a:cubicBezTo>
                      <a:pt x="21388" y="8239"/>
                      <a:pt x="21600" y="6288"/>
                      <a:pt x="21600" y="4284"/>
                    </a:cubicBezTo>
                    <a:cubicBezTo>
                      <a:pt x="21600" y="4049"/>
                      <a:pt x="21585" y="3822"/>
                      <a:pt x="21563" y="3598"/>
                    </a:cubicBezTo>
                    <a:close/>
                    <a:moveTo>
                      <a:pt x="3688" y="6600"/>
                    </a:moveTo>
                    <a:cubicBezTo>
                      <a:pt x="3688" y="4577"/>
                      <a:pt x="2661" y="2930"/>
                      <a:pt x="1399" y="2930"/>
                    </a:cubicBezTo>
                    <a:cubicBezTo>
                      <a:pt x="886" y="2930"/>
                      <a:pt x="413" y="3205"/>
                      <a:pt x="31" y="3664"/>
                    </a:cubicBezTo>
                    <a:cubicBezTo>
                      <a:pt x="13" y="3867"/>
                      <a:pt x="0" y="4073"/>
                      <a:pt x="0" y="4284"/>
                    </a:cubicBezTo>
                    <a:cubicBezTo>
                      <a:pt x="0" y="6276"/>
                      <a:pt x="210" y="8216"/>
                      <a:pt x="610" y="10042"/>
                    </a:cubicBezTo>
                    <a:cubicBezTo>
                      <a:pt x="856" y="10188"/>
                      <a:pt x="1121" y="10271"/>
                      <a:pt x="1399" y="10271"/>
                    </a:cubicBezTo>
                    <a:cubicBezTo>
                      <a:pt x="2661" y="10271"/>
                      <a:pt x="3688" y="8625"/>
                      <a:pt x="3688" y="6600"/>
                    </a:cubicBezTo>
                    <a:close/>
                    <a:moveTo>
                      <a:pt x="5642" y="12461"/>
                    </a:moveTo>
                    <a:cubicBezTo>
                      <a:pt x="5642" y="13229"/>
                      <a:pt x="6032" y="13855"/>
                      <a:pt x="6511" y="13855"/>
                    </a:cubicBezTo>
                    <a:cubicBezTo>
                      <a:pt x="6991" y="13855"/>
                      <a:pt x="7380" y="13229"/>
                      <a:pt x="7380" y="12461"/>
                    </a:cubicBezTo>
                    <a:cubicBezTo>
                      <a:pt x="7380" y="11693"/>
                      <a:pt x="6991" y="11067"/>
                      <a:pt x="6511" y="11067"/>
                    </a:cubicBezTo>
                    <a:cubicBezTo>
                      <a:pt x="6032" y="11067"/>
                      <a:pt x="5642" y="11693"/>
                      <a:pt x="5642" y="12461"/>
                    </a:cubicBezTo>
                    <a:close/>
                    <a:moveTo>
                      <a:pt x="15138" y="13855"/>
                    </a:moveTo>
                    <a:cubicBezTo>
                      <a:pt x="15617" y="13855"/>
                      <a:pt x="16007" y="13229"/>
                      <a:pt x="16007" y="12461"/>
                    </a:cubicBezTo>
                    <a:cubicBezTo>
                      <a:pt x="16007" y="11693"/>
                      <a:pt x="15617" y="11067"/>
                      <a:pt x="15138" y="11067"/>
                    </a:cubicBezTo>
                    <a:cubicBezTo>
                      <a:pt x="14659" y="11067"/>
                      <a:pt x="14269" y="11693"/>
                      <a:pt x="14269" y="12461"/>
                    </a:cubicBezTo>
                    <a:cubicBezTo>
                      <a:pt x="14269" y="13229"/>
                      <a:pt x="14659" y="13855"/>
                      <a:pt x="15138" y="13855"/>
                    </a:cubicBezTo>
                    <a:close/>
                    <a:moveTo>
                      <a:pt x="10908" y="17245"/>
                    </a:moveTo>
                    <a:cubicBezTo>
                      <a:pt x="9525" y="17245"/>
                      <a:pt x="8387" y="18952"/>
                      <a:pt x="8268" y="21121"/>
                    </a:cubicBezTo>
                    <a:cubicBezTo>
                      <a:pt x="9088" y="21435"/>
                      <a:pt x="9936" y="21600"/>
                      <a:pt x="10800" y="21600"/>
                    </a:cubicBezTo>
                    <a:cubicBezTo>
                      <a:pt x="11738" y="21600"/>
                      <a:pt x="12658" y="21406"/>
                      <a:pt x="13542" y="21036"/>
                    </a:cubicBezTo>
                    <a:cubicBezTo>
                      <a:pt x="13399" y="18908"/>
                      <a:pt x="12273" y="17245"/>
                      <a:pt x="10908" y="1724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32" name="Group 32"/>
            <p:cNvGrpSpPr/>
            <p:nvPr/>
          </p:nvGrpSpPr>
          <p:grpSpPr>
            <a:xfrm>
              <a:off x="451491" y="-1"/>
              <a:ext cx="1288331" cy="397313"/>
              <a:chOff x="0" y="0"/>
              <a:chExt cx="1288330" cy="397311"/>
            </a:xfrm>
          </p:grpSpPr>
          <p:sp>
            <p:nvSpPr>
              <p:cNvPr id="29" name="Shape 29"/>
              <p:cNvSpPr/>
              <p:nvPr/>
            </p:nvSpPr>
            <p:spPr>
              <a:xfrm>
                <a:off x="0" y="0"/>
                <a:ext cx="1288331" cy="267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09" y="0"/>
                    </a:moveTo>
                    <a:cubicBezTo>
                      <a:pt x="11534" y="0"/>
                      <a:pt x="11413" y="501"/>
                      <a:pt x="11413" y="1340"/>
                    </a:cubicBezTo>
                    <a:cubicBezTo>
                      <a:pt x="11413" y="2179"/>
                      <a:pt x="11534" y="2681"/>
                      <a:pt x="11709" y="2681"/>
                    </a:cubicBezTo>
                    <a:lnTo>
                      <a:pt x="12014" y="2681"/>
                    </a:lnTo>
                    <a:lnTo>
                      <a:pt x="12014" y="18319"/>
                    </a:lnTo>
                    <a:lnTo>
                      <a:pt x="11709" y="18319"/>
                    </a:lnTo>
                    <a:cubicBezTo>
                      <a:pt x="11534" y="18319"/>
                      <a:pt x="11413" y="18820"/>
                      <a:pt x="11413" y="19659"/>
                    </a:cubicBezTo>
                    <a:cubicBezTo>
                      <a:pt x="11413" y="20498"/>
                      <a:pt x="11534" y="21000"/>
                      <a:pt x="11709" y="21000"/>
                    </a:cubicBezTo>
                    <a:lnTo>
                      <a:pt x="12960" y="21000"/>
                    </a:lnTo>
                    <a:cubicBezTo>
                      <a:pt x="13134" y="21000"/>
                      <a:pt x="13256" y="20498"/>
                      <a:pt x="13256" y="19659"/>
                    </a:cubicBezTo>
                    <a:cubicBezTo>
                      <a:pt x="13256" y="18820"/>
                      <a:pt x="13134" y="18319"/>
                      <a:pt x="12960" y="18319"/>
                    </a:cubicBezTo>
                    <a:lnTo>
                      <a:pt x="12571" y="18319"/>
                    </a:lnTo>
                    <a:lnTo>
                      <a:pt x="12571" y="2681"/>
                    </a:lnTo>
                    <a:lnTo>
                      <a:pt x="13613" y="2681"/>
                    </a:lnTo>
                    <a:cubicBezTo>
                      <a:pt x="13871" y="2681"/>
                      <a:pt x="14055" y="3073"/>
                      <a:pt x="14179" y="3686"/>
                    </a:cubicBezTo>
                    <a:cubicBezTo>
                      <a:pt x="14303" y="4297"/>
                      <a:pt x="14368" y="5355"/>
                      <a:pt x="14368" y="6730"/>
                    </a:cubicBezTo>
                    <a:cubicBezTo>
                      <a:pt x="14368" y="8105"/>
                      <a:pt x="14303" y="9163"/>
                      <a:pt x="14179" y="9774"/>
                    </a:cubicBezTo>
                    <a:cubicBezTo>
                      <a:pt x="14055" y="10387"/>
                      <a:pt x="13871" y="10723"/>
                      <a:pt x="13613" y="10723"/>
                    </a:cubicBezTo>
                    <a:lnTo>
                      <a:pt x="13123" y="10723"/>
                    </a:lnTo>
                    <a:cubicBezTo>
                      <a:pt x="12948" y="10723"/>
                      <a:pt x="12826" y="11225"/>
                      <a:pt x="12826" y="12064"/>
                    </a:cubicBezTo>
                    <a:cubicBezTo>
                      <a:pt x="12826" y="12903"/>
                      <a:pt x="12948" y="13404"/>
                      <a:pt x="13123" y="13404"/>
                    </a:cubicBezTo>
                    <a:lnTo>
                      <a:pt x="13613" y="13404"/>
                    </a:lnTo>
                    <a:cubicBezTo>
                      <a:pt x="14043" y="13404"/>
                      <a:pt x="14378" y="12863"/>
                      <a:pt x="14612" y="11673"/>
                    </a:cubicBezTo>
                    <a:cubicBezTo>
                      <a:pt x="14842" y="10498"/>
                      <a:pt x="14960" y="8860"/>
                      <a:pt x="14960" y="6744"/>
                    </a:cubicBezTo>
                    <a:cubicBezTo>
                      <a:pt x="14960" y="4628"/>
                      <a:pt x="14842" y="2962"/>
                      <a:pt x="14612" y="1787"/>
                    </a:cubicBezTo>
                    <a:cubicBezTo>
                      <a:pt x="14378" y="597"/>
                      <a:pt x="14043" y="0"/>
                      <a:pt x="13613" y="0"/>
                    </a:cubicBezTo>
                    <a:lnTo>
                      <a:pt x="11709" y="0"/>
                    </a:lnTo>
                    <a:close/>
                    <a:moveTo>
                      <a:pt x="84" y="2052"/>
                    </a:moveTo>
                    <a:cubicBezTo>
                      <a:pt x="27" y="2052"/>
                      <a:pt x="0" y="2199"/>
                      <a:pt x="0" y="2471"/>
                    </a:cubicBezTo>
                    <a:cubicBezTo>
                      <a:pt x="0" y="2746"/>
                      <a:pt x="27" y="2876"/>
                      <a:pt x="84" y="2876"/>
                    </a:cubicBezTo>
                    <a:lnTo>
                      <a:pt x="482" y="2876"/>
                    </a:lnTo>
                    <a:cubicBezTo>
                      <a:pt x="539" y="2876"/>
                      <a:pt x="569" y="3009"/>
                      <a:pt x="569" y="3281"/>
                    </a:cubicBezTo>
                    <a:lnTo>
                      <a:pt x="569" y="19952"/>
                    </a:lnTo>
                    <a:cubicBezTo>
                      <a:pt x="569" y="20226"/>
                      <a:pt x="539" y="20357"/>
                      <a:pt x="482" y="20357"/>
                    </a:cubicBezTo>
                    <a:lnTo>
                      <a:pt x="84" y="20357"/>
                    </a:lnTo>
                    <a:cubicBezTo>
                      <a:pt x="27" y="20357"/>
                      <a:pt x="0" y="20490"/>
                      <a:pt x="0" y="20762"/>
                    </a:cubicBezTo>
                    <a:cubicBezTo>
                      <a:pt x="0" y="21036"/>
                      <a:pt x="27" y="21181"/>
                      <a:pt x="84" y="21181"/>
                    </a:cubicBezTo>
                    <a:lnTo>
                      <a:pt x="1335" y="21181"/>
                    </a:lnTo>
                    <a:cubicBezTo>
                      <a:pt x="1393" y="21181"/>
                      <a:pt x="1420" y="21036"/>
                      <a:pt x="1420" y="20762"/>
                    </a:cubicBezTo>
                    <a:cubicBezTo>
                      <a:pt x="1420" y="20490"/>
                      <a:pt x="1393" y="20357"/>
                      <a:pt x="1335" y="20357"/>
                    </a:cubicBezTo>
                    <a:lnTo>
                      <a:pt x="825" y="20357"/>
                    </a:lnTo>
                    <a:cubicBezTo>
                      <a:pt x="768" y="20357"/>
                      <a:pt x="737" y="20226"/>
                      <a:pt x="737" y="19952"/>
                    </a:cubicBezTo>
                    <a:lnTo>
                      <a:pt x="737" y="3965"/>
                    </a:lnTo>
                    <a:cubicBezTo>
                      <a:pt x="737" y="3820"/>
                      <a:pt x="744" y="3750"/>
                      <a:pt x="755" y="3742"/>
                    </a:cubicBezTo>
                    <a:cubicBezTo>
                      <a:pt x="766" y="3733"/>
                      <a:pt x="776" y="3753"/>
                      <a:pt x="784" y="3826"/>
                    </a:cubicBezTo>
                    <a:lnTo>
                      <a:pt x="2375" y="20762"/>
                    </a:lnTo>
                    <a:cubicBezTo>
                      <a:pt x="2401" y="21036"/>
                      <a:pt x="2443" y="21181"/>
                      <a:pt x="2500" y="21181"/>
                    </a:cubicBezTo>
                    <a:cubicBezTo>
                      <a:pt x="2557" y="21181"/>
                      <a:pt x="2598" y="21036"/>
                      <a:pt x="2625" y="20762"/>
                    </a:cubicBezTo>
                    <a:lnTo>
                      <a:pt x="4215" y="3826"/>
                    </a:lnTo>
                    <a:cubicBezTo>
                      <a:pt x="4223" y="3753"/>
                      <a:pt x="4233" y="3733"/>
                      <a:pt x="4245" y="3742"/>
                    </a:cubicBezTo>
                    <a:cubicBezTo>
                      <a:pt x="4256" y="3750"/>
                      <a:pt x="4259" y="3820"/>
                      <a:pt x="4259" y="3965"/>
                    </a:cubicBezTo>
                    <a:lnTo>
                      <a:pt x="4259" y="19952"/>
                    </a:lnTo>
                    <a:cubicBezTo>
                      <a:pt x="4259" y="20226"/>
                      <a:pt x="4231" y="20357"/>
                      <a:pt x="4175" y="20357"/>
                    </a:cubicBezTo>
                    <a:lnTo>
                      <a:pt x="3664" y="20357"/>
                    </a:lnTo>
                    <a:cubicBezTo>
                      <a:pt x="3607" y="20357"/>
                      <a:pt x="3580" y="20490"/>
                      <a:pt x="3580" y="20762"/>
                    </a:cubicBezTo>
                    <a:cubicBezTo>
                      <a:pt x="3580" y="21036"/>
                      <a:pt x="3607" y="21181"/>
                      <a:pt x="3664" y="21181"/>
                    </a:cubicBezTo>
                    <a:lnTo>
                      <a:pt x="4912" y="21181"/>
                    </a:lnTo>
                    <a:cubicBezTo>
                      <a:pt x="4969" y="21181"/>
                      <a:pt x="4999" y="21036"/>
                      <a:pt x="4999" y="20762"/>
                    </a:cubicBezTo>
                    <a:cubicBezTo>
                      <a:pt x="4999" y="20490"/>
                      <a:pt x="4969" y="20357"/>
                      <a:pt x="4912" y="20357"/>
                    </a:cubicBezTo>
                    <a:lnTo>
                      <a:pt x="4517" y="20357"/>
                    </a:lnTo>
                    <a:cubicBezTo>
                      <a:pt x="4460" y="20357"/>
                      <a:pt x="4430" y="20226"/>
                      <a:pt x="4430" y="19952"/>
                    </a:cubicBezTo>
                    <a:lnTo>
                      <a:pt x="4430" y="3281"/>
                    </a:lnTo>
                    <a:cubicBezTo>
                      <a:pt x="4430" y="3009"/>
                      <a:pt x="4460" y="2876"/>
                      <a:pt x="4517" y="2876"/>
                    </a:cubicBezTo>
                    <a:lnTo>
                      <a:pt x="4912" y="2876"/>
                    </a:lnTo>
                    <a:cubicBezTo>
                      <a:pt x="4969" y="2876"/>
                      <a:pt x="4999" y="2746"/>
                      <a:pt x="4999" y="2471"/>
                    </a:cubicBezTo>
                    <a:cubicBezTo>
                      <a:pt x="4999" y="2199"/>
                      <a:pt x="4969" y="2052"/>
                      <a:pt x="4912" y="2052"/>
                    </a:cubicBezTo>
                    <a:lnTo>
                      <a:pt x="4288" y="2052"/>
                    </a:lnTo>
                    <a:cubicBezTo>
                      <a:pt x="4246" y="2052"/>
                      <a:pt x="4216" y="2090"/>
                      <a:pt x="4195" y="2164"/>
                    </a:cubicBezTo>
                    <a:cubicBezTo>
                      <a:pt x="4174" y="2235"/>
                      <a:pt x="4157" y="2344"/>
                      <a:pt x="4146" y="2471"/>
                    </a:cubicBezTo>
                    <a:lnTo>
                      <a:pt x="2555" y="19408"/>
                    </a:lnTo>
                    <a:cubicBezTo>
                      <a:pt x="2517" y="19790"/>
                      <a:pt x="2479" y="19790"/>
                      <a:pt x="2442" y="19408"/>
                    </a:cubicBezTo>
                    <a:lnTo>
                      <a:pt x="851" y="2471"/>
                    </a:lnTo>
                    <a:cubicBezTo>
                      <a:pt x="839" y="2344"/>
                      <a:pt x="825" y="2235"/>
                      <a:pt x="804" y="2164"/>
                    </a:cubicBezTo>
                    <a:cubicBezTo>
                      <a:pt x="783" y="2090"/>
                      <a:pt x="753" y="2052"/>
                      <a:pt x="711" y="2052"/>
                    </a:cubicBezTo>
                    <a:lnTo>
                      <a:pt x="84" y="2052"/>
                    </a:lnTo>
                    <a:close/>
                    <a:moveTo>
                      <a:pt x="17277" y="5222"/>
                    </a:moveTo>
                    <a:cubicBezTo>
                      <a:pt x="17138" y="5222"/>
                      <a:pt x="17008" y="5330"/>
                      <a:pt x="16885" y="5557"/>
                    </a:cubicBezTo>
                    <a:cubicBezTo>
                      <a:pt x="16772" y="5765"/>
                      <a:pt x="16666" y="6030"/>
                      <a:pt x="16575" y="6325"/>
                    </a:cubicBezTo>
                    <a:cubicBezTo>
                      <a:pt x="16535" y="6450"/>
                      <a:pt x="16500" y="6511"/>
                      <a:pt x="16464" y="6646"/>
                    </a:cubicBezTo>
                    <a:cubicBezTo>
                      <a:pt x="16446" y="5920"/>
                      <a:pt x="16331" y="5362"/>
                      <a:pt x="16171" y="5362"/>
                    </a:cubicBezTo>
                    <a:lnTo>
                      <a:pt x="15602" y="5362"/>
                    </a:lnTo>
                    <a:cubicBezTo>
                      <a:pt x="15427" y="5362"/>
                      <a:pt x="15306" y="6087"/>
                      <a:pt x="15306" y="6925"/>
                    </a:cubicBezTo>
                    <a:cubicBezTo>
                      <a:pt x="15306" y="7764"/>
                      <a:pt x="15427" y="8489"/>
                      <a:pt x="15602" y="8489"/>
                    </a:cubicBezTo>
                    <a:lnTo>
                      <a:pt x="15915" y="8489"/>
                    </a:lnTo>
                    <a:lnTo>
                      <a:pt x="15915" y="18319"/>
                    </a:lnTo>
                    <a:lnTo>
                      <a:pt x="15602" y="18319"/>
                    </a:lnTo>
                    <a:cubicBezTo>
                      <a:pt x="15427" y="18319"/>
                      <a:pt x="15306" y="18820"/>
                      <a:pt x="15306" y="19659"/>
                    </a:cubicBezTo>
                    <a:cubicBezTo>
                      <a:pt x="15306" y="20498"/>
                      <a:pt x="15427" y="21000"/>
                      <a:pt x="15602" y="21000"/>
                    </a:cubicBezTo>
                    <a:lnTo>
                      <a:pt x="16795" y="21000"/>
                    </a:lnTo>
                    <a:cubicBezTo>
                      <a:pt x="16970" y="21000"/>
                      <a:pt x="17091" y="20498"/>
                      <a:pt x="17091" y="19659"/>
                    </a:cubicBezTo>
                    <a:cubicBezTo>
                      <a:pt x="17091" y="18820"/>
                      <a:pt x="16970" y="18319"/>
                      <a:pt x="16795" y="18319"/>
                    </a:cubicBezTo>
                    <a:lnTo>
                      <a:pt x="16473" y="18319"/>
                    </a:lnTo>
                    <a:lnTo>
                      <a:pt x="16473" y="11030"/>
                    </a:lnTo>
                    <a:cubicBezTo>
                      <a:pt x="16566" y="10507"/>
                      <a:pt x="16612" y="10028"/>
                      <a:pt x="16694" y="9592"/>
                    </a:cubicBezTo>
                    <a:cubicBezTo>
                      <a:pt x="16767" y="9192"/>
                      <a:pt x="16859" y="8819"/>
                      <a:pt x="16966" y="8489"/>
                    </a:cubicBezTo>
                    <a:cubicBezTo>
                      <a:pt x="17058" y="8210"/>
                      <a:pt x="17161" y="8070"/>
                      <a:pt x="17280" y="8070"/>
                    </a:cubicBezTo>
                    <a:cubicBezTo>
                      <a:pt x="17441" y="8070"/>
                      <a:pt x="17555" y="8252"/>
                      <a:pt x="17634" y="8615"/>
                    </a:cubicBezTo>
                    <a:cubicBezTo>
                      <a:pt x="17712" y="8970"/>
                      <a:pt x="17747" y="9386"/>
                      <a:pt x="17747" y="9927"/>
                    </a:cubicBezTo>
                    <a:cubicBezTo>
                      <a:pt x="17747" y="10766"/>
                      <a:pt x="17869" y="11352"/>
                      <a:pt x="18044" y="11352"/>
                    </a:cubicBezTo>
                    <a:cubicBezTo>
                      <a:pt x="18218" y="11352"/>
                      <a:pt x="18343" y="10766"/>
                      <a:pt x="18343" y="9927"/>
                    </a:cubicBezTo>
                    <a:cubicBezTo>
                      <a:pt x="18343" y="9289"/>
                      <a:pt x="18318" y="8677"/>
                      <a:pt x="18270" y="8112"/>
                    </a:cubicBezTo>
                    <a:cubicBezTo>
                      <a:pt x="18221" y="7535"/>
                      <a:pt x="18148" y="7015"/>
                      <a:pt x="18052" y="6576"/>
                    </a:cubicBezTo>
                    <a:cubicBezTo>
                      <a:pt x="17958" y="6147"/>
                      <a:pt x="17845" y="5808"/>
                      <a:pt x="17715" y="5571"/>
                    </a:cubicBezTo>
                    <a:cubicBezTo>
                      <a:pt x="17587" y="5335"/>
                      <a:pt x="17438" y="5222"/>
                      <a:pt x="17277" y="5222"/>
                    </a:cubicBezTo>
                    <a:close/>
                    <a:moveTo>
                      <a:pt x="19997" y="5362"/>
                    </a:moveTo>
                    <a:cubicBezTo>
                      <a:pt x="19767" y="5362"/>
                      <a:pt x="19548" y="5565"/>
                      <a:pt x="19350" y="5962"/>
                    </a:cubicBezTo>
                    <a:cubicBezTo>
                      <a:pt x="19151" y="6362"/>
                      <a:pt x="18980" y="6931"/>
                      <a:pt x="18839" y="7651"/>
                    </a:cubicBezTo>
                    <a:cubicBezTo>
                      <a:pt x="18699" y="8366"/>
                      <a:pt x="18589" y="9238"/>
                      <a:pt x="18511" y="10235"/>
                    </a:cubicBezTo>
                    <a:cubicBezTo>
                      <a:pt x="18434" y="11218"/>
                      <a:pt x="18395" y="12313"/>
                      <a:pt x="18395" y="13488"/>
                    </a:cubicBezTo>
                    <a:cubicBezTo>
                      <a:pt x="18395" y="14662"/>
                      <a:pt x="18434" y="15744"/>
                      <a:pt x="18511" y="16727"/>
                    </a:cubicBezTo>
                    <a:cubicBezTo>
                      <a:pt x="18589" y="17724"/>
                      <a:pt x="18699" y="18597"/>
                      <a:pt x="18839" y="19310"/>
                    </a:cubicBezTo>
                    <a:cubicBezTo>
                      <a:pt x="18980" y="20031"/>
                      <a:pt x="19150" y="20599"/>
                      <a:pt x="19350" y="21000"/>
                    </a:cubicBezTo>
                    <a:cubicBezTo>
                      <a:pt x="19547" y="21396"/>
                      <a:pt x="19765" y="21600"/>
                      <a:pt x="19997" y="21600"/>
                    </a:cubicBezTo>
                    <a:cubicBezTo>
                      <a:pt x="20229" y="21600"/>
                      <a:pt x="20448" y="21396"/>
                      <a:pt x="20645" y="21000"/>
                    </a:cubicBezTo>
                    <a:cubicBezTo>
                      <a:pt x="20845" y="20599"/>
                      <a:pt x="21016" y="20029"/>
                      <a:pt x="21156" y="19310"/>
                    </a:cubicBezTo>
                    <a:cubicBezTo>
                      <a:pt x="21296" y="18595"/>
                      <a:pt x="21406" y="17723"/>
                      <a:pt x="21484" y="16727"/>
                    </a:cubicBezTo>
                    <a:cubicBezTo>
                      <a:pt x="21561" y="15742"/>
                      <a:pt x="21600" y="14661"/>
                      <a:pt x="21600" y="13488"/>
                    </a:cubicBezTo>
                    <a:cubicBezTo>
                      <a:pt x="21600" y="12314"/>
                      <a:pt x="21561" y="11220"/>
                      <a:pt x="21484" y="10235"/>
                    </a:cubicBezTo>
                    <a:cubicBezTo>
                      <a:pt x="21406" y="9238"/>
                      <a:pt x="21296" y="8367"/>
                      <a:pt x="21156" y="7651"/>
                    </a:cubicBezTo>
                    <a:cubicBezTo>
                      <a:pt x="21015" y="6931"/>
                      <a:pt x="20844" y="6363"/>
                      <a:pt x="20645" y="5962"/>
                    </a:cubicBezTo>
                    <a:cubicBezTo>
                      <a:pt x="20447" y="5565"/>
                      <a:pt x="20228" y="5362"/>
                      <a:pt x="19997" y="5362"/>
                    </a:cubicBezTo>
                    <a:close/>
                    <a:moveTo>
                      <a:pt x="6312" y="7247"/>
                    </a:moveTo>
                    <a:cubicBezTo>
                      <a:pt x="6187" y="7247"/>
                      <a:pt x="6067" y="7329"/>
                      <a:pt x="5957" y="7484"/>
                    </a:cubicBezTo>
                    <a:cubicBezTo>
                      <a:pt x="5847" y="7638"/>
                      <a:pt x="5751" y="7829"/>
                      <a:pt x="5664" y="8056"/>
                    </a:cubicBezTo>
                    <a:cubicBezTo>
                      <a:pt x="5577" y="8285"/>
                      <a:pt x="5498" y="8541"/>
                      <a:pt x="5432" y="8824"/>
                    </a:cubicBezTo>
                    <a:cubicBezTo>
                      <a:pt x="5365" y="9106"/>
                      <a:pt x="5314" y="9365"/>
                      <a:pt x="5272" y="9620"/>
                    </a:cubicBezTo>
                    <a:cubicBezTo>
                      <a:pt x="5238" y="9838"/>
                      <a:pt x="5244" y="10029"/>
                      <a:pt x="5290" y="10193"/>
                    </a:cubicBezTo>
                    <a:cubicBezTo>
                      <a:pt x="5335" y="10356"/>
                      <a:pt x="5375" y="10327"/>
                      <a:pt x="5409" y="10109"/>
                    </a:cubicBezTo>
                    <a:cubicBezTo>
                      <a:pt x="5443" y="9891"/>
                      <a:pt x="5487" y="9663"/>
                      <a:pt x="5542" y="9425"/>
                    </a:cubicBezTo>
                    <a:cubicBezTo>
                      <a:pt x="5597" y="9190"/>
                      <a:pt x="5660" y="8983"/>
                      <a:pt x="5734" y="8782"/>
                    </a:cubicBezTo>
                    <a:cubicBezTo>
                      <a:pt x="5808" y="8583"/>
                      <a:pt x="5892" y="8404"/>
                      <a:pt x="5986" y="8266"/>
                    </a:cubicBezTo>
                    <a:cubicBezTo>
                      <a:pt x="6081" y="8129"/>
                      <a:pt x="6190" y="8070"/>
                      <a:pt x="6312" y="8070"/>
                    </a:cubicBezTo>
                    <a:cubicBezTo>
                      <a:pt x="6448" y="8070"/>
                      <a:pt x="6570" y="8159"/>
                      <a:pt x="6680" y="8350"/>
                    </a:cubicBezTo>
                    <a:cubicBezTo>
                      <a:pt x="6790" y="8540"/>
                      <a:pt x="6883" y="8807"/>
                      <a:pt x="6959" y="9145"/>
                    </a:cubicBezTo>
                    <a:cubicBezTo>
                      <a:pt x="7035" y="9481"/>
                      <a:pt x="7091" y="9871"/>
                      <a:pt x="7133" y="10318"/>
                    </a:cubicBezTo>
                    <a:cubicBezTo>
                      <a:pt x="7175" y="10766"/>
                      <a:pt x="7197" y="11247"/>
                      <a:pt x="7197" y="11756"/>
                    </a:cubicBezTo>
                    <a:lnTo>
                      <a:pt x="7197" y="16950"/>
                    </a:lnTo>
                    <a:cubicBezTo>
                      <a:pt x="7118" y="17642"/>
                      <a:pt x="7021" y="18263"/>
                      <a:pt x="6907" y="18807"/>
                    </a:cubicBezTo>
                    <a:cubicBezTo>
                      <a:pt x="6808" y="19282"/>
                      <a:pt x="6690" y="19705"/>
                      <a:pt x="6550" y="20078"/>
                    </a:cubicBezTo>
                    <a:cubicBezTo>
                      <a:pt x="6410" y="20451"/>
                      <a:pt x="6248" y="20637"/>
                      <a:pt x="6062" y="20637"/>
                    </a:cubicBezTo>
                    <a:cubicBezTo>
                      <a:pt x="5778" y="20637"/>
                      <a:pt x="5565" y="20296"/>
                      <a:pt x="5423" y="19631"/>
                    </a:cubicBezTo>
                    <a:cubicBezTo>
                      <a:pt x="5281" y="18966"/>
                      <a:pt x="5208" y="18115"/>
                      <a:pt x="5208" y="17076"/>
                    </a:cubicBezTo>
                    <a:cubicBezTo>
                      <a:pt x="5208" y="16567"/>
                      <a:pt x="5227" y="16102"/>
                      <a:pt x="5264" y="15666"/>
                    </a:cubicBezTo>
                    <a:cubicBezTo>
                      <a:pt x="5299" y="15230"/>
                      <a:pt x="5355" y="14844"/>
                      <a:pt x="5435" y="14535"/>
                    </a:cubicBezTo>
                    <a:cubicBezTo>
                      <a:pt x="5514" y="14224"/>
                      <a:pt x="5615" y="13990"/>
                      <a:pt x="5737" y="13809"/>
                    </a:cubicBezTo>
                    <a:cubicBezTo>
                      <a:pt x="5858" y="13628"/>
                      <a:pt x="6005" y="13530"/>
                      <a:pt x="6175" y="13530"/>
                    </a:cubicBezTo>
                    <a:lnTo>
                      <a:pt x="6770" y="13530"/>
                    </a:lnTo>
                    <a:cubicBezTo>
                      <a:pt x="6827" y="13530"/>
                      <a:pt x="6857" y="13398"/>
                      <a:pt x="6857" y="13125"/>
                    </a:cubicBezTo>
                    <a:cubicBezTo>
                      <a:pt x="6857" y="12852"/>
                      <a:pt x="6827" y="12706"/>
                      <a:pt x="6770" y="12706"/>
                    </a:cubicBezTo>
                    <a:lnTo>
                      <a:pt x="6175" y="12706"/>
                    </a:lnTo>
                    <a:cubicBezTo>
                      <a:pt x="5990" y="12706"/>
                      <a:pt x="5825" y="12828"/>
                      <a:pt x="5685" y="13055"/>
                    </a:cubicBezTo>
                    <a:cubicBezTo>
                      <a:pt x="5544" y="13284"/>
                      <a:pt x="5427" y="13585"/>
                      <a:pt x="5330" y="13976"/>
                    </a:cubicBezTo>
                    <a:cubicBezTo>
                      <a:pt x="5234" y="14369"/>
                      <a:pt x="5162" y="14831"/>
                      <a:pt x="5113" y="15359"/>
                    </a:cubicBezTo>
                    <a:cubicBezTo>
                      <a:pt x="5063" y="15886"/>
                      <a:pt x="5037" y="16457"/>
                      <a:pt x="5037" y="17076"/>
                    </a:cubicBezTo>
                    <a:cubicBezTo>
                      <a:pt x="5037" y="17696"/>
                      <a:pt x="5059" y="18280"/>
                      <a:pt x="5101" y="18807"/>
                    </a:cubicBezTo>
                    <a:cubicBezTo>
                      <a:pt x="5143" y="19336"/>
                      <a:pt x="5204" y="19784"/>
                      <a:pt x="5290" y="20176"/>
                    </a:cubicBezTo>
                    <a:cubicBezTo>
                      <a:pt x="5375" y="20567"/>
                      <a:pt x="5483" y="20882"/>
                      <a:pt x="5612" y="21111"/>
                    </a:cubicBezTo>
                    <a:cubicBezTo>
                      <a:pt x="5741" y="21339"/>
                      <a:pt x="5892" y="21446"/>
                      <a:pt x="6062" y="21446"/>
                    </a:cubicBezTo>
                    <a:cubicBezTo>
                      <a:pt x="6198" y="21446"/>
                      <a:pt x="6322" y="21363"/>
                      <a:pt x="6434" y="21181"/>
                    </a:cubicBezTo>
                    <a:cubicBezTo>
                      <a:pt x="6545" y="21000"/>
                      <a:pt x="6646" y="20781"/>
                      <a:pt x="6735" y="20525"/>
                    </a:cubicBezTo>
                    <a:cubicBezTo>
                      <a:pt x="6824" y="20271"/>
                      <a:pt x="6899" y="19997"/>
                      <a:pt x="6962" y="19715"/>
                    </a:cubicBezTo>
                    <a:cubicBezTo>
                      <a:pt x="7024" y="19434"/>
                      <a:pt x="7073" y="19181"/>
                      <a:pt x="7107" y="18961"/>
                    </a:cubicBezTo>
                    <a:cubicBezTo>
                      <a:pt x="7122" y="18871"/>
                      <a:pt x="7134" y="18831"/>
                      <a:pt x="7145" y="18821"/>
                    </a:cubicBezTo>
                    <a:cubicBezTo>
                      <a:pt x="7156" y="18812"/>
                      <a:pt x="7166" y="18826"/>
                      <a:pt x="7174" y="18863"/>
                    </a:cubicBezTo>
                    <a:cubicBezTo>
                      <a:pt x="7181" y="18900"/>
                      <a:pt x="7187" y="18944"/>
                      <a:pt x="7191" y="19017"/>
                    </a:cubicBezTo>
                    <a:cubicBezTo>
                      <a:pt x="7195" y="19089"/>
                      <a:pt x="7197" y="19166"/>
                      <a:pt x="7197" y="19240"/>
                    </a:cubicBezTo>
                    <a:lnTo>
                      <a:pt x="7197" y="20762"/>
                    </a:lnTo>
                    <a:cubicBezTo>
                      <a:pt x="7197" y="21036"/>
                      <a:pt x="7224" y="21181"/>
                      <a:pt x="7281" y="21181"/>
                    </a:cubicBezTo>
                    <a:lnTo>
                      <a:pt x="7850" y="21181"/>
                    </a:lnTo>
                    <a:cubicBezTo>
                      <a:pt x="7907" y="21181"/>
                      <a:pt x="7935" y="21036"/>
                      <a:pt x="7935" y="20762"/>
                    </a:cubicBezTo>
                    <a:cubicBezTo>
                      <a:pt x="7935" y="20490"/>
                      <a:pt x="7907" y="20357"/>
                      <a:pt x="7850" y="20357"/>
                    </a:cubicBezTo>
                    <a:lnTo>
                      <a:pt x="7453" y="20357"/>
                    </a:lnTo>
                    <a:cubicBezTo>
                      <a:pt x="7396" y="20357"/>
                      <a:pt x="7368" y="20226"/>
                      <a:pt x="7368" y="19952"/>
                    </a:cubicBezTo>
                    <a:lnTo>
                      <a:pt x="7368" y="11756"/>
                    </a:lnTo>
                    <a:cubicBezTo>
                      <a:pt x="7368" y="11136"/>
                      <a:pt x="7342" y="10558"/>
                      <a:pt x="7293" y="10011"/>
                    </a:cubicBezTo>
                    <a:cubicBezTo>
                      <a:pt x="7244" y="9465"/>
                      <a:pt x="7175" y="8983"/>
                      <a:pt x="7084" y="8573"/>
                    </a:cubicBezTo>
                    <a:cubicBezTo>
                      <a:pt x="6993" y="8163"/>
                      <a:pt x="6881" y="7833"/>
                      <a:pt x="6750" y="7596"/>
                    </a:cubicBezTo>
                    <a:cubicBezTo>
                      <a:pt x="6619" y="7359"/>
                      <a:pt x="6475" y="7247"/>
                      <a:pt x="6312" y="7247"/>
                    </a:cubicBezTo>
                    <a:close/>
                    <a:moveTo>
                      <a:pt x="20055" y="8042"/>
                    </a:moveTo>
                    <a:cubicBezTo>
                      <a:pt x="20212" y="8042"/>
                      <a:pt x="20353" y="8172"/>
                      <a:pt x="20476" y="8419"/>
                    </a:cubicBezTo>
                    <a:cubicBezTo>
                      <a:pt x="20599" y="8666"/>
                      <a:pt x="20701" y="8997"/>
                      <a:pt x="20787" y="9439"/>
                    </a:cubicBezTo>
                    <a:cubicBezTo>
                      <a:pt x="20873" y="9884"/>
                      <a:pt x="20942" y="10433"/>
                      <a:pt x="20990" y="11072"/>
                    </a:cubicBezTo>
                    <a:cubicBezTo>
                      <a:pt x="21040" y="11734"/>
                      <a:pt x="21066" y="12484"/>
                      <a:pt x="21066" y="13306"/>
                    </a:cubicBezTo>
                    <a:cubicBezTo>
                      <a:pt x="21066" y="14146"/>
                      <a:pt x="21040" y="14909"/>
                      <a:pt x="20990" y="15568"/>
                    </a:cubicBezTo>
                    <a:cubicBezTo>
                      <a:pt x="20942" y="16209"/>
                      <a:pt x="20873" y="16758"/>
                      <a:pt x="20787" y="17202"/>
                    </a:cubicBezTo>
                    <a:cubicBezTo>
                      <a:pt x="20702" y="17638"/>
                      <a:pt x="20599" y="17989"/>
                      <a:pt x="20479" y="18221"/>
                    </a:cubicBezTo>
                    <a:cubicBezTo>
                      <a:pt x="20356" y="18462"/>
                      <a:pt x="20213" y="18584"/>
                      <a:pt x="20055" y="18584"/>
                    </a:cubicBezTo>
                    <a:cubicBezTo>
                      <a:pt x="19898" y="18584"/>
                      <a:pt x="19755" y="18462"/>
                      <a:pt x="19632" y="18221"/>
                    </a:cubicBezTo>
                    <a:cubicBezTo>
                      <a:pt x="19512" y="17989"/>
                      <a:pt x="19409" y="17650"/>
                      <a:pt x="19324" y="17216"/>
                    </a:cubicBezTo>
                    <a:cubicBezTo>
                      <a:pt x="19237" y="16765"/>
                      <a:pt x="19170" y="16221"/>
                      <a:pt x="19121" y="15568"/>
                    </a:cubicBezTo>
                    <a:cubicBezTo>
                      <a:pt x="19071" y="14913"/>
                      <a:pt x="19045" y="14151"/>
                      <a:pt x="19045" y="13306"/>
                    </a:cubicBezTo>
                    <a:cubicBezTo>
                      <a:pt x="19045" y="12479"/>
                      <a:pt x="19071" y="11729"/>
                      <a:pt x="19121" y="11072"/>
                    </a:cubicBezTo>
                    <a:cubicBezTo>
                      <a:pt x="19170" y="10429"/>
                      <a:pt x="19238" y="9881"/>
                      <a:pt x="19324" y="9439"/>
                    </a:cubicBezTo>
                    <a:cubicBezTo>
                      <a:pt x="19410" y="8995"/>
                      <a:pt x="19511" y="8667"/>
                      <a:pt x="19635" y="8419"/>
                    </a:cubicBezTo>
                    <a:cubicBezTo>
                      <a:pt x="19757" y="8172"/>
                      <a:pt x="19899" y="8042"/>
                      <a:pt x="20055" y="80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30" name="Shape 30"/>
              <p:cNvSpPr/>
              <p:nvPr/>
            </p:nvSpPr>
            <p:spPr>
              <a:xfrm>
                <a:off x="376801" y="88659"/>
                <a:ext cx="283710" cy="3086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60" extrusionOk="0">
                    <a:moveTo>
                      <a:pt x="21213" y="11458"/>
                    </a:moveTo>
                    <a:lnTo>
                      <a:pt x="19665" y="11458"/>
                    </a:lnTo>
                    <a:cubicBezTo>
                      <a:pt x="19526" y="11458"/>
                      <a:pt x="19407" y="11423"/>
                      <a:pt x="19303" y="11352"/>
                    </a:cubicBezTo>
                    <a:cubicBezTo>
                      <a:pt x="19200" y="11281"/>
                      <a:pt x="19106" y="11198"/>
                      <a:pt x="19020" y="11103"/>
                    </a:cubicBezTo>
                    <a:lnTo>
                      <a:pt x="15331" y="6393"/>
                    </a:lnTo>
                    <a:cubicBezTo>
                      <a:pt x="15227" y="6251"/>
                      <a:pt x="15227" y="6109"/>
                      <a:pt x="15331" y="5967"/>
                    </a:cubicBezTo>
                    <a:lnTo>
                      <a:pt x="18242" y="2078"/>
                    </a:lnTo>
                    <a:cubicBezTo>
                      <a:pt x="18311" y="1983"/>
                      <a:pt x="18401" y="1899"/>
                      <a:pt x="18513" y="1828"/>
                    </a:cubicBezTo>
                    <a:cubicBezTo>
                      <a:pt x="18530" y="1817"/>
                      <a:pt x="18584" y="1790"/>
                      <a:pt x="18658" y="1754"/>
                    </a:cubicBezTo>
                    <a:cubicBezTo>
                      <a:pt x="19600" y="1650"/>
                      <a:pt x="20445" y="1250"/>
                      <a:pt x="21072" y="657"/>
                    </a:cubicBezTo>
                    <a:cubicBezTo>
                      <a:pt x="21234" y="504"/>
                      <a:pt x="21230" y="258"/>
                      <a:pt x="21064" y="110"/>
                    </a:cubicBezTo>
                    <a:cubicBezTo>
                      <a:pt x="20896" y="-39"/>
                      <a:pt x="20630" y="-36"/>
                      <a:pt x="20467" y="118"/>
                    </a:cubicBezTo>
                    <a:cubicBezTo>
                      <a:pt x="19916" y="637"/>
                      <a:pt x="19162" y="966"/>
                      <a:pt x="18322" y="1002"/>
                    </a:cubicBezTo>
                    <a:lnTo>
                      <a:pt x="17812" y="990"/>
                    </a:lnTo>
                    <a:cubicBezTo>
                      <a:pt x="17055" y="913"/>
                      <a:pt x="16380" y="594"/>
                      <a:pt x="15873" y="117"/>
                    </a:cubicBezTo>
                    <a:cubicBezTo>
                      <a:pt x="15710" y="-37"/>
                      <a:pt x="15443" y="-40"/>
                      <a:pt x="15276" y="110"/>
                    </a:cubicBezTo>
                    <a:cubicBezTo>
                      <a:pt x="15109" y="259"/>
                      <a:pt x="15106" y="504"/>
                      <a:pt x="15269" y="657"/>
                    </a:cubicBezTo>
                    <a:lnTo>
                      <a:pt x="15268" y="657"/>
                    </a:lnTo>
                    <a:cubicBezTo>
                      <a:pt x="15838" y="1195"/>
                      <a:pt x="16587" y="1573"/>
                      <a:pt x="17425" y="1717"/>
                    </a:cubicBezTo>
                    <a:cubicBezTo>
                      <a:pt x="17428" y="1728"/>
                      <a:pt x="17435" y="1739"/>
                      <a:pt x="17437" y="1751"/>
                    </a:cubicBezTo>
                    <a:cubicBezTo>
                      <a:pt x="17459" y="1838"/>
                      <a:pt x="17430" y="1972"/>
                      <a:pt x="17345" y="2067"/>
                    </a:cubicBezTo>
                    <a:lnTo>
                      <a:pt x="14867" y="5352"/>
                    </a:lnTo>
                    <a:cubicBezTo>
                      <a:pt x="14746" y="5525"/>
                      <a:pt x="14626" y="5525"/>
                      <a:pt x="14506" y="5352"/>
                    </a:cubicBezTo>
                    <a:lnTo>
                      <a:pt x="11411" y="1400"/>
                    </a:lnTo>
                    <a:cubicBezTo>
                      <a:pt x="11324" y="1305"/>
                      <a:pt x="11310" y="1221"/>
                      <a:pt x="11372" y="1150"/>
                    </a:cubicBezTo>
                    <a:cubicBezTo>
                      <a:pt x="11431" y="1079"/>
                      <a:pt x="11530" y="1045"/>
                      <a:pt x="11668" y="1045"/>
                    </a:cubicBezTo>
                    <a:lnTo>
                      <a:pt x="13732" y="1045"/>
                    </a:lnTo>
                    <a:cubicBezTo>
                      <a:pt x="13989" y="1045"/>
                      <a:pt x="14119" y="926"/>
                      <a:pt x="14119" y="690"/>
                    </a:cubicBezTo>
                    <a:cubicBezTo>
                      <a:pt x="14119" y="453"/>
                      <a:pt x="13989" y="335"/>
                      <a:pt x="13732" y="335"/>
                    </a:cubicBezTo>
                    <a:lnTo>
                      <a:pt x="8315" y="335"/>
                    </a:lnTo>
                    <a:cubicBezTo>
                      <a:pt x="8056" y="335"/>
                      <a:pt x="7928" y="453"/>
                      <a:pt x="7928" y="690"/>
                    </a:cubicBezTo>
                    <a:cubicBezTo>
                      <a:pt x="7928" y="926"/>
                      <a:pt x="8056" y="1045"/>
                      <a:pt x="8315" y="1045"/>
                    </a:cubicBezTo>
                    <a:lnTo>
                      <a:pt x="9863" y="1045"/>
                    </a:lnTo>
                    <a:cubicBezTo>
                      <a:pt x="10000" y="1045"/>
                      <a:pt x="10124" y="1079"/>
                      <a:pt x="10237" y="1150"/>
                    </a:cubicBezTo>
                    <a:cubicBezTo>
                      <a:pt x="10348" y="1221"/>
                      <a:pt x="10438" y="1305"/>
                      <a:pt x="10508" y="1400"/>
                    </a:cubicBezTo>
                    <a:lnTo>
                      <a:pt x="14066" y="5967"/>
                    </a:lnTo>
                    <a:cubicBezTo>
                      <a:pt x="14170" y="6109"/>
                      <a:pt x="14170" y="6251"/>
                      <a:pt x="14066" y="6393"/>
                    </a:cubicBezTo>
                    <a:lnTo>
                      <a:pt x="2579" y="20495"/>
                    </a:lnTo>
                    <a:cubicBezTo>
                      <a:pt x="2492" y="20590"/>
                      <a:pt x="2399" y="20674"/>
                      <a:pt x="2295" y="20745"/>
                    </a:cubicBezTo>
                    <a:cubicBezTo>
                      <a:pt x="2192" y="20816"/>
                      <a:pt x="2072" y="20850"/>
                      <a:pt x="1935" y="20850"/>
                    </a:cubicBezTo>
                    <a:lnTo>
                      <a:pt x="387" y="20850"/>
                    </a:lnTo>
                    <a:cubicBezTo>
                      <a:pt x="128" y="20850"/>
                      <a:pt x="0" y="20969"/>
                      <a:pt x="0" y="21205"/>
                    </a:cubicBezTo>
                    <a:cubicBezTo>
                      <a:pt x="0" y="21442"/>
                      <a:pt x="128" y="21560"/>
                      <a:pt x="387" y="21560"/>
                    </a:cubicBezTo>
                    <a:lnTo>
                      <a:pt x="5803" y="21560"/>
                    </a:lnTo>
                    <a:cubicBezTo>
                      <a:pt x="6061" y="21560"/>
                      <a:pt x="6190" y="21442"/>
                      <a:pt x="6190" y="21205"/>
                    </a:cubicBezTo>
                    <a:cubicBezTo>
                      <a:pt x="6190" y="20969"/>
                      <a:pt x="6061" y="20850"/>
                      <a:pt x="5803" y="20850"/>
                    </a:cubicBezTo>
                    <a:lnTo>
                      <a:pt x="3740" y="20850"/>
                    </a:lnTo>
                    <a:cubicBezTo>
                      <a:pt x="3602" y="20850"/>
                      <a:pt x="3504" y="20816"/>
                      <a:pt x="3442" y="20745"/>
                    </a:cubicBezTo>
                    <a:cubicBezTo>
                      <a:pt x="3382" y="20674"/>
                      <a:pt x="3395" y="20590"/>
                      <a:pt x="3481" y="20495"/>
                    </a:cubicBezTo>
                    <a:lnTo>
                      <a:pt x="14506" y="6985"/>
                    </a:lnTo>
                    <a:cubicBezTo>
                      <a:pt x="14626" y="6827"/>
                      <a:pt x="14746" y="6827"/>
                      <a:pt x="14867" y="6985"/>
                    </a:cubicBezTo>
                    <a:lnTo>
                      <a:pt x="18117" y="11103"/>
                    </a:lnTo>
                    <a:cubicBezTo>
                      <a:pt x="18204" y="11198"/>
                      <a:pt x="18216" y="11281"/>
                      <a:pt x="18156" y="11352"/>
                    </a:cubicBezTo>
                    <a:cubicBezTo>
                      <a:pt x="18095" y="11423"/>
                      <a:pt x="17996" y="11458"/>
                      <a:pt x="17859" y="11458"/>
                    </a:cubicBezTo>
                    <a:lnTo>
                      <a:pt x="15795" y="11458"/>
                    </a:lnTo>
                    <a:cubicBezTo>
                      <a:pt x="15537" y="11458"/>
                      <a:pt x="15409" y="11577"/>
                      <a:pt x="15409" y="11813"/>
                    </a:cubicBezTo>
                    <a:cubicBezTo>
                      <a:pt x="15409" y="12050"/>
                      <a:pt x="15537" y="12167"/>
                      <a:pt x="15795" y="12167"/>
                    </a:cubicBezTo>
                    <a:lnTo>
                      <a:pt x="21213" y="12167"/>
                    </a:lnTo>
                    <a:cubicBezTo>
                      <a:pt x="21470" y="12167"/>
                      <a:pt x="21600" y="12050"/>
                      <a:pt x="21600" y="11813"/>
                    </a:cubicBezTo>
                    <a:cubicBezTo>
                      <a:pt x="21600" y="11577"/>
                      <a:pt x="21470" y="11458"/>
                      <a:pt x="21213" y="11458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31" name="Shape 31"/>
              <p:cNvSpPr/>
              <p:nvPr/>
            </p:nvSpPr>
            <p:spPr>
              <a:xfrm>
                <a:off x="592908" y="72035"/>
                <a:ext cx="44769" cy="20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802" y="11979"/>
                    </a:moveTo>
                    <a:cubicBezTo>
                      <a:pt x="15493" y="11979"/>
                      <a:pt x="14427" y="10116"/>
                      <a:pt x="14427" y="7815"/>
                    </a:cubicBezTo>
                    <a:cubicBezTo>
                      <a:pt x="14427" y="5520"/>
                      <a:pt x="15493" y="3657"/>
                      <a:pt x="16802" y="3657"/>
                    </a:cubicBezTo>
                    <a:cubicBezTo>
                      <a:pt x="18118" y="3657"/>
                      <a:pt x="19185" y="5520"/>
                      <a:pt x="19185" y="7815"/>
                    </a:cubicBezTo>
                    <a:cubicBezTo>
                      <a:pt x="19185" y="10116"/>
                      <a:pt x="18118" y="11979"/>
                      <a:pt x="16802" y="11979"/>
                    </a:cubicBezTo>
                    <a:close/>
                    <a:moveTo>
                      <a:pt x="10799" y="0"/>
                    </a:moveTo>
                    <a:cubicBezTo>
                      <a:pt x="4837" y="0"/>
                      <a:pt x="0" y="4833"/>
                      <a:pt x="0" y="10803"/>
                    </a:cubicBezTo>
                    <a:cubicBezTo>
                      <a:pt x="0" y="16767"/>
                      <a:pt x="4837" y="21600"/>
                      <a:pt x="10799" y="21600"/>
                    </a:cubicBezTo>
                    <a:cubicBezTo>
                      <a:pt x="16761" y="21600"/>
                      <a:pt x="21600" y="16767"/>
                      <a:pt x="21600" y="10803"/>
                    </a:cubicBezTo>
                    <a:cubicBezTo>
                      <a:pt x="21600" y="4833"/>
                      <a:pt x="16761" y="0"/>
                      <a:pt x="107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  <p:sp>
        <p:nvSpPr>
          <p:cNvPr id="34" name="Shape 34"/>
          <p:cNvSpPr>
            <a:spLocks noGrp="1"/>
          </p:cNvSpPr>
          <p:nvPr>
            <p:ph type="title"/>
          </p:nvPr>
        </p:nvSpPr>
        <p:spPr>
          <a:xfrm>
            <a:off x="744729" y="179682"/>
            <a:ext cx="7654543" cy="74197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35" name="Shape 3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  <a:lvl2pPr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2pPr>
            <a:lvl3pPr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3pPr>
            <a:lvl4pPr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4pPr>
            <a:lvl5pPr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Five</a:t>
            </a:r>
          </a:p>
        </p:txBody>
      </p:sp>
      <p:sp>
        <p:nvSpPr>
          <p:cNvPr id="36" name="Shape 36"/>
          <p:cNvSpPr>
            <a:spLocks noGrp="1"/>
          </p:cNvSpPr>
          <p:nvPr>
            <p:ph type="sldNum" sz="quarter" idx="2"/>
          </p:nvPr>
        </p:nvSpPr>
        <p:spPr>
          <a:xfrm>
            <a:off x="8639007" y="6578600"/>
            <a:ext cx="139430" cy="203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grpSp>
        <p:nvGrpSpPr>
          <p:cNvPr id="39" name="Group 39">
            <a:hlinkClick r:id="" action="ppaction://hlinkshowjump?jump=previousslide"/>
          </p:cNvPr>
          <p:cNvGrpSpPr/>
          <p:nvPr/>
        </p:nvGrpSpPr>
        <p:grpSpPr>
          <a:xfrm>
            <a:off x="8488688" y="6575220"/>
            <a:ext cx="109845" cy="146460"/>
            <a:chOff x="0" y="0"/>
            <a:chExt cx="292918" cy="292918"/>
          </a:xfrm>
        </p:grpSpPr>
        <p:sp>
          <p:nvSpPr>
            <p:cNvPr id="37" name="Shape 37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38" name="Shape 38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42" name="Group 42">
            <a:hlinkClick r:id="" action="ppaction://hlinkshowjump?jump=nextslide"/>
          </p:cNvPr>
          <p:cNvGrpSpPr/>
          <p:nvPr/>
        </p:nvGrpSpPr>
        <p:grpSpPr>
          <a:xfrm flipH="1">
            <a:off x="8807776" y="6575220"/>
            <a:ext cx="109845" cy="146460"/>
            <a:chOff x="0" y="0"/>
            <a:chExt cx="292918" cy="292918"/>
          </a:xfrm>
        </p:grpSpPr>
        <p:sp>
          <p:nvSpPr>
            <p:cNvPr id="40" name="Shape 40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41" name="Shape 41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7368118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1"/>
          <p:cNvGrpSpPr/>
          <p:nvPr/>
        </p:nvGrpSpPr>
        <p:grpSpPr>
          <a:xfrm>
            <a:off x="206257" y="6579295"/>
            <a:ext cx="652434" cy="198656"/>
            <a:chOff x="0" y="0"/>
            <a:chExt cx="1739821" cy="397311"/>
          </a:xfrm>
        </p:grpSpPr>
        <p:grpSp>
          <p:nvGrpSpPr>
            <p:cNvPr id="46" name="Group 46"/>
            <p:cNvGrpSpPr/>
            <p:nvPr/>
          </p:nvGrpSpPr>
          <p:grpSpPr>
            <a:xfrm>
              <a:off x="0" y="16976"/>
              <a:ext cx="378730" cy="275796"/>
              <a:chOff x="0" y="0"/>
              <a:chExt cx="378729" cy="275794"/>
            </a:xfrm>
          </p:grpSpPr>
          <p:sp>
            <p:nvSpPr>
              <p:cNvPr id="44" name="Shape 44"/>
              <p:cNvSpPr/>
              <p:nvPr/>
            </p:nvSpPr>
            <p:spPr>
              <a:xfrm>
                <a:off x="105200" y="0"/>
                <a:ext cx="273530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7316"/>
                    </a:moveTo>
                    <a:cubicBezTo>
                      <a:pt x="21600" y="19682"/>
                      <a:pt x="20404" y="21600"/>
                      <a:pt x="18928" y="21600"/>
                    </a:cubicBezTo>
                    <a:cubicBezTo>
                      <a:pt x="17453" y="21600"/>
                      <a:pt x="16257" y="19682"/>
                      <a:pt x="16257" y="17316"/>
                    </a:cubicBezTo>
                    <a:cubicBezTo>
                      <a:pt x="16257" y="12492"/>
                      <a:pt x="13809" y="8567"/>
                      <a:pt x="10800" y="8567"/>
                    </a:cubicBezTo>
                    <a:cubicBezTo>
                      <a:pt x="7791" y="8567"/>
                      <a:pt x="5343" y="12492"/>
                      <a:pt x="5343" y="17316"/>
                    </a:cubicBezTo>
                    <a:cubicBezTo>
                      <a:pt x="5343" y="19682"/>
                      <a:pt x="4147" y="21600"/>
                      <a:pt x="2672" y="21600"/>
                    </a:cubicBezTo>
                    <a:cubicBezTo>
                      <a:pt x="1197" y="21600"/>
                      <a:pt x="0" y="19682"/>
                      <a:pt x="0" y="17316"/>
                    </a:cubicBezTo>
                    <a:cubicBezTo>
                      <a:pt x="0" y="12691"/>
                      <a:pt x="1123" y="8343"/>
                      <a:pt x="3163" y="5072"/>
                    </a:cubicBezTo>
                    <a:cubicBezTo>
                      <a:pt x="5204" y="1801"/>
                      <a:pt x="7915" y="0"/>
                      <a:pt x="10800" y="0"/>
                    </a:cubicBezTo>
                    <a:cubicBezTo>
                      <a:pt x="13685" y="0"/>
                      <a:pt x="16397" y="1801"/>
                      <a:pt x="18437" y="5072"/>
                    </a:cubicBezTo>
                    <a:cubicBezTo>
                      <a:pt x="20477" y="8343"/>
                      <a:pt x="21600" y="12691"/>
                      <a:pt x="21600" y="17316"/>
                    </a:cubicBezTo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45" name="Shape 45"/>
              <p:cNvSpPr/>
              <p:nvPr/>
            </p:nvSpPr>
            <p:spPr>
              <a:xfrm>
                <a:off x="0" y="105200"/>
                <a:ext cx="273528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003" y="6600"/>
                    </a:moveTo>
                    <a:cubicBezTo>
                      <a:pt x="17003" y="3730"/>
                      <a:pt x="18459" y="1393"/>
                      <a:pt x="20250" y="1393"/>
                    </a:cubicBezTo>
                    <a:cubicBezTo>
                      <a:pt x="20499" y="1393"/>
                      <a:pt x="20740" y="1442"/>
                      <a:pt x="20972" y="1527"/>
                    </a:cubicBezTo>
                    <a:cubicBezTo>
                      <a:pt x="20482" y="594"/>
                      <a:pt x="19749" y="0"/>
                      <a:pt x="18928" y="0"/>
                    </a:cubicBezTo>
                    <a:cubicBezTo>
                      <a:pt x="17453" y="0"/>
                      <a:pt x="16257" y="1918"/>
                      <a:pt x="16257" y="4284"/>
                    </a:cubicBezTo>
                    <a:cubicBezTo>
                      <a:pt x="16257" y="6254"/>
                      <a:pt x="15844" y="8067"/>
                      <a:pt x="15156" y="9532"/>
                    </a:cubicBezTo>
                    <a:cubicBezTo>
                      <a:pt x="16156" y="9547"/>
                      <a:pt x="16966" y="10855"/>
                      <a:pt x="16966" y="12461"/>
                    </a:cubicBezTo>
                    <a:cubicBezTo>
                      <a:pt x="16966" y="14077"/>
                      <a:pt x="16146" y="15392"/>
                      <a:pt x="15138" y="15392"/>
                    </a:cubicBezTo>
                    <a:cubicBezTo>
                      <a:pt x="14130" y="15392"/>
                      <a:pt x="13310" y="14077"/>
                      <a:pt x="13310" y="12461"/>
                    </a:cubicBezTo>
                    <a:cubicBezTo>
                      <a:pt x="13310" y="12313"/>
                      <a:pt x="13319" y="12169"/>
                      <a:pt x="13333" y="12027"/>
                    </a:cubicBezTo>
                    <a:cubicBezTo>
                      <a:pt x="12575" y="12667"/>
                      <a:pt x="11714" y="13033"/>
                      <a:pt x="10800" y="13033"/>
                    </a:cubicBezTo>
                    <a:cubicBezTo>
                      <a:pt x="9907" y="13033"/>
                      <a:pt x="9065" y="12681"/>
                      <a:pt x="8321" y="12068"/>
                    </a:cubicBezTo>
                    <a:cubicBezTo>
                      <a:pt x="8331" y="12197"/>
                      <a:pt x="8339" y="12327"/>
                      <a:pt x="8339" y="12461"/>
                    </a:cubicBezTo>
                    <a:cubicBezTo>
                      <a:pt x="8339" y="14077"/>
                      <a:pt x="7519" y="15392"/>
                      <a:pt x="6511" y="15392"/>
                    </a:cubicBezTo>
                    <a:cubicBezTo>
                      <a:pt x="5503" y="15392"/>
                      <a:pt x="4683" y="14077"/>
                      <a:pt x="4683" y="12461"/>
                    </a:cubicBezTo>
                    <a:cubicBezTo>
                      <a:pt x="4683" y="10880"/>
                      <a:pt x="5468" y="9591"/>
                      <a:pt x="6446" y="9535"/>
                    </a:cubicBezTo>
                    <a:cubicBezTo>
                      <a:pt x="5757" y="8071"/>
                      <a:pt x="5343" y="6255"/>
                      <a:pt x="5343" y="4284"/>
                    </a:cubicBezTo>
                    <a:cubicBezTo>
                      <a:pt x="5343" y="1918"/>
                      <a:pt x="4147" y="0"/>
                      <a:pt x="2671" y="0"/>
                    </a:cubicBezTo>
                    <a:cubicBezTo>
                      <a:pt x="1843" y="0"/>
                      <a:pt x="1103" y="605"/>
                      <a:pt x="613" y="1554"/>
                    </a:cubicBezTo>
                    <a:cubicBezTo>
                      <a:pt x="865" y="1453"/>
                      <a:pt x="1127" y="1393"/>
                      <a:pt x="1399" y="1393"/>
                    </a:cubicBezTo>
                    <a:cubicBezTo>
                      <a:pt x="3190" y="1393"/>
                      <a:pt x="4646" y="3730"/>
                      <a:pt x="4646" y="6600"/>
                    </a:cubicBezTo>
                    <a:cubicBezTo>
                      <a:pt x="4646" y="9472"/>
                      <a:pt x="3190" y="11808"/>
                      <a:pt x="1399" y="11808"/>
                    </a:cubicBezTo>
                    <a:cubicBezTo>
                      <a:pt x="1284" y="11808"/>
                      <a:pt x="1171" y="11799"/>
                      <a:pt x="1060" y="11780"/>
                    </a:cubicBezTo>
                    <a:cubicBezTo>
                      <a:pt x="1581" y="13519"/>
                      <a:pt x="2287" y="15123"/>
                      <a:pt x="3163" y="16528"/>
                    </a:cubicBezTo>
                    <a:cubicBezTo>
                      <a:pt x="4357" y="18443"/>
                      <a:pt x="5783" y="19849"/>
                      <a:pt x="7337" y="20690"/>
                    </a:cubicBezTo>
                    <a:cubicBezTo>
                      <a:pt x="7583" y="17880"/>
                      <a:pt x="9088" y="15708"/>
                      <a:pt x="10908" y="15708"/>
                    </a:cubicBezTo>
                    <a:cubicBezTo>
                      <a:pt x="12703" y="15708"/>
                      <a:pt x="14192" y="17823"/>
                      <a:pt x="14467" y="20580"/>
                    </a:cubicBezTo>
                    <a:cubicBezTo>
                      <a:pt x="15943" y="19728"/>
                      <a:pt x="17295" y="18359"/>
                      <a:pt x="18437" y="16528"/>
                    </a:cubicBezTo>
                    <a:cubicBezTo>
                      <a:pt x="19312" y="15125"/>
                      <a:pt x="20017" y="13522"/>
                      <a:pt x="20539" y="11785"/>
                    </a:cubicBezTo>
                    <a:cubicBezTo>
                      <a:pt x="20444" y="11799"/>
                      <a:pt x="20348" y="11808"/>
                      <a:pt x="20250" y="11808"/>
                    </a:cubicBezTo>
                    <a:cubicBezTo>
                      <a:pt x="18459" y="11808"/>
                      <a:pt x="17003" y="9472"/>
                      <a:pt x="17003" y="6600"/>
                    </a:cubicBezTo>
                    <a:close/>
                    <a:moveTo>
                      <a:pt x="21563" y="3598"/>
                    </a:moveTo>
                    <a:cubicBezTo>
                      <a:pt x="21191" y="3178"/>
                      <a:pt x="20738" y="2930"/>
                      <a:pt x="20250" y="2930"/>
                    </a:cubicBezTo>
                    <a:cubicBezTo>
                      <a:pt x="18988" y="2930"/>
                      <a:pt x="17961" y="4577"/>
                      <a:pt x="17961" y="6600"/>
                    </a:cubicBezTo>
                    <a:cubicBezTo>
                      <a:pt x="17961" y="8625"/>
                      <a:pt x="18988" y="10271"/>
                      <a:pt x="20250" y="10271"/>
                    </a:cubicBezTo>
                    <a:cubicBezTo>
                      <a:pt x="20507" y="10271"/>
                      <a:pt x="20753" y="10200"/>
                      <a:pt x="20983" y="10075"/>
                    </a:cubicBezTo>
                    <a:cubicBezTo>
                      <a:pt x="21388" y="8239"/>
                      <a:pt x="21600" y="6288"/>
                      <a:pt x="21600" y="4284"/>
                    </a:cubicBezTo>
                    <a:cubicBezTo>
                      <a:pt x="21600" y="4049"/>
                      <a:pt x="21585" y="3822"/>
                      <a:pt x="21563" y="3598"/>
                    </a:cubicBezTo>
                    <a:close/>
                    <a:moveTo>
                      <a:pt x="3688" y="6600"/>
                    </a:moveTo>
                    <a:cubicBezTo>
                      <a:pt x="3688" y="4577"/>
                      <a:pt x="2661" y="2930"/>
                      <a:pt x="1399" y="2930"/>
                    </a:cubicBezTo>
                    <a:cubicBezTo>
                      <a:pt x="886" y="2930"/>
                      <a:pt x="413" y="3205"/>
                      <a:pt x="31" y="3664"/>
                    </a:cubicBezTo>
                    <a:cubicBezTo>
                      <a:pt x="13" y="3867"/>
                      <a:pt x="0" y="4073"/>
                      <a:pt x="0" y="4284"/>
                    </a:cubicBezTo>
                    <a:cubicBezTo>
                      <a:pt x="0" y="6276"/>
                      <a:pt x="210" y="8216"/>
                      <a:pt x="610" y="10042"/>
                    </a:cubicBezTo>
                    <a:cubicBezTo>
                      <a:pt x="856" y="10188"/>
                      <a:pt x="1121" y="10271"/>
                      <a:pt x="1399" y="10271"/>
                    </a:cubicBezTo>
                    <a:cubicBezTo>
                      <a:pt x="2661" y="10271"/>
                      <a:pt x="3688" y="8625"/>
                      <a:pt x="3688" y="6600"/>
                    </a:cubicBezTo>
                    <a:close/>
                    <a:moveTo>
                      <a:pt x="5642" y="12461"/>
                    </a:moveTo>
                    <a:cubicBezTo>
                      <a:pt x="5642" y="13229"/>
                      <a:pt x="6032" y="13855"/>
                      <a:pt x="6511" y="13855"/>
                    </a:cubicBezTo>
                    <a:cubicBezTo>
                      <a:pt x="6991" y="13855"/>
                      <a:pt x="7380" y="13229"/>
                      <a:pt x="7380" y="12461"/>
                    </a:cubicBezTo>
                    <a:cubicBezTo>
                      <a:pt x="7380" y="11693"/>
                      <a:pt x="6991" y="11067"/>
                      <a:pt x="6511" y="11067"/>
                    </a:cubicBezTo>
                    <a:cubicBezTo>
                      <a:pt x="6032" y="11067"/>
                      <a:pt x="5642" y="11693"/>
                      <a:pt x="5642" y="12461"/>
                    </a:cubicBezTo>
                    <a:close/>
                    <a:moveTo>
                      <a:pt x="15138" y="13855"/>
                    </a:moveTo>
                    <a:cubicBezTo>
                      <a:pt x="15617" y="13855"/>
                      <a:pt x="16007" y="13229"/>
                      <a:pt x="16007" y="12461"/>
                    </a:cubicBezTo>
                    <a:cubicBezTo>
                      <a:pt x="16007" y="11693"/>
                      <a:pt x="15617" y="11067"/>
                      <a:pt x="15138" y="11067"/>
                    </a:cubicBezTo>
                    <a:cubicBezTo>
                      <a:pt x="14659" y="11067"/>
                      <a:pt x="14269" y="11693"/>
                      <a:pt x="14269" y="12461"/>
                    </a:cubicBezTo>
                    <a:cubicBezTo>
                      <a:pt x="14269" y="13229"/>
                      <a:pt x="14659" y="13855"/>
                      <a:pt x="15138" y="13855"/>
                    </a:cubicBezTo>
                    <a:close/>
                    <a:moveTo>
                      <a:pt x="10908" y="17245"/>
                    </a:moveTo>
                    <a:cubicBezTo>
                      <a:pt x="9525" y="17245"/>
                      <a:pt x="8387" y="18952"/>
                      <a:pt x="8268" y="21121"/>
                    </a:cubicBezTo>
                    <a:cubicBezTo>
                      <a:pt x="9088" y="21435"/>
                      <a:pt x="9936" y="21600"/>
                      <a:pt x="10800" y="21600"/>
                    </a:cubicBezTo>
                    <a:cubicBezTo>
                      <a:pt x="11738" y="21600"/>
                      <a:pt x="12658" y="21406"/>
                      <a:pt x="13542" y="21036"/>
                    </a:cubicBezTo>
                    <a:cubicBezTo>
                      <a:pt x="13399" y="18908"/>
                      <a:pt x="12273" y="17245"/>
                      <a:pt x="10908" y="1724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50" name="Group 50"/>
            <p:cNvGrpSpPr/>
            <p:nvPr/>
          </p:nvGrpSpPr>
          <p:grpSpPr>
            <a:xfrm>
              <a:off x="451491" y="-1"/>
              <a:ext cx="1288331" cy="397313"/>
              <a:chOff x="0" y="0"/>
              <a:chExt cx="1288330" cy="397311"/>
            </a:xfrm>
          </p:grpSpPr>
          <p:sp>
            <p:nvSpPr>
              <p:cNvPr id="47" name="Shape 47"/>
              <p:cNvSpPr/>
              <p:nvPr/>
            </p:nvSpPr>
            <p:spPr>
              <a:xfrm>
                <a:off x="0" y="0"/>
                <a:ext cx="1288331" cy="267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09" y="0"/>
                    </a:moveTo>
                    <a:cubicBezTo>
                      <a:pt x="11534" y="0"/>
                      <a:pt x="11413" y="501"/>
                      <a:pt x="11413" y="1340"/>
                    </a:cubicBezTo>
                    <a:cubicBezTo>
                      <a:pt x="11413" y="2179"/>
                      <a:pt x="11534" y="2681"/>
                      <a:pt x="11709" y="2681"/>
                    </a:cubicBezTo>
                    <a:lnTo>
                      <a:pt x="12014" y="2681"/>
                    </a:lnTo>
                    <a:lnTo>
                      <a:pt x="12014" y="18319"/>
                    </a:lnTo>
                    <a:lnTo>
                      <a:pt x="11709" y="18319"/>
                    </a:lnTo>
                    <a:cubicBezTo>
                      <a:pt x="11534" y="18319"/>
                      <a:pt x="11413" y="18820"/>
                      <a:pt x="11413" y="19659"/>
                    </a:cubicBezTo>
                    <a:cubicBezTo>
                      <a:pt x="11413" y="20498"/>
                      <a:pt x="11534" y="21000"/>
                      <a:pt x="11709" y="21000"/>
                    </a:cubicBezTo>
                    <a:lnTo>
                      <a:pt x="12960" y="21000"/>
                    </a:lnTo>
                    <a:cubicBezTo>
                      <a:pt x="13134" y="21000"/>
                      <a:pt x="13256" y="20498"/>
                      <a:pt x="13256" y="19659"/>
                    </a:cubicBezTo>
                    <a:cubicBezTo>
                      <a:pt x="13256" y="18820"/>
                      <a:pt x="13134" y="18319"/>
                      <a:pt x="12960" y="18319"/>
                    </a:cubicBezTo>
                    <a:lnTo>
                      <a:pt x="12571" y="18319"/>
                    </a:lnTo>
                    <a:lnTo>
                      <a:pt x="12571" y="2681"/>
                    </a:lnTo>
                    <a:lnTo>
                      <a:pt x="13613" y="2681"/>
                    </a:lnTo>
                    <a:cubicBezTo>
                      <a:pt x="13871" y="2681"/>
                      <a:pt x="14055" y="3073"/>
                      <a:pt x="14179" y="3686"/>
                    </a:cubicBezTo>
                    <a:cubicBezTo>
                      <a:pt x="14303" y="4297"/>
                      <a:pt x="14368" y="5355"/>
                      <a:pt x="14368" y="6730"/>
                    </a:cubicBezTo>
                    <a:cubicBezTo>
                      <a:pt x="14368" y="8105"/>
                      <a:pt x="14303" y="9163"/>
                      <a:pt x="14179" y="9774"/>
                    </a:cubicBezTo>
                    <a:cubicBezTo>
                      <a:pt x="14055" y="10387"/>
                      <a:pt x="13871" y="10723"/>
                      <a:pt x="13613" y="10723"/>
                    </a:cubicBezTo>
                    <a:lnTo>
                      <a:pt x="13123" y="10723"/>
                    </a:lnTo>
                    <a:cubicBezTo>
                      <a:pt x="12948" y="10723"/>
                      <a:pt x="12826" y="11225"/>
                      <a:pt x="12826" y="12064"/>
                    </a:cubicBezTo>
                    <a:cubicBezTo>
                      <a:pt x="12826" y="12903"/>
                      <a:pt x="12948" y="13404"/>
                      <a:pt x="13123" y="13404"/>
                    </a:cubicBezTo>
                    <a:lnTo>
                      <a:pt x="13613" y="13404"/>
                    </a:lnTo>
                    <a:cubicBezTo>
                      <a:pt x="14043" y="13404"/>
                      <a:pt x="14378" y="12863"/>
                      <a:pt x="14612" y="11673"/>
                    </a:cubicBezTo>
                    <a:cubicBezTo>
                      <a:pt x="14842" y="10498"/>
                      <a:pt x="14960" y="8860"/>
                      <a:pt x="14960" y="6744"/>
                    </a:cubicBezTo>
                    <a:cubicBezTo>
                      <a:pt x="14960" y="4628"/>
                      <a:pt x="14842" y="2962"/>
                      <a:pt x="14612" y="1787"/>
                    </a:cubicBezTo>
                    <a:cubicBezTo>
                      <a:pt x="14378" y="597"/>
                      <a:pt x="14043" y="0"/>
                      <a:pt x="13613" y="0"/>
                    </a:cubicBezTo>
                    <a:lnTo>
                      <a:pt x="11709" y="0"/>
                    </a:lnTo>
                    <a:close/>
                    <a:moveTo>
                      <a:pt x="84" y="2052"/>
                    </a:moveTo>
                    <a:cubicBezTo>
                      <a:pt x="27" y="2052"/>
                      <a:pt x="0" y="2199"/>
                      <a:pt x="0" y="2471"/>
                    </a:cubicBezTo>
                    <a:cubicBezTo>
                      <a:pt x="0" y="2746"/>
                      <a:pt x="27" y="2876"/>
                      <a:pt x="84" y="2876"/>
                    </a:cubicBezTo>
                    <a:lnTo>
                      <a:pt x="482" y="2876"/>
                    </a:lnTo>
                    <a:cubicBezTo>
                      <a:pt x="539" y="2876"/>
                      <a:pt x="569" y="3009"/>
                      <a:pt x="569" y="3281"/>
                    </a:cubicBezTo>
                    <a:lnTo>
                      <a:pt x="569" y="19952"/>
                    </a:lnTo>
                    <a:cubicBezTo>
                      <a:pt x="569" y="20226"/>
                      <a:pt x="539" y="20357"/>
                      <a:pt x="482" y="20357"/>
                    </a:cubicBezTo>
                    <a:lnTo>
                      <a:pt x="84" y="20357"/>
                    </a:lnTo>
                    <a:cubicBezTo>
                      <a:pt x="27" y="20357"/>
                      <a:pt x="0" y="20490"/>
                      <a:pt x="0" y="20762"/>
                    </a:cubicBezTo>
                    <a:cubicBezTo>
                      <a:pt x="0" y="21036"/>
                      <a:pt x="27" y="21181"/>
                      <a:pt x="84" y="21181"/>
                    </a:cubicBezTo>
                    <a:lnTo>
                      <a:pt x="1335" y="21181"/>
                    </a:lnTo>
                    <a:cubicBezTo>
                      <a:pt x="1393" y="21181"/>
                      <a:pt x="1420" y="21036"/>
                      <a:pt x="1420" y="20762"/>
                    </a:cubicBezTo>
                    <a:cubicBezTo>
                      <a:pt x="1420" y="20490"/>
                      <a:pt x="1393" y="20357"/>
                      <a:pt x="1335" y="20357"/>
                    </a:cubicBezTo>
                    <a:lnTo>
                      <a:pt x="825" y="20357"/>
                    </a:lnTo>
                    <a:cubicBezTo>
                      <a:pt x="768" y="20357"/>
                      <a:pt x="737" y="20226"/>
                      <a:pt x="737" y="19952"/>
                    </a:cubicBezTo>
                    <a:lnTo>
                      <a:pt x="737" y="3965"/>
                    </a:lnTo>
                    <a:cubicBezTo>
                      <a:pt x="737" y="3820"/>
                      <a:pt x="744" y="3750"/>
                      <a:pt x="755" y="3742"/>
                    </a:cubicBezTo>
                    <a:cubicBezTo>
                      <a:pt x="766" y="3733"/>
                      <a:pt x="776" y="3753"/>
                      <a:pt x="784" y="3826"/>
                    </a:cubicBezTo>
                    <a:lnTo>
                      <a:pt x="2375" y="20762"/>
                    </a:lnTo>
                    <a:cubicBezTo>
                      <a:pt x="2401" y="21036"/>
                      <a:pt x="2443" y="21181"/>
                      <a:pt x="2500" y="21181"/>
                    </a:cubicBezTo>
                    <a:cubicBezTo>
                      <a:pt x="2557" y="21181"/>
                      <a:pt x="2598" y="21036"/>
                      <a:pt x="2625" y="20762"/>
                    </a:cubicBezTo>
                    <a:lnTo>
                      <a:pt x="4215" y="3826"/>
                    </a:lnTo>
                    <a:cubicBezTo>
                      <a:pt x="4223" y="3753"/>
                      <a:pt x="4233" y="3733"/>
                      <a:pt x="4245" y="3742"/>
                    </a:cubicBezTo>
                    <a:cubicBezTo>
                      <a:pt x="4256" y="3750"/>
                      <a:pt x="4259" y="3820"/>
                      <a:pt x="4259" y="3965"/>
                    </a:cubicBezTo>
                    <a:lnTo>
                      <a:pt x="4259" y="19952"/>
                    </a:lnTo>
                    <a:cubicBezTo>
                      <a:pt x="4259" y="20226"/>
                      <a:pt x="4231" y="20357"/>
                      <a:pt x="4175" y="20357"/>
                    </a:cubicBezTo>
                    <a:lnTo>
                      <a:pt x="3664" y="20357"/>
                    </a:lnTo>
                    <a:cubicBezTo>
                      <a:pt x="3607" y="20357"/>
                      <a:pt x="3580" y="20490"/>
                      <a:pt x="3580" y="20762"/>
                    </a:cubicBezTo>
                    <a:cubicBezTo>
                      <a:pt x="3580" y="21036"/>
                      <a:pt x="3607" y="21181"/>
                      <a:pt x="3664" y="21181"/>
                    </a:cubicBezTo>
                    <a:lnTo>
                      <a:pt x="4912" y="21181"/>
                    </a:lnTo>
                    <a:cubicBezTo>
                      <a:pt x="4969" y="21181"/>
                      <a:pt x="4999" y="21036"/>
                      <a:pt x="4999" y="20762"/>
                    </a:cubicBezTo>
                    <a:cubicBezTo>
                      <a:pt x="4999" y="20490"/>
                      <a:pt x="4969" y="20357"/>
                      <a:pt x="4912" y="20357"/>
                    </a:cubicBezTo>
                    <a:lnTo>
                      <a:pt x="4517" y="20357"/>
                    </a:lnTo>
                    <a:cubicBezTo>
                      <a:pt x="4460" y="20357"/>
                      <a:pt x="4430" y="20226"/>
                      <a:pt x="4430" y="19952"/>
                    </a:cubicBezTo>
                    <a:lnTo>
                      <a:pt x="4430" y="3281"/>
                    </a:lnTo>
                    <a:cubicBezTo>
                      <a:pt x="4430" y="3009"/>
                      <a:pt x="4460" y="2876"/>
                      <a:pt x="4517" y="2876"/>
                    </a:cubicBezTo>
                    <a:lnTo>
                      <a:pt x="4912" y="2876"/>
                    </a:lnTo>
                    <a:cubicBezTo>
                      <a:pt x="4969" y="2876"/>
                      <a:pt x="4999" y="2746"/>
                      <a:pt x="4999" y="2471"/>
                    </a:cubicBezTo>
                    <a:cubicBezTo>
                      <a:pt x="4999" y="2199"/>
                      <a:pt x="4969" y="2052"/>
                      <a:pt x="4912" y="2052"/>
                    </a:cubicBezTo>
                    <a:lnTo>
                      <a:pt x="4288" y="2052"/>
                    </a:lnTo>
                    <a:cubicBezTo>
                      <a:pt x="4246" y="2052"/>
                      <a:pt x="4216" y="2090"/>
                      <a:pt x="4195" y="2164"/>
                    </a:cubicBezTo>
                    <a:cubicBezTo>
                      <a:pt x="4174" y="2235"/>
                      <a:pt x="4157" y="2344"/>
                      <a:pt x="4146" y="2471"/>
                    </a:cubicBezTo>
                    <a:lnTo>
                      <a:pt x="2555" y="19408"/>
                    </a:lnTo>
                    <a:cubicBezTo>
                      <a:pt x="2517" y="19790"/>
                      <a:pt x="2479" y="19790"/>
                      <a:pt x="2442" y="19408"/>
                    </a:cubicBezTo>
                    <a:lnTo>
                      <a:pt x="851" y="2471"/>
                    </a:lnTo>
                    <a:cubicBezTo>
                      <a:pt x="839" y="2344"/>
                      <a:pt x="825" y="2235"/>
                      <a:pt x="804" y="2164"/>
                    </a:cubicBezTo>
                    <a:cubicBezTo>
                      <a:pt x="783" y="2090"/>
                      <a:pt x="753" y="2052"/>
                      <a:pt x="711" y="2052"/>
                    </a:cubicBezTo>
                    <a:lnTo>
                      <a:pt x="84" y="2052"/>
                    </a:lnTo>
                    <a:close/>
                    <a:moveTo>
                      <a:pt x="17277" y="5222"/>
                    </a:moveTo>
                    <a:cubicBezTo>
                      <a:pt x="17138" y="5222"/>
                      <a:pt x="17008" y="5330"/>
                      <a:pt x="16885" y="5557"/>
                    </a:cubicBezTo>
                    <a:cubicBezTo>
                      <a:pt x="16772" y="5765"/>
                      <a:pt x="16666" y="6030"/>
                      <a:pt x="16575" y="6325"/>
                    </a:cubicBezTo>
                    <a:cubicBezTo>
                      <a:pt x="16535" y="6450"/>
                      <a:pt x="16500" y="6511"/>
                      <a:pt x="16464" y="6646"/>
                    </a:cubicBezTo>
                    <a:cubicBezTo>
                      <a:pt x="16446" y="5920"/>
                      <a:pt x="16331" y="5362"/>
                      <a:pt x="16171" y="5362"/>
                    </a:cubicBezTo>
                    <a:lnTo>
                      <a:pt x="15602" y="5362"/>
                    </a:lnTo>
                    <a:cubicBezTo>
                      <a:pt x="15427" y="5362"/>
                      <a:pt x="15306" y="6087"/>
                      <a:pt x="15306" y="6925"/>
                    </a:cubicBezTo>
                    <a:cubicBezTo>
                      <a:pt x="15306" y="7764"/>
                      <a:pt x="15427" y="8489"/>
                      <a:pt x="15602" y="8489"/>
                    </a:cubicBezTo>
                    <a:lnTo>
                      <a:pt x="15915" y="8489"/>
                    </a:lnTo>
                    <a:lnTo>
                      <a:pt x="15915" y="18319"/>
                    </a:lnTo>
                    <a:lnTo>
                      <a:pt x="15602" y="18319"/>
                    </a:lnTo>
                    <a:cubicBezTo>
                      <a:pt x="15427" y="18319"/>
                      <a:pt x="15306" y="18820"/>
                      <a:pt x="15306" y="19659"/>
                    </a:cubicBezTo>
                    <a:cubicBezTo>
                      <a:pt x="15306" y="20498"/>
                      <a:pt x="15427" y="21000"/>
                      <a:pt x="15602" y="21000"/>
                    </a:cubicBezTo>
                    <a:lnTo>
                      <a:pt x="16795" y="21000"/>
                    </a:lnTo>
                    <a:cubicBezTo>
                      <a:pt x="16970" y="21000"/>
                      <a:pt x="17091" y="20498"/>
                      <a:pt x="17091" y="19659"/>
                    </a:cubicBezTo>
                    <a:cubicBezTo>
                      <a:pt x="17091" y="18820"/>
                      <a:pt x="16970" y="18319"/>
                      <a:pt x="16795" y="18319"/>
                    </a:cubicBezTo>
                    <a:lnTo>
                      <a:pt x="16473" y="18319"/>
                    </a:lnTo>
                    <a:lnTo>
                      <a:pt x="16473" y="11030"/>
                    </a:lnTo>
                    <a:cubicBezTo>
                      <a:pt x="16566" y="10507"/>
                      <a:pt x="16612" y="10028"/>
                      <a:pt x="16694" y="9592"/>
                    </a:cubicBezTo>
                    <a:cubicBezTo>
                      <a:pt x="16767" y="9192"/>
                      <a:pt x="16859" y="8819"/>
                      <a:pt x="16966" y="8489"/>
                    </a:cubicBezTo>
                    <a:cubicBezTo>
                      <a:pt x="17058" y="8210"/>
                      <a:pt x="17161" y="8070"/>
                      <a:pt x="17280" y="8070"/>
                    </a:cubicBezTo>
                    <a:cubicBezTo>
                      <a:pt x="17441" y="8070"/>
                      <a:pt x="17555" y="8252"/>
                      <a:pt x="17634" y="8615"/>
                    </a:cubicBezTo>
                    <a:cubicBezTo>
                      <a:pt x="17712" y="8970"/>
                      <a:pt x="17747" y="9386"/>
                      <a:pt x="17747" y="9927"/>
                    </a:cubicBezTo>
                    <a:cubicBezTo>
                      <a:pt x="17747" y="10766"/>
                      <a:pt x="17869" y="11352"/>
                      <a:pt x="18044" y="11352"/>
                    </a:cubicBezTo>
                    <a:cubicBezTo>
                      <a:pt x="18218" y="11352"/>
                      <a:pt x="18343" y="10766"/>
                      <a:pt x="18343" y="9927"/>
                    </a:cubicBezTo>
                    <a:cubicBezTo>
                      <a:pt x="18343" y="9289"/>
                      <a:pt x="18318" y="8677"/>
                      <a:pt x="18270" y="8112"/>
                    </a:cubicBezTo>
                    <a:cubicBezTo>
                      <a:pt x="18221" y="7535"/>
                      <a:pt x="18148" y="7015"/>
                      <a:pt x="18052" y="6576"/>
                    </a:cubicBezTo>
                    <a:cubicBezTo>
                      <a:pt x="17958" y="6147"/>
                      <a:pt x="17845" y="5808"/>
                      <a:pt x="17715" y="5571"/>
                    </a:cubicBezTo>
                    <a:cubicBezTo>
                      <a:pt x="17587" y="5335"/>
                      <a:pt x="17438" y="5222"/>
                      <a:pt x="17277" y="5222"/>
                    </a:cubicBezTo>
                    <a:close/>
                    <a:moveTo>
                      <a:pt x="19997" y="5362"/>
                    </a:moveTo>
                    <a:cubicBezTo>
                      <a:pt x="19767" y="5362"/>
                      <a:pt x="19548" y="5565"/>
                      <a:pt x="19350" y="5962"/>
                    </a:cubicBezTo>
                    <a:cubicBezTo>
                      <a:pt x="19151" y="6362"/>
                      <a:pt x="18980" y="6931"/>
                      <a:pt x="18839" y="7651"/>
                    </a:cubicBezTo>
                    <a:cubicBezTo>
                      <a:pt x="18699" y="8366"/>
                      <a:pt x="18589" y="9238"/>
                      <a:pt x="18511" y="10235"/>
                    </a:cubicBezTo>
                    <a:cubicBezTo>
                      <a:pt x="18434" y="11218"/>
                      <a:pt x="18395" y="12313"/>
                      <a:pt x="18395" y="13488"/>
                    </a:cubicBezTo>
                    <a:cubicBezTo>
                      <a:pt x="18395" y="14662"/>
                      <a:pt x="18434" y="15744"/>
                      <a:pt x="18511" y="16727"/>
                    </a:cubicBezTo>
                    <a:cubicBezTo>
                      <a:pt x="18589" y="17724"/>
                      <a:pt x="18699" y="18597"/>
                      <a:pt x="18839" y="19310"/>
                    </a:cubicBezTo>
                    <a:cubicBezTo>
                      <a:pt x="18980" y="20031"/>
                      <a:pt x="19150" y="20599"/>
                      <a:pt x="19350" y="21000"/>
                    </a:cubicBezTo>
                    <a:cubicBezTo>
                      <a:pt x="19547" y="21396"/>
                      <a:pt x="19765" y="21600"/>
                      <a:pt x="19997" y="21600"/>
                    </a:cubicBezTo>
                    <a:cubicBezTo>
                      <a:pt x="20229" y="21600"/>
                      <a:pt x="20448" y="21396"/>
                      <a:pt x="20645" y="21000"/>
                    </a:cubicBezTo>
                    <a:cubicBezTo>
                      <a:pt x="20845" y="20599"/>
                      <a:pt x="21016" y="20029"/>
                      <a:pt x="21156" y="19310"/>
                    </a:cubicBezTo>
                    <a:cubicBezTo>
                      <a:pt x="21296" y="18595"/>
                      <a:pt x="21406" y="17723"/>
                      <a:pt x="21484" y="16727"/>
                    </a:cubicBezTo>
                    <a:cubicBezTo>
                      <a:pt x="21561" y="15742"/>
                      <a:pt x="21600" y="14661"/>
                      <a:pt x="21600" y="13488"/>
                    </a:cubicBezTo>
                    <a:cubicBezTo>
                      <a:pt x="21600" y="12314"/>
                      <a:pt x="21561" y="11220"/>
                      <a:pt x="21484" y="10235"/>
                    </a:cubicBezTo>
                    <a:cubicBezTo>
                      <a:pt x="21406" y="9238"/>
                      <a:pt x="21296" y="8367"/>
                      <a:pt x="21156" y="7651"/>
                    </a:cubicBezTo>
                    <a:cubicBezTo>
                      <a:pt x="21015" y="6931"/>
                      <a:pt x="20844" y="6363"/>
                      <a:pt x="20645" y="5962"/>
                    </a:cubicBezTo>
                    <a:cubicBezTo>
                      <a:pt x="20447" y="5565"/>
                      <a:pt x="20228" y="5362"/>
                      <a:pt x="19997" y="5362"/>
                    </a:cubicBezTo>
                    <a:close/>
                    <a:moveTo>
                      <a:pt x="6312" y="7247"/>
                    </a:moveTo>
                    <a:cubicBezTo>
                      <a:pt x="6187" y="7247"/>
                      <a:pt x="6067" y="7329"/>
                      <a:pt x="5957" y="7484"/>
                    </a:cubicBezTo>
                    <a:cubicBezTo>
                      <a:pt x="5847" y="7638"/>
                      <a:pt x="5751" y="7829"/>
                      <a:pt x="5664" y="8056"/>
                    </a:cubicBezTo>
                    <a:cubicBezTo>
                      <a:pt x="5577" y="8285"/>
                      <a:pt x="5498" y="8541"/>
                      <a:pt x="5432" y="8824"/>
                    </a:cubicBezTo>
                    <a:cubicBezTo>
                      <a:pt x="5365" y="9106"/>
                      <a:pt x="5314" y="9365"/>
                      <a:pt x="5272" y="9620"/>
                    </a:cubicBezTo>
                    <a:cubicBezTo>
                      <a:pt x="5238" y="9838"/>
                      <a:pt x="5244" y="10029"/>
                      <a:pt x="5290" y="10193"/>
                    </a:cubicBezTo>
                    <a:cubicBezTo>
                      <a:pt x="5335" y="10356"/>
                      <a:pt x="5375" y="10327"/>
                      <a:pt x="5409" y="10109"/>
                    </a:cubicBezTo>
                    <a:cubicBezTo>
                      <a:pt x="5443" y="9891"/>
                      <a:pt x="5487" y="9663"/>
                      <a:pt x="5542" y="9425"/>
                    </a:cubicBezTo>
                    <a:cubicBezTo>
                      <a:pt x="5597" y="9190"/>
                      <a:pt x="5660" y="8983"/>
                      <a:pt x="5734" y="8782"/>
                    </a:cubicBezTo>
                    <a:cubicBezTo>
                      <a:pt x="5808" y="8583"/>
                      <a:pt x="5892" y="8404"/>
                      <a:pt x="5986" y="8266"/>
                    </a:cubicBezTo>
                    <a:cubicBezTo>
                      <a:pt x="6081" y="8129"/>
                      <a:pt x="6190" y="8070"/>
                      <a:pt x="6312" y="8070"/>
                    </a:cubicBezTo>
                    <a:cubicBezTo>
                      <a:pt x="6448" y="8070"/>
                      <a:pt x="6570" y="8159"/>
                      <a:pt x="6680" y="8350"/>
                    </a:cubicBezTo>
                    <a:cubicBezTo>
                      <a:pt x="6790" y="8540"/>
                      <a:pt x="6883" y="8807"/>
                      <a:pt x="6959" y="9145"/>
                    </a:cubicBezTo>
                    <a:cubicBezTo>
                      <a:pt x="7035" y="9481"/>
                      <a:pt x="7091" y="9871"/>
                      <a:pt x="7133" y="10318"/>
                    </a:cubicBezTo>
                    <a:cubicBezTo>
                      <a:pt x="7175" y="10766"/>
                      <a:pt x="7197" y="11247"/>
                      <a:pt x="7197" y="11756"/>
                    </a:cubicBezTo>
                    <a:lnTo>
                      <a:pt x="7197" y="16950"/>
                    </a:lnTo>
                    <a:cubicBezTo>
                      <a:pt x="7118" y="17642"/>
                      <a:pt x="7021" y="18263"/>
                      <a:pt x="6907" y="18807"/>
                    </a:cubicBezTo>
                    <a:cubicBezTo>
                      <a:pt x="6808" y="19282"/>
                      <a:pt x="6690" y="19705"/>
                      <a:pt x="6550" y="20078"/>
                    </a:cubicBezTo>
                    <a:cubicBezTo>
                      <a:pt x="6410" y="20451"/>
                      <a:pt x="6248" y="20637"/>
                      <a:pt x="6062" y="20637"/>
                    </a:cubicBezTo>
                    <a:cubicBezTo>
                      <a:pt x="5778" y="20637"/>
                      <a:pt x="5565" y="20296"/>
                      <a:pt x="5423" y="19631"/>
                    </a:cubicBezTo>
                    <a:cubicBezTo>
                      <a:pt x="5281" y="18966"/>
                      <a:pt x="5208" y="18115"/>
                      <a:pt x="5208" y="17076"/>
                    </a:cubicBezTo>
                    <a:cubicBezTo>
                      <a:pt x="5208" y="16567"/>
                      <a:pt x="5227" y="16102"/>
                      <a:pt x="5264" y="15666"/>
                    </a:cubicBezTo>
                    <a:cubicBezTo>
                      <a:pt x="5299" y="15230"/>
                      <a:pt x="5355" y="14844"/>
                      <a:pt x="5435" y="14535"/>
                    </a:cubicBezTo>
                    <a:cubicBezTo>
                      <a:pt x="5514" y="14224"/>
                      <a:pt x="5615" y="13990"/>
                      <a:pt x="5737" y="13809"/>
                    </a:cubicBezTo>
                    <a:cubicBezTo>
                      <a:pt x="5858" y="13628"/>
                      <a:pt x="6005" y="13530"/>
                      <a:pt x="6175" y="13530"/>
                    </a:cubicBezTo>
                    <a:lnTo>
                      <a:pt x="6770" y="13530"/>
                    </a:lnTo>
                    <a:cubicBezTo>
                      <a:pt x="6827" y="13530"/>
                      <a:pt x="6857" y="13398"/>
                      <a:pt x="6857" y="13125"/>
                    </a:cubicBezTo>
                    <a:cubicBezTo>
                      <a:pt x="6857" y="12852"/>
                      <a:pt x="6827" y="12706"/>
                      <a:pt x="6770" y="12706"/>
                    </a:cubicBezTo>
                    <a:lnTo>
                      <a:pt x="6175" y="12706"/>
                    </a:lnTo>
                    <a:cubicBezTo>
                      <a:pt x="5990" y="12706"/>
                      <a:pt x="5825" y="12828"/>
                      <a:pt x="5685" y="13055"/>
                    </a:cubicBezTo>
                    <a:cubicBezTo>
                      <a:pt x="5544" y="13284"/>
                      <a:pt x="5427" y="13585"/>
                      <a:pt x="5330" y="13976"/>
                    </a:cubicBezTo>
                    <a:cubicBezTo>
                      <a:pt x="5234" y="14369"/>
                      <a:pt x="5162" y="14831"/>
                      <a:pt x="5113" y="15359"/>
                    </a:cubicBezTo>
                    <a:cubicBezTo>
                      <a:pt x="5063" y="15886"/>
                      <a:pt x="5037" y="16457"/>
                      <a:pt x="5037" y="17076"/>
                    </a:cubicBezTo>
                    <a:cubicBezTo>
                      <a:pt x="5037" y="17696"/>
                      <a:pt x="5059" y="18280"/>
                      <a:pt x="5101" y="18807"/>
                    </a:cubicBezTo>
                    <a:cubicBezTo>
                      <a:pt x="5143" y="19336"/>
                      <a:pt x="5204" y="19784"/>
                      <a:pt x="5290" y="20176"/>
                    </a:cubicBezTo>
                    <a:cubicBezTo>
                      <a:pt x="5375" y="20567"/>
                      <a:pt x="5483" y="20882"/>
                      <a:pt x="5612" y="21111"/>
                    </a:cubicBezTo>
                    <a:cubicBezTo>
                      <a:pt x="5741" y="21339"/>
                      <a:pt x="5892" y="21446"/>
                      <a:pt x="6062" y="21446"/>
                    </a:cubicBezTo>
                    <a:cubicBezTo>
                      <a:pt x="6198" y="21446"/>
                      <a:pt x="6322" y="21363"/>
                      <a:pt x="6434" y="21181"/>
                    </a:cubicBezTo>
                    <a:cubicBezTo>
                      <a:pt x="6545" y="21000"/>
                      <a:pt x="6646" y="20781"/>
                      <a:pt x="6735" y="20525"/>
                    </a:cubicBezTo>
                    <a:cubicBezTo>
                      <a:pt x="6824" y="20271"/>
                      <a:pt x="6899" y="19997"/>
                      <a:pt x="6962" y="19715"/>
                    </a:cubicBezTo>
                    <a:cubicBezTo>
                      <a:pt x="7024" y="19434"/>
                      <a:pt x="7073" y="19181"/>
                      <a:pt x="7107" y="18961"/>
                    </a:cubicBezTo>
                    <a:cubicBezTo>
                      <a:pt x="7122" y="18871"/>
                      <a:pt x="7134" y="18831"/>
                      <a:pt x="7145" y="18821"/>
                    </a:cubicBezTo>
                    <a:cubicBezTo>
                      <a:pt x="7156" y="18812"/>
                      <a:pt x="7166" y="18826"/>
                      <a:pt x="7174" y="18863"/>
                    </a:cubicBezTo>
                    <a:cubicBezTo>
                      <a:pt x="7181" y="18900"/>
                      <a:pt x="7187" y="18944"/>
                      <a:pt x="7191" y="19017"/>
                    </a:cubicBezTo>
                    <a:cubicBezTo>
                      <a:pt x="7195" y="19089"/>
                      <a:pt x="7197" y="19166"/>
                      <a:pt x="7197" y="19240"/>
                    </a:cubicBezTo>
                    <a:lnTo>
                      <a:pt x="7197" y="20762"/>
                    </a:lnTo>
                    <a:cubicBezTo>
                      <a:pt x="7197" y="21036"/>
                      <a:pt x="7224" y="21181"/>
                      <a:pt x="7281" y="21181"/>
                    </a:cubicBezTo>
                    <a:lnTo>
                      <a:pt x="7850" y="21181"/>
                    </a:lnTo>
                    <a:cubicBezTo>
                      <a:pt x="7907" y="21181"/>
                      <a:pt x="7935" y="21036"/>
                      <a:pt x="7935" y="20762"/>
                    </a:cubicBezTo>
                    <a:cubicBezTo>
                      <a:pt x="7935" y="20490"/>
                      <a:pt x="7907" y="20357"/>
                      <a:pt x="7850" y="20357"/>
                    </a:cubicBezTo>
                    <a:lnTo>
                      <a:pt x="7453" y="20357"/>
                    </a:lnTo>
                    <a:cubicBezTo>
                      <a:pt x="7396" y="20357"/>
                      <a:pt x="7368" y="20226"/>
                      <a:pt x="7368" y="19952"/>
                    </a:cubicBezTo>
                    <a:lnTo>
                      <a:pt x="7368" y="11756"/>
                    </a:lnTo>
                    <a:cubicBezTo>
                      <a:pt x="7368" y="11136"/>
                      <a:pt x="7342" y="10558"/>
                      <a:pt x="7293" y="10011"/>
                    </a:cubicBezTo>
                    <a:cubicBezTo>
                      <a:pt x="7244" y="9465"/>
                      <a:pt x="7175" y="8983"/>
                      <a:pt x="7084" y="8573"/>
                    </a:cubicBezTo>
                    <a:cubicBezTo>
                      <a:pt x="6993" y="8163"/>
                      <a:pt x="6881" y="7833"/>
                      <a:pt x="6750" y="7596"/>
                    </a:cubicBezTo>
                    <a:cubicBezTo>
                      <a:pt x="6619" y="7359"/>
                      <a:pt x="6475" y="7247"/>
                      <a:pt x="6312" y="7247"/>
                    </a:cubicBezTo>
                    <a:close/>
                    <a:moveTo>
                      <a:pt x="20055" y="8042"/>
                    </a:moveTo>
                    <a:cubicBezTo>
                      <a:pt x="20212" y="8042"/>
                      <a:pt x="20353" y="8172"/>
                      <a:pt x="20476" y="8419"/>
                    </a:cubicBezTo>
                    <a:cubicBezTo>
                      <a:pt x="20599" y="8666"/>
                      <a:pt x="20701" y="8997"/>
                      <a:pt x="20787" y="9439"/>
                    </a:cubicBezTo>
                    <a:cubicBezTo>
                      <a:pt x="20873" y="9884"/>
                      <a:pt x="20942" y="10433"/>
                      <a:pt x="20990" y="11072"/>
                    </a:cubicBezTo>
                    <a:cubicBezTo>
                      <a:pt x="21040" y="11734"/>
                      <a:pt x="21066" y="12484"/>
                      <a:pt x="21066" y="13306"/>
                    </a:cubicBezTo>
                    <a:cubicBezTo>
                      <a:pt x="21066" y="14146"/>
                      <a:pt x="21040" y="14909"/>
                      <a:pt x="20990" y="15568"/>
                    </a:cubicBezTo>
                    <a:cubicBezTo>
                      <a:pt x="20942" y="16209"/>
                      <a:pt x="20873" y="16758"/>
                      <a:pt x="20787" y="17202"/>
                    </a:cubicBezTo>
                    <a:cubicBezTo>
                      <a:pt x="20702" y="17638"/>
                      <a:pt x="20599" y="17989"/>
                      <a:pt x="20479" y="18221"/>
                    </a:cubicBezTo>
                    <a:cubicBezTo>
                      <a:pt x="20356" y="18462"/>
                      <a:pt x="20213" y="18584"/>
                      <a:pt x="20055" y="18584"/>
                    </a:cubicBezTo>
                    <a:cubicBezTo>
                      <a:pt x="19898" y="18584"/>
                      <a:pt x="19755" y="18462"/>
                      <a:pt x="19632" y="18221"/>
                    </a:cubicBezTo>
                    <a:cubicBezTo>
                      <a:pt x="19512" y="17989"/>
                      <a:pt x="19409" y="17650"/>
                      <a:pt x="19324" y="17216"/>
                    </a:cubicBezTo>
                    <a:cubicBezTo>
                      <a:pt x="19237" y="16765"/>
                      <a:pt x="19170" y="16221"/>
                      <a:pt x="19121" y="15568"/>
                    </a:cubicBezTo>
                    <a:cubicBezTo>
                      <a:pt x="19071" y="14913"/>
                      <a:pt x="19045" y="14151"/>
                      <a:pt x="19045" y="13306"/>
                    </a:cubicBezTo>
                    <a:cubicBezTo>
                      <a:pt x="19045" y="12479"/>
                      <a:pt x="19071" y="11729"/>
                      <a:pt x="19121" y="11072"/>
                    </a:cubicBezTo>
                    <a:cubicBezTo>
                      <a:pt x="19170" y="10429"/>
                      <a:pt x="19238" y="9881"/>
                      <a:pt x="19324" y="9439"/>
                    </a:cubicBezTo>
                    <a:cubicBezTo>
                      <a:pt x="19410" y="8995"/>
                      <a:pt x="19511" y="8667"/>
                      <a:pt x="19635" y="8419"/>
                    </a:cubicBezTo>
                    <a:cubicBezTo>
                      <a:pt x="19757" y="8172"/>
                      <a:pt x="19899" y="8042"/>
                      <a:pt x="20055" y="80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48" name="Shape 48"/>
              <p:cNvSpPr/>
              <p:nvPr/>
            </p:nvSpPr>
            <p:spPr>
              <a:xfrm>
                <a:off x="376801" y="88659"/>
                <a:ext cx="283710" cy="3086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60" extrusionOk="0">
                    <a:moveTo>
                      <a:pt x="21213" y="11458"/>
                    </a:moveTo>
                    <a:lnTo>
                      <a:pt x="19665" y="11458"/>
                    </a:lnTo>
                    <a:cubicBezTo>
                      <a:pt x="19526" y="11458"/>
                      <a:pt x="19407" y="11423"/>
                      <a:pt x="19303" y="11352"/>
                    </a:cubicBezTo>
                    <a:cubicBezTo>
                      <a:pt x="19200" y="11281"/>
                      <a:pt x="19106" y="11198"/>
                      <a:pt x="19020" y="11103"/>
                    </a:cubicBezTo>
                    <a:lnTo>
                      <a:pt x="15331" y="6393"/>
                    </a:lnTo>
                    <a:cubicBezTo>
                      <a:pt x="15227" y="6251"/>
                      <a:pt x="15227" y="6109"/>
                      <a:pt x="15331" y="5967"/>
                    </a:cubicBezTo>
                    <a:lnTo>
                      <a:pt x="18242" y="2078"/>
                    </a:lnTo>
                    <a:cubicBezTo>
                      <a:pt x="18311" y="1983"/>
                      <a:pt x="18401" y="1899"/>
                      <a:pt x="18513" y="1828"/>
                    </a:cubicBezTo>
                    <a:cubicBezTo>
                      <a:pt x="18530" y="1817"/>
                      <a:pt x="18584" y="1790"/>
                      <a:pt x="18658" y="1754"/>
                    </a:cubicBezTo>
                    <a:cubicBezTo>
                      <a:pt x="19600" y="1650"/>
                      <a:pt x="20445" y="1250"/>
                      <a:pt x="21072" y="657"/>
                    </a:cubicBezTo>
                    <a:cubicBezTo>
                      <a:pt x="21234" y="504"/>
                      <a:pt x="21230" y="258"/>
                      <a:pt x="21064" y="110"/>
                    </a:cubicBezTo>
                    <a:cubicBezTo>
                      <a:pt x="20896" y="-39"/>
                      <a:pt x="20630" y="-36"/>
                      <a:pt x="20467" y="118"/>
                    </a:cubicBezTo>
                    <a:cubicBezTo>
                      <a:pt x="19916" y="637"/>
                      <a:pt x="19162" y="966"/>
                      <a:pt x="18322" y="1002"/>
                    </a:cubicBezTo>
                    <a:lnTo>
                      <a:pt x="17812" y="990"/>
                    </a:lnTo>
                    <a:cubicBezTo>
                      <a:pt x="17055" y="913"/>
                      <a:pt x="16380" y="594"/>
                      <a:pt x="15873" y="117"/>
                    </a:cubicBezTo>
                    <a:cubicBezTo>
                      <a:pt x="15710" y="-37"/>
                      <a:pt x="15443" y="-40"/>
                      <a:pt x="15276" y="110"/>
                    </a:cubicBezTo>
                    <a:cubicBezTo>
                      <a:pt x="15109" y="259"/>
                      <a:pt x="15106" y="504"/>
                      <a:pt x="15269" y="657"/>
                    </a:cubicBezTo>
                    <a:lnTo>
                      <a:pt x="15268" y="657"/>
                    </a:lnTo>
                    <a:cubicBezTo>
                      <a:pt x="15838" y="1195"/>
                      <a:pt x="16587" y="1573"/>
                      <a:pt x="17425" y="1717"/>
                    </a:cubicBezTo>
                    <a:cubicBezTo>
                      <a:pt x="17428" y="1728"/>
                      <a:pt x="17435" y="1739"/>
                      <a:pt x="17437" y="1751"/>
                    </a:cubicBezTo>
                    <a:cubicBezTo>
                      <a:pt x="17459" y="1838"/>
                      <a:pt x="17430" y="1972"/>
                      <a:pt x="17345" y="2067"/>
                    </a:cubicBezTo>
                    <a:lnTo>
                      <a:pt x="14867" y="5352"/>
                    </a:lnTo>
                    <a:cubicBezTo>
                      <a:pt x="14746" y="5525"/>
                      <a:pt x="14626" y="5525"/>
                      <a:pt x="14506" y="5352"/>
                    </a:cubicBezTo>
                    <a:lnTo>
                      <a:pt x="11411" y="1400"/>
                    </a:lnTo>
                    <a:cubicBezTo>
                      <a:pt x="11324" y="1305"/>
                      <a:pt x="11310" y="1221"/>
                      <a:pt x="11372" y="1150"/>
                    </a:cubicBezTo>
                    <a:cubicBezTo>
                      <a:pt x="11431" y="1079"/>
                      <a:pt x="11530" y="1045"/>
                      <a:pt x="11668" y="1045"/>
                    </a:cubicBezTo>
                    <a:lnTo>
                      <a:pt x="13732" y="1045"/>
                    </a:lnTo>
                    <a:cubicBezTo>
                      <a:pt x="13989" y="1045"/>
                      <a:pt x="14119" y="926"/>
                      <a:pt x="14119" y="690"/>
                    </a:cubicBezTo>
                    <a:cubicBezTo>
                      <a:pt x="14119" y="453"/>
                      <a:pt x="13989" y="335"/>
                      <a:pt x="13732" y="335"/>
                    </a:cubicBezTo>
                    <a:lnTo>
                      <a:pt x="8315" y="335"/>
                    </a:lnTo>
                    <a:cubicBezTo>
                      <a:pt x="8056" y="335"/>
                      <a:pt x="7928" y="453"/>
                      <a:pt x="7928" y="690"/>
                    </a:cubicBezTo>
                    <a:cubicBezTo>
                      <a:pt x="7928" y="926"/>
                      <a:pt x="8056" y="1045"/>
                      <a:pt x="8315" y="1045"/>
                    </a:cubicBezTo>
                    <a:lnTo>
                      <a:pt x="9863" y="1045"/>
                    </a:lnTo>
                    <a:cubicBezTo>
                      <a:pt x="10000" y="1045"/>
                      <a:pt x="10124" y="1079"/>
                      <a:pt x="10237" y="1150"/>
                    </a:cubicBezTo>
                    <a:cubicBezTo>
                      <a:pt x="10348" y="1221"/>
                      <a:pt x="10438" y="1305"/>
                      <a:pt x="10508" y="1400"/>
                    </a:cubicBezTo>
                    <a:lnTo>
                      <a:pt x="14066" y="5967"/>
                    </a:lnTo>
                    <a:cubicBezTo>
                      <a:pt x="14170" y="6109"/>
                      <a:pt x="14170" y="6251"/>
                      <a:pt x="14066" y="6393"/>
                    </a:cubicBezTo>
                    <a:lnTo>
                      <a:pt x="2579" y="20495"/>
                    </a:lnTo>
                    <a:cubicBezTo>
                      <a:pt x="2492" y="20590"/>
                      <a:pt x="2399" y="20674"/>
                      <a:pt x="2295" y="20745"/>
                    </a:cubicBezTo>
                    <a:cubicBezTo>
                      <a:pt x="2192" y="20816"/>
                      <a:pt x="2072" y="20850"/>
                      <a:pt x="1935" y="20850"/>
                    </a:cubicBezTo>
                    <a:lnTo>
                      <a:pt x="387" y="20850"/>
                    </a:lnTo>
                    <a:cubicBezTo>
                      <a:pt x="128" y="20850"/>
                      <a:pt x="0" y="20969"/>
                      <a:pt x="0" y="21205"/>
                    </a:cubicBezTo>
                    <a:cubicBezTo>
                      <a:pt x="0" y="21442"/>
                      <a:pt x="128" y="21560"/>
                      <a:pt x="387" y="21560"/>
                    </a:cubicBezTo>
                    <a:lnTo>
                      <a:pt x="5803" y="21560"/>
                    </a:lnTo>
                    <a:cubicBezTo>
                      <a:pt x="6061" y="21560"/>
                      <a:pt x="6190" y="21442"/>
                      <a:pt x="6190" y="21205"/>
                    </a:cubicBezTo>
                    <a:cubicBezTo>
                      <a:pt x="6190" y="20969"/>
                      <a:pt x="6061" y="20850"/>
                      <a:pt x="5803" y="20850"/>
                    </a:cubicBezTo>
                    <a:lnTo>
                      <a:pt x="3740" y="20850"/>
                    </a:lnTo>
                    <a:cubicBezTo>
                      <a:pt x="3602" y="20850"/>
                      <a:pt x="3504" y="20816"/>
                      <a:pt x="3442" y="20745"/>
                    </a:cubicBezTo>
                    <a:cubicBezTo>
                      <a:pt x="3382" y="20674"/>
                      <a:pt x="3395" y="20590"/>
                      <a:pt x="3481" y="20495"/>
                    </a:cubicBezTo>
                    <a:lnTo>
                      <a:pt x="14506" y="6985"/>
                    </a:lnTo>
                    <a:cubicBezTo>
                      <a:pt x="14626" y="6827"/>
                      <a:pt x="14746" y="6827"/>
                      <a:pt x="14867" y="6985"/>
                    </a:cubicBezTo>
                    <a:lnTo>
                      <a:pt x="18117" y="11103"/>
                    </a:lnTo>
                    <a:cubicBezTo>
                      <a:pt x="18204" y="11198"/>
                      <a:pt x="18216" y="11281"/>
                      <a:pt x="18156" y="11352"/>
                    </a:cubicBezTo>
                    <a:cubicBezTo>
                      <a:pt x="18095" y="11423"/>
                      <a:pt x="17996" y="11458"/>
                      <a:pt x="17859" y="11458"/>
                    </a:cubicBezTo>
                    <a:lnTo>
                      <a:pt x="15795" y="11458"/>
                    </a:lnTo>
                    <a:cubicBezTo>
                      <a:pt x="15537" y="11458"/>
                      <a:pt x="15409" y="11577"/>
                      <a:pt x="15409" y="11813"/>
                    </a:cubicBezTo>
                    <a:cubicBezTo>
                      <a:pt x="15409" y="12050"/>
                      <a:pt x="15537" y="12167"/>
                      <a:pt x="15795" y="12167"/>
                    </a:cubicBezTo>
                    <a:lnTo>
                      <a:pt x="21213" y="12167"/>
                    </a:lnTo>
                    <a:cubicBezTo>
                      <a:pt x="21470" y="12167"/>
                      <a:pt x="21600" y="12050"/>
                      <a:pt x="21600" y="11813"/>
                    </a:cubicBezTo>
                    <a:cubicBezTo>
                      <a:pt x="21600" y="11577"/>
                      <a:pt x="21470" y="11458"/>
                      <a:pt x="21213" y="1145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49" name="Shape 49"/>
              <p:cNvSpPr/>
              <p:nvPr/>
            </p:nvSpPr>
            <p:spPr>
              <a:xfrm>
                <a:off x="592908" y="72035"/>
                <a:ext cx="44769" cy="20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802" y="11979"/>
                    </a:moveTo>
                    <a:cubicBezTo>
                      <a:pt x="15493" y="11979"/>
                      <a:pt x="14427" y="10116"/>
                      <a:pt x="14427" y="7815"/>
                    </a:cubicBezTo>
                    <a:cubicBezTo>
                      <a:pt x="14427" y="5520"/>
                      <a:pt x="15493" y="3657"/>
                      <a:pt x="16802" y="3657"/>
                    </a:cubicBezTo>
                    <a:cubicBezTo>
                      <a:pt x="18118" y="3657"/>
                      <a:pt x="19185" y="5520"/>
                      <a:pt x="19185" y="7815"/>
                    </a:cubicBezTo>
                    <a:cubicBezTo>
                      <a:pt x="19185" y="10116"/>
                      <a:pt x="18118" y="11979"/>
                      <a:pt x="16802" y="11979"/>
                    </a:cubicBezTo>
                    <a:close/>
                    <a:moveTo>
                      <a:pt x="10799" y="0"/>
                    </a:moveTo>
                    <a:cubicBezTo>
                      <a:pt x="4837" y="0"/>
                      <a:pt x="0" y="4833"/>
                      <a:pt x="0" y="10803"/>
                    </a:cubicBezTo>
                    <a:cubicBezTo>
                      <a:pt x="0" y="16767"/>
                      <a:pt x="4837" y="21600"/>
                      <a:pt x="10799" y="21600"/>
                    </a:cubicBezTo>
                    <a:cubicBezTo>
                      <a:pt x="16761" y="21600"/>
                      <a:pt x="21600" y="16767"/>
                      <a:pt x="21600" y="10803"/>
                    </a:cubicBezTo>
                    <a:cubicBezTo>
                      <a:pt x="21600" y="4833"/>
                      <a:pt x="16761" y="0"/>
                      <a:pt x="107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  <p:sp>
        <p:nvSpPr>
          <p:cNvPr id="52" name="Shape 52"/>
          <p:cNvSpPr>
            <a:spLocks noGrp="1"/>
          </p:cNvSpPr>
          <p:nvPr>
            <p:ph type="title"/>
          </p:nvPr>
        </p:nvSpPr>
        <p:spPr>
          <a:xfrm>
            <a:off x="744729" y="179682"/>
            <a:ext cx="7654543" cy="741978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212830"/>
                </a:solidFill>
              </a:rPr>
              <a:t>Title Text</a:t>
            </a:r>
          </a:p>
        </p:txBody>
      </p:sp>
      <p:sp>
        <p:nvSpPr>
          <p:cNvPr id="53" name="Shape 5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00"/>
              <a:t>Body Level One</a:t>
            </a:r>
          </a:p>
          <a:p>
            <a:pPr lvl="1">
              <a:defRPr sz="1800"/>
            </a:pPr>
            <a:r>
              <a:rPr sz="600"/>
              <a:t>Body Level Two</a:t>
            </a:r>
          </a:p>
          <a:p>
            <a:pPr lvl="2">
              <a:defRPr sz="1800"/>
            </a:pPr>
            <a:r>
              <a:rPr sz="600"/>
              <a:t>Body Level Three</a:t>
            </a:r>
          </a:p>
          <a:p>
            <a:pPr lvl="3">
              <a:defRPr sz="1800"/>
            </a:pPr>
            <a:r>
              <a:rPr sz="600"/>
              <a:t>Body Level Four</a:t>
            </a:r>
          </a:p>
          <a:p>
            <a:pPr lvl="4">
              <a:defRPr sz="1800"/>
            </a:pPr>
            <a:r>
              <a:rPr sz="600"/>
              <a:t>Body Level Five</a:t>
            </a:r>
          </a:p>
        </p:txBody>
      </p:sp>
      <p:sp>
        <p:nvSpPr>
          <p:cNvPr id="54" name="Shape 54"/>
          <p:cNvSpPr>
            <a:spLocks noGrp="1"/>
          </p:cNvSpPr>
          <p:nvPr>
            <p:ph type="sldNum" sz="quarter" idx="2"/>
          </p:nvPr>
        </p:nvSpPr>
        <p:spPr>
          <a:xfrm>
            <a:off x="8639007" y="6578600"/>
            <a:ext cx="139430" cy="203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grpSp>
        <p:nvGrpSpPr>
          <p:cNvPr id="57" name="Group 57">
            <a:hlinkClick r:id="" action="ppaction://hlinkshowjump?jump=previousslide"/>
          </p:cNvPr>
          <p:cNvGrpSpPr/>
          <p:nvPr/>
        </p:nvGrpSpPr>
        <p:grpSpPr>
          <a:xfrm>
            <a:off x="8488688" y="6575220"/>
            <a:ext cx="109845" cy="146460"/>
            <a:chOff x="0" y="0"/>
            <a:chExt cx="292918" cy="292918"/>
          </a:xfrm>
        </p:grpSpPr>
        <p:sp>
          <p:nvSpPr>
            <p:cNvPr id="55" name="Shape 55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56" name="Shape 56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60" name="Group 60">
            <a:hlinkClick r:id="" action="ppaction://hlinkshowjump?jump=nextslide"/>
          </p:cNvPr>
          <p:cNvGrpSpPr/>
          <p:nvPr/>
        </p:nvGrpSpPr>
        <p:grpSpPr>
          <a:xfrm flipH="1">
            <a:off x="8807776" y="6575220"/>
            <a:ext cx="109845" cy="146460"/>
            <a:chOff x="0" y="0"/>
            <a:chExt cx="292918" cy="292918"/>
          </a:xfrm>
        </p:grpSpPr>
        <p:sp>
          <p:nvSpPr>
            <p:cNvPr id="58" name="Shape 58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59" name="Shape 59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5607871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2"/>
          <p:cNvGrpSpPr/>
          <p:nvPr/>
        </p:nvGrpSpPr>
        <p:grpSpPr>
          <a:xfrm>
            <a:off x="206257" y="6579295"/>
            <a:ext cx="652434" cy="198656"/>
            <a:chOff x="0" y="0"/>
            <a:chExt cx="1739821" cy="397311"/>
          </a:xfrm>
        </p:grpSpPr>
        <p:grpSp>
          <p:nvGrpSpPr>
            <p:cNvPr id="67" name="Group 67"/>
            <p:cNvGrpSpPr/>
            <p:nvPr/>
          </p:nvGrpSpPr>
          <p:grpSpPr>
            <a:xfrm>
              <a:off x="0" y="16976"/>
              <a:ext cx="378730" cy="275796"/>
              <a:chOff x="0" y="0"/>
              <a:chExt cx="378729" cy="275794"/>
            </a:xfrm>
          </p:grpSpPr>
          <p:sp>
            <p:nvSpPr>
              <p:cNvPr id="65" name="Shape 65"/>
              <p:cNvSpPr/>
              <p:nvPr/>
            </p:nvSpPr>
            <p:spPr>
              <a:xfrm>
                <a:off x="105200" y="0"/>
                <a:ext cx="273530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7316"/>
                    </a:moveTo>
                    <a:cubicBezTo>
                      <a:pt x="21600" y="19682"/>
                      <a:pt x="20404" y="21600"/>
                      <a:pt x="18928" y="21600"/>
                    </a:cubicBezTo>
                    <a:cubicBezTo>
                      <a:pt x="17453" y="21600"/>
                      <a:pt x="16257" y="19682"/>
                      <a:pt x="16257" y="17316"/>
                    </a:cubicBezTo>
                    <a:cubicBezTo>
                      <a:pt x="16257" y="12492"/>
                      <a:pt x="13809" y="8567"/>
                      <a:pt x="10800" y="8567"/>
                    </a:cubicBezTo>
                    <a:cubicBezTo>
                      <a:pt x="7791" y="8567"/>
                      <a:pt x="5343" y="12492"/>
                      <a:pt x="5343" y="17316"/>
                    </a:cubicBezTo>
                    <a:cubicBezTo>
                      <a:pt x="5343" y="19682"/>
                      <a:pt x="4147" y="21600"/>
                      <a:pt x="2672" y="21600"/>
                    </a:cubicBezTo>
                    <a:cubicBezTo>
                      <a:pt x="1197" y="21600"/>
                      <a:pt x="0" y="19682"/>
                      <a:pt x="0" y="17316"/>
                    </a:cubicBezTo>
                    <a:cubicBezTo>
                      <a:pt x="0" y="12691"/>
                      <a:pt x="1123" y="8343"/>
                      <a:pt x="3163" y="5072"/>
                    </a:cubicBezTo>
                    <a:cubicBezTo>
                      <a:pt x="5204" y="1801"/>
                      <a:pt x="7915" y="0"/>
                      <a:pt x="10800" y="0"/>
                    </a:cubicBezTo>
                    <a:cubicBezTo>
                      <a:pt x="13685" y="0"/>
                      <a:pt x="16397" y="1801"/>
                      <a:pt x="18437" y="5072"/>
                    </a:cubicBezTo>
                    <a:cubicBezTo>
                      <a:pt x="20477" y="8343"/>
                      <a:pt x="21600" y="12691"/>
                      <a:pt x="21600" y="17316"/>
                    </a:cubicBezTo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66" name="Shape 66"/>
              <p:cNvSpPr/>
              <p:nvPr/>
            </p:nvSpPr>
            <p:spPr>
              <a:xfrm>
                <a:off x="0" y="105200"/>
                <a:ext cx="273528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003" y="6600"/>
                    </a:moveTo>
                    <a:cubicBezTo>
                      <a:pt x="17003" y="3730"/>
                      <a:pt x="18459" y="1393"/>
                      <a:pt x="20250" y="1393"/>
                    </a:cubicBezTo>
                    <a:cubicBezTo>
                      <a:pt x="20499" y="1393"/>
                      <a:pt x="20740" y="1442"/>
                      <a:pt x="20972" y="1527"/>
                    </a:cubicBezTo>
                    <a:cubicBezTo>
                      <a:pt x="20482" y="594"/>
                      <a:pt x="19749" y="0"/>
                      <a:pt x="18928" y="0"/>
                    </a:cubicBezTo>
                    <a:cubicBezTo>
                      <a:pt x="17453" y="0"/>
                      <a:pt x="16257" y="1918"/>
                      <a:pt x="16257" y="4284"/>
                    </a:cubicBezTo>
                    <a:cubicBezTo>
                      <a:pt x="16257" y="6254"/>
                      <a:pt x="15844" y="8067"/>
                      <a:pt x="15156" y="9532"/>
                    </a:cubicBezTo>
                    <a:cubicBezTo>
                      <a:pt x="16156" y="9547"/>
                      <a:pt x="16966" y="10855"/>
                      <a:pt x="16966" y="12461"/>
                    </a:cubicBezTo>
                    <a:cubicBezTo>
                      <a:pt x="16966" y="14077"/>
                      <a:pt x="16146" y="15392"/>
                      <a:pt x="15138" y="15392"/>
                    </a:cubicBezTo>
                    <a:cubicBezTo>
                      <a:pt x="14130" y="15392"/>
                      <a:pt x="13310" y="14077"/>
                      <a:pt x="13310" y="12461"/>
                    </a:cubicBezTo>
                    <a:cubicBezTo>
                      <a:pt x="13310" y="12313"/>
                      <a:pt x="13319" y="12169"/>
                      <a:pt x="13333" y="12027"/>
                    </a:cubicBezTo>
                    <a:cubicBezTo>
                      <a:pt x="12575" y="12667"/>
                      <a:pt x="11714" y="13033"/>
                      <a:pt x="10800" y="13033"/>
                    </a:cubicBezTo>
                    <a:cubicBezTo>
                      <a:pt x="9907" y="13033"/>
                      <a:pt x="9065" y="12681"/>
                      <a:pt x="8321" y="12068"/>
                    </a:cubicBezTo>
                    <a:cubicBezTo>
                      <a:pt x="8331" y="12197"/>
                      <a:pt x="8339" y="12327"/>
                      <a:pt x="8339" y="12461"/>
                    </a:cubicBezTo>
                    <a:cubicBezTo>
                      <a:pt x="8339" y="14077"/>
                      <a:pt x="7519" y="15392"/>
                      <a:pt x="6511" y="15392"/>
                    </a:cubicBezTo>
                    <a:cubicBezTo>
                      <a:pt x="5503" y="15392"/>
                      <a:pt x="4683" y="14077"/>
                      <a:pt x="4683" y="12461"/>
                    </a:cubicBezTo>
                    <a:cubicBezTo>
                      <a:pt x="4683" y="10880"/>
                      <a:pt x="5468" y="9591"/>
                      <a:pt x="6446" y="9535"/>
                    </a:cubicBezTo>
                    <a:cubicBezTo>
                      <a:pt x="5757" y="8071"/>
                      <a:pt x="5343" y="6255"/>
                      <a:pt x="5343" y="4284"/>
                    </a:cubicBezTo>
                    <a:cubicBezTo>
                      <a:pt x="5343" y="1918"/>
                      <a:pt x="4147" y="0"/>
                      <a:pt x="2671" y="0"/>
                    </a:cubicBezTo>
                    <a:cubicBezTo>
                      <a:pt x="1843" y="0"/>
                      <a:pt x="1103" y="605"/>
                      <a:pt x="613" y="1554"/>
                    </a:cubicBezTo>
                    <a:cubicBezTo>
                      <a:pt x="865" y="1453"/>
                      <a:pt x="1127" y="1393"/>
                      <a:pt x="1399" y="1393"/>
                    </a:cubicBezTo>
                    <a:cubicBezTo>
                      <a:pt x="3190" y="1393"/>
                      <a:pt x="4646" y="3730"/>
                      <a:pt x="4646" y="6600"/>
                    </a:cubicBezTo>
                    <a:cubicBezTo>
                      <a:pt x="4646" y="9472"/>
                      <a:pt x="3190" y="11808"/>
                      <a:pt x="1399" y="11808"/>
                    </a:cubicBezTo>
                    <a:cubicBezTo>
                      <a:pt x="1284" y="11808"/>
                      <a:pt x="1171" y="11799"/>
                      <a:pt x="1060" y="11780"/>
                    </a:cubicBezTo>
                    <a:cubicBezTo>
                      <a:pt x="1581" y="13519"/>
                      <a:pt x="2287" y="15123"/>
                      <a:pt x="3163" y="16528"/>
                    </a:cubicBezTo>
                    <a:cubicBezTo>
                      <a:pt x="4357" y="18443"/>
                      <a:pt x="5783" y="19849"/>
                      <a:pt x="7337" y="20690"/>
                    </a:cubicBezTo>
                    <a:cubicBezTo>
                      <a:pt x="7583" y="17880"/>
                      <a:pt x="9088" y="15708"/>
                      <a:pt x="10908" y="15708"/>
                    </a:cubicBezTo>
                    <a:cubicBezTo>
                      <a:pt x="12703" y="15708"/>
                      <a:pt x="14192" y="17823"/>
                      <a:pt x="14467" y="20580"/>
                    </a:cubicBezTo>
                    <a:cubicBezTo>
                      <a:pt x="15943" y="19728"/>
                      <a:pt x="17295" y="18359"/>
                      <a:pt x="18437" y="16528"/>
                    </a:cubicBezTo>
                    <a:cubicBezTo>
                      <a:pt x="19312" y="15125"/>
                      <a:pt x="20017" y="13522"/>
                      <a:pt x="20539" y="11785"/>
                    </a:cubicBezTo>
                    <a:cubicBezTo>
                      <a:pt x="20444" y="11799"/>
                      <a:pt x="20348" y="11808"/>
                      <a:pt x="20250" y="11808"/>
                    </a:cubicBezTo>
                    <a:cubicBezTo>
                      <a:pt x="18459" y="11808"/>
                      <a:pt x="17003" y="9472"/>
                      <a:pt x="17003" y="6600"/>
                    </a:cubicBezTo>
                    <a:close/>
                    <a:moveTo>
                      <a:pt x="21563" y="3598"/>
                    </a:moveTo>
                    <a:cubicBezTo>
                      <a:pt x="21191" y="3178"/>
                      <a:pt x="20738" y="2930"/>
                      <a:pt x="20250" y="2930"/>
                    </a:cubicBezTo>
                    <a:cubicBezTo>
                      <a:pt x="18988" y="2930"/>
                      <a:pt x="17961" y="4577"/>
                      <a:pt x="17961" y="6600"/>
                    </a:cubicBezTo>
                    <a:cubicBezTo>
                      <a:pt x="17961" y="8625"/>
                      <a:pt x="18988" y="10271"/>
                      <a:pt x="20250" y="10271"/>
                    </a:cubicBezTo>
                    <a:cubicBezTo>
                      <a:pt x="20507" y="10271"/>
                      <a:pt x="20753" y="10200"/>
                      <a:pt x="20983" y="10075"/>
                    </a:cubicBezTo>
                    <a:cubicBezTo>
                      <a:pt x="21388" y="8239"/>
                      <a:pt x="21600" y="6288"/>
                      <a:pt x="21600" y="4284"/>
                    </a:cubicBezTo>
                    <a:cubicBezTo>
                      <a:pt x="21600" y="4049"/>
                      <a:pt x="21585" y="3822"/>
                      <a:pt x="21563" y="3598"/>
                    </a:cubicBezTo>
                    <a:close/>
                    <a:moveTo>
                      <a:pt x="3688" y="6600"/>
                    </a:moveTo>
                    <a:cubicBezTo>
                      <a:pt x="3688" y="4577"/>
                      <a:pt x="2661" y="2930"/>
                      <a:pt x="1399" y="2930"/>
                    </a:cubicBezTo>
                    <a:cubicBezTo>
                      <a:pt x="886" y="2930"/>
                      <a:pt x="413" y="3205"/>
                      <a:pt x="31" y="3664"/>
                    </a:cubicBezTo>
                    <a:cubicBezTo>
                      <a:pt x="13" y="3867"/>
                      <a:pt x="0" y="4073"/>
                      <a:pt x="0" y="4284"/>
                    </a:cubicBezTo>
                    <a:cubicBezTo>
                      <a:pt x="0" y="6276"/>
                      <a:pt x="210" y="8216"/>
                      <a:pt x="610" y="10042"/>
                    </a:cubicBezTo>
                    <a:cubicBezTo>
                      <a:pt x="856" y="10188"/>
                      <a:pt x="1121" y="10271"/>
                      <a:pt x="1399" y="10271"/>
                    </a:cubicBezTo>
                    <a:cubicBezTo>
                      <a:pt x="2661" y="10271"/>
                      <a:pt x="3688" y="8625"/>
                      <a:pt x="3688" y="6600"/>
                    </a:cubicBezTo>
                    <a:close/>
                    <a:moveTo>
                      <a:pt x="5642" y="12461"/>
                    </a:moveTo>
                    <a:cubicBezTo>
                      <a:pt x="5642" y="13229"/>
                      <a:pt x="6032" y="13855"/>
                      <a:pt x="6511" y="13855"/>
                    </a:cubicBezTo>
                    <a:cubicBezTo>
                      <a:pt x="6991" y="13855"/>
                      <a:pt x="7380" y="13229"/>
                      <a:pt x="7380" y="12461"/>
                    </a:cubicBezTo>
                    <a:cubicBezTo>
                      <a:pt x="7380" y="11693"/>
                      <a:pt x="6991" y="11067"/>
                      <a:pt x="6511" y="11067"/>
                    </a:cubicBezTo>
                    <a:cubicBezTo>
                      <a:pt x="6032" y="11067"/>
                      <a:pt x="5642" y="11693"/>
                      <a:pt x="5642" y="12461"/>
                    </a:cubicBezTo>
                    <a:close/>
                    <a:moveTo>
                      <a:pt x="15138" y="13855"/>
                    </a:moveTo>
                    <a:cubicBezTo>
                      <a:pt x="15617" y="13855"/>
                      <a:pt x="16007" y="13229"/>
                      <a:pt x="16007" y="12461"/>
                    </a:cubicBezTo>
                    <a:cubicBezTo>
                      <a:pt x="16007" y="11693"/>
                      <a:pt x="15617" y="11067"/>
                      <a:pt x="15138" y="11067"/>
                    </a:cubicBezTo>
                    <a:cubicBezTo>
                      <a:pt x="14659" y="11067"/>
                      <a:pt x="14269" y="11693"/>
                      <a:pt x="14269" y="12461"/>
                    </a:cubicBezTo>
                    <a:cubicBezTo>
                      <a:pt x="14269" y="13229"/>
                      <a:pt x="14659" y="13855"/>
                      <a:pt x="15138" y="13855"/>
                    </a:cubicBezTo>
                    <a:close/>
                    <a:moveTo>
                      <a:pt x="10908" y="17245"/>
                    </a:moveTo>
                    <a:cubicBezTo>
                      <a:pt x="9525" y="17245"/>
                      <a:pt x="8387" y="18952"/>
                      <a:pt x="8268" y="21121"/>
                    </a:cubicBezTo>
                    <a:cubicBezTo>
                      <a:pt x="9088" y="21435"/>
                      <a:pt x="9936" y="21600"/>
                      <a:pt x="10800" y="21600"/>
                    </a:cubicBezTo>
                    <a:cubicBezTo>
                      <a:pt x="11738" y="21600"/>
                      <a:pt x="12658" y="21406"/>
                      <a:pt x="13542" y="21036"/>
                    </a:cubicBezTo>
                    <a:cubicBezTo>
                      <a:pt x="13399" y="18908"/>
                      <a:pt x="12273" y="17245"/>
                      <a:pt x="10908" y="1724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71" name="Group 71"/>
            <p:cNvGrpSpPr/>
            <p:nvPr/>
          </p:nvGrpSpPr>
          <p:grpSpPr>
            <a:xfrm>
              <a:off x="451491" y="-1"/>
              <a:ext cx="1288331" cy="397313"/>
              <a:chOff x="0" y="0"/>
              <a:chExt cx="1288330" cy="397311"/>
            </a:xfrm>
          </p:grpSpPr>
          <p:sp>
            <p:nvSpPr>
              <p:cNvPr id="68" name="Shape 68"/>
              <p:cNvSpPr/>
              <p:nvPr/>
            </p:nvSpPr>
            <p:spPr>
              <a:xfrm>
                <a:off x="0" y="0"/>
                <a:ext cx="1288331" cy="267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09" y="0"/>
                    </a:moveTo>
                    <a:cubicBezTo>
                      <a:pt x="11534" y="0"/>
                      <a:pt x="11413" y="501"/>
                      <a:pt x="11413" y="1340"/>
                    </a:cubicBezTo>
                    <a:cubicBezTo>
                      <a:pt x="11413" y="2179"/>
                      <a:pt x="11534" y="2681"/>
                      <a:pt x="11709" y="2681"/>
                    </a:cubicBezTo>
                    <a:lnTo>
                      <a:pt x="12014" y="2681"/>
                    </a:lnTo>
                    <a:lnTo>
                      <a:pt x="12014" y="18319"/>
                    </a:lnTo>
                    <a:lnTo>
                      <a:pt x="11709" y="18319"/>
                    </a:lnTo>
                    <a:cubicBezTo>
                      <a:pt x="11534" y="18319"/>
                      <a:pt x="11413" y="18820"/>
                      <a:pt x="11413" y="19659"/>
                    </a:cubicBezTo>
                    <a:cubicBezTo>
                      <a:pt x="11413" y="20498"/>
                      <a:pt x="11534" y="21000"/>
                      <a:pt x="11709" y="21000"/>
                    </a:cubicBezTo>
                    <a:lnTo>
                      <a:pt x="12960" y="21000"/>
                    </a:lnTo>
                    <a:cubicBezTo>
                      <a:pt x="13134" y="21000"/>
                      <a:pt x="13256" y="20498"/>
                      <a:pt x="13256" y="19659"/>
                    </a:cubicBezTo>
                    <a:cubicBezTo>
                      <a:pt x="13256" y="18820"/>
                      <a:pt x="13134" y="18319"/>
                      <a:pt x="12960" y="18319"/>
                    </a:cubicBezTo>
                    <a:lnTo>
                      <a:pt x="12571" y="18319"/>
                    </a:lnTo>
                    <a:lnTo>
                      <a:pt x="12571" y="2681"/>
                    </a:lnTo>
                    <a:lnTo>
                      <a:pt x="13613" y="2681"/>
                    </a:lnTo>
                    <a:cubicBezTo>
                      <a:pt x="13871" y="2681"/>
                      <a:pt x="14055" y="3073"/>
                      <a:pt x="14179" y="3686"/>
                    </a:cubicBezTo>
                    <a:cubicBezTo>
                      <a:pt x="14303" y="4297"/>
                      <a:pt x="14368" y="5355"/>
                      <a:pt x="14368" y="6730"/>
                    </a:cubicBezTo>
                    <a:cubicBezTo>
                      <a:pt x="14368" y="8105"/>
                      <a:pt x="14303" y="9163"/>
                      <a:pt x="14179" y="9774"/>
                    </a:cubicBezTo>
                    <a:cubicBezTo>
                      <a:pt x="14055" y="10387"/>
                      <a:pt x="13871" y="10723"/>
                      <a:pt x="13613" y="10723"/>
                    </a:cubicBezTo>
                    <a:lnTo>
                      <a:pt x="13123" y="10723"/>
                    </a:lnTo>
                    <a:cubicBezTo>
                      <a:pt x="12948" y="10723"/>
                      <a:pt x="12826" y="11225"/>
                      <a:pt x="12826" y="12064"/>
                    </a:cubicBezTo>
                    <a:cubicBezTo>
                      <a:pt x="12826" y="12903"/>
                      <a:pt x="12948" y="13404"/>
                      <a:pt x="13123" y="13404"/>
                    </a:cubicBezTo>
                    <a:lnTo>
                      <a:pt x="13613" y="13404"/>
                    </a:lnTo>
                    <a:cubicBezTo>
                      <a:pt x="14043" y="13404"/>
                      <a:pt x="14378" y="12863"/>
                      <a:pt x="14612" y="11673"/>
                    </a:cubicBezTo>
                    <a:cubicBezTo>
                      <a:pt x="14842" y="10498"/>
                      <a:pt x="14960" y="8860"/>
                      <a:pt x="14960" y="6744"/>
                    </a:cubicBezTo>
                    <a:cubicBezTo>
                      <a:pt x="14960" y="4628"/>
                      <a:pt x="14842" y="2962"/>
                      <a:pt x="14612" y="1787"/>
                    </a:cubicBezTo>
                    <a:cubicBezTo>
                      <a:pt x="14378" y="597"/>
                      <a:pt x="14043" y="0"/>
                      <a:pt x="13613" y="0"/>
                    </a:cubicBezTo>
                    <a:lnTo>
                      <a:pt x="11709" y="0"/>
                    </a:lnTo>
                    <a:close/>
                    <a:moveTo>
                      <a:pt x="84" y="2052"/>
                    </a:moveTo>
                    <a:cubicBezTo>
                      <a:pt x="27" y="2052"/>
                      <a:pt x="0" y="2199"/>
                      <a:pt x="0" y="2471"/>
                    </a:cubicBezTo>
                    <a:cubicBezTo>
                      <a:pt x="0" y="2746"/>
                      <a:pt x="27" y="2876"/>
                      <a:pt x="84" y="2876"/>
                    </a:cubicBezTo>
                    <a:lnTo>
                      <a:pt x="482" y="2876"/>
                    </a:lnTo>
                    <a:cubicBezTo>
                      <a:pt x="539" y="2876"/>
                      <a:pt x="569" y="3009"/>
                      <a:pt x="569" y="3281"/>
                    </a:cubicBezTo>
                    <a:lnTo>
                      <a:pt x="569" y="19952"/>
                    </a:lnTo>
                    <a:cubicBezTo>
                      <a:pt x="569" y="20226"/>
                      <a:pt x="539" y="20357"/>
                      <a:pt x="482" y="20357"/>
                    </a:cubicBezTo>
                    <a:lnTo>
                      <a:pt x="84" y="20357"/>
                    </a:lnTo>
                    <a:cubicBezTo>
                      <a:pt x="27" y="20357"/>
                      <a:pt x="0" y="20490"/>
                      <a:pt x="0" y="20762"/>
                    </a:cubicBezTo>
                    <a:cubicBezTo>
                      <a:pt x="0" y="21036"/>
                      <a:pt x="27" y="21181"/>
                      <a:pt x="84" y="21181"/>
                    </a:cubicBezTo>
                    <a:lnTo>
                      <a:pt x="1335" y="21181"/>
                    </a:lnTo>
                    <a:cubicBezTo>
                      <a:pt x="1393" y="21181"/>
                      <a:pt x="1420" y="21036"/>
                      <a:pt x="1420" y="20762"/>
                    </a:cubicBezTo>
                    <a:cubicBezTo>
                      <a:pt x="1420" y="20490"/>
                      <a:pt x="1393" y="20357"/>
                      <a:pt x="1335" y="20357"/>
                    </a:cubicBezTo>
                    <a:lnTo>
                      <a:pt x="825" y="20357"/>
                    </a:lnTo>
                    <a:cubicBezTo>
                      <a:pt x="768" y="20357"/>
                      <a:pt x="737" y="20226"/>
                      <a:pt x="737" y="19952"/>
                    </a:cubicBezTo>
                    <a:lnTo>
                      <a:pt x="737" y="3965"/>
                    </a:lnTo>
                    <a:cubicBezTo>
                      <a:pt x="737" y="3820"/>
                      <a:pt x="744" y="3750"/>
                      <a:pt x="755" y="3742"/>
                    </a:cubicBezTo>
                    <a:cubicBezTo>
                      <a:pt x="766" y="3733"/>
                      <a:pt x="776" y="3753"/>
                      <a:pt x="784" y="3826"/>
                    </a:cubicBezTo>
                    <a:lnTo>
                      <a:pt x="2375" y="20762"/>
                    </a:lnTo>
                    <a:cubicBezTo>
                      <a:pt x="2401" y="21036"/>
                      <a:pt x="2443" y="21181"/>
                      <a:pt x="2500" y="21181"/>
                    </a:cubicBezTo>
                    <a:cubicBezTo>
                      <a:pt x="2557" y="21181"/>
                      <a:pt x="2598" y="21036"/>
                      <a:pt x="2625" y="20762"/>
                    </a:cubicBezTo>
                    <a:lnTo>
                      <a:pt x="4215" y="3826"/>
                    </a:lnTo>
                    <a:cubicBezTo>
                      <a:pt x="4223" y="3753"/>
                      <a:pt x="4233" y="3733"/>
                      <a:pt x="4245" y="3742"/>
                    </a:cubicBezTo>
                    <a:cubicBezTo>
                      <a:pt x="4256" y="3750"/>
                      <a:pt x="4259" y="3820"/>
                      <a:pt x="4259" y="3965"/>
                    </a:cubicBezTo>
                    <a:lnTo>
                      <a:pt x="4259" y="19952"/>
                    </a:lnTo>
                    <a:cubicBezTo>
                      <a:pt x="4259" y="20226"/>
                      <a:pt x="4231" y="20357"/>
                      <a:pt x="4175" y="20357"/>
                    </a:cubicBezTo>
                    <a:lnTo>
                      <a:pt x="3664" y="20357"/>
                    </a:lnTo>
                    <a:cubicBezTo>
                      <a:pt x="3607" y="20357"/>
                      <a:pt x="3580" y="20490"/>
                      <a:pt x="3580" y="20762"/>
                    </a:cubicBezTo>
                    <a:cubicBezTo>
                      <a:pt x="3580" y="21036"/>
                      <a:pt x="3607" y="21181"/>
                      <a:pt x="3664" y="21181"/>
                    </a:cubicBezTo>
                    <a:lnTo>
                      <a:pt x="4912" y="21181"/>
                    </a:lnTo>
                    <a:cubicBezTo>
                      <a:pt x="4969" y="21181"/>
                      <a:pt x="4999" y="21036"/>
                      <a:pt x="4999" y="20762"/>
                    </a:cubicBezTo>
                    <a:cubicBezTo>
                      <a:pt x="4999" y="20490"/>
                      <a:pt x="4969" y="20357"/>
                      <a:pt x="4912" y="20357"/>
                    </a:cubicBezTo>
                    <a:lnTo>
                      <a:pt x="4517" y="20357"/>
                    </a:lnTo>
                    <a:cubicBezTo>
                      <a:pt x="4460" y="20357"/>
                      <a:pt x="4430" y="20226"/>
                      <a:pt x="4430" y="19952"/>
                    </a:cubicBezTo>
                    <a:lnTo>
                      <a:pt x="4430" y="3281"/>
                    </a:lnTo>
                    <a:cubicBezTo>
                      <a:pt x="4430" y="3009"/>
                      <a:pt x="4460" y="2876"/>
                      <a:pt x="4517" y="2876"/>
                    </a:cubicBezTo>
                    <a:lnTo>
                      <a:pt x="4912" y="2876"/>
                    </a:lnTo>
                    <a:cubicBezTo>
                      <a:pt x="4969" y="2876"/>
                      <a:pt x="4999" y="2746"/>
                      <a:pt x="4999" y="2471"/>
                    </a:cubicBezTo>
                    <a:cubicBezTo>
                      <a:pt x="4999" y="2199"/>
                      <a:pt x="4969" y="2052"/>
                      <a:pt x="4912" y="2052"/>
                    </a:cubicBezTo>
                    <a:lnTo>
                      <a:pt x="4288" y="2052"/>
                    </a:lnTo>
                    <a:cubicBezTo>
                      <a:pt x="4246" y="2052"/>
                      <a:pt x="4216" y="2090"/>
                      <a:pt x="4195" y="2164"/>
                    </a:cubicBezTo>
                    <a:cubicBezTo>
                      <a:pt x="4174" y="2235"/>
                      <a:pt x="4157" y="2344"/>
                      <a:pt x="4146" y="2471"/>
                    </a:cubicBezTo>
                    <a:lnTo>
                      <a:pt x="2555" y="19408"/>
                    </a:lnTo>
                    <a:cubicBezTo>
                      <a:pt x="2517" y="19790"/>
                      <a:pt x="2479" y="19790"/>
                      <a:pt x="2442" y="19408"/>
                    </a:cubicBezTo>
                    <a:lnTo>
                      <a:pt x="851" y="2471"/>
                    </a:lnTo>
                    <a:cubicBezTo>
                      <a:pt x="839" y="2344"/>
                      <a:pt x="825" y="2235"/>
                      <a:pt x="804" y="2164"/>
                    </a:cubicBezTo>
                    <a:cubicBezTo>
                      <a:pt x="783" y="2090"/>
                      <a:pt x="753" y="2052"/>
                      <a:pt x="711" y="2052"/>
                    </a:cubicBezTo>
                    <a:lnTo>
                      <a:pt x="84" y="2052"/>
                    </a:lnTo>
                    <a:close/>
                    <a:moveTo>
                      <a:pt x="17277" y="5222"/>
                    </a:moveTo>
                    <a:cubicBezTo>
                      <a:pt x="17138" y="5222"/>
                      <a:pt x="17008" y="5330"/>
                      <a:pt x="16885" y="5557"/>
                    </a:cubicBezTo>
                    <a:cubicBezTo>
                      <a:pt x="16772" y="5765"/>
                      <a:pt x="16666" y="6030"/>
                      <a:pt x="16575" y="6325"/>
                    </a:cubicBezTo>
                    <a:cubicBezTo>
                      <a:pt x="16535" y="6450"/>
                      <a:pt x="16500" y="6511"/>
                      <a:pt x="16464" y="6646"/>
                    </a:cubicBezTo>
                    <a:cubicBezTo>
                      <a:pt x="16446" y="5920"/>
                      <a:pt x="16331" y="5362"/>
                      <a:pt x="16171" y="5362"/>
                    </a:cubicBezTo>
                    <a:lnTo>
                      <a:pt x="15602" y="5362"/>
                    </a:lnTo>
                    <a:cubicBezTo>
                      <a:pt x="15427" y="5362"/>
                      <a:pt x="15306" y="6087"/>
                      <a:pt x="15306" y="6925"/>
                    </a:cubicBezTo>
                    <a:cubicBezTo>
                      <a:pt x="15306" y="7764"/>
                      <a:pt x="15427" y="8489"/>
                      <a:pt x="15602" y="8489"/>
                    </a:cubicBezTo>
                    <a:lnTo>
                      <a:pt x="15915" y="8489"/>
                    </a:lnTo>
                    <a:lnTo>
                      <a:pt x="15915" y="18319"/>
                    </a:lnTo>
                    <a:lnTo>
                      <a:pt x="15602" y="18319"/>
                    </a:lnTo>
                    <a:cubicBezTo>
                      <a:pt x="15427" y="18319"/>
                      <a:pt x="15306" y="18820"/>
                      <a:pt x="15306" y="19659"/>
                    </a:cubicBezTo>
                    <a:cubicBezTo>
                      <a:pt x="15306" y="20498"/>
                      <a:pt x="15427" y="21000"/>
                      <a:pt x="15602" y="21000"/>
                    </a:cubicBezTo>
                    <a:lnTo>
                      <a:pt x="16795" y="21000"/>
                    </a:lnTo>
                    <a:cubicBezTo>
                      <a:pt x="16970" y="21000"/>
                      <a:pt x="17091" y="20498"/>
                      <a:pt x="17091" y="19659"/>
                    </a:cubicBezTo>
                    <a:cubicBezTo>
                      <a:pt x="17091" y="18820"/>
                      <a:pt x="16970" y="18319"/>
                      <a:pt x="16795" y="18319"/>
                    </a:cubicBezTo>
                    <a:lnTo>
                      <a:pt x="16473" y="18319"/>
                    </a:lnTo>
                    <a:lnTo>
                      <a:pt x="16473" y="11030"/>
                    </a:lnTo>
                    <a:cubicBezTo>
                      <a:pt x="16566" y="10507"/>
                      <a:pt x="16612" y="10028"/>
                      <a:pt x="16694" y="9592"/>
                    </a:cubicBezTo>
                    <a:cubicBezTo>
                      <a:pt x="16767" y="9192"/>
                      <a:pt x="16859" y="8819"/>
                      <a:pt x="16966" y="8489"/>
                    </a:cubicBezTo>
                    <a:cubicBezTo>
                      <a:pt x="17058" y="8210"/>
                      <a:pt x="17161" y="8070"/>
                      <a:pt x="17280" y="8070"/>
                    </a:cubicBezTo>
                    <a:cubicBezTo>
                      <a:pt x="17441" y="8070"/>
                      <a:pt x="17555" y="8252"/>
                      <a:pt x="17634" y="8615"/>
                    </a:cubicBezTo>
                    <a:cubicBezTo>
                      <a:pt x="17712" y="8970"/>
                      <a:pt x="17747" y="9386"/>
                      <a:pt x="17747" y="9927"/>
                    </a:cubicBezTo>
                    <a:cubicBezTo>
                      <a:pt x="17747" y="10766"/>
                      <a:pt x="17869" y="11352"/>
                      <a:pt x="18044" y="11352"/>
                    </a:cubicBezTo>
                    <a:cubicBezTo>
                      <a:pt x="18218" y="11352"/>
                      <a:pt x="18343" y="10766"/>
                      <a:pt x="18343" y="9927"/>
                    </a:cubicBezTo>
                    <a:cubicBezTo>
                      <a:pt x="18343" y="9289"/>
                      <a:pt x="18318" y="8677"/>
                      <a:pt x="18270" y="8112"/>
                    </a:cubicBezTo>
                    <a:cubicBezTo>
                      <a:pt x="18221" y="7535"/>
                      <a:pt x="18148" y="7015"/>
                      <a:pt x="18052" y="6576"/>
                    </a:cubicBezTo>
                    <a:cubicBezTo>
                      <a:pt x="17958" y="6147"/>
                      <a:pt x="17845" y="5808"/>
                      <a:pt x="17715" y="5571"/>
                    </a:cubicBezTo>
                    <a:cubicBezTo>
                      <a:pt x="17587" y="5335"/>
                      <a:pt x="17438" y="5222"/>
                      <a:pt x="17277" y="5222"/>
                    </a:cubicBezTo>
                    <a:close/>
                    <a:moveTo>
                      <a:pt x="19997" y="5362"/>
                    </a:moveTo>
                    <a:cubicBezTo>
                      <a:pt x="19767" y="5362"/>
                      <a:pt x="19548" y="5565"/>
                      <a:pt x="19350" y="5962"/>
                    </a:cubicBezTo>
                    <a:cubicBezTo>
                      <a:pt x="19151" y="6362"/>
                      <a:pt x="18980" y="6931"/>
                      <a:pt x="18839" y="7651"/>
                    </a:cubicBezTo>
                    <a:cubicBezTo>
                      <a:pt x="18699" y="8366"/>
                      <a:pt x="18589" y="9238"/>
                      <a:pt x="18511" y="10235"/>
                    </a:cubicBezTo>
                    <a:cubicBezTo>
                      <a:pt x="18434" y="11218"/>
                      <a:pt x="18395" y="12313"/>
                      <a:pt x="18395" y="13488"/>
                    </a:cubicBezTo>
                    <a:cubicBezTo>
                      <a:pt x="18395" y="14662"/>
                      <a:pt x="18434" y="15744"/>
                      <a:pt x="18511" y="16727"/>
                    </a:cubicBezTo>
                    <a:cubicBezTo>
                      <a:pt x="18589" y="17724"/>
                      <a:pt x="18699" y="18597"/>
                      <a:pt x="18839" y="19310"/>
                    </a:cubicBezTo>
                    <a:cubicBezTo>
                      <a:pt x="18980" y="20031"/>
                      <a:pt x="19150" y="20599"/>
                      <a:pt x="19350" y="21000"/>
                    </a:cubicBezTo>
                    <a:cubicBezTo>
                      <a:pt x="19547" y="21396"/>
                      <a:pt x="19765" y="21600"/>
                      <a:pt x="19997" y="21600"/>
                    </a:cubicBezTo>
                    <a:cubicBezTo>
                      <a:pt x="20229" y="21600"/>
                      <a:pt x="20448" y="21396"/>
                      <a:pt x="20645" y="21000"/>
                    </a:cubicBezTo>
                    <a:cubicBezTo>
                      <a:pt x="20845" y="20599"/>
                      <a:pt x="21016" y="20029"/>
                      <a:pt x="21156" y="19310"/>
                    </a:cubicBezTo>
                    <a:cubicBezTo>
                      <a:pt x="21296" y="18595"/>
                      <a:pt x="21406" y="17723"/>
                      <a:pt x="21484" y="16727"/>
                    </a:cubicBezTo>
                    <a:cubicBezTo>
                      <a:pt x="21561" y="15742"/>
                      <a:pt x="21600" y="14661"/>
                      <a:pt x="21600" y="13488"/>
                    </a:cubicBezTo>
                    <a:cubicBezTo>
                      <a:pt x="21600" y="12314"/>
                      <a:pt x="21561" y="11220"/>
                      <a:pt x="21484" y="10235"/>
                    </a:cubicBezTo>
                    <a:cubicBezTo>
                      <a:pt x="21406" y="9238"/>
                      <a:pt x="21296" y="8367"/>
                      <a:pt x="21156" y="7651"/>
                    </a:cubicBezTo>
                    <a:cubicBezTo>
                      <a:pt x="21015" y="6931"/>
                      <a:pt x="20844" y="6363"/>
                      <a:pt x="20645" y="5962"/>
                    </a:cubicBezTo>
                    <a:cubicBezTo>
                      <a:pt x="20447" y="5565"/>
                      <a:pt x="20228" y="5362"/>
                      <a:pt x="19997" y="5362"/>
                    </a:cubicBezTo>
                    <a:close/>
                    <a:moveTo>
                      <a:pt x="6312" y="7247"/>
                    </a:moveTo>
                    <a:cubicBezTo>
                      <a:pt x="6187" y="7247"/>
                      <a:pt x="6067" y="7329"/>
                      <a:pt x="5957" y="7484"/>
                    </a:cubicBezTo>
                    <a:cubicBezTo>
                      <a:pt x="5847" y="7638"/>
                      <a:pt x="5751" y="7829"/>
                      <a:pt x="5664" y="8056"/>
                    </a:cubicBezTo>
                    <a:cubicBezTo>
                      <a:pt x="5577" y="8285"/>
                      <a:pt x="5498" y="8541"/>
                      <a:pt x="5432" y="8824"/>
                    </a:cubicBezTo>
                    <a:cubicBezTo>
                      <a:pt x="5365" y="9106"/>
                      <a:pt x="5314" y="9365"/>
                      <a:pt x="5272" y="9620"/>
                    </a:cubicBezTo>
                    <a:cubicBezTo>
                      <a:pt x="5238" y="9838"/>
                      <a:pt x="5244" y="10029"/>
                      <a:pt x="5290" y="10193"/>
                    </a:cubicBezTo>
                    <a:cubicBezTo>
                      <a:pt x="5335" y="10356"/>
                      <a:pt x="5375" y="10327"/>
                      <a:pt x="5409" y="10109"/>
                    </a:cubicBezTo>
                    <a:cubicBezTo>
                      <a:pt x="5443" y="9891"/>
                      <a:pt x="5487" y="9663"/>
                      <a:pt x="5542" y="9425"/>
                    </a:cubicBezTo>
                    <a:cubicBezTo>
                      <a:pt x="5597" y="9190"/>
                      <a:pt x="5660" y="8983"/>
                      <a:pt x="5734" y="8782"/>
                    </a:cubicBezTo>
                    <a:cubicBezTo>
                      <a:pt x="5808" y="8583"/>
                      <a:pt x="5892" y="8404"/>
                      <a:pt x="5986" y="8266"/>
                    </a:cubicBezTo>
                    <a:cubicBezTo>
                      <a:pt x="6081" y="8129"/>
                      <a:pt x="6190" y="8070"/>
                      <a:pt x="6312" y="8070"/>
                    </a:cubicBezTo>
                    <a:cubicBezTo>
                      <a:pt x="6448" y="8070"/>
                      <a:pt x="6570" y="8159"/>
                      <a:pt x="6680" y="8350"/>
                    </a:cubicBezTo>
                    <a:cubicBezTo>
                      <a:pt x="6790" y="8540"/>
                      <a:pt x="6883" y="8807"/>
                      <a:pt x="6959" y="9145"/>
                    </a:cubicBezTo>
                    <a:cubicBezTo>
                      <a:pt x="7035" y="9481"/>
                      <a:pt x="7091" y="9871"/>
                      <a:pt x="7133" y="10318"/>
                    </a:cubicBezTo>
                    <a:cubicBezTo>
                      <a:pt x="7175" y="10766"/>
                      <a:pt x="7197" y="11247"/>
                      <a:pt x="7197" y="11756"/>
                    </a:cubicBezTo>
                    <a:lnTo>
                      <a:pt x="7197" y="16950"/>
                    </a:lnTo>
                    <a:cubicBezTo>
                      <a:pt x="7118" y="17642"/>
                      <a:pt x="7021" y="18263"/>
                      <a:pt x="6907" y="18807"/>
                    </a:cubicBezTo>
                    <a:cubicBezTo>
                      <a:pt x="6808" y="19282"/>
                      <a:pt x="6690" y="19705"/>
                      <a:pt x="6550" y="20078"/>
                    </a:cubicBezTo>
                    <a:cubicBezTo>
                      <a:pt x="6410" y="20451"/>
                      <a:pt x="6248" y="20637"/>
                      <a:pt x="6062" y="20637"/>
                    </a:cubicBezTo>
                    <a:cubicBezTo>
                      <a:pt x="5778" y="20637"/>
                      <a:pt x="5565" y="20296"/>
                      <a:pt x="5423" y="19631"/>
                    </a:cubicBezTo>
                    <a:cubicBezTo>
                      <a:pt x="5281" y="18966"/>
                      <a:pt x="5208" y="18115"/>
                      <a:pt x="5208" y="17076"/>
                    </a:cubicBezTo>
                    <a:cubicBezTo>
                      <a:pt x="5208" y="16567"/>
                      <a:pt x="5227" y="16102"/>
                      <a:pt x="5264" y="15666"/>
                    </a:cubicBezTo>
                    <a:cubicBezTo>
                      <a:pt x="5299" y="15230"/>
                      <a:pt x="5355" y="14844"/>
                      <a:pt x="5435" y="14535"/>
                    </a:cubicBezTo>
                    <a:cubicBezTo>
                      <a:pt x="5514" y="14224"/>
                      <a:pt x="5615" y="13990"/>
                      <a:pt x="5737" y="13809"/>
                    </a:cubicBezTo>
                    <a:cubicBezTo>
                      <a:pt x="5858" y="13628"/>
                      <a:pt x="6005" y="13530"/>
                      <a:pt x="6175" y="13530"/>
                    </a:cubicBezTo>
                    <a:lnTo>
                      <a:pt x="6770" y="13530"/>
                    </a:lnTo>
                    <a:cubicBezTo>
                      <a:pt x="6827" y="13530"/>
                      <a:pt x="6857" y="13398"/>
                      <a:pt x="6857" y="13125"/>
                    </a:cubicBezTo>
                    <a:cubicBezTo>
                      <a:pt x="6857" y="12852"/>
                      <a:pt x="6827" y="12706"/>
                      <a:pt x="6770" y="12706"/>
                    </a:cubicBezTo>
                    <a:lnTo>
                      <a:pt x="6175" y="12706"/>
                    </a:lnTo>
                    <a:cubicBezTo>
                      <a:pt x="5990" y="12706"/>
                      <a:pt x="5825" y="12828"/>
                      <a:pt x="5685" y="13055"/>
                    </a:cubicBezTo>
                    <a:cubicBezTo>
                      <a:pt x="5544" y="13284"/>
                      <a:pt x="5427" y="13585"/>
                      <a:pt x="5330" y="13976"/>
                    </a:cubicBezTo>
                    <a:cubicBezTo>
                      <a:pt x="5234" y="14369"/>
                      <a:pt x="5162" y="14831"/>
                      <a:pt x="5113" y="15359"/>
                    </a:cubicBezTo>
                    <a:cubicBezTo>
                      <a:pt x="5063" y="15886"/>
                      <a:pt x="5037" y="16457"/>
                      <a:pt x="5037" y="17076"/>
                    </a:cubicBezTo>
                    <a:cubicBezTo>
                      <a:pt x="5037" y="17696"/>
                      <a:pt x="5059" y="18280"/>
                      <a:pt x="5101" y="18807"/>
                    </a:cubicBezTo>
                    <a:cubicBezTo>
                      <a:pt x="5143" y="19336"/>
                      <a:pt x="5204" y="19784"/>
                      <a:pt x="5290" y="20176"/>
                    </a:cubicBezTo>
                    <a:cubicBezTo>
                      <a:pt x="5375" y="20567"/>
                      <a:pt x="5483" y="20882"/>
                      <a:pt x="5612" y="21111"/>
                    </a:cubicBezTo>
                    <a:cubicBezTo>
                      <a:pt x="5741" y="21339"/>
                      <a:pt x="5892" y="21446"/>
                      <a:pt x="6062" y="21446"/>
                    </a:cubicBezTo>
                    <a:cubicBezTo>
                      <a:pt x="6198" y="21446"/>
                      <a:pt x="6322" y="21363"/>
                      <a:pt x="6434" y="21181"/>
                    </a:cubicBezTo>
                    <a:cubicBezTo>
                      <a:pt x="6545" y="21000"/>
                      <a:pt x="6646" y="20781"/>
                      <a:pt x="6735" y="20525"/>
                    </a:cubicBezTo>
                    <a:cubicBezTo>
                      <a:pt x="6824" y="20271"/>
                      <a:pt x="6899" y="19997"/>
                      <a:pt x="6962" y="19715"/>
                    </a:cubicBezTo>
                    <a:cubicBezTo>
                      <a:pt x="7024" y="19434"/>
                      <a:pt x="7073" y="19181"/>
                      <a:pt x="7107" y="18961"/>
                    </a:cubicBezTo>
                    <a:cubicBezTo>
                      <a:pt x="7122" y="18871"/>
                      <a:pt x="7134" y="18831"/>
                      <a:pt x="7145" y="18821"/>
                    </a:cubicBezTo>
                    <a:cubicBezTo>
                      <a:pt x="7156" y="18812"/>
                      <a:pt x="7166" y="18826"/>
                      <a:pt x="7174" y="18863"/>
                    </a:cubicBezTo>
                    <a:cubicBezTo>
                      <a:pt x="7181" y="18900"/>
                      <a:pt x="7187" y="18944"/>
                      <a:pt x="7191" y="19017"/>
                    </a:cubicBezTo>
                    <a:cubicBezTo>
                      <a:pt x="7195" y="19089"/>
                      <a:pt x="7197" y="19166"/>
                      <a:pt x="7197" y="19240"/>
                    </a:cubicBezTo>
                    <a:lnTo>
                      <a:pt x="7197" y="20762"/>
                    </a:lnTo>
                    <a:cubicBezTo>
                      <a:pt x="7197" y="21036"/>
                      <a:pt x="7224" y="21181"/>
                      <a:pt x="7281" y="21181"/>
                    </a:cubicBezTo>
                    <a:lnTo>
                      <a:pt x="7850" y="21181"/>
                    </a:lnTo>
                    <a:cubicBezTo>
                      <a:pt x="7907" y="21181"/>
                      <a:pt x="7935" y="21036"/>
                      <a:pt x="7935" y="20762"/>
                    </a:cubicBezTo>
                    <a:cubicBezTo>
                      <a:pt x="7935" y="20490"/>
                      <a:pt x="7907" y="20357"/>
                      <a:pt x="7850" y="20357"/>
                    </a:cubicBezTo>
                    <a:lnTo>
                      <a:pt x="7453" y="20357"/>
                    </a:lnTo>
                    <a:cubicBezTo>
                      <a:pt x="7396" y="20357"/>
                      <a:pt x="7368" y="20226"/>
                      <a:pt x="7368" y="19952"/>
                    </a:cubicBezTo>
                    <a:lnTo>
                      <a:pt x="7368" y="11756"/>
                    </a:lnTo>
                    <a:cubicBezTo>
                      <a:pt x="7368" y="11136"/>
                      <a:pt x="7342" y="10558"/>
                      <a:pt x="7293" y="10011"/>
                    </a:cubicBezTo>
                    <a:cubicBezTo>
                      <a:pt x="7244" y="9465"/>
                      <a:pt x="7175" y="8983"/>
                      <a:pt x="7084" y="8573"/>
                    </a:cubicBezTo>
                    <a:cubicBezTo>
                      <a:pt x="6993" y="8163"/>
                      <a:pt x="6881" y="7833"/>
                      <a:pt x="6750" y="7596"/>
                    </a:cubicBezTo>
                    <a:cubicBezTo>
                      <a:pt x="6619" y="7359"/>
                      <a:pt x="6475" y="7247"/>
                      <a:pt x="6312" y="7247"/>
                    </a:cubicBezTo>
                    <a:close/>
                    <a:moveTo>
                      <a:pt x="20055" y="8042"/>
                    </a:moveTo>
                    <a:cubicBezTo>
                      <a:pt x="20212" y="8042"/>
                      <a:pt x="20353" y="8172"/>
                      <a:pt x="20476" y="8419"/>
                    </a:cubicBezTo>
                    <a:cubicBezTo>
                      <a:pt x="20599" y="8666"/>
                      <a:pt x="20701" y="8997"/>
                      <a:pt x="20787" y="9439"/>
                    </a:cubicBezTo>
                    <a:cubicBezTo>
                      <a:pt x="20873" y="9884"/>
                      <a:pt x="20942" y="10433"/>
                      <a:pt x="20990" y="11072"/>
                    </a:cubicBezTo>
                    <a:cubicBezTo>
                      <a:pt x="21040" y="11734"/>
                      <a:pt x="21066" y="12484"/>
                      <a:pt x="21066" y="13306"/>
                    </a:cubicBezTo>
                    <a:cubicBezTo>
                      <a:pt x="21066" y="14146"/>
                      <a:pt x="21040" y="14909"/>
                      <a:pt x="20990" y="15568"/>
                    </a:cubicBezTo>
                    <a:cubicBezTo>
                      <a:pt x="20942" y="16209"/>
                      <a:pt x="20873" y="16758"/>
                      <a:pt x="20787" y="17202"/>
                    </a:cubicBezTo>
                    <a:cubicBezTo>
                      <a:pt x="20702" y="17638"/>
                      <a:pt x="20599" y="17989"/>
                      <a:pt x="20479" y="18221"/>
                    </a:cubicBezTo>
                    <a:cubicBezTo>
                      <a:pt x="20356" y="18462"/>
                      <a:pt x="20213" y="18584"/>
                      <a:pt x="20055" y="18584"/>
                    </a:cubicBezTo>
                    <a:cubicBezTo>
                      <a:pt x="19898" y="18584"/>
                      <a:pt x="19755" y="18462"/>
                      <a:pt x="19632" y="18221"/>
                    </a:cubicBezTo>
                    <a:cubicBezTo>
                      <a:pt x="19512" y="17989"/>
                      <a:pt x="19409" y="17650"/>
                      <a:pt x="19324" y="17216"/>
                    </a:cubicBezTo>
                    <a:cubicBezTo>
                      <a:pt x="19237" y="16765"/>
                      <a:pt x="19170" y="16221"/>
                      <a:pt x="19121" y="15568"/>
                    </a:cubicBezTo>
                    <a:cubicBezTo>
                      <a:pt x="19071" y="14913"/>
                      <a:pt x="19045" y="14151"/>
                      <a:pt x="19045" y="13306"/>
                    </a:cubicBezTo>
                    <a:cubicBezTo>
                      <a:pt x="19045" y="12479"/>
                      <a:pt x="19071" y="11729"/>
                      <a:pt x="19121" y="11072"/>
                    </a:cubicBezTo>
                    <a:cubicBezTo>
                      <a:pt x="19170" y="10429"/>
                      <a:pt x="19238" y="9881"/>
                      <a:pt x="19324" y="9439"/>
                    </a:cubicBezTo>
                    <a:cubicBezTo>
                      <a:pt x="19410" y="8995"/>
                      <a:pt x="19511" y="8667"/>
                      <a:pt x="19635" y="8419"/>
                    </a:cubicBezTo>
                    <a:cubicBezTo>
                      <a:pt x="19757" y="8172"/>
                      <a:pt x="19899" y="8042"/>
                      <a:pt x="20055" y="8042"/>
                    </a:cubicBezTo>
                    <a:close/>
                  </a:path>
                </a:pathLst>
              </a:custGeom>
              <a:solidFill>
                <a:srgbClr val="1A21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69" name="Shape 69"/>
              <p:cNvSpPr/>
              <p:nvPr/>
            </p:nvSpPr>
            <p:spPr>
              <a:xfrm>
                <a:off x="376801" y="88659"/>
                <a:ext cx="283710" cy="3086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60" extrusionOk="0">
                    <a:moveTo>
                      <a:pt x="21213" y="11458"/>
                    </a:moveTo>
                    <a:lnTo>
                      <a:pt x="19665" y="11458"/>
                    </a:lnTo>
                    <a:cubicBezTo>
                      <a:pt x="19526" y="11458"/>
                      <a:pt x="19407" y="11423"/>
                      <a:pt x="19303" y="11352"/>
                    </a:cubicBezTo>
                    <a:cubicBezTo>
                      <a:pt x="19200" y="11281"/>
                      <a:pt x="19106" y="11198"/>
                      <a:pt x="19020" y="11103"/>
                    </a:cubicBezTo>
                    <a:lnTo>
                      <a:pt x="15331" y="6393"/>
                    </a:lnTo>
                    <a:cubicBezTo>
                      <a:pt x="15227" y="6251"/>
                      <a:pt x="15227" y="6109"/>
                      <a:pt x="15331" y="5967"/>
                    </a:cubicBezTo>
                    <a:lnTo>
                      <a:pt x="18242" y="2078"/>
                    </a:lnTo>
                    <a:cubicBezTo>
                      <a:pt x="18311" y="1983"/>
                      <a:pt x="18401" y="1899"/>
                      <a:pt x="18513" y="1828"/>
                    </a:cubicBezTo>
                    <a:cubicBezTo>
                      <a:pt x="18530" y="1817"/>
                      <a:pt x="18584" y="1790"/>
                      <a:pt x="18658" y="1754"/>
                    </a:cubicBezTo>
                    <a:cubicBezTo>
                      <a:pt x="19600" y="1650"/>
                      <a:pt x="20445" y="1250"/>
                      <a:pt x="21072" y="657"/>
                    </a:cubicBezTo>
                    <a:cubicBezTo>
                      <a:pt x="21234" y="504"/>
                      <a:pt x="21230" y="258"/>
                      <a:pt x="21064" y="110"/>
                    </a:cubicBezTo>
                    <a:cubicBezTo>
                      <a:pt x="20896" y="-39"/>
                      <a:pt x="20630" y="-36"/>
                      <a:pt x="20467" y="118"/>
                    </a:cubicBezTo>
                    <a:cubicBezTo>
                      <a:pt x="19916" y="637"/>
                      <a:pt x="19162" y="966"/>
                      <a:pt x="18322" y="1002"/>
                    </a:cubicBezTo>
                    <a:lnTo>
                      <a:pt x="17812" y="990"/>
                    </a:lnTo>
                    <a:cubicBezTo>
                      <a:pt x="17055" y="913"/>
                      <a:pt x="16380" y="594"/>
                      <a:pt x="15873" y="117"/>
                    </a:cubicBezTo>
                    <a:cubicBezTo>
                      <a:pt x="15710" y="-37"/>
                      <a:pt x="15443" y="-40"/>
                      <a:pt x="15276" y="110"/>
                    </a:cubicBezTo>
                    <a:cubicBezTo>
                      <a:pt x="15109" y="259"/>
                      <a:pt x="15106" y="504"/>
                      <a:pt x="15269" y="657"/>
                    </a:cubicBezTo>
                    <a:lnTo>
                      <a:pt x="15268" y="657"/>
                    </a:lnTo>
                    <a:cubicBezTo>
                      <a:pt x="15838" y="1195"/>
                      <a:pt x="16587" y="1573"/>
                      <a:pt x="17425" y="1717"/>
                    </a:cubicBezTo>
                    <a:cubicBezTo>
                      <a:pt x="17428" y="1728"/>
                      <a:pt x="17435" y="1739"/>
                      <a:pt x="17437" y="1751"/>
                    </a:cubicBezTo>
                    <a:cubicBezTo>
                      <a:pt x="17459" y="1838"/>
                      <a:pt x="17430" y="1972"/>
                      <a:pt x="17345" y="2067"/>
                    </a:cubicBezTo>
                    <a:lnTo>
                      <a:pt x="14867" y="5352"/>
                    </a:lnTo>
                    <a:cubicBezTo>
                      <a:pt x="14746" y="5525"/>
                      <a:pt x="14626" y="5525"/>
                      <a:pt x="14506" y="5352"/>
                    </a:cubicBezTo>
                    <a:lnTo>
                      <a:pt x="11411" y="1400"/>
                    </a:lnTo>
                    <a:cubicBezTo>
                      <a:pt x="11324" y="1305"/>
                      <a:pt x="11310" y="1221"/>
                      <a:pt x="11372" y="1150"/>
                    </a:cubicBezTo>
                    <a:cubicBezTo>
                      <a:pt x="11431" y="1079"/>
                      <a:pt x="11530" y="1045"/>
                      <a:pt x="11668" y="1045"/>
                    </a:cubicBezTo>
                    <a:lnTo>
                      <a:pt x="13732" y="1045"/>
                    </a:lnTo>
                    <a:cubicBezTo>
                      <a:pt x="13989" y="1045"/>
                      <a:pt x="14119" y="926"/>
                      <a:pt x="14119" y="690"/>
                    </a:cubicBezTo>
                    <a:cubicBezTo>
                      <a:pt x="14119" y="453"/>
                      <a:pt x="13989" y="335"/>
                      <a:pt x="13732" y="335"/>
                    </a:cubicBezTo>
                    <a:lnTo>
                      <a:pt x="8315" y="335"/>
                    </a:lnTo>
                    <a:cubicBezTo>
                      <a:pt x="8056" y="335"/>
                      <a:pt x="7928" y="453"/>
                      <a:pt x="7928" y="690"/>
                    </a:cubicBezTo>
                    <a:cubicBezTo>
                      <a:pt x="7928" y="926"/>
                      <a:pt x="8056" y="1045"/>
                      <a:pt x="8315" y="1045"/>
                    </a:cubicBezTo>
                    <a:lnTo>
                      <a:pt x="9863" y="1045"/>
                    </a:lnTo>
                    <a:cubicBezTo>
                      <a:pt x="10000" y="1045"/>
                      <a:pt x="10124" y="1079"/>
                      <a:pt x="10237" y="1150"/>
                    </a:cubicBezTo>
                    <a:cubicBezTo>
                      <a:pt x="10348" y="1221"/>
                      <a:pt x="10438" y="1305"/>
                      <a:pt x="10508" y="1400"/>
                    </a:cubicBezTo>
                    <a:lnTo>
                      <a:pt x="14066" y="5967"/>
                    </a:lnTo>
                    <a:cubicBezTo>
                      <a:pt x="14170" y="6109"/>
                      <a:pt x="14170" y="6251"/>
                      <a:pt x="14066" y="6393"/>
                    </a:cubicBezTo>
                    <a:lnTo>
                      <a:pt x="2579" y="20495"/>
                    </a:lnTo>
                    <a:cubicBezTo>
                      <a:pt x="2492" y="20590"/>
                      <a:pt x="2399" y="20674"/>
                      <a:pt x="2295" y="20745"/>
                    </a:cubicBezTo>
                    <a:cubicBezTo>
                      <a:pt x="2192" y="20816"/>
                      <a:pt x="2072" y="20850"/>
                      <a:pt x="1935" y="20850"/>
                    </a:cubicBezTo>
                    <a:lnTo>
                      <a:pt x="387" y="20850"/>
                    </a:lnTo>
                    <a:cubicBezTo>
                      <a:pt x="128" y="20850"/>
                      <a:pt x="0" y="20969"/>
                      <a:pt x="0" y="21205"/>
                    </a:cubicBezTo>
                    <a:cubicBezTo>
                      <a:pt x="0" y="21442"/>
                      <a:pt x="128" y="21560"/>
                      <a:pt x="387" y="21560"/>
                    </a:cubicBezTo>
                    <a:lnTo>
                      <a:pt x="5803" y="21560"/>
                    </a:lnTo>
                    <a:cubicBezTo>
                      <a:pt x="6061" y="21560"/>
                      <a:pt x="6190" y="21442"/>
                      <a:pt x="6190" y="21205"/>
                    </a:cubicBezTo>
                    <a:cubicBezTo>
                      <a:pt x="6190" y="20969"/>
                      <a:pt x="6061" y="20850"/>
                      <a:pt x="5803" y="20850"/>
                    </a:cubicBezTo>
                    <a:lnTo>
                      <a:pt x="3740" y="20850"/>
                    </a:lnTo>
                    <a:cubicBezTo>
                      <a:pt x="3602" y="20850"/>
                      <a:pt x="3504" y="20816"/>
                      <a:pt x="3442" y="20745"/>
                    </a:cubicBezTo>
                    <a:cubicBezTo>
                      <a:pt x="3382" y="20674"/>
                      <a:pt x="3395" y="20590"/>
                      <a:pt x="3481" y="20495"/>
                    </a:cubicBezTo>
                    <a:lnTo>
                      <a:pt x="14506" y="6985"/>
                    </a:lnTo>
                    <a:cubicBezTo>
                      <a:pt x="14626" y="6827"/>
                      <a:pt x="14746" y="6827"/>
                      <a:pt x="14867" y="6985"/>
                    </a:cubicBezTo>
                    <a:lnTo>
                      <a:pt x="18117" y="11103"/>
                    </a:lnTo>
                    <a:cubicBezTo>
                      <a:pt x="18204" y="11198"/>
                      <a:pt x="18216" y="11281"/>
                      <a:pt x="18156" y="11352"/>
                    </a:cubicBezTo>
                    <a:cubicBezTo>
                      <a:pt x="18095" y="11423"/>
                      <a:pt x="17996" y="11458"/>
                      <a:pt x="17859" y="11458"/>
                    </a:cubicBezTo>
                    <a:lnTo>
                      <a:pt x="15795" y="11458"/>
                    </a:lnTo>
                    <a:cubicBezTo>
                      <a:pt x="15537" y="11458"/>
                      <a:pt x="15409" y="11577"/>
                      <a:pt x="15409" y="11813"/>
                    </a:cubicBezTo>
                    <a:cubicBezTo>
                      <a:pt x="15409" y="12050"/>
                      <a:pt x="15537" y="12167"/>
                      <a:pt x="15795" y="12167"/>
                    </a:cubicBezTo>
                    <a:lnTo>
                      <a:pt x="21213" y="12167"/>
                    </a:lnTo>
                    <a:cubicBezTo>
                      <a:pt x="21470" y="12167"/>
                      <a:pt x="21600" y="12050"/>
                      <a:pt x="21600" y="11813"/>
                    </a:cubicBezTo>
                    <a:cubicBezTo>
                      <a:pt x="21600" y="11577"/>
                      <a:pt x="21470" y="11458"/>
                      <a:pt x="21213" y="1145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70" name="Shape 70"/>
              <p:cNvSpPr/>
              <p:nvPr/>
            </p:nvSpPr>
            <p:spPr>
              <a:xfrm>
                <a:off x="592908" y="72035"/>
                <a:ext cx="44769" cy="20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802" y="11979"/>
                    </a:moveTo>
                    <a:cubicBezTo>
                      <a:pt x="15493" y="11979"/>
                      <a:pt x="14427" y="10116"/>
                      <a:pt x="14427" y="7815"/>
                    </a:cubicBezTo>
                    <a:cubicBezTo>
                      <a:pt x="14427" y="5520"/>
                      <a:pt x="15493" y="3657"/>
                      <a:pt x="16802" y="3657"/>
                    </a:cubicBezTo>
                    <a:cubicBezTo>
                      <a:pt x="18118" y="3657"/>
                      <a:pt x="19185" y="5520"/>
                      <a:pt x="19185" y="7815"/>
                    </a:cubicBezTo>
                    <a:cubicBezTo>
                      <a:pt x="19185" y="10116"/>
                      <a:pt x="18118" y="11979"/>
                      <a:pt x="16802" y="11979"/>
                    </a:cubicBezTo>
                    <a:close/>
                    <a:moveTo>
                      <a:pt x="10799" y="0"/>
                    </a:moveTo>
                    <a:cubicBezTo>
                      <a:pt x="4837" y="0"/>
                      <a:pt x="0" y="4833"/>
                      <a:pt x="0" y="10803"/>
                    </a:cubicBezTo>
                    <a:cubicBezTo>
                      <a:pt x="0" y="16767"/>
                      <a:pt x="4837" y="21600"/>
                      <a:pt x="10799" y="21600"/>
                    </a:cubicBezTo>
                    <a:cubicBezTo>
                      <a:pt x="16761" y="21600"/>
                      <a:pt x="21600" y="16767"/>
                      <a:pt x="21600" y="10803"/>
                    </a:cubicBezTo>
                    <a:cubicBezTo>
                      <a:pt x="21600" y="4833"/>
                      <a:pt x="16761" y="0"/>
                      <a:pt x="10799" y="0"/>
                    </a:cubicBezTo>
                    <a:close/>
                  </a:path>
                </a:pathLst>
              </a:custGeom>
              <a:solidFill>
                <a:srgbClr val="1A21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  <p:sp>
        <p:nvSpPr>
          <p:cNvPr id="73" name="Shape 73"/>
          <p:cNvSpPr>
            <a:spLocks noGrp="1"/>
          </p:cNvSpPr>
          <p:nvPr>
            <p:ph type="title"/>
          </p:nvPr>
        </p:nvSpPr>
        <p:spPr>
          <a:xfrm>
            <a:off x="744729" y="179682"/>
            <a:ext cx="7654543" cy="741978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212830"/>
                </a:solidFill>
              </a:rPr>
              <a:t>Title Text</a:t>
            </a:r>
          </a:p>
        </p:txBody>
      </p:sp>
      <p:sp>
        <p:nvSpPr>
          <p:cNvPr id="74" name="Shape 74"/>
          <p:cNvSpPr>
            <a:spLocks noGrp="1"/>
          </p:cNvSpPr>
          <p:nvPr>
            <p:ph type="body" idx="1"/>
          </p:nvPr>
        </p:nvSpPr>
        <p:spPr>
          <a:xfrm>
            <a:off x="744729" y="823065"/>
            <a:ext cx="6278404" cy="793751"/>
          </a:xfrm>
          <a:prstGeom prst="rect">
            <a:avLst/>
          </a:prstGeom>
        </p:spPr>
        <p:txBody>
          <a:bodyPr/>
          <a:lstStyle>
            <a:lvl1pPr algn="l"/>
            <a:lvl2pPr algn="l"/>
            <a:lvl3pPr algn="l"/>
            <a:lvl4pPr algn="l"/>
            <a:lvl5pPr algn="l"/>
          </a:lstStyle>
          <a:p>
            <a:pPr lvl="0">
              <a:defRPr sz="1800"/>
            </a:pPr>
            <a:r>
              <a:rPr sz="600"/>
              <a:t>Body Level One</a:t>
            </a:r>
          </a:p>
          <a:p>
            <a:pPr lvl="1">
              <a:defRPr sz="1800"/>
            </a:pPr>
            <a:r>
              <a:rPr sz="600"/>
              <a:t>Body Level Two</a:t>
            </a:r>
          </a:p>
          <a:p>
            <a:pPr lvl="2">
              <a:defRPr sz="1800"/>
            </a:pPr>
            <a:r>
              <a:rPr sz="600"/>
              <a:t>Body Level Three</a:t>
            </a:r>
          </a:p>
          <a:p>
            <a:pPr lvl="3">
              <a:defRPr sz="1800"/>
            </a:pPr>
            <a:r>
              <a:rPr sz="600"/>
              <a:t>Body Level Four</a:t>
            </a:r>
          </a:p>
          <a:p>
            <a:pPr lvl="4">
              <a:defRPr sz="1800"/>
            </a:pPr>
            <a:r>
              <a:rPr sz="600"/>
              <a:t>Body Level Five</a:t>
            </a:r>
          </a:p>
        </p:txBody>
      </p:sp>
      <p:sp>
        <p:nvSpPr>
          <p:cNvPr id="75" name="Shape 75"/>
          <p:cNvSpPr>
            <a:spLocks noGrp="1"/>
          </p:cNvSpPr>
          <p:nvPr>
            <p:ph type="sldNum" sz="quarter" idx="2"/>
          </p:nvPr>
        </p:nvSpPr>
        <p:spPr>
          <a:xfrm>
            <a:off x="8639007" y="6578600"/>
            <a:ext cx="139430" cy="2032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grpSp>
        <p:nvGrpSpPr>
          <p:cNvPr id="78" name="Group 78">
            <a:hlinkClick r:id="" action="ppaction://hlinkshowjump?jump=previousslide"/>
          </p:cNvPr>
          <p:cNvGrpSpPr/>
          <p:nvPr/>
        </p:nvGrpSpPr>
        <p:grpSpPr>
          <a:xfrm>
            <a:off x="8488688" y="6575220"/>
            <a:ext cx="109845" cy="146460"/>
            <a:chOff x="0" y="0"/>
            <a:chExt cx="292918" cy="292918"/>
          </a:xfrm>
        </p:grpSpPr>
        <p:sp>
          <p:nvSpPr>
            <p:cNvPr id="76" name="Shape 76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222B31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77" name="Shape 77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22B3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81" name="Group 81">
            <a:hlinkClick r:id="" action="ppaction://hlinkshowjump?jump=nextslide"/>
          </p:cNvPr>
          <p:cNvGrpSpPr/>
          <p:nvPr/>
        </p:nvGrpSpPr>
        <p:grpSpPr>
          <a:xfrm flipH="1">
            <a:off x="8807776" y="6575220"/>
            <a:ext cx="109845" cy="146460"/>
            <a:chOff x="0" y="0"/>
            <a:chExt cx="292918" cy="292918"/>
          </a:xfrm>
        </p:grpSpPr>
        <p:sp>
          <p:nvSpPr>
            <p:cNvPr id="79" name="Shape 79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222B31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80" name="Shape 80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22B3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8074753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title"/>
          </p:nvPr>
        </p:nvSpPr>
        <p:spPr>
          <a:xfrm>
            <a:off x="744729" y="179682"/>
            <a:ext cx="7654543" cy="741978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212830"/>
                </a:solidFill>
              </a:rPr>
              <a:t>Title Text</a:t>
            </a:r>
          </a:p>
        </p:txBody>
      </p:sp>
      <p:sp>
        <p:nvSpPr>
          <p:cNvPr id="84" name="Shape 84"/>
          <p:cNvSpPr>
            <a:spLocks noGrp="1"/>
          </p:cNvSpPr>
          <p:nvPr>
            <p:ph type="body" idx="1"/>
          </p:nvPr>
        </p:nvSpPr>
        <p:spPr>
          <a:xfrm>
            <a:off x="744729" y="823065"/>
            <a:ext cx="6278404" cy="793751"/>
          </a:xfrm>
          <a:prstGeom prst="rect">
            <a:avLst/>
          </a:prstGeom>
        </p:spPr>
        <p:txBody>
          <a:bodyPr/>
          <a:lstStyle>
            <a:lvl1pPr algn="l"/>
            <a:lvl2pPr algn="l"/>
            <a:lvl3pPr algn="l"/>
            <a:lvl4pPr algn="l"/>
            <a:lvl5pPr algn="l"/>
          </a:lstStyle>
          <a:p>
            <a:pPr lvl="0">
              <a:defRPr sz="1800"/>
            </a:pPr>
            <a:r>
              <a:rPr sz="600"/>
              <a:t>Body Level One</a:t>
            </a:r>
          </a:p>
          <a:p>
            <a:pPr lvl="1">
              <a:defRPr sz="1800"/>
            </a:pPr>
            <a:r>
              <a:rPr sz="600"/>
              <a:t>Body Level Two</a:t>
            </a:r>
          </a:p>
          <a:p>
            <a:pPr lvl="2">
              <a:defRPr sz="1800"/>
            </a:pPr>
            <a:r>
              <a:rPr sz="600"/>
              <a:t>Body Level Three</a:t>
            </a:r>
          </a:p>
          <a:p>
            <a:pPr lvl="3">
              <a:defRPr sz="1800"/>
            </a:pPr>
            <a:r>
              <a:rPr sz="600"/>
              <a:t>Body Level Four</a:t>
            </a:r>
          </a:p>
          <a:p>
            <a:pPr lvl="4">
              <a:defRPr sz="1800"/>
            </a:pPr>
            <a:r>
              <a:rPr sz="6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16872146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" name="Group 93"/>
          <p:cNvGrpSpPr/>
          <p:nvPr/>
        </p:nvGrpSpPr>
        <p:grpSpPr>
          <a:xfrm>
            <a:off x="206257" y="6579295"/>
            <a:ext cx="652434" cy="198656"/>
            <a:chOff x="0" y="0"/>
            <a:chExt cx="1739821" cy="397311"/>
          </a:xfrm>
        </p:grpSpPr>
        <p:grpSp>
          <p:nvGrpSpPr>
            <p:cNvPr id="88" name="Group 88"/>
            <p:cNvGrpSpPr/>
            <p:nvPr/>
          </p:nvGrpSpPr>
          <p:grpSpPr>
            <a:xfrm>
              <a:off x="0" y="16976"/>
              <a:ext cx="378730" cy="275796"/>
              <a:chOff x="0" y="0"/>
              <a:chExt cx="378729" cy="275794"/>
            </a:xfrm>
          </p:grpSpPr>
          <p:sp>
            <p:nvSpPr>
              <p:cNvPr id="86" name="Shape 86"/>
              <p:cNvSpPr/>
              <p:nvPr/>
            </p:nvSpPr>
            <p:spPr>
              <a:xfrm>
                <a:off x="105200" y="0"/>
                <a:ext cx="273530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7316"/>
                    </a:moveTo>
                    <a:cubicBezTo>
                      <a:pt x="21600" y="19682"/>
                      <a:pt x="20404" y="21600"/>
                      <a:pt x="18928" y="21600"/>
                    </a:cubicBezTo>
                    <a:cubicBezTo>
                      <a:pt x="17453" y="21600"/>
                      <a:pt x="16257" y="19682"/>
                      <a:pt x="16257" y="17316"/>
                    </a:cubicBezTo>
                    <a:cubicBezTo>
                      <a:pt x="16257" y="12492"/>
                      <a:pt x="13809" y="8567"/>
                      <a:pt x="10800" y="8567"/>
                    </a:cubicBezTo>
                    <a:cubicBezTo>
                      <a:pt x="7791" y="8567"/>
                      <a:pt x="5343" y="12492"/>
                      <a:pt x="5343" y="17316"/>
                    </a:cubicBezTo>
                    <a:cubicBezTo>
                      <a:pt x="5343" y="19682"/>
                      <a:pt x="4147" y="21600"/>
                      <a:pt x="2672" y="21600"/>
                    </a:cubicBezTo>
                    <a:cubicBezTo>
                      <a:pt x="1197" y="21600"/>
                      <a:pt x="0" y="19682"/>
                      <a:pt x="0" y="17316"/>
                    </a:cubicBezTo>
                    <a:cubicBezTo>
                      <a:pt x="0" y="12691"/>
                      <a:pt x="1123" y="8343"/>
                      <a:pt x="3163" y="5072"/>
                    </a:cubicBezTo>
                    <a:cubicBezTo>
                      <a:pt x="5204" y="1801"/>
                      <a:pt x="7915" y="0"/>
                      <a:pt x="10800" y="0"/>
                    </a:cubicBezTo>
                    <a:cubicBezTo>
                      <a:pt x="13685" y="0"/>
                      <a:pt x="16397" y="1801"/>
                      <a:pt x="18437" y="5072"/>
                    </a:cubicBezTo>
                    <a:cubicBezTo>
                      <a:pt x="20477" y="8343"/>
                      <a:pt x="21600" y="12691"/>
                      <a:pt x="21600" y="17316"/>
                    </a:cubicBezTo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87" name="Shape 87"/>
              <p:cNvSpPr/>
              <p:nvPr/>
            </p:nvSpPr>
            <p:spPr>
              <a:xfrm>
                <a:off x="0" y="105200"/>
                <a:ext cx="273528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003" y="6600"/>
                    </a:moveTo>
                    <a:cubicBezTo>
                      <a:pt x="17003" y="3730"/>
                      <a:pt x="18459" y="1393"/>
                      <a:pt x="20250" y="1393"/>
                    </a:cubicBezTo>
                    <a:cubicBezTo>
                      <a:pt x="20499" y="1393"/>
                      <a:pt x="20740" y="1442"/>
                      <a:pt x="20972" y="1527"/>
                    </a:cubicBezTo>
                    <a:cubicBezTo>
                      <a:pt x="20482" y="594"/>
                      <a:pt x="19749" y="0"/>
                      <a:pt x="18928" y="0"/>
                    </a:cubicBezTo>
                    <a:cubicBezTo>
                      <a:pt x="17453" y="0"/>
                      <a:pt x="16257" y="1918"/>
                      <a:pt x="16257" y="4284"/>
                    </a:cubicBezTo>
                    <a:cubicBezTo>
                      <a:pt x="16257" y="6254"/>
                      <a:pt x="15844" y="8067"/>
                      <a:pt x="15156" y="9532"/>
                    </a:cubicBezTo>
                    <a:cubicBezTo>
                      <a:pt x="16156" y="9547"/>
                      <a:pt x="16966" y="10855"/>
                      <a:pt x="16966" y="12461"/>
                    </a:cubicBezTo>
                    <a:cubicBezTo>
                      <a:pt x="16966" y="14077"/>
                      <a:pt x="16146" y="15392"/>
                      <a:pt x="15138" y="15392"/>
                    </a:cubicBezTo>
                    <a:cubicBezTo>
                      <a:pt x="14130" y="15392"/>
                      <a:pt x="13310" y="14077"/>
                      <a:pt x="13310" y="12461"/>
                    </a:cubicBezTo>
                    <a:cubicBezTo>
                      <a:pt x="13310" y="12313"/>
                      <a:pt x="13319" y="12169"/>
                      <a:pt x="13333" y="12027"/>
                    </a:cubicBezTo>
                    <a:cubicBezTo>
                      <a:pt x="12575" y="12667"/>
                      <a:pt x="11714" y="13033"/>
                      <a:pt x="10800" y="13033"/>
                    </a:cubicBezTo>
                    <a:cubicBezTo>
                      <a:pt x="9907" y="13033"/>
                      <a:pt x="9065" y="12681"/>
                      <a:pt x="8321" y="12068"/>
                    </a:cubicBezTo>
                    <a:cubicBezTo>
                      <a:pt x="8331" y="12197"/>
                      <a:pt x="8339" y="12327"/>
                      <a:pt x="8339" y="12461"/>
                    </a:cubicBezTo>
                    <a:cubicBezTo>
                      <a:pt x="8339" y="14077"/>
                      <a:pt x="7519" y="15392"/>
                      <a:pt x="6511" y="15392"/>
                    </a:cubicBezTo>
                    <a:cubicBezTo>
                      <a:pt x="5503" y="15392"/>
                      <a:pt x="4683" y="14077"/>
                      <a:pt x="4683" y="12461"/>
                    </a:cubicBezTo>
                    <a:cubicBezTo>
                      <a:pt x="4683" y="10880"/>
                      <a:pt x="5468" y="9591"/>
                      <a:pt x="6446" y="9535"/>
                    </a:cubicBezTo>
                    <a:cubicBezTo>
                      <a:pt x="5757" y="8071"/>
                      <a:pt x="5343" y="6255"/>
                      <a:pt x="5343" y="4284"/>
                    </a:cubicBezTo>
                    <a:cubicBezTo>
                      <a:pt x="5343" y="1918"/>
                      <a:pt x="4147" y="0"/>
                      <a:pt x="2671" y="0"/>
                    </a:cubicBezTo>
                    <a:cubicBezTo>
                      <a:pt x="1843" y="0"/>
                      <a:pt x="1103" y="605"/>
                      <a:pt x="613" y="1554"/>
                    </a:cubicBezTo>
                    <a:cubicBezTo>
                      <a:pt x="865" y="1453"/>
                      <a:pt x="1127" y="1393"/>
                      <a:pt x="1399" y="1393"/>
                    </a:cubicBezTo>
                    <a:cubicBezTo>
                      <a:pt x="3190" y="1393"/>
                      <a:pt x="4646" y="3730"/>
                      <a:pt x="4646" y="6600"/>
                    </a:cubicBezTo>
                    <a:cubicBezTo>
                      <a:pt x="4646" y="9472"/>
                      <a:pt x="3190" y="11808"/>
                      <a:pt x="1399" y="11808"/>
                    </a:cubicBezTo>
                    <a:cubicBezTo>
                      <a:pt x="1284" y="11808"/>
                      <a:pt x="1171" y="11799"/>
                      <a:pt x="1060" y="11780"/>
                    </a:cubicBezTo>
                    <a:cubicBezTo>
                      <a:pt x="1581" y="13519"/>
                      <a:pt x="2287" y="15123"/>
                      <a:pt x="3163" y="16528"/>
                    </a:cubicBezTo>
                    <a:cubicBezTo>
                      <a:pt x="4357" y="18443"/>
                      <a:pt x="5783" y="19849"/>
                      <a:pt x="7337" y="20690"/>
                    </a:cubicBezTo>
                    <a:cubicBezTo>
                      <a:pt x="7583" y="17880"/>
                      <a:pt x="9088" y="15708"/>
                      <a:pt x="10908" y="15708"/>
                    </a:cubicBezTo>
                    <a:cubicBezTo>
                      <a:pt x="12703" y="15708"/>
                      <a:pt x="14192" y="17823"/>
                      <a:pt x="14467" y="20580"/>
                    </a:cubicBezTo>
                    <a:cubicBezTo>
                      <a:pt x="15943" y="19728"/>
                      <a:pt x="17295" y="18359"/>
                      <a:pt x="18437" y="16528"/>
                    </a:cubicBezTo>
                    <a:cubicBezTo>
                      <a:pt x="19312" y="15125"/>
                      <a:pt x="20017" y="13522"/>
                      <a:pt x="20539" y="11785"/>
                    </a:cubicBezTo>
                    <a:cubicBezTo>
                      <a:pt x="20444" y="11799"/>
                      <a:pt x="20348" y="11808"/>
                      <a:pt x="20250" y="11808"/>
                    </a:cubicBezTo>
                    <a:cubicBezTo>
                      <a:pt x="18459" y="11808"/>
                      <a:pt x="17003" y="9472"/>
                      <a:pt x="17003" y="6600"/>
                    </a:cubicBezTo>
                    <a:close/>
                    <a:moveTo>
                      <a:pt x="21563" y="3598"/>
                    </a:moveTo>
                    <a:cubicBezTo>
                      <a:pt x="21191" y="3178"/>
                      <a:pt x="20738" y="2930"/>
                      <a:pt x="20250" y="2930"/>
                    </a:cubicBezTo>
                    <a:cubicBezTo>
                      <a:pt x="18988" y="2930"/>
                      <a:pt x="17961" y="4577"/>
                      <a:pt x="17961" y="6600"/>
                    </a:cubicBezTo>
                    <a:cubicBezTo>
                      <a:pt x="17961" y="8625"/>
                      <a:pt x="18988" y="10271"/>
                      <a:pt x="20250" y="10271"/>
                    </a:cubicBezTo>
                    <a:cubicBezTo>
                      <a:pt x="20507" y="10271"/>
                      <a:pt x="20753" y="10200"/>
                      <a:pt x="20983" y="10075"/>
                    </a:cubicBezTo>
                    <a:cubicBezTo>
                      <a:pt x="21388" y="8239"/>
                      <a:pt x="21600" y="6288"/>
                      <a:pt x="21600" y="4284"/>
                    </a:cubicBezTo>
                    <a:cubicBezTo>
                      <a:pt x="21600" y="4049"/>
                      <a:pt x="21585" y="3822"/>
                      <a:pt x="21563" y="3598"/>
                    </a:cubicBezTo>
                    <a:close/>
                    <a:moveTo>
                      <a:pt x="3688" y="6600"/>
                    </a:moveTo>
                    <a:cubicBezTo>
                      <a:pt x="3688" y="4577"/>
                      <a:pt x="2661" y="2930"/>
                      <a:pt x="1399" y="2930"/>
                    </a:cubicBezTo>
                    <a:cubicBezTo>
                      <a:pt x="886" y="2930"/>
                      <a:pt x="413" y="3205"/>
                      <a:pt x="31" y="3664"/>
                    </a:cubicBezTo>
                    <a:cubicBezTo>
                      <a:pt x="13" y="3867"/>
                      <a:pt x="0" y="4073"/>
                      <a:pt x="0" y="4284"/>
                    </a:cubicBezTo>
                    <a:cubicBezTo>
                      <a:pt x="0" y="6276"/>
                      <a:pt x="210" y="8216"/>
                      <a:pt x="610" y="10042"/>
                    </a:cubicBezTo>
                    <a:cubicBezTo>
                      <a:pt x="856" y="10188"/>
                      <a:pt x="1121" y="10271"/>
                      <a:pt x="1399" y="10271"/>
                    </a:cubicBezTo>
                    <a:cubicBezTo>
                      <a:pt x="2661" y="10271"/>
                      <a:pt x="3688" y="8625"/>
                      <a:pt x="3688" y="6600"/>
                    </a:cubicBezTo>
                    <a:close/>
                    <a:moveTo>
                      <a:pt x="5642" y="12461"/>
                    </a:moveTo>
                    <a:cubicBezTo>
                      <a:pt x="5642" y="13229"/>
                      <a:pt x="6032" y="13855"/>
                      <a:pt x="6511" y="13855"/>
                    </a:cubicBezTo>
                    <a:cubicBezTo>
                      <a:pt x="6991" y="13855"/>
                      <a:pt x="7380" y="13229"/>
                      <a:pt x="7380" y="12461"/>
                    </a:cubicBezTo>
                    <a:cubicBezTo>
                      <a:pt x="7380" y="11693"/>
                      <a:pt x="6991" y="11067"/>
                      <a:pt x="6511" y="11067"/>
                    </a:cubicBezTo>
                    <a:cubicBezTo>
                      <a:pt x="6032" y="11067"/>
                      <a:pt x="5642" y="11693"/>
                      <a:pt x="5642" y="12461"/>
                    </a:cubicBezTo>
                    <a:close/>
                    <a:moveTo>
                      <a:pt x="15138" y="13855"/>
                    </a:moveTo>
                    <a:cubicBezTo>
                      <a:pt x="15617" y="13855"/>
                      <a:pt x="16007" y="13229"/>
                      <a:pt x="16007" y="12461"/>
                    </a:cubicBezTo>
                    <a:cubicBezTo>
                      <a:pt x="16007" y="11693"/>
                      <a:pt x="15617" y="11067"/>
                      <a:pt x="15138" y="11067"/>
                    </a:cubicBezTo>
                    <a:cubicBezTo>
                      <a:pt x="14659" y="11067"/>
                      <a:pt x="14269" y="11693"/>
                      <a:pt x="14269" y="12461"/>
                    </a:cubicBezTo>
                    <a:cubicBezTo>
                      <a:pt x="14269" y="13229"/>
                      <a:pt x="14659" y="13855"/>
                      <a:pt x="15138" y="13855"/>
                    </a:cubicBezTo>
                    <a:close/>
                    <a:moveTo>
                      <a:pt x="10908" y="17245"/>
                    </a:moveTo>
                    <a:cubicBezTo>
                      <a:pt x="9525" y="17245"/>
                      <a:pt x="8387" y="18952"/>
                      <a:pt x="8268" y="21121"/>
                    </a:cubicBezTo>
                    <a:cubicBezTo>
                      <a:pt x="9088" y="21435"/>
                      <a:pt x="9936" y="21600"/>
                      <a:pt x="10800" y="21600"/>
                    </a:cubicBezTo>
                    <a:cubicBezTo>
                      <a:pt x="11738" y="21600"/>
                      <a:pt x="12658" y="21406"/>
                      <a:pt x="13542" y="21036"/>
                    </a:cubicBezTo>
                    <a:cubicBezTo>
                      <a:pt x="13399" y="18908"/>
                      <a:pt x="12273" y="17245"/>
                      <a:pt x="10908" y="1724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92" name="Group 92"/>
            <p:cNvGrpSpPr/>
            <p:nvPr/>
          </p:nvGrpSpPr>
          <p:grpSpPr>
            <a:xfrm>
              <a:off x="451491" y="-1"/>
              <a:ext cx="1288331" cy="397313"/>
              <a:chOff x="0" y="0"/>
              <a:chExt cx="1288330" cy="397311"/>
            </a:xfrm>
          </p:grpSpPr>
          <p:sp>
            <p:nvSpPr>
              <p:cNvPr id="89" name="Shape 89"/>
              <p:cNvSpPr/>
              <p:nvPr/>
            </p:nvSpPr>
            <p:spPr>
              <a:xfrm>
                <a:off x="0" y="0"/>
                <a:ext cx="1288331" cy="267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09" y="0"/>
                    </a:moveTo>
                    <a:cubicBezTo>
                      <a:pt x="11534" y="0"/>
                      <a:pt x="11413" y="501"/>
                      <a:pt x="11413" y="1340"/>
                    </a:cubicBezTo>
                    <a:cubicBezTo>
                      <a:pt x="11413" y="2179"/>
                      <a:pt x="11534" y="2681"/>
                      <a:pt x="11709" y="2681"/>
                    </a:cubicBezTo>
                    <a:lnTo>
                      <a:pt x="12014" y="2681"/>
                    </a:lnTo>
                    <a:lnTo>
                      <a:pt x="12014" y="18319"/>
                    </a:lnTo>
                    <a:lnTo>
                      <a:pt x="11709" y="18319"/>
                    </a:lnTo>
                    <a:cubicBezTo>
                      <a:pt x="11534" y="18319"/>
                      <a:pt x="11413" y="18820"/>
                      <a:pt x="11413" y="19659"/>
                    </a:cubicBezTo>
                    <a:cubicBezTo>
                      <a:pt x="11413" y="20498"/>
                      <a:pt x="11534" y="21000"/>
                      <a:pt x="11709" y="21000"/>
                    </a:cubicBezTo>
                    <a:lnTo>
                      <a:pt x="12960" y="21000"/>
                    </a:lnTo>
                    <a:cubicBezTo>
                      <a:pt x="13134" y="21000"/>
                      <a:pt x="13256" y="20498"/>
                      <a:pt x="13256" y="19659"/>
                    </a:cubicBezTo>
                    <a:cubicBezTo>
                      <a:pt x="13256" y="18820"/>
                      <a:pt x="13134" y="18319"/>
                      <a:pt x="12960" y="18319"/>
                    </a:cubicBezTo>
                    <a:lnTo>
                      <a:pt x="12571" y="18319"/>
                    </a:lnTo>
                    <a:lnTo>
                      <a:pt x="12571" y="2681"/>
                    </a:lnTo>
                    <a:lnTo>
                      <a:pt x="13613" y="2681"/>
                    </a:lnTo>
                    <a:cubicBezTo>
                      <a:pt x="13871" y="2681"/>
                      <a:pt x="14055" y="3073"/>
                      <a:pt x="14179" y="3686"/>
                    </a:cubicBezTo>
                    <a:cubicBezTo>
                      <a:pt x="14303" y="4297"/>
                      <a:pt x="14368" y="5355"/>
                      <a:pt x="14368" y="6730"/>
                    </a:cubicBezTo>
                    <a:cubicBezTo>
                      <a:pt x="14368" y="8105"/>
                      <a:pt x="14303" y="9163"/>
                      <a:pt x="14179" y="9774"/>
                    </a:cubicBezTo>
                    <a:cubicBezTo>
                      <a:pt x="14055" y="10387"/>
                      <a:pt x="13871" y="10723"/>
                      <a:pt x="13613" y="10723"/>
                    </a:cubicBezTo>
                    <a:lnTo>
                      <a:pt x="13123" y="10723"/>
                    </a:lnTo>
                    <a:cubicBezTo>
                      <a:pt x="12948" y="10723"/>
                      <a:pt x="12826" y="11225"/>
                      <a:pt x="12826" y="12064"/>
                    </a:cubicBezTo>
                    <a:cubicBezTo>
                      <a:pt x="12826" y="12903"/>
                      <a:pt x="12948" y="13404"/>
                      <a:pt x="13123" y="13404"/>
                    </a:cubicBezTo>
                    <a:lnTo>
                      <a:pt x="13613" y="13404"/>
                    </a:lnTo>
                    <a:cubicBezTo>
                      <a:pt x="14043" y="13404"/>
                      <a:pt x="14378" y="12863"/>
                      <a:pt x="14612" y="11673"/>
                    </a:cubicBezTo>
                    <a:cubicBezTo>
                      <a:pt x="14842" y="10498"/>
                      <a:pt x="14960" y="8860"/>
                      <a:pt x="14960" y="6744"/>
                    </a:cubicBezTo>
                    <a:cubicBezTo>
                      <a:pt x="14960" y="4628"/>
                      <a:pt x="14842" y="2962"/>
                      <a:pt x="14612" y="1787"/>
                    </a:cubicBezTo>
                    <a:cubicBezTo>
                      <a:pt x="14378" y="597"/>
                      <a:pt x="14043" y="0"/>
                      <a:pt x="13613" y="0"/>
                    </a:cubicBezTo>
                    <a:lnTo>
                      <a:pt x="11709" y="0"/>
                    </a:lnTo>
                    <a:close/>
                    <a:moveTo>
                      <a:pt x="84" y="2052"/>
                    </a:moveTo>
                    <a:cubicBezTo>
                      <a:pt x="27" y="2052"/>
                      <a:pt x="0" y="2199"/>
                      <a:pt x="0" y="2471"/>
                    </a:cubicBezTo>
                    <a:cubicBezTo>
                      <a:pt x="0" y="2746"/>
                      <a:pt x="27" y="2876"/>
                      <a:pt x="84" y="2876"/>
                    </a:cubicBezTo>
                    <a:lnTo>
                      <a:pt x="482" y="2876"/>
                    </a:lnTo>
                    <a:cubicBezTo>
                      <a:pt x="539" y="2876"/>
                      <a:pt x="569" y="3009"/>
                      <a:pt x="569" y="3281"/>
                    </a:cubicBezTo>
                    <a:lnTo>
                      <a:pt x="569" y="19952"/>
                    </a:lnTo>
                    <a:cubicBezTo>
                      <a:pt x="569" y="20226"/>
                      <a:pt x="539" y="20357"/>
                      <a:pt x="482" y="20357"/>
                    </a:cubicBezTo>
                    <a:lnTo>
                      <a:pt x="84" y="20357"/>
                    </a:lnTo>
                    <a:cubicBezTo>
                      <a:pt x="27" y="20357"/>
                      <a:pt x="0" y="20490"/>
                      <a:pt x="0" y="20762"/>
                    </a:cubicBezTo>
                    <a:cubicBezTo>
                      <a:pt x="0" y="21036"/>
                      <a:pt x="27" y="21181"/>
                      <a:pt x="84" y="21181"/>
                    </a:cubicBezTo>
                    <a:lnTo>
                      <a:pt x="1335" y="21181"/>
                    </a:lnTo>
                    <a:cubicBezTo>
                      <a:pt x="1393" y="21181"/>
                      <a:pt x="1420" y="21036"/>
                      <a:pt x="1420" y="20762"/>
                    </a:cubicBezTo>
                    <a:cubicBezTo>
                      <a:pt x="1420" y="20490"/>
                      <a:pt x="1393" y="20357"/>
                      <a:pt x="1335" y="20357"/>
                    </a:cubicBezTo>
                    <a:lnTo>
                      <a:pt x="825" y="20357"/>
                    </a:lnTo>
                    <a:cubicBezTo>
                      <a:pt x="768" y="20357"/>
                      <a:pt x="737" y="20226"/>
                      <a:pt x="737" y="19952"/>
                    </a:cubicBezTo>
                    <a:lnTo>
                      <a:pt x="737" y="3965"/>
                    </a:lnTo>
                    <a:cubicBezTo>
                      <a:pt x="737" y="3820"/>
                      <a:pt x="744" y="3750"/>
                      <a:pt x="755" y="3742"/>
                    </a:cubicBezTo>
                    <a:cubicBezTo>
                      <a:pt x="766" y="3733"/>
                      <a:pt x="776" y="3753"/>
                      <a:pt x="784" y="3826"/>
                    </a:cubicBezTo>
                    <a:lnTo>
                      <a:pt x="2375" y="20762"/>
                    </a:lnTo>
                    <a:cubicBezTo>
                      <a:pt x="2401" y="21036"/>
                      <a:pt x="2443" y="21181"/>
                      <a:pt x="2500" y="21181"/>
                    </a:cubicBezTo>
                    <a:cubicBezTo>
                      <a:pt x="2557" y="21181"/>
                      <a:pt x="2598" y="21036"/>
                      <a:pt x="2625" y="20762"/>
                    </a:cubicBezTo>
                    <a:lnTo>
                      <a:pt x="4215" y="3826"/>
                    </a:lnTo>
                    <a:cubicBezTo>
                      <a:pt x="4223" y="3753"/>
                      <a:pt x="4233" y="3733"/>
                      <a:pt x="4245" y="3742"/>
                    </a:cubicBezTo>
                    <a:cubicBezTo>
                      <a:pt x="4256" y="3750"/>
                      <a:pt x="4259" y="3820"/>
                      <a:pt x="4259" y="3965"/>
                    </a:cubicBezTo>
                    <a:lnTo>
                      <a:pt x="4259" y="19952"/>
                    </a:lnTo>
                    <a:cubicBezTo>
                      <a:pt x="4259" y="20226"/>
                      <a:pt x="4231" y="20357"/>
                      <a:pt x="4175" y="20357"/>
                    </a:cubicBezTo>
                    <a:lnTo>
                      <a:pt x="3664" y="20357"/>
                    </a:lnTo>
                    <a:cubicBezTo>
                      <a:pt x="3607" y="20357"/>
                      <a:pt x="3580" y="20490"/>
                      <a:pt x="3580" y="20762"/>
                    </a:cubicBezTo>
                    <a:cubicBezTo>
                      <a:pt x="3580" y="21036"/>
                      <a:pt x="3607" y="21181"/>
                      <a:pt x="3664" y="21181"/>
                    </a:cubicBezTo>
                    <a:lnTo>
                      <a:pt x="4912" y="21181"/>
                    </a:lnTo>
                    <a:cubicBezTo>
                      <a:pt x="4969" y="21181"/>
                      <a:pt x="4999" y="21036"/>
                      <a:pt x="4999" y="20762"/>
                    </a:cubicBezTo>
                    <a:cubicBezTo>
                      <a:pt x="4999" y="20490"/>
                      <a:pt x="4969" y="20357"/>
                      <a:pt x="4912" y="20357"/>
                    </a:cubicBezTo>
                    <a:lnTo>
                      <a:pt x="4517" y="20357"/>
                    </a:lnTo>
                    <a:cubicBezTo>
                      <a:pt x="4460" y="20357"/>
                      <a:pt x="4430" y="20226"/>
                      <a:pt x="4430" y="19952"/>
                    </a:cubicBezTo>
                    <a:lnTo>
                      <a:pt x="4430" y="3281"/>
                    </a:lnTo>
                    <a:cubicBezTo>
                      <a:pt x="4430" y="3009"/>
                      <a:pt x="4460" y="2876"/>
                      <a:pt x="4517" y="2876"/>
                    </a:cubicBezTo>
                    <a:lnTo>
                      <a:pt x="4912" y="2876"/>
                    </a:lnTo>
                    <a:cubicBezTo>
                      <a:pt x="4969" y="2876"/>
                      <a:pt x="4999" y="2746"/>
                      <a:pt x="4999" y="2471"/>
                    </a:cubicBezTo>
                    <a:cubicBezTo>
                      <a:pt x="4999" y="2199"/>
                      <a:pt x="4969" y="2052"/>
                      <a:pt x="4912" y="2052"/>
                    </a:cubicBezTo>
                    <a:lnTo>
                      <a:pt x="4288" y="2052"/>
                    </a:lnTo>
                    <a:cubicBezTo>
                      <a:pt x="4246" y="2052"/>
                      <a:pt x="4216" y="2090"/>
                      <a:pt x="4195" y="2164"/>
                    </a:cubicBezTo>
                    <a:cubicBezTo>
                      <a:pt x="4174" y="2235"/>
                      <a:pt x="4157" y="2344"/>
                      <a:pt x="4146" y="2471"/>
                    </a:cubicBezTo>
                    <a:lnTo>
                      <a:pt x="2555" y="19408"/>
                    </a:lnTo>
                    <a:cubicBezTo>
                      <a:pt x="2517" y="19790"/>
                      <a:pt x="2479" y="19790"/>
                      <a:pt x="2442" y="19408"/>
                    </a:cubicBezTo>
                    <a:lnTo>
                      <a:pt x="851" y="2471"/>
                    </a:lnTo>
                    <a:cubicBezTo>
                      <a:pt x="839" y="2344"/>
                      <a:pt x="825" y="2235"/>
                      <a:pt x="804" y="2164"/>
                    </a:cubicBezTo>
                    <a:cubicBezTo>
                      <a:pt x="783" y="2090"/>
                      <a:pt x="753" y="2052"/>
                      <a:pt x="711" y="2052"/>
                    </a:cubicBezTo>
                    <a:lnTo>
                      <a:pt x="84" y="2052"/>
                    </a:lnTo>
                    <a:close/>
                    <a:moveTo>
                      <a:pt x="17277" y="5222"/>
                    </a:moveTo>
                    <a:cubicBezTo>
                      <a:pt x="17138" y="5222"/>
                      <a:pt x="17008" y="5330"/>
                      <a:pt x="16885" y="5557"/>
                    </a:cubicBezTo>
                    <a:cubicBezTo>
                      <a:pt x="16772" y="5765"/>
                      <a:pt x="16666" y="6030"/>
                      <a:pt x="16575" y="6325"/>
                    </a:cubicBezTo>
                    <a:cubicBezTo>
                      <a:pt x="16535" y="6450"/>
                      <a:pt x="16500" y="6511"/>
                      <a:pt x="16464" y="6646"/>
                    </a:cubicBezTo>
                    <a:cubicBezTo>
                      <a:pt x="16446" y="5920"/>
                      <a:pt x="16331" y="5362"/>
                      <a:pt x="16171" y="5362"/>
                    </a:cubicBezTo>
                    <a:lnTo>
                      <a:pt x="15602" y="5362"/>
                    </a:lnTo>
                    <a:cubicBezTo>
                      <a:pt x="15427" y="5362"/>
                      <a:pt x="15306" y="6087"/>
                      <a:pt x="15306" y="6925"/>
                    </a:cubicBezTo>
                    <a:cubicBezTo>
                      <a:pt x="15306" y="7764"/>
                      <a:pt x="15427" y="8489"/>
                      <a:pt x="15602" y="8489"/>
                    </a:cubicBezTo>
                    <a:lnTo>
                      <a:pt x="15915" y="8489"/>
                    </a:lnTo>
                    <a:lnTo>
                      <a:pt x="15915" y="18319"/>
                    </a:lnTo>
                    <a:lnTo>
                      <a:pt x="15602" y="18319"/>
                    </a:lnTo>
                    <a:cubicBezTo>
                      <a:pt x="15427" y="18319"/>
                      <a:pt x="15306" y="18820"/>
                      <a:pt x="15306" y="19659"/>
                    </a:cubicBezTo>
                    <a:cubicBezTo>
                      <a:pt x="15306" y="20498"/>
                      <a:pt x="15427" y="21000"/>
                      <a:pt x="15602" y="21000"/>
                    </a:cubicBezTo>
                    <a:lnTo>
                      <a:pt x="16795" y="21000"/>
                    </a:lnTo>
                    <a:cubicBezTo>
                      <a:pt x="16970" y="21000"/>
                      <a:pt x="17091" y="20498"/>
                      <a:pt x="17091" y="19659"/>
                    </a:cubicBezTo>
                    <a:cubicBezTo>
                      <a:pt x="17091" y="18820"/>
                      <a:pt x="16970" y="18319"/>
                      <a:pt x="16795" y="18319"/>
                    </a:cubicBezTo>
                    <a:lnTo>
                      <a:pt x="16473" y="18319"/>
                    </a:lnTo>
                    <a:lnTo>
                      <a:pt x="16473" y="11030"/>
                    </a:lnTo>
                    <a:cubicBezTo>
                      <a:pt x="16566" y="10507"/>
                      <a:pt x="16612" y="10028"/>
                      <a:pt x="16694" y="9592"/>
                    </a:cubicBezTo>
                    <a:cubicBezTo>
                      <a:pt x="16767" y="9192"/>
                      <a:pt x="16859" y="8819"/>
                      <a:pt x="16966" y="8489"/>
                    </a:cubicBezTo>
                    <a:cubicBezTo>
                      <a:pt x="17058" y="8210"/>
                      <a:pt x="17161" y="8070"/>
                      <a:pt x="17280" y="8070"/>
                    </a:cubicBezTo>
                    <a:cubicBezTo>
                      <a:pt x="17441" y="8070"/>
                      <a:pt x="17555" y="8252"/>
                      <a:pt x="17634" y="8615"/>
                    </a:cubicBezTo>
                    <a:cubicBezTo>
                      <a:pt x="17712" y="8970"/>
                      <a:pt x="17747" y="9386"/>
                      <a:pt x="17747" y="9927"/>
                    </a:cubicBezTo>
                    <a:cubicBezTo>
                      <a:pt x="17747" y="10766"/>
                      <a:pt x="17869" y="11352"/>
                      <a:pt x="18044" y="11352"/>
                    </a:cubicBezTo>
                    <a:cubicBezTo>
                      <a:pt x="18218" y="11352"/>
                      <a:pt x="18343" y="10766"/>
                      <a:pt x="18343" y="9927"/>
                    </a:cubicBezTo>
                    <a:cubicBezTo>
                      <a:pt x="18343" y="9289"/>
                      <a:pt x="18318" y="8677"/>
                      <a:pt x="18270" y="8112"/>
                    </a:cubicBezTo>
                    <a:cubicBezTo>
                      <a:pt x="18221" y="7535"/>
                      <a:pt x="18148" y="7015"/>
                      <a:pt x="18052" y="6576"/>
                    </a:cubicBezTo>
                    <a:cubicBezTo>
                      <a:pt x="17958" y="6147"/>
                      <a:pt x="17845" y="5808"/>
                      <a:pt x="17715" y="5571"/>
                    </a:cubicBezTo>
                    <a:cubicBezTo>
                      <a:pt x="17587" y="5335"/>
                      <a:pt x="17438" y="5222"/>
                      <a:pt x="17277" y="5222"/>
                    </a:cubicBezTo>
                    <a:close/>
                    <a:moveTo>
                      <a:pt x="19997" y="5362"/>
                    </a:moveTo>
                    <a:cubicBezTo>
                      <a:pt x="19767" y="5362"/>
                      <a:pt x="19548" y="5565"/>
                      <a:pt x="19350" y="5962"/>
                    </a:cubicBezTo>
                    <a:cubicBezTo>
                      <a:pt x="19151" y="6362"/>
                      <a:pt x="18980" y="6931"/>
                      <a:pt x="18839" y="7651"/>
                    </a:cubicBezTo>
                    <a:cubicBezTo>
                      <a:pt x="18699" y="8366"/>
                      <a:pt x="18589" y="9238"/>
                      <a:pt x="18511" y="10235"/>
                    </a:cubicBezTo>
                    <a:cubicBezTo>
                      <a:pt x="18434" y="11218"/>
                      <a:pt x="18395" y="12313"/>
                      <a:pt x="18395" y="13488"/>
                    </a:cubicBezTo>
                    <a:cubicBezTo>
                      <a:pt x="18395" y="14662"/>
                      <a:pt x="18434" y="15744"/>
                      <a:pt x="18511" y="16727"/>
                    </a:cubicBezTo>
                    <a:cubicBezTo>
                      <a:pt x="18589" y="17724"/>
                      <a:pt x="18699" y="18597"/>
                      <a:pt x="18839" y="19310"/>
                    </a:cubicBezTo>
                    <a:cubicBezTo>
                      <a:pt x="18980" y="20031"/>
                      <a:pt x="19150" y="20599"/>
                      <a:pt x="19350" y="21000"/>
                    </a:cubicBezTo>
                    <a:cubicBezTo>
                      <a:pt x="19547" y="21396"/>
                      <a:pt x="19765" y="21600"/>
                      <a:pt x="19997" y="21600"/>
                    </a:cubicBezTo>
                    <a:cubicBezTo>
                      <a:pt x="20229" y="21600"/>
                      <a:pt x="20448" y="21396"/>
                      <a:pt x="20645" y="21000"/>
                    </a:cubicBezTo>
                    <a:cubicBezTo>
                      <a:pt x="20845" y="20599"/>
                      <a:pt x="21016" y="20029"/>
                      <a:pt x="21156" y="19310"/>
                    </a:cubicBezTo>
                    <a:cubicBezTo>
                      <a:pt x="21296" y="18595"/>
                      <a:pt x="21406" y="17723"/>
                      <a:pt x="21484" y="16727"/>
                    </a:cubicBezTo>
                    <a:cubicBezTo>
                      <a:pt x="21561" y="15742"/>
                      <a:pt x="21600" y="14661"/>
                      <a:pt x="21600" y="13488"/>
                    </a:cubicBezTo>
                    <a:cubicBezTo>
                      <a:pt x="21600" y="12314"/>
                      <a:pt x="21561" y="11220"/>
                      <a:pt x="21484" y="10235"/>
                    </a:cubicBezTo>
                    <a:cubicBezTo>
                      <a:pt x="21406" y="9238"/>
                      <a:pt x="21296" y="8367"/>
                      <a:pt x="21156" y="7651"/>
                    </a:cubicBezTo>
                    <a:cubicBezTo>
                      <a:pt x="21015" y="6931"/>
                      <a:pt x="20844" y="6363"/>
                      <a:pt x="20645" y="5962"/>
                    </a:cubicBezTo>
                    <a:cubicBezTo>
                      <a:pt x="20447" y="5565"/>
                      <a:pt x="20228" y="5362"/>
                      <a:pt x="19997" y="5362"/>
                    </a:cubicBezTo>
                    <a:close/>
                    <a:moveTo>
                      <a:pt x="6312" y="7247"/>
                    </a:moveTo>
                    <a:cubicBezTo>
                      <a:pt x="6187" y="7247"/>
                      <a:pt x="6067" y="7329"/>
                      <a:pt x="5957" y="7484"/>
                    </a:cubicBezTo>
                    <a:cubicBezTo>
                      <a:pt x="5847" y="7638"/>
                      <a:pt x="5751" y="7829"/>
                      <a:pt x="5664" y="8056"/>
                    </a:cubicBezTo>
                    <a:cubicBezTo>
                      <a:pt x="5577" y="8285"/>
                      <a:pt x="5498" y="8541"/>
                      <a:pt x="5432" y="8824"/>
                    </a:cubicBezTo>
                    <a:cubicBezTo>
                      <a:pt x="5365" y="9106"/>
                      <a:pt x="5314" y="9365"/>
                      <a:pt x="5272" y="9620"/>
                    </a:cubicBezTo>
                    <a:cubicBezTo>
                      <a:pt x="5238" y="9838"/>
                      <a:pt x="5244" y="10029"/>
                      <a:pt x="5290" y="10193"/>
                    </a:cubicBezTo>
                    <a:cubicBezTo>
                      <a:pt x="5335" y="10356"/>
                      <a:pt x="5375" y="10327"/>
                      <a:pt x="5409" y="10109"/>
                    </a:cubicBezTo>
                    <a:cubicBezTo>
                      <a:pt x="5443" y="9891"/>
                      <a:pt x="5487" y="9663"/>
                      <a:pt x="5542" y="9425"/>
                    </a:cubicBezTo>
                    <a:cubicBezTo>
                      <a:pt x="5597" y="9190"/>
                      <a:pt x="5660" y="8983"/>
                      <a:pt x="5734" y="8782"/>
                    </a:cubicBezTo>
                    <a:cubicBezTo>
                      <a:pt x="5808" y="8583"/>
                      <a:pt x="5892" y="8404"/>
                      <a:pt x="5986" y="8266"/>
                    </a:cubicBezTo>
                    <a:cubicBezTo>
                      <a:pt x="6081" y="8129"/>
                      <a:pt x="6190" y="8070"/>
                      <a:pt x="6312" y="8070"/>
                    </a:cubicBezTo>
                    <a:cubicBezTo>
                      <a:pt x="6448" y="8070"/>
                      <a:pt x="6570" y="8159"/>
                      <a:pt x="6680" y="8350"/>
                    </a:cubicBezTo>
                    <a:cubicBezTo>
                      <a:pt x="6790" y="8540"/>
                      <a:pt x="6883" y="8807"/>
                      <a:pt x="6959" y="9145"/>
                    </a:cubicBezTo>
                    <a:cubicBezTo>
                      <a:pt x="7035" y="9481"/>
                      <a:pt x="7091" y="9871"/>
                      <a:pt x="7133" y="10318"/>
                    </a:cubicBezTo>
                    <a:cubicBezTo>
                      <a:pt x="7175" y="10766"/>
                      <a:pt x="7197" y="11247"/>
                      <a:pt x="7197" y="11756"/>
                    </a:cubicBezTo>
                    <a:lnTo>
                      <a:pt x="7197" y="16950"/>
                    </a:lnTo>
                    <a:cubicBezTo>
                      <a:pt x="7118" y="17642"/>
                      <a:pt x="7021" y="18263"/>
                      <a:pt x="6907" y="18807"/>
                    </a:cubicBezTo>
                    <a:cubicBezTo>
                      <a:pt x="6808" y="19282"/>
                      <a:pt x="6690" y="19705"/>
                      <a:pt x="6550" y="20078"/>
                    </a:cubicBezTo>
                    <a:cubicBezTo>
                      <a:pt x="6410" y="20451"/>
                      <a:pt x="6248" y="20637"/>
                      <a:pt x="6062" y="20637"/>
                    </a:cubicBezTo>
                    <a:cubicBezTo>
                      <a:pt x="5778" y="20637"/>
                      <a:pt x="5565" y="20296"/>
                      <a:pt x="5423" y="19631"/>
                    </a:cubicBezTo>
                    <a:cubicBezTo>
                      <a:pt x="5281" y="18966"/>
                      <a:pt x="5208" y="18115"/>
                      <a:pt x="5208" y="17076"/>
                    </a:cubicBezTo>
                    <a:cubicBezTo>
                      <a:pt x="5208" y="16567"/>
                      <a:pt x="5227" y="16102"/>
                      <a:pt x="5264" y="15666"/>
                    </a:cubicBezTo>
                    <a:cubicBezTo>
                      <a:pt x="5299" y="15230"/>
                      <a:pt x="5355" y="14844"/>
                      <a:pt x="5435" y="14535"/>
                    </a:cubicBezTo>
                    <a:cubicBezTo>
                      <a:pt x="5514" y="14224"/>
                      <a:pt x="5615" y="13990"/>
                      <a:pt x="5737" y="13809"/>
                    </a:cubicBezTo>
                    <a:cubicBezTo>
                      <a:pt x="5858" y="13628"/>
                      <a:pt x="6005" y="13530"/>
                      <a:pt x="6175" y="13530"/>
                    </a:cubicBezTo>
                    <a:lnTo>
                      <a:pt x="6770" y="13530"/>
                    </a:lnTo>
                    <a:cubicBezTo>
                      <a:pt x="6827" y="13530"/>
                      <a:pt x="6857" y="13398"/>
                      <a:pt x="6857" y="13125"/>
                    </a:cubicBezTo>
                    <a:cubicBezTo>
                      <a:pt x="6857" y="12852"/>
                      <a:pt x="6827" y="12706"/>
                      <a:pt x="6770" y="12706"/>
                    </a:cubicBezTo>
                    <a:lnTo>
                      <a:pt x="6175" y="12706"/>
                    </a:lnTo>
                    <a:cubicBezTo>
                      <a:pt x="5990" y="12706"/>
                      <a:pt x="5825" y="12828"/>
                      <a:pt x="5685" y="13055"/>
                    </a:cubicBezTo>
                    <a:cubicBezTo>
                      <a:pt x="5544" y="13284"/>
                      <a:pt x="5427" y="13585"/>
                      <a:pt x="5330" y="13976"/>
                    </a:cubicBezTo>
                    <a:cubicBezTo>
                      <a:pt x="5234" y="14369"/>
                      <a:pt x="5162" y="14831"/>
                      <a:pt x="5113" y="15359"/>
                    </a:cubicBezTo>
                    <a:cubicBezTo>
                      <a:pt x="5063" y="15886"/>
                      <a:pt x="5037" y="16457"/>
                      <a:pt x="5037" y="17076"/>
                    </a:cubicBezTo>
                    <a:cubicBezTo>
                      <a:pt x="5037" y="17696"/>
                      <a:pt x="5059" y="18280"/>
                      <a:pt x="5101" y="18807"/>
                    </a:cubicBezTo>
                    <a:cubicBezTo>
                      <a:pt x="5143" y="19336"/>
                      <a:pt x="5204" y="19784"/>
                      <a:pt x="5290" y="20176"/>
                    </a:cubicBezTo>
                    <a:cubicBezTo>
                      <a:pt x="5375" y="20567"/>
                      <a:pt x="5483" y="20882"/>
                      <a:pt x="5612" y="21111"/>
                    </a:cubicBezTo>
                    <a:cubicBezTo>
                      <a:pt x="5741" y="21339"/>
                      <a:pt x="5892" y="21446"/>
                      <a:pt x="6062" y="21446"/>
                    </a:cubicBezTo>
                    <a:cubicBezTo>
                      <a:pt x="6198" y="21446"/>
                      <a:pt x="6322" y="21363"/>
                      <a:pt x="6434" y="21181"/>
                    </a:cubicBezTo>
                    <a:cubicBezTo>
                      <a:pt x="6545" y="21000"/>
                      <a:pt x="6646" y="20781"/>
                      <a:pt x="6735" y="20525"/>
                    </a:cubicBezTo>
                    <a:cubicBezTo>
                      <a:pt x="6824" y="20271"/>
                      <a:pt x="6899" y="19997"/>
                      <a:pt x="6962" y="19715"/>
                    </a:cubicBezTo>
                    <a:cubicBezTo>
                      <a:pt x="7024" y="19434"/>
                      <a:pt x="7073" y="19181"/>
                      <a:pt x="7107" y="18961"/>
                    </a:cubicBezTo>
                    <a:cubicBezTo>
                      <a:pt x="7122" y="18871"/>
                      <a:pt x="7134" y="18831"/>
                      <a:pt x="7145" y="18821"/>
                    </a:cubicBezTo>
                    <a:cubicBezTo>
                      <a:pt x="7156" y="18812"/>
                      <a:pt x="7166" y="18826"/>
                      <a:pt x="7174" y="18863"/>
                    </a:cubicBezTo>
                    <a:cubicBezTo>
                      <a:pt x="7181" y="18900"/>
                      <a:pt x="7187" y="18944"/>
                      <a:pt x="7191" y="19017"/>
                    </a:cubicBezTo>
                    <a:cubicBezTo>
                      <a:pt x="7195" y="19089"/>
                      <a:pt x="7197" y="19166"/>
                      <a:pt x="7197" y="19240"/>
                    </a:cubicBezTo>
                    <a:lnTo>
                      <a:pt x="7197" y="20762"/>
                    </a:lnTo>
                    <a:cubicBezTo>
                      <a:pt x="7197" y="21036"/>
                      <a:pt x="7224" y="21181"/>
                      <a:pt x="7281" y="21181"/>
                    </a:cubicBezTo>
                    <a:lnTo>
                      <a:pt x="7850" y="21181"/>
                    </a:lnTo>
                    <a:cubicBezTo>
                      <a:pt x="7907" y="21181"/>
                      <a:pt x="7935" y="21036"/>
                      <a:pt x="7935" y="20762"/>
                    </a:cubicBezTo>
                    <a:cubicBezTo>
                      <a:pt x="7935" y="20490"/>
                      <a:pt x="7907" y="20357"/>
                      <a:pt x="7850" y="20357"/>
                    </a:cubicBezTo>
                    <a:lnTo>
                      <a:pt x="7453" y="20357"/>
                    </a:lnTo>
                    <a:cubicBezTo>
                      <a:pt x="7396" y="20357"/>
                      <a:pt x="7368" y="20226"/>
                      <a:pt x="7368" y="19952"/>
                    </a:cubicBezTo>
                    <a:lnTo>
                      <a:pt x="7368" y="11756"/>
                    </a:lnTo>
                    <a:cubicBezTo>
                      <a:pt x="7368" y="11136"/>
                      <a:pt x="7342" y="10558"/>
                      <a:pt x="7293" y="10011"/>
                    </a:cubicBezTo>
                    <a:cubicBezTo>
                      <a:pt x="7244" y="9465"/>
                      <a:pt x="7175" y="8983"/>
                      <a:pt x="7084" y="8573"/>
                    </a:cubicBezTo>
                    <a:cubicBezTo>
                      <a:pt x="6993" y="8163"/>
                      <a:pt x="6881" y="7833"/>
                      <a:pt x="6750" y="7596"/>
                    </a:cubicBezTo>
                    <a:cubicBezTo>
                      <a:pt x="6619" y="7359"/>
                      <a:pt x="6475" y="7247"/>
                      <a:pt x="6312" y="7247"/>
                    </a:cubicBezTo>
                    <a:close/>
                    <a:moveTo>
                      <a:pt x="20055" y="8042"/>
                    </a:moveTo>
                    <a:cubicBezTo>
                      <a:pt x="20212" y="8042"/>
                      <a:pt x="20353" y="8172"/>
                      <a:pt x="20476" y="8419"/>
                    </a:cubicBezTo>
                    <a:cubicBezTo>
                      <a:pt x="20599" y="8666"/>
                      <a:pt x="20701" y="8997"/>
                      <a:pt x="20787" y="9439"/>
                    </a:cubicBezTo>
                    <a:cubicBezTo>
                      <a:pt x="20873" y="9884"/>
                      <a:pt x="20942" y="10433"/>
                      <a:pt x="20990" y="11072"/>
                    </a:cubicBezTo>
                    <a:cubicBezTo>
                      <a:pt x="21040" y="11734"/>
                      <a:pt x="21066" y="12484"/>
                      <a:pt x="21066" y="13306"/>
                    </a:cubicBezTo>
                    <a:cubicBezTo>
                      <a:pt x="21066" y="14146"/>
                      <a:pt x="21040" y="14909"/>
                      <a:pt x="20990" y="15568"/>
                    </a:cubicBezTo>
                    <a:cubicBezTo>
                      <a:pt x="20942" y="16209"/>
                      <a:pt x="20873" y="16758"/>
                      <a:pt x="20787" y="17202"/>
                    </a:cubicBezTo>
                    <a:cubicBezTo>
                      <a:pt x="20702" y="17638"/>
                      <a:pt x="20599" y="17989"/>
                      <a:pt x="20479" y="18221"/>
                    </a:cubicBezTo>
                    <a:cubicBezTo>
                      <a:pt x="20356" y="18462"/>
                      <a:pt x="20213" y="18584"/>
                      <a:pt x="20055" y="18584"/>
                    </a:cubicBezTo>
                    <a:cubicBezTo>
                      <a:pt x="19898" y="18584"/>
                      <a:pt x="19755" y="18462"/>
                      <a:pt x="19632" y="18221"/>
                    </a:cubicBezTo>
                    <a:cubicBezTo>
                      <a:pt x="19512" y="17989"/>
                      <a:pt x="19409" y="17650"/>
                      <a:pt x="19324" y="17216"/>
                    </a:cubicBezTo>
                    <a:cubicBezTo>
                      <a:pt x="19237" y="16765"/>
                      <a:pt x="19170" y="16221"/>
                      <a:pt x="19121" y="15568"/>
                    </a:cubicBezTo>
                    <a:cubicBezTo>
                      <a:pt x="19071" y="14913"/>
                      <a:pt x="19045" y="14151"/>
                      <a:pt x="19045" y="13306"/>
                    </a:cubicBezTo>
                    <a:cubicBezTo>
                      <a:pt x="19045" y="12479"/>
                      <a:pt x="19071" y="11729"/>
                      <a:pt x="19121" y="11072"/>
                    </a:cubicBezTo>
                    <a:cubicBezTo>
                      <a:pt x="19170" y="10429"/>
                      <a:pt x="19238" y="9881"/>
                      <a:pt x="19324" y="9439"/>
                    </a:cubicBezTo>
                    <a:cubicBezTo>
                      <a:pt x="19410" y="8995"/>
                      <a:pt x="19511" y="8667"/>
                      <a:pt x="19635" y="8419"/>
                    </a:cubicBezTo>
                    <a:cubicBezTo>
                      <a:pt x="19757" y="8172"/>
                      <a:pt x="19899" y="8042"/>
                      <a:pt x="20055" y="80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90" name="Shape 90"/>
              <p:cNvSpPr/>
              <p:nvPr/>
            </p:nvSpPr>
            <p:spPr>
              <a:xfrm>
                <a:off x="376801" y="88659"/>
                <a:ext cx="283710" cy="3086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60" extrusionOk="0">
                    <a:moveTo>
                      <a:pt x="21213" y="11458"/>
                    </a:moveTo>
                    <a:lnTo>
                      <a:pt x="19665" y="11458"/>
                    </a:lnTo>
                    <a:cubicBezTo>
                      <a:pt x="19526" y="11458"/>
                      <a:pt x="19407" y="11423"/>
                      <a:pt x="19303" y="11352"/>
                    </a:cubicBezTo>
                    <a:cubicBezTo>
                      <a:pt x="19200" y="11281"/>
                      <a:pt x="19106" y="11198"/>
                      <a:pt x="19020" y="11103"/>
                    </a:cubicBezTo>
                    <a:lnTo>
                      <a:pt x="15331" y="6393"/>
                    </a:lnTo>
                    <a:cubicBezTo>
                      <a:pt x="15227" y="6251"/>
                      <a:pt x="15227" y="6109"/>
                      <a:pt x="15331" y="5967"/>
                    </a:cubicBezTo>
                    <a:lnTo>
                      <a:pt x="18242" y="2078"/>
                    </a:lnTo>
                    <a:cubicBezTo>
                      <a:pt x="18311" y="1983"/>
                      <a:pt x="18401" y="1899"/>
                      <a:pt x="18513" y="1828"/>
                    </a:cubicBezTo>
                    <a:cubicBezTo>
                      <a:pt x="18530" y="1817"/>
                      <a:pt x="18584" y="1790"/>
                      <a:pt x="18658" y="1754"/>
                    </a:cubicBezTo>
                    <a:cubicBezTo>
                      <a:pt x="19600" y="1650"/>
                      <a:pt x="20445" y="1250"/>
                      <a:pt x="21072" y="657"/>
                    </a:cubicBezTo>
                    <a:cubicBezTo>
                      <a:pt x="21234" y="504"/>
                      <a:pt x="21230" y="258"/>
                      <a:pt x="21064" y="110"/>
                    </a:cubicBezTo>
                    <a:cubicBezTo>
                      <a:pt x="20896" y="-39"/>
                      <a:pt x="20630" y="-36"/>
                      <a:pt x="20467" y="118"/>
                    </a:cubicBezTo>
                    <a:cubicBezTo>
                      <a:pt x="19916" y="637"/>
                      <a:pt x="19162" y="966"/>
                      <a:pt x="18322" y="1002"/>
                    </a:cubicBezTo>
                    <a:lnTo>
                      <a:pt x="17812" y="990"/>
                    </a:lnTo>
                    <a:cubicBezTo>
                      <a:pt x="17055" y="913"/>
                      <a:pt x="16380" y="594"/>
                      <a:pt x="15873" y="117"/>
                    </a:cubicBezTo>
                    <a:cubicBezTo>
                      <a:pt x="15710" y="-37"/>
                      <a:pt x="15443" y="-40"/>
                      <a:pt x="15276" y="110"/>
                    </a:cubicBezTo>
                    <a:cubicBezTo>
                      <a:pt x="15109" y="259"/>
                      <a:pt x="15106" y="504"/>
                      <a:pt x="15269" y="657"/>
                    </a:cubicBezTo>
                    <a:lnTo>
                      <a:pt x="15268" y="657"/>
                    </a:lnTo>
                    <a:cubicBezTo>
                      <a:pt x="15838" y="1195"/>
                      <a:pt x="16587" y="1573"/>
                      <a:pt x="17425" y="1717"/>
                    </a:cubicBezTo>
                    <a:cubicBezTo>
                      <a:pt x="17428" y="1728"/>
                      <a:pt x="17435" y="1739"/>
                      <a:pt x="17437" y="1751"/>
                    </a:cubicBezTo>
                    <a:cubicBezTo>
                      <a:pt x="17459" y="1838"/>
                      <a:pt x="17430" y="1972"/>
                      <a:pt x="17345" y="2067"/>
                    </a:cubicBezTo>
                    <a:lnTo>
                      <a:pt x="14867" y="5352"/>
                    </a:lnTo>
                    <a:cubicBezTo>
                      <a:pt x="14746" y="5525"/>
                      <a:pt x="14626" y="5525"/>
                      <a:pt x="14506" y="5352"/>
                    </a:cubicBezTo>
                    <a:lnTo>
                      <a:pt x="11411" y="1400"/>
                    </a:lnTo>
                    <a:cubicBezTo>
                      <a:pt x="11324" y="1305"/>
                      <a:pt x="11310" y="1221"/>
                      <a:pt x="11372" y="1150"/>
                    </a:cubicBezTo>
                    <a:cubicBezTo>
                      <a:pt x="11431" y="1079"/>
                      <a:pt x="11530" y="1045"/>
                      <a:pt x="11668" y="1045"/>
                    </a:cubicBezTo>
                    <a:lnTo>
                      <a:pt x="13732" y="1045"/>
                    </a:lnTo>
                    <a:cubicBezTo>
                      <a:pt x="13989" y="1045"/>
                      <a:pt x="14119" y="926"/>
                      <a:pt x="14119" y="690"/>
                    </a:cubicBezTo>
                    <a:cubicBezTo>
                      <a:pt x="14119" y="453"/>
                      <a:pt x="13989" y="335"/>
                      <a:pt x="13732" y="335"/>
                    </a:cubicBezTo>
                    <a:lnTo>
                      <a:pt x="8315" y="335"/>
                    </a:lnTo>
                    <a:cubicBezTo>
                      <a:pt x="8056" y="335"/>
                      <a:pt x="7928" y="453"/>
                      <a:pt x="7928" y="690"/>
                    </a:cubicBezTo>
                    <a:cubicBezTo>
                      <a:pt x="7928" y="926"/>
                      <a:pt x="8056" y="1045"/>
                      <a:pt x="8315" y="1045"/>
                    </a:cubicBezTo>
                    <a:lnTo>
                      <a:pt x="9863" y="1045"/>
                    </a:lnTo>
                    <a:cubicBezTo>
                      <a:pt x="10000" y="1045"/>
                      <a:pt x="10124" y="1079"/>
                      <a:pt x="10237" y="1150"/>
                    </a:cubicBezTo>
                    <a:cubicBezTo>
                      <a:pt x="10348" y="1221"/>
                      <a:pt x="10438" y="1305"/>
                      <a:pt x="10508" y="1400"/>
                    </a:cubicBezTo>
                    <a:lnTo>
                      <a:pt x="14066" y="5967"/>
                    </a:lnTo>
                    <a:cubicBezTo>
                      <a:pt x="14170" y="6109"/>
                      <a:pt x="14170" y="6251"/>
                      <a:pt x="14066" y="6393"/>
                    </a:cubicBezTo>
                    <a:lnTo>
                      <a:pt x="2579" y="20495"/>
                    </a:lnTo>
                    <a:cubicBezTo>
                      <a:pt x="2492" y="20590"/>
                      <a:pt x="2399" y="20674"/>
                      <a:pt x="2295" y="20745"/>
                    </a:cubicBezTo>
                    <a:cubicBezTo>
                      <a:pt x="2192" y="20816"/>
                      <a:pt x="2072" y="20850"/>
                      <a:pt x="1935" y="20850"/>
                    </a:cubicBezTo>
                    <a:lnTo>
                      <a:pt x="387" y="20850"/>
                    </a:lnTo>
                    <a:cubicBezTo>
                      <a:pt x="128" y="20850"/>
                      <a:pt x="0" y="20969"/>
                      <a:pt x="0" y="21205"/>
                    </a:cubicBezTo>
                    <a:cubicBezTo>
                      <a:pt x="0" y="21442"/>
                      <a:pt x="128" y="21560"/>
                      <a:pt x="387" y="21560"/>
                    </a:cubicBezTo>
                    <a:lnTo>
                      <a:pt x="5803" y="21560"/>
                    </a:lnTo>
                    <a:cubicBezTo>
                      <a:pt x="6061" y="21560"/>
                      <a:pt x="6190" y="21442"/>
                      <a:pt x="6190" y="21205"/>
                    </a:cubicBezTo>
                    <a:cubicBezTo>
                      <a:pt x="6190" y="20969"/>
                      <a:pt x="6061" y="20850"/>
                      <a:pt x="5803" y="20850"/>
                    </a:cubicBezTo>
                    <a:lnTo>
                      <a:pt x="3740" y="20850"/>
                    </a:lnTo>
                    <a:cubicBezTo>
                      <a:pt x="3602" y="20850"/>
                      <a:pt x="3504" y="20816"/>
                      <a:pt x="3442" y="20745"/>
                    </a:cubicBezTo>
                    <a:cubicBezTo>
                      <a:pt x="3382" y="20674"/>
                      <a:pt x="3395" y="20590"/>
                      <a:pt x="3481" y="20495"/>
                    </a:cubicBezTo>
                    <a:lnTo>
                      <a:pt x="14506" y="6985"/>
                    </a:lnTo>
                    <a:cubicBezTo>
                      <a:pt x="14626" y="6827"/>
                      <a:pt x="14746" y="6827"/>
                      <a:pt x="14867" y="6985"/>
                    </a:cubicBezTo>
                    <a:lnTo>
                      <a:pt x="18117" y="11103"/>
                    </a:lnTo>
                    <a:cubicBezTo>
                      <a:pt x="18204" y="11198"/>
                      <a:pt x="18216" y="11281"/>
                      <a:pt x="18156" y="11352"/>
                    </a:cubicBezTo>
                    <a:cubicBezTo>
                      <a:pt x="18095" y="11423"/>
                      <a:pt x="17996" y="11458"/>
                      <a:pt x="17859" y="11458"/>
                    </a:cubicBezTo>
                    <a:lnTo>
                      <a:pt x="15795" y="11458"/>
                    </a:lnTo>
                    <a:cubicBezTo>
                      <a:pt x="15537" y="11458"/>
                      <a:pt x="15409" y="11577"/>
                      <a:pt x="15409" y="11813"/>
                    </a:cubicBezTo>
                    <a:cubicBezTo>
                      <a:pt x="15409" y="12050"/>
                      <a:pt x="15537" y="12167"/>
                      <a:pt x="15795" y="12167"/>
                    </a:cubicBezTo>
                    <a:lnTo>
                      <a:pt x="21213" y="12167"/>
                    </a:lnTo>
                    <a:cubicBezTo>
                      <a:pt x="21470" y="12167"/>
                      <a:pt x="21600" y="12050"/>
                      <a:pt x="21600" y="11813"/>
                    </a:cubicBezTo>
                    <a:cubicBezTo>
                      <a:pt x="21600" y="11577"/>
                      <a:pt x="21470" y="11458"/>
                      <a:pt x="21213" y="1145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91" name="Shape 91"/>
              <p:cNvSpPr/>
              <p:nvPr/>
            </p:nvSpPr>
            <p:spPr>
              <a:xfrm>
                <a:off x="592908" y="72035"/>
                <a:ext cx="44769" cy="20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802" y="11979"/>
                    </a:moveTo>
                    <a:cubicBezTo>
                      <a:pt x="15493" y="11979"/>
                      <a:pt x="14427" y="10116"/>
                      <a:pt x="14427" y="7815"/>
                    </a:cubicBezTo>
                    <a:cubicBezTo>
                      <a:pt x="14427" y="5520"/>
                      <a:pt x="15493" y="3657"/>
                      <a:pt x="16802" y="3657"/>
                    </a:cubicBezTo>
                    <a:cubicBezTo>
                      <a:pt x="18118" y="3657"/>
                      <a:pt x="19185" y="5520"/>
                      <a:pt x="19185" y="7815"/>
                    </a:cubicBezTo>
                    <a:cubicBezTo>
                      <a:pt x="19185" y="10116"/>
                      <a:pt x="18118" y="11979"/>
                      <a:pt x="16802" y="11979"/>
                    </a:cubicBezTo>
                    <a:close/>
                    <a:moveTo>
                      <a:pt x="10799" y="0"/>
                    </a:moveTo>
                    <a:cubicBezTo>
                      <a:pt x="4837" y="0"/>
                      <a:pt x="0" y="4833"/>
                      <a:pt x="0" y="10803"/>
                    </a:cubicBezTo>
                    <a:cubicBezTo>
                      <a:pt x="0" y="16767"/>
                      <a:pt x="4837" y="21600"/>
                      <a:pt x="10799" y="21600"/>
                    </a:cubicBezTo>
                    <a:cubicBezTo>
                      <a:pt x="16761" y="21600"/>
                      <a:pt x="21600" y="16767"/>
                      <a:pt x="21600" y="10803"/>
                    </a:cubicBezTo>
                    <a:cubicBezTo>
                      <a:pt x="21600" y="4833"/>
                      <a:pt x="16761" y="0"/>
                      <a:pt x="107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  <p:sp>
        <p:nvSpPr>
          <p:cNvPr id="94" name="Shape 94"/>
          <p:cNvSpPr>
            <a:spLocks noGrp="1"/>
          </p:cNvSpPr>
          <p:nvPr>
            <p:ph type="title"/>
          </p:nvPr>
        </p:nvSpPr>
        <p:spPr>
          <a:xfrm>
            <a:off x="744729" y="179682"/>
            <a:ext cx="7654543" cy="741978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212830"/>
                </a:solidFill>
              </a:rPr>
              <a:t>Title Text</a:t>
            </a:r>
          </a:p>
        </p:txBody>
      </p:sp>
      <p:sp>
        <p:nvSpPr>
          <p:cNvPr id="95" name="Shape 95"/>
          <p:cNvSpPr>
            <a:spLocks noGrp="1"/>
          </p:cNvSpPr>
          <p:nvPr>
            <p:ph type="body" idx="1"/>
          </p:nvPr>
        </p:nvSpPr>
        <p:spPr>
          <a:xfrm>
            <a:off x="744729" y="823065"/>
            <a:ext cx="6278404" cy="793751"/>
          </a:xfrm>
          <a:prstGeom prst="rect">
            <a:avLst/>
          </a:prstGeom>
        </p:spPr>
        <p:txBody>
          <a:bodyPr/>
          <a:lstStyle>
            <a:lvl1pPr algn="l"/>
            <a:lvl2pPr algn="l"/>
            <a:lvl3pPr algn="l"/>
            <a:lvl4pPr algn="l"/>
            <a:lvl5pPr algn="l"/>
          </a:lstStyle>
          <a:p>
            <a:pPr lvl="0">
              <a:defRPr sz="1800"/>
            </a:pPr>
            <a:r>
              <a:rPr sz="600"/>
              <a:t>Body Level One</a:t>
            </a:r>
          </a:p>
          <a:p>
            <a:pPr lvl="1">
              <a:defRPr sz="1800"/>
            </a:pPr>
            <a:r>
              <a:rPr sz="600"/>
              <a:t>Body Level Two</a:t>
            </a:r>
          </a:p>
          <a:p>
            <a:pPr lvl="2">
              <a:defRPr sz="1800"/>
            </a:pPr>
            <a:r>
              <a:rPr sz="600"/>
              <a:t>Body Level Three</a:t>
            </a:r>
          </a:p>
          <a:p>
            <a:pPr lvl="3">
              <a:defRPr sz="1800"/>
            </a:pPr>
            <a:r>
              <a:rPr sz="600"/>
              <a:t>Body Level Four</a:t>
            </a:r>
          </a:p>
          <a:p>
            <a:pPr lvl="4">
              <a:defRPr sz="1800"/>
            </a:pPr>
            <a:r>
              <a:rPr sz="600"/>
              <a:t>Body Level Five</a:t>
            </a:r>
          </a:p>
        </p:txBody>
      </p:sp>
      <p:sp>
        <p:nvSpPr>
          <p:cNvPr id="96" name="Shape 96"/>
          <p:cNvSpPr>
            <a:spLocks noGrp="1"/>
          </p:cNvSpPr>
          <p:nvPr>
            <p:ph type="sldNum" sz="quarter" idx="2"/>
          </p:nvPr>
        </p:nvSpPr>
        <p:spPr>
          <a:xfrm>
            <a:off x="8639007" y="6578600"/>
            <a:ext cx="139430" cy="203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grpSp>
        <p:nvGrpSpPr>
          <p:cNvPr id="99" name="Group 99">
            <a:hlinkClick r:id="" action="ppaction://hlinkshowjump?jump=previousslide"/>
          </p:cNvPr>
          <p:cNvGrpSpPr/>
          <p:nvPr/>
        </p:nvGrpSpPr>
        <p:grpSpPr>
          <a:xfrm>
            <a:off x="8488688" y="6575220"/>
            <a:ext cx="109845" cy="146460"/>
            <a:chOff x="0" y="0"/>
            <a:chExt cx="292918" cy="292918"/>
          </a:xfrm>
        </p:grpSpPr>
        <p:sp>
          <p:nvSpPr>
            <p:cNvPr id="97" name="Shape 97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98" name="Shape 98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102" name="Group 102">
            <a:hlinkClick r:id="" action="ppaction://hlinkshowjump?jump=nextslide"/>
          </p:cNvPr>
          <p:cNvGrpSpPr/>
          <p:nvPr/>
        </p:nvGrpSpPr>
        <p:grpSpPr>
          <a:xfrm flipH="1">
            <a:off x="8807776" y="6575220"/>
            <a:ext cx="109845" cy="146460"/>
            <a:chOff x="0" y="0"/>
            <a:chExt cx="292918" cy="292918"/>
          </a:xfrm>
        </p:grpSpPr>
        <p:sp>
          <p:nvSpPr>
            <p:cNvPr id="100" name="Shape 100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101" name="Shape 101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5631598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 5">
    <p:bg>
      <p:bgPr>
        <a:solidFill>
          <a:srgbClr val="2128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/>
          </p:cNvSpPr>
          <p:nvPr>
            <p:ph type="title"/>
          </p:nvPr>
        </p:nvSpPr>
        <p:spPr>
          <a:xfrm>
            <a:off x="744729" y="3280407"/>
            <a:ext cx="7654543" cy="741978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FFFFFF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108" name="Shape 108"/>
          <p:cNvSpPr>
            <a:spLocks noGrp="1"/>
          </p:cNvSpPr>
          <p:nvPr>
            <p:ph type="body" idx="1"/>
          </p:nvPr>
        </p:nvSpPr>
        <p:spPr>
          <a:xfrm>
            <a:off x="744729" y="3923790"/>
            <a:ext cx="6278404" cy="79375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  <a:lvl2pPr algn="l"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2pPr>
            <a:lvl3pPr algn="l"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3pPr>
            <a:lvl4pPr algn="l"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4pPr>
            <a:lvl5pPr algn="l"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628973771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 10">
    <p:bg>
      <p:bgPr>
        <a:solidFill>
          <a:srgbClr val="2128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title"/>
          </p:nvPr>
        </p:nvSpPr>
        <p:spPr>
          <a:xfrm>
            <a:off x="744729" y="147420"/>
            <a:ext cx="7654543" cy="741978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FFFFFF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111" name="Shape 111"/>
          <p:cNvSpPr>
            <a:spLocks noGrp="1"/>
          </p:cNvSpPr>
          <p:nvPr>
            <p:ph type="body" idx="1"/>
          </p:nvPr>
        </p:nvSpPr>
        <p:spPr>
          <a:xfrm>
            <a:off x="5235908" y="418040"/>
            <a:ext cx="3497942" cy="79375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  <a:lvl2pPr algn="l"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2pPr>
            <a:lvl3pPr algn="l"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3pPr>
            <a:lvl4pPr algn="l"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4pPr>
            <a:lvl5pPr algn="l"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660115765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title"/>
          </p:nvPr>
        </p:nvSpPr>
        <p:spPr>
          <a:xfrm>
            <a:off x="744729" y="179682"/>
            <a:ext cx="7654543" cy="741978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212830"/>
                </a:solidFill>
              </a:rPr>
              <a:t>Title Text</a:t>
            </a:r>
          </a:p>
        </p:txBody>
      </p:sp>
      <p:sp>
        <p:nvSpPr>
          <p:cNvPr id="84" name="Shape 84"/>
          <p:cNvSpPr>
            <a:spLocks noGrp="1"/>
          </p:cNvSpPr>
          <p:nvPr>
            <p:ph type="body" idx="1"/>
          </p:nvPr>
        </p:nvSpPr>
        <p:spPr>
          <a:xfrm>
            <a:off x="744729" y="823065"/>
            <a:ext cx="6278404" cy="793751"/>
          </a:xfrm>
          <a:prstGeom prst="rect">
            <a:avLst/>
          </a:prstGeom>
        </p:spPr>
        <p:txBody>
          <a:bodyPr/>
          <a:lstStyle>
            <a:lvl1pPr algn="l"/>
            <a:lvl2pPr algn="l"/>
            <a:lvl3pPr algn="l"/>
            <a:lvl4pPr algn="l"/>
            <a:lvl5pPr algn="l"/>
          </a:lstStyle>
          <a:p>
            <a:pPr lvl="0">
              <a:defRPr sz="1800"/>
            </a:pPr>
            <a:r>
              <a:rPr sz="600"/>
              <a:t>Body Level One</a:t>
            </a:r>
          </a:p>
          <a:p>
            <a:pPr lvl="1">
              <a:defRPr sz="1800"/>
            </a:pPr>
            <a:r>
              <a:rPr sz="600"/>
              <a:t>Body Level Two</a:t>
            </a:r>
          </a:p>
          <a:p>
            <a:pPr lvl="2">
              <a:defRPr sz="1800"/>
            </a:pPr>
            <a:r>
              <a:rPr sz="600"/>
              <a:t>Body Level Three</a:t>
            </a:r>
          </a:p>
          <a:p>
            <a:pPr lvl="3">
              <a:defRPr sz="1800"/>
            </a:pPr>
            <a:r>
              <a:rPr sz="600"/>
              <a:t>Body Level Four</a:t>
            </a:r>
          </a:p>
          <a:p>
            <a:pPr lvl="4">
              <a:defRPr sz="1800"/>
            </a:pPr>
            <a:r>
              <a:rPr sz="6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402450076"/>
      </p:ext>
    </p:extLst>
  </p:cSld>
  <p:clrMapOvr>
    <a:masterClrMapping/>
  </p:clrMapOvr>
  <p:transition spd="med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Only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>
            <a:spLocks noGrp="1"/>
          </p:cNvSpPr>
          <p:nvPr>
            <p:ph type="title"/>
          </p:nvPr>
        </p:nvSpPr>
        <p:spPr>
          <a:xfrm>
            <a:off x="744729" y="179682"/>
            <a:ext cx="7654543" cy="741978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212830"/>
                </a:solidFill>
              </a:rPr>
              <a:t>Title Text</a:t>
            </a:r>
          </a:p>
        </p:txBody>
      </p:sp>
      <p:sp>
        <p:nvSpPr>
          <p:cNvPr id="114" name="Shape 11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00"/>
              <a:t>Body Level One</a:t>
            </a:r>
          </a:p>
          <a:p>
            <a:pPr lvl="1">
              <a:defRPr sz="1800"/>
            </a:pPr>
            <a:r>
              <a:rPr sz="600"/>
              <a:t>Body Level Two</a:t>
            </a:r>
          </a:p>
          <a:p>
            <a:pPr lvl="2">
              <a:defRPr sz="1800"/>
            </a:pPr>
            <a:r>
              <a:rPr sz="600"/>
              <a:t>Body Level Three</a:t>
            </a:r>
          </a:p>
          <a:p>
            <a:pPr lvl="3">
              <a:defRPr sz="1800"/>
            </a:pPr>
            <a:r>
              <a:rPr sz="600"/>
              <a:t>Body Level Four</a:t>
            </a:r>
          </a:p>
          <a:p>
            <a:pPr lvl="4">
              <a:defRPr sz="1800"/>
            </a:pPr>
            <a:r>
              <a:rPr sz="6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868638040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744729" y="179682"/>
            <a:ext cx="7654543" cy="741978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212830"/>
                </a:solidFill>
              </a:rPr>
              <a:t>Title Text</a:t>
            </a:r>
          </a:p>
        </p:txBody>
      </p:sp>
      <p:sp>
        <p:nvSpPr>
          <p:cNvPr id="117" name="Shape 11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00"/>
              <a:t>Body Level One</a:t>
            </a:r>
          </a:p>
          <a:p>
            <a:pPr lvl="1">
              <a:defRPr sz="1800"/>
            </a:pPr>
            <a:r>
              <a:rPr sz="600"/>
              <a:t>Body Level Two</a:t>
            </a:r>
          </a:p>
          <a:p>
            <a:pPr lvl="2">
              <a:defRPr sz="1800"/>
            </a:pPr>
            <a:r>
              <a:rPr sz="600"/>
              <a:t>Body Level Three</a:t>
            </a:r>
          </a:p>
          <a:p>
            <a:pPr lvl="3">
              <a:defRPr sz="1800"/>
            </a:pPr>
            <a:r>
              <a:rPr sz="600"/>
              <a:t>Body Level Four</a:t>
            </a:r>
          </a:p>
          <a:p>
            <a:pPr lvl="4">
              <a:defRPr sz="1800"/>
            </a:pPr>
            <a:r>
              <a:rPr sz="600"/>
              <a:t>Body Level Five</a:t>
            </a:r>
          </a:p>
        </p:txBody>
      </p:sp>
      <p:sp>
        <p:nvSpPr>
          <p:cNvPr id="118" name="Shape 118"/>
          <p:cNvSpPr>
            <a:spLocks noGrp="1"/>
          </p:cNvSpPr>
          <p:nvPr>
            <p:ph type="sldNum" sz="quarter" idx="2"/>
          </p:nvPr>
        </p:nvSpPr>
        <p:spPr>
          <a:xfrm>
            <a:off x="8639007" y="6578600"/>
            <a:ext cx="139430" cy="203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grpSp>
        <p:nvGrpSpPr>
          <p:cNvPr id="121" name="Group 121">
            <a:hlinkClick r:id="" action="ppaction://hlinkshowjump?jump=previousslide"/>
          </p:cNvPr>
          <p:cNvGrpSpPr/>
          <p:nvPr/>
        </p:nvGrpSpPr>
        <p:grpSpPr>
          <a:xfrm>
            <a:off x="8488688" y="6575220"/>
            <a:ext cx="109845" cy="146460"/>
            <a:chOff x="0" y="0"/>
            <a:chExt cx="292918" cy="292918"/>
          </a:xfrm>
        </p:grpSpPr>
        <p:sp>
          <p:nvSpPr>
            <p:cNvPr id="119" name="Shape 119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120" name="Shape 120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124" name="Group 124">
            <a:hlinkClick r:id="" action="ppaction://hlinkshowjump?jump=nextslide"/>
          </p:cNvPr>
          <p:cNvGrpSpPr/>
          <p:nvPr/>
        </p:nvGrpSpPr>
        <p:grpSpPr>
          <a:xfrm flipH="1">
            <a:off x="8807776" y="6575220"/>
            <a:ext cx="109845" cy="146460"/>
            <a:chOff x="0" y="0"/>
            <a:chExt cx="292918" cy="292918"/>
          </a:xfrm>
        </p:grpSpPr>
        <p:sp>
          <p:nvSpPr>
            <p:cNvPr id="122" name="Shape 122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123" name="Shape 123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132" name="Group 132"/>
          <p:cNvGrpSpPr/>
          <p:nvPr/>
        </p:nvGrpSpPr>
        <p:grpSpPr>
          <a:xfrm>
            <a:off x="206257" y="6579295"/>
            <a:ext cx="652434" cy="198656"/>
            <a:chOff x="0" y="0"/>
            <a:chExt cx="1739821" cy="397311"/>
          </a:xfrm>
        </p:grpSpPr>
        <p:grpSp>
          <p:nvGrpSpPr>
            <p:cNvPr id="127" name="Group 127"/>
            <p:cNvGrpSpPr/>
            <p:nvPr/>
          </p:nvGrpSpPr>
          <p:grpSpPr>
            <a:xfrm>
              <a:off x="0" y="16976"/>
              <a:ext cx="378730" cy="275796"/>
              <a:chOff x="0" y="0"/>
              <a:chExt cx="378729" cy="275794"/>
            </a:xfrm>
          </p:grpSpPr>
          <p:sp>
            <p:nvSpPr>
              <p:cNvPr id="125" name="Shape 125"/>
              <p:cNvSpPr/>
              <p:nvPr/>
            </p:nvSpPr>
            <p:spPr>
              <a:xfrm>
                <a:off x="105200" y="0"/>
                <a:ext cx="273530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7316"/>
                    </a:moveTo>
                    <a:cubicBezTo>
                      <a:pt x="21600" y="19682"/>
                      <a:pt x="20404" y="21600"/>
                      <a:pt x="18928" y="21600"/>
                    </a:cubicBezTo>
                    <a:cubicBezTo>
                      <a:pt x="17453" y="21600"/>
                      <a:pt x="16257" y="19682"/>
                      <a:pt x="16257" y="17316"/>
                    </a:cubicBezTo>
                    <a:cubicBezTo>
                      <a:pt x="16257" y="12492"/>
                      <a:pt x="13809" y="8567"/>
                      <a:pt x="10800" y="8567"/>
                    </a:cubicBezTo>
                    <a:cubicBezTo>
                      <a:pt x="7791" y="8567"/>
                      <a:pt x="5343" y="12492"/>
                      <a:pt x="5343" y="17316"/>
                    </a:cubicBezTo>
                    <a:cubicBezTo>
                      <a:pt x="5343" y="19682"/>
                      <a:pt x="4147" y="21600"/>
                      <a:pt x="2672" y="21600"/>
                    </a:cubicBezTo>
                    <a:cubicBezTo>
                      <a:pt x="1197" y="21600"/>
                      <a:pt x="0" y="19682"/>
                      <a:pt x="0" y="17316"/>
                    </a:cubicBezTo>
                    <a:cubicBezTo>
                      <a:pt x="0" y="12691"/>
                      <a:pt x="1123" y="8343"/>
                      <a:pt x="3163" y="5072"/>
                    </a:cubicBezTo>
                    <a:cubicBezTo>
                      <a:pt x="5204" y="1801"/>
                      <a:pt x="7915" y="0"/>
                      <a:pt x="10800" y="0"/>
                    </a:cubicBezTo>
                    <a:cubicBezTo>
                      <a:pt x="13685" y="0"/>
                      <a:pt x="16397" y="1801"/>
                      <a:pt x="18437" y="5072"/>
                    </a:cubicBezTo>
                    <a:cubicBezTo>
                      <a:pt x="20477" y="8343"/>
                      <a:pt x="21600" y="12691"/>
                      <a:pt x="21600" y="17316"/>
                    </a:cubicBezTo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26" name="Shape 126"/>
              <p:cNvSpPr/>
              <p:nvPr/>
            </p:nvSpPr>
            <p:spPr>
              <a:xfrm>
                <a:off x="0" y="105200"/>
                <a:ext cx="273528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003" y="6600"/>
                    </a:moveTo>
                    <a:cubicBezTo>
                      <a:pt x="17003" y="3730"/>
                      <a:pt x="18459" y="1393"/>
                      <a:pt x="20250" y="1393"/>
                    </a:cubicBezTo>
                    <a:cubicBezTo>
                      <a:pt x="20499" y="1393"/>
                      <a:pt x="20740" y="1442"/>
                      <a:pt x="20972" y="1527"/>
                    </a:cubicBezTo>
                    <a:cubicBezTo>
                      <a:pt x="20482" y="594"/>
                      <a:pt x="19749" y="0"/>
                      <a:pt x="18928" y="0"/>
                    </a:cubicBezTo>
                    <a:cubicBezTo>
                      <a:pt x="17453" y="0"/>
                      <a:pt x="16257" y="1918"/>
                      <a:pt x="16257" y="4284"/>
                    </a:cubicBezTo>
                    <a:cubicBezTo>
                      <a:pt x="16257" y="6254"/>
                      <a:pt x="15844" y="8067"/>
                      <a:pt x="15156" y="9532"/>
                    </a:cubicBezTo>
                    <a:cubicBezTo>
                      <a:pt x="16156" y="9547"/>
                      <a:pt x="16966" y="10855"/>
                      <a:pt x="16966" y="12461"/>
                    </a:cubicBezTo>
                    <a:cubicBezTo>
                      <a:pt x="16966" y="14077"/>
                      <a:pt x="16146" y="15392"/>
                      <a:pt x="15138" y="15392"/>
                    </a:cubicBezTo>
                    <a:cubicBezTo>
                      <a:pt x="14130" y="15392"/>
                      <a:pt x="13310" y="14077"/>
                      <a:pt x="13310" y="12461"/>
                    </a:cubicBezTo>
                    <a:cubicBezTo>
                      <a:pt x="13310" y="12313"/>
                      <a:pt x="13319" y="12169"/>
                      <a:pt x="13333" y="12027"/>
                    </a:cubicBezTo>
                    <a:cubicBezTo>
                      <a:pt x="12575" y="12667"/>
                      <a:pt x="11714" y="13033"/>
                      <a:pt x="10800" y="13033"/>
                    </a:cubicBezTo>
                    <a:cubicBezTo>
                      <a:pt x="9907" y="13033"/>
                      <a:pt x="9065" y="12681"/>
                      <a:pt x="8321" y="12068"/>
                    </a:cubicBezTo>
                    <a:cubicBezTo>
                      <a:pt x="8331" y="12197"/>
                      <a:pt x="8339" y="12327"/>
                      <a:pt x="8339" y="12461"/>
                    </a:cubicBezTo>
                    <a:cubicBezTo>
                      <a:pt x="8339" y="14077"/>
                      <a:pt x="7519" y="15392"/>
                      <a:pt x="6511" y="15392"/>
                    </a:cubicBezTo>
                    <a:cubicBezTo>
                      <a:pt x="5503" y="15392"/>
                      <a:pt x="4683" y="14077"/>
                      <a:pt x="4683" y="12461"/>
                    </a:cubicBezTo>
                    <a:cubicBezTo>
                      <a:pt x="4683" y="10880"/>
                      <a:pt x="5468" y="9591"/>
                      <a:pt x="6446" y="9535"/>
                    </a:cubicBezTo>
                    <a:cubicBezTo>
                      <a:pt x="5757" y="8071"/>
                      <a:pt x="5343" y="6255"/>
                      <a:pt x="5343" y="4284"/>
                    </a:cubicBezTo>
                    <a:cubicBezTo>
                      <a:pt x="5343" y="1918"/>
                      <a:pt x="4147" y="0"/>
                      <a:pt x="2671" y="0"/>
                    </a:cubicBezTo>
                    <a:cubicBezTo>
                      <a:pt x="1843" y="0"/>
                      <a:pt x="1103" y="605"/>
                      <a:pt x="613" y="1554"/>
                    </a:cubicBezTo>
                    <a:cubicBezTo>
                      <a:pt x="865" y="1453"/>
                      <a:pt x="1127" y="1393"/>
                      <a:pt x="1399" y="1393"/>
                    </a:cubicBezTo>
                    <a:cubicBezTo>
                      <a:pt x="3190" y="1393"/>
                      <a:pt x="4646" y="3730"/>
                      <a:pt x="4646" y="6600"/>
                    </a:cubicBezTo>
                    <a:cubicBezTo>
                      <a:pt x="4646" y="9472"/>
                      <a:pt x="3190" y="11808"/>
                      <a:pt x="1399" y="11808"/>
                    </a:cubicBezTo>
                    <a:cubicBezTo>
                      <a:pt x="1284" y="11808"/>
                      <a:pt x="1171" y="11799"/>
                      <a:pt x="1060" y="11780"/>
                    </a:cubicBezTo>
                    <a:cubicBezTo>
                      <a:pt x="1581" y="13519"/>
                      <a:pt x="2287" y="15123"/>
                      <a:pt x="3163" y="16528"/>
                    </a:cubicBezTo>
                    <a:cubicBezTo>
                      <a:pt x="4357" y="18443"/>
                      <a:pt x="5783" y="19849"/>
                      <a:pt x="7337" y="20690"/>
                    </a:cubicBezTo>
                    <a:cubicBezTo>
                      <a:pt x="7583" y="17880"/>
                      <a:pt x="9088" y="15708"/>
                      <a:pt x="10908" y="15708"/>
                    </a:cubicBezTo>
                    <a:cubicBezTo>
                      <a:pt x="12703" y="15708"/>
                      <a:pt x="14192" y="17823"/>
                      <a:pt x="14467" y="20580"/>
                    </a:cubicBezTo>
                    <a:cubicBezTo>
                      <a:pt x="15943" y="19728"/>
                      <a:pt x="17295" y="18359"/>
                      <a:pt x="18437" y="16528"/>
                    </a:cubicBezTo>
                    <a:cubicBezTo>
                      <a:pt x="19312" y="15125"/>
                      <a:pt x="20017" y="13522"/>
                      <a:pt x="20539" y="11785"/>
                    </a:cubicBezTo>
                    <a:cubicBezTo>
                      <a:pt x="20444" y="11799"/>
                      <a:pt x="20348" y="11808"/>
                      <a:pt x="20250" y="11808"/>
                    </a:cubicBezTo>
                    <a:cubicBezTo>
                      <a:pt x="18459" y="11808"/>
                      <a:pt x="17003" y="9472"/>
                      <a:pt x="17003" y="6600"/>
                    </a:cubicBezTo>
                    <a:close/>
                    <a:moveTo>
                      <a:pt x="21563" y="3598"/>
                    </a:moveTo>
                    <a:cubicBezTo>
                      <a:pt x="21191" y="3178"/>
                      <a:pt x="20738" y="2930"/>
                      <a:pt x="20250" y="2930"/>
                    </a:cubicBezTo>
                    <a:cubicBezTo>
                      <a:pt x="18988" y="2930"/>
                      <a:pt x="17961" y="4577"/>
                      <a:pt x="17961" y="6600"/>
                    </a:cubicBezTo>
                    <a:cubicBezTo>
                      <a:pt x="17961" y="8625"/>
                      <a:pt x="18988" y="10271"/>
                      <a:pt x="20250" y="10271"/>
                    </a:cubicBezTo>
                    <a:cubicBezTo>
                      <a:pt x="20507" y="10271"/>
                      <a:pt x="20753" y="10200"/>
                      <a:pt x="20983" y="10075"/>
                    </a:cubicBezTo>
                    <a:cubicBezTo>
                      <a:pt x="21388" y="8239"/>
                      <a:pt x="21600" y="6288"/>
                      <a:pt x="21600" y="4284"/>
                    </a:cubicBezTo>
                    <a:cubicBezTo>
                      <a:pt x="21600" y="4049"/>
                      <a:pt x="21585" y="3822"/>
                      <a:pt x="21563" y="3598"/>
                    </a:cubicBezTo>
                    <a:close/>
                    <a:moveTo>
                      <a:pt x="3688" y="6600"/>
                    </a:moveTo>
                    <a:cubicBezTo>
                      <a:pt x="3688" y="4577"/>
                      <a:pt x="2661" y="2930"/>
                      <a:pt x="1399" y="2930"/>
                    </a:cubicBezTo>
                    <a:cubicBezTo>
                      <a:pt x="886" y="2930"/>
                      <a:pt x="413" y="3205"/>
                      <a:pt x="31" y="3664"/>
                    </a:cubicBezTo>
                    <a:cubicBezTo>
                      <a:pt x="13" y="3867"/>
                      <a:pt x="0" y="4073"/>
                      <a:pt x="0" y="4284"/>
                    </a:cubicBezTo>
                    <a:cubicBezTo>
                      <a:pt x="0" y="6276"/>
                      <a:pt x="210" y="8216"/>
                      <a:pt x="610" y="10042"/>
                    </a:cubicBezTo>
                    <a:cubicBezTo>
                      <a:pt x="856" y="10188"/>
                      <a:pt x="1121" y="10271"/>
                      <a:pt x="1399" y="10271"/>
                    </a:cubicBezTo>
                    <a:cubicBezTo>
                      <a:pt x="2661" y="10271"/>
                      <a:pt x="3688" y="8625"/>
                      <a:pt x="3688" y="6600"/>
                    </a:cubicBezTo>
                    <a:close/>
                    <a:moveTo>
                      <a:pt x="5642" y="12461"/>
                    </a:moveTo>
                    <a:cubicBezTo>
                      <a:pt x="5642" y="13229"/>
                      <a:pt x="6032" y="13855"/>
                      <a:pt x="6511" y="13855"/>
                    </a:cubicBezTo>
                    <a:cubicBezTo>
                      <a:pt x="6991" y="13855"/>
                      <a:pt x="7380" y="13229"/>
                      <a:pt x="7380" y="12461"/>
                    </a:cubicBezTo>
                    <a:cubicBezTo>
                      <a:pt x="7380" y="11693"/>
                      <a:pt x="6991" y="11067"/>
                      <a:pt x="6511" y="11067"/>
                    </a:cubicBezTo>
                    <a:cubicBezTo>
                      <a:pt x="6032" y="11067"/>
                      <a:pt x="5642" y="11693"/>
                      <a:pt x="5642" y="12461"/>
                    </a:cubicBezTo>
                    <a:close/>
                    <a:moveTo>
                      <a:pt x="15138" y="13855"/>
                    </a:moveTo>
                    <a:cubicBezTo>
                      <a:pt x="15617" y="13855"/>
                      <a:pt x="16007" y="13229"/>
                      <a:pt x="16007" y="12461"/>
                    </a:cubicBezTo>
                    <a:cubicBezTo>
                      <a:pt x="16007" y="11693"/>
                      <a:pt x="15617" y="11067"/>
                      <a:pt x="15138" y="11067"/>
                    </a:cubicBezTo>
                    <a:cubicBezTo>
                      <a:pt x="14659" y="11067"/>
                      <a:pt x="14269" y="11693"/>
                      <a:pt x="14269" y="12461"/>
                    </a:cubicBezTo>
                    <a:cubicBezTo>
                      <a:pt x="14269" y="13229"/>
                      <a:pt x="14659" y="13855"/>
                      <a:pt x="15138" y="13855"/>
                    </a:cubicBezTo>
                    <a:close/>
                    <a:moveTo>
                      <a:pt x="10908" y="17245"/>
                    </a:moveTo>
                    <a:cubicBezTo>
                      <a:pt x="9525" y="17245"/>
                      <a:pt x="8387" y="18952"/>
                      <a:pt x="8268" y="21121"/>
                    </a:cubicBezTo>
                    <a:cubicBezTo>
                      <a:pt x="9088" y="21435"/>
                      <a:pt x="9936" y="21600"/>
                      <a:pt x="10800" y="21600"/>
                    </a:cubicBezTo>
                    <a:cubicBezTo>
                      <a:pt x="11738" y="21600"/>
                      <a:pt x="12658" y="21406"/>
                      <a:pt x="13542" y="21036"/>
                    </a:cubicBezTo>
                    <a:cubicBezTo>
                      <a:pt x="13399" y="18908"/>
                      <a:pt x="12273" y="17245"/>
                      <a:pt x="10908" y="1724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131" name="Group 131"/>
            <p:cNvGrpSpPr/>
            <p:nvPr/>
          </p:nvGrpSpPr>
          <p:grpSpPr>
            <a:xfrm>
              <a:off x="451491" y="-1"/>
              <a:ext cx="1288331" cy="397313"/>
              <a:chOff x="0" y="0"/>
              <a:chExt cx="1288330" cy="397311"/>
            </a:xfrm>
          </p:grpSpPr>
          <p:sp>
            <p:nvSpPr>
              <p:cNvPr id="128" name="Shape 128"/>
              <p:cNvSpPr/>
              <p:nvPr/>
            </p:nvSpPr>
            <p:spPr>
              <a:xfrm>
                <a:off x="0" y="0"/>
                <a:ext cx="1288331" cy="267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09" y="0"/>
                    </a:moveTo>
                    <a:cubicBezTo>
                      <a:pt x="11534" y="0"/>
                      <a:pt x="11413" y="501"/>
                      <a:pt x="11413" y="1340"/>
                    </a:cubicBezTo>
                    <a:cubicBezTo>
                      <a:pt x="11413" y="2179"/>
                      <a:pt x="11534" y="2681"/>
                      <a:pt x="11709" y="2681"/>
                    </a:cubicBezTo>
                    <a:lnTo>
                      <a:pt x="12014" y="2681"/>
                    </a:lnTo>
                    <a:lnTo>
                      <a:pt x="12014" y="18319"/>
                    </a:lnTo>
                    <a:lnTo>
                      <a:pt x="11709" y="18319"/>
                    </a:lnTo>
                    <a:cubicBezTo>
                      <a:pt x="11534" y="18319"/>
                      <a:pt x="11413" y="18820"/>
                      <a:pt x="11413" y="19659"/>
                    </a:cubicBezTo>
                    <a:cubicBezTo>
                      <a:pt x="11413" y="20498"/>
                      <a:pt x="11534" y="21000"/>
                      <a:pt x="11709" y="21000"/>
                    </a:cubicBezTo>
                    <a:lnTo>
                      <a:pt x="12960" y="21000"/>
                    </a:lnTo>
                    <a:cubicBezTo>
                      <a:pt x="13134" y="21000"/>
                      <a:pt x="13256" y="20498"/>
                      <a:pt x="13256" y="19659"/>
                    </a:cubicBezTo>
                    <a:cubicBezTo>
                      <a:pt x="13256" y="18820"/>
                      <a:pt x="13134" y="18319"/>
                      <a:pt x="12960" y="18319"/>
                    </a:cubicBezTo>
                    <a:lnTo>
                      <a:pt x="12571" y="18319"/>
                    </a:lnTo>
                    <a:lnTo>
                      <a:pt x="12571" y="2681"/>
                    </a:lnTo>
                    <a:lnTo>
                      <a:pt x="13613" y="2681"/>
                    </a:lnTo>
                    <a:cubicBezTo>
                      <a:pt x="13871" y="2681"/>
                      <a:pt x="14055" y="3073"/>
                      <a:pt x="14179" y="3686"/>
                    </a:cubicBezTo>
                    <a:cubicBezTo>
                      <a:pt x="14303" y="4297"/>
                      <a:pt x="14368" y="5355"/>
                      <a:pt x="14368" y="6730"/>
                    </a:cubicBezTo>
                    <a:cubicBezTo>
                      <a:pt x="14368" y="8105"/>
                      <a:pt x="14303" y="9163"/>
                      <a:pt x="14179" y="9774"/>
                    </a:cubicBezTo>
                    <a:cubicBezTo>
                      <a:pt x="14055" y="10387"/>
                      <a:pt x="13871" y="10723"/>
                      <a:pt x="13613" y="10723"/>
                    </a:cubicBezTo>
                    <a:lnTo>
                      <a:pt x="13123" y="10723"/>
                    </a:lnTo>
                    <a:cubicBezTo>
                      <a:pt x="12948" y="10723"/>
                      <a:pt x="12826" y="11225"/>
                      <a:pt x="12826" y="12064"/>
                    </a:cubicBezTo>
                    <a:cubicBezTo>
                      <a:pt x="12826" y="12903"/>
                      <a:pt x="12948" y="13404"/>
                      <a:pt x="13123" y="13404"/>
                    </a:cubicBezTo>
                    <a:lnTo>
                      <a:pt x="13613" y="13404"/>
                    </a:lnTo>
                    <a:cubicBezTo>
                      <a:pt x="14043" y="13404"/>
                      <a:pt x="14378" y="12863"/>
                      <a:pt x="14612" y="11673"/>
                    </a:cubicBezTo>
                    <a:cubicBezTo>
                      <a:pt x="14842" y="10498"/>
                      <a:pt x="14960" y="8860"/>
                      <a:pt x="14960" y="6744"/>
                    </a:cubicBezTo>
                    <a:cubicBezTo>
                      <a:pt x="14960" y="4628"/>
                      <a:pt x="14842" y="2962"/>
                      <a:pt x="14612" y="1787"/>
                    </a:cubicBezTo>
                    <a:cubicBezTo>
                      <a:pt x="14378" y="597"/>
                      <a:pt x="14043" y="0"/>
                      <a:pt x="13613" y="0"/>
                    </a:cubicBezTo>
                    <a:lnTo>
                      <a:pt x="11709" y="0"/>
                    </a:lnTo>
                    <a:close/>
                    <a:moveTo>
                      <a:pt x="84" y="2052"/>
                    </a:moveTo>
                    <a:cubicBezTo>
                      <a:pt x="27" y="2052"/>
                      <a:pt x="0" y="2199"/>
                      <a:pt x="0" y="2471"/>
                    </a:cubicBezTo>
                    <a:cubicBezTo>
                      <a:pt x="0" y="2746"/>
                      <a:pt x="27" y="2876"/>
                      <a:pt x="84" y="2876"/>
                    </a:cubicBezTo>
                    <a:lnTo>
                      <a:pt x="482" y="2876"/>
                    </a:lnTo>
                    <a:cubicBezTo>
                      <a:pt x="539" y="2876"/>
                      <a:pt x="569" y="3009"/>
                      <a:pt x="569" y="3281"/>
                    </a:cubicBezTo>
                    <a:lnTo>
                      <a:pt x="569" y="19952"/>
                    </a:lnTo>
                    <a:cubicBezTo>
                      <a:pt x="569" y="20226"/>
                      <a:pt x="539" y="20357"/>
                      <a:pt x="482" y="20357"/>
                    </a:cubicBezTo>
                    <a:lnTo>
                      <a:pt x="84" y="20357"/>
                    </a:lnTo>
                    <a:cubicBezTo>
                      <a:pt x="27" y="20357"/>
                      <a:pt x="0" y="20490"/>
                      <a:pt x="0" y="20762"/>
                    </a:cubicBezTo>
                    <a:cubicBezTo>
                      <a:pt x="0" y="21036"/>
                      <a:pt x="27" y="21181"/>
                      <a:pt x="84" y="21181"/>
                    </a:cubicBezTo>
                    <a:lnTo>
                      <a:pt x="1335" y="21181"/>
                    </a:lnTo>
                    <a:cubicBezTo>
                      <a:pt x="1393" y="21181"/>
                      <a:pt x="1420" y="21036"/>
                      <a:pt x="1420" y="20762"/>
                    </a:cubicBezTo>
                    <a:cubicBezTo>
                      <a:pt x="1420" y="20490"/>
                      <a:pt x="1393" y="20357"/>
                      <a:pt x="1335" y="20357"/>
                    </a:cubicBezTo>
                    <a:lnTo>
                      <a:pt x="825" y="20357"/>
                    </a:lnTo>
                    <a:cubicBezTo>
                      <a:pt x="768" y="20357"/>
                      <a:pt x="737" y="20226"/>
                      <a:pt x="737" y="19952"/>
                    </a:cubicBezTo>
                    <a:lnTo>
                      <a:pt x="737" y="3965"/>
                    </a:lnTo>
                    <a:cubicBezTo>
                      <a:pt x="737" y="3820"/>
                      <a:pt x="744" y="3750"/>
                      <a:pt x="755" y="3742"/>
                    </a:cubicBezTo>
                    <a:cubicBezTo>
                      <a:pt x="766" y="3733"/>
                      <a:pt x="776" y="3753"/>
                      <a:pt x="784" y="3826"/>
                    </a:cubicBezTo>
                    <a:lnTo>
                      <a:pt x="2375" y="20762"/>
                    </a:lnTo>
                    <a:cubicBezTo>
                      <a:pt x="2401" y="21036"/>
                      <a:pt x="2443" y="21181"/>
                      <a:pt x="2500" y="21181"/>
                    </a:cubicBezTo>
                    <a:cubicBezTo>
                      <a:pt x="2557" y="21181"/>
                      <a:pt x="2598" y="21036"/>
                      <a:pt x="2625" y="20762"/>
                    </a:cubicBezTo>
                    <a:lnTo>
                      <a:pt x="4215" y="3826"/>
                    </a:lnTo>
                    <a:cubicBezTo>
                      <a:pt x="4223" y="3753"/>
                      <a:pt x="4233" y="3733"/>
                      <a:pt x="4245" y="3742"/>
                    </a:cubicBezTo>
                    <a:cubicBezTo>
                      <a:pt x="4256" y="3750"/>
                      <a:pt x="4259" y="3820"/>
                      <a:pt x="4259" y="3965"/>
                    </a:cubicBezTo>
                    <a:lnTo>
                      <a:pt x="4259" y="19952"/>
                    </a:lnTo>
                    <a:cubicBezTo>
                      <a:pt x="4259" y="20226"/>
                      <a:pt x="4231" y="20357"/>
                      <a:pt x="4175" y="20357"/>
                    </a:cubicBezTo>
                    <a:lnTo>
                      <a:pt x="3664" y="20357"/>
                    </a:lnTo>
                    <a:cubicBezTo>
                      <a:pt x="3607" y="20357"/>
                      <a:pt x="3580" y="20490"/>
                      <a:pt x="3580" y="20762"/>
                    </a:cubicBezTo>
                    <a:cubicBezTo>
                      <a:pt x="3580" y="21036"/>
                      <a:pt x="3607" y="21181"/>
                      <a:pt x="3664" y="21181"/>
                    </a:cubicBezTo>
                    <a:lnTo>
                      <a:pt x="4912" y="21181"/>
                    </a:lnTo>
                    <a:cubicBezTo>
                      <a:pt x="4969" y="21181"/>
                      <a:pt x="4999" y="21036"/>
                      <a:pt x="4999" y="20762"/>
                    </a:cubicBezTo>
                    <a:cubicBezTo>
                      <a:pt x="4999" y="20490"/>
                      <a:pt x="4969" y="20357"/>
                      <a:pt x="4912" y="20357"/>
                    </a:cubicBezTo>
                    <a:lnTo>
                      <a:pt x="4517" y="20357"/>
                    </a:lnTo>
                    <a:cubicBezTo>
                      <a:pt x="4460" y="20357"/>
                      <a:pt x="4430" y="20226"/>
                      <a:pt x="4430" y="19952"/>
                    </a:cubicBezTo>
                    <a:lnTo>
                      <a:pt x="4430" y="3281"/>
                    </a:lnTo>
                    <a:cubicBezTo>
                      <a:pt x="4430" y="3009"/>
                      <a:pt x="4460" y="2876"/>
                      <a:pt x="4517" y="2876"/>
                    </a:cubicBezTo>
                    <a:lnTo>
                      <a:pt x="4912" y="2876"/>
                    </a:lnTo>
                    <a:cubicBezTo>
                      <a:pt x="4969" y="2876"/>
                      <a:pt x="4999" y="2746"/>
                      <a:pt x="4999" y="2471"/>
                    </a:cubicBezTo>
                    <a:cubicBezTo>
                      <a:pt x="4999" y="2199"/>
                      <a:pt x="4969" y="2052"/>
                      <a:pt x="4912" y="2052"/>
                    </a:cubicBezTo>
                    <a:lnTo>
                      <a:pt x="4288" y="2052"/>
                    </a:lnTo>
                    <a:cubicBezTo>
                      <a:pt x="4246" y="2052"/>
                      <a:pt x="4216" y="2090"/>
                      <a:pt x="4195" y="2164"/>
                    </a:cubicBezTo>
                    <a:cubicBezTo>
                      <a:pt x="4174" y="2235"/>
                      <a:pt x="4157" y="2344"/>
                      <a:pt x="4146" y="2471"/>
                    </a:cubicBezTo>
                    <a:lnTo>
                      <a:pt x="2555" y="19408"/>
                    </a:lnTo>
                    <a:cubicBezTo>
                      <a:pt x="2517" y="19790"/>
                      <a:pt x="2479" y="19790"/>
                      <a:pt x="2442" y="19408"/>
                    </a:cubicBezTo>
                    <a:lnTo>
                      <a:pt x="851" y="2471"/>
                    </a:lnTo>
                    <a:cubicBezTo>
                      <a:pt x="839" y="2344"/>
                      <a:pt x="825" y="2235"/>
                      <a:pt x="804" y="2164"/>
                    </a:cubicBezTo>
                    <a:cubicBezTo>
                      <a:pt x="783" y="2090"/>
                      <a:pt x="753" y="2052"/>
                      <a:pt x="711" y="2052"/>
                    </a:cubicBezTo>
                    <a:lnTo>
                      <a:pt x="84" y="2052"/>
                    </a:lnTo>
                    <a:close/>
                    <a:moveTo>
                      <a:pt x="17277" y="5222"/>
                    </a:moveTo>
                    <a:cubicBezTo>
                      <a:pt x="17138" y="5222"/>
                      <a:pt x="17008" y="5330"/>
                      <a:pt x="16885" y="5557"/>
                    </a:cubicBezTo>
                    <a:cubicBezTo>
                      <a:pt x="16772" y="5765"/>
                      <a:pt x="16666" y="6030"/>
                      <a:pt x="16575" y="6325"/>
                    </a:cubicBezTo>
                    <a:cubicBezTo>
                      <a:pt x="16535" y="6450"/>
                      <a:pt x="16500" y="6511"/>
                      <a:pt x="16464" y="6646"/>
                    </a:cubicBezTo>
                    <a:cubicBezTo>
                      <a:pt x="16446" y="5920"/>
                      <a:pt x="16331" y="5362"/>
                      <a:pt x="16171" y="5362"/>
                    </a:cubicBezTo>
                    <a:lnTo>
                      <a:pt x="15602" y="5362"/>
                    </a:lnTo>
                    <a:cubicBezTo>
                      <a:pt x="15427" y="5362"/>
                      <a:pt x="15306" y="6087"/>
                      <a:pt x="15306" y="6925"/>
                    </a:cubicBezTo>
                    <a:cubicBezTo>
                      <a:pt x="15306" y="7764"/>
                      <a:pt x="15427" y="8489"/>
                      <a:pt x="15602" y="8489"/>
                    </a:cubicBezTo>
                    <a:lnTo>
                      <a:pt x="15915" y="8489"/>
                    </a:lnTo>
                    <a:lnTo>
                      <a:pt x="15915" y="18319"/>
                    </a:lnTo>
                    <a:lnTo>
                      <a:pt x="15602" y="18319"/>
                    </a:lnTo>
                    <a:cubicBezTo>
                      <a:pt x="15427" y="18319"/>
                      <a:pt x="15306" y="18820"/>
                      <a:pt x="15306" y="19659"/>
                    </a:cubicBezTo>
                    <a:cubicBezTo>
                      <a:pt x="15306" y="20498"/>
                      <a:pt x="15427" y="21000"/>
                      <a:pt x="15602" y="21000"/>
                    </a:cubicBezTo>
                    <a:lnTo>
                      <a:pt x="16795" y="21000"/>
                    </a:lnTo>
                    <a:cubicBezTo>
                      <a:pt x="16970" y="21000"/>
                      <a:pt x="17091" y="20498"/>
                      <a:pt x="17091" y="19659"/>
                    </a:cubicBezTo>
                    <a:cubicBezTo>
                      <a:pt x="17091" y="18820"/>
                      <a:pt x="16970" y="18319"/>
                      <a:pt x="16795" y="18319"/>
                    </a:cubicBezTo>
                    <a:lnTo>
                      <a:pt x="16473" y="18319"/>
                    </a:lnTo>
                    <a:lnTo>
                      <a:pt x="16473" y="11030"/>
                    </a:lnTo>
                    <a:cubicBezTo>
                      <a:pt x="16566" y="10507"/>
                      <a:pt x="16612" y="10028"/>
                      <a:pt x="16694" y="9592"/>
                    </a:cubicBezTo>
                    <a:cubicBezTo>
                      <a:pt x="16767" y="9192"/>
                      <a:pt x="16859" y="8819"/>
                      <a:pt x="16966" y="8489"/>
                    </a:cubicBezTo>
                    <a:cubicBezTo>
                      <a:pt x="17058" y="8210"/>
                      <a:pt x="17161" y="8070"/>
                      <a:pt x="17280" y="8070"/>
                    </a:cubicBezTo>
                    <a:cubicBezTo>
                      <a:pt x="17441" y="8070"/>
                      <a:pt x="17555" y="8252"/>
                      <a:pt x="17634" y="8615"/>
                    </a:cubicBezTo>
                    <a:cubicBezTo>
                      <a:pt x="17712" y="8970"/>
                      <a:pt x="17747" y="9386"/>
                      <a:pt x="17747" y="9927"/>
                    </a:cubicBezTo>
                    <a:cubicBezTo>
                      <a:pt x="17747" y="10766"/>
                      <a:pt x="17869" y="11352"/>
                      <a:pt x="18044" y="11352"/>
                    </a:cubicBezTo>
                    <a:cubicBezTo>
                      <a:pt x="18218" y="11352"/>
                      <a:pt x="18343" y="10766"/>
                      <a:pt x="18343" y="9927"/>
                    </a:cubicBezTo>
                    <a:cubicBezTo>
                      <a:pt x="18343" y="9289"/>
                      <a:pt x="18318" y="8677"/>
                      <a:pt x="18270" y="8112"/>
                    </a:cubicBezTo>
                    <a:cubicBezTo>
                      <a:pt x="18221" y="7535"/>
                      <a:pt x="18148" y="7015"/>
                      <a:pt x="18052" y="6576"/>
                    </a:cubicBezTo>
                    <a:cubicBezTo>
                      <a:pt x="17958" y="6147"/>
                      <a:pt x="17845" y="5808"/>
                      <a:pt x="17715" y="5571"/>
                    </a:cubicBezTo>
                    <a:cubicBezTo>
                      <a:pt x="17587" y="5335"/>
                      <a:pt x="17438" y="5222"/>
                      <a:pt x="17277" y="5222"/>
                    </a:cubicBezTo>
                    <a:close/>
                    <a:moveTo>
                      <a:pt x="19997" y="5362"/>
                    </a:moveTo>
                    <a:cubicBezTo>
                      <a:pt x="19767" y="5362"/>
                      <a:pt x="19548" y="5565"/>
                      <a:pt x="19350" y="5962"/>
                    </a:cubicBezTo>
                    <a:cubicBezTo>
                      <a:pt x="19151" y="6362"/>
                      <a:pt x="18980" y="6931"/>
                      <a:pt x="18839" y="7651"/>
                    </a:cubicBezTo>
                    <a:cubicBezTo>
                      <a:pt x="18699" y="8366"/>
                      <a:pt x="18589" y="9238"/>
                      <a:pt x="18511" y="10235"/>
                    </a:cubicBezTo>
                    <a:cubicBezTo>
                      <a:pt x="18434" y="11218"/>
                      <a:pt x="18395" y="12313"/>
                      <a:pt x="18395" y="13488"/>
                    </a:cubicBezTo>
                    <a:cubicBezTo>
                      <a:pt x="18395" y="14662"/>
                      <a:pt x="18434" y="15744"/>
                      <a:pt x="18511" y="16727"/>
                    </a:cubicBezTo>
                    <a:cubicBezTo>
                      <a:pt x="18589" y="17724"/>
                      <a:pt x="18699" y="18597"/>
                      <a:pt x="18839" y="19310"/>
                    </a:cubicBezTo>
                    <a:cubicBezTo>
                      <a:pt x="18980" y="20031"/>
                      <a:pt x="19150" y="20599"/>
                      <a:pt x="19350" y="21000"/>
                    </a:cubicBezTo>
                    <a:cubicBezTo>
                      <a:pt x="19547" y="21396"/>
                      <a:pt x="19765" y="21600"/>
                      <a:pt x="19997" y="21600"/>
                    </a:cubicBezTo>
                    <a:cubicBezTo>
                      <a:pt x="20229" y="21600"/>
                      <a:pt x="20448" y="21396"/>
                      <a:pt x="20645" y="21000"/>
                    </a:cubicBezTo>
                    <a:cubicBezTo>
                      <a:pt x="20845" y="20599"/>
                      <a:pt x="21016" y="20029"/>
                      <a:pt x="21156" y="19310"/>
                    </a:cubicBezTo>
                    <a:cubicBezTo>
                      <a:pt x="21296" y="18595"/>
                      <a:pt x="21406" y="17723"/>
                      <a:pt x="21484" y="16727"/>
                    </a:cubicBezTo>
                    <a:cubicBezTo>
                      <a:pt x="21561" y="15742"/>
                      <a:pt x="21600" y="14661"/>
                      <a:pt x="21600" y="13488"/>
                    </a:cubicBezTo>
                    <a:cubicBezTo>
                      <a:pt x="21600" y="12314"/>
                      <a:pt x="21561" y="11220"/>
                      <a:pt x="21484" y="10235"/>
                    </a:cubicBezTo>
                    <a:cubicBezTo>
                      <a:pt x="21406" y="9238"/>
                      <a:pt x="21296" y="8367"/>
                      <a:pt x="21156" y="7651"/>
                    </a:cubicBezTo>
                    <a:cubicBezTo>
                      <a:pt x="21015" y="6931"/>
                      <a:pt x="20844" y="6363"/>
                      <a:pt x="20645" y="5962"/>
                    </a:cubicBezTo>
                    <a:cubicBezTo>
                      <a:pt x="20447" y="5565"/>
                      <a:pt x="20228" y="5362"/>
                      <a:pt x="19997" y="5362"/>
                    </a:cubicBezTo>
                    <a:close/>
                    <a:moveTo>
                      <a:pt x="6312" y="7247"/>
                    </a:moveTo>
                    <a:cubicBezTo>
                      <a:pt x="6187" y="7247"/>
                      <a:pt x="6067" y="7329"/>
                      <a:pt x="5957" y="7484"/>
                    </a:cubicBezTo>
                    <a:cubicBezTo>
                      <a:pt x="5847" y="7638"/>
                      <a:pt x="5751" y="7829"/>
                      <a:pt x="5664" y="8056"/>
                    </a:cubicBezTo>
                    <a:cubicBezTo>
                      <a:pt x="5577" y="8285"/>
                      <a:pt x="5498" y="8541"/>
                      <a:pt x="5432" y="8824"/>
                    </a:cubicBezTo>
                    <a:cubicBezTo>
                      <a:pt x="5365" y="9106"/>
                      <a:pt x="5314" y="9365"/>
                      <a:pt x="5272" y="9620"/>
                    </a:cubicBezTo>
                    <a:cubicBezTo>
                      <a:pt x="5238" y="9838"/>
                      <a:pt x="5244" y="10029"/>
                      <a:pt x="5290" y="10193"/>
                    </a:cubicBezTo>
                    <a:cubicBezTo>
                      <a:pt x="5335" y="10356"/>
                      <a:pt x="5375" y="10327"/>
                      <a:pt x="5409" y="10109"/>
                    </a:cubicBezTo>
                    <a:cubicBezTo>
                      <a:pt x="5443" y="9891"/>
                      <a:pt x="5487" y="9663"/>
                      <a:pt x="5542" y="9425"/>
                    </a:cubicBezTo>
                    <a:cubicBezTo>
                      <a:pt x="5597" y="9190"/>
                      <a:pt x="5660" y="8983"/>
                      <a:pt x="5734" y="8782"/>
                    </a:cubicBezTo>
                    <a:cubicBezTo>
                      <a:pt x="5808" y="8583"/>
                      <a:pt x="5892" y="8404"/>
                      <a:pt x="5986" y="8266"/>
                    </a:cubicBezTo>
                    <a:cubicBezTo>
                      <a:pt x="6081" y="8129"/>
                      <a:pt x="6190" y="8070"/>
                      <a:pt x="6312" y="8070"/>
                    </a:cubicBezTo>
                    <a:cubicBezTo>
                      <a:pt x="6448" y="8070"/>
                      <a:pt x="6570" y="8159"/>
                      <a:pt x="6680" y="8350"/>
                    </a:cubicBezTo>
                    <a:cubicBezTo>
                      <a:pt x="6790" y="8540"/>
                      <a:pt x="6883" y="8807"/>
                      <a:pt x="6959" y="9145"/>
                    </a:cubicBezTo>
                    <a:cubicBezTo>
                      <a:pt x="7035" y="9481"/>
                      <a:pt x="7091" y="9871"/>
                      <a:pt x="7133" y="10318"/>
                    </a:cubicBezTo>
                    <a:cubicBezTo>
                      <a:pt x="7175" y="10766"/>
                      <a:pt x="7197" y="11247"/>
                      <a:pt x="7197" y="11756"/>
                    </a:cubicBezTo>
                    <a:lnTo>
                      <a:pt x="7197" y="16950"/>
                    </a:lnTo>
                    <a:cubicBezTo>
                      <a:pt x="7118" y="17642"/>
                      <a:pt x="7021" y="18263"/>
                      <a:pt x="6907" y="18807"/>
                    </a:cubicBezTo>
                    <a:cubicBezTo>
                      <a:pt x="6808" y="19282"/>
                      <a:pt x="6690" y="19705"/>
                      <a:pt x="6550" y="20078"/>
                    </a:cubicBezTo>
                    <a:cubicBezTo>
                      <a:pt x="6410" y="20451"/>
                      <a:pt x="6248" y="20637"/>
                      <a:pt x="6062" y="20637"/>
                    </a:cubicBezTo>
                    <a:cubicBezTo>
                      <a:pt x="5778" y="20637"/>
                      <a:pt x="5565" y="20296"/>
                      <a:pt x="5423" y="19631"/>
                    </a:cubicBezTo>
                    <a:cubicBezTo>
                      <a:pt x="5281" y="18966"/>
                      <a:pt x="5208" y="18115"/>
                      <a:pt x="5208" y="17076"/>
                    </a:cubicBezTo>
                    <a:cubicBezTo>
                      <a:pt x="5208" y="16567"/>
                      <a:pt x="5227" y="16102"/>
                      <a:pt x="5264" y="15666"/>
                    </a:cubicBezTo>
                    <a:cubicBezTo>
                      <a:pt x="5299" y="15230"/>
                      <a:pt x="5355" y="14844"/>
                      <a:pt x="5435" y="14535"/>
                    </a:cubicBezTo>
                    <a:cubicBezTo>
                      <a:pt x="5514" y="14224"/>
                      <a:pt x="5615" y="13990"/>
                      <a:pt x="5737" y="13809"/>
                    </a:cubicBezTo>
                    <a:cubicBezTo>
                      <a:pt x="5858" y="13628"/>
                      <a:pt x="6005" y="13530"/>
                      <a:pt x="6175" y="13530"/>
                    </a:cubicBezTo>
                    <a:lnTo>
                      <a:pt x="6770" y="13530"/>
                    </a:lnTo>
                    <a:cubicBezTo>
                      <a:pt x="6827" y="13530"/>
                      <a:pt x="6857" y="13398"/>
                      <a:pt x="6857" y="13125"/>
                    </a:cubicBezTo>
                    <a:cubicBezTo>
                      <a:pt x="6857" y="12852"/>
                      <a:pt x="6827" y="12706"/>
                      <a:pt x="6770" y="12706"/>
                    </a:cubicBezTo>
                    <a:lnTo>
                      <a:pt x="6175" y="12706"/>
                    </a:lnTo>
                    <a:cubicBezTo>
                      <a:pt x="5990" y="12706"/>
                      <a:pt x="5825" y="12828"/>
                      <a:pt x="5685" y="13055"/>
                    </a:cubicBezTo>
                    <a:cubicBezTo>
                      <a:pt x="5544" y="13284"/>
                      <a:pt x="5427" y="13585"/>
                      <a:pt x="5330" y="13976"/>
                    </a:cubicBezTo>
                    <a:cubicBezTo>
                      <a:pt x="5234" y="14369"/>
                      <a:pt x="5162" y="14831"/>
                      <a:pt x="5113" y="15359"/>
                    </a:cubicBezTo>
                    <a:cubicBezTo>
                      <a:pt x="5063" y="15886"/>
                      <a:pt x="5037" y="16457"/>
                      <a:pt x="5037" y="17076"/>
                    </a:cubicBezTo>
                    <a:cubicBezTo>
                      <a:pt x="5037" y="17696"/>
                      <a:pt x="5059" y="18280"/>
                      <a:pt x="5101" y="18807"/>
                    </a:cubicBezTo>
                    <a:cubicBezTo>
                      <a:pt x="5143" y="19336"/>
                      <a:pt x="5204" y="19784"/>
                      <a:pt x="5290" y="20176"/>
                    </a:cubicBezTo>
                    <a:cubicBezTo>
                      <a:pt x="5375" y="20567"/>
                      <a:pt x="5483" y="20882"/>
                      <a:pt x="5612" y="21111"/>
                    </a:cubicBezTo>
                    <a:cubicBezTo>
                      <a:pt x="5741" y="21339"/>
                      <a:pt x="5892" y="21446"/>
                      <a:pt x="6062" y="21446"/>
                    </a:cubicBezTo>
                    <a:cubicBezTo>
                      <a:pt x="6198" y="21446"/>
                      <a:pt x="6322" y="21363"/>
                      <a:pt x="6434" y="21181"/>
                    </a:cubicBezTo>
                    <a:cubicBezTo>
                      <a:pt x="6545" y="21000"/>
                      <a:pt x="6646" y="20781"/>
                      <a:pt x="6735" y="20525"/>
                    </a:cubicBezTo>
                    <a:cubicBezTo>
                      <a:pt x="6824" y="20271"/>
                      <a:pt x="6899" y="19997"/>
                      <a:pt x="6962" y="19715"/>
                    </a:cubicBezTo>
                    <a:cubicBezTo>
                      <a:pt x="7024" y="19434"/>
                      <a:pt x="7073" y="19181"/>
                      <a:pt x="7107" y="18961"/>
                    </a:cubicBezTo>
                    <a:cubicBezTo>
                      <a:pt x="7122" y="18871"/>
                      <a:pt x="7134" y="18831"/>
                      <a:pt x="7145" y="18821"/>
                    </a:cubicBezTo>
                    <a:cubicBezTo>
                      <a:pt x="7156" y="18812"/>
                      <a:pt x="7166" y="18826"/>
                      <a:pt x="7174" y="18863"/>
                    </a:cubicBezTo>
                    <a:cubicBezTo>
                      <a:pt x="7181" y="18900"/>
                      <a:pt x="7187" y="18944"/>
                      <a:pt x="7191" y="19017"/>
                    </a:cubicBezTo>
                    <a:cubicBezTo>
                      <a:pt x="7195" y="19089"/>
                      <a:pt x="7197" y="19166"/>
                      <a:pt x="7197" y="19240"/>
                    </a:cubicBezTo>
                    <a:lnTo>
                      <a:pt x="7197" y="20762"/>
                    </a:lnTo>
                    <a:cubicBezTo>
                      <a:pt x="7197" y="21036"/>
                      <a:pt x="7224" y="21181"/>
                      <a:pt x="7281" y="21181"/>
                    </a:cubicBezTo>
                    <a:lnTo>
                      <a:pt x="7850" y="21181"/>
                    </a:lnTo>
                    <a:cubicBezTo>
                      <a:pt x="7907" y="21181"/>
                      <a:pt x="7935" y="21036"/>
                      <a:pt x="7935" y="20762"/>
                    </a:cubicBezTo>
                    <a:cubicBezTo>
                      <a:pt x="7935" y="20490"/>
                      <a:pt x="7907" y="20357"/>
                      <a:pt x="7850" y="20357"/>
                    </a:cubicBezTo>
                    <a:lnTo>
                      <a:pt x="7453" y="20357"/>
                    </a:lnTo>
                    <a:cubicBezTo>
                      <a:pt x="7396" y="20357"/>
                      <a:pt x="7368" y="20226"/>
                      <a:pt x="7368" y="19952"/>
                    </a:cubicBezTo>
                    <a:lnTo>
                      <a:pt x="7368" y="11756"/>
                    </a:lnTo>
                    <a:cubicBezTo>
                      <a:pt x="7368" y="11136"/>
                      <a:pt x="7342" y="10558"/>
                      <a:pt x="7293" y="10011"/>
                    </a:cubicBezTo>
                    <a:cubicBezTo>
                      <a:pt x="7244" y="9465"/>
                      <a:pt x="7175" y="8983"/>
                      <a:pt x="7084" y="8573"/>
                    </a:cubicBezTo>
                    <a:cubicBezTo>
                      <a:pt x="6993" y="8163"/>
                      <a:pt x="6881" y="7833"/>
                      <a:pt x="6750" y="7596"/>
                    </a:cubicBezTo>
                    <a:cubicBezTo>
                      <a:pt x="6619" y="7359"/>
                      <a:pt x="6475" y="7247"/>
                      <a:pt x="6312" y="7247"/>
                    </a:cubicBezTo>
                    <a:close/>
                    <a:moveTo>
                      <a:pt x="20055" y="8042"/>
                    </a:moveTo>
                    <a:cubicBezTo>
                      <a:pt x="20212" y="8042"/>
                      <a:pt x="20353" y="8172"/>
                      <a:pt x="20476" y="8419"/>
                    </a:cubicBezTo>
                    <a:cubicBezTo>
                      <a:pt x="20599" y="8666"/>
                      <a:pt x="20701" y="8997"/>
                      <a:pt x="20787" y="9439"/>
                    </a:cubicBezTo>
                    <a:cubicBezTo>
                      <a:pt x="20873" y="9884"/>
                      <a:pt x="20942" y="10433"/>
                      <a:pt x="20990" y="11072"/>
                    </a:cubicBezTo>
                    <a:cubicBezTo>
                      <a:pt x="21040" y="11734"/>
                      <a:pt x="21066" y="12484"/>
                      <a:pt x="21066" y="13306"/>
                    </a:cubicBezTo>
                    <a:cubicBezTo>
                      <a:pt x="21066" y="14146"/>
                      <a:pt x="21040" y="14909"/>
                      <a:pt x="20990" y="15568"/>
                    </a:cubicBezTo>
                    <a:cubicBezTo>
                      <a:pt x="20942" y="16209"/>
                      <a:pt x="20873" y="16758"/>
                      <a:pt x="20787" y="17202"/>
                    </a:cubicBezTo>
                    <a:cubicBezTo>
                      <a:pt x="20702" y="17638"/>
                      <a:pt x="20599" y="17989"/>
                      <a:pt x="20479" y="18221"/>
                    </a:cubicBezTo>
                    <a:cubicBezTo>
                      <a:pt x="20356" y="18462"/>
                      <a:pt x="20213" y="18584"/>
                      <a:pt x="20055" y="18584"/>
                    </a:cubicBezTo>
                    <a:cubicBezTo>
                      <a:pt x="19898" y="18584"/>
                      <a:pt x="19755" y="18462"/>
                      <a:pt x="19632" y="18221"/>
                    </a:cubicBezTo>
                    <a:cubicBezTo>
                      <a:pt x="19512" y="17989"/>
                      <a:pt x="19409" y="17650"/>
                      <a:pt x="19324" y="17216"/>
                    </a:cubicBezTo>
                    <a:cubicBezTo>
                      <a:pt x="19237" y="16765"/>
                      <a:pt x="19170" y="16221"/>
                      <a:pt x="19121" y="15568"/>
                    </a:cubicBezTo>
                    <a:cubicBezTo>
                      <a:pt x="19071" y="14913"/>
                      <a:pt x="19045" y="14151"/>
                      <a:pt x="19045" y="13306"/>
                    </a:cubicBezTo>
                    <a:cubicBezTo>
                      <a:pt x="19045" y="12479"/>
                      <a:pt x="19071" y="11729"/>
                      <a:pt x="19121" y="11072"/>
                    </a:cubicBezTo>
                    <a:cubicBezTo>
                      <a:pt x="19170" y="10429"/>
                      <a:pt x="19238" y="9881"/>
                      <a:pt x="19324" y="9439"/>
                    </a:cubicBezTo>
                    <a:cubicBezTo>
                      <a:pt x="19410" y="8995"/>
                      <a:pt x="19511" y="8667"/>
                      <a:pt x="19635" y="8419"/>
                    </a:cubicBezTo>
                    <a:cubicBezTo>
                      <a:pt x="19757" y="8172"/>
                      <a:pt x="19899" y="8042"/>
                      <a:pt x="20055" y="80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29" name="Shape 129"/>
              <p:cNvSpPr/>
              <p:nvPr/>
            </p:nvSpPr>
            <p:spPr>
              <a:xfrm>
                <a:off x="376801" y="88659"/>
                <a:ext cx="283710" cy="3086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60" extrusionOk="0">
                    <a:moveTo>
                      <a:pt x="21213" y="11458"/>
                    </a:moveTo>
                    <a:lnTo>
                      <a:pt x="19665" y="11458"/>
                    </a:lnTo>
                    <a:cubicBezTo>
                      <a:pt x="19526" y="11458"/>
                      <a:pt x="19407" y="11423"/>
                      <a:pt x="19303" y="11352"/>
                    </a:cubicBezTo>
                    <a:cubicBezTo>
                      <a:pt x="19200" y="11281"/>
                      <a:pt x="19106" y="11198"/>
                      <a:pt x="19020" y="11103"/>
                    </a:cubicBezTo>
                    <a:lnTo>
                      <a:pt x="15331" y="6393"/>
                    </a:lnTo>
                    <a:cubicBezTo>
                      <a:pt x="15227" y="6251"/>
                      <a:pt x="15227" y="6109"/>
                      <a:pt x="15331" y="5967"/>
                    </a:cubicBezTo>
                    <a:lnTo>
                      <a:pt x="18242" y="2078"/>
                    </a:lnTo>
                    <a:cubicBezTo>
                      <a:pt x="18311" y="1983"/>
                      <a:pt x="18401" y="1899"/>
                      <a:pt x="18513" y="1828"/>
                    </a:cubicBezTo>
                    <a:cubicBezTo>
                      <a:pt x="18530" y="1817"/>
                      <a:pt x="18584" y="1790"/>
                      <a:pt x="18658" y="1754"/>
                    </a:cubicBezTo>
                    <a:cubicBezTo>
                      <a:pt x="19600" y="1650"/>
                      <a:pt x="20445" y="1250"/>
                      <a:pt x="21072" y="657"/>
                    </a:cubicBezTo>
                    <a:cubicBezTo>
                      <a:pt x="21234" y="504"/>
                      <a:pt x="21230" y="258"/>
                      <a:pt x="21064" y="110"/>
                    </a:cubicBezTo>
                    <a:cubicBezTo>
                      <a:pt x="20896" y="-39"/>
                      <a:pt x="20630" y="-36"/>
                      <a:pt x="20467" y="118"/>
                    </a:cubicBezTo>
                    <a:cubicBezTo>
                      <a:pt x="19916" y="637"/>
                      <a:pt x="19162" y="966"/>
                      <a:pt x="18322" y="1002"/>
                    </a:cubicBezTo>
                    <a:lnTo>
                      <a:pt x="17812" y="990"/>
                    </a:lnTo>
                    <a:cubicBezTo>
                      <a:pt x="17055" y="913"/>
                      <a:pt x="16380" y="594"/>
                      <a:pt x="15873" y="117"/>
                    </a:cubicBezTo>
                    <a:cubicBezTo>
                      <a:pt x="15710" y="-37"/>
                      <a:pt x="15443" y="-40"/>
                      <a:pt x="15276" y="110"/>
                    </a:cubicBezTo>
                    <a:cubicBezTo>
                      <a:pt x="15109" y="259"/>
                      <a:pt x="15106" y="504"/>
                      <a:pt x="15269" y="657"/>
                    </a:cubicBezTo>
                    <a:lnTo>
                      <a:pt x="15268" y="657"/>
                    </a:lnTo>
                    <a:cubicBezTo>
                      <a:pt x="15838" y="1195"/>
                      <a:pt x="16587" y="1573"/>
                      <a:pt x="17425" y="1717"/>
                    </a:cubicBezTo>
                    <a:cubicBezTo>
                      <a:pt x="17428" y="1728"/>
                      <a:pt x="17435" y="1739"/>
                      <a:pt x="17437" y="1751"/>
                    </a:cubicBezTo>
                    <a:cubicBezTo>
                      <a:pt x="17459" y="1838"/>
                      <a:pt x="17430" y="1972"/>
                      <a:pt x="17345" y="2067"/>
                    </a:cubicBezTo>
                    <a:lnTo>
                      <a:pt x="14867" y="5352"/>
                    </a:lnTo>
                    <a:cubicBezTo>
                      <a:pt x="14746" y="5525"/>
                      <a:pt x="14626" y="5525"/>
                      <a:pt x="14506" y="5352"/>
                    </a:cubicBezTo>
                    <a:lnTo>
                      <a:pt x="11411" y="1400"/>
                    </a:lnTo>
                    <a:cubicBezTo>
                      <a:pt x="11324" y="1305"/>
                      <a:pt x="11310" y="1221"/>
                      <a:pt x="11372" y="1150"/>
                    </a:cubicBezTo>
                    <a:cubicBezTo>
                      <a:pt x="11431" y="1079"/>
                      <a:pt x="11530" y="1045"/>
                      <a:pt x="11668" y="1045"/>
                    </a:cubicBezTo>
                    <a:lnTo>
                      <a:pt x="13732" y="1045"/>
                    </a:lnTo>
                    <a:cubicBezTo>
                      <a:pt x="13989" y="1045"/>
                      <a:pt x="14119" y="926"/>
                      <a:pt x="14119" y="690"/>
                    </a:cubicBezTo>
                    <a:cubicBezTo>
                      <a:pt x="14119" y="453"/>
                      <a:pt x="13989" y="335"/>
                      <a:pt x="13732" y="335"/>
                    </a:cubicBezTo>
                    <a:lnTo>
                      <a:pt x="8315" y="335"/>
                    </a:lnTo>
                    <a:cubicBezTo>
                      <a:pt x="8056" y="335"/>
                      <a:pt x="7928" y="453"/>
                      <a:pt x="7928" y="690"/>
                    </a:cubicBezTo>
                    <a:cubicBezTo>
                      <a:pt x="7928" y="926"/>
                      <a:pt x="8056" y="1045"/>
                      <a:pt x="8315" y="1045"/>
                    </a:cubicBezTo>
                    <a:lnTo>
                      <a:pt x="9863" y="1045"/>
                    </a:lnTo>
                    <a:cubicBezTo>
                      <a:pt x="10000" y="1045"/>
                      <a:pt x="10124" y="1079"/>
                      <a:pt x="10237" y="1150"/>
                    </a:cubicBezTo>
                    <a:cubicBezTo>
                      <a:pt x="10348" y="1221"/>
                      <a:pt x="10438" y="1305"/>
                      <a:pt x="10508" y="1400"/>
                    </a:cubicBezTo>
                    <a:lnTo>
                      <a:pt x="14066" y="5967"/>
                    </a:lnTo>
                    <a:cubicBezTo>
                      <a:pt x="14170" y="6109"/>
                      <a:pt x="14170" y="6251"/>
                      <a:pt x="14066" y="6393"/>
                    </a:cubicBezTo>
                    <a:lnTo>
                      <a:pt x="2579" y="20495"/>
                    </a:lnTo>
                    <a:cubicBezTo>
                      <a:pt x="2492" y="20590"/>
                      <a:pt x="2399" y="20674"/>
                      <a:pt x="2295" y="20745"/>
                    </a:cubicBezTo>
                    <a:cubicBezTo>
                      <a:pt x="2192" y="20816"/>
                      <a:pt x="2072" y="20850"/>
                      <a:pt x="1935" y="20850"/>
                    </a:cubicBezTo>
                    <a:lnTo>
                      <a:pt x="387" y="20850"/>
                    </a:lnTo>
                    <a:cubicBezTo>
                      <a:pt x="128" y="20850"/>
                      <a:pt x="0" y="20969"/>
                      <a:pt x="0" y="21205"/>
                    </a:cubicBezTo>
                    <a:cubicBezTo>
                      <a:pt x="0" y="21442"/>
                      <a:pt x="128" y="21560"/>
                      <a:pt x="387" y="21560"/>
                    </a:cubicBezTo>
                    <a:lnTo>
                      <a:pt x="5803" y="21560"/>
                    </a:lnTo>
                    <a:cubicBezTo>
                      <a:pt x="6061" y="21560"/>
                      <a:pt x="6190" y="21442"/>
                      <a:pt x="6190" y="21205"/>
                    </a:cubicBezTo>
                    <a:cubicBezTo>
                      <a:pt x="6190" y="20969"/>
                      <a:pt x="6061" y="20850"/>
                      <a:pt x="5803" y="20850"/>
                    </a:cubicBezTo>
                    <a:lnTo>
                      <a:pt x="3740" y="20850"/>
                    </a:lnTo>
                    <a:cubicBezTo>
                      <a:pt x="3602" y="20850"/>
                      <a:pt x="3504" y="20816"/>
                      <a:pt x="3442" y="20745"/>
                    </a:cubicBezTo>
                    <a:cubicBezTo>
                      <a:pt x="3382" y="20674"/>
                      <a:pt x="3395" y="20590"/>
                      <a:pt x="3481" y="20495"/>
                    </a:cubicBezTo>
                    <a:lnTo>
                      <a:pt x="14506" y="6985"/>
                    </a:lnTo>
                    <a:cubicBezTo>
                      <a:pt x="14626" y="6827"/>
                      <a:pt x="14746" y="6827"/>
                      <a:pt x="14867" y="6985"/>
                    </a:cubicBezTo>
                    <a:lnTo>
                      <a:pt x="18117" y="11103"/>
                    </a:lnTo>
                    <a:cubicBezTo>
                      <a:pt x="18204" y="11198"/>
                      <a:pt x="18216" y="11281"/>
                      <a:pt x="18156" y="11352"/>
                    </a:cubicBezTo>
                    <a:cubicBezTo>
                      <a:pt x="18095" y="11423"/>
                      <a:pt x="17996" y="11458"/>
                      <a:pt x="17859" y="11458"/>
                    </a:cubicBezTo>
                    <a:lnTo>
                      <a:pt x="15795" y="11458"/>
                    </a:lnTo>
                    <a:cubicBezTo>
                      <a:pt x="15537" y="11458"/>
                      <a:pt x="15409" y="11577"/>
                      <a:pt x="15409" y="11813"/>
                    </a:cubicBezTo>
                    <a:cubicBezTo>
                      <a:pt x="15409" y="12050"/>
                      <a:pt x="15537" y="12167"/>
                      <a:pt x="15795" y="12167"/>
                    </a:cubicBezTo>
                    <a:lnTo>
                      <a:pt x="21213" y="12167"/>
                    </a:lnTo>
                    <a:cubicBezTo>
                      <a:pt x="21470" y="12167"/>
                      <a:pt x="21600" y="12050"/>
                      <a:pt x="21600" y="11813"/>
                    </a:cubicBezTo>
                    <a:cubicBezTo>
                      <a:pt x="21600" y="11577"/>
                      <a:pt x="21470" y="11458"/>
                      <a:pt x="21213" y="1145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30" name="Shape 130"/>
              <p:cNvSpPr/>
              <p:nvPr/>
            </p:nvSpPr>
            <p:spPr>
              <a:xfrm>
                <a:off x="592908" y="72035"/>
                <a:ext cx="44769" cy="20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802" y="11979"/>
                    </a:moveTo>
                    <a:cubicBezTo>
                      <a:pt x="15493" y="11979"/>
                      <a:pt x="14427" y="10116"/>
                      <a:pt x="14427" y="7815"/>
                    </a:cubicBezTo>
                    <a:cubicBezTo>
                      <a:pt x="14427" y="5520"/>
                      <a:pt x="15493" y="3657"/>
                      <a:pt x="16802" y="3657"/>
                    </a:cubicBezTo>
                    <a:cubicBezTo>
                      <a:pt x="18118" y="3657"/>
                      <a:pt x="19185" y="5520"/>
                      <a:pt x="19185" y="7815"/>
                    </a:cubicBezTo>
                    <a:cubicBezTo>
                      <a:pt x="19185" y="10116"/>
                      <a:pt x="18118" y="11979"/>
                      <a:pt x="16802" y="11979"/>
                    </a:cubicBezTo>
                    <a:close/>
                    <a:moveTo>
                      <a:pt x="10799" y="0"/>
                    </a:moveTo>
                    <a:cubicBezTo>
                      <a:pt x="4837" y="0"/>
                      <a:pt x="0" y="4833"/>
                      <a:pt x="0" y="10803"/>
                    </a:cubicBezTo>
                    <a:cubicBezTo>
                      <a:pt x="0" y="16767"/>
                      <a:pt x="4837" y="21600"/>
                      <a:pt x="10799" y="21600"/>
                    </a:cubicBezTo>
                    <a:cubicBezTo>
                      <a:pt x="16761" y="21600"/>
                      <a:pt x="21600" y="16767"/>
                      <a:pt x="21600" y="10803"/>
                    </a:cubicBezTo>
                    <a:cubicBezTo>
                      <a:pt x="21600" y="4833"/>
                      <a:pt x="16761" y="0"/>
                      <a:pt x="107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33609919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/>
          <p:nvPr/>
        </p:nvSpPr>
        <p:spPr>
          <a:xfrm>
            <a:off x="8660187" y="6540500"/>
            <a:ext cx="97069" cy="203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normAutofit/>
          </a:bodyPr>
          <a:lstStyle>
            <a:lvl1pPr>
              <a:defRPr sz="180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pPr algn="ctr" defTabSz="309563">
              <a:defRPr>
                <a:solidFill>
                  <a:srgbClr val="000000"/>
                </a:solidFill>
              </a:defRPr>
            </a:pPr>
            <a:r>
              <a:rPr sz="675" kern="0"/>
              <a:t>￼</a:t>
            </a:r>
          </a:p>
        </p:txBody>
      </p:sp>
      <p:sp>
        <p:nvSpPr>
          <p:cNvPr id="135" name="Shape 135"/>
          <p:cNvSpPr>
            <a:spLocks noGrp="1"/>
          </p:cNvSpPr>
          <p:nvPr>
            <p:ph type="title"/>
          </p:nvPr>
        </p:nvSpPr>
        <p:spPr>
          <a:xfrm>
            <a:off x="744729" y="2188667"/>
            <a:ext cx="7654543" cy="741978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212830"/>
                </a:solidFill>
              </a:rPr>
              <a:t>Title Text</a:t>
            </a:r>
          </a:p>
        </p:txBody>
      </p:sp>
      <p:sp>
        <p:nvSpPr>
          <p:cNvPr id="136" name="Shape 136"/>
          <p:cNvSpPr>
            <a:spLocks noGrp="1"/>
          </p:cNvSpPr>
          <p:nvPr>
            <p:ph type="body" idx="1"/>
          </p:nvPr>
        </p:nvSpPr>
        <p:spPr>
          <a:xfrm>
            <a:off x="1432799" y="2829139"/>
            <a:ext cx="6278404" cy="793751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00"/>
              <a:t>Body Level One</a:t>
            </a:r>
          </a:p>
          <a:p>
            <a:pPr lvl="1">
              <a:defRPr sz="1800"/>
            </a:pPr>
            <a:r>
              <a:rPr sz="600"/>
              <a:t>Body Level Two</a:t>
            </a:r>
          </a:p>
          <a:p>
            <a:pPr lvl="2">
              <a:defRPr sz="1800"/>
            </a:pPr>
            <a:r>
              <a:rPr sz="600"/>
              <a:t>Body Level Three</a:t>
            </a:r>
          </a:p>
          <a:p>
            <a:pPr lvl="3">
              <a:defRPr sz="1800"/>
            </a:pPr>
            <a:r>
              <a:rPr sz="600"/>
              <a:t>Body Level Four</a:t>
            </a:r>
          </a:p>
          <a:p>
            <a:pPr lvl="4">
              <a:defRPr sz="1800"/>
            </a:pPr>
            <a:r>
              <a:rPr sz="600"/>
              <a:t>Body Level Five</a:t>
            </a:r>
          </a:p>
        </p:txBody>
      </p:sp>
      <p:grpSp>
        <p:nvGrpSpPr>
          <p:cNvPr id="139" name="Group 139">
            <a:hlinkClick r:id="" action="ppaction://hlinkshowjump?jump=previousslide"/>
          </p:cNvPr>
          <p:cNvGrpSpPr/>
          <p:nvPr/>
        </p:nvGrpSpPr>
        <p:grpSpPr>
          <a:xfrm>
            <a:off x="8488688" y="6575220"/>
            <a:ext cx="109845" cy="146460"/>
            <a:chOff x="0" y="0"/>
            <a:chExt cx="292918" cy="292918"/>
          </a:xfrm>
        </p:grpSpPr>
        <p:sp>
          <p:nvSpPr>
            <p:cNvPr id="137" name="Shape 137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222B31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138" name="Shape 138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22B3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142" name="Group 142">
            <a:hlinkClick r:id="" action="ppaction://hlinkshowjump?jump=nextslide"/>
          </p:cNvPr>
          <p:cNvGrpSpPr/>
          <p:nvPr/>
        </p:nvGrpSpPr>
        <p:grpSpPr>
          <a:xfrm flipH="1">
            <a:off x="8807776" y="6575220"/>
            <a:ext cx="109845" cy="146460"/>
            <a:chOff x="0" y="0"/>
            <a:chExt cx="292918" cy="292918"/>
          </a:xfrm>
        </p:grpSpPr>
        <p:sp>
          <p:nvSpPr>
            <p:cNvPr id="140" name="Shape 140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222B31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141" name="Shape 141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22B3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sp>
        <p:nvSpPr>
          <p:cNvPr id="143" name="Shape 143"/>
          <p:cNvSpPr>
            <a:spLocks noGrp="1"/>
          </p:cNvSpPr>
          <p:nvPr>
            <p:ph type="sldNum" sz="quarter" idx="2"/>
          </p:nvPr>
        </p:nvSpPr>
        <p:spPr>
          <a:xfrm>
            <a:off x="8639007" y="6578600"/>
            <a:ext cx="139430" cy="2032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grpSp>
        <p:nvGrpSpPr>
          <p:cNvPr id="151" name="Group 151"/>
          <p:cNvGrpSpPr/>
          <p:nvPr/>
        </p:nvGrpSpPr>
        <p:grpSpPr>
          <a:xfrm>
            <a:off x="206257" y="6579295"/>
            <a:ext cx="652434" cy="198656"/>
            <a:chOff x="0" y="0"/>
            <a:chExt cx="1739821" cy="397311"/>
          </a:xfrm>
        </p:grpSpPr>
        <p:grpSp>
          <p:nvGrpSpPr>
            <p:cNvPr id="146" name="Group 146"/>
            <p:cNvGrpSpPr/>
            <p:nvPr/>
          </p:nvGrpSpPr>
          <p:grpSpPr>
            <a:xfrm>
              <a:off x="0" y="16976"/>
              <a:ext cx="378730" cy="275796"/>
              <a:chOff x="0" y="0"/>
              <a:chExt cx="378729" cy="275794"/>
            </a:xfrm>
          </p:grpSpPr>
          <p:sp>
            <p:nvSpPr>
              <p:cNvPr id="144" name="Shape 144"/>
              <p:cNvSpPr/>
              <p:nvPr/>
            </p:nvSpPr>
            <p:spPr>
              <a:xfrm>
                <a:off x="105200" y="0"/>
                <a:ext cx="273530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7316"/>
                    </a:moveTo>
                    <a:cubicBezTo>
                      <a:pt x="21600" y="19682"/>
                      <a:pt x="20404" y="21600"/>
                      <a:pt x="18928" y="21600"/>
                    </a:cubicBezTo>
                    <a:cubicBezTo>
                      <a:pt x="17453" y="21600"/>
                      <a:pt x="16257" y="19682"/>
                      <a:pt x="16257" y="17316"/>
                    </a:cubicBezTo>
                    <a:cubicBezTo>
                      <a:pt x="16257" y="12492"/>
                      <a:pt x="13809" y="8567"/>
                      <a:pt x="10800" y="8567"/>
                    </a:cubicBezTo>
                    <a:cubicBezTo>
                      <a:pt x="7791" y="8567"/>
                      <a:pt x="5343" y="12492"/>
                      <a:pt x="5343" y="17316"/>
                    </a:cubicBezTo>
                    <a:cubicBezTo>
                      <a:pt x="5343" y="19682"/>
                      <a:pt x="4147" y="21600"/>
                      <a:pt x="2672" y="21600"/>
                    </a:cubicBezTo>
                    <a:cubicBezTo>
                      <a:pt x="1197" y="21600"/>
                      <a:pt x="0" y="19682"/>
                      <a:pt x="0" y="17316"/>
                    </a:cubicBezTo>
                    <a:cubicBezTo>
                      <a:pt x="0" y="12691"/>
                      <a:pt x="1123" y="8343"/>
                      <a:pt x="3163" y="5072"/>
                    </a:cubicBezTo>
                    <a:cubicBezTo>
                      <a:pt x="5204" y="1801"/>
                      <a:pt x="7915" y="0"/>
                      <a:pt x="10800" y="0"/>
                    </a:cubicBezTo>
                    <a:cubicBezTo>
                      <a:pt x="13685" y="0"/>
                      <a:pt x="16397" y="1801"/>
                      <a:pt x="18437" y="5072"/>
                    </a:cubicBezTo>
                    <a:cubicBezTo>
                      <a:pt x="20477" y="8343"/>
                      <a:pt x="21600" y="12691"/>
                      <a:pt x="21600" y="17316"/>
                    </a:cubicBezTo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45" name="Shape 145"/>
              <p:cNvSpPr/>
              <p:nvPr/>
            </p:nvSpPr>
            <p:spPr>
              <a:xfrm>
                <a:off x="0" y="105200"/>
                <a:ext cx="273528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003" y="6600"/>
                    </a:moveTo>
                    <a:cubicBezTo>
                      <a:pt x="17003" y="3730"/>
                      <a:pt x="18459" y="1393"/>
                      <a:pt x="20250" y="1393"/>
                    </a:cubicBezTo>
                    <a:cubicBezTo>
                      <a:pt x="20499" y="1393"/>
                      <a:pt x="20740" y="1442"/>
                      <a:pt x="20972" y="1527"/>
                    </a:cubicBezTo>
                    <a:cubicBezTo>
                      <a:pt x="20482" y="594"/>
                      <a:pt x="19749" y="0"/>
                      <a:pt x="18928" y="0"/>
                    </a:cubicBezTo>
                    <a:cubicBezTo>
                      <a:pt x="17453" y="0"/>
                      <a:pt x="16257" y="1918"/>
                      <a:pt x="16257" y="4284"/>
                    </a:cubicBezTo>
                    <a:cubicBezTo>
                      <a:pt x="16257" y="6254"/>
                      <a:pt x="15844" y="8067"/>
                      <a:pt x="15156" y="9532"/>
                    </a:cubicBezTo>
                    <a:cubicBezTo>
                      <a:pt x="16156" y="9547"/>
                      <a:pt x="16966" y="10855"/>
                      <a:pt x="16966" y="12461"/>
                    </a:cubicBezTo>
                    <a:cubicBezTo>
                      <a:pt x="16966" y="14077"/>
                      <a:pt x="16146" y="15392"/>
                      <a:pt x="15138" y="15392"/>
                    </a:cubicBezTo>
                    <a:cubicBezTo>
                      <a:pt x="14130" y="15392"/>
                      <a:pt x="13310" y="14077"/>
                      <a:pt x="13310" y="12461"/>
                    </a:cubicBezTo>
                    <a:cubicBezTo>
                      <a:pt x="13310" y="12313"/>
                      <a:pt x="13319" y="12169"/>
                      <a:pt x="13333" y="12027"/>
                    </a:cubicBezTo>
                    <a:cubicBezTo>
                      <a:pt x="12575" y="12667"/>
                      <a:pt x="11714" y="13033"/>
                      <a:pt x="10800" y="13033"/>
                    </a:cubicBezTo>
                    <a:cubicBezTo>
                      <a:pt x="9907" y="13033"/>
                      <a:pt x="9065" y="12681"/>
                      <a:pt x="8321" y="12068"/>
                    </a:cubicBezTo>
                    <a:cubicBezTo>
                      <a:pt x="8331" y="12197"/>
                      <a:pt x="8339" y="12327"/>
                      <a:pt x="8339" y="12461"/>
                    </a:cubicBezTo>
                    <a:cubicBezTo>
                      <a:pt x="8339" y="14077"/>
                      <a:pt x="7519" y="15392"/>
                      <a:pt x="6511" y="15392"/>
                    </a:cubicBezTo>
                    <a:cubicBezTo>
                      <a:pt x="5503" y="15392"/>
                      <a:pt x="4683" y="14077"/>
                      <a:pt x="4683" y="12461"/>
                    </a:cubicBezTo>
                    <a:cubicBezTo>
                      <a:pt x="4683" y="10880"/>
                      <a:pt x="5468" y="9591"/>
                      <a:pt x="6446" y="9535"/>
                    </a:cubicBezTo>
                    <a:cubicBezTo>
                      <a:pt x="5757" y="8071"/>
                      <a:pt x="5343" y="6255"/>
                      <a:pt x="5343" y="4284"/>
                    </a:cubicBezTo>
                    <a:cubicBezTo>
                      <a:pt x="5343" y="1918"/>
                      <a:pt x="4147" y="0"/>
                      <a:pt x="2671" y="0"/>
                    </a:cubicBezTo>
                    <a:cubicBezTo>
                      <a:pt x="1843" y="0"/>
                      <a:pt x="1103" y="605"/>
                      <a:pt x="613" y="1554"/>
                    </a:cubicBezTo>
                    <a:cubicBezTo>
                      <a:pt x="865" y="1453"/>
                      <a:pt x="1127" y="1393"/>
                      <a:pt x="1399" y="1393"/>
                    </a:cubicBezTo>
                    <a:cubicBezTo>
                      <a:pt x="3190" y="1393"/>
                      <a:pt x="4646" y="3730"/>
                      <a:pt x="4646" y="6600"/>
                    </a:cubicBezTo>
                    <a:cubicBezTo>
                      <a:pt x="4646" y="9472"/>
                      <a:pt x="3190" y="11808"/>
                      <a:pt x="1399" y="11808"/>
                    </a:cubicBezTo>
                    <a:cubicBezTo>
                      <a:pt x="1284" y="11808"/>
                      <a:pt x="1171" y="11799"/>
                      <a:pt x="1060" y="11780"/>
                    </a:cubicBezTo>
                    <a:cubicBezTo>
                      <a:pt x="1581" y="13519"/>
                      <a:pt x="2287" y="15123"/>
                      <a:pt x="3163" y="16528"/>
                    </a:cubicBezTo>
                    <a:cubicBezTo>
                      <a:pt x="4357" y="18443"/>
                      <a:pt x="5783" y="19849"/>
                      <a:pt x="7337" y="20690"/>
                    </a:cubicBezTo>
                    <a:cubicBezTo>
                      <a:pt x="7583" y="17880"/>
                      <a:pt x="9088" y="15708"/>
                      <a:pt x="10908" y="15708"/>
                    </a:cubicBezTo>
                    <a:cubicBezTo>
                      <a:pt x="12703" y="15708"/>
                      <a:pt x="14192" y="17823"/>
                      <a:pt x="14467" y="20580"/>
                    </a:cubicBezTo>
                    <a:cubicBezTo>
                      <a:pt x="15943" y="19728"/>
                      <a:pt x="17295" y="18359"/>
                      <a:pt x="18437" y="16528"/>
                    </a:cubicBezTo>
                    <a:cubicBezTo>
                      <a:pt x="19312" y="15125"/>
                      <a:pt x="20017" y="13522"/>
                      <a:pt x="20539" y="11785"/>
                    </a:cubicBezTo>
                    <a:cubicBezTo>
                      <a:pt x="20444" y="11799"/>
                      <a:pt x="20348" y="11808"/>
                      <a:pt x="20250" y="11808"/>
                    </a:cubicBezTo>
                    <a:cubicBezTo>
                      <a:pt x="18459" y="11808"/>
                      <a:pt x="17003" y="9472"/>
                      <a:pt x="17003" y="6600"/>
                    </a:cubicBezTo>
                    <a:close/>
                    <a:moveTo>
                      <a:pt x="21563" y="3598"/>
                    </a:moveTo>
                    <a:cubicBezTo>
                      <a:pt x="21191" y="3178"/>
                      <a:pt x="20738" y="2930"/>
                      <a:pt x="20250" y="2930"/>
                    </a:cubicBezTo>
                    <a:cubicBezTo>
                      <a:pt x="18988" y="2930"/>
                      <a:pt x="17961" y="4577"/>
                      <a:pt x="17961" y="6600"/>
                    </a:cubicBezTo>
                    <a:cubicBezTo>
                      <a:pt x="17961" y="8625"/>
                      <a:pt x="18988" y="10271"/>
                      <a:pt x="20250" y="10271"/>
                    </a:cubicBezTo>
                    <a:cubicBezTo>
                      <a:pt x="20507" y="10271"/>
                      <a:pt x="20753" y="10200"/>
                      <a:pt x="20983" y="10075"/>
                    </a:cubicBezTo>
                    <a:cubicBezTo>
                      <a:pt x="21388" y="8239"/>
                      <a:pt x="21600" y="6288"/>
                      <a:pt x="21600" y="4284"/>
                    </a:cubicBezTo>
                    <a:cubicBezTo>
                      <a:pt x="21600" y="4049"/>
                      <a:pt x="21585" y="3822"/>
                      <a:pt x="21563" y="3598"/>
                    </a:cubicBezTo>
                    <a:close/>
                    <a:moveTo>
                      <a:pt x="3688" y="6600"/>
                    </a:moveTo>
                    <a:cubicBezTo>
                      <a:pt x="3688" y="4577"/>
                      <a:pt x="2661" y="2930"/>
                      <a:pt x="1399" y="2930"/>
                    </a:cubicBezTo>
                    <a:cubicBezTo>
                      <a:pt x="886" y="2930"/>
                      <a:pt x="413" y="3205"/>
                      <a:pt x="31" y="3664"/>
                    </a:cubicBezTo>
                    <a:cubicBezTo>
                      <a:pt x="13" y="3867"/>
                      <a:pt x="0" y="4073"/>
                      <a:pt x="0" y="4284"/>
                    </a:cubicBezTo>
                    <a:cubicBezTo>
                      <a:pt x="0" y="6276"/>
                      <a:pt x="210" y="8216"/>
                      <a:pt x="610" y="10042"/>
                    </a:cubicBezTo>
                    <a:cubicBezTo>
                      <a:pt x="856" y="10188"/>
                      <a:pt x="1121" y="10271"/>
                      <a:pt x="1399" y="10271"/>
                    </a:cubicBezTo>
                    <a:cubicBezTo>
                      <a:pt x="2661" y="10271"/>
                      <a:pt x="3688" y="8625"/>
                      <a:pt x="3688" y="6600"/>
                    </a:cubicBezTo>
                    <a:close/>
                    <a:moveTo>
                      <a:pt x="5642" y="12461"/>
                    </a:moveTo>
                    <a:cubicBezTo>
                      <a:pt x="5642" y="13229"/>
                      <a:pt x="6032" y="13855"/>
                      <a:pt x="6511" y="13855"/>
                    </a:cubicBezTo>
                    <a:cubicBezTo>
                      <a:pt x="6991" y="13855"/>
                      <a:pt x="7380" y="13229"/>
                      <a:pt x="7380" y="12461"/>
                    </a:cubicBezTo>
                    <a:cubicBezTo>
                      <a:pt x="7380" y="11693"/>
                      <a:pt x="6991" y="11067"/>
                      <a:pt x="6511" y="11067"/>
                    </a:cubicBezTo>
                    <a:cubicBezTo>
                      <a:pt x="6032" y="11067"/>
                      <a:pt x="5642" y="11693"/>
                      <a:pt x="5642" y="12461"/>
                    </a:cubicBezTo>
                    <a:close/>
                    <a:moveTo>
                      <a:pt x="15138" y="13855"/>
                    </a:moveTo>
                    <a:cubicBezTo>
                      <a:pt x="15617" y="13855"/>
                      <a:pt x="16007" y="13229"/>
                      <a:pt x="16007" y="12461"/>
                    </a:cubicBezTo>
                    <a:cubicBezTo>
                      <a:pt x="16007" y="11693"/>
                      <a:pt x="15617" y="11067"/>
                      <a:pt x="15138" y="11067"/>
                    </a:cubicBezTo>
                    <a:cubicBezTo>
                      <a:pt x="14659" y="11067"/>
                      <a:pt x="14269" y="11693"/>
                      <a:pt x="14269" y="12461"/>
                    </a:cubicBezTo>
                    <a:cubicBezTo>
                      <a:pt x="14269" y="13229"/>
                      <a:pt x="14659" y="13855"/>
                      <a:pt x="15138" y="13855"/>
                    </a:cubicBezTo>
                    <a:close/>
                    <a:moveTo>
                      <a:pt x="10908" y="17245"/>
                    </a:moveTo>
                    <a:cubicBezTo>
                      <a:pt x="9525" y="17245"/>
                      <a:pt x="8387" y="18952"/>
                      <a:pt x="8268" y="21121"/>
                    </a:cubicBezTo>
                    <a:cubicBezTo>
                      <a:pt x="9088" y="21435"/>
                      <a:pt x="9936" y="21600"/>
                      <a:pt x="10800" y="21600"/>
                    </a:cubicBezTo>
                    <a:cubicBezTo>
                      <a:pt x="11738" y="21600"/>
                      <a:pt x="12658" y="21406"/>
                      <a:pt x="13542" y="21036"/>
                    </a:cubicBezTo>
                    <a:cubicBezTo>
                      <a:pt x="13399" y="18908"/>
                      <a:pt x="12273" y="17245"/>
                      <a:pt x="10908" y="1724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150" name="Group 150"/>
            <p:cNvGrpSpPr/>
            <p:nvPr/>
          </p:nvGrpSpPr>
          <p:grpSpPr>
            <a:xfrm>
              <a:off x="451491" y="-1"/>
              <a:ext cx="1288331" cy="397313"/>
              <a:chOff x="0" y="0"/>
              <a:chExt cx="1288330" cy="397311"/>
            </a:xfrm>
          </p:grpSpPr>
          <p:sp>
            <p:nvSpPr>
              <p:cNvPr id="147" name="Shape 147"/>
              <p:cNvSpPr/>
              <p:nvPr/>
            </p:nvSpPr>
            <p:spPr>
              <a:xfrm>
                <a:off x="0" y="0"/>
                <a:ext cx="1288331" cy="267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09" y="0"/>
                    </a:moveTo>
                    <a:cubicBezTo>
                      <a:pt x="11534" y="0"/>
                      <a:pt x="11413" y="501"/>
                      <a:pt x="11413" y="1340"/>
                    </a:cubicBezTo>
                    <a:cubicBezTo>
                      <a:pt x="11413" y="2179"/>
                      <a:pt x="11534" y="2681"/>
                      <a:pt x="11709" y="2681"/>
                    </a:cubicBezTo>
                    <a:lnTo>
                      <a:pt x="12014" y="2681"/>
                    </a:lnTo>
                    <a:lnTo>
                      <a:pt x="12014" y="18319"/>
                    </a:lnTo>
                    <a:lnTo>
                      <a:pt x="11709" y="18319"/>
                    </a:lnTo>
                    <a:cubicBezTo>
                      <a:pt x="11534" y="18319"/>
                      <a:pt x="11413" y="18820"/>
                      <a:pt x="11413" y="19659"/>
                    </a:cubicBezTo>
                    <a:cubicBezTo>
                      <a:pt x="11413" y="20498"/>
                      <a:pt x="11534" y="21000"/>
                      <a:pt x="11709" y="21000"/>
                    </a:cubicBezTo>
                    <a:lnTo>
                      <a:pt x="12960" y="21000"/>
                    </a:lnTo>
                    <a:cubicBezTo>
                      <a:pt x="13134" y="21000"/>
                      <a:pt x="13256" y="20498"/>
                      <a:pt x="13256" y="19659"/>
                    </a:cubicBezTo>
                    <a:cubicBezTo>
                      <a:pt x="13256" y="18820"/>
                      <a:pt x="13134" y="18319"/>
                      <a:pt x="12960" y="18319"/>
                    </a:cubicBezTo>
                    <a:lnTo>
                      <a:pt x="12571" y="18319"/>
                    </a:lnTo>
                    <a:lnTo>
                      <a:pt x="12571" y="2681"/>
                    </a:lnTo>
                    <a:lnTo>
                      <a:pt x="13613" y="2681"/>
                    </a:lnTo>
                    <a:cubicBezTo>
                      <a:pt x="13871" y="2681"/>
                      <a:pt x="14055" y="3073"/>
                      <a:pt x="14179" y="3686"/>
                    </a:cubicBezTo>
                    <a:cubicBezTo>
                      <a:pt x="14303" y="4297"/>
                      <a:pt x="14368" y="5355"/>
                      <a:pt x="14368" y="6730"/>
                    </a:cubicBezTo>
                    <a:cubicBezTo>
                      <a:pt x="14368" y="8105"/>
                      <a:pt x="14303" y="9163"/>
                      <a:pt x="14179" y="9774"/>
                    </a:cubicBezTo>
                    <a:cubicBezTo>
                      <a:pt x="14055" y="10387"/>
                      <a:pt x="13871" y="10723"/>
                      <a:pt x="13613" y="10723"/>
                    </a:cubicBezTo>
                    <a:lnTo>
                      <a:pt x="13123" y="10723"/>
                    </a:lnTo>
                    <a:cubicBezTo>
                      <a:pt x="12948" y="10723"/>
                      <a:pt x="12826" y="11225"/>
                      <a:pt x="12826" y="12064"/>
                    </a:cubicBezTo>
                    <a:cubicBezTo>
                      <a:pt x="12826" y="12903"/>
                      <a:pt x="12948" y="13404"/>
                      <a:pt x="13123" y="13404"/>
                    </a:cubicBezTo>
                    <a:lnTo>
                      <a:pt x="13613" y="13404"/>
                    </a:lnTo>
                    <a:cubicBezTo>
                      <a:pt x="14043" y="13404"/>
                      <a:pt x="14378" y="12863"/>
                      <a:pt x="14612" y="11673"/>
                    </a:cubicBezTo>
                    <a:cubicBezTo>
                      <a:pt x="14842" y="10498"/>
                      <a:pt x="14960" y="8860"/>
                      <a:pt x="14960" y="6744"/>
                    </a:cubicBezTo>
                    <a:cubicBezTo>
                      <a:pt x="14960" y="4628"/>
                      <a:pt x="14842" y="2962"/>
                      <a:pt x="14612" y="1787"/>
                    </a:cubicBezTo>
                    <a:cubicBezTo>
                      <a:pt x="14378" y="597"/>
                      <a:pt x="14043" y="0"/>
                      <a:pt x="13613" y="0"/>
                    </a:cubicBezTo>
                    <a:lnTo>
                      <a:pt x="11709" y="0"/>
                    </a:lnTo>
                    <a:close/>
                    <a:moveTo>
                      <a:pt x="84" y="2052"/>
                    </a:moveTo>
                    <a:cubicBezTo>
                      <a:pt x="27" y="2052"/>
                      <a:pt x="0" y="2199"/>
                      <a:pt x="0" y="2471"/>
                    </a:cubicBezTo>
                    <a:cubicBezTo>
                      <a:pt x="0" y="2746"/>
                      <a:pt x="27" y="2876"/>
                      <a:pt x="84" y="2876"/>
                    </a:cubicBezTo>
                    <a:lnTo>
                      <a:pt x="482" y="2876"/>
                    </a:lnTo>
                    <a:cubicBezTo>
                      <a:pt x="539" y="2876"/>
                      <a:pt x="569" y="3009"/>
                      <a:pt x="569" y="3281"/>
                    </a:cubicBezTo>
                    <a:lnTo>
                      <a:pt x="569" y="19952"/>
                    </a:lnTo>
                    <a:cubicBezTo>
                      <a:pt x="569" y="20226"/>
                      <a:pt x="539" y="20357"/>
                      <a:pt x="482" y="20357"/>
                    </a:cubicBezTo>
                    <a:lnTo>
                      <a:pt x="84" y="20357"/>
                    </a:lnTo>
                    <a:cubicBezTo>
                      <a:pt x="27" y="20357"/>
                      <a:pt x="0" y="20490"/>
                      <a:pt x="0" y="20762"/>
                    </a:cubicBezTo>
                    <a:cubicBezTo>
                      <a:pt x="0" y="21036"/>
                      <a:pt x="27" y="21181"/>
                      <a:pt x="84" y="21181"/>
                    </a:cubicBezTo>
                    <a:lnTo>
                      <a:pt x="1335" y="21181"/>
                    </a:lnTo>
                    <a:cubicBezTo>
                      <a:pt x="1393" y="21181"/>
                      <a:pt x="1420" y="21036"/>
                      <a:pt x="1420" y="20762"/>
                    </a:cubicBezTo>
                    <a:cubicBezTo>
                      <a:pt x="1420" y="20490"/>
                      <a:pt x="1393" y="20357"/>
                      <a:pt x="1335" y="20357"/>
                    </a:cubicBezTo>
                    <a:lnTo>
                      <a:pt x="825" y="20357"/>
                    </a:lnTo>
                    <a:cubicBezTo>
                      <a:pt x="768" y="20357"/>
                      <a:pt x="737" y="20226"/>
                      <a:pt x="737" y="19952"/>
                    </a:cubicBezTo>
                    <a:lnTo>
                      <a:pt x="737" y="3965"/>
                    </a:lnTo>
                    <a:cubicBezTo>
                      <a:pt x="737" y="3820"/>
                      <a:pt x="744" y="3750"/>
                      <a:pt x="755" y="3742"/>
                    </a:cubicBezTo>
                    <a:cubicBezTo>
                      <a:pt x="766" y="3733"/>
                      <a:pt x="776" y="3753"/>
                      <a:pt x="784" y="3826"/>
                    </a:cubicBezTo>
                    <a:lnTo>
                      <a:pt x="2375" y="20762"/>
                    </a:lnTo>
                    <a:cubicBezTo>
                      <a:pt x="2401" y="21036"/>
                      <a:pt x="2443" y="21181"/>
                      <a:pt x="2500" y="21181"/>
                    </a:cubicBezTo>
                    <a:cubicBezTo>
                      <a:pt x="2557" y="21181"/>
                      <a:pt x="2598" y="21036"/>
                      <a:pt x="2625" y="20762"/>
                    </a:cubicBezTo>
                    <a:lnTo>
                      <a:pt x="4215" y="3826"/>
                    </a:lnTo>
                    <a:cubicBezTo>
                      <a:pt x="4223" y="3753"/>
                      <a:pt x="4233" y="3733"/>
                      <a:pt x="4245" y="3742"/>
                    </a:cubicBezTo>
                    <a:cubicBezTo>
                      <a:pt x="4256" y="3750"/>
                      <a:pt x="4259" y="3820"/>
                      <a:pt x="4259" y="3965"/>
                    </a:cubicBezTo>
                    <a:lnTo>
                      <a:pt x="4259" y="19952"/>
                    </a:lnTo>
                    <a:cubicBezTo>
                      <a:pt x="4259" y="20226"/>
                      <a:pt x="4231" y="20357"/>
                      <a:pt x="4175" y="20357"/>
                    </a:cubicBezTo>
                    <a:lnTo>
                      <a:pt x="3664" y="20357"/>
                    </a:lnTo>
                    <a:cubicBezTo>
                      <a:pt x="3607" y="20357"/>
                      <a:pt x="3580" y="20490"/>
                      <a:pt x="3580" y="20762"/>
                    </a:cubicBezTo>
                    <a:cubicBezTo>
                      <a:pt x="3580" y="21036"/>
                      <a:pt x="3607" y="21181"/>
                      <a:pt x="3664" y="21181"/>
                    </a:cubicBezTo>
                    <a:lnTo>
                      <a:pt x="4912" y="21181"/>
                    </a:lnTo>
                    <a:cubicBezTo>
                      <a:pt x="4969" y="21181"/>
                      <a:pt x="4999" y="21036"/>
                      <a:pt x="4999" y="20762"/>
                    </a:cubicBezTo>
                    <a:cubicBezTo>
                      <a:pt x="4999" y="20490"/>
                      <a:pt x="4969" y="20357"/>
                      <a:pt x="4912" y="20357"/>
                    </a:cubicBezTo>
                    <a:lnTo>
                      <a:pt x="4517" y="20357"/>
                    </a:lnTo>
                    <a:cubicBezTo>
                      <a:pt x="4460" y="20357"/>
                      <a:pt x="4430" y="20226"/>
                      <a:pt x="4430" y="19952"/>
                    </a:cubicBezTo>
                    <a:lnTo>
                      <a:pt x="4430" y="3281"/>
                    </a:lnTo>
                    <a:cubicBezTo>
                      <a:pt x="4430" y="3009"/>
                      <a:pt x="4460" y="2876"/>
                      <a:pt x="4517" y="2876"/>
                    </a:cubicBezTo>
                    <a:lnTo>
                      <a:pt x="4912" y="2876"/>
                    </a:lnTo>
                    <a:cubicBezTo>
                      <a:pt x="4969" y="2876"/>
                      <a:pt x="4999" y="2746"/>
                      <a:pt x="4999" y="2471"/>
                    </a:cubicBezTo>
                    <a:cubicBezTo>
                      <a:pt x="4999" y="2199"/>
                      <a:pt x="4969" y="2052"/>
                      <a:pt x="4912" y="2052"/>
                    </a:cubicBezTo>
                    <a:lnTo>
                      <a:pt x="4288" y="2052"/>
                    </a:lnTo>
                    <a:cubicBezTo>
                      <a:pt x="4246" y="2052"/>
                      <a:pt x="4216" y="2090"/>
                      <a:pt x="4195" y="2164"/>
                    </a:cubicBezTo>
                    <a:cubicBezTo>
                      <a:pt x="4174" y="2235"/>
                      <a:pt x="4157" y="2344"/>
                      <a:pt x="4146" y="2471"/>
                    </a:cubicBezTo>
                    <a:lnTo>
                      <a:pt x="2555" y="19408"/>
                    </a:lnTo>
                    <a:cubicBezTo>
                      <a:pt x="2517" y="19790"/>
                      <a:pt x="2479" y="19790"/>
                      <a:pt x="2442" y="19408"/>
                    </a:cubicBezTo>
                    <a:lnTo>
                      <a:pt x="851" y="2471"/>
                    </a:lnTo>
                    <a:cubicBezTo>
                      <a:pt x="839" y="2344"/>
                      <a:pt x="825" y="2235"/>
                      <a:pt x="804" y="2164"/>
                    </a:cubicBezTo>
                    <a:cubicBezTo>
                      <a:pt x="783" y="2090"/>
                      <a:pt x="753" y="2052"/>
                      <a:pt x="711" y="2052"/>
                    </a:cubicBezTo>
                    <a:lnTo>
                      <a:pt x="84" y="2052"/>
                    </a:lnTo>
                    <a:close/>
                    <a:moveTo>
                      <a:pt x="17277" y="5222"/>
                    </a:moveTo>
                    <a:cubicBezTo>
                      <a:pt x="17138" y="5222"/>
                      <a:pt x="17008" y="5330"/>
                      <a:pt x="16885" y="5557"/>
                    </a:cubicBezTo>
                    <a:cubicBezTo>
                      <a:pt x="16772" y="5765"/>
                      <a:pt x="16666" y="6030"/>
                      <a:pt x="16575" y="6325"/>
                    </a:cubicBezTo>
                    <a:cubicBezTo>
                      <a:pt x="16535" y="6450"/>
                      <a:pt x="16500" y="6511"/>
                      <a:pt x="16464" y="6646"/>
                    </a:cubicBezTo>
                    <a:cubicBezTo>
                      <a:pt x="16446" y="5920"/>
                      <a:pt x="16331" y="5362"/>
                      <a:pt x="16171" y="5362"/>
                    </a:cubicBezTo>
                    <a:lnTo>
                      <a:pt x="15602" y="5362"/>
                    </a:lnTo>
                    <a:cubicBezTo>
                      <a:pt x="15427" y="5362"/>
                      <a:pt x="15306" y="6087"/>
                      <a:pt x="15306" y="6925"/>
                    </a:cubicBezTo>
                    <a:cubicBezTo>
                      <a:pt x="15306" y="7764"/>
                      <a:pt x="15427" y="8489"/>
                      <a:pt x="15602" y="8489"/>
                    </a:cubicBezTo>
                    <a:lnTo>
                      <a:pt x="15915" y="8489"/>
                    </a:lnTo>
                    <a:lnTo>
                      <a:pt x="15915" y="18319"/>
                    </a:lnTo>
                    <a:lnTo>
                      <a:pt x="15602" y="18319"/>
                    </a:lnTo>
                    <a:cubicBezTo>
                      <a:pt x="15427" y="18319"/>
                      <a:pt x="15306" y="18820"/>
                      <a:pt x="15306" y="19659"/>
                    </a:cubicBezTo>
                    <a:cubicBezTo>
                      <a:pt x="15306" y="20498"/>
                      <a:pt x="15427" y="21000"/>
                      <a:pt x="15602" y="21000"/>
                    </a:cubicBezTo>
                    <a:lnTo>
                      <a:pt x="16795" y="21000"/>
                    </a:lnTo>
                    <a:cubicBezTo>
                      <a:pt x="16970" y="21000"/>
                      <a:pt x="17091" y="20498"/>
                      <a:pt x="17091" y="19659"/>
                    </a:cubicBezTo>
                    <a:cubicBezTo>
                      <a:pt x="17091" y="18820"/>
                      <a:pt x="16970" y="18319"/>
                      <a:pt x="16795" y="18319"/>
                    </a:cubicBezTo>
                    <a:lnTo>
                      <a:pt x="16473" y="18319"/>
                    </a:lnTo>
                    <a:lnTo>
                      <a:pt x="16473" y="11030"/>
                    </a:lnTo>
                    <a:cubicBezTo>
                      <a:pt x="16566" y="10507"/>
                      <a:pt x="16612" y="10028"/>
                      <a:pt x="16694" y="9592"/>
                    </a:cubicBezTo>
                    <a:cubicBezTo>
                      <a:pt x="16767" y="9192"/>
                      <a:pt x="16859" y="8819"/>
                      <a:pt x="16966" y="8489"/>
                    </a:cubicBezTo>
                    <a:cubicBezTo>
                      <a:pt x="17058" y="8210"/>
                      <a:pt x="17161" y="8070"/>
                      <a:pt x="17280" y="8070"/>
                    </a:cubicBezTo>
                    <a:cubicBezTo>
                      <a:pt x="17441" y="8070"/>
                      <a:pt x="17555" y="8252"/>
                      <a:pt x="17634" y="8615"/>
                    </a:cubicBezTo>
                    <a:cubicBezTo>
                      <a:pt x="17712" y="8970"/>
                      <a:pt x="17747" y="9386"/>
                      <a:pt x="17747" y="9927"/>
                    </a:cubicBezTo>
                    <a:cubicBezTo>
                      <a:pt x="17747" y="10766"/>
                      <a:pt x="17869" y="11352"/>
                      <a:pt x="18044" y="11352"/>
                    </a:cubicBezTo>
                    <a:cubicBezTo>
                      <a:pt x="18218" y="11352"/>
                      <a:pt x="18343" y="10766"/>
                      <a:pt x="18343" y="9927"/>
                    </a:cubicBezTo>
                    <a:cubicBezTo>
                      <a:pt x="18343" y="9289"/>
                      <a:pt x="18318" y="8677"/>
                      <a:pt x="18270" y="8112"/>
                    </a:cubicBezTo>
                    <a:cubicBezTo>
                      <a:pt x="18221" y="7535"/>
                      <a:pt x="18148" y="7015"/>
                      <a:pt x="18052" y="6576"/>
                    </a:cubicBezTo>
                    <a:cubicBezTo>
                      <a:pt x="17958" y="6147"/>
                      <a:pt x="17845" y="5808"/>
                      <a:pt x="17715" y="5571"/>
                    </a:cubicBezTo>
                    <a:cubicBezTo>
                      <a:pt x="17587" y="5335"/>
                      <a:pt x="17438" y="5222"/>
                      <a:pt x="17277" y="5222"/>
                    </a:cubicBezTo>
                    <a:close/>
                    <a:moveTo>
                      <a:pt x="19997" y="5362"/>
                    </a:moveTo>
                    <a:cubicBezTo>
                      <a:pt x="19767" y="5362"/>
                      <a:pt x="19548" y="5565"/>
                      <a:pt x="19350" y="5962"/>
                    </a:cubicBezTo>
                    <a:cubicBezTo>
                      <a:pt x="19151" y="6362"/>
                      <a:pt x="18980" y="6931"/>
                      <a:pt x="18839" y="7651"/>
                    </a:cubicBezTo>
                    <a:cubicBezTo>
                      <a:pt x="18699" y="8366"/>
                      <a:pt x="18589" y="9238"/>
                      <a:pt x="18511" y="10235"/>
                    </a:cubicBezTo>
                    <a:cubicBezTo>
                      <a:pt x="18434" y="11218"/>
                      <a:pt x="18395" y="12313"/>
                      <a:pt x="18395" y="13488"/>
                    </a:cubicBezTo>
                    <a:cubicBezTo>
                      <a:pt x="18395" y="14662"/>
                      <a:pt x="18434" y="15744"/>
                      <a:pt x="18511" y="16727"/>
                    </a:cubicBezTo>
                    <a:cubicBezTo>
                      <a:pt x="18589" y="17724"/>
                      <a:pt x="18699" y="18597"/>
                      <a:pt x="18839" y="19310"/>
                    </a:cubicBezTo>
                    <a:cubicBezTo>
                      <a:pt x="18980" y="20031"/>
                      <a:pt x="19150" y="20599"/>
                      <a:pt x="19350" y="21000"/>
                    </a:cubicBezTo>
                    <a:cubicBezTo>
                      <a:pt x="19547" y="21396"/>
                      <a:pt x="19765" y="21600"/>
                      <a:pt x="19997" y="21600"/>
                    </a:cubicBezTo>
                    <a:cubicBezTo>
                      <a:pt x="20229" y="21600"/>
                      <a:pt x="20448" y="21396"/>
                      <a:pt x="20645" y="21000"/>
                    </a:cubicBezTo>
                    <a:cubicBezTo>
                      <a:pt x="20845" y="20599"/>
                      <a:pt x="21016" y="20029"/>
                      <a:pt x="21156" y="19310"/>
                    </a:cubicBezTo>
                    <a:cubicBezTo>
                      <a:pt x="21296" y="18595"/>
                      <a:pt x="21406" y="17723"/>
                      <a:pt x="21484" y="16727"/>
                    </a:cubicBezTo>
                    <a:cubicBezTo>
                      <a:pt x="21561" y="15742"/>
                      <a:pt x="21600" y="14661"/>
                      <a:pt x="21600" y="13488"/>
                    </a:cubicBezTo>
                    <a:cubicBezTo>
                      <a:pt x="21600" y="12314"/>
                      <a:pt x="21561" y="11220"/>
                      <a:pt x="21484" y="10235"/>
                    </a:cubicBezTo>
                    <a:cubicBezTo>
                      <a:pt x="21406" y="9238"/>
                      <a:pt x="21296" y="8367"/>
                      <a:pt x="21156" y="7651"/>
                    </a:cubicBezTo>
                    <a:cubicBezTo>
                      <a:pt x="21015" y="6931"/>
                      <a:pt x="20844" y="6363"/>
                      <a:pt x="20645" y="5962"/>
                    </a:cubicBezTo>
                    <a:cubicBezTo>
                      <a:pt x="20447" y="5565"/>
                      <a:pt x="20228" y="5362"/>
                      <a:pt x="19997" y="5362"/>
                    </a:cubicBezTo>
                    <a:close/>
                    <a:moveTo>
                      <a:pt x="6312" y="7247"/>
                    </a:moveTo>
                    <a:cubicBezTo>
                      <a:pt x="6187" y="7247"/>
                      <a:pt x="6067" y="7329"/>
                      <a:pt x="5957" y="7484"/>
                    </a:cubicBezTo>
                    <a:cubicBezTo>
                      <a:pt x="5847" y="7638"/>
                      <a:pt x="5751" y="7829"/>
                      <a:pt x="5664" y="8056"/>
                    </a:cubicBezTo>
                    <a:cubicBezTo>
                      <a:pt x="5577" y="8285"/>
                      <a:pt x="5498" y="8541"/>
                      <a:pt x="5432" y="8824"/>
                    </a:cubicBezTo>
                    <a:cubicBezTo>
                      <a:pt x="5365" y="9106"/>
                      <a:pt x="5314" y="9365"/>
                      <a:pt x="5272" y="9620"/>
                    </a:cubicBezTo>
                    <a:cubicBezTo>
                      <a:pt x="5238" y="9838"/>
                      <a:pt x="5244" y="10029"/>
                      <a:pt x="5290" y="10193"/>
                    </a:cubicBezTo>
                    <a:cubicBezTo>
                      <a:pt x="5335" y="10356"/>
                      <a:pt x="5375" y="10327"/>
                      <a:pt x="5409" y="10109"/>
                    </a:cubicBezTo>
                    <a:cubicBezTo>
                      <a:pt x="5443" y="9891"/>
                      <a:pt x="5487" y="9663"/>
                      <a:pt x="5542" y="9425"/>
                    </a:cubicBezTo>
                    <a:cubicBezTo>
                      <a:pt x="5597" y="9190"/>
                      <a:pt x="5660" y="8983"/>
                      <a:pt x="5734" y="8782"/>
                    </a:cubicBezTo>
                    <a:cubicBezTo>
                      <a:pt x="5808" y="8583"/>
                      <a:pt x="5892" y="8404"/>
                      <a:pt x="5986" y="8266"/>
                    </a:cubicBezTo>
                    <a:cubicBezTo>
                      <a:pt x="6081" y="8129"/>
                      <a:pt x="6190" y="8070"/>
                      <a:pt x="6312" y="8070"/>
                    </a:cubicBezTo>
                    <a:cubicBezTo>
                      <a:pt x="6448" y="8070"/>
                      <a:pt x="6570" y="8159"/>
                      <a:pt x="6680" y="8350"/>
                    </a:cubicBezTo>
                    <a:cubicBezTo>
                      <a:pt x="6790" y="8540"/>
                      <a:pt x="6883" y="8807"/>
                      <a:pt x="6959" y="9145"/>
                    </a:cubicBezTo>
                    <a:cubicBezTo>
                      <a:pt x="7035" y="9481"/>
                      <a:pt x="7091" y="9871"/>
                      <a:pt x="7133" y="10318"/>
                    </a:cubicBezTo>
                    <a:cubicBezTo>
                      <a:pt x="7175" y="10766"/>
                      <a:pt x="7197" y="11247"/>
                      <a:pt x="7197" y="11756"/>
                    </a:cubicBezTo>
                    <a:lnTo>
                      <a:pt x="7197" y="16950"/>
                    </a:lnTo>
                    <a:cubicBezTo>
                      <a:pt x="7118" y="17642"/>
                      <a:pt x="7021" y="18263"/>
                      <a:pt x="6907" y="18807"/>
                    </a:cubicBezTo>
                    <a:cubicBezTo>
                      <a:pt x="6808" y="19282"/>
                      <a:pt x="6690" y="19705"/>
                      <a:pt x="6550" y="20078"/>
                    </a:cubicBezTo>
                    <a:cubicBezTo>
                      <a:pt x="6410" y="20451"/>
                      <a:pt x="6248" y="20637"/>
                      <a:pt x="6062" y="20637"/>
                    </a:cubicBezTo>
                    <a:cubicBezTo>
                      <a:pt x="5778" y="20637"/>
                      <a:pt x="5565" y="20296"/>
                      <a:pt x="5423" y="19631"/>
                    </a:cubicBezTo>
                    <a:cubicBezTo>
                      <a:pt x="5281" y="18966"/>
                      <a:pt x="5208" y="18115"/>
                      <a:pt x="5208" y="17076"/>
                    </a:cubicBezTo>
                    <a:cubicBezTo>
                      <a:pt x="5208" y="16567"/>
                      <a:pt x="5227" y="16102"/>
                      <a:pt x="5264" y="15666"/>
                    </a:cubicBezTo>
                    <a:cubicBezTo>
                      <a:pt x="5299" y="15230"/>
                      <a:pt x="5355" y="14844"/>
                      <a:pt x="5435" y="14535"/>
                    </a:cubicBezTo>
                    <a:cubicBezTo>
                      <a:pt x="5514" y="14224"/>
                      <a:pt x="5615" y="13990"/>
                      <a:pt x="5737" y="13809"/>
                    </a:cubicBezTo>
                    <a:cubicBezTo>
                      <a:pt x="5858" y="13628"/>
                      <a:pt x="6005" y="13530"/>
                      <a:pt x="6175" y="13530"/>
                    </a:cubicBezTo>
                    <a:lnTo>
                      <a:pt x="6770" y="13530"/>
                    </a:lnTo>
                    <a:cubicBezTo>
                      <a:pt x="6827" y="13530"/>
                      <a:pt x="6857" y="13398"/>
                      <a:pt x="6857" y="13125"/>
                    </a:cubicBezTo>
                    <a:cubicBezTo>
                      <a:pt x="6857" y="12852"/>
                      <a:pt x="6827" y="12706"/>
                      <a:pt x="6770" y="12706"/>
                    </a:cubicBezTo>
                    <a:lnTo>
                      <a:pt x="6175" y="12706"/>
                    </a:lnTo>
                    <a:cubicBezTo>
                      <a:pt x="5990" y="12706"/>
                      <a:pt x="5825" y="12828"/>
                      <a:pt x="5685" y="13055"/>
                    </a:cubicBezTo>
                    <a:cubicBezTo>
                      <a:pt x="5544" y="13284"/>
                      <a:pt x="5427" y="13585"/>
                      <a:pt x="5330" y="13976"/>
                    </a:cubicBezTo>
                    <a:cubicBezTo>
                      <a:pt x="5234" y="14369"/>
                      <a:pt x="5162" y="14831"/>
                      <a:pt x="5113" y="15359"/>
                    </a:cubicBezTo>
                    <a:cubicBezTo>
                      <a:pt x="5063" y="15886"/>
                      <a:pt x="5037" y="16457"/>
                      <a:pt x="5037" y="17076"/>
                    </a:cubicBezTo>
                    <a:cubicBezTo>
                      <a:pt x="5037" y="17696"/>
                      <a:pt x="5059" y="18280"/>
                      <a:pt x="5101" y="18807"/>
                    </a:cubicBezTo>
                    <a:cubicBezTo>
                      <a:pt x="5143" y="19336"/>
                      <a:pt x="5204" y="19784"/>
                      <a:pt x="5290" y="20176"/>
                    </a:cubicBezTo>
                    <a:cubicBezTo>
                      <a:pt x="5375" y="20567"/>
                      <a:pt x="5483" y="20882"/>
                      <a:pt x="5612" y="21111"/>
                    </a:cubicBezTo>
                    <a:cubicBezTo>
                      <a:pt x="5741" y="21339"/>
                      <a:pt x="5892" y="21446"/>
                      <a:pt x="6062" y="21446"/>
                    </a:cubicBezTo>
                    <a:cubicBezTo>
                      <a:pt x="6198" y="21446"/>
                      <a:pt x="6322" y="21363"/>
                      <a:pt x="6434" y="21181"/>
                    </a:cubicBezTo>
                    <a:cubicBezTo>
                      <a:pt x="6545" y="21000"/>
                      <a:pt x="6646" y="20781"/>
                      <a:pt x="6735" y="20525"/>
                    </a:cubicBezTo>
                    <a:cubicBezTo>
                      <a:pt x="6824" y="20271"/>
                      <a:pt x="6899" y="19997"/>
                      <a:pt x="6962" y="19715"/>
                    </a:cubicBezTo>
                    <a:cubicBezTo>
                      <a:pt x="7024" y="19434"/>
                      <a:pt x="7073" y="19181"/>
                      <a:pt x="7107" y="18961"/>
                    </a:cubicBezTo>
                    <a:cubicBezTo>
                      <a:pt x="7122" y="18871"/>
                      <a:pt x="7134" y="18831"/>
                      <a:pt x="7145" y="18821"/>
                    </a:cubicBezTo>
                    <a:cubicBezTo>
                      <a:pt x="7156" y="18812"/>
                      <a:pt x="7166" y="18826"/>
                      <a:pt x="7174" y="18863"/>
                    </a:cubicBezTo>
                    <a:cubicBezTo>
                      <a:pt x="7181" y="18900"/>
                      <a:pt x="7187" y="18944"/>
                      <a:pt x="7191" y="19017"/>
                    </a:cubicBezTo>
                    <a:cubicBezTo>
                      <a:pt x="7195" y="19089"/>
                      <a:pt x="7197" y="19166"/>
                      <a:pt x="7197" y="19240"/>
                    </a:cubicBezTo>
                    <a:lnTo>
                      <a:pt x="7197" y="20762"/>
                    </a:lnTo>
                    <a:cubicBezTo>
                      <a:pt x="7197" y="21036"/>
                      <a:pt x="7224" y="21181"/>
                      <a:pt x="7281" y="21181"/>
                    </a:cubicBezTo>
                    <a:lnTo>
                      <a:pt x="7850" y="21181"/>
                    </a:lnTo>
                    <a:cubicBezTo>
                      <a:pt x="7907" y="21181"/>
                      <a:pt x="7935" y="21036"/>
                      <a:pt x="7935" y="20762"/>
                    </a:cubicBezTo>
                    <a:cubicBezTo>
                      <a:pt x="7935" y="20490"/>
                      <a:pt x="7907" y="20357"/>
                      <a:pt x="7850" y="20357"/>
                    </a:cubicBezTo>
                    <a:lnTo>
                      <a:pt x="7453" y="20357"/>
                    </a:lnTo>
                    <a:cubicBezTo>
                      <a:pt x="7396" y="20357"/>
                      <a:pt x="7368" y="20226"/>
                      <a:pt x="7368" y="19952"/>
                    </a:cubicBezTo>
                    <a:lnTo>
                      <a:pt x="7368" y="11756"/>
                    </a:lnTo>
                    <a:cubicBezTo>
                      <a:pt x="7368" y="11136"/>
                      <a:pt x="7342" y="10558"/>
                      <a:pt x="7293" y="10011"/>
                    </a:cubicBezTo>
                    <a:cubicBezTo>
                      <a:pt x="7244" y="9465"/>
                      <a:pt x="7175" y="8983"/>
                      <a:pt x="7084" y="8573"/>
                    </a:cubicBezTo>
                    <a:cubicBezTo>
                      <a:pt x="6993" y="8163"/>
                      <a:pt x="6881" y="7833"/>
                      <a:pt x="6750" y="7596"/>
                    </a:cubicBezTo>
                    <a:cubicBezTo>
                      <a:pt x="6619" y="7359"/>
                      <a:pt x="6475" y="7247"/>
                      <a:pt x="6312" y="7247"/>
                    </a:cubicBezTo>
                    <a:close/>
                    <a:moveTo>
                      <a:pt x="20055" y="8042"/>
                    </a:moveTo>
                    <a:cubicBezTo>
                      <a:pt x="20212" y="8042"/>
                      <a:pt x="20353" y="8172"/>
                      <a:pt x="20476" y="8419"/>
                    </a:cubicBezTo>
                    <a:cubicBezTo>
                      <a:pt x="20599" y="8666"/>
                      <a:pt x="20701" y="8997"/>
                      <a:pt x="20787" y="9439"/>
                    </a:cubicBezTo>
                    <a:cubicBezTo>
                      <a:pt x="20873" y="9884"/>
                      <a:pt x="20942" y="10433"/>
                      <a:pt x="20990" y="11072"/>
                    </a:cubicBezTo>
                    <a:cubicBezTo>
                      <a:pt x="21040" y="11734"/>
                      <a:pt x="21066" y="12484"/>
                      <a:pt x="21066" y="13306"/>
                    </a:cubicBezTo>
                    <a:cubicBezTo>
                      <a:pt x="21066" y="14146"/>
                      <a:pt x="21040" y="14909"/>
                      <a:pt x="20990" y="15568"/>
                    </a:cubicBezTo>
                    <a:cubicBezTo>
                      <a:pt x="20942" y="16209"/>
                      <a:pt x="20873" y="16758"/>
                      <a:pt x="20787" y="17202"/>
                    </a:cubicBezTo>
                    <a:cubicBezTo>
                      <a:pt x="20702" y="17638"/>
                      <a:pt x="20599" y="17989"/>
                      <a:pt x="20479" y="18221"/>
                    </a:cubicBezTo>
                    <a:cubicBezTo>
                      <a:pt x="20356" y="18462"/>
                      <a:pt x="20213" y="18584"/>
                      <a:pt x="20055" y="18584"/>
                    </a:cubicBezTo>
                    <a:cubicBezTo>
                      <a:pt x="19898" y="18584"/>
                      <a:pt x="19755" y="18462"/>
                      <a:pt x="19632" y="18221"/>
                    </a:cubicBezTo>
                    <a:cubicBezTo>
                      <a:pt x="19512" y="17989"/>
                      <a:pt x="19409" y="17650"/>
                      <a:pt x="19324" y="17216"/>
                    </a:cubicBezTo>
                    <a:cubicBezTo>
                      <a:pt x="19237" y="16765"/>
                      <a:pt x="19170" y="16221"/>
                      <a:pt x="19121" y="15568"/>
                    </a:cubicBezTo>
                    <a:cubicBezTo>
                      <a:pt x="19071" y="14913"/>
                      <a:pt x="19045" y="14151"/>
                      <a:pt x="19045" y="13306"/>
                    </a:cubicBezTo>
                    <a:cubicBezTo>
                      <a:pt x="19045" y="12479"/>
                      <a:pt x="19071" y="11729"/>
                      <a:pt x="19121" y="11072"/>
                    </a:cubicBezTo>
                    <a:cubicBezTo>
                      <a:pt x="19170" y="10429"/>
                      <a:pt x="19238" y="9881"/>
                      <a:pt x="19324" y="9439"/>
                    </a:cubicBezTo>
                    <a:cubicBezTo>
                      <a:pt x="19410" y="8995"/>
                      <a:pt x="19511" y="8667"/>
                      <a:pt x="19635" y="8419"/>
                    </a:cubicBezTo>
                    <a:cubicBezTo>
                      <a:pt x="19757" y="8172"/>
                      <a:pt x="19899" y="8042"/>
                      <a:pt x="20055" y="8042"/>
                    </a:cubicBezTo>
                    <a:close/>
                  </a:path>
                </a:pathLst>
              </a:custGeom>
              <a:solidFill>
                <a:srgbClr val="1A21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48" name="Shape 148"/>
              <p:cNvSpPr/>
              <p:nvPr/>
            </p:nvSpPr>
            <p:spPr>
              <a:xfrm>
                <a:off x="376801" y="88659"/>
                <a:ext cx="283710" cy="3086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60" extrusionOk="0">
                    <a:moveTo>
                      <a:pt x="21213" y="11458"/>
                    </a:moveTo>
                    <a:lnTo>
                      <a:pt x="19665" y="11458"/>
                    </a:lnTo>
                    <a:cubicBezTo>
                      <a:pt x="19526" y="11458"/>
                      <a:pt x="19407" y="11423"/>
                      <a:pt x="19303" y="11352"/>
                    </a:cubicBezTo>
                    <a:cubicBezTo>
                      <a:pt x="19200" y="11281"/>
                      <a:pt x="19106" y="11198"/>
                      <a:pt x="19020" y="11103"/>
                    </a:cubicBezTo>
                    <a:lnTo>
                      <a:pt x="15331" y="6393"/>
                    </a:lnTo>
                    <a:cubicBezTo>
                      <a:pt x="15227" y="6251"/>
                      <a:pt x="15227" y="6109"/>
                      <a:pt x="15331" y="5967"/>
                    </a:cubicBezTo>
                    <a:lnTo>
                      <a:pt x="18242" y="2078"/>
                    </a:lnTo>
                    <a:cubicBezTo>
                      <a:pt x="18311" y="1983"/>
                      <a:pt x="18401" y="1899"/>
                      <a:pt x="18513" y="1828"/>
                    </a:cubicBezTo>
                    <a:cubicBezTo>
                      <a:pt x="18530" y="1817"/>
                      <a:pt x="18584" y="1790"/>
                      <a:pt x="18658" y="1754"/>
                    </a:cubicBezTo>
                    <a:cubicBezTo>
                      <a:pt x="19600" y="1650"/>
                      <a:pt x="20445" y="1250"/>
                      <a:pt x="21072" y="657"/>
                    </a:cubicBezTo>
                    <a:cubicBezTo>
                      <a:pt x="21234" y="504"/>
                      <a:pt x="21230" y="258"/>
                      <a:pt x="21064" y="110"/>
                    </a:cubicBezTo>
                    <a:cubicBezTo>
                      <a:pt x="20896" y="-39"/>
                      <a:pt x="20630" y="-36"/>
                      <a:pt x="20467" y="118"/>
                    </a:cubicBezTo>
                    <a:cubicBezTo>
                      <a:pt x="19916" y="637"/>
                      <a:pt x="19162" y="966"/>
                      <a:pt x="18322" y="1002"/>
                    </a:cubicBezTo>
                    <a:lnTo>
                      <a:pt x="17812" y="990"/>
                    </a:lnTo>
                    <a:cubicBezTo>
                      <a:pt x="17055" y="913"/>
                      <a:pt x="16380" y="594"/>
                      <a:pt x="15873" y="117"/>
                    </a:cubicBezTo>
                    <a:cubicBezTo>
                      <a:pt x="15710" y="-37"/>
                      <a:pt x="15443" y="-40"/>
                      <a:pt x="15276" y="110"/>
                    </a:cubicBezTo>
                    <a:cubicBezTo>
                      <a:pt x="15109" y="259"/>
                      <a:pt x="15106" y="504"/>
                      <a:pt x="15269" y="657"/>
                    </a:cubicBezTo>
                    <a:lnTo>
                      <a:pt x="15268" y="657"/>
                    </a:lnTo>
                    <a:cubicBezTo>
                      <a:pt x="15838" y="1195"/>
                      <a:pt x="16587" y="1573"/>
                      <a:pt x="17425" y="1717"/>
                    </a:cubicBezTo>
                    <a:cubicBezTo>
                      <a:pt x="17428" y="1728"/>
                      <a:pt x="17435" y="1739"/>
                      <a:pt x="17437" y="1751"/>
                    </a:cubicBezTo>
                    <a:cubicBezTo>
                      <a:pt x="17459" y="1838"/>
                      <a:pt x="17430" y="1972"/>
                      <a:pt x="17345" y="2067"/>
                    </a:cubicBezTo>
                    <a:lnTo>
                      <a:pt x="14867" y="5352"/>
                    </a:lnTo>
                    <a:cubicBezTo>
                      <a:pt x="14746" y="5525"/>
                      <a:pt x="14626" y="5525"/>
                      <a:pt x="14506" y="5352"/>
                    </a:cubicBezTo>
                    <a:lnTo>
                      <a:pt x="11411" y="1400"/>
                    </a:lnTo>
                    <a:cubicBezTo>
                      <a:pt x="11324" y="1305"/>
                      <a:pt x="11310" y="1221"/>
                      <a:pt x="11372" y="1150"/>
                    </a:cubicBezTo>
                    <a:cubicBezTo>
                      <a:pt x="11431" y="1079"/>
                      <a:pt x="11530" y="1045"/>
                      <a:pt x="11668" y="1045"/>
                    </a:cubicBezTo>
                    <a:lnTo>
                      <a:pt x="13732" y="1045"/>
                    </a:lnTo>
                    <a:cubicBezTo>
                      <a:pt x="13989" y="1045"/>
                      <a:pt x="14119" y="926"/>
                      <a:pt x="14119" y="690"/>
                    </a:cubicBezTo>
                    <a:cubicBezTo>
                      <a:pt x="14119" y="453"/>
                      <a:pt x="13989" y="335"/>
                      <a:pt x="13732" y="335"/>
                    </a:cubicBezTo>
                    <a:lnTo>
                      <a:pt x="8315" y="335"/>
                    </a:lnTo>
                    <a:cubicBezTo>
                      <a:pt x="8056" y="335"/>
                      <a:pt x="7928" y="453"/>
                      <a:pt x="7928" y="690"/>
                    </a:cubicBezTo>
                    <a:cubicBezTo>
                      <a:pt x="7928" y="926"/>
                      <a:pt x="8056" y="1045"/>
                      <a:pt x="8315" y="1045"/>
                    </a:cubicBezTo>
                    <a:lnTo>
                      <a:pt x="9863" y="1045"/>
                    </a:lnTo>
                    <a:cubicBezTo>
                      <a:pt x="10000" y="1045"/>
                      <a:pt x="10124" y="1079"/>
                      <a:pt x="10237" y="1150"/>
                    </a:cubicBezTo>
                    <a:cubicBezTo>
                      <a:pt x="10348" y="1221"/>
                      <a:pt x="10438" y="1305"/>
                      <a:pt x="10508" y="1400"/>
                    </a:cubicBezTo>
                    <a:lnTo>
                      <a:pt x="14066" y="5967"/>
                    </a:lnTo>
                    <a:cubicBezTo>
                      <a:pt x="14170" y="6109"/>
                      <a:pt x="14170" y="6251"/>
                      <a:pt x="14066" y="6393"/>
                    </a:cubicBezTo>
                    <a:lnTo>
                      <a:pt x="2579" y="20495"/>
                    </a:lnTo>
                    <a:cubicBezTo>
                      <a:pt x="2492" y="20590"/>
                      <a:pt x="2399" y="20674"/>
                      <a:pt x="2295" y="20745"/>
                    </a:cubicBezTo>
                    <a:cubicBezTo>
                      <a:pt x="2192" y="20816"/>
                      <a:pt x="2072" y="20850"/>
                      <a:pt x="1935" y="20850"/>
                    </a:cubicBezTo>
                    <a:lnTo>
                      <a:pt x="387" y="20850"/>
                    </a:lnTo>
                    <a:cubicBezTo>
                      <a:pt x="128" y="20850"/>
                      <a:pt x="0" y="20969"/>
                      <a:pt x="0" y="21205"/>
                    </a:cubicBezTo>
                    <a:cubicBezTo>
                      <a:pt x="0" y="21442"/>
                      <a:pt x="128" y="21560"/>
                      <a:pt x="387" y="21560"/>
                    </a:cubicBezTo>
                    <a:lnTo>
                      <a:pt x="5803" y="21560"/>
                    </a:lnTo>
                    <a:cubicBezTo>
                      <a:pt x="6061" y="21560"/>
                      <a:pt x="6190" y="21442"/>
                      <a:pt x="6190" y="21205"/>
                    </a:cubicBezTo>
                    <a:cubicBezTo>
                      <a:pt x="6190" y="20969"/>
                      <a:pt x="6061" y="20850"/>
                      <a:pt x="5803" y="20850"/>
                    </a:cubicBezTo>
                    <a:lnTo>
                      <a:pt x="3740" y="20850"/>
                    </a:lnTo>
                    <a:cubicBezTo>
                      <a:pt x="3602" y="20850"/>
                      <a:pt x="3504" y="20816"/>
                      <a:pt x="3442" y="20745"/>
                    </a:cubicBezTo>
                    <a:cubicBezTo>
                      <a:pt x="3382" y="20674"/>
                      <a:pt x="3395" y="20590"/>
                      <a:pt x="3481" y="20495"/>
                    </a:cubicBezTo>
                    <a:lnTo>
                      <a:pt x="14506" y="6985"/>
                    </a:lnTo>
                    <a:cubicBezTo>
                      <a:pt x="14626" y="6827"/>
                      <a:pt x="14746" y="6827"/>
                      <a:pt x="14867" y="6985"/>
                    </a:cubicBezTo>
                    <a:lnTo>
                      <a:pt x="18117" y="11103"/>
                    </a:lnTo>
                    <a:cubicBezTo>
                      <a:pt x="18204" y="11198"/>
                      <a:pt x="18216" y="11281"/>
                      <a:pt x="18156" y="11352"/>
                    </a:cubicBezTo>
                    <a:cubicBezTo>
                      <a:pt x="18095" y="11423"/>
                      <a:pt x="17996" y="11458"/>
                      <a:pt x="17859" y="11458"/>
                    </a:cubicBezTo>
                    <a:lnTo>
                      <a:pt x="15795" y="11458"/>
                    </a:lnTo>
                    <a:cubicBezTo>
                      <a:pt x="15537" y="11458"/>
                      <a:pt x="15409" y="11577"/>
                      <a:pt x="15409" y="11813"/>
                    </a:cubicBezTo>
                    <a:cubicBezTo>
                      <a:pt x="15409" y="12050"/>
                      <a:pt x="15537" y="12167"/>
                      <a:pt x="15795" y="12167"/>
                    </a:cubicBezTo>
                    <a:lnTo>
                      <a:pt x="21213" y="12167"/>
                    </a:lnTo>
                    <a:cubicBezTo>
                      <a:pt x="21470" y="12167"/>
                      <a:pt x="21600" y="12050"/>
                      <a:pt x="21600" y="11813"/>
                    </a:cubicBezTo>
                    <a:cubicBezTo>
                      <a:pt x="21600" y="11577"/>
                      <a:pt x="21470" y="11458"/>
                      <a:pt x="21213" y="1145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49" name="Shape 149"/>
              <p:cNvSpPr/>
              <p:nvPr/>
            </p:nvSpPr>
            <p:spPr>
              <a:xfrm>
                <a:off x="592908" y="72035"/>
                <a:ext cx="44769" cy="20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802" y="11979"/>
                    </a:moveTo>
                    <a:cubicBezTo>
                      <a:pt x="15493" y="11979"/>
                      <a:pt x="14427" y="10116"/>
                      <a:pt x="14427" y="7815"/>
                    </a:cubicBezTo>
                    <a:cubicBezTo>
                      <a:pt x="14427" y="5520"/>
                      <a:pt x="15493" y="3657"/>
                      <a:pt x="16802" y="3657"/>
                    </a:cubicBezTo>
                    <a:cubicBezTo>
                      <a:pt x="18118" y="3657"/>
                      <a:pt x="19185" y="5520"/>
                      <a:pt x="19185" y="7815"/>
                    </a:cubicBezTo>
                    <a:cubicBezTo>
                      <a:pt x="19185" y="10116"/>
                      <a:pt x="18118" y="11979"/>
                      <a:pt x="16802" y="11979"/>
                    </a:cubicBezTo>
                    <a:close/>
                    <a:moveTo>
                      <a:pt x="10799" y="0"/>
                    </a:moveTo>
                    <a:cubicBezTo>
                      <a:pt x="4837" y="0"/>
                      <a:pt x="0" y="4833"/>
                      <a:pt x="0" y="10803"/>
                    </a:cubicBezTo>
                    <a:cubicBezTo>
                      <a:pt x="0" y="16767"/>
                      <a:pt x="4837" y="21600"/>
                      <a:pt x="10799" y="21600"/>
                    </a:cubicBezTo>
                    <a:cubicBezTo>
                      <a:pt x="16761" y="21600"/>
                      <a:pt x="21600" y="16767"/>
                      <a:pt x="21600" y="10803"/>
                    </a:cubicBezTo>
                    <a:cubicBezTo>
                      <a:pt x="21600" y="4833"/>
                      <a:pt x="16761" y="0"/>
                      <a:pt x="10799" y="0"/>
                    </a:cubicBezTo>
                    <a:close/>
                  </a:path>
                </a:pathLst>
              </a:custGeom>
              <a:solidFill>
                <a:srgbClr val="1A21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83186067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/>
          </p:cNvSpPr>
          <p:nvPr>
            <p:ph type="title"/>
          </p:nvPr>
        </p:nvSpPr>
        <p:spPr>
          <a:xfrm>
            <a:off x="744729" y="2188667"/>
            <a:ext cx="7654543" cy="741978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212830"/>
                </a:solidFill>
              </a:rPr>
              <a:t>Title Text</a:t>
            </a:r>
          </a:p>
        </p:txBody>
      </p:sp>
      <p:sp>
        <p:nvSpPr>
          <p:cNvPr id="154" name="Shape 154"/>
          <p:cNvSpPr>
            <a:spLocks noGrp="1"/>
          </p:cNvSpPr>
          <p:nvPr>
            <p:ph type="body" idx="1"/>
          </p:nvPr>
        </p:nvSpPr>
        <p:spPr>
          <a:xfrm>
            <a:off x="1432799" y="2829139"/>
            <a:ext cx="6278404" cy="793751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00"/>
              <a:t>Body Level One</a:t>
            </a:r>
          </a:p>
          <a:p>
            <a:pPr lvl="1">
              <a:defRPr sz="1800"/>
            </a:pPr>
            <a:r>
              <a:rPr sz="600"/>
              <a:t>Body Level Two</a:t>
            </a:r>
          </a:p>
          <a:p>
            <a:pPr lvl="2">
              <a:defRPr sz="1800"/>
            </a:pPr>
            <a:r>
              <a:rPr sz="600"/>
              <a:t>Body Level Three</a:t>
            </a:r>
          </a:p>
          <a:p>
            <a:pPr lvl="3">
              <a:defRPr sz="1800"/>
            </a:pPr>
            <a:r>
              <a:rPr sz="600"/>
              <a:t>Body Level Four</a:t>
            </a:r>
          </a:p>
          <a:p>
            <a:pPr lvl="4">
              <a:defRPr sz="1800"/>
            </a:pPr>
            <a:r>
              <a:rPr sz="600"/>
              <a:t>Body Level Five</a:t>
            </a:r>
          </a:p>
        </p:txBody>
      </p:sp>
      <p:grpSp>
        <p:nvGrpSpPr>
          <p:cNvPr id="157" name="Group 157">
            <a:hlinkClick r:id="" action="ppaction://hlinkshowjump?jump=previousslide"/>
          </p:cNvPr>
          <p:cNvGrpSpPr/>
          <p:nvPr/>
        </p:nvGrpSpPr>
        <p:grpSpPr>
          <a:xfrm>
            <a:off x="8488688" y="6575220"/>
            <a:ext cx="109845" cy="146460"/>
            <a:chOff x="0" y="0"/>
            <a:chExt cx="292918" cy="292918"/>
          </a:xfrm>
        </p:grpSpPr>
        <p:sp>
          <p:nvSpPr>
            <p:cNvPr id="155" name="Shape 155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156" name="Shape 156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160" name="Group 160">
            <a:hlinkClick r:id="" action="ppaction://hlinkshowjump?jump=nextslide"/>
          </p:cNvPr>
          <p:cNvGrpSpPr/>
          <p:nvPr/>
        </p:nvGrpSpPr>
        <p:grpSpPr>
          <a:xfrm flipH="1">
            <a:off x="8807776" y="6575220"/>
            <a:ext cx="109845" cy="146460"/>
            <a:chOff x="0" y="0"/>
            <a:chExt cx="292918" cy="292918"/>
          </a:xfrm>
        </p:grpSpPr>
        <p:sp>
          <p:nvSpPr>
            <p:cNvPr id="158" name="Shape 158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159" name="Shape 159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sp>
        <p:nvSpPr>
          <p:cNvPr id="161" name="Shape 161"/>
          <p:cNvSpPr>
            <a:spLocks noGrp="1"/>
          </p:cNvSpPr>
          <p:nvPr>
            <p:ph type="sldNum" sz="quarter" idx="2"/>
          </p:nvPr>
        </p:nvSpPr>
        <p:spPr>
          <a:xfrm>
            <a:off x="8639007" y="6578600"/>
            <a:ext cx="139430" cy="203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grpSp>
        <p:nvGrpSpPr>
          <p:cNvPr id="169" name="Group 169"/>
          <p:cNvGrpSpPr/>
          <p:nvPr/>
        </p:nvGrpSpPr>
        <p:grpSpPr>
          <a:xfrm>
            <a:off x="206257" y="6579295"/>
            <a:ext cx="652434" cy="198656"/>
            <a:chOff x="0" y="0"/>
            <a:chExt cx="1739821" cy="397311"/>
          </a:xfrm>
        </p:grpSpPr>
        <p:grpSp>
          <p:nvGrpSpPr>
            <p:cNvPr id="164" name="Group 164"/>
            <p:cNvGrpSpPr/>
            <p:nvPr/>
          </p:nvGrpSpPr>
          <p:grpSpPr>
            <a:xfrm>
              <a:off x="0" y="16976"/>
              <a:ext cx="378730" cy="275796"/>
              <a:chOff x="0" y="0"/>
              <a:chExt cx="378729" cy="275794"/>
            </a:xfrm>
          </p:grpSpPr>
          <p:sp>
            <p:nvSpPr>
              <p:cNvPr id="162" name="Shape 162"/>
              <p:cNvSpPr/>
              <p:nvPr/>
            </p:nvSpPr>
            <p:spPr>
              <a:xfrm>
                <a:off x="105200" y="0"/>
                <a:ext cx="273530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7316"/>
                    </a:moveTo>
                    <a:cubicBezTo>
                      <a:pt x="21600" y="19682"/>
                      <a:pt x="20404" y="21600"/>
                      <a:pt x="18928" y="21600"/>
                    </a:cubicBezTo>
                    <a:cubicBezTo>
                      <a:pt x="17453" y="21600"/>
                      <a:pt x="16257" y="19682"/>
                      <a:pt x="16257" y="17316"/>
                    </a:cubicBezTo>
                    <a:cubicBezTo>
                      <a:pt x="16257" y="12492"/>
                      <a:pt x="13809" y="8567"/>
                      <a:pt x="10800" y="8567"/>
                    </a:cubicBezTo>
                    <a:cubicBezTo>
                      <a:pt x="7791" y="8567"/>
                      <a:pt x="5343" y="12492"/>
                      <a:pt x="5343" y="17316"/>
                    </a:cubicBezTo>
                    <a:cubicBezTo>
                      <a:pt x="5343" y="19682"/>
                      <a:pt x="4147" y="21600"/>
                      <a:pt x="2672" y="21600"/>
                    </a:cubicBezTo>
                    <a:cubicBezTo>
                      <a:pt x="1197" y="21600"/>
                      <a:pt x="0" y="19682"/>
                      <a:pt x="0" y="17316"/>
                    </a:cubicBezTo>
                    <a:cubicBezTo>
                      <a:pt x="0" y="12691"/>
                      <a:pt x="1123" y="8343"/>
                      <a:pt x="3163" y="5072"/>
                    </a:cubicBezTo>
                    <a:cubicBezTo>
                      <a:pt x="5204" y="1801"/>
                      <a:pt x="7915" y="0"/>
                      <a:pt x="10800" y="0"/>
                    </a:cubicBezTo>
                    <a:cubicBezTo>
                      <a:pt x="13685" y="0"/>
                      <a:pt x="16397" y="1801"/>
                      <a:pt x="18437" y="5072"/>
                    </a:cubicBezTo>
                    <a:cubicBezTo>
                      <a:pt x="20477" y="8343"/>
                      <a:pt x="21600" y="12691"/>
                      <a:pt x="21600" y="17316"/>
                    </a:cubicBezTo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63" name="Shape 163"/>
              <p:cNvSpPr/>
              <p:nvPr/>
            </p:nvSpPr>
            <p:spPr>
              <a:xfrm>
                <a:off x="0" y="105200"/>
                <a:ext cx="273528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003" y="6600"/>
                    </a:moveTo>
                    <a:cubicBezTo>
                      <a:pt x="17003" y="3730"/>
                      <a:pt x="18459" y="1393"/>
                      <a:pt x="20250" y="1393"/>
                    </a:cubicBezTo>
                    <a:cubicBezTo>
                      <a:pt x="20499" y="1393"/>
                      <a:pt x="20740" y="1442"/>
                      <a:pt x="20972" y="1527"/>
                    </a:cubicBezTo>
                    <a:cubicBezTo>
                      <a:pt x="20482" y="594"/>
                      <a:pt x="19749" y="0"/>
                      <a:pt x="18928" y="0"/>
                    </a:cubicBezTo>
                    <a:cubicBezTo>
                      <a:pt x="17453" y="0"/>
                      <a:pt x="16257" y="1918"/>
                      <a:pt x="16257" y="4284"/>
                    </a:cubicBezTo>
                    <a:cubicBezTo>
                      <a:pt x="16257" y="6254"/>
                      <a:pt x="15844" y="8067"/>
                      <a:pt x="15156" y="9532"/>
                    </a:cubicBezTo>
                    <a:cubicBezTo>
                      <a:pt x="16156" y="9547"/>
                      <a:pt x="16966" y="10855"/>
                      <a:pt x="16966" y="12461"/>
                    </a:cubicBezTo>
                    <a:cubicBezTo>
                      <a:pt x="16966" y="14077"/>
                      <a:pt x="16146" y="15392"/>
                      <a:pt x="15138" y="15392"/>
                    </a:cubicBezTo>
                    <a:cubicBezTo>
                      <a:pt x="14130" y="15392"/>
                      <a:pt x="13310" y="14077"/>
                      <a:pt x="13310" y="12461"/>
                    </a:cubicBezTo>
                    <a:cubicBezTo>
                      <a:pt x="13310" y="12313"/>
                      <a:pt x="13319" y="12169"/>
                      <a:pt x="13333" y="12027"/>
                    </a:cubicBezTo>
                    <a:cubicBezTo>
                      <a:pt x="12575" y="12667"/>
                      <a:pt x="11714" y="13033"/>
                      <a:pt x="10800" y="13033"/>
                    </a:cubicBezTo>
                    <a:cubicBezTo>
                      <a:pt x="9907" y="13033"/>
                      <a:pt x="9065" y="12681"/>
                      <a:pt x="8321" y="12068"/>
                    </a:cubicBezTo>
                    <a:cubicBezTo>
                      <a:pt x="8331" y="12197"/>
                      <a:pt x="8339" y="12327"/>
                      <a:pt x="8339" y="12461"/>
                    </a:cubicBezTo>
                    <a:cubicBezTo>
                      <a:pt x="8339" y="14077"/>
                      <a:pt x="7519" y="15392"/>
                      <a:pt x="6511" y="15392"/>
                    </a:cubicBezTo>
                    <a:cubicBezTo>
                      <a:pt x="5503" y="15392"/>
                      <a:pt x="4683" y="14077"/>
                      <a:pt x="4683" y="12461"/>
                    </a:cubicBezTo>
                    <a:cubicBezTo>
                      <a:pt x="4683" y="10880"/>
                      <a:pt x="5468" y="9591"/>
                      <a:pt x="6446" y="9535"/>
                    </a:cubicBezTo>
                    <a:cubicBezTo>
                      <a:pt x="5757" y="8071"/>
                      <a:pt x="5343" y="6255"/>
                      <a:pt x="5343" y="4284"/>
                    </a:cubicBezTo>
                    <a:cubicBezTo>
                      <a:pt x="5343" y="1918"/>
                      <a:pt x="4147" y="0"/>
                      <a:pt x="2671" y="0"/>
                    </a:cubicBezTo>
                    <a:cubicBezTo>
                      <a:pt x="1843" y="0"/>
                      <a:pt x="1103" y="605"/>
                      <a:pt x="613" y="1554"/>
                    </a:cubicBezTo>
                    <a:cubicBezTo>
                      <a:pt x="865" y="1453"/>
                      <a:pt x="1127" y="1393"/>
                      <a:pt x="1399" y="1393"/>
                    </a:cubicBezTo>
                    <a:cubicBezTo>
                      <a:pt x="3190" y="1393"/>
                      <a:pt x="4646" y="3730"/>
                      <a:pt x="4646" y="6600"/>
                    </a:cubicBezTo>
                    <a:cubicBezTo>
                      <a:pt x="4646" y="9472"/>
                      <a:pt x="3190" y="11808"/>
                      <a:pt x="1399" y="11808"/>
                    </a:cubicBezTo>
                    <a:cubicBezTo>
                      <a:pt x="1284" y="11808"/>
                      <a:pt x="1171" y="11799"/>
                      <a:pt x="1060" y="11780"/>
                    </a:cubicBezTo>
                    <a:cubicBezTo>
                      <a:pt x="1581" y="13519"/>
                      <a:pt x="2287" y="15123"/>
                      <a:pt x="3163" y="16528"/>
                    </a:cubicBezTo>
                    <a:cubicBezTo>
                      <a:pt x="4357" y="18443"/>
                      <a:pt x="5783" y="19849"/>
                      <a:pt x="7337" y="20690"/>
                    </a:cubicBezTo>
                    <a:cubicBezTo>
                      <a:pt x="7583" y="17880"/>
                      <a:pt x="9088" y="15708"/>
                      <a:pt x="10908" y="15708"/>
                    </a:cubicBezTo>
                    <a:cubicBezTo>
                      <a:pt x="12703" y="15708"/>
                      <a:pt x="14192" y="17823"/>
                      <a:pt x="14467" y="20580"/>
                    </a:cubicBezTo>
                    <a:cubicBezTo>
                      <a:pt x="15943" y="19728"/>
                      <a:pt x="17295" y="18359"/>
                      <a:pt x="18437" y="16528"/>
                    </a:cubicBezTo>
                    <a:cubicBezTo>
                      <a:pt x="19312" y="15125"/>
                      <a:pt x="20017" y="13522"/>
                      <a:pt x="20539" y="11785"/>
                    </a:cubicBezTo>
                    <a:cubicBezTo>
                      <a:pt x="20444" y="11799"/>
                      <a:pt x="20348" y="11808"/>
                      <a:pt x="20250" y="11808"/>
                    </a:cubicBezTo>
                    <a:cubicBezTo>
                      <a:pt x="18459" y="11808"/>
                      <a:pt x="17003" y="9472"/>
                      <a:pt x="17003" y="6600"/>
                    </a:cubicBezTo>
                    <a:close/>
                    <a:moveTo>
                      <a:pt x="21563" y="3598"/>
                    </a:moveTo>
                    <a:cubicBezTo>
                      <a:pt x="21191" y="3178"/>
                      <a:pt x="20738" y="2930"/>
                      <a:pt x="20250" y="2930"/>
                    </a:cubicBezTo>
                    <a:cubicBezTo>
                      <a:pt x="18988" y="2930"/>
                      <a:pt x="17961" y="4577"/>
                      <a:pt x="17961" y="6600"/>
                    </a:cubicBezTo>
                    <a:cubicBezTo>
                      <a:pt x="17961" y="8625"/>
                      <a:pt x="18988" y="10271"/>
                      <a:pt x="20250" y="10271"/>
                    </a:cubicBezTo>
                    <a:cubicBezTo>
                      <a:pt x="20507" y="10271"/>
                      <a:pt x="20753" y="10200"/>
                      <a:pt x="20983" y="10075"/>
                    </a:cubicBezTo>
                    <a:cubicBezTo>
                      <a:pt x="21388" y="8239"/>
                      <a:pt x="21600" y="6288"/>
                      <a:pt x="21600" y="4284"/>
                    </a:cubicBezTo>
                    <a:cubicBezTo>
                      <a:pt x="21600" y="4049"/>
                      <a:pt x="21585" y="3822"/>
                      <a:pt x="21563" y="3598"/>
                    </a:cubicBezTo>
                    <a:close/>
                    <a:moveTo>
                      <a:pt x="3688" y="6600"/>
                    </a:moveTo>
                    <a:cubicBezTo>
                      <a:pt x="3688" y="4577"/>
                      <a:pt x="2661" y="2930"/>
                      <a:pt x="1399" y="2930"/>
                    </a:cubicBezTo>
                    <a:cubicBezTo>
                      <a:pt x="886" y="2930"/>
                      <a:pt x="413" y="3205"/>
                      <a:pt x="31" y="3664"/>
                    </a:cubicBezTo>
                    <a:cubicBezTo>
                      <a:pt x="13" y="3867"/>
                      <a:pt x="0" y="4073"/>
                      <a:pt x="0" y="4284"/>
                    </a:cubicBezTo>
                    <a:cubicBezTo>
                      <a:pt x="0" y="6276"/>
                      <a:pt x="210" y="8216"/>
                      <a:pt x="610" y="10042"/>
                    </a:cubicBezTo>
                    <a:cubicBezTo>
                      <a:pt x="856" y="10188"/>
                      <a:pt x="1121" y="10271"/>
                      <a:pt x="1399" y="10271"/>
                    </a:cubicBezTo>
                    <a:cubicBezTo>
                      <a:pt x="2661" y="10271"/>
                      <a:pt x="3688" y="8625"/>
                      <a:pt x="3688" y="6600"/>
                    </a:cubicBezTo>
                    <a:close/>
                    <a:moveTo>
                      <a:pt x="5642" y="12461"/>
                    </a:moveTo>
                    <a:cubicBezTo>
                      <a:pt x="5642" y="13229"/>
                      <a:pt x="6032" y="13855"/>
                      <a:pt x="6511" y="13855"/>
                    </a:cubicBezTo>
                    <a:cubicBezTo>
                      <a:pt x="6991" y="13855"/>
                      <a:pt x="7380" y="13229"/>
                      <a:pt x="7380" y="12461"/>
                    </a:cubicBezTo>
                    <a:cubicBezTo>
                      <a:pt x="7380" y="11693"/>
                      <a:pt x="6991" y="11067"/>
                      <a:pt x="6511" y="11067"/>
                    </a:cubicBezTo>
                    <a:cubicBezTo>
                      <a:pt x="6032" y="11067"/>
                      <a:pt x="5642" y="11693"/>
                      <a:pt x="5642" y="12461"/>
                    </a:cubicBezTo>
                    <a:close/>
                    <a:moveTo>
                      <a:pt x="15138" y="13855"/>
                    </a:moveTo>
                    <a:cubicBezTo>
                      <a:pt x="15617" y="13855"/>
                      <a:pt x="16007" y="13229"/>
                      <a:pt x="16007" y="12461"/>
                    </a:cubicBezTo>
                    <a:cubicBezTo>
                      <a:pt x="16007" y="11693"/>
                      <a:pt x="15617" y="11067"/>
                      <a:pt x="15138" y="11067"/>
                    </a:cubicBezTo>
                    <a:cubicBezTo>
                      <a:pt x="14659" y="11067"/>
                      <a:pt x="14269" y="11693"/>
                      <a:pt x="14269" y="12461"/>
                    </a:cubicBezTo>
                    <a:cubicBezTo>
                      <a:pt x="14269" y="13229"/>
                      <a:pt x="14659" y="13855"/>
                      <a:pt x="15138" y="13855"/>
                    </a:cubicBezTo>
                    <a:close/>
                    <a:moveTo>
                      <a:pt x="10908" y="17245"/>
                    </a:moveTo>
                    <a:cubicBezTo>
                      <a:pt x="9525" y="17245"/>
                      <a:pt x="8387" y="18952"/>
                      <a:pt x="8268" y="21121"/>
                    </a:cubicBezTo>
                    <a:cubicBezTo>
                      <a:pt x="9088" y="21435"/>
                      <a:pt x="9936" y="21600"/>
                      <a:pt x="10800" y="21600"/>
                    </a:cubicBezTo>
                    <a:cubicBezTo>
                      <a:pt x="11738" y="21600"/>
                      <a:pt x="12658" y="21406"/>
                      <a:pt x="13542" y="21036"/>
                    </a:cubicBezTo>
                    <a:cubicBezTo>
                      <a:pt x="13399" y="18908"/>
                      <a:pt x="12273" y="17245"/>
                      <a:pt x="10908" y="1724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168" name="Group 168"/>
            <p:cNvGrpSpPr/>
            <p:nvPr/>
          </p:nvGrpSpPr>
          <p:grpSpPr>
            <a:xfrm>
              <a:off x="451491" y="-1"/>
              <a:ext cx="1288331" cy="397313"/>
              <a:chOff x="0" y="0"/>
              <a:chExt cx="1288330" cy="397311"/>
            </a:xfrm>
          </p:grpSpPr>
          <p:sp>
            <p:nvSpPr>
              <p:cNvPr id="165" name="Shape 165"/>
              <p:cNvSpPr/>
              <p:nvPr/>
            </p:nvSpPr>
            <p:spPr>
              <a:xfrm>
                <a:off x="0" y="0"/>
                <a:ext cx="1288331" cy="267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09" y="0"/>
                    </a:moveTo>
                    <a:cubicBezTo>
                      <a:pt x="11534" y="0"/>
                      <a:pt x="11413" y="501"/>
                      <a:pt x="11413" y="1340"/>
                    </a:cubicBezTo>
                    <a:cubicBezTo>
                      <a:pt x="11413" y="2179"/>
                      <a:pt x="11534" y="2681"/>
                      <a:pt x="11709" y="2681"/>
                    </a:cubicBezTo>
                    <a:lnTo>
                      <a:pt x="12014" y="2681"/>
                    </a:lnTo>
                    <a:lnTo>
                      <a:pt x="12014" y="18319"/>
                    </a:lnTo>
                    <a:lnTo>
                      <a:pt x="11709" y="18319"/>
                    </a:lnTo>
                    <a:cubicBezTo>
                      <a:pt x="11534" y="18319"/>
                      <a:pt x="11413" y="18820"/>
                      <a:pt x="11413" y="19659"/>
                    </a:cubicBezTo>
                    <a:cubicBezTo>
                      <a:pt x="11413" y="20498"/>
                      <a:pt x="11534" y="21000"/>
                      <a:pt x="11709" y="21000"/>
                    </a:cubicBezTo>
                    <a:lnTo>
                      <a:pt x="12960" y="21000"/>
                    </a:lnTo>
                    <a:cubicBezTo>
                      <a:pt x="13134" y="21000"/>
                      <a:pt x="13256" y="20498"/>
                      <a:pt x="13256" y="19659"/>
                    </a:cubicBezTo>
                    <a:cubicBezTo>
                      <a:pt x="13256" y="18820"/>
                      <a:pt x="13134" y="18319"/>
                      <a:pt x="12960" y="18319"/>
                    </a:cubicBezTo>
                    <a:lnTo>
                      <a:pt x="12571" y="18319"/>
                    </a:lnTo>
                    <a:lnTo>
                      <a:pt x="12571" y="2681"/>
                    </a:lnTo>
                    <a:lnTo>
                      <a:pt x="13613" y="2681"/>
                    </a:lnTo>
                    <a:cubicBezTo>
                      <a:pt x="13871" y="2681"/>
                      <a:pt x="14055" y="3073"/>
                      <a:pt x="14179" y="3686"/>
                    </a:cubicBezTo>
                    <a:cubicBezTo>
                      <a:pt x="14303" y="4297"/>
                      <a:pt x="14368" y="5355"/>
                      <a:pt x="14368" y="6730"/>
                    </a:cubicBezTo>
                    <a:cubicBezTo>
                      <a:pt x="14368" y="8105"/>
                      <a:pt x="14303" y="9163"/>
                      <a:pt x="14179" y="9774"/>
                    </a:cubicBezTo>
                    <a:cubicBezTo>
                      <a:pt x="14055" y="10387"/>
                      <a:pt x="13871" y="10723"/>
                      <a:pt x="13613" y="10723"/>
                    </a:cubicBezTo>
                    <a:lnTo>
                      <a:pt x="13123" y="10723"/>
                    </a:lnTo>
                    <a:cubicBezTo>
                      <a:pt x="12948" y="10723"/>
                      <a:pt x="12826" y="11225"/>
                      <a:pt x="12826" y="12064"/>
                    </a:cubicBezTo>
                    <a:cubicBezTo>
                      <a:pt x="12826" y="12903"/>
                      <a:pt x="12948" y="13404"/>
                      <a:pt x="13123" y="13404"/>
                    </a:cubicBezTo>
                    <a:lnTo>
                      <a:pt x="13613" y="13404"/>
                    </a:lnTo>
                    <a:cubicBezTo>
                      <a:pt x="14043" y="13404"/>
                      <a:pt x="14378" y="12863"/>
                      <a:pt x="14612" y="11673"/>
                    </a:cubicBezTo>
                    <a:cubicBezTo>
                      <a:pt x="14842" y="10498"/>
                      <a:pt x="14960" y="8860"/>
                      <a:pt x="14960" y="6744"/>
                    </a:cubicBezTo>
                    <a:cubicBezTo>
                      <a:pt x="14960" y="4628"/>
                      <a:pt x="14842" y="2962"/>
                      <a:pt x="14612" y="1787"/>
                    </a:cubicBezTo>
                    <a:cubicBezTo>
                      <a:pt x="14378" y="597"/>
                      <a:pt x="14043" y="0"/>
                      <a:pt x="13613" y="0"/>
                    </a:cubicBezTo>
                    <a:lnTo>
                      <a:pt x="11709" y="0"/>
                    </a:lnTo>
                    <a:close/>
                    <a:moveTo>
                      <a:pt x="84" y="2052"/>
                    </a:moveTo>
                    <a:cubicBezTo>
                      <a:pt x="27" y="2052"/>
                      <a:pt x="0" y="2199"/>
                      <a:pt x="0" y="2471"/>
                    </a:cubicBezTo>
                    <a:cubicBezTo>
                      <a:pt x="0" y="2746"/>
                      <a:pt x="27" y="2876"/>
                      <a:pt x="84" y="2876"/>
                    </a:cubicBezTo>
                    <a:lnTo>
                      <a:pt x="482" y="2876"/>
                    </a:lnTo>
                    <a:cubicBezTo>
                      <a:pt x="539" y="2876"/>
                      <a:pt x="569" y="3009"/>
                      <a:pt x="569" y="3281"/>
                    </a:cubicBezTo>
                    <a:lnTo>
                      <a:pt x="569" y="19952"/>
                    </a:lnTo>
                    <a:cubicBezTo>
                      <a:pt x="569" y="20226"/>
                      <a:pt x="539" y="20357"/>
                      <a:pt x="482" y="20357"/>
                    </a:cubicBezTo>
                    <a:lnTo>
                      <a:pt x="84" y="20357"/>
                    </a:lnTo>
                    <a:cubicBezTo>
                      <a:pt x="27" y="20357"/>
                      <a:pt x="0" y="20490"/>
                      <a:pt x="0" y="20762"/>
                    </a:cubicBezTo>
                    <a:cubicBezTo>
                      <a:pt x="0" y="21036"/>
                      <a:pt x="27" y="21181"/>
                      <a:pt x="84" y="21181"/>
                    </a:cubicBezTo>
                    <a:lnTo>
                      <a:pt x="1335" y="21181"/>
                    </a:lnTo>
                    <a:cubicBezTo>
                      <a:pt x="1393" y="21181"/>
                      <a:pt x="1420" y="21036"/>
                      <a:pt x="1420" y="20762"/>
                    </a:cubicBezTo>
                    <a:cubicBezTo>
                      <a:pt x="1420" y="20490"/>
                      <a:pt x="1393" y="20357"/>
                      <a:pt x="1335" y="20357"/>
                    </a:cubicBezTo>
                    <a:lnTo>
                      <a:pt x="825" y="20357"/>
                    </a:lnTo>
                    <a:cubicBezTo>
                      <a:pt x="768" y="20357"/>
                      <a:pt x="737" y="20226"/>
                      <a:pt x="737" y="19952"/>
                    </a:cubicBezTo>
                    <a:lnTo>
                      <a:pt x="737" y="3965"/>
                    </a:lnTo>
                    <a:cubicBezTo>
                      <a:pt x="737" y="3820"/>
                      <a:pt x="744" y="3750"/>
                      <a:pt x="755" y="3742"/>
                    </a:cubicBezTo>
                    <a:cubicBezTo>
                      <a:pt x="766" y="3733"/>
                      <a:pt x="776" y="3753"/>
                      <a:pt x="784" y="3826"/>
                    </a:cubicBezTo>
                    <a:lnTo>
                      <a:pt x="2375" y="20762"/>
                    </a:lnTo>
                    <a:cubicBezTo>
                      <a:pt x="2401" y="21036"/>
                      <a:pt x="2443" y="21181"/>
                      <a:pt x="2500" y="21181"/>
                    </a:cubicBezTo>
                    <a:cubicBezTo>
                      <a:pt x="2557" y="21181"/>
                      <a:pt x="2598" y="21036"/>
                      <a:pt x="2625" y="20762"/>
                    </a:cubicBezTo>
                    <a:lnTo>
                      <a:pt x="4215" y="3826"/>
                    </a:lnTo>
                    <a:cubicBezTo>
                      <a:pt x="4223" y="3753"/>
                      <a:pt x="4233" y="3733"/>
                      <a:pt x="4245" y="3742"/>
                    </a:cubicBezTo>
                    <a:cubicBezTo>
                      <a:pt x="4256" y="3750"/>
                      <a:pt x="4259" y="3820"/>
                      <a:pt x="4259" y="3965"/>
                    </a:cubicBezTo>
                    <a:lnTo>
                      <a:pt x="4259" y="19952"/>
                    </a:lnTo>
                    <a:cubicBezTo>
                      <a:pt x="4259" y="20226"/>
                      <a:pt x="4231" y="20357"/>
                      <a:pt x="4175" y="20357"/>
                    </a:cubicBezTo>
                    <a:lnTo>
                      <a:pt x="3664" y="20357"/>
                    </a:lnTo>
                    <a:cubicBezTo>
                      <a:pt x="3607" y="20357"/>
                      <a:pt x="3580" y="20490"/>
                      <a:pt x="3580" y="20762"/>
                    </a:cubicBezTo>
                    <a:cubicBezTo>
                      <a:pt x="3580" y="21036"/>
                      <a:pt x="3607" y="21181"/>
                      <a:pt x="3664" y="21181"/>
                    </a:cubicBezTo>
                    <a:lnTo>
                      <a:pt x="4912" y="21181"/>
                    </a:lnTo>
                    <a:cubicBezTo>
                      <a:pt x="4969" y="21181"/>
                      <a:pt x="4999" y="21036"/>
                      <a:pt x="4999" y="20762"/>
                    </a:cubicBezTo>
                    <a:cubicBezTo>
                      <a:pt x="4999" y="20490"/>
                      <a:pt x="4969" y="20357"/>
                      <a:pt x="4912" y="20357"/>
                    </a:cubicBezTo>
                    <a:lnTo>
                      <a:pt x="4517" y="20357"/>
                    </a:lnTo>
                    <a:cubicBezTo>
                      <a:pt x="4460" y="20357"/>
                      <a:pt x="4430" y="20226"/>
                      <a:pt x="4430" y="19952"/>
                    </a:cubicBezTo>
                    <a:lnTo>
                      <a:pt x="4430" y="3281"/>
                    </a:lnTo>
                    <a:cubicBezTo>
                      <a:pt x="4430" y="3009"/>
                      <a:pt x="4460" y="2876"/>
                      <a:pt x="4517" y="2876"/>
                    </a:cubicBezTo>
                    <a:lnTo>
                      <a:pt x="4912" y="2876"/>
                    </a:lnTo>
                    <a:cubicBezTo>
                      <a:pt x="4969" y="2876"/>
                      <a:pt x="4999" y="2746"/>
                      <a:pt x="4999" y="2471"/>
                    </a:cubicBezTo>
                    <a:cubicBezTo>
                      <a:pt x="4999" y="2199"/>
                      <a:pt x="4969" y="2052"/>
                      <a:pt x="4912" y="2052"/>
                    </a:cubicBezTo>
                    <a:lnTo>
                      <a:pt x="4288" y="2052"/>
                    </a:lnTo>
                    <a:cubicBezTo>
                      <a:pt x="4246" y="2052"/>
                      <a:pt x="4216" y="2090"/>
                      <a:pt x="4195" y="2164"/>
                    </a:cubicBezTo>
                    <a:cubicBezTo>
                      <a:pt x="4174" y="2235"/>
                      <a:pt x="4157" y="2344"/>
                      <a:pt x="4146" y="2471"/>
                    </a:cubicBezTo>
                    <a:lnTo>
                      <a:pt x="2555" y="19408"/>
                    </a:lnTo>
                    <a:cubicBezTo>
                      <a:pt x="2517" y="19790"/>
                      <a:pt x="2479" y="19790"/>
                      <a:pt x="2442" y="19408"/>
                    </a:cubicBezTo>
                    <a:lnTo>
                      <a:pt x="851" y="2471"/>
                    </a:lnTo>
                    <a:cubicBezTo>
                      <a:pt x="839" y="2344"/>
                      <a:pt x="825" y="2235"/>
                      <a:pt x="804" y="2164"/>
                    </a:cubicBezTo>
                    <a:cubicBezTo>
                      <a:pt x="783" y="2090"/>
                      <a:pt x="753" y="2052"/>
                      <a:pt x="711" y="2052"/>
                    </a:cubicBezTo>
                    <a:lnTo>
                      <a:pt x="84" y="2052"/>
                    </a:lnTo>
                    <a:close/>
                    <a:moveTo>
                      <a:pt x="17277" y="5222"/>
                    </a:moveTo>
                    <a:cubicBezTo>
                      <a:pt x="17138" y="5222"/>
                      <a:pt x="17008" y="5330"/>
                      <a:pt x="16885" y="5557"/>
                    </a:cubicBezTo>
                    <a:cubicBezTo>
                      <a:pt x="16772" y="5765"/>
                      <a:pt x="16666" y="6030"/>
                      <a:pt x="16575" y="6325"/>
                    </a:cubicBezTo>
                    <a:cubicBezTo>
                      <a:pt x="16535" y="6450"/>
                      <a:pt x="16500" y="6511"/>
                      <a:pt x="16464" y="6646"/>
                    </a:cubicBezTo>
                    <a:cubicBezTo>
                      <a:pt x="16446" y="5920"/>
                      <a:pt x="16331" y="5362"/>
                      <a:pt x="16171" y="5362"/>
                    </a:cubicBezTo>
                    <a:lnTo>
                      <a:pt x="15602" y="5362"/>
                    </a:lnTo>
                    <a:cubicBezTo>
                      <a:pt x="15427" y="5362"/>
                      <a:pt x="15306" y="6087"/>
                      <a:pt x="15306" y="6925"/>
                    </a:cubicBezTo>
                    <a:cubicBezTo>
                      <a:pt x="15306" y="7764"/>
                      <a:pt x="15427" y="8489"/>
                      <a:pt x="15602" y="8489"/>
                    </a:cubicBezTo>
                    <a:lnTo>
                      <a:pt x="15915" y="8489"/>
                    </a:lnTo>
                    <a:lnTo>
                      <a:pt x="15915" y="18319"/>
                    </a:lnTo>
                    <a:lnTo>
                      <a:pt x="15602" y="18319"/>
                    </a:lnTo>
                    <a:cubicBezTo>
                      <a:pt x="15427" y="18319"/>
                      <a:pt x="15306" y="18820"/>
                      <a:pt x="15306" y="19659"/>
                    </a:cubicBezTo>
                    <a:cubicBezTo>
                      <a:pt x="15306" y="20498"/>
                      <a:pt x="15427" y="21000"/>
                      <a:pt x="15602" y="21000"/>
                    </a:cubicBezTo>
                    <a:lnTo>
                      <a:pt x="16795" y="21000"/>
                    </a:lnTo>
                    <a:cubicBezTo>
                      <a:pt x="16970" y="21000"/>
                      <a:pt x="17091" y="20498"/>
                      <a:pt x="17091" y="19659"/>
                    </a:cubicBezTo>
                    <a:cubicBezTo>
                      <a:pt x="17091" y="18820"/>
                      <a:pt x="16970" y="18319"/>
                      <a:pt x="16795" y="18319"/>
                    </a:cubicBezTo>
                    <a:lnTo>
                      <a:pt x="16473" y="18319"/>
                    </a:lnTo>
                    <a:lnTo>
                      <a:pt x="16473" y="11030"/>
                    </a:lnTo>
                    <a:cubicBezTo>
                      <a:pt x="16566" y="10507"/>
                      <a:pt x="16612" y="10028"/>
                      <a:pt x="16694" y="9592"/>
                    </a:cubicBezTo>
                    <a:cubicBezTo>
                      <a:pt x="16767" y="9192"/>
                      <a:pt x="16859" y="8819"/>
                      <a:pt x="16966" y="8489"/>
                    </a:cubicBezTo>
                    <a:cubicBezTo>
                      <a:pt x="17058" y="8210"/>
                      <a:pt x="17161" y="8070"/>
                      <a:pt x="17280" y="8070"/>
                    </a:cubicBezTo>
                    <a:cubicBezTo>
                      <a:pt x="17441" y="8070"/>
                      <a:pt x="17555" y="8252"/>
                      <a:pt x="17634" y="8615"/>
                    </a:cubicBezTo>
                    <a:cubicBezTo>
                      <a:pt x="17712" y="8970"/>
                      <a:pt x="17747" y="9386"/>
                      <a:pt x="17747" y="9927"/>
                    </a:cubicBezTo>
                    <a:cubicBezTo>
                      <a:pt x="17747" y="10766"/>
                      <a:pt x="17869" y="11352"/>
                      <a:pt x="18044" y="11352"/>
                    </a:cubicBezTo>
                    <a:cubicBezTo>
                      <a:pt x="18218" y="11352"/>
                      <a:pt x="18343" y="10766"/>
                      <a:pt x="18343" y="9927"/>
                    </a:cubicBezTo>
                    <a:cubicBezTo>
                      <a:pt x="18343" y="9289"/>
                      <a:pt x="18318" y="8677"/>
                      <a:pt x="18270" y="8112"/>
                    </a:cubicBezTo>
                    <a:cubicBezTo>
                      <a:pt x="18221" y="7535"/>
                      <a:pt x="18148" y="7015"/>
                      <a:pt x="18052" y="6576"/>
                    </a:cubicBezTo>
                    <a:cubicBezTo>
                      <a:pt x="17958" y="6147"/>
                      <a:pt x="17845" y="5808"/>
                      <a:pt x="17715" y="5571"/>
                    </a:cubicBezTo>
                    <a:cubicBezTo>
                      <a:pt x="17587" y="5335"/>
                      <a:pt x="17438" y="5222"/>
                      <a:pt x="17277" y="5222"/>
                    </a:cubicBezTo>
                    <a:close/>
                    <a:moveTo>
                      <a:pt x="19997" y="5362"/>
                    </a:moveTo>
                    <a:cubicBezTo>
                      <a:pt x="19767" y="5362"/>
                      <a:pt x="19548" y="5565"/>
                      <a:pt x="19350" y="5962"/>
                    </a:cubicBezTo>
                    <a:cubicBezTo>
                      <a:pt x="19151" y="6362"/>
                      <a:pt x="18980" y="6931"/>
                      <a:pt x="18839" y="7651"/>
                    </a:cubicBezTo>
                    <a:cubicBezTo>
                      <a:pt x="18699" y="8366"/>
                      <a:pt x="18589" y="9238"/>
                      <a:pt x="18511" y="10235"/>
                    </a:cubicBezTo>
                    <a:cubicBezTo>
                      <a:pt x="18434" y="11218"/>
                      <a:pt x="18395" y="12313"/>
                      <a:pt x="18395" y="13488"/>
                    </a:cubicBezTo>
                    <a:cubicBezTo>
                      <a:pt x="18395" y="14662"/>
                      <a:pt x="18434" y="15744"/>
                      <a:pt x="18511" y="16727"/>
                    </a:cubicBezTo>
                    <a:cubicBezTo>
                      <a:pt x="18589" y="17724"/>
                      <a:pt x="18699" y="18597"/>
                      <a:pt x="18839" y="19310"/>
                    </a:cubicBezTo>
                    <a:cubicBezTo>
                      <a:pt x="18980" y="20031"/>
                      <a:pt x="19150" y="20599"/>
                      <a:pt x="19350" y="21000"/>
                    </a:cubicBezTo>
                    <a:cubicBezTo>
                      <a:pt x="19547" y="21396"/>
                      <a:pt x="19765" y="21600"/>
                      <a:pt x="19997" y="21600"/>
                    </a:cubicBezTo>
                    <a:cubicBezTo>
                      <a:pt x="20229" y="21600"/>
                      <a:pt x="20448" y="21396"/>
                      <a:pt x="20645" y="21000"/>
                    </a:cubicBezTo>
                    <a:cubicBezTo>
                      <a:pt x="20845" y="20599"/>
                      <a:pt x="21016" y="20029"/>
                      <a:pt x="21156" y="19310"/>
                    </a:cubicBezTo>
                    <a:cubicBezTo>
                      <a:pt x="21296" y="18595"/>
                      <a:pt x="21406" y="17723"/>
                      <a:pt x="21484" y="16727"/>
                    </a:cubicBezTo>
                    <a:cubicBezTo>
                      <a:pt x="21561" y="15742"/>
                      <a:pt x="21600" y="14661"/>
                      <a:pt x="21600" y="13488"/>
                    </a:cubicBezTo>
                    <a:cubicBezTo>
                      <a:pt x="21600" y="12314"/>
                      <a:pt x="21561" y="11220"/>
                      <a:pt x="21484" y="10235"/>
                    </a:cubicBezTo>
                    <a:cubicBezTo>
                      <a:pt x="21406" y="9238"/>
                      <a:pt x="21296" y="8367"/>
                      <a:pt x="21156" y="7651"/>
                    </a:cubicBezTo>
                    <a:cubicBezTo>
                      <a:pt x="21015" y="6931"/>
                      <a:pt x="20844" y="6363"/>
                      <a:pt x="20645" y="5962"/>
                    </a:cubicBezTo>
                    <a:cubicBezTo>
                      <a:pt x="20447" y="5565"/>
                      <a:pt x="20228" y="5362"/>
                      <a:pt x="19997" y="5362"/>
                    </a:cubicBezTo>
                    <a:close/>
                    <a:moveTo>
                      <a:pt x="6312" y="7247"/>
                    </a:moveTo>
                    <a:cubicBezTo>
                      <a:pt x="6187" y="7247"/>
                      <a:pt x="6067" y="7329"/>
                      <a:pt x="5957" y="7484"/>
                    </a:cubicBezTo>
                    <a:cubicBezTo>
                      <a:pt x="5847" y="7638"/>
                      <a:pt x="5751" y="7829"/>
                      <a:pt x="5664" y="8056"/>
                    </a:cubicBezTo>
                    <a:cubicBezTo>
                      <a:pt x="5577" y="8285"/>
                      <a:pt x="5498" y="8541"/>
                      <a:pt x="5432" y="8824"/>
                    </a:cubicBezTo>
                    <a:cubicBezTo>
                      <a:pt x="5365" y="9106"/>
                      <a:pt x="5314" y="9365"/>
                      <a:pt x="5272" y="9620"/>
                    </a:cubicBezTo>
                    <a:cubicBezTo>
                      <a:pt x="5238" y="9838"/>
                      <a:pt x="5244" y="10029"/>
                      <a:pt x="5290" y="10193"/>
                    </a:cubicBezTo>
                    <a:cubicBezTo>
                      <a:pt x="5335" y="10356"/>
                      <a:pt x="5375" y="10327"/>
                      <a:pt x="5409" y="10109"/>
                    </a:cubicBezTo>
                    <a:cubicBezTo>
                      <a:pt x="5443" y="9891"/>
                      <a:pt x="5487" y="9663"/>
                      <a:pt x="5542" y="9425"/>
                    </a:cubicBezTo>
                    <a:cubicBezTo>
                      <a:pt x="5597" y="9190"/>
                      <a:pt x="5660" y="8983"/>
                      <a:pt x="5734" y="8782"/>
                    </a:cubicBezTo>
                    <a:cubicBezTo>
                      <a:pt x="5808" y="8583"/>
                      <a:pt x="5892" y="8404"/>
                      <a:pt x="5986" y="8266"/>
                    </a:cubicBezTo>
                    <a:cubicBezTo>
                      <a:pt x="6081" y="8129"/>
                      <a:pt x="6190" y="8070"/>
                      <a:pt x="6312" y="8070"/>
                    </a:cubicBezTo>
                    <a:cubicBezTo>
                      <a:pt x="6448" y="8070"/>
                      <a:pt x="6570" y="8159"/>
                      <a:pt x="6680" y="8350"/>
                    </a:cubicBezTo>
                    <a:cubicBezTo>
                      <a:pt x="6790" y="8540"/>
                      <a:pt x="6883" y="8807"/>
                      <a:pt x="6959" y="9145"/>
                    </a:cubicBezTo>
                    <a:cubicBezTo>
                      <a:pt x="7035" y="9481"/>
                      <a:pt x="7091" y="9871"/>
                      <a:pt x="7133" y="10318"/>
                    </a:cubicBezTo>
                    <a:cubicBezTo>
                      <a:pt x="7175" y="10766"/>
                      <a:pt x="7197" y="11247"/>
                      <a:pt x="7197" y="11756"/>
                    </a:cubicBezTo>
                    <a:lnTo>
                      <a:pt x="7197" y="16950"/>
                    </a:lnTo>
                    <a:cubicBezTo>
                      <a:pt x="7118" y="17642"/>
                      <a:pt x="7021" y="18263"/>
                      <a:pt x="6907" y="18807"/>
                    </a:cubicBezTo>
                    <a:cubicBezTo>
                      <a:pt x="6808" y="19282"/>
                      <a:pt x="6690" y="19705"/>
                      <a:pt x="6550" y="20078"/>
                    </a:cubicBezTo>
                    <a:cubicBezTo>
                      <a:pt x="6410" y="20451"/>
                      <a:pt x="6248" y="20637"/>
                      <a:pt x="6062" y="20637"/>
                    </a:cubicBezTo>
                    <a:cubicBezTo>
                      <a:pt x="5778" y="20637"/>
                      <a:pt x="5565" y="20296"/>
                      <a:pt x="5423" y="19631"/>
                    </a:cubicBezTo>
                    <a:cubicBezTo>
                      <a:pt x="5281" y="18966"/>
                      <a:pt x="5208" y="18115"/>
                      <a:pt x="5208" y="17076"/>
                    </a:cubicBezTo>
                    <a:cubicBezTo>
                      <a:pt x="5208" y="16567"/>
                      <a:pt x="5227" y="16102"/>
                      <a:pt x="5264" y="15666"/>
                    </a:cubicBezTo>
                    <a:cubicBezTo>
                      <a:pt x="5299" y="15230"/>
                      <a:pt x="5355" y="14844"/>
                      <a:pt x="5435" y="14535"/>
                    </a:cubicBezTo>
                    <a:cubicBezTo>
                      <a:pt x="5514" y="14224"/>
                      <a:pt x="5615" y="13990"/>
                      <a:pt x="5737" y="13809"/>
                    </a:cubicBezTo>
                    <a:cubicBezTo>
                      <a:pt x="5858" y="13628"/>
                      <a:pt x="6005" y="13530"/>
                      <a:pt x="6175" y="13530"/>
                    </a:cubicBezTo>
                    <a:lnTo>
                      <a:pt x="6770" y="13530"/>
                    </a:lnTo>
                    <a:cubicBezTo>
                      <a:pt x="6827" y="13530"/>
                      <a:pt x="6857" y="13398"/>
                      <a:pt x="6857" y="13125"/>
                    </a:cubicBezTo>
                    <a:cubicBezTo>
                      <a:pt x="6857" y="12852"/>
                      <a:pt x="6827" y="12706"/>
                      <a:pt x="6770" y="12706"/>
                    </a:cubicBezTo>
                    <a:lnTo>
                      <a:pt x="6175" y="12706"/>
                    </a:lnTo>
                    <a:cubicBezTo>
                      <a:pt x="5990" y="12706"/>
                      <a:pt x="5825" y="12828"/>
                      <a:pt x="5685" y="13055"/>
                    </a:cubicBezTo>
                    <a:cubicBezTo>
                      <a:pt x="5544" y="13284"/>
                      <a:pt x="5427" y="13585"/>
                      <a:pt x="5330" y="13976"/>
                    </a:cubicBezTo>
                    <a:cubicBezTo>
                      <a:pt x="5234" y="14369"/>
                      <a:pt x="5162" y="14831"/>
                      <a:pt x="5113" y="15359"/>
                    </a:cubicBezTo>
                    <a:cubicBezTo>
                      <a:pt x="5063" y="15886"/>
                      <a:pt x="5037" y="16457"/>
                      <a:pt x="5037" y="17076"/>
                    </a:cubicBezTo>
                    <a:cubicBezTo>
                      <a:pt x="5037" y="17696"/>
                      <a:pt x="5059" y="18280"/>
                      <a:pt x="5101" y="18807"/>
                    </a:cubicBezTo>
                    <a:cubicBezTo>
                      <a:pt x="5143" y="19336"/>
                      <a:pt x="5204" y="19784"/>
                      <a:pt x="5290" y="20176"/>
                    </a:cubicBezTo>
                    <a:cubicBezTo>
                      <a:pt x="5375" y="20567"/>
                      <a:pt x="5483" y="20882"/>
                      <a:pt x="5612" y="21111"/>
                    </a:cubicBezTo>
                    <a:cubicBezTo>
                      <a:pt x="5741" y="21339"/>
                      <a:pt x="5892" y="21446"/>
                      <a:pt x="6062" y="21446"/>
                    </a:cubicBezTo>
                    <a:cubicBezTo>
                      <a:pt x="6198" y="21446"/>
                      <a:pt x="6322" y="21363"/>
                      <a:pt x="6434" y="21181"/>
                    </a:cubicBezTo>
                    <a:cubicBezTo>
                      <a:pt x="6545" y="21000"/>
                      <a:pt x="6646" y="20781"/>
                      <a:pt x="6735" y="20525"/>
                    </a:cubicBezTo>
                    <a:cubicBezTo>
                      <a:pt x="6824" y="20271"/>
                      <a:pt x="6899" y="19997"/>
                      <a:pt x="6962" y="19715"/>
                    </a:cubicBezTo>
                    <a:cubicBezTo>
                      <a:pt x="7024" y="19434"/>
                      <a:pt x="7073" y="19181"/>
                      <a:pt x="7107" y="18961"/>
                    </a:cubicBezTo>
                    <a:cubicBezTo>
                      <a:pt x="7122" y="18871"/>
                      <a:pt x="7134" y="18831"/>
                      <a:pt x="7145" y="18821"/>
                    </a:cubicBezTo>
                    <a:cubicBezTo>
                      <a:pt x="7156" y="18812"/>
                      <a:pt x="7166" y="18826"/>
                      <a:pt x="7174" y="18863"/>
                    </a:cubicBezTo>
                    <a:cubicBezTo>
                      <a:pt x="7181" y="18900"/>
                      <a:pt x="7187" y="18944"/>
                      <a:pt x="7191" y="19017"/>
                    </a:cubicBezTo>
                    <a:cubicBezTo>
                      <a:pt x="7195" y="19089"/>
                      <a:pt x="7197" y="19166"/>
                      <a:pt x="7197" y="19240"/>
                    </a:cubicBezTo>
                    <a:lnTo>
                      <a:pt x="7197" y="20762"/>
                    </a:lnTo>
                    <a:cubicBezTo>
                      <a:pt x="7197" y="21036"/>
                      <a:pt x="7224" y="21181"/>
                      <a:pt x="7281" y="21181"/>
                    </a:cubicBezTo>
                    <a:lnTo>
                      <a:pt x="7850" y="21181"/>
                    </a:lnTo>
                    <a:cubicBezTo>
                      <a:pt x="7907" y="21181"/>
                      <a:pt x="7935" y="21036"/>
                      <a:pt x="7935" y="20762"/>
                    </a:cubicBezTo>
                    <a:cubicBezTo>
                      <a:pt x="7935" y="20490"/>
                      <a:pt x="7907" y="20357"/>
                      <a:pt x="7850" y="20357"/>
                    </a:cubicBezTo>
                    <a:lnTo>
                      <a:pt x="7453" y="20357"/>
                    </a:lnTo>
                    <a:cubicBezTo>
                      <a:pt x="7396" y="20357"/>
                      <a:pt x="7368" y="20226"/>
                      <a:pt x="7368" y="19952"/>
                    </a:cubicBezTo>
                    <a:lnTo>
                      <a:pt x="7368" y="11756"/>
                    </a:lnTo>
                    <a:cubicBezTo>
                      <a:pt x="7368" y="11136"/>
                      <a:pt x="7342" y="10558"/>
                      <a:pt x="7293" y="10011"/>
                    </a:cubicBezTo>
                    <a:cubicBezTo>
                      <a:pt x="7244" y="9465"/>
                      <a:pt x="7175" y="8983"/>
                      <a:pt x="7084" y="8573"/>
                    </a:cubicBezTo>
                    <a:cubicBezTo>
                      <a:pt x="6993" y="8163"/>
                      <a:pt x="6881" y="7833"/>
                      <a:pt x="6750" y="7596"/>
                    </a:cubicBezTo>
                    <a:cubicBezTo>
                      <a:pt x="6619" y="7359"/>
                      <a:pt x="6475" y="7247"/>
                      <a:pt x="6312" y="7247"/>
                    </a:cubicBezTo>
                    <a:close/>
                    <a:moveTo>
                      <a:pt x="20055" y="8042"/>
                    </a:moveTo>
                    <a:cubicBezTo>
                      <a:pt x="20212" y="8042"/>
                      <a:pt x="20353" y="8172"/>
                      <a:pt x="20476" y="8419"/>
                    </a:cubicBezTo>
                    <a:cubicBezTo>
                      <a:pt x="20599" y="8666"/>
                      <a:pt x="20701" y="8997"/>
                      <a:pt x="20787" y="9439"/>
                    </a:cubicBezTo>
                    <a:cubicBezTo>
                      <a:pt x="20873" y="9884"/>
                      <a:pt x="20942" y="10433"/>
                      <a:pt x="20990" y="11072"/>
                    </a:cubicBezTo>
                    <a:cubicBezTo>
                      <a:pt x="21040" y="11734"/>
                      <a:pt x="21066" y="12484"/>
                      <a:pt x="21066" y="13306"/>
                    </a:cubicBezTo>
                    <a:cubicBezTo>
                      <a:pt x="21066" y="14146"/>
                      <a:pt x="21040" y="14909"/>
                      <a:pt x="20990" y="15568"/>
                    </a:cubicBezTo>
                    <a:cubicBezTo>
                      <a:pt x="20942" y="16209"/>
                      <a:pt x="20873" y="16758"/>
                      <a:pt x="20787" y="17202"/>
                    </a:cubicBezTo>
                    <a:cubicBezTo>
                      <a:pt x="20702" y="17638"/>
                      <a:pt x="20599" y="17989"/>
                      <a:pt x="20479" y="18221"/>
                    </a:cubicBezTo>
                    <a:cubicBezTo>
                      <a:pt x="20356" y="18462"/>
                      <a:pt x="20213" y="18584"/>
                      <a:pt x="20055" y="18584"/>
                    </a:cubicBezTo>
                    <a:cubicBezTo>
                      <a:pt x="19898" y="18584"/>
                      <a:pt x="19755" y="18462"/>
                      <a:pt x="19632" y="18221"/>
                    </a:cubicBezTo>
                    <a:cubicBezTo>
                      <a:pt x="19512" y="17989"/>
                      <a:pt x="19409" y="17650"/>
                      <a:pt x="19324" y="17216"/>
                    </a:cubicBezTo>
                    <a:cubicBezTo>
                      <a:pt x="19237" y="16765"/>
                      <a:pt x="19170" y="16221"/>
                      <a:pt x="19121" y="15568"/>
                    </a:cubicBezTo>
                    <a:cubicBezTo>
                      <a:pt x="19071" y="14913"/>
                      <a:pt x="19045" y="14151"/>
                      <a:pt x="19045" y="13306"/>
                    </a:cubicBezTo>
                    <a:cubicBezTo>
                      <a:pt x="19045" y="12479"/>
                      <a:pt x="19071" y="11729"/>
                      <a:pt x="19121" y="11072"/>
                    </a:cubicBezTo>
                    <a:cubicBezTo>
                      <a:pt x="19170" y="10429"/>
                      <a:pt x="19238" y="9881"/>
                      <a:pt x="19324" y="9439"/>
                    </a:cubicBezTo>
                    <a:cubicBezTo>
                      <a:pt x="19410" y="8995"/>
                      <a:pt x="19511" y="8667"/>
                      <a:pt x="19635" y="8419"/>
                    </a:cubicBezTo>
                    <a:cubicBezTo>
                      <a:pt x="19757" y="8172"/>
                      <a:pt x="19899" y="8042"/>
                      <a:pt x="20055" y="80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66" name="Shape 166"/>
              <p:cNvSpPr/>
              <p:nvPr/>
            </p:nvSpPr>
            <p:spPr>
              <a:xfrm>
                <a:off x="376801" y="88659"/>
                <a:ext cx="283710" cy="3086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60" extrusionOk="0">
                    <a:moveTo>
                      <a:pt x="21213" y="11458"/>
                    </a:moveTo>
                    <a:lnTo>
                      <a:pt x="19665" y="11458"/>
                    </a:lnTo>
                    <a:cubicBezTo>
                      <a:pt x="19526" y="11458"/>
                      <a:pt x="19407" y="11423"/>
                      <a:pt x="19303" y="11352"/>
                    </a:cubicBezTo>
                    <a:cubicBezTo>
                      <a:pt x="19200" y="11281"/>
                      <a:pt x="19106" y="11198"/>
                      <a:pt x="19020" y="11103"/>
                    </a:cubicBezTo>
                    <a:lnTo>
                      <a:pt x="15331" y="6393"/>
                    </a:lnTo>
                    <a:cubicBezTo>
                      <a:pt x="15227" y="6251"/>
                      <a:pt x="15227" y="6109"/>
                      <a:pt x="15331" y="5967"/>
                    </a:cubicBezTo>
                    <a:lnTo>
                      <a:pt x="18242" y="2078"/>
                    </a:lnTo>
                    <a:cubicBezTo>
                      <a:pt x="18311" y="1983"/>
                      <a:pt x="18401" y="1899"/>
                      <a:pt x="18513" y="1828"/>
                    </a:cubicBezTo>
                    <a:cubicBezTo>
                      <a:pt x="18530" y="1817"/>
                      <a:pt x="18584" y="1790"/>
                      <a:pt x="18658" y="1754"/>
                    </a:cubicBezTo>
                    <a:cubicBezTo>
                      <a:pt x="19600" y="1650"/>
                      <a:pt x="20445" y="1250"/>
                      <a:pt x="21072" y="657"/>
                    </a:cubicBezTo>
                    <a:cubicBezTo>
                      <a:pt x="21234" y="504"/>
                      <a:pt x="21230" y="258"/>
                      <a:pt x="21064" y="110"/>
                    </a:cubicBezTo>
                    <a:cubicBezTo>
                      <a:pt x="20896" y="-39"/>
                      <a:pt x="20630" y="-36"/>
                      <a:pt x="20467" y="118"/>
                    </a:cubicBezTo>
                    <a:cubicBezTo>
                      <a:pt x="19916" y="637"/>
                      <a:pt x="19162" y="966"/>
                      <a:pt x="18322" y="1002"/>
                    </a:cubicBezTo>
                    <a:lnTo>
                      <a:pt x="17812" y="990"/>
                    </a:lnTo>
                    <a:cubicBezTo>
                      <a:pt x="17055" y="913"/>
                      <a:pt x="16380" y="594"/>
                      <a:pt x="15873" y="117"/>
                    </a:cubicBezTo>
                    <a:cubicBezTo>
                      <a:pt x="15710" y="-37"/>
                      <a:pt x="15443" y="-40"/>
                      <a:pt x="15276" y="110"/>
                    </a:cubicBezTo>
                    <a:cubicBezTo>
                      <a:pt x="15109" y="259"/>
                      <a:pt x="15106" y="504"/>
                      <a:pt x="15269" y="657"/>
                    </a:cubicBezTo>
                    <a:lnTo>
                      <a:pt x="15268" y="657"/>
                    </a:lnTo>
                    <a:cubicBezTo>
                      <a:pt x="15838" y="1195"/>
                      <a:pt x="16587" y="1573"/>
                      <a:pt x="17425" y="1717"/>
                    </a:cubicBezTo>
                    <a:cubicBezTo>
                      <a:pt x="17428" y="1728"/>
                      <a:pt x="17435" y="1739"/>
                      <a:pt x="17437" y="1751"/>
                    </a:cubicBezTo>
                    <a:cubicBezTo>
                      <a:pt x="17459" y="1838"/>
                      <a:pt x="17430" y="1972"/>
                      <a:pt x="17345" y="2067"/>
                    </a:cubicBezTo>
                    <a:lnTo>
                      <a:pt x="14867" y="5352"/>
                    </a:lnTo>
                    <a:cubicBezTo>
                      <a:pt x="14746" y="5525"/>
                      <a:pt x="14626" y="5525"/>
                      <a:pt x="14506" y="5352"/>
                    </a:cubicBezTo>
                    <a:lnTo>
                      <a:pt x="11411" y="1400"/>
                    </a:lnTo>
                    <a:cubicBezTo>
                      <a:pt x="11324" y="1305"/>
                      <a:pt x="11310" y="1221"/>
                      <a:pt x="11372" y="1150"/>
                    </a:cubicBezTo>
                    <a:cubicBezTo>
                      <a:pt x="11431" y="1079"/>
                      <a:pt x="11530" y="1045"/>
                      <a:pt x="11668" y="1045"/>
                    </a:cubicBezTo>
                    <a:lnTo>
                      <a:pt x="13732" y="1045"/>
                    </a:lnTo>
                    <a:cubicBezTo>
                      <a:pt x="13989" y="1045"/>
                      <a:pt x="14119" y="926"/>
                      <a:pt x="14119" y="690"/>
                    </a:cubicBezTo>
                    <a:cubicBezTo>
                      <a:pt x="14119" y="453"/>
                      <a:pt x="13989" y="335"/>
                      <a:pt x="13732" y="335"/>
                    </a:cubicBezTo>
                    <a:lnTo>
                      <a:pt x="8315" y="335"/>
                    </a:lnTo>
                    <a:cubicBezTo>
                      <a:pt x="8056" y="335"/>
                      <a:pt x="7928" y="453"/>
                      <a:pt x="7928" y="690"/>
                    </a:cubicBezTo>
                    <a:cubicBezTo>
                      <a:pt x="7928" y="926"/>
                      <a:pt x="8056" y="1045"/>
                      <a:pt x="8315" y="1045"/>
                    </a:cubicBezTo>
                    <a:lnTo>
                      <a:pt x="9863" y="1045"/>
                    </a:lnTo>
                    <a:cubicBezTo>
                      <a:pt x="10000" y="1045"/>
                      <a:pt x="10124" y="1079"/>
                      <a:pt x="10237" y="1150"/>
                    </a:cubicBezTo>
                    <a:cubicBezTo>
                      <a:pt x="10348" y="1221"/>
                      <a:pt x="10438" y="1305"/>
                      <a:pt x="10508" y="1400"/>
                    </a:cubicBezTo>
                    <a:lnTo>
                      <a:pt x="14066" y="5967"/>
                    </a:lnTo>
                    <a:cubicBezTo>
                      <a:pt x="14170" y="6109"/>
                      <a:pt x="14170" y="6251"/>
                      <a:pt x="14066" y="6393"/>
                    </a:cubicBezTo>
                    <a:lnTo>
                      <a:pt x="2579" y="20495"/>
                    </a:lnTo>
                    <a:cubicBezTo>
                      <a:pt x="2492" y="20590"/>
                      <a:pt x="2399" y="20674"/>
                      <a:pt x="2295" y="20745"/>
                    </a:cubicBezTo>
                    <a:cubicBezTo>
                      <a:pt x="2192" y="20816"/>
                      <a:pt x="2072" y="20850"/>
                      <a:pt x="1935" y="20850"/>
                    </a:cubicBezTo>
                    <a:lnTo>
                      <a:pt x="387" y="20850"/>
                    </a:lnTo>
                    <a:cubicBezTo>
                      <a:pt x="128" y="20850"/>
                      <a:pt x="0" y="20969"/>
                      <a:pt x="0" y="21205"/>
                    </a:cubicBezTo>
                    <a:cubicBezTo>
                      <a:pt x="0" y="21442"/>
                      <a:pt x="128" y="21560"/>
                      <a:pt x="387" y="21560"/>
                    </a:cubicBezTo>
                    <a:lnTo>
                      <a:pt x="5803" y="21560"/>
                    </a:lnTo>
                    <a:cubicBezTo>
                      <a:pt x="6061" y="21560"/>
                      <a:pt x="6190" y="21442"/>
                      <a:pt x="6190" y="21205"/>
                    </a:cubicBezTo>
                    <a:cubicBezTo>
                      <a:pt x="6190" y="20969"/>
                      <a:pt x="6061" y="20850"/>
                      <a:pt x="5803" y="20850"/>
                    </a:cubicBezTo>
                    <a:lnTo>
                      <a:pt x="3740" y="20850"/>
                    </a:lnTo>
                    <a:cubicBezTo>
                      <a:pt x="3602" y="20850"/>
                      <a:pt x="3504" y="20816"/>
                      <a:pt x="3442" y="20745"/>
                    </a:cubicBezTo>
                    <a:cubicBezTo>
                      <a:pt x="3382" y="20674"/>
                      <a:pt x="3395" y="20590"/>
                      <a:pt x="3481" y="20495"/>
                    </a:cubicBezTo>
                    <a:lnTo>
                      <a:pt x="14506" y="6985"/>
                    </a:lnTo>
                    <a:cubicBezTo>
                      <a:pt x="14626" y="6827"/>
                      <a:pt x="14746" y="6827"/>
                      <a:pt x="14867" y="6985"/>
                    </a:cubicBezTo>
                    <a:lnTo>
                      <a:pt x="18117" y="11103"/>
                    </a:lnTo>
                    <a:cubicBezTo>
                      <a:pt x="18204" y="11198"/>
                      <a:pt x="18216" y="11281"/>
                      <a:pt x="18156" y="11352"/>
                    </a:cubicBezTo>
                    <a:cubicBezTo>
                      <a:pt x="18095" y="11423"/>
                      <a:pt x="17996" y="11458"/>
                      <a:pt x="17859" y="11458"/>
                    </a:cubicBezTo>
                    <a:lnTo>
                      <a:pt x="15795" y="11458"/>
                    </a:lnTo>
                    <a:cubicBezTo>
                      <a:pt x="15537" y="11458"/>
                      <a:pt x="15409" y="11577"/>
                      <a:pt x="15409" y="11813"/>
                    </a:cubicBezTo>
                    <a:cubicBezTo>
                      <a:pt x="15409" y="12050"/>
                      <a:pt x="15537" y="12167"/>
                      <a:pt x="15795" y="12167"/>
                    </a:cubicBezTo>
                    <a:lnTo>
                      <a:pt x="21213" y="12167"/>
                    </a:lnTo>
                    <a:cubicBezTo>
                      <a:pt x="21470" y="12167"/>
                      <a:pt x="21600" y="12050"/>
                      <a:pt x="21600" y="11813"/>
                    </a:cubicBezTo>
                    <a:cubicBezTo>
                      <a:pt x="21600" y="11577"/>
                      <a:pt x="21470" y="11458"/>
                      <a:pt x="21213" y="1145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67" name="Shape 167"/>
              <p:cNvSpPr/>
              <p:nvPr/>
            </p:nvSpPr>
            <p:spPr>
              <a:xfrm>
                <a:off x="592908" y="72035"/>
                <a:ext cx="44769" cy="20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802" y="11979"/>
                    </a:moveTo>
                    <a:cubicBezTo>
                      <a:pt x="15493" y="11979"/>
                      <a:pt x="14427" y="10116"/>
                      <a:pt x="14427" y="7815"/>
                    </a:cubicBezTo>
                    <a:cubicBezTo>
                      <a:pt x="14427" y="5520"/>
                      <a:pt x="15493" y="3657"/>
                      <a:pt x="16802" y="3657"/>
                    </a:cubicBezTo>
                    <a:cubicBezTo>
                      <a:pt x="18118" y="3657"/>
                      <a:pt x="19185" y="5520"/>
                      <a:pt x="19185" y="7815"/>
                    </a:cubicBezTo>
                    <a:cubicBezTo>
                      <a:pt x="19185" y="10116"/>
                      <a:pt x="18118" y="11979"/>
                      <a:pt x="16802" y="11979"/>
                    </a:cubicBezTo>
                    <a:close/>
                    <a:moveTo>
                      <a:pt x="10799" y="0"/>
                    </a:moveTo>
                    <a:cubicBezTo>
                      <a:pt x="4837" y="0"/>
                      <a:pt x="0" y="4833"/>
                      <a:pt x="0" y="10803"/>
                    </a:cubicBezTo>
                    <a:cubicBezTo>
                      <a:pt x="0" y="16767"/>
                      <a:pt x="4837" y="21600"/>
                      <a:pt x="10799" y="21600"/>
                    </a:cubicBezTo>
                    <a:cubicBezTo>
                      <a:pt x="16761" y="21600"/>
                      <a:pt x="21600" y="16767"/>
                      <a:pt x="21600" y="10803"/>
                    </a:cubicBezTo>
                    <a:cubicBezTo>
                      <a:pt x="21600" y="4833"/>
                      <a:pt x="16761" y="0"/>
                      <a:pt x="107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0892560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>
            <a:spLocks noGrp="1"/>
          </p:cNvSpPr>
          <p:nvPr>
            <p:ph type="title"/>
          </p:nvPr>
        </p:nvSpPr>
        <p:spPr>
          <a:xfrm>
            <a:off x="744729" y="179682"/>
            <a:ext cx="7654543" cy="741978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212830"/>
                </a:solidFill>
              </a:rPr>
              <a:t>Title Text</a:t>
            </a:r>
          </a:p>
        </p:txBody>
      </p:sp>
      <p:sp>
        <p:nvSpPr>
          <p:cNvPr id="172" name="Shape 172"/>
          <p:cNvSpPr>
            <a:spLocks noGrp="1"/>
          </p:cNvSpPr>
          <p:nvPr>
            <p:ph type="body" idx="1"/>
          </p:nvPr>
        </p:nvSpPr>
        <p:spPr>
          <a:xfrm>
            <a:off x="744729" y="823065"/>
            <a:ext cx="6278404" cy="793751"/>
          </a:xfrm>
          <a:prstGeom prst="rect">
            <a:avLst/>
          </a:prstGeom>
        </p:spPr>
        <p:txBody>
          <a:bodyPr/>
          <a:lstStyle>
            <a:lvl1pPr algn="l"/>
            <a:lvl2pPr algn="l"/>
            <a:lvl3pPr algn="l"/>
            <a:lvl4pPr algn="l"/>
            <a:lvl5pPr algn="l"/>
          </a:lstStyle>
          <a:p>
            <a:pPr lvl="0">
              <a:defRPr sz="1800"/>
            </a:pPr>
            <a:r>
              <a:rPr sz="600"/>
              <a:t>Body Level One</a:t>
            </a:r>
          </a:p>
          <a:p>
            <a:pPr lvl="1">
              <a:defRPr sz="1800"/>
            </a:pPr>
            <a:r>
              <a:rPr sz="600"/>
              <a:t>Body Level Two</a:t>
            </a:r>
          </a:p>
          <a:p>
            <a:pPr lvl="2">
              <a:defRPr sz="1800"/>
            </a:pPr>
            <a:r>
              <a:rPr sz="600"/>
              <a:t>Body Level Three</a:t>
            </a:r>
          </a:p>
          <a:p>
            <a:pPr lvl="3">
              <a:defRPr sz="1800"/>
            </a:pPr>
            <a:r>
              <a:rPr sz="600"/>
              <a:t>Body Level Four</a:t>
            </a:r>
          </a:p>
          <a:p>
            <a:pPr lvl="4">
              <a:defRPr sz="1800"/>
            </a:pPr>
            <a:r>
              <a:rPr sz="600"/>
              <a:t>Body Level Five</a:t>
            </a:r>
          </a:p>
        </p:txBody>
      </p:sp>
      <p:grpSp>
        <p:nvGrpSpPr>
          <p:cNvPr id="175" name="Group 175">
            <a:hlinkClick r:id="" action="ppaction://hlinkshowjump?jump=previousslide"/>
          </p:cNvPr>
          <p:cNvGrpSpPr/>
          <p:nvPr/>
        </p:nvGrpSpPr>
        <p:grpSpPr>
          <a:xfrm>
            <a:off x="8488688" y="6575220"/>
            <a:ext cx="109845" cy="146460"/>
            <a:chOff x="0" y="0"/>
            <a:chExt cx="292918" cy="292918"/>
          </a:xfrm>
        </p:grpSpPr>
        <p:sp>
          <p:nvSpPr>
            <p:cNvPr id="173" name="Shape 173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174" name="Shape 174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178" name="Group 178">
            <a:hlinkClick r:id="" action="ppaction://hlinkshowjump?jump=nextslide"/>
          </p:cNvPr>
          <p:cNvGrpSpPr/>
          <p:nvPr/>
        </p:nvGrpSpPr>
        <p:grpSpPr>
          <a:xfrm flipH="1">
            <a:off x="8807776" y="6575220"/>
            <a:ext cx="109845" cy="146460"/>
            <a:chOff x="0" y="0"/>
            <a:chExt cx="292918" cy="292918"/>
          </a:xfrm>
        </p:grpSpPr>
        <p:sp>
          <p:nvSpPr>
            <p:cNvPr id="176" name="Shape 176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177" name="Shape 177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sp>
        <p:nvSpPr>
          <p:cNvPr id="179" name="Shape 179"/>
          <p:cNvSpPr>
            <a:spLocks noGrp="1"/>
          </p:cNvSpPr>
          <p:nvPr>
            <p:ph type="sldNum" sz="quarter" idx="2"/>
          </p:nvPr>
        </p:nvSpPr>
        <p:spPr>
          <a:xfrm>
            <a:off x="8639007" y="6578600"/>
            <a:ext cx="139430" cy="203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grpSp>
        <p:nvGrpSpPr>
          <p:cNvPr id="187" name="Group 187"/>
          <p:cNvGrpSpPr/>
          <p:nvPr/>
        </p:nvGrpSpPr>
        <p:grpSpPr>
          <a:xfrm>
            <a:off x="206257" y="6579295"/>
            <a:ext cx="652434" cy="198656"/>
            <a:chOff x="0" y="0"/>
            <a:chExt cx="1739821" cy="397311"/>
          </a:xfrm>
        </p:grpSpPr>
        <p:grpSp>
          <p:nvGrpSpPr>
            <p:cNvPr id="182" name="Group 182"/>
            <p:cNvGrpSpPr/>
            <p:nvPr/>
          </p:nvGrpSpPr>
          <p:grpSpPr>
            <a:xfrm>
              <a:off x="0" y="16976"/>
              <a:ext cx="378730" cy="275796"/>
              <a:chOff x="0" y="0"/>
              <a:chExt cx="378729" cy="275794"/>
            </a:xfrm>
          </p:grpSpPr>
          <p:sp>
            <p:nvSpPr>
              <p:cNvPr id="180" name="Shape 180"/>
              <p:cNvSpPr/>
              <p:nvPr/>
            </p:nvSpPr>
            <p:spPr>
              <a:xfrm>
                <a:off x="105200" y="0"/>
                <a:ext cx="273530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7316"/>
                    </a:moveTo>
                    <a:cubicBezTo>
                      <a:pt x="21600" y="19682"/>
                      <a:pt x="20404" y="21600"/>
                      <a:pt x="18928" y="21600"/>
                    </a:cubicBezTo>
                    <a:cubicBezTo>
                      <a:pt x="17453" y="21600"/>
                      <a:pt x="16257" y="19682"/>
                      <a:pt x="16257" y="17316"/>
                    </a:cubicBezTo>
                    <a:cubicBezTo>
                      <a:pt x="16257" y="12492"/>
                      <a:pt x="13809" y="8567"/>
                      <a:pt x="10800" y="8567"/>
                    </a:cubicBezTo>
                    <a:cubicBezTo>
                      <a:pt x="7791" y="8567"/>
                      <a:pt x="5343" y="12492"/>
                      <a:pt x="5343" y="17316"/>
                    </a:cubicBezTo>
                    <a:cubicBezTo>
                      <a:pt x="5343" y="19682"/>
                      <a:pt x="4147" y="21600"/>
                      <a:pt x="2672" y="21600"/>
                    </a:cubicBezTo>
                    <a:cubicBezTo>
                      <a:pt x="1197" y="21600"/>
                      <a:pt x="0" y="19682"/>
                      <a:pt x="0" y="17316"/>
                    </a:cubicBezTo>
                    <a:cubicBezTo>
                      <a:pt x="0" y="12691"/>
                      <a:pt x="1123" y="8343"/>
                      <a:pt x="3163" y="5072"/>
                    </a:cubicBezTo>
                    <a:cubicBezTo>
                      <a:pt x="5204" y="1801"/>
                      <a:pt x="7915" y="0"/>
                      <a:pt x="10800" y="0"/>
                    </a:cubicBezTo>
                    <a:cubicBezTo>
                      <a:pt x="13685" y="0"/>
                      <a:pt x="16397" y="1801"/>
                      <a:pt x="18437" y="5072"/>
                    </a:cubicBezTo>
                    <a:cubicBezTo>
                      <a:pt x="20477" y="8343"/>
                      <a:pt x="21600" y="12691"/>
                      <a:pt x="21600" y="17316"/>
                    </a:cubicBezTo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81" name="Shape 181"/>
              <p:cNvSpPr/>
              <p:nvPr/>
            </p:nvSpPr>
            <p:spPr>
              <a:xfrm>
                <a:off x="0" y="105200"/>
                <a:ext cx="273528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003" y="6600"/>
                    </a:moveTo>
                    <a:cubicBezTo>
                      <a:pt x="17003" y="3730"/>
                      <a:pt x="18459" y="1393"/>
                      <a:pt x="20250" y="1393"/>
                    </a:cubicBezTo>
                    <a:cubicBezTo>
                      <a:pt x="20499" y="1393"/>
                      <a:pt x="20740" y="1442"/>
                      <a:pt x="20972" y="1527"/>
                    </a:cubicBezTo>
                    <a:cubicBezTo>
                      <a:pt x="20482" y="594"/>
                      <a:pt x="19749" y="0"/>
                      <a:pt x="18928" y="0"/>
                    </a:cubicBezTo>
                    <a:cubicBezTo>
                      <a:pt x="17453" y="0"/>
                      <a:pt x="16257" y="1918"/>
                      <a:pt x="16257" y="4284"/>
                    </a:cubicBezTo>
                    <a:cubicBezTo>
                      <a:pt x="16257" y="6254"/>
                      <a:pt x="15844" y="8067"/>
                      <a:pt x="15156" y="9532"/>
                    </a:cubicBezTo>
                    <a:cubicBezTo>
                      <a:pt x="16156" y="9547"/>
                      <a:pt x="16966" y="10855"/>
                      <a:pt x="16966" y="12461"/>
                    </a:cubicBezTo>
                    <a:cubicBezTo>
                      <a:pt x="16966" y="14077"/>
                      <a:pt x="16146" y="15392"/>
                      <a:pt x="15138" y="15392"/>
                    </a:cubicBezTo>
                    <a:cubicBezTo>
                      <a:pt x="14130" y="15392"/>
                      <a:pt x="13310" y="14077"/>
                      <a:pt x="13310" y="12461"/>
                    </a:cubicBezTo>
                    <a:cubicBezTo>
                      <a:pt x="13310" y="12313"/>
                      <a:pt x="13319" y="12169"/>
                      <a:pt x="13333" y="12027"/>
                    </a:cubicBezTo>
                    <a:cubicBezTo>
                      <a:pt x="12575" y="12667"/>
                      <a:pt x="11714" y="13033"/>
                      <a:pt x="10800" y="13033"/>
                    </a:cubicBezTo>
                    <a:cubicBezTo>
                      <a:pt x="9907" y="13033"/>
                      <a:pt x="9065" y="12681"/>
                      <a:pt x="8321" y="12068"/>
                    </a:cubicBezTo>
                    <a:cubicBezTo>
                      <a:pt x="8331" y="12197"/>
                      <a:pt x="8339" y="12327"/>
                      <a:pt x="8339" y="12461"/>
                    </a:cubicBezTo>
                    <a:cubicBezTo>
                      <a:pt x="8339" y="14077"/>
                      <a:pt x="7519" y="15392"/>
                      <a:pt x="6511" y="15392"/>
                    </a:cubicBezTo>
                    <a:cubicBezTo>
                      <a:pt x="5503" y="15392"/>
                      <a:pt x="4683" y="14077"/>
                      <a:pt x="4683" y="12461"/>
                    </a:cubicBezTo>
                    <a:cubicBezTo>
                      <a:pt x="4683" y="10880"/>
                      <a:pt x="5468" y="9591"/>
                      <a:pt x="6446" y="9535"/>
                    </a:cubicBezTo>
                    <a:cubicBezTo>
                      <a:pt x="5757" y="8071"/>
                      <a:pt x="5343" y="6255"/>
                      <a:pt x="5343" y="4284"/>
                    </a:cubicBezTo>
                    <a:cubicBezTo>
                      <a:pt x="5343" y="1918"/>
                      <a:pt x="4147" y="0"/>
                      <a:pt x="2671" y="0"/>
                    </a:cubicBezTo>
                    <a:cubicBezTo>
                      <a:pt x="1843" y="0"/>
                      <a:pt x="1103" y="605"/>
                      <a:pt x="613" y="1554"/>
                    </a:cubicBezTo>
                    <a:cubicBezTo>
                      <a:pt x="865" y="1453"/>
                      <a:pt x="1127" y="1393"/>
                      <a:pt x="1399" y="1393"/>
                    </a:cubicBezTo>
                    <a:cubicBezTo>
                      <a:pt x="3190" y="1393"/>
                      <a:pt x="4646" y="3730"/>
                      <a:pt x="4646" y="6600"/>
                    </a:cubicBezTo>
                    <a:cubicBezTo>
                      <a:pt x="4646" y="9472"/>
                      <a:pt x="3190" y="11808"/>
                      <a:pt x="1399" y="11808"/>
                    </a:cubicBezTo>
                    <a:cubicBezTo>
                      <a:pt x="1284" y="11808"/>
                      <a:pt x="1171" y="11799"/>
                      <a:pt x="1060" y="11780"/>
                    </a:cubicBezTo>
                    <a:cubicBezTo>
                      <a:pt x="1581" y="13519"/>
                      <a:pt x="2287" y="15123"/>
                      <a:pt x="3163" y="16528"/>
                    </a:cubicBezTo>
                    <a:cubicBezTo>
                      <a:pt x="4357" y="18443"/>
                      <a:pt x="5783" y="19849"/>
                      <a:pt x="7337" y="20690"/>
                    </a:cubicBezTo>
                    <a:cubicBezTo>
                      <a:pt x="7583" y="17880"/>
                      <a:pt x="9088" y="15708"/>
                      <a:pt x="10908" y="15708"/>
                    </a:cubicBezTo>
                    <a:cubicBezTo>
                      <a:pt x="12703" y="15708"/>
                      <a:pt x="14192" y="17823"/>
                      <a:pt x="14467" y="20580"/>
                    </a:cubicBezTo>
                    <a:cubicBezTo>
                      <a:pt x="15943" y="19728"/>
                      <a:pt x="17295" y="18359"/>
                      <a:pt x="18437" y="16528"/>
                    </a:cubicBezTo>
                    <a:cubicBezTo>
                      <a:pt x="19312" y="15125"/>
                      <a:pt x="20017" y="13522"/>
                      <a:pt x="20539" y="11785"/>
                    </a:cubicBezTo>
                    <a:cubicBezTo>
                      <a:pt x="20444" y="11799"/>
                      <a:pt x="20348" y="11808"/>
                      <a:pt x="20250" y="11808"/>
                    </a:cubicBezTo>
                    <a:cubicBezTo>
                      <a:pt x="18459" y="11808"/>
                      <a:pt x="17003" y="9472"/>
                      <a:pt x="17003" y="6600"/>
                    </a:cubicBezTo>
                    <a:close/>
                    <a:moveTo>
                      <a:pt x="21563" y="3598"/>
                    </a:moveTo>
                    <a:cubicBezTo>
                      <a:pt x="21191" y="3178"/>
                      <a:pt x="20738" y="2930"/>
                      <a:pt x="20250" y="2930"/>
                    </a:cubicBezTo>
                    <a:cubicBezTo>
                      <a:pt x="18988" y="2930"/>
                      <a:pt x="17961" y="4577"/>
                      <a:pt x="17961" y="6600"/>
                    </a:cubicBezTo>
                    <a:cubicBezTo>
                      <a:pt x="17961" y="8625"/>
                      <a:pt x="18988" y="10271"/>
                      <a:pt x="20250" y="10271"/>
                    </a:cubicBezTo>
                    <a:cubicBezTo>
                      <a:pt x="20507" y="10271"/>
                      <a:pt x="20753" y="10200"/>
                      <a:pt x="20983" y="10075"/>
                    </a:cubicBezTo>
                    <a:cubicBezTo>
                      <a:pt x="21388" y="8239"/>
                      <a:pt x="21600" y="6288"/>
                      <a:pt x="21600" y="4284"/>
                    </a:cubicBezTo>
                    <a:cubicBezTo>
                      <a:pt x="21600" y="4049"/>
                      <a:pt x="21585" y="3822"/>
                      <a:pt x="21563" y="3598"/>
                    </a:cubicBezTo>
                    <a:close/>
                    <a:moveTo>
                      <a:pt x="3688" y="6600"/>
                    </a:moveTo>
                    <a:cubicBezTo>
                      <a:pt x="3688" y="4577"/>
                      <a:pt x="2661" y="2930"/>
                      <a:pt x="1399" y="2930"/>
                    </a:cubicBezTo>
                    <a:cubicBezTo>
                      <a:pt x="886" y="2930"/>
                      <a:pt x="413" y="3205"/>
                      <a:pt x="31" y="3664"/>
                    </a:cubicBezTo>
                    <a:cubicBezTo>
                      <a:pt x="13" y="3867"/>
                      <a:pt x="0" y="4073"/>
                      <a:pt x="0" y="4284"/>
                    </a:cubicBezTo>
                    <a:cubicBezTo>
                      <a:pt x="0" y="6276"/>
                      <a:pt x="210" y="8216"/>
                      <a:pt x="610" y="10042"/>
                    </a:cubicBezTo>
                    <a:cubicBezTo>
                      <a:pt x="856" y="10188"/>
                      <a:pt x="1121" y="10271"/>
                      <a:pt x="1399" y="10271"/>
                    </a:cubicBezTo>
                    <a:cubicBezTo>
                      <a:pt x="2661" y="10271"/>
                      <a:pt x="3688" y="8625"/>
                      <a:pt x="3688" y="6600"/>
                    </a:cubicBezTo>
                    <a:close/>
                    <a:moveTo>
                      <a:pt x="5642" y="12461"/>
                    </a:moveTo>
                    <a:cubicBezTo>
                      <a:pt x="5642" y="13229"/>
                      <a:pt x="6032" y="13855"/>
                      <a:pt x="6511" y="13855"/>
                    </a:cubicBezTo>
                    <a:cubicBezTo>
                      <a:pt x="6991" y="13855"/>
                      <a:pt x="7380" y="13229"/>
                      <a:pt x="7380" y="12461"/>
                    </a:cubicBezTo>
                    <a:cubicBezTo>
                      <a:pt x="7380" y="11693"/>
                      <a:pt x="6991" y="11067"/>
                      <a:pt x="6511" y="11067"/>
                    </a:cubicBezTo>
                    <a:cubicBezTo>
                      <a:pt x="6032" y="11067"/>
                      <a:pt x="5642" y="11693"/>
                      <a:pt x="5642" y="12461"/>
                    </a:cubicBezTo>
                    <a:close/>
                    <a:moveTo>
                      <a:pt x="15138" y="13855"/>
                    </a:moveTo>
                    <a:cubicBezTo>
                      <a:pt x="15617" y="13855"/>
                      <a:pt x="16007" y="13229"/>
                      <a:pt x="16007" y="12461"/>
                    </a:cubicBezTo>
                    <a:cubicBezTo>
                      <a:pt x="16007" y="11693"/>
                      <a:pt x="15617" y="11067"/>
                      <a:pt x="15138" y="11067"/>
                    </a:cubicBezTo>
                    <a:cubicBezTo>
                      <a:pt x="14659" y="11067"/>
                      <a:pt x="14269" y="11693"/>
                      <a:pt x="14269" y="12461"/>
                    </a:cubicBezTo>
                    <a:cubicBezTo>
                      <a:pt x="14269" y="13229"/>
                      <a:pt x="14659" y="13855"/>
                      <a:pt x="15138" y="13855"/>
                    </a:cubicBezTo>
                    <a:close/>
                    <a:moveTo>
                      <a:pt x="10908" y="17245"/>
                    </a:moveTo>
                    <a:cubicBezTo>
                      <a:pt x="9525" y="17245"/>
                      <a:pt x="8387" y="18952"/>
                      <a:pt x="8268" y="21121"/>
                    </a:cubicBezTo>
                    <a:cubicBezTo>
                      <a:pt x="9088" y="21435"/>
                      <a:pt x="9936" y="21600"/>
                      <a:pt x="10800" y="21600"/>
                    </a:cubicBezTo>
                    <a:cubicBezTo>
                      <a:pt x="11738" y="21600"/>
                      <a:pt x="12658" y="21406"/>
                      <a:pt x="13542" y="21036"/>
                    </a:cubicBezTo>
                    <a:cubicBezTo>
                      <a:pt x="13399" y="18908"/>
                      <a:pt x="12273" y="17245"/>
                      <a:pt x="10908" y="1724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186" name="Group 186"/>
            <p:cNvGrpSpPr/>
            <p:nvPr/>
          </p:nvGrpSpPr>
          <p:grpSpPr>
            <a:xfrm>
              <a:off x="451491" y="-1"/>
              <a:ext cx="1288331" cy="397313"/>
              <a:chOff x="0" y="0"/>
              <a:chExt cx="1288330" cy="397311"/>
            </a:xfrm>
          </p:grpSpPr>
          <p:sp>
            <p:nvSpPr>
              <p:cNvPr id="183" name="Shape 183"/>
              <p:cNvSpPr/>
              <p:nvPr/>
            </p:nvSpPr>
            <p:spPr>
              <a:xfrm>
                <a:off x="0" y="0"/>
                <a:ext cx="1288331" cy="267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09" y="0"/>
                    </a:moveTo>
                    <a:cubicBezTo>
                      <a:pt x="11534" y="0"/>
                      <a:pt x="11413" y="501"/>
                      <a:pt x="11413" y="1340"/>
                    </a:cubicBezTo>
                    <a:cubicBezTo>
                      <a:pt x="11413" y="2179"/>
                      <a:pt x="11534" y="2681"/>
                      <a:pt x="11709" y="2681"/>
                    </a:cubicBezTo>
                    <a:lnTo>
                      <a:pt x="12014" y="2681"/>
                    </a:lnTo>
                    <a:lnTo>
                      <a:pt x="12014" y="18319"/>
                    </a:lnTo>
                    <a:lnTo>
                      <a:pt x="11709" y="18319"/>
                    </a:lnTo>
                    <a:cubicBezTo>
                      <a:pt x="11534" y="18319"/>
                      <a:pt x="11413" y="18820"/>
                      <a:pt x="11413" y="19659"/>
                    </a:cubicBezTo>
                    <a:cubicBezTo>
                      <a:pt x="11413" y="20498"/>
                      <a:pt x="11534" y="21000"/>
                      <a:pt x="11709" y="21000"/>
                    </a:cubicBezTo>
                    <a:lnTo>
                      <a:pt x="12960" y="21000"/>
                    </a:lnTo>
                    <a:cubicBezTo>
                      <a:pt x="13134" y="21000"/>
                      <a:pt x="13256" y="20498"/>
                      <a:pt x="13256" y="19659"/>
                    </a:cubicBezTo>
                    <a:cubicBezTo>
                      <a:pt x="13256" y="18820"/>
                      <a:pt x="13134" y="18319"/>
                      <a:pt x="12960" y="18319"/>
                    </a:cubicBezTo>
                    <a:lnTo>
                      <a:pt x="12571" y="18319"/>
                    </a:lnTo>
                    <a:lnTo>
                      <a:pt x="12571" y="2681"/>
                    </a:lnTo>
                    <a:lnTo>
                      <a:pt x="13613" y="2681"/>
                    </a:lnTo>
                    <a:cubicBezTo>
                      <a:pt x="13871" y="2681"/>
                      <a:pt x="14055" y="3073"/>
                      <a:pt x="14179" y="3686"/>
                    </a:cubicBezTo>
                    <a:cubicBezTo>
                      <a:pt x="14303" y="4297"/>
                      <a:pt x="14368" y="5355"/>
                      <a:pt x="14368" y="6730"/>
                    </a:cubicBezTo>
                    <a:cubicBezTo>
                      <a:pt x="14368" y="8105"/>
                      <a:pt x="14303" y="9163"/>
                      <a:pt x="14179" y="9774"/>
                    </a:cubicBezTo>
                    <a:cubicBezTo>
                      <a:pt x="14055" y="10387"/>
                      <a:pt x="13871" y="10723"/>
                      <a:pt x="13613" y="10723"/>
                    </a:cubicBezTo>
                    <a:lnTo>
                      <a:pt x="13123" y="10723"/>
                    </a:lnTo>
                    <a:cubicBezTo>
                      <a:pt x="12948" y="10723"/>
                      <a:pt x="12826" y="11225"/>
                      <a:pt x="12826" y="12064"/>
                    </a:cubicBezTo>
                    <a:cubicBezTo>
                      <a:pt x="12826" y="12903"/>
                      <a:pt x="12948" y="13404"/>
                      <a:pt x="13123" y="13404"/>
                    </a:cubicBezTo>
                    <a:lnTo>
                      <a:pt x="13613" y="13404"/>
                    </a:lnTo>
                    <a:cubicBezTo>
                      <a:pt x="14043" y="13404"/>
                      <a:pt x="14378" y="12863"/>
                      <a:pt x="14612" y="11673"/>
                    </a:cubicBezTo>
                    <a:cubicBezTo>
                      <a:pt x="14842" y="10498"/>
                      <a:pt x="14960" y="8860"/>
                      <a:pt x="14960" y="6744"/>
                    </a:cubicBezTo>
                    <a:cubicBezTo>
                      <a:pt x="14960" y="4628"/>
                      <a:pt x="14842" y="2962"/>
                      <a:pt x="14612" y="1787"/>
                    </a:cubicBezTo>
                    <a:cubicBezTo>
                      <a:pt x="14378" y="597"/>
                      <a:pt x="14043" y="0"/>
                      <a:pt x="13613" y="0"/>
                    </a:cubicBezTo>
                    <a:lnTo>
                      <a:pt x="11709" y="0"/>
                    </a:lnTo>
                    <a:close/>
                    <a:moveTo>
                      <a:pt x="84" y="2052"/>
                    </a:moveTo>
                    <a:cubicBezTo>
                      <a:pt x="27" y="2052"/>
                      <a:pt x="0" y="2199"/>
                      <a:pt x="0" y="2471"/>
                    </a:cubicBezTo>
                    <a:cubicBezTo>
                      <a:pt x="0" y="2746"/>
                      <a:pt x="27" y="2876"/>
                      <a:pt x="84" y="2876"/>
                    </a:cubicBezTo>
                    <a:lnTo>
                      <a:pt x="482" y="2876"/>
                    </a:lnTo>
                    <a:cubicBezTo>
                      <a:pt x="539" y="2876"/>
                      <a:pt x="569" y="3009"/>
                      <a:pt x="569" y="3281"/>
                    </a:cubicBezTo>
                    <a:lnTo>
                      <a:pt x="569" y="19952"/>
                    </a:lnTo>
                    <a:cubicBezTo>
                      <a:pt x="569" y="20226"/>
                      <a:pt x="539" y="20357"/>
                      <a:pt x="482" y="20357"/>
                    </a:cubicBezTo>
                    <a:lnTo>
                      <a:pt x="84" y="20357"/>
                    </a:lnTo>
                    <a:cubicBezTo>
                      <a:pt x="27" y="20357"/>
                      <a:pt x="0" y="20490"/>
                      <a:pt x="0" y="20762"/>
                    </a:cubicBezTo>
                    <a:cubicBezTo>
                      <a:pt x="0" y="21036"/>
                      <a:pt x="27" y="21181"/>
                      <a:pt x="84" y="21181"/>
                    </a:cubicBezTo>
                    <a:lnTo>
                      <a:pt x="1335" y="21181"/>
                    </a:lnTo>
                    <a:cubicBezTo>
                      <a:pt x="1393" y="21181"/>
                      <a:pt x="1420" y="21036"/>
                      <a:pt x="1420" y="20762"/>
                    </a:cubicBezTo>
                    <a:cubicBezTo>
                      <a:pt x="1420" y="20490"/>
                      <a:pt x="1393" y="20357"/>
                      <a:pt x="1335" y="20357"/>
                    </a:cubicBezTo>
                    <a:lnTo>
                      <a:pt x="825" y="20357"/>
                    </a:lnTo>
                    <a:cubicBezTo>
                      <a:pt x="768" y="20357"/>
                      <a:pt x="737" y="20226"/>
                      <a:pt x="737" y="19952"/>
                    </a:cubicBezTo>
                    <a:lnTo>
                      <a:pt x="737" y="3965"/>
                    </a:lnTo>
                    <a:cubicBezTo>
                      <a:pt x="737" y="3820"/>
                      <a:pt x="744" y="3750"/>
                      <a:pt x="755" y="3742"/>
                    </a:cubicBezTo>
                    <a:cubicBezTo>
                      <a:pt x="766" y="3733"/>
                      <a:pt x="776" y="3753"/>
                      <a:pt x="784" y="3826"/>
                    </a:cubicBezTo>
                    <a:lnTo>
                      <a:pt x="2375" y="20762"/>
                    </a:lnTo>
                    <a:cubicBezTo>
                      <a:pt x="2401" y="21036"/>
                      <a:pt x="2443" y="21181"/>
                      <a:pt x="2500" y="21181"/>
                    </a:cubicBezTo>
                    <a:cubicBezTo>
                      <a:pt x="2557" y="21181"/>
                      <a:pt x="2598" y="21036"/>
                      <a:pt x="2625" y="20762"/>
                    </a:cubicBezTo>
                    <a:lnTo>
                      <a:pt x="4215" y="3826"/>
                    </a:lnTo>
                    <a:cubicBezTo>
                      <a:pt x="4223" y="3753"/>
                      <a:pt x="4233" y="3733"/>
                      <a:pt x="4245" y="3742"/>
                    </a:cubicBezTo>
                    <a:cubicBezTo>
                      <a:pt x="4256" y="3750"/>
                      <a:pt x="4259" y="3820"/>
                      <a:pt x="4259" y="3965"/>
                    </a:cubicBezTo>
                    <a:lnTo>
                      <a:pt x="4259" y="19952"/>
                    </a:lnTo>
                    <a:cubicBezTo>
                      <a:pt x="4259" y="20226"/>
                      <a:pt x="4231" y="20357"/>
                      <a:pt x="4175" y="20357"/>
                    </a:cubicBezTo>
                    <a:lnTo>
                      <a:pt x="3664" y="20357"/>
                    </a:lnTo>
                    <a:cubicBezTo>
                      <a:pt x="3607" y="20357"/>
                      <a:pt x="3580" y="20490"/>
                      <a:pt x="3580" y="20762"/>
                    </a:cubicBezTo>
                    <a:cubicBezTo>
                      <a:pt x="3580" y="21036"/>
                      <a:pt x="3607" y="21181"/>
                      <a:pt x="3664" y="21181"/>
                    </a:cubicBezTo>
                    <a:lnTo>
                      <a:pt x="4912" y="21181"/>
                    </a:lnTo>
                    <a:cubicBezTo>
                      <a:pt x="4969" y="21181"/>
                      <a:pt x="4999" y="21036"/>
                      <a:pt x="4999" y="20762"/>
                    </a:cubicBezTo>
                    <a:cubicBezTo>
                      <a:pt x="4999" y="20490"/>
                      <a:pt x="4969" y="20357"/>
                      <a:pt x="4912" y="20357"/>
                    </a:cubicBezTo>
                    <a:lnTo>
                      <a:pt x="4517" y="20357"/>
                    </a:lnTo>
                    <a:cubicBezTo>
                      <a:pt x="4460" y="20357"/>
                      <a:pt x="4430" y="20226"/>
                      <a:pt x="4430" y="19952"/>
                    </a:cubicBezTo>
                    <a:lnTo>
                      <a:pt x="4430" y="3281"/>
                    </a:lnTo>
                    <a:cubicBezTo>
                      <a:pt x="4430" y="3009"/>
                      <a:pt x="4460" y="2876"/>
                      <a:pt x="4517" y="2876"/>
                    </a:cubicBezTo>
                    <a:lnTo>
                      <a:pt x="4912" y="2876"/>
                    </a:lnTo>
                    <a:cubicBezTo>
                      <a:pt x="4969" y="2876"/>
                      <a:pt x="4999" y="2746"/>
                      <a:pt x="4999" y="2471"/>
                    </a:cubicBezTo>
                    <a:cubicBezTo>
                      <a:pt x="4999" y="2199"/>
                      <a:pt x="4969" y="2052"/>
                      <a:pt x="4912" y="2052"/>
                    </a:cubicBezTo>
                    <a:lnTo>
                      <a:pt x="4288" y="2052"/>
                    </a:lnTo>
                    <a:cubicBezTo>
                      <a:pt x="4246" y="2052"/>
                      <a:pt x="4216" y="2090"/>
                      <a:pt x="4195" y="2164"/>
                    </a:cubicBezTo>
                    <a:cubicBezTo>
                      <a:pt x="4174" y="2235"/>
                      <a:pt x="4157" y="2344"/>
                      <a:pt x="4146" y="2471"/>
                    </a:cubicBezTo>
                    <a:lnTo>
                      <a:pt x="2555" y="19408"/>
                    </a:lnTo>
                    <a:cubicBezTo>
                      <a:pt x="2517" y="19790"/>
                      <a:pt x="2479" y="19790"/>
                      <a:pt x="2442" y="19408"/>
                    </a:cubicBezTo>
                    <a:lnTo>
                      <a:pt x="851" y="2471"/>
                    </a:lnTo>
                    <a:cubicBezTo>
                      <a:pt x="839" y="2344"/>
                      <a:pt x="825" y="2235"/>
                      <a:pt x="804" y="2164"/>
                    </a:cubicBezTo>
                    <a:cubicBezTo>
                      <a:pt x="783" y="2090"/>
                      <a:pt x="753" y="2052"/>
                      <a:pt x="711" y="2052"/>
                    </a:cubicBezTo>
                    <a:lnTo>
                      <a:pt x="84" y="2052"/>
                    </a:lnTo>
                    <a:close/>
                    <a:moveTo>
                      <a:pt x="17277" y="5222"/>
                    </a:moveTo>
                    <a:cubicBezTo>
                      <a:pt x="17138" y="5222"/>
                      <a:pt x="17008" y="5330"/>
                      <a:pt x="16885" y="5557"/>
                    </a:cubicBezTo>
                    <a:cubicBezTo>
                      <a:pt x="16772" y="5765"/>
                      <a:pt x="16666" y="6030"/>
                      <a:pt x="16575" y="6325"/>
                    </a:cubicBezTo>
                    <a:cubicBezTo>
                      <a:pt x="16535" y="6450"/>
                      <a:pt x="16500" y="6511"/>
                      <a:pt x="16464" y="6646"/>
                    </a:cubicBezTo>
                    <a:cubicBezTo>
                      <a:pt x="16446" y="5920"/>
                      <a:pt x="16331" y="5362"/>
                      <a:pt x="16171" y="5362"/>
                    </a:cubicBezTo>
                    <a:lnTo>
                      <a:pt x="15602" y="5362"/>
                    </a:lnTo>
                    <a:cubicBezTo>
                      <a:pt x="15427" y="5362"/>
                      <a:pt x="15306" y="6087"/>
                      <a:pt x="15306" y="6925"/>
                    </a:cubicBezTo>
                    <a:cubicBezTo>
                      <a:pt x="15306" y="7764"/>
                      <a:pt x="15427" y="8489"/>
                      <a:pt x="15602" y="8489"/>
                    </a:cubicBezTo>
                    <a:lnTo>
                      <a:pt x="15915" y="8489"/>
                    </a:lnTo>
                    <a:lnTo>
                      <a:pt x="15915" y="18319"/>
                    </a:lnTo>
                    <a:lnTo>
                      <a:pt x="15602" y="18319"/>
                    </a:lnTo>
                    <a:cubicBezTo>
                      <a:pt x="15427" y="18319"/>
                      <a:pt x="15306" y="18820"/>
                      <a:pt x="15306" y="19659"/>
                    </a:cubicBezTo>
                    <a:cubicBezTo>
                      <a:pt x="15306" y="20498"/>
                      <a:pt x="15427" y="21000"/>
                      <a:pt x="15602" y="21000"/>
                    </a:cubicBezTo>
                    <a:lnTo>
                      <a:pt x="16795" y="21000"/>
                    </a:lnTo>
                    <a:cubicBezTo>
                      <a:pt x="16970" y="21000"/>
                      <a:pt x="17091" y="20498"/>
                      <a:pt x="17091" y="19659"/>
                    </a:cubicBezTo>
                    <a:cubicBezTo>
                      <a:pt x="17091" y="18820"/>
                      <a:pt x="16970" y="18319"/>
                      <a:pt x="16795" y="18319"/>
                    </a:cubicBezTo>
                    <a:lnTo>
                      <a:pt x="16473" y="18319"/>
                    </a:lnTo>
                    <a:lnTo>
                      <a:pt x="16473" y="11030"/>
                    </a:lnTo>
                    <a:cubicBezTo>
                      <a:pt x="16566" y="10507"/>
                      <a:pt x="16612" y="10028"/>
                      <a:pt x="16694" y="9592"/>
                    </a:cubicBezTo>
                    <a:cubicBezTo>
                      <a:pt x="16767" y="9192"/>
                      <a:pt x="16859" y="8819"/>
                      <a:pt x="16966" y="8489"/>
                    </a:cubicBezTo>
                    <a:cubicBezTo>
                      <a:pt x="17058" y="8210"/>
                      <a:pt x="17161" y="8070"/>
                      <a:pt x="17280" y="8070"/>
                    </a:cubicBezTo>
                    <a:cubicBezTo>
                      <a:pt x="17441" y="8070"/>
                      <a:pt x="17555" y="8252"/>
                      <a:pt x="17634" y="8615"/>
                    </a:cubicBezTo>
                    <a:cubicBezTo>
                      <a:pt x="17712" y="8970"/>
                      <a:pt x="17747" y="9386"/>
                      <a:pt x="17747" y="9927"/>
                    </a:cubicBezTo>
                    <a:cubicBezTo>
                      <a:pt x="17747" y="10766"/>
                      <a:pt x="17869" y="11352"/>
                      <a:pt x="18044" y="11352"/>
                    </a:cubicBezTo>
                    <a:cubicBezTo>
                      <a:pt x="18218" y="11352"/>
                      <a:pt x="18343" y="10766"/>
                      <a:pt x="18343" y="9927"/>
                    </a:cubicBezTo>
                    <a:cubicBezTo>
                      <a:pt x="18343" y="9289"/>
                      <a:pt x="18318" y="8677"/>
                      <a:pt x="18270" y="8112"/>
                    </a:cubicBezTo>
                    <a:cubicBezTo>
                      <a:pt x="18221" y="7535"/>
                      <a:pt x="18148" y="7015"/>
                      <a:pt x="18052" y="6576"/>
                    </a:cubicBezTo>
                    <a:cubicBezTo>
                      <a:pt x="17958" y="6147"/>
                      <a:pt x="17845" y="5808"/>
                      <a:pt x="17715" y="5571"/>
                    </a:cubicBezTo>
                    <a:cubicBezTo>
                      <a:pt x="17587" y="5335"/>
                      <a:pt x="17438" y="5222"/>
                      <a:pt x="17277" y="5222"/>
                    </a:cubicBezTo>
                    <a:close/>
                    <a:moveTo>
                      <a:pt x="19997" y="5362"/>
                    </a:moveTo>
                    <a:cubicBezTo>
                      <a:pt x="19767" y="5362"/>
                      <a:pt x="19548" y="5565"/>
                      <a:pt x="19350" y="5962"/>
                    </a:cubicBezTo>
                    <a:cubicBezTo>
                      <a:pt x="19151" y="6362"/>
                      <a:pt x="18980" y="6931"/>
                      <a:pt x="18839" y="7651"/>
                    </a:cubicBezTo>
                    <a:cubicBezTo>
                      <a:pt x="18699" y="8366"/>
                      <a:pt x="18589" y="9238"/>
                      <a:pt x="18511" y="10235"/>
                    </a:cubicBezTo>
                    <a:cubicBezTo>
                      <a:pt x="18434" y="11218"/>
                      <a:pt x="18395" y="12313"/>
                      <a:pt x="18395" y="13488"/>
                    </a:cubicBezTo>
                    <a:cubicBezTo>
                      <a:pt x="18395" y="14662"/>
                      <a:pt x="18434" y="15744"/>
                      <a:pt x="18511" y="16727"/>
                    </a:cubicBezTo>
                    <a:cubicBezTo>
                      <a:pt x="18589" y="17724"/>
                      <a:pt x="18699" y="18597"/>
                      <a:pt x="18839" y="19310"/>
                    </a:cubicBezTo>
                    <a:cubicBezTo>
                      <a:pt x="18980" y="20031"/>
                      <a:pt x="19150" y="20599"/>
                      <a:pt x="19350" y="21000"/>
                    </a:cubicBezTo>
                    <a:cubicBezTo>
                      <a:pt x="19547" y="21396"/>
                      <a:pt x="19765" y="21600"/>
                      <a:pt x="19997" y="21600"/>
                    </a:cubicBezTo>
                    <a:cubicBezTo>
                      <a:pt x="20229" y="21600"/>
                      <a:pt x="20448" y="21396"/>
                      <a:pt x="20645" y="21000"/>
                    </a:cubicBezTo>
                    <a:cubicBezTo>
                      <a:pt x="20845" y="20599"/>
                      <a:pt x="21016" y="20029"/>
                      <a:pt x="21156" y="19310"/>
                    </a:cubicBezTo>
                    <a:cubicBezTo>
                      <a:pt x="21296" y="18595"/>
                      <a:pt x="21406" y="17723"/>
                      <a:pt x="21484" y="16727"/>
                    </a:cubicBezTo>
                    <a:cubicBezTo>
                      <a:pt x="21561" y="15742"/>
                      <a:pt x="21600" y="14661"/>
                      <a:pt x="21600" y="13488"/>
                    </a:cubicBezTo>
                    <a:cubicBezTo>
                      <a:pt x="21600" y="12314"/>
                      <a:pt x="21561" y="11220"/>
                      <a:pt x="21484" y="10235"/>
                    </a:cubicBezTo>
                    <a:cubicBezTo>
                      <a:pt x="21406" y="9238"/>
                      <a:pt x="21296" y="8367"/>
                      <a:pt x="21156" y="7651"/>
                    </a:cubicBezTo>
                    <a:cubicBezTo>
                      <a:pt x="21015" y="6931"/>
                      <a:pt x="20844" y="6363"/>
                      <a:pt x="20645" y="5962"/>
                    </a:cubicBezTo>
                    <a:cubicBezTo>
                      <a:pt x="20447" y="5565"/>
                      <a:pt x="20228" y="5362"/>
                      <a:pt x="19997" y="5362"/>
                    </a:cubicBezTo>
                    <a:close/>
                    <a:moveTo>
                      <a:pt x="6312" y="7247"/>
                    </a:moveTo>
                    <a:cubicBezTo>
                      <a:pt x="6187" y="7247"/>
                      <a:pt x="6067" y="7329"/>
                      <a:pt x="5957" y="7484"/>
                    </a:cubicBezTo>
                    <a:cubicBezTo>
                      <a:pt x="5847" y="7638"/>
                      <a:pt x="5751" y="7829"/>
                      <a:pt x="5664" y="8056"/>
                    </a:cubicBezTo>
                    <a:cubicBezTo>
                      <a:pt x="5577" y="8285"/>
                      <a:pt x="5498" y="8541"/>
                      <a:pt x="5432" y="8824"/>
                    </a:cubicBezTo>
                    <a:cubicBezTo>
                      <a:pt x="5365" y="9106"/>
                      <a:pt x="5314" y="9365"/>
                      <a:pt x="5272" y="9620"/>
                    </a:cubicBezTo>
                    <a:cubicBezTo>
                      <a:pt x="5238" y="9838"/>
                      <a:pt x="5244" y="10029"/>
                      <a:pt x="5290" y="10193"/>
                    </a:cubicBezTo>
                    <a:cubicBezTo>
                      <a:pt x="5335" y="10356"/>
                      <a:pt x="5375" y="10327"/>
                      <a:pt x="5409" y="10109"/>
                    </a:cubicBezTo>
                    <a:cubicBezTo>
                      <a:pt x="5443" y="9891"/>
                      <a:pt x="5487" y="9663"/>
                      <a:pt x="5542" y="9425"/>
                    </a:cubicBezTo>
                    <a:cubicBezTo>
                      <a:pt x="5597" y="9190"/>
                      <a:pt x="5660" y="8983"/>
                      <a:pt x="5734" y="8782"/>
                    </a:cubicBezTo>
                    <a:cubicBezTo>
                      <a:pt x="5808" y="8583"/>
                      <a:pt x="5892" y="8404"/>
                      <a:pt x="5986" y="8266"/>
                    </a:cubicBezTo>
                    <a:cubicBezTo>
                      <a:pt x="6081" y="8129"/>
                      <a:pt x="6190" y="8070"/>
                      <a:pt x="6312" y="8070"/>
                    </a:cubicBezTo>
                    <a:cubicBezTo>
                      <a:pt x="6448" y="8070"/>
                      <a:pt x="6570" y="8159"/>
                      <a:pt x="6680" y="8350"/>
                    </a:cubicBezTo>
                    <a:cubicBezTo>
                      <a:pt x="6790" y="8540"/>
                      <a:pt x="6883" y="8807"/>
                      <a:pt x="6959" y="9145"/>
                    </a:cubicBezTo>
                    <a:cubicBezTo>
                      <a:pt x="7035" y="9481"/>
                      <a:pt x="7091" y="9871"/>
                      <a:pt x="7133" y="10318"/>
                    </a:cubicBezTo>
                    <a:cubicBezTo>
                      <a:pt x="7175" y="10766"/>
                      <a:pt x="7197" y="11247"/>
                      <a:pt x="7197" y="11756"/>
                    </a:cubicBezTo>
                    <a:lnTo>
                      <a:pt x="7197" y="16950"/>
                    </a:lnTo>
                    <a:cubicBezTo>
                      <a:pt x="7118" y="17642"/>
                      <a:pt x="7021" y="18263"/>
                      <a:pt x="6907" y="18807"/>
                    </a:cubicBezTo>
                    <a:cubicBezTo>
                      <a:pt x="6808" y="19282"/>
                      <a:pt x="6690" y="19705"/>
                      <a:pt x="6550" y="20078"/>
                    </a:cubicBezTo>
                    <a:cubicBezTo>
                      <a:pt x="6410" y="20451"/>
                      <a:pt x="6248" y="20637"/>
                      <a:pt x="6062" y="20637"/>
                    </a:cubicBezTo>
                    <a:cubicBezTo>
                      <a:pt x="5778" y="20637"/>
                      <a:pt x="5565" y="20296"/>
                      <a:pt x="5423" y="19631"/>
                    </a:cubicBezTo>
                    <a:cubicBezTo>
                      <a:pt x="5281" y="18966"/>
                      <a:pt x="5208" y="18115"/>
                      <a:pt x="5208" y="17076"/>
                    </a:cubicBezTo>
                    <a:cubicBezTo>
                      <a:pt x="5208" y="16567"/>
                      <a:pt x="5227" y="16102"/>
                      <a:pt x="5264" y="15666"/>
                    </a:cubicBezTo>
                    <a:cubicBezTo>
                      <a:pt x="5299" y="15230"/>
                      <a:pt x="5355" y="14844"/>
                      <a:pt x="5435" y="14535"/>
                    </a:cubicBezTo>
                    <a:cubicBezTo>
                      <a:pt x="5514" y="14224"/>
                      <a:pt x="5615" y="13990"/>
                      <a:pt x="5737" y="13809"/>
                    </a:cubicBezTo>
                    <a:cubicBezTo>
                      <a:pt x="5858" y="13628"/>
                      <a:pt x="6005" y="13530"/>
                      <a:pt x="6175" y="13530"/>
                    </a:cubicBezTo>
                    <a:lnTo>
                      <a:pt x="6770" y="13530"/>
                    </a:lnTo>
                    <a:cubicBezTo>
                      <a:pt x="6827" y="13530"/>
                      <a:pt x="6857" y="13398"/>
                      <a:pt x="6857" y="13125"/>
                    </a:cubicBezTo>
                    <a:cubicBezTo>
                      <a:pt x="6857" y="12852"/>
                      <a:pt x="6827" y="12706"/>
                      <a:pt x="6770" y="12706"/>
                    </a:cubicBezTo>
                    <a:lnTo>
                      <a:pt x="6175" y="12706"/>
                    </a:lnTo>
                    <a:cubicBezTo>
                      <a:pt x="5990" y="12706"/>
                      <a:pt x="5825" y="12828"/>
                      <a:pt x="5685" y="13055"/>
                    </a:cubicBezTo>
                    <a:cubicBezTo>
                      <a:pt x="5544" y="13284"/>
                      <a:pt x="5427" y="13585"/>
                      <a:pt x="5330" y="13976"/>
                    </a:cubicBezTo>
                    <a:cubicBezTo>
                      <a:pt x="5234" y="14369"/>
                      <a:pt x="5162" y="14831"/>
                      <a:pt x="5113" y="15359"/>
                    </a:cubicBezTo>
                    <a:cubicBezTo>
                      <a:pt x="5063" y="15886"/>
                      <a:pt x="5037" y="16457"/>
                      <a:pt x="5037" y="17076"/>
                    </a:cubicBezTo>
                    <a:cubicBezTo>
                      <a:pt x="5037" y="17696"/>
                      <a:pt x="5059" y="18280"/>
                      <a:pt x="5101" y="18807"/>
                    </a:cubicBezTo>
                    <a:cubicBezTo>
                      <a:pt x="5143" y="19336"/>
                      <a:pt x="5204" y="19784"/>
                      <a:pt x="5290" y="20176"/>
                    </a:cubicBezTo>
                    <a:cubicBezTo>
                      <a:pt x="5375" y="20567"/>
                      <a:pt x="5483" y="20882"/>
                      <a:pt x="5612" y="21111"/>
                    </a:cubicBezTo>
                    <a:cubicBezTo>
                      <a:pt x="5741" y="21339"/>
                      <a:pt x="5892" y="21446"/>
                      <a:pt x="6062" y="21446"/>
                    </a:cubicBezTo>
                    <a:cubicBezTo>
                      <a:pt x="6198" y="21446"/>
                      <a:pt x="6322" y="21363"/>
                      <a:pt x="6434" y="21181"/>
                    </a:cubicBezTo>
                    <a:cubicBezTo>
                      <a:pt x="6545" y="21000"/>
                      <a:pt x="6646" y="20781"/>
                      <a:pt x="6735" y="20525"/>
                    </a:cubicBezTo>
                    <a:cubicBezTo>
                      <a:pt x="6824" y="20271"/>
                      <a:pt x="6899" y="19997"/>
                      <a:pt x="6962" y="19715"/>
                    </a:cubicBezTo>
                    <a:cubicBezTo>
                      <a:pt x="7024" y="19434"/>
                      <a:pt x="7073" y="19181"/>
                      <a:pt x="7107" y="18961"/>
                    </a:cubicBezTo>
                    <a:cubicBezTo>
                      <a:pt x="7122" y="18871"/>
                      <a:pt x="7134" y="18831"/>
                      <a:pt x="7145" y="18821"/>
                    </a:cubicBezTo>
                    <a:cubicBezTo>
                      <a:pt x="7156" y="18812"/>
                      <a:pt x="7166" y="18826"/>
                      <a:pt x="7174" y="18863"/>
                    </a:cubicBezTo>
                    <a:cubicBezTo>
                      <a:pt x="7181" y="18900"/>
                      <a:pt x="7187" y="18944"/>
                      <a:pt x="7191" y="19017"/>
                    </a:cubicBezTo>
                    <a:cubicBezTo>
                      <a:pt x="7195" y="19089"/>
                      <a:pt x="7197" y="19166"/>
                      <a:pt x="7197" y="19240"/>
                    </a:cubicBezTo>
                    <a:lnTo>
                      <a:pt x="7197" y="20762"/>
                    </a:lnTo>
                    <a:cubicBezTo>
                      <a:pt x="7197" y="21036"/>
                      <a:pt x="7224" y="21181"/>
                      <a:pt x="7281" y="21181"/>
                    </a:cubicBezTo>
                    <a:lnTo>
                      <a:pt x="7850" y="21181"/>
                    </a:lnTo>
                    <a:cubicBezTo>
                      <a:pt x="7907" y="21181"/>
                      <a:pt x="7935" y="21036"/>
                      <a:pt x="7935" y="20762"/>
                    </a:cubicBezTo>
                    <a:cubicBezTo>
                      <a:pt x="7935" y="20490"/>
                      <a:pt x="7907" y="20357"/>
                      <a:pt x="7850" y="20357"/>
                    </a:cubicBezTo>
                    <a:lnTo>
                      <a:pt x="7453" y="20357"/>
                    </a:lnTo>
                    <a:cubicBezTo>
                      <a:pt x="7396" y="20357"/>
                      <a:pt x="7368" y="20226"/>
                      <a:pt x="7368" y="19952"/>
                    </a:cubicBezTo>
                    <a:lnTo>
                      <a:pt x="7368" y="11756"/>
                    </a:lnTo>
                    <a:cubicBezTo>
                      <a:pt x="7368" y="11136"/>
                      <a:pt x="7342" y="10558"/>
                      <a:pt x="7293" y="10011"/>
                    </a:cubicBezTo>
                    <a:cubicBezTo>
                      <a:pt x="7244" y="9465"/>
                      <a:pt x="7175" y="8983"/>
                      <a:pt x="7084" y="8573"/>
                    </a:cubicBezTo>
                    <a:cubicBezTo>
                      <a:pt x="6993" y="8163"/>
                      <a:pt x="6881" y="7833"/>
                      <a:pt x="6750" y="7596"/>
                    </a:cubicBezTo>
                    <a:cubicBezTo>
                      <a:pt x="6619" y="7359"/>
                      <a:pt x="6475" y="7247"/>
                      <a:pt x="6312" y="7247"/>
                    </a:cubicBezTo>
                    <a:close/>
                    <a:moveTo>
                      <a:pt x="20055" y="8042"/>
                    </a:moveTo>
                    <a:cubicBezTo>
                      <a:pt x="20212" y="8042"/>
                      <a:pt x="20353" y="8172"/>
                      <a:pt x="20476" y="8419"/>
                    </a:cubicBezTo>
                    <a:cubicBezTo>
                      <a:pt x="20599" y="8666"/>
                      <a:pt x="20701" y="8997"/>
                      <a:pt x="20787" y="9439"/>
                    </a:cubicBezTo>
                    <a:cubicBezTo>
                      <a:pt x="20873" y="9884"/>
                      <a:pt x="20942" y="10433"/>
                      <a:pt x="20990" y="11072"/>
                    </a:cubicBezTo>
                    <a:cubicBezTo>
                      <a:pt x="21040" y="11734"/>
                      <a:pt x="21066" y="12484"/>
                      <a:pt x="21066" y="13306"/>
                    </a:cubicBezTo>
                    <a:cubicBezTo>
                      <a:pt x="21066" y="14146"/>
                      <a:pt x="21040" y="14909"/>
                      <a:pt x="20990" y="15568"/>
                    </a:cubicBezTo>
                    <a:cubicBezTo>
                      <a:pt x="20942" y="16209"/>
                      <a:pt x="20873" y="16758"/>
                      <a:pt x="20787" y="17202"/>
                    </a:cubicBezTo>
                    <a:cubicBezTo>
                      <a:pt x="20702" y="17638"/>
                      <a:pt x="20599" y="17989"/>
                      <a:pt x="20479" y="18221"/>
                    </a:cubicBezTo>
                    <a:cubicBezTo>
                      <a:pt x="20356" y="18462"/>
                      <a:pt x="20213" y="18584"/>
                      <a:pt x="20055" y="18584"/>
                    </a:cubicBezTo>
                    <a:cubicBezTo>
                      <a:pt x="19898" y="18584"/>
                      <a:pt x="19755" y="18462"/>
                      <a:pt x="19632" y="18221"/>
                    </a:cubicBezTo>
                    <a:cubicBezTo>
                      <a:pt x="19512" y="17989"/>
                      <a:pt x="19409" y="17650"/>
                      <a:pt x="19324" y="17216"/>
                    </a:cubicBezTo>
                    <a:cubicBezTo>
                      <a:pt x="19237" y="16765"/>
                      <a:pt x="19170" y="16221"/>
                      <a:pt x="19121" y="15568"/>
                    </a:cubicBezTo>
                    <a:cubicBezTo>
                      <a:pt x="19071" y="14913"/>
                      <a:pt x="19045" y="14151"/>
                      <a:pt x="19045" y="13306"/>
                    </a:cubicBezTo>
                    <a:cubicBezTo>
                      <a:pt x="19045" y="12479"/>
                      <a:pt x="19071" y="11729"/>
                      <a:pt x="19121" y="11072"/>
                    </a:cubicBezTo>
                    <a:cubicBezTo>
                      <a:pt x="19170" y="10429"/>
                      <a:pt x="19238" y="9881"/>
                      <a:pt x="19324" y="9439"/>
                    </a:cubicBezTo>
                    <a:cubicBezTo>
                      <a:pt x="19410" y="8995"/>
                      <a:pt x="19511" y="8667"/>
                      <a:pt x="19635" y="8419"/>
                    </a:cubicBezTo>
                    <a:cubicBezTo>
                      <a:pt x="19757" y="8172"/>
                      <a:pt x="19899" y="8042"/>
                      <a:pt x="20055" y="8042"/>
                    </a:cubicBezTo>
                    <a:close/>
                  </a:path>
                </a:pathLst>
              </a:custGeom>
              <a:solidFill>
                <a:srgbClr val="1A21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84" name="Shape 184"/>
              <p:cNvSpPr/>
              <p:nvPr/>
            </p:nvSpPr>
            <p:spPr>
              <a:xfrm>
                <a:off x="376801" y="88659"/>
                <a:ext cx="283710" cy="3086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60" extrusionOk="0">
                    <a:moveTo>
                      <a:pt x="21213" y="11458"/>
                    </a:moveTo>
                    <a:lnTo>
                      <a:pt x="19665" y="11458"/>
                    </a:lnTo>
                    <a:cubicBezTo>
                      <a:pt x="19526" y="11458"/>
                      <a:pt x="19407" y="11423"/>
                      <a:pt x="19303" y="11352"/>
                    </a:cubicBezTo>
                    <a:cubicBezTo>
                      <a:pt x="19200" y="11281"/>
                      <a:pt x="19106" y="11198"/>
                      <a:pt x="19020" y="11103"/>
                    </a:cubicBezTo>
                    <a:lnTo>
                      <a:pt x="15331" y="6393"/>
                    </a:lnTo>
                    <a:cubicBezTo>
                      <a:pt x="15227" y="6251"/>
                      <a:pt x="15227" y="6109"/>
                      <a:pt x="15331" y="5967"/>
                    </a:cubicBezTo>
                    <a:lnTo>
                      <a:pt x="18242" y="2078"/>
                    </a:lnTo>
                    <a:cubicBezTo>
                      <a:pt x="18311" y="1983"/>
                      <a:pt x="18401" y="1899"/>
                      <a:pt x="18513" y="1828"/>
                    </a:cubicBezTo>
                    <a:cubicBezTo>
                      <a:pt x="18530" y="1817"/>
                      <a:pt x="18584" y="1790"/>
                      <a:pt x="18658" y="1754"/>
                    </a:cubicBezTo>
                    <a:cubicBezTo>
                      <a:pt x="19600" y="1650"/>
                      <a:pt x="20445" y="1250"/>
                      <a:pt x="21072" y="657"/>
                    </a:cubicBezTo>
                    <a:cubicBezTo>
                      <a:pt x="21234" y="504"/>
                      <a:pt x="21230" y="258"/>
                      <a:pt x="21064" y="110"/>
                    </a:cubicBezTo>
                    <a:cubicBezTo>
                      <a:pt x="20896" y="-39"/>
                      <a:pt x="20630" y="-36"/>
                      <a:pt x="20467" y="118"/>
                    </a:cubicBezTo>
                    <a:cubicBezTo>
                      <a:pt x="19916" y="637"/>
                      <a:pt x="19162" y="966"/>
                      <a:pt x="18322" y="1002"/>
                    </a:cubicBezTo>
                    <a:lnTo>
                      <a:pt x="17812" y="990"/>
                    </a:lnTo>
                    <a:cubicBezTo>
                      <a:pt x="17055" y="913"/>
                      <a:pt x="16380" y="594"/>
                      <a:pt x="15873" y="117"/>
                    </a:cubicBezTo>
                    <a:cubicBezTo>
                      <a:pt x="15710" y="-37"/>
                      <a:pt x="15443" y="-40"/>
                      <a:pt x="15276" y="110"/>
                    </a:cubicBezTo>
                    <a:cubicBezTo>
                      <a:pt x="15109" y="259"/>
                      <a:pt x="15106" y="504"/>
                      <a:pt x="15269" y="657"/>
                    </a:cubicBezTo>
                    <a:lnTo>
                      <a:pt x="15268" y="657"/>
                    </a:lnTo>
                    <a:cubicBezTo>
                      <a:pt x="15838" y="1195"/>
                      <a:pt x="16587" y="1573"/>
                      <a:pt x="17425" y="1717"/>
                    </a:cubicBezTo>
                    <a:cubicBezTo>
                      <a:pt x="17428" y="1728"/>
                      <a:pt x="17435" y="1739"/>
                      <a:pt x="17437" y="1751"/>
                    </a:cubicBezTo>
                    <a:cubicBezTo>
                      <a:pt x="17459" y="1838"/>
                      <a:pt x="17430" y="1972"/>
                      <a:pt x="17345" y="2067"/>
                    </a:cubicBezTo>
                    <a:lnTo>
                      <a:pt x="14867" y="5352"/>
                    </a:lnTo>
                    <a:cubicBezTo>
                      <a:pt x="14746" y="5525"/>
                      <a:pt x="14626" y="5525"/>
                      <a:pt x="14506" y="5352"/>
                    </a:cubicBezTo>
                    <a:lnTo>
                      <a:pt x="11411" y="1400"/>
                    </a:lnTo>
                    <a:cubicBezTo>
                      <a:pt x="11324" y="1305"/>
                      <a:pt x="11310" y="1221"/>
                      <a:pt x="11372" y="1150"/>
                    </a:cubicBezTo>
                    <a:cubicBezTo>
                      <a:pt x="11431" y="1079"/>
                      <a:pt x="11530" y="1045"/>
                      <a:pt x="11668" y="1045"/>
                    </a:cubicBezTo>
                    <a:lnTo>
                      <a:pt x="13732" y="1045"/>
                    </a:lnTo>
                    <a:cubicBezTo>
                      <a:pt x="13989" y="1045"/>
                      <a:pt x="14119" y="926"/>
                      <a:pt x="14119" y="690"/>
                    </a:cubicBezTo>
                    <a:cubicBezTo>
                      <a:pt x="14119" y="453"/>
                      <a:pt x="13989" y="335"/>
                      <a:pt x="13732" y="335"/>
                    </a:cubicBezTo>
                    <a:lnTo>
                      <a:pt x="8315" y="335"/>
                    </a:lnTo>
                    <a:cubicBezTo>
                      <a:pt x="8056" y="335"/>
                      <a:pt x="7928" y="453"/>
                      <a:pt x="7928" y="690"/>
                    </a:cubicBezTo>
                    <a:cubicBezTo>
                      <a:pt x="7928" y="926"/>
                      <a:pt x="8056" y="1045"/>
                      <a:pt x="8315" y="1045"/>
                    </a:cubicBezTo>
                    <a:lnTo>
                      <a:pt x="9863" y="1045"/>
                    </a:lnTo>
                    <a:cubicBezTo>
                      <a:pt x="10000" y="1045"/>
                      <a:pt x="10124" y="1079"/>
                      <a:pt x="10237" y="1150"/>
                    </a:cubicBezTo>
                    <a:cubicBezTo>
                      <a:pt x="10348" y="1221"/>
                      <a:pt x="10438" y="1305"/>
                      <a:pt x="10508" y="1400"/>
                    </a:cubicBezTo>
                    <a:lnTo>
                      <a:pt x="14066" y="5967"/>
                    </a:lnTo>
                    <a:cubicBezTo>
                      <a:pt x="14170" y="6109"/>
                      <a:pt x="14170" y="6251"/>
                      <a:pt x="14066" y="6393"/>
                    </a:cubicBezTo>
                    <a:lnTo>
                      <a:pt x="2579" y="20495"/>
                    </a:lnTo>
                    <a:cubicBezTo>
                      <a:pt x="2492" y="20590"/>
                      <a:pt x="2399" y="20674"/>
                      <a:pt x="2295" y="20745"/>
                    </a:cubicBezTo>
                    <a:cubicBezTo>
                      <a:pt x="2192" y="20816"/>
                      <a:pt x="2072" y="20850"/>
                      <a:pt x="1935" y="20850"/>
                    </a:cubicBezTo>
                    <a:lnTo>
                      <a:pt x="387" y="20850"/>
                    </a:lnTo>
                    <a:cubicBezTo>
                      <a:pt x="128" y="20850"/>
                      <a:pt x="0" y="20969"/>
                      <a:pt x="0" y="21205"/>
                    </a:cubicBezTo>
                    <a:cubicBezTo>
                      <a:pt x="0" y="21442"/>
                      <a:pt x="128" y="21560"/>
                      <a:pt x="387" y="21560"/>
                    </a:cubicBezTo>
                    <a:lnTo>
                      <a:pt x="5803" y="21560"/>
                    </a:lnTo>
                    <a:cubicBezTo>
                      <a:pt x="6061" y="21560"/>
                      <a:pt x="6190" y="21442"/>
                      <a:pt x="6190" y="21205"/>
                    </a:cubicBezTo>
                    <a:cubicBezTo>
                      <a:pt x="6190" y="20969"/>
                      <a:pt x="6061" y="20850"/>
                      <a:pt x="5803" y="20850"/>
                    </a:cubicBezTo>
                    <a:lnTo>
                      <a:pt x="3740" y="20850"/>
                    </a:lnTo>
                    <a:cubicBezTo>
                      <a:pt x="3602" y="20850"/>
                      <a:pt x="3504" y="20816"/>
                      <a:pt x="3442" y="20745"/>
                    </a:cubicBezTo>
                    <a:cubicBezTo>
                      <a:pt x="3382" y="20674"/>
                      <a:pt x="3395" y="20590"/>
                      <a:pt x="3481" y="20495"/>
                    </a:cubicBezTo>
                    <a:lnTo>
                      <a:pt x="14506" y="6985"/>
                    </a:lnTo>
                    <a:cubicBezTo>
                      <a:pt x="14626" y="6827"/>
                      <a:pt x="14746" y="6827"/>
                      <a:pt x="14867" y="6985"/>
                    </a:cubicBezTo>
                    <a:lnTo>
                      <a:pt x="18117" y="11103"/>
                    </a:lnTo>
                    <a:cubicBezTo>
                      <a:pt x="18204" y="11198"/>
                      <a:pt x="18216" y="11281"/>
                      <a:pt x="18156" y="11352"/>
                    </a:cubicBezTo>
                    <a:cubicBezTo>
                      <a:pt x="18095" y="11423"/>
                      <a:pt x="17996" y="11458"/>
                      <a:pt x="17859" y="11458"/>
                    </a:cubicBezTo>
                    <a:lnTo>
                      <a:pt x="15795" y="11458"/>
                    </a:lnTo>
                    <a:cubicBezTo>
                      <a:pt x="15537" y="11458"/>
                      <a:pt x="15409" y="11577"/>
                      <a:pt x="15409" y="11813"/>
                    </a:cubicBezTo>
                    <a:cubicBezTo>
                      <a:pt x="15409" y="12050"/>
                      <a:pt x="15537" y="12167"/>
                      <a:pt x="15795" y="12167"/>
                    </a:cubicBezTo>
                    <a:lnTo>
                      <a:pt x="21213" y="12167"/>
                    </a:lnTo>
                    <a:cubicBezTo>
                      <a:pt x="21470" y="12167"/>
                      <a:pt x="21600" y="12050"/>
                      <a:pt x="21600" y="11813"/>
                    </a:cubicBezTo>
                    <a:cubicBezTo>
                      <a:pt x="21600" y="11577"/>
                      <a:pt x="21470" y="11458"/>
                      <a:pt x="21213" y="1145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85" name="Shape 185"/>
              <p:cNvSpPr/>
              <p:nvPr/>
            </p:nvSpPr>
            <p:spPr>
              <a:xfrm>
                <a:off x="592908" y="72035"/>
                <a:ext cx="44769" cy="20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802" y="11979"/>
                    </a:moveTo>
                    <a:cubicBezTo>
                      <a:pt x="15493" y="11979"/>
                      <a:pt x="14427" y="10116"/>
                      <a:pt x="14427" y="7815"/>
                    </a:cubicBezTo>
                    <a:cubicBezTo>
                      <a:pt x="14427" y="5520"/>
                      <a:pt x="15493" y="3657"/>
                      <a:pt x="16802" y="3657"/>
                    </a:cubicBezTo>
                    <a:cubicBezTo>
                      <a:pt x="18118" y="3657"/>
                      <a:pt x="19185" y="5520"/>
                      <a:pt x="19185" y="7815"/>
                    </a:cubicBezTo>
                    <a:cubicBezTo>
                      <a:pt x="19185" y="10116"/>
                      <a:pt x="18118" y="11979"/>
                      <a:pt x="16802" y="11979"/>
                    </a:cubicBezTo>
                    <a:close/>
                    <a:moveTo>
                      <a:pt x="10799" y="0"/>
                    </a:moveTo>
                    <a:cubicBezTo>
                      <a:pt x="4837" y="0"/>
                      <a:pt x="0" y="4833"/>
                      <a:pt x="0" y="10803"/>
                    </a:cubicBezTo>
                    <a:cubicBezTo>
                      <a:pt x="0" y="16767"/>
                      <a:pt x="4837" y="21600"/>
                      <a:pt x="10799" y="21600"/>
                    </a:cubicBezTo>
                    <a:cubicBezTo>
                      <a:pt x="16761" y="21600"/>
                      <a:pt x="21600" y="16767"/>
                      <a:pt x="21600" y="10803"/>
                    </a:cubicBezTo>
                    <a:cubicBezTo>
                      <a:pt x="21600" y="4833"/>
                      <a:pt x="16761" y="0"/>
                      <a:pt x="10799" y="0"/>
                    </a:cubicBezTo>
                    <a:close/>
                  </a:path>
                </a:pathLst>
              </a:custGeom>
              <a:solidFill>
                <a:srgbClr val="1A21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16527560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ide Solid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/>
          <p:nvPr/>
        </p:nvSpPr>
        <p:spPr>
          <a:xfrm>
            <a:off x="-10468" y="-5034"/>
            <a:ext cx="4397257" cy="6868068"/>
          </a:xfrm>
          <a:prstGeom prst="rect">
            <a:avLst/>
          </a:prstGeom>
          <a:solidFill>
            <a:srgbClr val="434F5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309563">
              <a:defRPr sz="3200"/>
            </a:pPr>
            <a:endParaRPr sz="1200" kern="0">
              <a:solidFill>
                <a:sysClr val="windowText" lastClr="000000"/>
              </a:solidFill>
              <a:sym typeface="Helvetica Light"/>
            </a:endParaRPr>
          </a:p>
        </p:txBody>
      </p:sp>
      <p:grpSp>
        <p:nvGrpSpPr>
          <p:cNvPr id="197" name="Group 197"/>
          <p:cNvGrpSpPr/>
          <p:nvPr/>
        </p:nvGrpSpPr>
        <p:grpSpPr>
          <a:xfrm>
            <a:off x="206257" y="6579295"/>
            <a:ext cx="652434" cy="198656"/>
            <a:chOff x="0" y="0"/>
            <a:chExt cx="1739821" cy="397311"/>
          </a:xfrm>
        </p:grpSpPr>
        <p:grpSp>
          <p:nvGrpSpPr>
            <p:cNvPr id="192" name="Group 192"/>
            <p:cNvGrpSpPr/>
            <p:nvPr/>
          </p:nvGrpSpPr>
          <p:grpSpPr>
            <a:xfrm>
              <a:off x="0" y="16976"/>
              <a:ext cx="378730" cy="275796"/>
              <a:chOff x="0" y="0"/>
              <a:chExt cx="378729" cy="275794"/>
            </a:xfrm>
          </p:grpSpPr>
          <p:sp>
            <p:nvSpPr>
              <p:cNvPr id="190" name="Shape 190"/>
              <p:cNvSpPr/>
              <p:nvPr/>
            </p:nvSpPr>
            <p:spPr>
              <a:xfrm>
                <a:off x="105200" y="0"/>
                <a:ext cx="273530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7316"/>
                    </a:moveTo>
                    <a:cubicBezTo>
                      <a:pt x="21600" y="19682"/>
                      <a:pt x="20404" y="21600"/>
                      <a:pt x="18928" y="21600"/>
                    </a:cubicBezTo>
                    <a:cubicBezTo>
                      <a:pt x="17453" y="21600"/>
                      <a:pt x="16257" y="19682"/>
                      <a:pt x="16257" y="17316"/>
                    </a:cubicBezTo>
                    <a:cubicBezTo>
                      <a:pt x="16257" y="12492"/>
                      <a:pt x="13809" y="8567"/>
                      <a:pt x="10800" y="8567"/>
                    </a:cubicBezTo>
                    <a:cubicBezTo>
                      <a:pt x="7791" y="8567"/>
                      <a:pt x="5343" y="12492"/>
                      <a:pt x="5343" y="17316"/>
                    </a:cubicBezTo>
                    <a:cubicBezTo>
                      <a:pt x="5343" y="19682"/>
                      <a:pt x="4147" y="21600"/>
                      <a:pt x="2672" y="21600"/>
                    </a:cubicBezTo>
                    <a:cubicBezTo>
                      <a:pt x="1197" y="21600"/>
                      <a:pt x="0" y="19682"/>
                      <a:pt x="0" y="17316"/>
                    </a:cubicBezTo>
                    <a:cubicBezTo>
                      <a:pt x="0" y="12691"/>
                      <a:pt x="1123" y="8343"/>
                      <a:pt x="3163" y="5072"/>
                    </a:cubicBezTo>
                    <a:cubicBezTo>
                      <a:pt x="5204" y="1801"/>
                      <a:pt x="7915" y="0"/>
                      <a:pt x="10800" y="0"/>
                    </a:cubicBezTo>
                    <a:cubicBezTo>
                      <a:pt x="13685" y="0"/>
                      <a:pt x="16397" y="1801"/>
                      <a:pt x="18437" y="5072"/>
                    </a:cubicBezTo>
                    <a:cubicBezTo>
                      <a:pt x="20477" y="8343"/>
                      <a:pt x="21600" y="12691"/>
                      <a:pt x="21600" y="17316"/>
                    </a:cubicBezTo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91" name="Shape 191"/>
              <p:cNvSpPr/>
              <p:nvPr/>
            </p:nvSpPr>
            <p:spPr>
              <a:xfrm>
                <a:off x="0" y="105200"/>
                <a:ext cx="273528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003" y="6600"/>
                    </a:moveTo>
                    <a:cubicBezTo>
                      <a:pt x="17003" y="3730"/>
                      <a:pt x="18459" y="1393"/>
                      <a:pt x="20250" y="1393"/>
                    </a:cubicBezTo>
                    <a:cubicBezTo>
                      <a:pt x="20499" y="1393"/>
                      <a:pt x="20740" y="1442"/>
                      <a:pt x="20972" y="1527"/>
                    </a:cubicBezTo>
                    <a:cubicBezTo>
                      <a:pt x="20482" y="594"/>
                      <a:pt x="19749" y="0"/>
                      <a:pt x="18928" y="0"/>
                    </a:cubicBezTo>
                    <a:cubicBezTo>
                      <a:pt x="17453" y="0"/>
                      <a:pt x="16257" y="1918"/>
                      <a:pt x="16257" y="4284"/>
                    </a:cubicBezTo>
                    <a:cubicBezTo>
                      <a:pt x="16257" y="6254"/>
                      <a:pt x="15844" y="8067"/>
                      <a:pt x="15156" y="9532"/>
                    </a:cubicBezTo>
                    <a:cubicBezTo>
                      <a:pt x="16156" y="9547"/>
                      <a:pt x="16966" y="10855"/>
                      <a:pt x="16966" y="12461"/>
                    </a:cubicBezTo>
                    <a:cubicBezTo>
                      <a:pt x="16966" y="14077"/>
                      <a:pt x="16146" y="15392"/>
                      <a:pt x="15138" y="15392"/>
                    </a:cubicBezTo>
                    <a:cubicBezTo>
                      <a:pt x="14130" y="15392"/>
                      <a:pt x="13310" y="14077"/>
                      <a:pt x="13310" y="12461"/>
                    </a:cubicBezTo>
                    <a:cubicBezTo>
                      <a:pt x="13310" y="12313"/>
                      <a:pt x="13319" y="12169"/>
                      <a:pt x="13333" y="12027"/>
                    </a:cubicBezTo>
                    <a:cubicBezTo>
                      <a:pt x="12575" y="12667"/>
                      <a:pt x="11714" y="13033"/>
                      <a:pt x="10800" y="13033"/>
                    </a:cubicBezTo>
                    <a:cubicBezTo>
                      <a:pt x="9907" y="13033"/>
                      <a:pt x="9065" y="12681"/>
                      <a:pt x="8321" y="12068"/>
                    </a:cubicBezTo>
                    <a:cubicBezTo>
                      <a:pt x="8331" y="12197"/>
                      <a:pt x="8339" y="12327"/>
                      <a:pt x="8339" y="12461"/>
                    </a:cubicBezTo>
                    <a:cubicBezTo>
                      <a:pt x="8339" y="14077"/>
                      <a:pt x="7519" y="15392"/>
                      <a:pt x="6511" y="15392"/>
                    </a:cubicBezTo>
                    <a:cubicBezTo>
                      <a:pt x="5503" y="15392"/>
                      <a:pt x="4683" y="14077"/>
                      <a:pt x="4683" y="12461"/>
                    </a:cubicBezTo>
                    <a:cubicBezTo>
                      <a:pt x="4683" y="10880"/>
                      <a:pt x="5468" y="9591"/>
                      <a:pt x="6446" y="9535"/>
                    </a:cubicBezTo>
                    <a:cubicBezTo>
                      <a:pt x="5757" y="8071"/>
                      <a:pt x="5343" y="6255"/>
                      <a:pt x="5343" y="4284"/>
                    </a:cubicBezTo>
                    <a:cubicBezTo>
                      <a:pt x="5343" y="1918"/>
                      <a:pt x="4147" y="0"/>
                      <a:pt x="2671" y="0"/>
                    </a:cubicBezTo>
                    <a:cubicBezTo>
                      <a:pt x="1843" y="0"/>
                      <a:pt x="1103" y="605"/>
                      <a:pt x="613" y="1554"/>
                    </a:cubicBezTo>
                    <a:cubicBezTo>
                      <a:pt x="865" y="1453"/>
                      <a:pt x="1127" y="1393"/>
                      <a:pt x="1399" y="1393"/>
                    </a:cubicBezTo>
                    <a:cubicBezTo>
                      <a:pt x="3190" y="1393"/>
                      <a:pt x="4646" y="3730"/>
                      <a:pt x="4646" y="6600"/>
                    </a:cubicBezTo>
                    <a:cubicBezTo>
                      <a:pt x="4646" y="9472"/>
                      <a:pt x="3190" y="11808"/>
                      <a:pt x="1399" y="11808"/>
                    </a:cubicBezTo>
                    <a:cubicBezTo>
                      <a:pt x="1284" y="11808"/>
                      <a:pt x="1171" y="11799"/>
                      <a:pt x="1060" y="11780"/>
                    </a:cubicBezTo>
                    <a:cubicBezTo>
                      <a:pt x="1581" y="13519"/>
                      <a:pt x="2287" y="15123"/>
                      <a:pt x="3163" y="16528"/>
                    </a:cubicBezTo>
                    <a:cubicBezTo>
                      <a:pt x="4357" y="18443"/>
                      <a:pt x="5783" y="19849"/>
                      <a:pt x="7337" y="20690"/>
                    </a:cubicBezTo>
                    <a:cubicBezTo>
                      <a:pt x="7583" y="17880"/>
                      <a:pt x="9088" y="15708"/>
                      <a:pt x="10908" y="15708"/>
                    </a:cubicBezTo>
                    <a:cubicBezTo>
                      <a:pt x="12703" y="15708"/>
                      <a:pt x="14192" y="17823"/>
                      <a:pt x="14467" y="20580"/>
                    </a:cubicBezTo>
                    <a:cubicBezTo>
                      <a:pt x="15943" y="19728"/>
                      <a:pt x="17295" y="18359"/>
                      <a:pt x="18437" y="16528"/>
                    </a:cubicBezTo>
                    <a:cubicBezTo>
                      <a:pt x="19312" y="15125"/>
                      <a:pt x="20017" y="13522"/>
                      <a:pt x="20539" y="11785"/>
                    </a:cubicBezTo>
                    <a:cubicBezTo>
                      <a:pt x="20444" y="11799"/>
                      <a:pt x="20348" y="11808"/>
                      <a:pt x="20250" y="11808"/>
                    </a:cubicBezTo>
                    <a:cubicBezTo>
                      <a:pt x="18459" y="11808"/>
                      <a:pt x="17003" y="9472"/>
                      <a:pt x="17003" y="6600"/>
                    </a:cubicBezTo>
                    <a:close/>
                    <a:moveTo>
                      <a:pt x="21563" y="3598"/>
                    </a:moveTo>
                    <a:cubicBezTo>
                      <a:pt x="21191" y="3178"/>
                      <a:pt x="20738" y="2930"/>
                      <a:pt x="20250" y="2930"/>
                    </a:cubicBezTo>
                    <a:cubicBezTo>
                      <a:pt x="18988" y="2930"/>
                      <a:pt x="17961" y="4577"/>
                      <a:pt x="17961" y="6600"/>
                    </a:cubicBezTo>
                    <a:cubicBezTo>
                      <a:pt x="17961" y="8625"/>
                      <a:pt x="18988" y="10271"/>
                      <a:pt x="20250" y="10271"/>
                    </a:cubicBezTo>
                    <a:cubicBezTo>
                      <a:pt x="20507" y="10271"/>
                      <a:pt x="20753" y="10200"/>
                      <a:pt x="20983" y="10075"/>
                    </a:cubicBezTo>
                    <a:cubicBezTo>
                      <a:pt x="21388" y="8239"/>
                      <a:pt x="21600" y="6288"/>
                      <a:pt x="21600" y="4284"/>
                    </a:cubicBezTo>
                    <a:cubicBezTo>
                      <a:pt x="21600" y="4049"/>
                      <a:pt x="21585" y="3822"/>
                      <a:pt x="21563" y="3598"/>
                    </a:cubicBezTo>
                    <a:close/>
                    <a:moveTo>
                      <a:pt x="3688" y="6600"/>
                    </a:moveTo>
                    <a:cubicBezTo>
                      <a:pt x="3688" y="4577"/>
                      <a:pt x="2661" y="2930"/>
                      <a:pt x="1399" y="2930"/>
                    </a:cubicBezTo>
                    <a:cubicBezTo>
                      <a:pt x="886" y="2930"/>
                      <a:pt x="413" y="3205"/>
                      <a:pt x="31" y="3664"/>
                    </a:cubicBezTo>
                    <a:cubicBezTo>
                      <a:pt x="13" y="3867"/>
                      <a:pt x="0" y="4073"/>
                      <a:pt x="0" y="4284"/>
                    </a:cubicBezTo>
                    <a:cubicBezTo>
                      <a:pt x="0" y="6276"/>
                      <a:pt x="210" y="8216"/>
                      <a:pt x="610" y="10042"/>
                    </a:cubicBezTo>
                    <a:cubicBezTo>
                      <a:pt x="856" y="10188"/>
                      <a:pt x="1121" y="10271"/>
                      <a:pt x="1399" y="10271"/>
                    </a:cubicBezTo>
                    <a:cubicBezTo>
                      <a:pt x="2661" y="10271"/>
                      <a:pt x="3688" y="8625"/>
                      <a:pt x="3688" y="6600"/>
                    </a:cubicBezTo>
                    <a:close/>
                    <a:moveTo>
                      <a:pt x="5642" y="12461"/>
                    </a:moveTo>
                    <a:cubicBezTo>
                      <a:pt x="5642" y="13229"/>
                      <a:pt x="6032" y="13855"/>
                      <a:pt x="6511" y="13855"/>
                    </a:cubicBezTo>
                    <a:cubicBezTo>
                      <a:pt x="6991" y="13855"/>
                      <a:pt x="7380" y="13229"/>
                      <a:pt x="7380" y="12461"/>
                    </a:cubicBezTo>
                    <a:cubicBezTo>
                      <a:pt x="7380" y="11693"/>
                      <a:pt x="6991" y="11067"/>
                      <a:pt x="6511" y="11067"/>
                    </a:cubicBezTo>
                    <a:cubicBezTo>
                      <a:pt x="6032" y="11067"/>
                      <a:pt x="5642" y="11693"/>
                      <a:pt x="5642" y="12461"/>
                    </a:cubicBezTo>
                    <a:close/>
                    <a:moveTo>
                      <a:pt x="15138" y="13855"/>
                    </a:moveTo>
                    <a:cubicBezTo>
                      <a:pt x="15617" y="13855"/>
                      <a:pt x="16007" y="13229"/>
                      <a:pt x="16007" y="12461"/>
                    </a:cubicBezTo>
                    <a:cubicBezTo>
                      <a:pt x="16007" y="11693"/>
                      <a:pt x="15617" y="11067"/>
                      <a:pt x="15138" y="11067"/>
                    </a:cubicBezTo>
                    <a:cubicBezTo>
                      <a:pt x="14659" y="11067"/>
                      <a:pt x="14269" y="11693"/>
                      <a:pt x="14269" y="12461"/>
                    </a:cubicBezTo>
                    <a:cubicBezTo>
                      <a:pt x="14269" y="13229"/>
                      <a:pt x="14659" y="13855"/>
                      <a:pt x="15138" y="13855"/>
                    </a:cubicBezTo>
                    <a:close/>
                    <a:moveTo>
                      <a:pt x="10908" y="17245"/>
                    </a:moveTo>
                    <a:cubicBezTo>
                      <a:pt x="9525" y="17245"/>
                      <a:pt x="8387" y="18952"/>
                      <a:pt x="8268" y="21121"/>
                    </a:cubicBezTo>
                    <a:cubicBezTo>
                      <a:pt x="9088" y="21435"/>
                      <a:pt x="9936" y="21600"/>
                      <a:pt x="10800" y="21600"/>
                    </a:cubicBezTo>
                    <a:cubicBezTo>
                      <a:pt x="11738" y="21600"/>
                      <a:pt x="12658" y="21406"/>
                      <a:pt x="13542" y="21036"/>
                    </a:cubicBezTo>
                    <a:cubicBezTo>
                      <a:pt x="13399" y="18908"/>
                      <a:pt x="12273" y="17245"/>
                      <a:pt x="10908" y="1724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196" name="Group 196"/>
            <p:cNvGrpSpPr/>
            <p:nvPr/>
          </p:nvGrpSpPr>
          <p:grpSpPr>
            <a:xfrm>
              <a:off x="451491" y="-1"/>
              <a:ext cx="1288331" cy="397313"/>
              <a:chOff x="0" y="0"/>
              <a:chExt cx="1288330" cy="397311"/>
            </a:xfrm>
          </p:grpSpPr>
          <p:sp>
            <p:nvSpPr>
              <p:cNvPr id="193" name="Shape 193"/>
              <p:cNvSpPr/>
              <p:nvPr/>
            </p:nvSpPr>
            <p:spPr>
              <a:xfrm>
                <a:off x="0" y="0"/>
                <a:ext cx="1288331" cy="267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09" y="0"/>
                    </a:moveTo>
                    <a:cubicBezTo>
                      <a:pt x="11534" y="0"/>
                      <a:pt x="11413" y="501"/>
                      <a:pt x="11413" y="1340"/>
                    </a:cubicBezTo>
                    <a:cubicBezTo>
                      <a:pt x="11413" y="2179"/>
                      <a:pt x="11534" y="2681"/>
                      <a:pt x="11709" y="2681"/>
                    </a:cubicBezTo>
                    <a:lnTo>
                      <a:pt x="12014" y="2681"/>
                    </a:lnTo>
                    <a:lnTo>
                      <a:pt x="12014" y="18319"/>
                    </a:lnTo>
                    <a:lnTo>
                      <a:pt x="11709" y="18319"/>
                    </a:lnTo>
                    <a:cubicBezTo>
                      <a:pt x="11534" y="18319"/>
                      <a:pt x="11413" y="18820"/>
                      <a:pt x="11413" y="19659"/>
                    </a:cubicBezTo>
                    <a:cubicBezTo>
                      <a:pt x="11413" y="20498"/>
                      <a:pt x="11534" y="21000"/>
                      <a:pt x="11709" y="21000"/>
                    </a:cubicBezTo>
                    <a:lnTo>
                      <a:pt x="12960" y="21000"/>
                    </a:lnTo>
                    <a:cubicBezTo>
                      <a:pt x="13134" y="21000"/>
                      <a:pt x="13256" y="20498"/>
                      <a:pt x="13256" y="19659"/>
                    </a:cubicBezTo>
                    <a:cubicBezTo>
                      <a:pt x="13256" y="18820"/>
                      <a:pt x="13134" y="18319"/>
                      <a:pt x="12960" y="18319"/>
                    </a:cubicBezTo>
                    <a:lnTo>
                      <a:pt x="12571" y="18319"/>
                    </a:lnTo>
                    <a:lnTo>
                      <a:pt x="12571" y="2681"/>
                    </a:lnTo>
                    <a:lnTo>
                      <a:pt x="13613" y="2681"/>
                    </a:lnTo>
                    <a:cubicBezTo>
                      <a:pt x="13871" y="2681"/>
                      <a:pt x="14055" y="3073"/>
                      <a:pt x="14179" y="3686"/>
                    </a:cubicBezTo>
                    <a:cubicBezTo>
                      <a:pt x="14303" y="4297"/>
                      <a:pt x="14368" y="5355"/>
                      <a:pt x="14368" y="6730"/>
                    </a:cubicBezTo>
                    <a:cubicBezTo>
                      <a:pt x="14368" y="8105"/>
                      <a:pt x="14303" y="9163"/>
                      <a:pt x="14179" y="9774"/>
                    </a:cubicBezTo>
                    <a:cubicBezTo>
                      <a:pt x="14055" y="10387"/>
                      <a:pt x="13871" y="10723"/>
                      <a:pt x="13613" y="10723"/>
                    </a:cubicBezTo>
                    <a:lnTo>
                      <a:pt x="13123" y="10723"/>
                    </a:lnTo>
                    <a:cubicBezTo>
                      <a:pt x="12948" y="10723"/>
                      <a:pt x="12826" y="11225"/>
                      <a:pt x="12826" y="12064"/>
                    </a:cubicBezTo>
                    <a:cubicBezTo>
                      <a:pt x="12826" y="12903"/>
                      <a:pt x="12948" y="13404"/>
                      <a:pt x="13123" y="13404"/>
                    </a:cubicBezTo>
                    <a:lnTo>
                      <a:pt x="13613" y="13404"/>
                    </a:lnTo>
                    <a:cubicBezTo>
                      <a:pt x="14043" y="13404"/>
                      <a:pt x="14378" y="12863"/>
                      <a:pt x="14612" y="11673"/>
                    </a:cubicBezTo>
                    <a:cubicBezTo>
                      <a:pt x="14842" y="10498"/>
                      <a:pt x="14960" y="8860"/>
                      <a:pt x="14960" y="6744"/>
                    </a:cubicBezTo>
                    <a:cubicBezTo>
                      <a:pt x="14960" y="4628"/>
                      <a:pt x="14842" y="2962"/>
                      <a:pt x="14612" y="1787"/>
                    </a:cubicBezTo>
                    <a:cubicBezTo>
                      <a:pt x="14378" y="597"/>
                      <a:pt x="14043" y="0"/>
                      <a:pt x="13613" y="0"/>
                    </a:cubicBezTo>
                    <a:lnTo>
                      <a:pt x="11709" y="0"/>
                    </a:lnTo>
                    <a:close/>
                    <a:moveTo>
                      <a:pt x="84" y="2052"/>
                    </a:moveTo>
                    <a:cubicBezTo>
                      <a:pt x="27" y="2052"/>
                      <a:pt x="0" y="2199"/>
                      <a:pt x="0" y="2471"/>
                    </a:cubicBezTo>
                    <a:cubicBezTo>
                      <a:pt x="0" y="2746"/>
                      <a:pt x="27" y="2876"/>
                      <a:pt x="84" y="2876"/>
                    </a:cubicBezTo>
                    <a:lnTo>
                      <a:pt x="482" y="2876"/>
                    </a:lnTo>
                    <a:cubicBezTo>
                      <a:pt x="539" y="2876"/>
                      <a:pt x="569" y="3009"/>
                      <a:pt x="569" y="3281"/>
                    </a:cubicBezTo>
                    <a:lnTo>
                      <a:pt x="569" y="19952"/>
                    </a:lnTo>
                    <a:cubicBezTo>
                      <a:pt x="569" y="20226"/>
                      <a:pt x="539" y="20357"/>
                      <a:pt x="482" y="20357"/>
                    </a:cubicBezTo>
                    <a:lnTo>
                      <a:pt x="84" y="20357"/>
                    </a:lnTo>
                    <a:cubicBezTo>
                      <a:pt x="27" y="20357"/>
                      <a:pt x="0" y="20490"/>
                      <a:pt x="0" y="20762"/>
                    </a:cubicBezTo>
                    <a:cubicBezTo>
                      <a:pt x="0" y="21036"/>
                      <a:pt x="27" y="21181"/>
                      <a:pt x="84" y="21181"/>
                    </a:cubicBezTo>
                    <a:lnTo>
                      <a:pt x="1335" y="21181"/>
                    </a:lnTo>
                    <a:cubicBezTo>
                      <a:pt x="1393" y="21181"/>
                      <a:pt x="1420" y="21036"/>
                      <a:pt x="1420" y="20762"/>
                    </a:cubicBezTo>
                    <a:cubicBezTo>
                      <a:pt x="1420" y="20490"/>
                      <a:pt x="1393" y="20357"/>
                      <a:pt x="1335" y="20357"/>
                    </a:cubicBezTo>
                    <a:lnTo>
                      <a:pt x="825" y="20357"/>
                    </a:lnTo>
                    <a:cubicBezTo>
                      <a:pt x="768" y="20357"/>
                      <a:pt x="737" y="20226"/>
                      <a:pt x="737" y="19952"/>
                    </a:cubicBezTo>
                    <a:lnTo>
                      <a:pt x="737" y="3965"/>
                    </a:lnTo>
                    <a:cubicBezTo>
                      <a:pt x="737" y="3820"/>
                      <a:pt x="744" y="3750"/>
                      <a:pt x="755" y="3742"/>
                    </a:cubicBezTo>
                    <a:cubicBezTo>
                      <a:pt x="766" y="3733"/>
                      <a:pt x="776" y="3753"/>
                      <a:pt x="784" y="3826"/>
                    </a:cubicBezTo>
                    <a:lnTo>
                      <a:pt x="2375" y="20762"/>
                    </a:lnTo>
                    <a:cubicBezTo>
                      <a:pt x="2401" y="21036"/>
                      <a:pt x="2443" y="21181"/>
                      <a:pt x="2500" y="21181"/>
                    </a:cubicBezTo>
                    <a:cubicBezTo>
                      <a:pt x="2557" y="21181"/>
                      <a:pt x="2598" y="21036"/>
                      <a:pt x="2625" y="20762"/>
                    </a:cubicBezTo>
                    <a:lnTo>
                      <a:pt x="4215" y="3826"/>
                    </a:lnTo>
                    <a:cubicBezTo>
                      <a:pt x="4223" y="3753"/>
                      <a:pt x="4233" y="3733"/>
                      <a:pt x="4245" y="3742"/>
                    </a:cubicBezTo>
                    <a:cubicBezTo>
                      <a:pt x="4256" y="3750"/>
                      <a:pt x="4259" y="3820"/>
                      <a:pt x="4259" y="3965"/>
                    </a:cubicBezTo>
                    <a:lnTo>
                      <a:pt x="4259" y="19952"/>
                    </a:lnTo>
                    <a:cubicBezTo>
                      <a:pt x="4259" y="20226"/>
                      <a:pt x="4231" y="20357"/>
                      <a:pt x="4175" y="20357"/>
                    </a:cubicBezTo>
                    <a:lnTo>
                      <a:pt x="3664" y="20357"/>
                    </a:lnTo>
                    <a:cubicBezTo>
                      <a:pt x="3607" y="20357"/>
                      <a:pt x="3580" y="20490"/>
                      <a:pt x="3580" y="20762"/>
                    </a:cubicBezTo>
                    <a:cubicBezTo>
                      <a:pt x="3580" y="21036"/>
                      <a:pt x="3607" y="21181"/>
                      <a:pt x="3664" y="21181"/>
                    </a:cubicBezTo>
                    <a:lnTo>
                      <a:pt x="4912" y="21181"/>
                    </a:lnTo>
                    <a:cubicBezTo>
                      <a:pt x="4969" y="21181"/>
                      <a:pt x="4999" y="21036"/>
                      <a:pt x="4999" y="20762"/>
                    </a:cubicBezTo>
                    <a:cubicBezTo>
                      <a:pt x="4999" y="20490"/>
                      <a:pt x="4969" y="20357"/>
                      <a:pt x="4912" y="20357"/>
                    </a:cubicBezTo>
                    <a:lnTo>
                      <a:pt x="4517" y="20357"/>
                    </a:lnTo>
                    <a:cubicBezTo>
                      <a:pt x="4460" y="20357"/>
                      <a:pt x="4430" y="20226"/>
                      <a:pt x="4430" y="19952"/>
                    </a:cubicBezTo>
                    <a:lnTo>
                      <a:pt x="4430" y="3281"/>
                    </a:lnTo>
                    <a:cubicBezTo>
                      <a:pt x="4430" y="3009"/>
                      <a:pt x="4460" y="2876"/>
                      <a:pt x="4517" y="2876"/>
                    </a:cubicBezTo>
                    <a:lnTo>
                      <a:pt x="4912" y="2876"/>
                    </a:lnTo>
                    <a:cubicBezTo>
                      <a:pt x="4969" y="2876"/>
                      <a:pt x="4999" y="2746"/>
                      <a:pt x="4999" y="2471"/>
                    </a:cubicBezTo>
                    <a:cubicBezTo>
                      <a:pt x="4999" y="2199"/>
                      <a:pt x="4969" y="2052"/>
                      <a:pt x="4912" y="2052"/>
                    </a:cubicBezTo>
                    <a:lnTo>
                      <a:pt x="4288" y="2052"/>
                    </a:lnTo>
                    <a:cubicBezTo>
                      <a:pt x="4246" y="2052"/>
                      <a:pt x="4216" y="2090"/>
                      <a:pt x="4195" y="2164"/>
                    </a:cubicBezTo>
                    <a:cubicBezTo>
                      <a:pt x="4174" y="2235"/>
                      <a:pt x="4157" y="2344"/>
                      <a:pt x="4146" y="2471"/>
                    </a:cubicBezTo>
                    <a:lnTo>
                      <a:pt x="2555" y="19408"/>
                    </a:lnTo>
                    <a:cubicBezTo>
                      <a:pt x="2517" y="19790"/>
                      <a:pt x="2479" y="19790"/>
                      <a:pt x="2442" y="19408"/>
                    </a:cubicBezTo>
                    <a:lnTo>
                      <a:pt x="851" y="2471"/>
                    </a:lnTo>
                    <a:cubicBezTo>
                      <a:pt x="839" y="2344"/>
                      <a:pt x="825" y="2235"/>
                      <a:pt x="804" y="2164"/>
                    </a:cubicBezTo>
                    <a:cubicBezTo>
                      <a:pt x="783" y="2090"/>
                      <a:pt x="753" y="2052"/>
                      <a:pt x="711" y="2052"/>
                    </a:cubicBezTo>
                    <a:lnTo>
                      <a:pt x="84" y="2052"/>
                    </a:lnTo>
                    <a:close/>
                    <a:moveTo>
                      <a:pt x="17277" y="5222"/>
                    </a:moveTo>
                    <a:cubicBezTo>
                      <a:pt x="17138" y="5222"/>
                      <a:pt x="17008" y="5330"/>
                      <a:pt x="16885" y="5557"/>
                    </a:cubicBezTo>
                    <a:cubicBezTo>
                      <a:pt x="16772" y="5765"/>
                      <a:pt x="16666" y="6030"/>
                      <a:pt x="16575" y="6325"/>
                    </a:cubicBezTo>
                    <a:cubicBezTo>
                      <a:pt x="16535" y="6450"/>
                      <a:pt x="16500" y="6511"/>
                      <a:pt x="16464" y="6646"/>
                    </a:cubicBezTo>
                    <a:cubicBezTo>
                      <a:pt x="16446" y="5920"/>
                      <a:pt x="16331" y="5362"/>
                      <a:pt x="16171" y="5362"/>
                    </a:cubicBezTo>
                    <a:lnTo>
                      <a:pt x="15602" y="5362"/>
                    </a:lnTo>
                    <a:cubicBezTo>
                      <a:pt x="15427" y="5362"/>
                      <a:pt x="15306" y="6087"/>
                      <a:pt x="15306" y="6925"/>
                    </a:cubicBezTo>
                    <a:cubicBezTo>
                      <a:pt x="15306" y="7764"/>
                      <a:pt x="15427" y="8489"/>
                      <a:pt x="15602" y="8489"/>
                    </a:cubicBezTo>
                    <a:lnTo>
                      <a:pt x="15915" y="8489"/>
                    </a:lnTo>
                    <a:lnTo>
                      <a:pt x="15915" y="18319"/>
                    </a:lnTo>
                    <a:lnTo>
                      <a:pt x="15602" y="18319"/>
                    </a:lnTo>
                    <a:cubicBezTo>
                      <a:pt x="15427" y="18319"/>
                      <a:pt x="15306" y="18820"/>
                      <a:pt x="15306" y="19659"/>
                    </a:cubicBezTo>
                    <a:cubicBezTo>
                      <a:pt x="15306" y="20498"/>
                      <a:pt x="15427" y="21000"/>
                      <a:pt x="15602" y="21000"/>
                    </a:cubicBezTo>
                    <a:lnTo>
                      <a:pt x="16795" y="21000"/>
                    </a:lnTo>
                    <a:cubicBezTo>
                      <a:pt x="16970" y="21000"/>
                      <a:pt x="17091" y="20498"/>
                      <a:pt x="17091" y="19659"/>
                    </a:cubicBezTo>
                    <a:cubicBezTo>
                      <a:pt x="17091" y="18820"/>
                      <a:pt x="16970" y="18319"/>
                      <a:pt x="16795" y="18319"/>
                    </a:cubicBezTo>
                    <a:lnTo>
                      <a:pt x="16473" y="18319"/>
                    </a:lnTo>
                    <a:lnTo>
                      <a:pt x="16473" y="11030"/>
                    </a:lnTo>
                    <a:cubicBezTo>
                      <a:pt x="16566" y="10507"/>
                      <a:pt x="16612" y="10028"/>
                      <a:pt x="16694" y="9592"/>
                    </a:cubicBezTo>
                    <a:cubicBezTo>
                      <a:pt x="16767" y="9192"/>
                      <a:pt x="16859" y="8819"/>
                      <a:pt x="16966" y="8489"/>
                    </a:cubicBezTo>
                    <a:cubicBezTo>
                      <a:pt x="17058" y="8210"/>
                      <a:pt x="17161" y="8070"/>
                      <a:pt x="17280" y="8070"/>
                    </a:cubicBezTo>
                    <a:cubicBezTo>
                      <a:pt x="17441" y="8070"/>
                      <a:pt x="17555" y="8252"/>
                      <a:pt x="17634" y="8615"/>
                    </a:cubicBezTo>
                    <a:cubicBezTo>
                      <a:pt x="17712" y="8970"/>
                      <a:pt x="17747" y="9386"/>
                      <a:pt x="17747" y="9927"/>
                    </a:cubicBezTo>
                    <a:cubicBezTo>
                      <a:pt x="17747" y="10766"/>
                      <a:pt x="17869" y="11352"/>
                      <a:pt x="18044" y="11352"/>
                    </a:cubicBezTo>
                    <a:cubicBezTo>
                      <a:pt x="18218" y="11352"/>
                      <a:pt x="18343" y="10766"/>
                      <a:pt x="18343" y="9927"/>
                    </a:cubicBezTo>
                    <a:cubicBezTo>
                      <a:pt x="18343" y="9289"/>
                      <a:pt x="18318" y="8677"/>
                      <a:pt x="18270" y="8112"/>
                    </a:cubicBezTo>
                    <a:cubicBezTo>
                      <a:pt x="18221" y="7535"/>
                      <a:pt x="18148" y="7015"/>
                      <a:pt x="18052" y="6576"/>
                    </a:cubicBezTo>
                    <a:cubicBezTo>
                      <a:pt x="17958" y="6147"/>
                      <a:pt x="17845" y="5808"/>
                      <a:pt x="17715" y="5571"/>
                    </a:cubicBezTo>
                    <a:cubicBezTo>
                      <a:pt x="17587" y="5335"/>
                      <a:pt x="17438" y="5222"/>
                      <a:pt x="17277" y="5222"/>
                    </a:cubicBezTo>
                    <a:close/>
                    <a:moveTo>
                      <a:pt x="19997" y="5362"/>
                    </a:moveTo>
                    <a:cubicBezTo>
                      <a:pt x="19767" y="5362"/>
                      <a:pt x="19548" y="5565"/>
                      <a:pt x="19350" y="5962"/>
                    </a:cubicBezTo>
                    <a:cubicBezTo>
                      <a:pt x="19151" y="6362"/>
                      <a:pt x="18980" y="6931"/>
                      <a:pt x="18839" y="7651"/>
                    </a:cubicBezTo>
                    <a:cubicBezTo>
                      <a:pt x="18699" y="8366"/>
                      <a:pt x="18589" y="9238"/>
                      <a:pt x="18511" y="10235"/>
                    </a:cubicBezTo>
                    <a:cubicBezTo>
                      <a:pt x="18434" y="11218"/>
                      <a:pt x="18395" y="12313"/>
                      <a:pt x="18395" y="13488"/>
                    </a:cubicBezTo>
                    <a:cubicBezTo>
                      <a:pt x="18395" y="14662"/>
                      <a:pt x="18434" y="15744"/>
                      <a:pt x="18511" y="16727"/>
                    </a:cubicBezTo>
                    <a:cubicBezTo>
                      <a:pt x="18589" y="17724"/>
                      <a:pt x="18699" y="18597"/>
                      <a:pt x="18839" y="19310"/>
                    </a:cubicBezTo>
                    <a:cubicBezTo>
                      <a:pt x="18980" y="20031"/>
                      <a:pt x="19150" y="20599"/>
                      <a:pt x="19350" y="21000"/>
                    </a:cubicBezTo>
                    <a:cubicBezTo>
                      <a:pt x="19547" y="21396"/>
                      <a:pt x="19765" y="21600"/>
                      <a:pt x="19997" y="21600"/>
                    </a:cubicBezTo>
                    <a:cubicBezTo>
                      <a:pt x="20229" y="21600"/>
                      <a:pt x="20448" y="21396"/>
                      <a:pt x="20645" y="21000"/>
                    </a:cubicBezTo>
                    <a:cubicBezTo>
                      <a:pt x="20845" y="20599"/>
                      <a:pt x="21016" y="20029"/>
                      <a:pt x="21156" y="19310"/>
                    </a:cubicBezTo>
                    <a:cubicBezTo>
                      <a:pt x="21296" y="18595"/>
                      <a:pt x="21406" y="17723"/>
                      <a:pt x="21484" y="16727"/>
                    </a:cubicBezTo>
                    <a:cubicBezTo>
                      <a:pt x="21561" y="15742"/>
                      <a:pt x="21600" y="14661"/>
                      <a:pt x="21600" y="13488"/>
                    </a:cubicBezTo>
                    <a:cubicBezTo>
                      <a:pt x="21600" y="12314"/>
                      <a:pt x="21561" y="11220"/>
                      <a:pt x="21484" y="10235"/>
                    </a:cubicBezTo>
                    <a:cubicBezTo>
                      <a:pt x="21406" y="9238"/>
                      <a:pt x="21296" y="8367"/>
                      <a:pt x="21156" y="7651"/>
                    </a:cubicBezTo>
                    <a:cubicBezTo>
                      <a:pt x="21015" y="6931"/>
                      <a:pt x="20844" y="6363"/>
                      <a:pt x="20645" y="5962"/>
                    </a:cubicBezTo>
                    <a:cubicBezTo>
                      <a:pt x="20447" y="5565"/>
                      <a:pt x="20228" y="5362"/>
                      <a:pt x="19997" y="5362"/>
                    </a:cubicBezTo>
                    <a:close/>
                    <a:moveTo>
                      <a:pt x="6312" y="7247"/>
                    </a:moveTo>
                    <a:cubicBezTo>
                      <a:pt x="6187" y="7247"/>
                      <a:pt x="6067" y="7329"/>
                      <a:pt x="5957" y="7484"/>
                    </a:cubicBezTo>
                    <a:cubicBezTo>
                      <a:pt x="5847" y="7638"/>
                      <a:pt x="5751" y="7829"/>
                      <a:pt x="5664" y="8056"/>
                    </a:cubicBezTo>
                    <a:cubicBezTo>
                      <a:pt x="5577" y="8285"/>
                      <a:pt x="5498" y="8541"/>
                      <a:pt x="5432" y="8824"/>
                    </a:cubicBezTo>
                    <a:cubicBezTo>
                      <a:pt x="5365" y="9106"/>
                      <a:pt x="5314" y="9365"/>
                      <a:pt x="5272" y="9620"/>
                    </a:cubicBezTo>
                    <a:cubicBezTo>
                      <a:pt x="5238" y="9838"/>
                      <a:pt x="5244" y="10029"/>
                      <a:pt x="5290" y="10193"/>
                    </a:cubicBezTo>
                    <a:cubicBezTo>
                      <a:pt x="5335" y="10356"/>
                      <a:pt x="5375" y="10327"/>
                      <a:pt x="5409" y="10109"/>
                    </a:cubicBezTo>
                    <a:cubicBezTo>
                      <a:pt x="5443" y="9891"/>
                      <a:pt x="5487" y="9663"/>
                      <a:pt x="5542" y="9425"/>
                    </a:cubicBezTo>
                    <a:cubicBezTo>
                      <a:pt x="5597" y="9190"/>
                      <a:pt x="5660" y="8983"/>
                      <a:pt x="5734" y="8782"/>
                    </a:cubicBezTo>
                    <a:cubicBezTo>
                      <a:pt x="5808" y="8583"/>
                      <a:pt x="5892" y="8404"/>
                      <a:pt x="5986" y="8266"/>
                    </a:cubicBezTo>
                    <a:cubicBezTo>
                      <a:pt x="6081" y="8129"/>
                      <a:pt x="6190" y="8070"/>
                      <a:pt x="6312" y="8070"/>
                    </a:cubicBezTo>
                    <a:cubicBezTo>
                      <a:pt x="6448" y="8070"/>
                      <a:pt x="6570" y="8159"/>
                      <a:pt x="6680" y="8350"/>
                    </a:cubicBezTo>
                    <a:cubicBezTo>
                      <a:pt x="6790" y="8540"/>
                      <a:pt x="6883" y="8807"/>
                      <a:pt x="6959" y="9145"/>
                    </a:cubicBezTo>
                    <a:cubicBezTo>
                      <a:pt x="7035" y="9481"/>
                      <a:pt x="7091" y="9871"/>
                      <a:pt x="7133" y="10318"/>
                    </a:cubicBezTo>
                    <a:cubicBezTo>
                      <a:pt x="7175" y="10766"/>
                      <a:pt x="7197" y="11247"/>
                      <a:pt x="7197" y="11756"/>
                    </a:cubicBezTo>
                    <a:lnTo>
                      <a:pt x="7197" y="16950"/>
                    </a:lnTo>
                    <a:cubicBezTo>
                      <a:pt x="7118" y="17642"/>
                      <a:pt x="7021" y="18263"/>
                      <a:pt x="6907" y="18807"/>
                    </a:cubicBezTo>
                    <a:cubicBezTo>
                      <a:pt x="6808" y="19282"/>
                      <a:pt x="6690" y="19705"/>
                      <a:pt x="6550" y="20078"/>
                    </a:cubicBezTo>
                    <a:cubicBezTo>
                      <a:pt x="6410" y="20451"/>
                      <a:pt x="6248" y="20637"/>
                      <a:pt x="6062" y="20637"/>
                    </a:cubicBezTo>
                    <a:cubicBezTo>
                      <a:pt x="5778" y="20637"/>
                      <a:pt x="5565" y="20296"/>
                      <a:pt x="5423" y="19631"/>
                    </a:cubicBezTo>
                    <a:cubicBezTo>
                      <a:pt x="5281" y="18966"/>
                      <a:pt x="5208" y="18115"/>
                      <a:pt x="5208" y="17076"/>
                    </a:cubicBezTo>
                    <a:cubicBezTo>
                      <a:pt x="5208" y="16567"/>
                      <a:pt x="5227" y="16102"/>
                      <a:pt x="5264" y="15666"/>
                    </a:cubicBezTo>
                    <a:cubicBezTo>
                      <a:pt x="5299" y="15230"/>
                      <a:pt x="5355" y="14844"/>
                      <a:pt x="5435" y="14535"/>
                    </a:cubicBezTo>
                    <a:cubicBezTo>
                      <a:pt x="5514" y="14224"/>
                      <a:pt x="5615" y="13990"/>
                      <a:pt x="5737" y="13809"/>
                    </a:cubicBezTo>
                    <a:cubicBezTo>
                      <a:pt x="5858" y="13628"/>
                      <a:pt x="6005" y="13530"/>
                      <a:pt x="6175" y="13530"/>
                    </a:cubicBezTo>
                    <a:lnTo>
                      <a:pt x="6770" y="13530"/>
                    </a:lnTo>
                    <a:cubicBezTo>
                      <a:pt x="6827" y="13530"/>
                      <a:pt x="6857" y="13398"/>
                      <a:pt x="6857" y="13125"/>
                    </a:cubicBezTo>
                    <a:cubicBezTo>
                      <a:pt x="6857" y="12852"/>
                      <a:pt x="6827" y="12706"/>
                      <a:pt x="6770" y="12706"/>
                    </a:cubicBezTo>
                    <a:lnTo>
                      <a:pt x="6175" y="12706"/>
                    </a:lnTo>
                    <a:cubicBezTo>
                      <a:pt x="5990" y="12706"/>
                      <a:pt x="5825" y="12828"/>
                      <a:pt x="5685" y="13055"/>
                    </a:cubicBezTo>
                    <a:cubicBezTo>
                      <a:pt x="5544" y="13284"/>
                      <a:pt x="5427" y="13585"/>
                      <a:pt x="5330" y="13976"/>
                    </a:cubicBezTo>
                    <a:cubicBezTo>
                      <a:pt x="5234" y="14369"/>
                      <a:pt x="5162" y="14831"/>
                      <a:pt x="5113" y="15359"/>
                    </a:cubicBezTo>
                    <a:cubicBezTo>
                      <a:pt x="5063" y="15886"/>
                      <a:pt x="5037" y="16457"/>
                      <a:pt x="5037" y="17076"/>
                    </a:cubicBezTo>
                    <a:cubicBezTo>
                      <a:pt x="5037" y="17696"/>
                      <a:pt x="5059" y="18280"/>
                      <a:pt x="5101" y="18807"/>
                    </a:cubicBezTo>
                    <a:cubicBezTo>
                      <a:pt x="5143" y="19336"/>
                      <a:pt x="5204" y="19784"/>
                      <a:pt x="5290" y="20176"/>
                    </a:cubicBezTo>
                    <a:cubicBezTo>
                      <a:pt x="5375" y="20567"/>
                      <a:pt x="5483" y="20882"/>
                      <a:pt x="5612" y="21111"/>
                    </a:cubicBezTo>
                    <a:cubicBezTo>
                      <a:pt x="5741" y="21339"/>
                      <a:pt x="5892" y="21446"/>
                      <a:pt x="6062" y="21446"/>
                    </a:cubicBezTo>
                    <a:cubicBezTo>
                      <a:pt x="6198" y="21446"/>
                      <a:pt x="6322" y="21363"/>
                      <a:pt x="6434" y="21181"/>
                    </a:cubicBezTo>
                    <a:cubicBezTo>
                      <a:pt x="6545" y="21000"/>
                      <a:pt x="6646" y="20781"/>
                      <a:pt x="6735" y="20525"/>
                    </a:cubicBezTo>
                    <a:cubicBezTo>
                      <a:pt x="6824" y="20271"/>
                      <a:pt x="6899" y="19997"/>
                      <a:pt x="6962" y="19715"/>
                    </a:cubicBezTo>
                    <a:cubicBezTo>
                      <a:pt x="7024" y="19434"/>
                      <a:pt x="7073" y="19181"/>
                      <a:pt x="7107" y="18961"/>
                    </a:cubicBezTo>
                    <a:cubicBezTo>
                      <a:pt x="7122" y="18871"/>
                      <a:pt x="7134" y="18831"/>
                      <a:pt x="7145" y="18821"/>
                    </a:cubicBezTo>
                    <a:cubicBezTo>
                      <a:pt x="7156" y="18812"/>
                      <a:pt x="7166" y="18826"/>
                      <a:pt x="7174" y="18863"/>
                    </a:cubicBezTo>
                    <a:cubicBezTo>
                      <a:pt x="7181" y="18900"/>
                      <a:pt x="7187" y="18944"/>
                      <a:pt x="7191" y="19017"/>
                    </a:cubicBezTo>
                    <a:cubicBezTo>
                      <a:pt x="7195" y="19089"/>
                      <a:pt x="7197" y="19166"/>
                      <a:pt x="7197" y="19240"/>
                    </a:cubicBezTo>
                    <a:lnTo>
                      <a:pt x="7197" y="20762"/>
                    </a:lnTo>
                    <a:cubicBezTo>
                      <a:pt x="7197" y="21036"/>
                      <a:pt x="7224" y="21181"/>
                      <a:pt x="7281" y="21181"/>
                    </a:cubicBezTo>
                    <a:lnTo>
                      <a:pt x="7850" y="21181"/>
                    </a:lnTo>
                    <a:cubicBezTo>
                      <a:pt x="7907" y="21181"/>
                      <a:pt x="7935" y="21036"/>
                      <a:pt x="7935" y="20762"/>
                    </a:cubicBezTo>
                    <a:cubicBezTo>
                      <a:pt x="7935" y="20490"/>
                      <a:pt x="7907" y="20357"/>
                      <a:pt x="7850" y="20357"/>
                    </a:cubicBezTo>
                    <a:lnTo>
                      <a:pt x="7453" y="20357"/>
                    </a:lnTo>
                    <a:cubicBezTo>
                      <a:pt x="7396" y="20357"/>
                      <a:pt x="7368" y="20226"/>
                      <a:pt x="7368" y="19952"/>
                    </a:cubicBezTo>
                    <a:lnTo>
                      <a:pt x="7368" y="11756"/>
                    </a:lnTo>
                    <a:cubicBezTo>
                      <a:pt x="7368" y="11136"/>
                      <a:pt x="7342" y="10558"/>
                      <a:pt x="7293" y="10011"/>
                    </a:cubicBezTo>
                    <a:cubicBezTo>
                      <a:pt x="7244" y="9465"/>
                      <a:pt x="7175" y="8983"/>
                      <a:pt x="7084" y="8573"/>
                    </a:cubicBezTo>
                    <a:cubicBezTo>
                      <a:pt x="6993" y="8163"/>
                      <a:pt x="6881" y="7833"/>
                      <a:pt x="6750" y="7596"/>
                    </a:cubicBezTo>
                    <a:cubicBezTo>
                      <a:pt x="6619" y="7359"/>
                      <a:pt x="6475" y="7247"/>
                      <a:pt x="6312" y="7247"/>
                    </a:cubicBezTo>
                    <a:close/>
                    <a:moveTo>
                      <a:pt x="20055" y="8042"/>
                    </a:moveTo>
                    <a:cubicBezTo>
                      <a:pt x="20212" y="8042"/>
                      <a:pt x="20353" y="8172"/>
                      <a:pt x="20476" y="8419"/>
                    </a:cubicBezTo>
                    <a:cubicBezTo>
                      <a:pt x="20599" y="8666"/>
                      <a:pt x="20701" y="8997"/>
                      <a:pt x="20787" y="9439"/>
                    </a:cubicBezTo>
                    <a:cubicBezTo>
                      <a:pt x="20873" y="9884"/>
                      <a:pt x="20942" y="10433"/>
                      <a:pt x="20990" y="11072"/>
                    </a:cubicBezTo>
                    <a:cubicBezTo>
                      <a:pt x="21040" y="11734"/>
                      <a:pt x="21066" y="12484"/>
                      <a:pt x="21066" y="13306"/>
                    </a:cubicBezTo>
                    <a:cubicBezTo>
                      <a:pt x="21066" y="14146"/>
                      <a:pt x="21040" y="14909"/>
                      <a:pt x="20990" y="15568"/>
                    </a:cubicBezTo>
                    <a:cubicBezTo>
                      <a:pt x="20942" y="16209"/>
                      <a:pt x="20873" y="16758"/>
                      <a:pt x="20787" y="17202"/>
                    </a:cubicBezTo>
                    <a:cubicBezTo>
                      <a:pt x="20702" y="17638"/>
                      <a:pt x="20599" y="17989"/>
                      <a:pt x="20479" y="18221"/>
                    </a:cubicBezTo>
                    <a:cubicBezTo>
                      <a:pt x="20356" y="18462"/>
                      <a:pt x="20213" y="18584"/>
                      <a:pt x="20055" y="18584"/>
                    </a:cubicBezTo>
                    <a:cubicBezTo>
                      <a:pt x="19898" y="18584"/>
                      <a:pt x="19755" y="18462"/>
                      <a:pt x="19632" y="18221"/>
                    </a:cubicBezTo>
                    <a:cubicBezTo>
                      <a:pt x="19512" y="17989"/>
                      <a:pt x="19409" y="17650"/>
                      <a:pt x="19324" y="17216"/>
                    </a:cubicBezTo>
                    <a:cubicBezTo>
                      <a:pt x="19237" y="16765"/>
                      <a:pt x="19170" y="16221"/>
                      <a:pt x="19121" y="15568"/>
                    </a:cubicBezTo>
                    <a:cubicBezTo>
                      <a:pt x="19071" y="14913"/>
                      <a:pt x="19045" y="14151"/>
                      <a:pt x="19045" y="13306"/>
                    </a:cubicBezTo>
                    <a:cubicBezTo>
                      <a:pt x="19045" y="12479"/>
                      <a:pt x="19071" y="11729"/>
                      <a:pt x="19121" y="11072"/>
                    </a:cubicBezTo>
                    <a:cubicBezTo>
                      <a:pt x="19170" y="10429"/>
                      <a:pt x="19238" y="9881"/>
                      <a:pt x="19324" y="9439"/>
                    </a:cubicBezTo>
                    <a:cubicBezTo>
                      <a:pt x="19410" y="8995"/>
                      <a:pt x="19511" y="8667"/>
                      <a:pt x="19635" y="8419"/>
                    </a:cubicBezTo>
                    <a:cubicBezTo>
                      <a:pt x="19757" y="8172"/>
                      <a:pt x="19899" y="8042"/>
                      <a:pt x="20055" y="80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94" name="Shape 194"/>
              <p:cNvSpPr/>
              <p:nvPr/>
            </p:nvSpPr>
            <p:spPr>
              <a:xfrm>
                <a:off x="376801" y="88659"/>
                <a:ext cx="283710" cy="3086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60" extrusionOk="0">
                    <a:moveTo>
                      <a:pt x="21213" y="11458"/>
                    </a:moveTo>
                    <a:lnTo>
                      <a:pt x="19665" y="11458"/>
                    </a:lnTo>
                    <a:cubicBezTo>
                      <a:pt x="19526" y="11458"/>
                      <a:pt x="19407" y="11423"/>
                      <a:pt x="19303" y="11352"/>
                    </a:cubicBezTo>
                    <a:cubicBezTo>
                      <a:pt x="19200" y="11281"/>
                      <a:pt x="19106" y="11198"/>
                      <a:pt x="19020" y="11103"/>
                    </a:cubicBezTo>
                    <a:lnTo>
                      <a:pt x="15331" y="6393"/>
                    </a:lnTo>
                    <a:cubicBezTo>
                      <a:pt x="15227" y="6251"/>
                      <a:pt x="15227" y="6109"/>
                      <a:pt x="15331" y="5967"/>
                    </a:cubicBezTo>
                    <a:lnTo>
                      <a:pt x="18242" y="2078"/>
                    </a:lnTo>
                    <a:cubicBezTo>
                      <a:pt x="18311" y="1983"/>
                      <a:pt x="18401" y="1899"/>
                      <a:pt x="18513" y="1828"/>
                    </a:cubicBezTo>
                    <a:cubicBezTo>
                      <a:pt x="18530" y="1817"/>
                      <a:pt x="18584" y="1790"/>
                      <a:pt x="18658" y="1754"/>
                    </a:cubicBezTo>
                    <a:cubicBezTo>
                      <a:pt x="19600" y="1650"/>
                      <a:pt x="20445" y="1250"/>
                      <a:pt x="21072" y="657"/>
                    </a:cubicBezTo>
                    <a:cubicBezTo>
                      <a:pt x="21234" y="504"/>
                      <a:pt x="21230" y="258"/>
                      <a:pt x="21064" y="110"/>
                    </a:cubicBezTo>
                    <a:cubicBezTo>
                      <a:pt x="20896" y="-39"/>
                      <a:pt x="20630" y="-36"/>
                      <a:pt x="20467" y="118"/>
                    </a:cubicBezTo>
                    <a:cubicBezTo>
                      <a:pt x="19916" y="637"/>
                      <a:pt x="19162" y="966"/>
                      <a:pt x="18322" y="1002"/>
                    </a:cubicBezTo>
                    <a:lnTo>
                      <a:pt x="17812" y="990"/>
                    </a:lnTo>
                    <a:cubicBezTo>
                      <a:pt x="17055" y="913"/>
                      <a:pt x="16380" y="594"/>
                      <a:pt x="15873" y="117"/>
                    </a:cubicBezTo>
                    <a:cubicBezTo>
                      <a:pt x="15710" y="-37"/>
                      <a:pt x="15443" y="-40"/>
                      <a:pt x="15276" y="110"/>
                    </a:cubicBezTo>
                    <a:cubicBezTo>
                      <a:pt x="15109" y="259"/>
                      <a:pt x="15106" y="504"/>
                      <a:pt x="15269" y="657"/>
                    </a:cubicBezTo>
                    <a:lnTo>
                      <a:pt x="15268" y="657"/>
                    </a:lnTo>
                    <a:cubicBezTo>
                      <a:pt x="15838" y="1195"/>
                      <a:pt x="16587" y="1573"/>
                      <a:pt x="17425" y="1717"/>
                    </a:cubicBezTo>
                    <a:cubicBezTo>
                      <a:pt x="17428" y="1728"/>
                      <a:pt x="17435" y="1739"/>
                      <a:pt x="17437" y="1751"/>
                    </a:cubicBezTo>
                    <a:cubicBezTo>
                      <a:pt x="17459" y="1838"/>
                      <a:pt x="17430" y="1972"/>
                      <a:pt x="17345" y="2067"/>
                    </a:cubicBezTo>
                    <a:lnTo>
                      <a:pt x="14867" y="5352"/>
                    </a:lnTo>
                    <a:cubicBezTo>
                      <a:pt x="14746" y="5525"/>
                      <a:pt x="14626" y="5525"/>
                      <a:pt x="14506" y="5352"/>
                    </a:cubicBezTo>
                    <a:lnTo>
                      <a:pt x="11411" y="1400"/>
                    </a:lnTo>
                    <a:cubicBezTo>
                      <a:pt x="11324" y="1305"/>
                      <a:pt x="11310" y="1221"/>
                      <a:pt x="11372" y="1150"/>
                    </a:cubicBezTo>
                    <a:cubicBezTo>
                      <a:pt x="11431" y="1079"/>
                      <a:pt x="11530" y="1045"/>
                      <a:pt x="11668" y="1045"/>
                    </a:cubicBezTo>
                    <a:lnTo>
                      <a:pt x="13732" y="1045"/>
                    </a:lnTo>
                    <a:cubicBezTo>
                      <a:pt x="13989" y="1045"/>
                      <a:pt x="14119" y="926"/>
                      <a:pt x="14119" y="690"/>
                    </a:cubicBezTo>
                    <a:cubicBezTo>
                      <a:pt x="14119" y="453"/>
                      <a:pt x="13989" y="335"/>
                      <a:pt x="13732" y="335"/>
                    </a:cubicBezTo>
                    <a:lnTo>
                      <a:pt x="8315" y="335"/>
                    </a:lnTo>
                    <a:cubicBezTo>
                      <a:pt x="8056" y="335"/>
                      <a:pt x="7928" y="453"/>
                      <a:pt x="7928" y="690"/>
                    </a:cubicBezTo>
                    <a:cubicBezTo>
                      <a:pt x="7928" y="926"/>
                      <a:pt x="8056" y="1045"/>
                      <a:pt x="8315" y="1045"/>
                    </a:cubicBezTo>
                    <a:lnTo>
                      <a:pt x="9863" y="1045"/>
                    </a:lnTo>
                    <a:cubicBezTo>
                      <a:pt x="10000" y="1045"/>
                      <a:pt x="10124" y="1079"/>
                      <a:pt x="10237" y="1150"/>
                    </a:cubicBezTo>
                    <a:cubicBezTo>
                      <a:pt x="10348" y="1221"/>
                      <a:pt x="10438" y="1305"/>
                      <a:pt x="10508" y="1400"/>
                    </a:cubicBezTo>
                    <a:lnTo>
                      <a:pt x="14066" y="5967"/>
                    </a:lnTo>
                    <a:cubicBezTo>
                      <a:pt x="14170" y="6109"/>
                      <a:pt x="14170" y="6251"/>
                      <a:pt x="14066" y="6393"/>
                    </a:cubicBezTo>
                    <a:lnTo>
                      <a:pt x="2579" y="20495"/>
                    </a:lnTo>
                    <a:cubicBezTo>
                      <a:pt x="2492" y="20590"/>
                      <a:pt x="2399" y="20674"/>
                      <a:pt x="2295" y="20745"/>
                    </a:cubicBezTo>
                    <a:cubicBezTo>
                      <a:pt x="2192" y="20816"/>
                      <a:pt x="2072" y="20850"/>
                      <a:pt x="1935" y="20850"/>
                    </a:cubicBezTo>
                    <a:lnTo>
                      <a:pt x="387" y="20850"/>
                    </a:lnTo>
                    <a:cubicBezTo>
                      <a:pt x="128" y="20850"/>
                      <a:pt x="0" y="20969"/>
                      <a:pt x="0" y="21205"/>
                    </a:cubicBezTo>
                    <a:cubicBezTo>
                      <a:pt x="0" y="21442"/>
                      <a:pt x="128" y="21560"/>
                      <a:pt x="387" y="21560"/>
                    </a:cubicBezTo>
                    <a:lnTo>
                      <a:pt x="5803" y="21560"/>
                    </a:lnTo>
                    <a:cubicBezTo>
                      <a:pt x="6061" y="21560"/>
                      <a:pt x="6190" y="21442"/>
                      <a:pt x="6190" y="21205"/>
                    </a:cubicBezTo>
                    <a:cubicBezTo>
                      <a:pt x="6190" y="20969"/>
                      <a:pt x="6061" y="20850"/>
                      <a:pt x="5803" y="20850"/>
                    </a:cubicBezTo>
                    <a:lnTo>
                      <a:pt x="3740" y="20850"/>
                    </a:lnTo>
                    <a:cubicBezTo>
                      <a:pt x="3602" y="20850"/>
                      <a:pt x="3504" y="20816"/>
                      <a:pt x="3442" y="20745"/>
                    </a:cubicBezTo>
                    <a:cubicBezTo>
                      <a:pt x="3382" y="20674"/>
                      <a:pt x="3395" y="20590"/>
                      <a:pt x="3481" y="20495"/>
                    </a:cubicBezTo>
                    <a:lnTo>
                      <a:pt x="14506" y="6985"/>
                    </a:lnTo>
                    <a:cubicBezTo>
                      <a:pt x="14626" y="6827"/>
                      <a:pt x="14746" y="6827"/>
                      <a:pt x="14867" y="6985"/>
                    </a:cubicBezTo>
                    <a:lnTo>
                      <a:pt x="18117" y="11103"/>
                    </a:lnTo>
                    <a:cubicBezTo>
                      <a:pt x="18204" y="11198"/>
                      <a:pt x="18216" y="11281"/>
                      <a:pt x="18156" y="11352"/>
                    </a:cubicBezTo>
                    <a:cubicBezTo>
                      <a:pt x="18095" y="11423"/>
                      <a:pt x="17996" y="11458"/>
                      <a:pt x="17859" y="11458"/>
                    </a:cubicBezTo>
                    <a:lnTo>
                      <a:pt x="15795" y="11458"/>
                    </a:lnTo>
                    <a:cubicBezTo>
                      <a:pt x="15537" y="11458"/>
                      <a:pt x="15409" y="11577"/>
                      <a:pt x="15409" y="11813"/>
                    </a:cubicBezTo>
                    <a:cubicBezTo>
                      <a:pt x="15409" y="12050"/>
                      <a:pt x="15537" y="12167"/>
                      <a:pt x="15795" y="12167"/>
                    </a:cubicBezTo>
                    <a:lnTo>
                      <a:pt x="21213" y="12167"/>
                    </a:lnTo>
                    <a:cubicBezTo>
                      <a:pt x="21470" y="12167"/>
                      <a:pt x="21600" y="12050"/>
                      <a:pt x="21600" y="11813"/>
                    </a:cubicBezTo>
                    <a:cubicBezTo>
                      <a:pt x="21600" y="11577"/>
                      <a:pt x="21470" y="11458"/>
                      <a:pt x="21213" y="1145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95" name="Shape 195"/>
              <p:cNvSpPr/>
              <p:nvPr/>
            </p:nvSpPr>
            <p:spPr>
              <a:xfrm>
                <a:off x="592908" y="72035"/>
                <a:ext cx="44769" cy="20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802" y="11979"/>
                    </a:moveTo>
                    <a:cubicBezTo>
                      <a:pt x="15493" y="11979"/>
                      <a:pt x="14427" y="10116"/>
                      <a:pt x="14427" y="7815"/>
                    </a:cubicBezTo>
                    <a:cubicBezTo>
                      <a:pt x="14427" y="5520"/>
                      <a:pt x="15493" y="3657"/>
                      <a:pt x="16802" y="3657"/>
                    </a:cubicBezTo>
                    <a:cubicBezTo>
                      <a:pt x="18118" y="3657"/>
                      <a:pt x="19185" y="5520"/>
                      <a:pt x="19185" y="7815"/>
                    </a:cubicBezTo>
                    <a:cubicBezTo>
                      <a:pt x="19185" y="10116"/>
                      <a:pt x="18118" y="11979"/>
                      <a:pt x="16802" y="11979"/>
                    </a:cubicBezTo>
                    <a:close/>
                    <a:moveTo>
                      <a:pt x="10799" y="0"/>
                    </a:moveTo>
                    <a:cubicBezTo>
                      <a:pt x="4837" y="0"/>
                      <a:pt x="0" y="4833"/>
                      <a:pt x="0" y="10803"/>
                    </a:cubicBezTo>
                    <a:cubicBezTo>
                      <a:pt x="0" y="16767"/>
                      <a:pt x="4837" y="21600"/>
                      <a:pt x="10799" y="21600"/>
                    </a:cubicBezTo>
                    <a:cubicBezTo>
                      <a:pt x="16761" y="21600"/>
                      <a:pt x="21600" y="16767"/>
                      <a:pt x="21600" y="10803"/>
                    </a:cubicBezTo>
                    <a:cubicBezTo>
                      <a:pt x="21600" y="4833"/>
                      <a:pt x="16761" y="0"/>
                      <a:pt x="107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  <p:sp>
        <p:nvSpPr>
          <p:cNvPr id="198" name="Shape 198"/>
          <p:cNvSpPr/>
          <p:nvPr/>
        </p:nvSpPr>
        <p:spPr>
          <a:xfrm>
            <a:off x="8660187" y="6553200"/>
            <a:ext cx="97069" cy="203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normAutofit/>
          </a:bodyPr>
          <a:lstStyle>
            <a:lvl1pPr>
              <a:defRPr sz="180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pPr algn="ctr" defTabSz="309563">
              <a:defRPr>
                <a:solidFill>
                  <a:srgbClr val="000000"/>
                </a:solidFill>
              </a:defRPr>
            </a:pPr>
            <a:r>
              <a:rPr sz="675" kern="0"/>
              <a:t>￼</a:t>
            </a:r>
          </a:p>
        </p:txBody>
      </p:sp>
      <p:grpSp>
        <p:nvGrpSpPr>
          <p:cNvPr id="201" name="Group 201">
            <a:hlinkClick r:id="" action="ppaction://hlinkshowjump?jump=previousslide"/>
          </p:cNvPr>
          <p:cNvGrpSpPr/>
          <p:nvPr/>
        </p:nvGrpSpPr>
        <p:grpSpPr>
          <a:xfrm>
            <a:off x="8488688" y="6575220"/>
            <a:ext cx="109845" cy="146460"/>
            <a:chOff x="0" y="0"/>
            <a:chExt cx="292918" cy="292918"/>
          </a:xfrm>
        </p:grpSpPr>
        <p:sp>
          <p:nvSpPr>
            <p:cNvPr id="199" name="Shape 199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222B31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200" name="Shape 200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22B3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204" name="Group 204">
            <a:hlinkClick r:id="" action="ppaction://hlinkshowjump?jump=nextslide"/>
          </p:cNvPr>
          <p:cNvGrpSpPr/>
          <p:nvPr/>
        </p:nvGrpSpPr>
        <p:grpSpPr>
          <a:xfrm flipH="1">
            <a:off x="8807776" y="6575220"/>
            <a:ext cx="109845" cy="146460"/>
            <a:chOff x="0" y="0"/>
            <a:chExt cx="292918" cy="292918"/>
          </a:xfrm>
        </p:grpSpPr>
        <p:sp>
          <p:nvSpPr>
            <p:cNvPr id="202" name="Shape 202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222B31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203" name="Shape 203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22B3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sp>
        <p:nvSpPr>
          <p:cNvPr id="205" name="Shape 205"/>
          <p:cNvSpPr>
            <a:spLocks noGrp="1"/>
          </p:cNvSpPr>
          <p:nvPr>
            <p:ph type="sldNum" sz="quarter" idx="2"/>
          </p:nvPr>
        </p:nvSpPr>
        <p:spPr>
          <a:xfrm>
            <a:off x="8639007" y="6616700"/>
            <a:ext cx="139430" cy="203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1283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206" name="Shape 206"/>
          <p:cNvSpPr>
            <a:spLocks noGrp="1"/>
          </p:cNvSpPr>
          <p:nvPr>
            <p:ph type="title"/>
          </p:nvPr>
        </p:nvSpPr>
        <p:spPr>
          <a:xfrm>
            <a:off x="744729" y="179682"/>
            <a:ext cx="7654543" cy="741978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FFFFFF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FFFFFF"/>
                </a:solidFill>
              </a:rP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495188153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ide Solid Color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" name="Group 215"/>
          <p:cNvGrpSpPr/>
          <p:nvPr/>
        </p:nvGrpSpPr>
        <p:grpSpPr>
          <a:xfrm>
            <a:off x="206257" y="6579295"/>
            <a:ext cx="652434" cy="198656"/>
            <a:chOff x="0" y="0"/>
            <a:chExt cx="1739821" cy="397311"/>
          </a:xfrm>
        </p:grpSpPr>
        <p:grpSp>
          <p:nvGrpSpPr>
            <p:cNvPr id="210" name="Group 210"/>
            <p:cNvGrpSpPr/>
            <p:nvPr/>
          </p:nvGrpSpPr>
          <p:grpSpPr>
            <a:xfrm>
              <a:off x="0" y="16976"/>
              <a:ext cx="378730" cy="275796"/>
              <a:chOff x="0" y="0"/>
              <a:chExt cx="378729" cy="275794"/>
            </a:xfrm>
          </p:grpSpPr>
          <p:sp>
            <p:nvSpPr>
              <p:cNvPr id="208" name="Shape 208"/>
              <p:cNvSpPr/>
              <p:nvPr/>
            </p:nvSpPr>
            <p:spPr>
              <a:xfrm>
                <a:off x="105200" y="0"/>
                <a:ext cx="273530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7316"/>
                    </a:moveTo>
                    <a:cubicBezTo>
                      <a:pt x="21600" y="19682"/>
                      <a:pt x="20404" y="21600"/>
                      <a:pt x="18928" y="21600"/>
                    </a:cubicBezTo>
                    <a:cubicBezTo>
                      <a:pt x="17453" y="21600"/>
                      <a:pt x="16257" y="19682"/>
                      <a:pt x="16257" y="17316"/>
                    </a:cubicBezTo>
                    <a:cubicBezTo>
                      <a:pt x="16257" y="12492"/>
                      <a:pt x="13809" y="8567"/>
                      <a:pt x="10800" y="8567"/>
                    </a:cubicBezTo>
                    <a:cubicBezTo>
                      <a:pt x="7791" y="8567"/>
                      <a:pt x="5343" y="12492"/>
                      <a:pt x="5343" y="17316"/>
                    </a:cubicBezTo>
                    <a:cubicBezTo>
                      <a:pt x="5343" y="19682"/>
                      <a:pt x="4147" y="21600"/>
                      <a:pt x="2672" y="21600"/>
                    </a:cubicBezTo>
                    <a:cubicBezTo>
                      <a:pt x="1197" y="21600"/>
                      <a:pt x="0" y="19682"/>
                      <a:pt x="0" y="17316"/>
                    </a:cubicBezTo>
                    <a:cubicBezTo>
                      <a:pt x="0" y="12691"/>
                      <a:pt x="1123" y="8343"/>
                      <a:pt x="3163" y="5072"/>
                    </a:cubicBezTo>
                    <a:cubicBezTo>
                      <a:pt x="5204" y="1801"/>
                      <a:pt x="7915" y="0"/>
                      <a:pt x="10800" y="0"/>
                    </a:cubicBezTo>
                    <a:cubicBezTo>
                      <a:pt x="13685" y="0"/>
                      <a:pt x="16397" y="1801"/>
                      <a:pt x="18437" y="5072"/>
                    </a:cubicBezTo>
                    <a:cubicBezTo>
                      <a:pt x="20477" y="8343"/>
                      <a:pt x="21600" y="12691"/>
                      <a:pt x="21600" y="17316"/>
                    </a:cubicBezTo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209" name="Shape 209"/>
              <p:cNvSpPr/>
              <p:nvPr/>
            </p:nvSpPr>
            <p:spPr>
              <a:xfrm>
                <a:off x="0" y="105200"/>
                <a:ext cx="273528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003" y="6600"/>
                    </a:moveTo>
                    <a:cubicBezTo>
                      <a:pt x="17003" y="3730"/>
                      <a:pt x="18459" y="1393"/>
                      <a:pt x="20250" y="1393"/>
                    </a:cubicBezTo>
                    <a:cubicBezTo>
                      <a:pt x="20499" y="1393"/>
                      <a:pt x="20740" y="1442"/>
                      <a:pt x="20972" y="1527"/>
                    </a:cubicBezTo>
                    <a:cubicBezTo>
                      <a:pt x="20482" y="594"/>
                      <a:pt x="19749" y="0"/>
                      <a:pt x="18928" y="0"/>
                    </a:cubicBezTo>
                    <a:cubicBezTo>
                      <a:pt x="17453" y="0"/>
                      <a:pt x="16257" y="1918"/>
                      <a:pt x="16257" y="4284"/>
                    </a:cubicBezTo>
                    <a:cubicBezTo>
                      <a:pt x="16257" y="6254"/>
                      <a:pt x="15844" y="8067"/>
                      <a:pt x="15156" y="9532"/>
                    </a:cubicBezTo>
                    <a:cubicBezTo>
                      <a:pt x="16156" y="9547"/>
                      <a:pt x="16966" y="10855"/>
                      <a:pt x="16966" y="12461"/>
                    </a:cubicBezTo>
                    <a:cubicBezTo>
                      <a:pt x="16966" y="14077"/>
                      <a:pt x="16146" y="15392"/>
                      <a:pt x="15138" y="15392"/>
                    </a:cubicBezTo>
                    <a:cubicBezTo>
                      <a:pt x="14130" y="15392"/>
                      <a:pt x="13310" y="14077"/>
                      <a:pt x="13310" y="12461"/>
                    </a:cubicBezTo>
                    <a:cubicBezTo>
                      <a:pt x="13310" y="12313"/>
                      <a:pt x="13319" y="12169"/>
                      <a:pt x="13333" y="12027"/>
                    </a:cubicBezTo>
                    <a:cubicBezTo>
                      <a:pt x="12575" y="12667"/>
                      <a:pt x="11714" y="13033"/>
                      <a:pt x="10800" y="13033"/>
                    </a:cubicBezTo>
                    <a:cubicBezTo>
                      <a:pt x="9907" y="13033"/>
                      <a:pt x="9065" y="12681"/>
                      <a:pt x="8321" y="12068"/>
                    </a:cubicBezTo>
                    <a:cubicBezTo>
                      <a:pt x="8331" y="12197"/>
                      <a:pt x="8339" y="12327"/>
                      <a:pt x="8339" y="12461"/>
                    </a:cubicBezTo>
                    <a:cubicBezTo>
                      <a:pt x="8339" y="14077"/>
                      <a:pt x="7519" y="15392"/>
                      <a:pt x="6511" y="15392"/>
                    </a:cubicBezTo>
                    <a:cubicBezTo>
                      <a:pt x="5503" y="15392"/>
                      <a:pt x="4683" y="14077"/>
                      <a:pt x="4683" y="12461"/>
                    </a:cubicBezTo>
                    <a:cubicBezTo>
                      <a:pt x="4683" y="10880"/>
                      <a:pt x="5468" y="9591"/>
                      <a:pt x="6446" y="9535"/>
                    </a:cubicBezTo>
                    <a:cubicBezTo>
                      <a:pt x="5757" y="8071"/>
                      <a:pt x="5343" y="6255"/>
                      <a:pt x="5343" y="4284"/>
                    </a:cubicBezTo>
                    <a:cubicBezTo>
                      <a:pt x="5343" y="1918"/>
                      <a:pt x="4147" y="0"/>
                      <a:pt x="2671" y="0"/>
                    </a:cubicBezTo>
                    <a:cubicBezTo>
                      <a:pt x="1843" y="0"/>
                      <a:pt x="1103" y="605"/>
                      <a:pt x="613" y="1554"/>
                    </a:cubicBezTo>
                    <a:cubicBezTo>
                      <a:pt x="865" y="1453"/>
                      <a:pt x="1127" y="1393"/>
                      <a:pt x="1399" y="1393"/>
                    </a:cubicBezTo>
                    <a:cubicBezTo>
                      <a:pt x="3190" y="1393"/>
                      <a:pt x="4646" y="3730"/>
                      <a:pt x="4646" y="6600"/>
                    </a:cubicBezTo>
                    <a:cubicBezTo>
                      <a:pt x="4646" y="9472"/>
                      <a:pt x="3190" y="11808"/>
                      <a:pt x="1399" y="11808"/>
                    </a:cubicBezTo>
                    <a:cubicBezTo>
                      <a:pt x="1284" y="11808"/>
                      <a:pt x="1171" y="11799"/>
                      <a:pt x="1060" y="11780"/>
                    </a:cubicBezTo>
                    <a:cubicBezTo>
                      <a:pt x="1581" y="13519"/>
                      <a:pt x="2287" y="15123"/>
                      <a:pt x="3163" y="16528"/>
                    </a:cubicBezTo>
                    <a:cubicBezTo>
                      <a:pt x="4357" y="18443"/>
                      <a:pt x="5783" y="19849"/>
                      <a:pt x="7337" y="20690"/>
                    </a:cubicBezTo>
                    <a:cubicBezTo>
                      <a:pt x="7583" y="17880"/>
                      <a:pt x="9088" y="15708"/>
                      <a:pt x="10908" y="15708"/>
                    </a:cubicBezTo>
                    <a:cubicBezTo>
                      <a:pt x="12703" y="15708"/>
                      <a:pt x="14192" y="17823"/>
                      <a:pt x="14467" y="20580"/>
                    </a:cubicBezTo>
                    <a:cubicBezTo>
                      <a:pt x="15943" y="19728"/>
                      <a:pt x="17295" y="18359"/>
                      <a:pt x="18437" y="16528"/>
                    </a:cubicBezTo>
                    <a:cubicBezTo>
                      <a:pt x="19312" y="15125"/>
                      <a:pt x="20017" y="13522"/>
                      <a:pt x="20539" y="11785"/>
                    </a:cubicBezTo>
                    <a:cubicBezTo>
                      <a:pt x="20444" y="11799"/>
                      <a:pt x="20348" y="11808"/>
                      <a:pt x="20250" y="11808"/>
                    </a:cubicBezTo>
                    <a:cubicBezTo>
                      <a:pt x="18459" y="11808"/>
                      <a:pt x="17003" y="9472"/>
                      <a:pt x="17003" y="6600"/>
                    </a:cubicBezTo>
                    <a:close/>
                    <a:moveTo>
                      <a:pt x="21563" y="3598"/>
                    </a:moveTo>
                    <a:cubicBezTo>
                      <a:pt x="21191" y="3178"/>
                      <a:pt x="20738" y="2930"/>
                      <a:pt x="20250" y="2930"/>
                    </a:cubicBezTo>
                    <a:cubicBezTo>
                      <a:pt x="18988" y="2930"/>
                      <a:pt x="17961" y="4577"/>
                      <a:pt x="17961" y="6600"/>
                    </a:cubicBezTo>
                    <a:cubicBezTo>
                      <a:pt x="17961" y="8625"/>
                      <a:pt x="18988" y="10271"/>
                      <a:pt x="20250" y="10271"/>
                    </a:cubicBezTo>
                    <a:cubicBezTo>
                      <a:pt x="20507" y="10271"/>
                      <a:pt x="20753" y="10200"/>
                      <a:pt x="20983" y="10075"/>
                    </a:cubicBezTo>
                    <a:cubicBezTo>
                      <a:pt x="21388" y="8239"/>
                      <a:pt x="21600" y="6288"/>
                      <a:pt x="21600" y="4284"/>
                    </a:cubicBezTo>
                    <a:cubicBezTo>
                      <a:pt x="21600" y="4049"/>
                      <a:pt x="21585" y="3822"/>
                      <a:pt x="21563" y="3598"/>
                    </a:cubicBezTo>
                    <a:close/>
                    <a:moveTo>
                      <a:pt x="3688" y="6600"/>
                    </a:moveTo>
                    <a:cubicBezTo>
                      <a:pt x="3688" y="4577"/>
                      <a:pt x="2661" y="2930"/>
                      <a:pt x="1399" y="2930"/>
                    </a:cubicBezTo>
                    <a:cubicBezTo>
                      <a:pt x="886" y="2930"/>
                      <a:pt x="413" y="3205"/>
                      <a:pt x="31" y="3664"/>
                    </a:cubicBezTo>
                    <a:cubicBezTo>
                      <a:pt x="13" y="3867"/>
                      <a:pt x="0" y="4073"/>
                      <a:pt x="0" y="4284"/>
                    </a:cubicBezTo>
                    <a:cubicBezTo>
                      <a:pt x="0" y="6276"/>
                      <a:pt x="210" y="8216"/>
                      <a:pt x="610" y="10042"/>
                    </a:cubicBezTo>
                    <a:cubicBezTo>
                      <a:pt x="856" y="10188"/>
                      <a:pt x="1121" y="10271"/>
                      <a:pt x="1399" y="10271"/>
                    </a:cubicBezTo>
                    <a:cubicBezTo>
                      <a:pt x="2661" y="10271"/>
                      <a:pt x="3688" y="8625"/>
                      <a:pt x="3688" y="6600"/>
                    </a:cubicBezTo>
                    <a:close/>
                    <a:moveTo>
                      <a:pt x="5642" y="12461"/>
                    </a:moveTo>
                    <a:cubicBezTo>
                      <a:pt x="5642" y="13229"/>
                      <a:pt x="6032" y="13855"/>
                      <a:pt x="6511" y="13855"/>
                    </a:cubicBezTo>
                    <a:cubicBezTo>
                      <a:pt x="6991" y="13855"/>
                      <a:pt x="7380" y="13229"/>
                      <a:pt x="7380" y="12461"/>
                    </a:cubicBezTo>
                    <a:cubicBezTo>
                      <a:pt x="7380" y="11693"/>
                      <a:pt x="6991" y="11067"/>
                      <a:pt x="6511" y="11067"/>
                    </a:cubicBezTo>
                    <a:cubicBezTo>
                      <a:pt x="6032" y="11067"/>
                      <a:pt x="5642" y="11693"/>
                      <a:pt x="5642" y="12461"/>
                    </a:cubicBezTo>
                    <a:close/>
                    <a:moveTo>
                      <a:pt x="15138" y="13855"/>
                    </a:moveTo>
                    <a:cubicBezTo>
                      <a:pt x="15617" y="13855"/>
                      <a:pt x="16007" y="13229"/>
                      <a:pt x="16007" y="12461"/>
                    </a:cubicBezTo>
                    <a:cubicBezTo>
                      <a:pt x="16007" y="11693"/>
                      <a:pt x="15617" y="11067"/>
                      <a:pt x="15138" y="11067"/>
                    </a:cubicBezTo>
                    <a:cubicBezTo>
                      <a:pt x="14659" y="11067"/>
                      <a:pt x="14269" y="11693"/>
                      <a:pt x="14269" y="12461"/>
                    </a:cubicBezTo>
                    <a:cubicBezTo>
                      <a:pt x="14269" y="13229"/>
                      <a:pt x="14659" y="13855"/>
                      <a:pt x="15138" y="13855"/>
                    </a:cubicBezTo>
                    <a:close/>
                    <a:moveTo>
                      <a:pt x="10908" y="17245"/>
                    </a:moveTo>
                    <a:cubicBezTo>
                      <a:pt x="9525" y="17245"/>
                      <a:pt x="8387" y="18952"/>
                      <a:pt x="8268" y="21121"/>
                    </a:cubicBezTo>
                    <a:cubicBezTo>
                      <a:pt x="9088" y="21435"/>
                      <a:pt x="9936" y="21600"/>
                      <a:pt x="10800" y="21600"/>
                    </a:cubicBezTo>
                    <a:cubicBezTo>
                      <a:pt x="11738" y="21600"/>
                      <a:pt x="12658" y="21406"/>
                      <a:pt x="13542" y="21036"/>
                    </a:cubicBezTo>
                    <a:cubicBezTo>
                      <a:pt x="13399" y="18908"/>
                      <a:pt x="12273" y="17245"/>
                      <a:pt x="10908" y="1724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214" name="Group 214"/>
            <p:cNvGrpSpPr/>
            <p:nvPr/>
          </p:nvGrpSpPr>
          <p:grpSpPr>
            <a:xfrm>
              <a:off x="451491" y="-1"/>
              <a:ext cx="1288331" cy="397313"/>
              <a:chOff x="0" y="0"/>
              <a:chExt cx="1288330" cy="397311"/>
            </a:xfrm>
          </p:grpSpPr>
          <p:sp>
            <p:nvSpPr>
              <p:cNvPr id="211" name="Shape 211"/>
              <p:cNvSpPr/>
              <p:nvPr/>
            </p:nvSpPr>
            <p:spPr>
              <a:xfrm>
                <a:off x="0" y="0"/>
                <a:ext cx="1288331" cy="267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09" y="0"/>
                    </a:moveTo>
                    <a:cubicBezTo>
                      <a:pt x="11534" y="0"/>
                      <a:pt x="11413" y="501"/>
                      <a:pt x="11413" y="1340"/>
                    </a:cubicBezTo>
                    <a:cubicBezTo>
                      <a:pt x="11413" y="2179"/>
                      <a:pt x="11534" y="2681"/>
                      <a:pt x="11709" y="2681"/>
                    </a:cubicBezTo>
                    <a:lnTo>
                      <a:pt x="12014" y="2681"/>
                    </a:lnTo>
                    <a:lnTo>
                      <a:pt x="12014" y="18319"/>
                    </a:lnTo>
                    <a:lnTo>
                      <a:pt x="11709" y="18319"/>
                    </a:lnTo>
                    <a:cubicBezTo>
                      <a:pt x="11534" y="18319"/>
                      <a:pt x="11413" y="18820"/>
                      <a:pt x="11413" y="19659"/>
                    </a:cubicBezTo>
                    <a:cubicBezTo>
                      <a:pt x="11413" y="20498"/>
                      <a:pt x="11534" y="21000"/>
                      <a:pt x="11709" y="21000"/>
                    </a:cubicBezTo>
                    <a:lnTo>
                      <a:pt x="12960" y="21000"/>
                    </a:lnTo>
                    <a:cubicBezTo>
                      <a:pt x="13134" y="21000"/>
                      <a:pt x="13256" y="20498"/>
                      <a:pt x="13256" y="19659"/>
                    </a:cubicBezTo>
                    <a:cubicBezTo>
                      <a:pt x="13256" y="18820"/>
                      <a:pt x="13134" y="18319"/>
                      <a:pt x="12960" y="18319"/>
                    </a:cubicBezTo>
                    <a:lnTo>
                      <a:pt x="12571" y="18319"/>
                    </a:lnTo>
                    <a:lnTo>
                      <a:pt x="12571" y="2681"/>
                    </a:lnTo>
                    <a:lnTo>
                      <a:pt x="13613" y="2681"/>
                    </a:lnTo>
                    <a:cubicBezTo>
                      <a:pt x="13871" y="2681"/>
                      <a:pt x="14055" y="3073"/>
                      <a:pt x="14179" y="3686"/>
                    </a:cubicBezTo>
                    <a:cubicBezTo>
                      <a:pt x="14303" y="4297"/>
                      <a:pt x="14368" y="5355"/>
                      <a:pt x="14368" y="6730"/>
                    </a:cubicBezTo>
                    <a:cubicBezTo>
                      <a:pt x="14368" y="8105"/>
                      <a:pt x="14303" y="9163"/>
                      <a:pt x="14179" y="9774"/>
                    </a:cubicBezTo>
                    <a:cubicBezTo>
                      <a:pt x="14055" y="10387"/>
                      <a:pt x="13871" y="10723"/>
                      <a:pt x="13613" y="10723"/>
                    </a:cubicBezTo>
                    <a:lnTo>
                      <a:pt x="13123" y="10723"/>
                    </a:lnTo>
                    <a:cubicBezTo>
                      <a:pt x="12948" y="10723"/>
                      <a:pt x="12826" y="11225"/>
                      <a:pt x="12826" y="12064"/>
                    </a:cubicBezTo>
                    <a:cubicBezTo>
                      <a:pt x="12826" y="12903"/>
                      <a:pt x="12948" y="13404"/>
                      <a:pt x="13123" y="13404"/>
                    </a:cubicBezTo>
                    <a:lnTo>
                      <a:pt x="13613" y="13404"/>
                    </a:lnTo>
                    <a:cubicBezTo>
                      <a:pt x="14043" y="13404"/>
                      <a:pt x="14378" y="12863"/>
                      <a:pt x="14612" y="11673"/>
                    </a:cubicBezTo>
                    <a:cubicBezTo>
                      <a:pt x="14842" y="10498"/>
                      <a:pt x="14960" y="8860"/>
                      <a:pt x="14960" y="6744"/>
                    </a:cubicBezTo>
                    <a:cubicBezTo>
                      <a:pt x="14960" y="4628"/>
                      <a:pt x="14842" y="2962"/>
                      <a:pt x="14612" y="1787"/>
                    </a:cubicBezTo>
                    <a:cubicBezTo>
                      <a:pt x="14378" y="597"/>
                      <a:pt x="14043" y="0"/>
                      <a:pt x="13613" y="0"/>
                    </a:cubicBezTo>
                    <a:lnTo>
                      <a:pt x="11709" y="0"/>
                    </a:lnTo>
                    <a:close/>
                    <a:moveTo>
                      <a:pt x="84" y="2052"/>
                    </a:moveTo>
                    <a:cubicBezTo>
                      <a:pt x="27" y="2052"/>
                      <a:pt x="0" y="2199"/>
                      <a:pt x="0" y="2471"/>
                    </a:cubicBezTo>
                    <a:cubicBezTo>
                      <a:pt x="0" y="2746"/>
                      <a:pt x="27" y="2876"/>
                      <a:pt x="84" y="2876"/>
                    </a:cubicBezTo>
                    <a:lnTo>
                      <a:pt x="482" y="2876"/>
                    </a:lnTo>
                    <a:cubicBezTo>
                      <a:pt x="539" y="2876"/>
                      <a:pt x="569" y="3009"/>
                      <a:pt x="569" y="3281"/>
                    </a:cubicBezTo>
                    <a:lnTo>
                      <a:pt x="569" y="19952"/>
                    </a:lnTo>
                    <a:cubicBezTo>
                      <a:pt x="569" y="20226"/>
                      <a:pt x="539" y="20357"/>
                      <a:pt x="482" y="20357"/>
                    </a:cubicBezTo>
                    <a:lnTo>
                      <a:pt x="84" y="20357"/>
                    </a:lnTo>
                    <a:cubicBezTo>
                      <a:pt x="27" y="20357"/>
                      <a:pt x="0" y="20490"/>
                      <a:pt x="0" y="20762"/>
                    </a:cubicBezTo>
                    <a:cubicBezTo>
                      <a:pt x="0" y="21036"/>
                      <a:pt x="27" y="21181"/>
                      <a:pt x="84" y="21181"/>
                    </a:cubicBezTo>
                    <a:lnTo>
                      <a:pt x="1335" y="21181"/>
                    </a:lnTo>
                    <a:cubicBezTo>
                      <a:pt x="1393" y="21181"/>
                      <a:pt x="1420" y="21036"/>
                      <a:pt x="1420" y="20762"/>
                    </a:cubicBezTo>
                    <a:cubicBezTo>
                      <a:pt x="1420" y="20490"/>
                      <a:pt x="1393" y="20357"/>
                      <a:pt x="1335" y="20357"/>
                    </a:cubicBezTo>
                    <a:lnTo>
                      <a:pt x="825" y="20357"/>
                    </a:lnTo>
                    <a:cubicBezTo>
                      <a:pt x="768" y="20357"/>
                      <a:pt x="737" y="20226"/>
                      <a:pt x="737" y="19952"/>
                    </a:cubicBezTo>
                    <a:lnTo>
                      <a:pt x="737" y="3965"/>
                    </a:lnTo>
                    <a:cubicBezTo>
                      <a:pt x="737" y="3820"/>
                      <a:pt x="744" y="3750"/>
                      <a:pt x="755" y="3742"/>
                    </a:cubicBezTo>
                    <a:cubicBezTo>
                      <a:pt x="766" y="3733"/>
                      <a:pt x="776" y="3753"/>
                      <a:pt x="784" y="3826"/>
                    </a:cubicBezTo>
                    <a:lnTo>
                      <a:pt x="2375" y="20762"/>
                    </a:lnTo>
                    <a:cubicBezTo>
                      <a:pt x="2401" y="21036"/>
                      <a:pt x="2443" y="21181"/>
                      <a:pt x="2500" y="21181"/>
                    </a:cubicBezTo>
                    <a:cubicBezTo>
                      <a:pt x="2557" y="21181"/>
                      <a:pt x="2598" y="21036"/>
                      <a:pt x="2625" y="20762"/>
                    </a:cubicBezTo>
                    <a:lnTo>
                      <a:pt x="4215" y="3826"/>
                    </a:lnTo>
                    <a:cubicBezTo>
                      <a:pt x="4223" y="3753"/>
                      <a:pt x="4233" y="3733"/>
                      <a:pt x="4245" y="3742"/>
                    </a:cubicBezTo>
                    <a:cubicBezTo>
                      <a:pt x="4256" y="3750"/>
                      <a:pt x="4259" y="3820"/>
                      <a:pt x="4259" y="3965"/>
                    </a:cubicBezTo>
                    <a:lnTo>
                      <a:pt x="4259" y="19952"/>
                    </a:lnTo>
                    <a:cubicBezTo>
                      <a:pt x="4259" y="20226"/>
                      <a:pt x="4231" y="20357"/>
                      <a:pt x="4175" y="20357"/>
                    </a:cubicBezTo>
                    <a:lnTo>
                      <a:pt x="3664" y="20357"/>
                    </a:lnTo>
                    <a:cubicBezTo>
                      <a:pt x="3607" y="20357"/>
                      <a:pt x="3580" y="20490"/>
                      <a:pt x="3580" y="20762"/>
                    </a:cubicBezTo>
                    <a:cubicBezTo>
                      <a:pt x="3580" y="21036"/>
                      <a:pt x="3607" y="21181"/>
                      <a:pt x="3664" y="21181"/>
                    </a:cubicBezTo>
                    <a:lnTo>
                      <a:pt x="4912" y="21181"/>
                    </a:lnTo>
                    <a:cubicBezTo>
                      <a:pt x="4969" y="21181"/>
                      <a:pt x="4999" y="21036"/>
                      <a:pt x="4999" y="20762"/>
                    </a:cubicBezTo>
                    <a:cubicBezTo>
                      <a:pt x="4999" y="20490"/>
                      <a:pt x="4969" y="20357"/>
                      <a:pt x="4912" y="20357"/>
                    </a:cubicBezTo>
                    <a:lnTo>
                      <a:pt x="4517" y="20357"/>
                    </a:lnTo>
                    <a:cubicBezTo>
                      <a:pt x="4460" y="20357"/>
                      <a:pt x="4430" y="20226"/>
                      <a:pt x="4430" y="19952"/>
                    </a:cubicBezTo>
                    <a:lnTo>
                      <a:pt x="4430" y="3281"/>
                    </a:lnTo>
                    <a:cubicBezTo>
                      <a:pt x="4430" y="3009"/>
                      <a:pt x="4460" y="2876"/>
                      <a:pt x="4517" y="2876"/>
                    </a:cubicBezTo>
                    <a:lnTo>
                      <a:pt x="4912" y="2876"/>
                    </a:lnTo>
                    <a:cubicBezTo>
                      <a:pt x="4969" y="2876"/>
                      <a:pt x="4999" y="2746"/>
                      <a:pt x="4999" y="2471"/>
                    </a:cubicBezTo>
                    <a:cubicBezTo>
                      <a:pt x="4999" y="2199"/>
                      <a:pt x="4969" y="2052"/>
                      <a:pt x="4912" y="2052"/>
                    </a:cubicBezTo>
                    <a:lnTo>
                      <a:pt x="4288" y="2052"/>
                    </a:lnTo>
                    <a:cubicBezTo>
                      <a:pt x="4246" y="2052"/>
                      <a:pt x="4216" y="2090"/>
                      <a:pt x="4195" y="2164"/>
                    </a:cubicBezTo>
                    <a:cubicBezTo>
                      <a:pt x="4174" y="2235"/>
                      <a:pt x="4157" y="2344"/>
                      <a:pt x="4146" y="2471"/>
                    </a:cubicBezTo>
                    <a:lnTo>
                      <a:pt x="2555" y="19408"/>
                    </a:lnTo>
                    <a:cubicBezTo>
                      <a:pt x="2517" y="19790"/>
                      <a:pt x="2479" y="19790"/>
                      <a:pt x="2442" y="19408"/>
                    </a:cubicBezTo>
                    <a:lnTo>
                      <a:pt x="851" y="2471"/>
                    </a:lnTo>
                    <a:cubicBezTo>
                      <a:pt x="839" y="2344"/>
                      <a:pt x="825" y="2235"/>
                      <a:pt x="804" y="2164"/>
                    </a:cubicBezTo>
                    <a:cubicBezTo>
                      <a:pt x="783" y="2090"/>
                      <a:pt x="753" y="2052"/>
                      <a:pt x="711" y="2052"/>
                    </a:cubicBezTo>
                    <a:lnTo>
                      <a:pt x="84" y="2052"/>
                    </a:lnTo>
                    <a:close/>
                    <a:moveTo>
                      <a:pt x="17277" y="5222"/>
                    </a:moveTo>
                    <a:cubicBezTo>
                      <a:pt x="17138" y="5222"/>
                      <a:pt x="17008" y="5330"/>
                      <a:pt x="16885" y="5557"/>
                    </a:cubicBezTo>
                    <a:cubicBezTo>
                      <a:pt x="16772" y="5765"/>
                      <a:pt x="16666" y="6030"/>
                      <a:pt x="16575" y="6325"/>
                    </a:cubicBezTo>
                    <a:cubicBezTo>
                      <a:pt x="16535" y="6450"/>
                      <a:pt x="16500" y="6511"/>
                      <a:pt x="16464" y="6646"/>
                    </a:cubicBezTo>
                    <a:cubicBezTo>
                      <a:pt x="16446" y="5920"/>
                      <a:pt x="16331" y="5362"/>
                      <a:pt x="16171" y="5362"/>
                    </a:cubicBezTo>
                    <a:lnTo>
                      <a:pt x="15602" y="5362"/>
                    </a:lnTo>
                    <a:cubicBezTo>
                      <a:pt x="15427" y="5362"/>
                      <a:pt x="15306" y="6087"/>
                      <a:pt x="15306" y="6925"/>
                    </a:cubicBezTo>
                    <a:cubicBezTo>
                      <a:pt x="15306" y="7764"/>
                      <a:pt x="15427" y="8489"/>
                      <a:pt x="15602" y="8489"/>
                    </a:cubicBezTo>
                    <a:lnTo>
                      <a:pt x="15915" y="8489"/>
                    </a:lnTo>
                    <a:lnTo>
                      <a:pt x="15915" y="18319"/>
                    </a:lnTo>
                    <a:lnTo>
                      <a:pt x="15602" y="18319"/>
                    </a:lnTo>
                    <a:cubicBezTo>
                      <a:pt x="15427" y="18319"/>
                      <a:pt x="15306" y="18820"/>
                      <a:pt x="15306" y="19659"/>
                    </a:cubicBezTo>
                    <a:cubicBezTo>
                      <a:pt x="15306" y="20498"/>
                      <a:pt x="15427" y="21000"/>
                      <a:pt x="15602" y="21000"/>
                    </a:cubicBezTo>
                    <a:lnTo>
                      <a:pt x="16795" y="21000"/>
                    </a:lnTo>
                    <a:cubicBezTo>
                      <a:pt x="16970" y="21000"/>
                      <a:pt x="17091" y="20498"/>
                      <a:pt x="17091" y="19659"/>
                    </a:cubicBezTo>
                    <a:cubicBezTo>
                      <a:pt x="17091" y="18820"/>
                      <a:pt x="16970" y="18319"/>
                      <a:pt x="16795" y="18319"/>
                    </a:cubicBezTo>
                    <a:lnTo>
                      <a:pt x="16473" y="18319"/>
                    </a:lnTo>
                    <a:lnTo>
                      <a:pt x="16473" y="11030"/>
                    </a:lnTo>
                    <a:cubicBezTo>
                      <a:pt x="16566" y="10507"/>
                      <a:pt x="16612" y="10028"/>
                      <a:pt x="16694" y="9592"/>
                    </a:cubicBezTo>
                    <a:cubicBezTo>
                      <a:pt x="16767" y="9192"/>
                      <a:pt x="16859" y="8819"/>
                      <a:pt x="16966" y="8489"/>
                    </a:cubicBezTo>
                    <a:cubicBezTo>
                      <a:pt x="17058" y="8210"/>
                      <a:pt x="17161" y="8070"/>
                      <a:pt x="17280" y="8070"/>
                    </a:cubicBezTo>
                    <a:cubicBezTo>
                      <a:pt x="17441" y="8070"/>
                      <a:pt x="17555" y="8252"/>
                      <a:pt x="17634" y="8615"/>
                    </a:cubicBezTo>
                    <a:cubicBezTo>
                      <a:pt x="17712" y="8970"/>
                      <a:pt x="17747" y="9386"/>
                      <a:pt x="17747" y="9927"/>
                    </a:cubicBezTo>
                    <a:cubicBezTo>
                      <a:pt x="17747" y="10766"/>
                      <a:pt x="17869" y="11352"/>
                      <a:pt x="18044" y="11352"/>
                    </a:cubicBezTo>
                    <a:cubicBezTo>
                      <a:pt x="18218" y="11352"/>
                      <a:pt x="18343" y="10766"/>
                      <a:pt x="18343" y="9927"/>
                    </a:cubicBezTo>
                    <a:cubicBezTo>
                      <a:pt x="18343" y="9289"/>
                      <a:pt x="18318" y="8677"/>
                      <a:pt x="18270" y="8112"/>
                    </a:cubicBezTo>
                    <a:cubicBezTo>
                      <a:pt x="18221" y="7535"/>
                      <a:pt x="18148" y="7015"/>
                      <a:pt x="18052" y="6576"/>
                    </a:cubicBezTo>
                    <a:cubicBezTo>
                      <a:pt x="17958" y="6147"/>
                      <a:pt x="17845" y="5808"/>
                      <a:pt x="17715" y="5571"/>
                    </a:cubicBezTo>
                    <a:cubicBezTo>
                      <a:pt x="17587" y="5335"/>
                      <a:pt x="17438" y="5222"/>
                      <a:pt x="17277" y="5222"/>
                    </a:cubicBezTo>
                    <a:close/>
                    <a:moveTo>
                      <a:pt x="19997" y="5362"/>
                    </a:moveTo>
                    <a:cubicBezTo>
                      <a:pt x="19767" y="5362"/>
                      <a:pt x="19548" y="5565"/>
                      <a:pt x="19350" y="5962"/>
                    </a:cubicBezTo>
                    <a:cubicBezTo>
                      <a:pt x="19151" y="6362"/>
                      <a:pt x="18980" y="6931"/>
                      <a:pt x="18839" y="7651"/>
                    </a:cubicBezTo>
                    <a:cubicBezTo>
                      <a:pt x="18699" y="8366"/>
                      <a:pt x="18589" y="9238"/>
                      <a:pt x="18511" y="10235"/>
                    </a:cubicBezTo>
                    <a:cubicBezTo>
                      <a:pt x="18434" y="11218"/>
                      <a:pt x="18395" y="12313"/>
                      <a:pt x="18395" y="13488"/>
                    </a:cubicBezTo>
                    <a:cubicBezTo>
                      <a:pt x="18395" y="14662"/>
                      <a:pt x="18434" y="15744"/>
                      <a:pt x="18511" y="16727"/>
                    </a:cubicBezTo>
                    <a:cubicBezTo>
                      <a:pt x="18589" y="17724"/>
                      <a:pt x="18699" y="18597"/>
                      <a:pt x="18839" y="19310"/>
                    </a:cubicBezTo>
                    <a:cubicBezTo>
                      <a:pt x="18980" y="20031"/>
                      <a:pt x="19150" y="20599"/>
                      <a:pt x="19350" y="21000"/>
                    </a:cubicBezTo>
                    <a:cubicBezTo>
                      <a:pt x="19547" y="21396"/>
                      <a:pt x="19765" y="21600"/>
                      <a:pt x="19997" y="21600"/>
                    </a:cubicBezTo>
                    <a:cubicBezTo>
                      <a:pt x="20229" y="21600"/>
                      <a:pt x="20448" y="21396"/>
                      <a:pt x="20645" y="21000"/>
                    </a:cubicBezTo>
                    <a:cubicBezTo>
                      <a:pt x="20845" y="20599"/>
                      <a:pt x="21016" y="20029"/>
                      <a:pt x="21156" y="19310"/>
                    </a:cubicBezTo>
                    <a:cubicBezTo>
                      <a:pt x="21296" y="18595"/>
                      <a:pt x="21406" y="17723"/>
                      <a:pt x="21484" y="16727"/>
                    </a:cubicBezTo>
                    <a:cubicBezTo>
                      <a:pt x="21561" y="15742"/>
                      <a:pt x="21600" y="14661"/>
                      <a:pt x="21600" y="13488"/>
                    </a:cubicBezTo>
                    <a:cubicBezTo>
                      <a:pt x="21600" y="12314"/>
                      <a:pt x="21561" y="11220"/>
                      <a:pt x="21484" y="10235"/>
                    </a:cubicBezTo>
                    <a:cubicBezTo>
                      <a:pt x="21406" y="9238"/>
                      <a:pt x="21296" y="8367"/>
                      <a:pt x="21156" y="7651"/>
                    </a:cubicBezTo>
                    <a:cubicBezTo>
                      <a:pt x="21015" y="6931"/>
                      <a:pt x="20844" y="6363"/>
                      <a:pt x="20645" y="5962"/>
                    </a:cubicBezTo>
                    <a:cubicBezTo>
                      <a:pt x="20447" y="5565"/>
                      <a:pt x="20228" y="5362"/>
                      <a:pt x="19997" y="5362"/>
                    </a:cubicBezTo>
                    <a:close/>
                    <a:moveTo>
                      <a:pt x="6312" y="7247"/>
                    </a:moveTo>
                    <a:cubicBezTo>
                      <a:pt x="6187" y="7247"/>
                      <a:pt x="6067" y="7329"/>
                      <a:pt x="5957" y="7484"/>
                    </a:cubicBezTo>
                    <a:cubicBezTo>
                      <a:pt x="5847" y="7638"/>
                      <a:pt x="5751" y="7829"/>
                      <a:pt x="5664" y="8056"/>
                    </a:cubicBezTo>
                    <a:cubicBezTo>
                      <a:pt x="5577" y="8285"/>
                      <a:pt x="5498" y="8541"/>
                      <a:pt x="5432" y="8824"/>
                    </a:cubicBezTo>
                    <a:cubicBezTo>
                      <a:pt x="5365" y="9106"/>
                      <a:pt x="5314" y="9365"/>
                      <a:pt x="5272" y="9620"/>
                    </a:cubicBezTo>
                    <a:cubicBezTo>
                      <a:pt x="5238" y="9838"/>
                      <a:pt x="5244" y="10029"/>
                      <a:pt x="5290" y="10193"/>
                    </a:cubicBezTo>
                    <a:cubicBezTo>
                      <a:pt x="5335" y="10356"/>
                      <a:pt x="5375" y="10327"/>
                      <a:pt x="5409" y="10109"/>
                    </a:cubicBezTo>
                    <a:cubicBezTo>
                      <a:pt x="5443" y="9891"/>
                      <a:pt x="5487" y="9663"/>
                      <a:pt x="5542" y="9425"/>
                    </a:cubicBezTo>
                    <a:cubicBezTo>
                      <a:pt x="5597" y="9190"/>
                      <a:pt x="5660" y="8983"/>
                      <a:pt x="5734" y="8782"/>
                    </a:cubicBezTo>
                    <a:cubicBezTo>
                      <a:pt x="5808" y="8583"/>
                      <a:pt x="5892" y="8404"/>
                      <a:pt x="5986" y="8266"/>
                    </a:cubicBezTo>
                    <a:cubicBezTo>
                      <a:pt x="6081" y="8129"/>
                      <a:pt x="6190" y="8070"/>
                      <a:pt x="6312" y="8070"/>
                    </a:cubicBezTo>
                    <a:cubicBezTo>
                      <a:pt x="6448" y="8070"/>
                      <a:pt x="6570" y="8159"/>
                      <a:pt x="6680" y="8350"/>
                    </a:cubicBezTo>
                    <a:cubicBezTo>
                      <a:pt x="6790" y="8540"/>
                      <a:pt x="6883" y="8807"/>
                      <a:pt x="6959" y="9145"/>
                    </a:cubicBezTo>
                    <a:cubicBezTo>
                      <a:pt x="7035" y="9481"/>
                      <a:pt x="7091" y="9871"/>
                      <a:pt x="7133" y="10318"/>
                    </a:cubicBezTo>
                    <a:cubicBezTo>
                      <a:pt x="7175" y="10766"/>
                      <a:pt x="7197" y="11247"/>
                      <a:pt x="7197" y="11756"/>
                    </a:cubicBezTo>
                    <a:lnTo>
                      <a:pt x="7197" y="16950"/>
                    </a:lnTo>
                    <a:cubicBezTo>
                      <a:pt x="7118" y="17642"/>
                      <a:pt x="7021" y="18263"/>
                      <a:pt x="6907" y="18807"/>
                    </a:cubicBezTo>
                    <a:cubicBezTo>
                      <a:pt x="6808" y="19282"/>
                      <a:pt x="6690" y="19705"/>
                      <a:pt x="6550" y="20078"/>
                    </a:cubicBezTo>
                    <a:cubicBezTo>
                      <a:pt x="6410" y="20451"/>
                      <a:pt x="6248" y="20637"/>
                      <a:pt x="6062" y="20637"/>
                    </a:cubicBezTo>
                    <a:cubicBezTo>
                      <a:pt x="5778" y="20637"/>
                      <a:pt x="5565" y="20296"/>
                      <a:pt x="5423" y="19631"/>
                    </a:cubicBezTo>
                    <a:cubicBezTo>
                      <a:pt x="5281" y="18966"/>
                      <a:pt x="5208" y="18115"/>
                      <a:pt x="5208" y="17076"/>
                    </a:cubicBezTo>
                    <a:cubicBezTo>
                      <a:pt x="5208" y="16567"/>
                      <a:pt x="5227" y="16102"/>
                      <a:pt x="5264" y="15666"/>
                    </a:cubicBezTo>
                    <a:cubicBezTo>
                      <a:pt x="5299" y="15230"/>
                      <a:pt x="5355" y="14844"/>
                      <a:pt x="5435" y="14535"/>
                    </a:cubicBezTo>
                    <a:cubicBezTo>
                      <a:pt x="5514" y="14224"/>
                      <a:pt x="5615" y="13990"/>
                      <a:pt x="5737" y="13809"/>
                    </a:cubicBezTo>
                    <a:cubicBezTo>
                      <a:pt x="5858" y="13628"/>
                      <a:pt x="6005" y="13530"/>
                      <a:pt x="6175" y="13530"/>
                    </a:cubicBezTo>
                    <a:lnTo>
                      <a:pt x="6770" y="13530"/>
                    </a:lnTo>
                    <a:cubicBezTo>
                      <a:pt x="6827" y="13530"/>
                      <a:pt x="6857" y="13398"/>
                      <a:pt x="6857" y="13125"/>
                    </a:cubicBezTo>
                    <a:cubicBezTo>
                      <a:pt x="6857" y="12852"/>
                      <a:pt x="6827" y="12706"/>
                      <a:pt x="6770" y="12706"/>
                    </a:cubicBezTo>
                    <a:lnTo>
                      <a:pt x="6175" y="12706"/>
                    </a:lnTo>
                    <a:cubicBezTo>
                      <a:pt x="5990" y="12706"/>
                      <a:pt x="5825" y="12828"/>
                      <a:pt x="5685" y="13055"/>
                    </a:cubicBezTo>
                    <a:cubicBezTo>
                      <a:pt x="5544" y="13284"/>
                      <a:pt x="5427" y="13585"/>
                      <a:pt x="5330" y="13976"/>
                    </a:cubicBezTo>
                    <a:cubicBezTo>
                      <a:pt x="5234" y="14369"/>
                      <a:pt x="5162" y="14831"/>
                      <a:pt x="5113" y="15359"/>
                    </a:cubicBezTo>
                    <a:cubicBezTo>
                      <a:pt x="5063" y="15886"/>
                      <a:pt x="5037" y="16457"/>
                      <a:pt x="5037" y="17076"/>
                    </a:cubicBezTo>
                    <a:cubicBezTo>
                      <a:pt x="5037" y="17696"/>
                      <a:pt x="5059" y="18280"/>
                      <a:pt x="5101" y="18807"/>
                    </a:cubicBezTo>
                    <a:cubicBezTo>
                      <a:pt x="5143" y="19336"/>
                      <a:pt x="5204" y="19784"/>
                      <a:pt x="5290" y="20176"/>
                    </a:cubicBezTo>
                    <a:cubicBezTo>
                      <a:pt x="5375" y="20567"/>
                      <a:pt x="5483" y="20882"/>
                      <a:pt x="5612" y="21111"/>
                    </a:cubicBezTo>
                    <a:cubicBezTo>
                      <a:pt x="5741" y="21339"/>
                      <a:pt x="5892" y="21446"/>
                      <a:pt x="6062" y="21446"/>
                    </a:cubicBezTo>
                    <a:cubicBezTo>
                      <a:pt x="6198" y="21446"/>
                      <a:pt x="6322" y="21363"/>
                      <a:pt x="6434" y="21181"/>
                    </a:cubicBezTo>
                    <a:cubicBezTo>
                      <a:pt x="6545" y="21000"/>
                      <a:pt x="6646" y="20781"/>
                      <a:pt x="6735" y="20525"/>
                    </a:cubicBezTo>
                    <a:cubicBezTo>
                      <a:pt x="6824" y="20271"/>
                      <a:pt x="6899" y="19997"/>
                      <a:pt x="6962" y="19715"/>
                    </a:cubicBezTo>
                    <a:cubicBezTo>
                      <a:pt x="7024" y="19434"/>
                      <a:pt x="7073" y="19181"/>
                      <a:pt x="7107" y="18961"/>
                    </a:cubicBezTo>
                    <a:cubicBezTo>
                      <a:pt x="7122" y="18871"/>
                      <a:pt x="7134" y="18831"/>
                      <a:pt x="7145" y="18821"/>
                    </a:cubicBezTo>
                    <a:cubicBezTo>
                      <a:pt x="7156" y="18812"/>
                      <a:pt x="7166" y="18826"/>
                      <a:pt x="7174" y="18863"/>
                    </a:cubicBezTo>
                    <a:cubicBezTo>
                      <a:pt x="7181" y="18900"/>
                      <a:pt x="7187" y="18944"/>
                      <a:pt x="7191" y="19017"/>
                    </a:cubicBezTo>
                    <a:cubicBezTo>
                      <a:pt x="7195" y="19089"/>
                      <a:pt x="7197" y="19166"/>
                      <a:pt x="7197" y="19240"/>
                    </a:cubicBezTo>
                    <a:lnTo>
                      <a:pt x="7197" y="20762"/>
                    </a:lnTo>
                    <a:cubicBezTo>
                      <a:pt x="7197" y="21036"/>
                      <a:pt x="7224" y="21181"/>
                      <a:pt x="7281" y="21181"/>
                    </a:cubicBezTo>
                    <a:lnTo>
                      <a:pt x="7850" y="21181"/>
                    </a:lnTo>
                    <a:cubicBezTo>
                      <a:pt x="7907" y="21181"/>
                      <a:pt x="7935" y="21036"/>
                      <a:pt x="7935" y="20762"/>
                    </a:cubicBezTo>
                    <a:cubicBezTo>
                      <a:pt x="7935" y="20490"/>
                      <a:pt x="7907" y="20357"/>
                      <a:pt x="7850" y="20357"/>
                    </a:cubicBezTo>
                    <a:lnTo>
                      <a:pt x="7453" y="20357"/>
                    </a:lnTo>
                    <a:cubicBezTo>
                      <a:pt x="7396" y="20357"/>
                      <a:pt x="7368" y="20226"/>
                      <a:pt x="7368" y="19952"/>
                    </a:cubicBezTo>
                    <a:lnTo>
                      <a:pt x="7368" y="11756"/>
                    </a:lnTo>
                    <a:cubicBezTo>
                      <a:pt x="7368" y="11136"/>
                      <a:pt x="7342" y="10558"/>
                      <a:pt x="7293" y="10011"/>
                    </a:cubicBezTo>
                    <a:cubicBezTo>
                      <a:pt x="7244" y="9465"/>
                      <a:pt x="7175" y="8983"/>
                      <a:pt x="7084" y="8573"/>
                    </a:cubicBezTo>
                    <a:cubicBezTo>
                      <a:pt x="6993" y="8163"/>
                      <a:pt x="6881" y="7833"/>
                      <a:pt x="6750" y="7596"/>
                    </a:cubicBezTo>
                    <a:cubicBezTo>
                      <a:pt x="6619" y="7359"/>
                      <a:pt x="6475" y="7247"/>
                      <a:pt x="6312" y="7247"/>
                    </a:cubicBezTo>
                    <a:close/>
                    <a:moveTo>
                      <a:pt x="20055" y="8042"/>
                    </a:moveTo>
                    <a:cubicBezTo>
                      <a:pt x="20212" y="8042"/>
                      <a:pt x="20353" y="8172"/>
                      <a:pt x="20476" y="8419"/>
                    </a:cubicBezTo>
                    <a:cubicBezTo>
                      <a:pt x="20599" y="8666"/>
                      <a:pt x="20701" y="8997"/>
                      <a:pt x="20787" y="9439"/>
                    </a:cubicBezTo>
                    <a:cubicBezTo>
                      <a:pt x="20873" y="9884"/>
                      <a:pt x="20942" y="10433"/>
                      <a:pt x="20990" y="11072"/>
                    </a:cubicBezTo>
                    <a:cubicBezTo>
                      <a:pt x="21040" y="11734"/>
                      <a:pt x="21066" y="12484"/>
                      <a:pt x="21066" y="13306"/>
                    </a:cubicBezTo>
                    <a:cubicBezTo>
                      <a:pt x="21066" y="14146"/>
                      <a:pt x="21040" y="14909"/>
                      <a:pt x="20990" y="15568"/>
                    </a:cubicBezTo>
                    <a:cubicBezTo>
                      <a:pt x="20942" y="16209"/>
                      <a:pt x="20873" y="16758"/>
                      <a:pt x="20787" y="17202"/>
                    </a:cubicBezTo>
                    <a:cubicBezTo>
                      <a:pt x="20702" y="17638"/>
                      <a:pt x="20599" y="17989"/>
                      <a:pt x="20479" y="18221"/>
                    </a:cubicBezTo>
                    <a:cubicBezTo>
                      <a:pt x="20356" y="18462"/>
                      <a:pt x="20213" y="18584"/>
                      <a:pt x="20055" y="18584"/>
                    </a:cubicBezTo>
                    <a:cubicBezTo>
                      <a:pt x="19898" y="18584"/>
                      <a:pt x="19755" y="18462"/>
                      <a:pt x="19632" y="18221"/>
                    </a:cubicBezTo>
                    <a:cubicBezTo>
                      <a:pt x="19512" y="17989"/>
                      <a:pt x="19409" y="17650"/>
                      <a:pt x="19324" y="17216"/>
                    </a:cubicBezTo>
                    <a:cubicBezTo>
                      <a:pt x="19237" y="16765"/>
                      <a:pt x="19170" y="16221"/>
                      <a:pt x="19121" y="15568"/>
                    </a:cubicBezTo>
                    <a:cubicBezTo>
                      <a:pt x="19071" y="14913"/>
                      <a:pt x="19045" y="14151"/>
                      <a:pt x="19045" y="13306"/>
                    </a:cubicBezTo>
                    <a:cubicBezTo>
                      <a:pt x="19045" y="12479"/>
                      <a:pt x="19071" y="11729"/>
                      <a:pt x="19121" y="11072"/>
                    </a:cubicBezTo>
                    <a:cubicBezTo>
                      <a:pt x="19170" y="10429"/>
                      <a:pt x="19238" y="9881"/>
                      <a:pt x="19324" y="9439"/>
                    </a:cubicBezTo>
                    <a:cubicBezTo>
                      <a:pt x="19410" y="8995"/>
                      <a:pt x="19511" y="8667"/>
                      <a:pt x="19635" y="8419"/>
                    </a:cubicBezTo>
                    <a:cubicBezTo>
                      <a:pt x="19757" y="8172"/>
                      <a:pt x="19899" y="8042"/>
                      <a:pt x="20055" y="80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212" name="Shape 212"/>
              <p:cNvSpPr/>
              <p:nvPr/>
            </p:nvSpPr>
            <p:spPr>
              <a:xfrm>
                <a:off x="376801" y="88659"/>
                <a:ext cx="283710" cy="3086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60" extrusionOk="0">
                    <a:moveTo>
                      <a:pt x="21213" y="11458"/>
                    </a:moveTo>
                    <a:lnTo>
                      <a:pt x="19665" y="11458"/>
                    </a:lnTo>
                    <a:cubicBezTo>
                      <a:pt x="19526" y="11458"/>
                      <a:pt x="19407" y="11423"/>
                      <a:pt x="19303" y="11352"/>
                    </a:cubicBezTo>
                    <a:cubicBezTo>
                      <a:pt x="19200" y="11281"/>
                      <a:pt x="19106" y="11198"/>
                      <a:pt x="19020" y="11103"/>
                    </a:cubicBezTo>
                    <a:lnTo>
                      <a:pt x="15331" y="6393"/>
                    </a:lnTo>
                    <a:cubicBezTo>
                      <a:pt x="15227" y="6251"/>
                      <a:pt x="15227" y="6109"/>
                      <a:pt x="15331" y="5967"/>
                    </a:cubicBezTo>
                    <a:lnTo>
                      <a:pt x="18242" y="2078"/>
                    </a:lnTo>
                    <a:cubicBezTo>
                      <a:pt x="18311" y="1983"/>
                      <a:pt x="18401" y="1899"/>
                      <a:pt x="18513" y="1828"/>
                    </a:cubicBezTo>
                    <a:cubicBezTo>
                      <a:pt x="18530" y="1817"/>
                      <a:pt x="18584" y="1790"/>
                      <a:pt x="18658" y="1754"/>
                    </a:cubicBezTo>
                    <a:cubicBezTo>
                      <a:pt x="19600" y="1650"/>
                      <a:pt x="20445" y="1250"/>
                      <a:pt x="21072" y="657"/>
                    </a:cubicBezTo>
                    <a:cubicBezTo>
                      <a:pt x="21234" y="504"/>
                      <a:pt x="21230" y="258"/>
                      <a:pt x="21064" y="110"/>
                    </a:cubicBezTo>
                    <a:cubicBezTo>
                      <a:pt x="20896" y="-39"/>
                      <a:pt x="20630" y="-36"/>
                      <a:pt x="20467" y="118"/>
                    </a:cubicBezTo>
                    <a:cubicBezTo>
                      <a:pt x="19916" y="637"/>
                      <a:pt x="19162" y="966"/>
                      <a:pt x="18322" y="1002"/>
                    </a:cubicBezTo>
                    <a:lnTo>
                      <a:pt x="17812" y="990"/>
                    </a:lnTo>
                    <a:cubicBezTo>
                      <a:pt x="17055" y="913"/>
                      <a:pt x="16380" y="594"/>
                      <a:pt x="15873" y="117"/>
                    </a:cubicBezTo>
                    <a:cubicBezTo>
                      <a:pt x="15710" y="-37"/>
                      <a:pt x="15443" y="-40"/>
                      <a:pt x="15276" y="110"/>
                    </a:cubicBezTo>
                    <a:cubicBezTo>
                      <a:pt x="15109" y="259"/>
                      <a:pt x="15106" y="504"/>
                      <a:pt x="15269" y="657"/>
                    </a:cubicBezTo>
                    <a:lnTo>
                      <a:pt x="15268" y="657"/>
                    </a:lnTo>
                    <a:cubicBezTo>
                      <a:pt x="15838" y="1195"/>
                      <a:pt x="16587" y="1573"/>
                      <a:pt x="17425" y="1717"/>
                    </a:cubicBezTo>
                    <a:cubicBezTo>
                      <a:pt x="17428" y="1728"/>
                      <a:pt x="17435" y="1739"/>
                      <a:pt x="17437" y="1751"/>
                    </a:cubicBezTo>
                    <a:cubicBezTo>
                      <a:pt x="17459" y="1838"/>
                      <a:pt x="17430" y="1972"/>
                      <a:pt x="17345" y="2067"/>
                    </a:cubicBezTo>
                    <a:lnTo>
                      <a:pt x="14867" y="5352"/>
                    </a:lnTo>
                    <a:cubicBezTo>
                      <a:pt x="14746" y="5525"/>
                      <a:pt x="14626" y="5525"/>
                      <a:pt x="14506" y="5352"/>
                    </a:cubicBezTo>
                    <a:lnTo>
                      <a:pt x="11411" y="1400"/>
                    </a:lnTo>
                    <a:cubicBezTo>
                      <a:pt x="11324" y="1305"/>
                      <a:pt x="11310" y="1221"/>
                      <a:pt x="11372" y="1150"/>
                    </a:cubicBezTo>
                    <a:cubicBezTo>
                      <a:pt x="11431" y="1079"/>
                      <a:pt x="11530" y="1045"/>
                      <a:pt x="11668" y="1045"/>
                    </a:cubicBezTo>
                    <a:lnTo>
                      <a:pt x="13732" y="1045"/>
                    </a:lnTo>
                    <a:cubicBezTo>
                      <a:pt x="13989" y="1045"/>
                      <a:pt x="14119" y="926"/>
                      <a:pt x="14119" y="690"/>
                    </a:cubicBezTo>
                    <a:cubicBezTo>
                      <a:pt x="14119" y="453"/>
                      <a:pt x="13989" y="335"/>
                      <a:pt x="13732" y="335"/>
                    </a:cubicBezTo>
                    <a:lnTo>
                      <a:pt x="8315" y="335"/>
                    </a:lnTo>
                    <a:cubicBezTo>
                      <a:pt x="8056" y="335"/>
                      <a:pt x="7928" y="453"/>
                      <a:pt x="7928" y="690"/>
                    </a:cubicBezTo>
                    <a:cubicBezTo>
                      <a:pt x="7928" y="926"/>
                      <a:pt x="8056" y="1045"/>
                      <a:pt x="8315" y="1045"/>
                    </a:cubicBezTo>
                    <a:lnTo>
                      <a:pt x="9863" y="1045"/>
                    </a:lnTo>
                    <a:cubicBezTo>
                      <a:pt x="10000" y="1045"/>
                      <a:pt x="10124" y="1079"/>
                      <a:pt x="10237" y="1150"/>
                    </a:cubicBezTo>
                    <a:cubicBezTo>
                      <a:pt x="10348" y="1221"/>
                      <a:pt x="10438" y="1305"/>
                      <a:pt x="10508" y="1400"/>
                    </a:cubicBezTo>
                    <a:lnTo>
                      <a:pt x="14066" y="5967"/>
                    </a:lnTo>
                    <a:cubicBezTo>
                      <a:pt x="14170" y="6109"/>
                      <a:pt x="14170" y="6251"/>
                      <a:pt x="14066" y="6393"/>
                    </a:cubicBezTo>
                    <a:lnTo>
                      <a:pt x="2579" y="20495"/>
                    </a:lnTo>
                    <a:cubicBezTo>
                      <a:pt x="2492" y="20590"/>
                      <a:pt x="2399" y="20674"/>
                      <a:pt x="2295" y="20745"/>
                    </a:cubicBezTo>
                    <a:cubicBezTo>
                      <a:pt x="2192" y="20816"/>
                      <a:pt x="2072" y="20850"/>
                      <a:pt x="1935" y="20850"/>
                    </a:cubicBezTo>
                    <a:lnTo>
                      <a:pt x="387" y="20850"/>
                    </a:lnTo>
                    <a:cubicBezTo>
                      <a:pt x="128" y="20850"/>
                      <a:pt x="0" y="20969"/>
                      <a:pt x="0" y="21205"/>
                    </a:cubicBezTo>
                    <a:cubicBezTo>
                      <a:pt x="0" y="21442"/>
                      <a:pt x="128" y="21560"/>
                      <a:pt x="387" y="21560"/>
                    </a:cubicBezTo>
                    <a:lnTo>
                      <a:pt x="5803" y="21560"/>
                    </a:lnTo>
                    <a:cubicBezTo>
                      <a:pt x="6061" y="21560"/>
                      <a:pt x="6190" y="21442"/>
                      <a:pt x="6190" y="21205"/>
                    </a:cubicBezTo>
                    <a:cubicBezTo>
                      <a:pt x="6190" y="20969"/>
                      <a:pt x="6061" y="20850"/>
                      <a:pt x="5803" y="20850"/>
                    </a:cubicBezTo>
                    <a:lnTo>
                      <a:pt x="3740" y="20850"/>
                    </a:lnTo>
                    <a:cubicBezTo>
                      <a:pt x="3602" y="20850"/>
                      <a:pt x="3504" y="20816"/>
                      <a:pt x="3442" y="20745"/>
                    </a:cubicBezTo>
                    <a:cubicBezTo>
                      <a:pt x="3382" y="20674"/>
                      <a:pt x="3395" y="20590"/>
                      <a:pt x="3481" y="20495"/>
                    </a:cubicBezTo>
                    <a:lnTo>
                      <a:pt x="14506" y="6985"/>
                    </a:lnTo>
                    <a:cubicBezTo>
                      <a:pt x="14626" y="6827"/>
                      <a:pt x="14746" y="6827"/>
                      <a:pt x="14867" y="6985"/>
                    </a:cubicBezTo>
                    <a:lnTo>
                      <a:pt x="18117" y="11103"/>
                    </a:lnTo>
                    <a:cubicBezTo>
                      <a:pt x="18204" y="11198"/>
                      <a:pt x="18216" y="11281"/>
                      <a:pt x="18156" y="11352"/>
                    </a:cubicBezTo>
                    <a:cubicBezTo>
                      <a:pt x="18095" y="11423"/>
                      <a:pt x="17996" y="11458"/>
                      <a:pt x="17859" y="11458"/>
                    </a:cubicBezTo>
                    <a:lnTo>
                      <a:pt x="15795" y="11458"/>
                    </a:lnTo>
                    <a:cubicBezTo>
                      <a:pt x="15537" y="11458"/>
                      <a:pt x="15409" y="11577"/>
                      <a:pt x="15409" y="11813"/>
                    </a:cubicBezTo>
                    <a:cubicBezTo>
                      <a:pt x="15409" y="12050"/>
                      <a:pt x="15537" y="12167"/>
                      <a:pt x="15795" y="12167"/>
                    </a:cubicBezTo>
                    <a:lnTo>
                      <a:pt x="21213" y="12167"/>
                    </a:lnTo>
                    <a:cubicBezTo>
                      <a:pt x="21470" y="12167"/>
                      <a:pt x="21600" y="12050"/>
                      <a:pt x="21600" y="11813"/>
                    </a:cubicBezTo>
                    <a:cubicBezTo>
                      <a:pt x="21600" y="11577"/>
                      <a:pt x="21470" y="11458"/>
                      <a:pt x="21213" y="1145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213" name="Shape 213"/>
              <p:cNvSpPr/>
              <p:nvPr/>
            </p:nvSpPr>
            <p:spPr>
              <a:xfrm>
                <a:off x="592908" y="72035"/>
                <a:ext cx="44769" cy="20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802" y="11979"/>
                    </a:moveTo>
                    <a:cubicBezTo>
                      <a:pt x="15493" y="11979"/>
                      <a:pt x="14427" y="10116"/>
                      <a:pt x="14427" y="7815"/>
                    </a:cubicBezTo>
                    <a:cubicBezTo>
                      <a:pt x="14427" y="5520"/>
                      <a:pt x="15493" y="3657"/>
                      <a:pt x="16802" y="3657"/>
                    </a:cubicBezTo>
                    <a:cubicBezTo>
                      <a:pt x="18118" y="3657"/>
                      <a:pt x="19185" y="5520"/>
                      <a:pt x="19185" y="7815"/>
                    </a:cubicBezTo>
                    <a:cubicBezTo>
                      <a:pt x="19185" y="10116"/>
                      <a:pt x="18118" y="11979"/>
                      <a:pt x="16802" y="11979"/>
                    </a:cubicBezTo>
                    <a:close/>
                    <a:moveTo>
                      <a:pt x="10799" y="0"/>
                    </a:moveTo>
                    <a:cubicBezTo>
                      <a:pt x="4837" y="0"/>
                      <a:pt x="0" y="4833"/>
                      <a:pt x="0" y="10803"/>
                    </a:cubicBezTo>
                    <a:cubicBezTo>
                      <a:pt x="0" y="16767"/>
                      <a:pt x="4837" y="21600"/>
                      <a:pt x="10799" y="21600"/>
                    </a:cubicBezTo>
                    <a:cubicBezTo>
                      <a:pt x="16761" y="21600"/>
                      <a:pt x="21600" y="16767"/>
                      <a:pt x="21600" y="10803"/>
                    </a:cubicBezTo>
                    <a:cubicBezTo>
                      <a:pt x="21600" y="4833"/>
                      <a:pt x="16761" y="0"/>
                      <a:pt x="107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  <p:sp>
        <p:nvSpPr>
          <p:cNvPr id="216" name="Shape 216"/>
          <p:cNvSpPr/>
          <p:nvPr/>
        </p:nvSpPr>
        <p:spPr>
          <a:xfrm>
            <a:off x="8660187" y="6540500"/>
            <a:ext cx="97069" cy="203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normAutofit/>
          </a:bodyPr>
          <a:lstStyle>
            <a:lvl1pPr>
              <a:defRPr sz="180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pPr algn="ctr" defTabSz="309563">
              <a:defRPr>
                <a:solidFill>
                  <a:srgbClr val="000000"/>
                </a:solidFill>
              </a:defRPr>
            </a:pPr>
            <a:r>
              <a:rPr sz="675" kern="0"/>
              <a:t>￼</a:t>
            </a:r>
          </a:p>
        </p:txBody>
      </p:sp>
      <p:grpSp>
        <p:nvGrpSpPr>
          <p:cNvPr id="219" name="Group 219">
            <a:hlinkClick r:id="" action="ppaction://hlinkshowjump?jump=previousslide"/>
          </p:cNvPr>
          <p:cNvGrpSpPr/>
          <p:nvPr/>
        </p:nvGrpSpPr>
        <p:grpSpPr>
          <a:xfrm>
            <a:off x="8488688" y="6575220"/>
            <a:ext cx="109845" cy="146460"/>
            <a:chOff x="0" y="0"/>
            <a:chExt cx="292918" cy="292918"/>
          </a:xfrm>
        </p:grpSpPr>
        <p:sp>
          <p:nvSpPr>
            <p:cNvPr id="217" name="Shape 217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222B31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218" name="Shape 218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22B3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222" name="Group 222">
            <a:hlinkClick r:id="" action="ppaction://hlinkshowjump?jump=nextslide"/>
          </p:cNvPr>
          <p:cNvGrpSpPr/>
          <p:nvPr/>
        </p:nvGrpSpPr>
        <p:grpSpPr>
          <a:xfrm flipH="1">
            <a:off x="8807776" y="6575220"/>
            <a:ext cx="109845" cy="146460"/>
            <a:chOff x="0" y="0"/>
            <a:chExt cx="292918" cy="292918"/>
          </a:xfrm>
        </p:grpSpPr>
        <p:sp>
          <p:nvSpPr>
            <p:cNvPr id="220" name="Shape 220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222B31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221" name="Shape 221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22B3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sp>
        <p:nvSpPr>
          <p:cNvPr id="223" name="Shape 223"/>
          <p:cNvSpPr>
            <a:spLocks noGrp="1"/>
          </p:cNvSpPr>
          <p:nvPr>
            <p:ph type="sldNum" sz="quarter" idx="2"/>
          </p:nvPr>
        </p:nvSpPr>
        <p:spPr>
          <a:xfrm>
            <a:off x="8639007" y="6578600"/>
            <a:ext cx="139430" cy="203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1283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  <p:sp>
        <p:nvSpPr>
          <p:cNvPr id="224" name="Shape 224"/>
          <p:cNvSpPr>
            <a:spLocks noGrp="1"/>
          </p:cNvSpPr>
          <p:nvPr>
            <p:ph type="body" idx="1"/>
          </p:nvPr>
        </p:nvSpPr>
        <p:spPr>
          <a:xfrm>
            <a:off x="5639822" y="814683"/>
            <a:ext cx="2806019" cy="79375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212830"/>
                </a:solidFill>
              </a:defRPr>
            </a:lvl1pPr>
            <a:lvl2pPr algn="l">
              <a:defRPr>
                <a:solidFill>
                  <a:srgbClr val="212830"/>
                </a:solidFill>
              </a:defRPr>
            </a:lvl2pPr>
            <a:lvl3pPr algn="l">
              <a:defRPr>
                <a:solidFill>
                  <a:srgbClr val="212830"/>
                </a:solidFill>
              </a:defRPr>
            </a:lvl3pPr>
            <a:lvl4pPr algn="l">
              <a:defRPr>
                <a:solidFill>
                  <a:srgbClr val="212830"/>
                </a:solidFill>
              </a:defRPr>
            </a:lvl4pPr>
            <a:lvl5pPr algn="l">
              <a:defRPr>
                <a:solidFill>
                  <a:srgbClr val="212830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212830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212830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212830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212830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212830"/>
                </a:solidFill>
              </a:rPr>
              <a:t>Body Level Five</a:t>
            </a:r>
          </a:p>
        </p:txBody>
      </p:sp>
      <p:sp>
        <p:nvSpPr>
          <p:cNvPr id="225" name="Shape 225"/>
          <p:cNvSpPr>
            <a:spLocks noGrp="1"/>
          </p:cNvSpPr>
          <p:nvPr>
            <p:ph type="title"/>
          </p:nvPr>
        </p:nvSpPr>
        <p:spPr>
          <a:xfrm>
            <a:off x="744729" y="179682"/>
            <a:ext cx="7654543" cy="741978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FFFFFF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FFFFFF"/>
                </a:solidFill>
              </a:rP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937561841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 8">
    <p:bg>
      <p:bgPr>
        <a:solidFill>
          <a:srgbClr val="2128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/>
          </p:cNvSpPr>
          <p:nvPr>
            <p:ph type="title"/>
          </p:nvPr>
        </p:nvSpPr>
        <p:spPr>
          <a:xfrm>
            <a:off x="744729" y="2412612"/>
            <a:ext cx="7654543" cy="482535"/>
          </a:xfrm>
          <a:prstGeom prst="rect">
            <a:avLst/>
          </a:prstGeom>
        </p:spPr>
        <p:txBody>
          <a:bodyPr/>
          <a:lstStyle>
            <a:lvl1pPr>
              <a:defRPr sz="1875">
                <a:solidFill>
                  <a:srgbClr val="FFFFFF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1875" b="1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228" name="Shape 228"/>
          <p:cNvSpPr>
            <a:spLocks noGrp="1"/>
          </p:cNvSpPr>
          <p:nvPr>
            <p:ph type="body" idx="1"/>
          </p:nvPr>
        </p:nvSpPr>
        <p:spPr>
          <a:xfrm>
            <a:off x="1432799" y="2796868"/>
            <a:ext cx="6278404" cy="79375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  <a:lvl2pPr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2pPr>
            <a:lvl3pPr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3pPr>
            <a:lvl4pPr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4pPr>
            <a:lvl5pPr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621782666"/>
      </p:ext>
    </p:extLst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0" name="Table 230"/>
          <p:cNvGraphicFramePr/>
          <p:nvPr/>
        </p:nvGraphicFramePr>
        <p:xfrm>
          <a:off x="1143000" y="1590118"/>
          <a:ext cx="6918824" cy="4316112"/>
        </p:xfrm>
        <a:graphic>
          <a:graphicData uri="http://schemas.openxmlformats.org/drawingml/2006/table">
            <a:tbl>
              <a:tblPr firstRow="1" firstCol="1" bandRow="1"/>
              <a:tblGrid>
                <a:gridCol w="1729706"/>
                <a:gridCol w="1729706"/>
                <a:gridCol w="1729706"/>
                <a:gridCol w="1729706"/>
              </a:tblGrid>
              <a:tr h="479568"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</a:tr>
              <a:tr h="479568"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</a:tr>
              <a:tr h="479568"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</a:tr>
              <a:tr h="479568"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</a:tr>
              <a:tr h="479568"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</a:tr>
              <a:tr h="479568"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</a:tr>
              <a:tr h="479568"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</a:tr>
              <a:tr h="479568"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</a:tr>
              <a:tr h="479568"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</a:tr>
            </a:tbl>
          </a:graphicData>
        </a:graphic>
      </p:graphicFrame>
      <p:sp>
        <p:nvSpPr>
          <p:cNvPr id="231" name="Shape 231"/>
          <p:cNvSpPr/>
          <p:nvPr/>
        </p:nvSpPr>
        <p:spPr>
          <a:xfrm>
            <a:off x="744729" y="179682"/>
            <a:ext cx="7654543" cy="7419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>
              <a:defRPr sz="9000" b="1">
                <a:solidFill>
                  <a:srgbClr val="F3854C"/>
                </a:solidFill>
                <a:latin typeface="BebasNeueBold"/>
                <a:ea typeface="BebasNeueBold"/>
                <a:cs typeface="BebasNeueBold"/>
                <a:sym typeface="BebasNeueBold"/>
              </a:defRPr>
            </a:lvl1pPr>
          </a:lstStyle>
          <a:p>
            <a:pPr algn="ctr" defTabSz="309563">
              <a:defRPr sz="1800" b="0">
                <a:solidFill>
                  <a:srgbClr val="000000"/>
                </a:solidFill>
              </a:defRPr>
            </a:pPr>
            <a:r>
              <a:rPr sz="675" kern="0"/>
              <a:t>Title Text</a:t>
            </a:r>
          </a:p>
        </p:txBody>
      </p:sp>
      <p:sp>
        <p:nvSpPr>
          <p:cNvPr id="232" name="Shape 232"/>
          <p:cNvSpPr/>
          <p:nvPr/>
        </p:nvSpPr>
        <p:spPr>
          <a:xfrm>
            <a:off x="1432799" y="823065"/>
            <a:ext cx="6278404" cy="793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>
              <a:defRPr sz="1600">
                <a:latin typeface="Roboto Light"/>
                <a:ea typeface="Roboto Light"/>
                <a:cs typeface="Roboto Light"/>
                <a:sym typeface="Roboto Light"/>
              </a:defRPr>
            </a:lvl1pPr>
            <a:lvl2pPr>
              <a:defRPr sz="1600">
                <a:latin typeface="Roboto Light"/>
                <a:ea typeface="Roboto Light"/>
                <a:cs typeface="Roboto Light"/>
                <a:sym typeface="Roboto Light"/>
              </a:defRPr>
            </a:lvl2pPr>
            <a:lvl3pPr>
              <a:defRPr sz="1600">
                <a:latin typeface="Roboto Light"/>
                <a:ea typeface="Roboto Light"/>
                <a:cs typeface="Roboto Light"/>
                <a:sym typeface="Roboto Light"/>
              </a:defRPr>
            </a:lvl3pPr>
            <a:lvl4pPr>
              <a:defRPr sz="1600">
                <a:latin typeface="Roboto Light"/>
                <a:ea typeface="Roboto Light"/>
                <a:cs typeface="Roboto Light"/>
                <a:sym typeface="Roboto Light"/>
              </a:defRPr>
            </a:lvl4pPr>
            <a:lvl5pPr>
              <a:defRPr sz="1600">
                <a:latin typeface="Roboto Light"/>
                <a:ea typeface="Roboto Light"/>
                <a:cs typeface="Roboto Light"/>
                <a:sym typeface="Roboto Light"/>
              </a:defRPr>
            </a:lvl5pPr>
          </a:lstStyle>
          <a:p>
            <a:pPr algn="ctr" defTabSz="309563">
              <a:defRPr sz="1800"/>
            </a:pPr>
            <a:r>
              <a:rPr sz="675" kern="0">
                <a:solidFill>
                  <a:sysClr val="windowText" lastClr="000000"/>
                </a:solidFill>
              </a:rPr>
              <a:t>Body Level One</a:t>
            </a:r>
          </a:p>
          <a:p>
            <a:pPr marL="0" lvl="1" indent="85725" algn="ctr" defTabSz="309563">
              <a:defRPr sz="1800"/>
            </a:pPr>
            <a:r>
              <a:rPr sz="675" kern="0">
                <a:solidFill>
                  <a:sysClr val="windowText" lastClr="000000"/>
                </a:solidFill>
              </a:rPr>
              <a:t>Body Level Two</a:t>
            </a:r>
          </a:p>
          <a:p>
            <a:pPr marL="0" lvl="2" indent="171450" algn="ctr" defTabSz="309563">
              <a:defRPr sz="1800"/>
            </a:pPr>
            <a:r>
              <a:rPr sz="675" kern="0">
                <a:solidFill>
                  <a:sysClr val="windowText" lastClr="000000"/>
                </a:solidFill>
              </a:rPr>
              <a:t>Body Level Three</a:t>
            </a:r>
          </a:p>
          <a:p>
            <a:pPr marL="0" lvl="3" indent="257175" algn="ctr" defTabSz="309563">
              <a:defRPr sz="1800"/>
            </a:pPr>
            <a:r>
              <a:rPr sz="675" kern="0">
                <a:solidFill>
                  <a:sysClr val="windowText" lastClr="000000"/>
                </a:solidFill>
              </a:rPr>
              <a:t>Body Level Four</a:t>
            </a:r>
          </a:p>
          <a:p>
            <a:pPr marL="0" lvl="4" indent="342900" algn="ctr" defTabSz="309563">
              <a:defRPr sz="1800"/>
            </a:pPr>
            <a:r>
              <a:rPr sz="675" kern="0">
                <a:solidFill>
                  <a:sysClr val="windowText" lastClr="000000"/>
                </a:solidFill>
              </a:rPr>
              <a:t>Body Level Five</a:t>
            </a:r>
          </a:p>
        </p:txBody>
      </p:sp>
      <p:sp>
        <p:nvSpPr>
          <p:cNvPr id="233" name="Shape 233"/>
          <p:cNvSpPr/>
          <p:nvPr/>
        </p:nvSpPr>
        <p:spPr>
          <a:xfrm>
            <a:off x="8604997" y="6540500"/>
            <a:ext cx="207449" cy="203200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normAutofit/>
          </a:bodyPr>
          <a:lstStyle/>
          <a:p>
            <a:pPr algn="ctr" defTabSz="309563">
              <a:defRPr sz="180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endParaRPr sz="675" kern="0">
              <a:solidFill>
                <a:srgbClr val="FFFFFF"/>
              </a:solidFill>
              <a:latin typeface="Roboto Regular"/>
              <a:ea typeface="Roboto Regular"/>
              <a:cs typeface="Roboto Regular"/>
              <a:sym typeface="Roboto Regular"/>
            </a:endParaRPr>
          </a:p>
        </p:txBody>
      </p:sp>
      <p:grpSp>
        <p:nvGrpSpPr>
          <p:cNvPr id="236" name="Group 236">
            <a:hlinkClick r:id="" action="ppaction://hlinkshowjump?jump=previousslide"/>
          </p:cNvPr>
          <p:cNvGrpSpPr/>
          <p:nvPr/>
        </p:nvGrpSpPr>
        <p:grpSpPr>
          <a:xfrm>
            <a:off x="8488688" y="6575220"/>
            <a:ext cx="109845" cy="146460"/>
            <a:chOff x="0" y="0"/>
            <a:chExt cx="292918" cy="292918"/>
          </a:xfrm>
        </p:grpSpPr>
        <p:sp>
          <p:nvSpPr>
            <p:cNvPr id="234" name="Shape 234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235" name="Shape 235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239" name="Group 239">
            <a:hlinkClick r:id="" action="ppaction://hlinkshowjump?jump=nextslide"/>
          </p:cNvPr>
          <p:cNvGrpSpPr/>
          <p:nvPr/>
        </p:nvGrpSpPr>
        <p:grpSpPr>
          <a:xfrm flipH="1">
            <a:off x="8807776" y="6575220"/>
            <a:ext cx="109845" cy="146460"/>
            <a:chOff x="0" y="0"/>
            <a:chExt cx="292918" cy="292918"/>
          </a:xfrm>
        </p:grpSpPr>
        <p:sp>
          <p:nvSpPr>
            <p:cNvPr id="237" name="Shape 237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238" name="Shape 238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247" name="Group 247"/>
          <p:cNvGrpSpPr/>
          <p:nvPr/>
        </p:nvGrpSpPr>
        <p:grpSpPr>
          <a:xfrm>
            <a:off x="206257" y="6579295"/>
            <a:ext cx="652434" cy="198656"/>
            <a:chOff x="0" y="0"/>
            <a:chExt cx="1739821" cy="397311"/>
          </a:xfrm>
        </p:grpSpPr>
        <p:grpSp>
          <p:nvGrpSpPr>
            <p:cNvPr id="242" name="Group 242"/>
            <p:cNvGrpSpPr/>
            <p:nvPr/>
          </p:nvGrpSpPr>
          <p:grpSpPr>
            <a:xfrm>
              <a:off x="0" y="16976"/>
              <a:ext cx="378730" cy="275796"/>
              <a:chOff x="0" y="0"/>
              <a:chExt cx="378729" cy="275794"/>
            </a:xfrm>
          </p:grpSpPr>
          <p:sp>
            <p:nvSpPr>
              <p:cNvPr id="240" name="Shape 240"/>
              <p:cNvSpPr/>
              <p:nvPr/>
            </p:nvSpPr>
            <p:spPr>
              <a:xfrm>
                <a:off x="105200" y="0"/>
                <a:ext cx="273530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7316"/>
                    </a:moveTo>
                    <a:cubicBezTo>
                      <a:pt x="21600" y="19682"/>
                      <a:pt x="20404" y="21600"/>
                      <a:pt x="18928" y="21600"/>
                    </a:cubicBezTo>
                    <a:cubicBezTo>
                      <a:pt x="17453" y="21600"/>
                      <a:pt x="16257" y="19682"/>
                      <a:pt x="16257" y="17316"/>
                    </a:cubicBezTo>
                    <a:cubicBezTo>
                      <a:pt x="16257" y="12492"/>
                      <a:pt x="13809" y="8567"/>
                      <a:pt x="10800" y="8567"/>
                    </a:cubicBezTo>
                    <a:cubicBezTo>
                      <a:pt x="7791" y="8567"/>
                      <a:pt x="5343" y="12492"/>
                      <a:pt x="5343" y="17316"/>
                    </a:cubicBezTo>
                    <a:cubicBezTo>
                      <a:pt x="5343" y="19682"/>
                      <a:pt x="4147" y="21600"/>
                      <a:pt x="2672" y="21600"/>
                    </a:cubicBezTo>
                    <a:cubicBezTo>
                      <a:pt x="1197" y="21600"/>
                      <a:pt x="0" y="19682"/>
                      <a:pt x="0" y="17316"/>
                    </a:cubicBezTo>
                    <a:cubicBezTo>
                      <a:pt x="0" y="12691"/>
                      <a:pt x="1123" y="8343"/>
                      <a:pt x="3163" y="5072"/>
                    </a:cubicBezTo>
                    <a:cubicBezTo>
                      <a:pt x="5204" y="1801"/>
                      <a:pt x="7915" y="0"/>
                      <a:pt x="10800" y="0"/>
                    </a:cubicBezTo>
                    <a:cubicBezTo>
                      <a:pt x="13685" y="0"/>
                      <a:pt x="16397" y="1801"/>
                      <a:pt x="18437" y="5072"/>
                    </a:cubicBezTo>
                    <a:cubicBezTo>
                      <a:pt x="20477" y="8343"/>
                      <a:pt x="21600" y="12691"/>
                      <a:pt x="21600" y="17316"/>
                    </a:cubicBezTo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241" name="Shape 241"/>
              <p:cNvSpPr/>
              <p:nvPr/>
            </p:nvSpPr>
            <p:spPr>
              <a:xfrm>
                <a:off x="0" y="105200"/>
                <a:ext cx="273528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003" y="6600"/>
                    </a:moveTo>
                    <a:cubicBezTo>
                      <a:pt x="17003" y="3730"/>
                      <a:pt x="18459" y="1393"/>
                      <a:pt x="20250" y="1393"/>
                    </a:cubicBezTo>
                    <a:cubicBezTo>
                      <a:pt x="20499" y="1393"/>
                      <a:pt x="20740" y="1442"/>
                      <a:pt x="20972" y="1527"/>
                    </a:cubicBezTo>
                    <a:cubicBezTo>
                      <a:pt x="20482" y="594"/>
                      <a:pt x="19749" y="0"/>
                      <a:pt x="18928" y="0"/>
                    </a:cubicBezTo>
                    <a:cubicBezTo>
                      <a:pt x="17453" y="0"/>
                      <a:pt x="16257" y="1918"/>
                      <a:pt x="16257" y="4284"/>
                    </a:cubicBezTo>
                    <a:cubicBezTo>
                      <a:pt x="16257" y="6254"/>
                      <a:pt x="15844" y="8067"/>
                      <a:pt x="15156" y="9532"/>
                    </a:cubicBezTo>
                    <a:cubicBezTo>
                      <a:pt x="16156" y="9547"/>
                      <a:pt x="16966" y="10855"/>
                      <a:pt x="16966" y="12461"/>
                    </a:cubicBezTo>
                    <a:cubicBezTo>
                      <a:pt x="16966" y="14077"/>
                      <a:pt x="16146" y="15392"/>
                      <a:pt x="15138" y="15392"/>
                    </a:cubicBezTo>
                    <a:cubicBezTo>
                      <a:pt x="14130" y="15392"/>
                      <a:pt x="13310" y="14077"/>
                      <a:pt x="13310" y="12461"/>
                    </a:cubicBezTo>
                    <a:cubicBezTo>
                      <a:pt x="13310" y="12313"/>
                      <a:pt x="13319" y="12169"/>
                      <a:pt x="13333" y="12027"/>
                    </a:cubicBezTo>
                    <a:cubicBezTo>
                      <a:pt x="12575" y="12667"/>
                      <a:pt x="11714" y="13033"/>
                      <a:pt x="10800" y="13033"/>
                    </a:cubicBezTo>
                    <a:cubicBezTo>
                      <a:pt x="9907" y="13033"/>
                      <a:pt x="9065" y="12681"/>
                      <a:pt x="8321" y="12068"/>
                    </a:cubicBezTo>
                    <a:cubicBezTo>
                      <a:pt x="8331" y="12197"/>
                      <a:pt x="8339" y="12327"/>
                      <a:pt x="8339" y="12461"/>
                    </a:cubicBezTo>
                    <a:cubicBezTo>
                      <a:pt x="8339" y="14077"/>
                      <a:pt x="7519" y="15392"/>
                      <a:pt x="6511" y="15392"/>
                    </a:cubicBezTo>
                    <a:cubicBezTo>
                      <a:pt x="5503" y="15392"/>
                      <a:pt x="4683" y="14077"/>
                      <a:pt x="4683" y="12461"/>
                    </a:cubicBezTo>
                    <a:cubicBezTo>
                      <a:pt x="4683" y="10880"/>
                      <a:pt x="5468" y="9591"/>
                      <a:pt x="6446" y="9535"/>
                    </a:cubicBezTo>
                    <a:cubicBezTo>
                      <a:pt x="5757" y="8071"/>
                      <a:pt x="5343" y="6255"/>
                      <a:pt x="5343" y="4284"/>
                    </a:cubicBezTo>
                    <a:cubicBezTo>
                      <a:pt x="5343" y="1918"/>
                      <a:pt x="4147" y="0"/>
                      <a:pt x="2671" y="0"/>
                    </a:cubicBezTo>
                    <a:cubicBezTo>
                      <a:pt x="1843" y="0"/>
                      <a:pt x="1103" y="605"/>
                      <a:pt x="613" y="1554"/>
                    </a:cubicBezTo>
                    <a:cubicBezTo>
                      <a:pt x="865" y="1453"/>
                      <a:pt x="1127" y="1393"/>
                      <a:pt x="1399" y="1393"/>
                    </a:cubicBezTo>
                    <a:cubicBezTo>
                      <a:pt x="3190" y="1393"/>
                      <a:pt x="4646" y="3730"/>
                      <a:pt x="4646" y="6600"/>
                    </a:cubicBezTo>
                    <a:cubicBezTo>
                      <a:pt x="4646" y="9472"/>
                      <a:pt x="3190" y="11808"/>
                      <a:pt x="1399" y="11808"/>
                    </a:cubicBezTo>
                    <a:cubicBezTo>
                      <a:pt x="1284" y="11808"/>
                      <a:pt x="1171" y="11799"/>
                      <a:pt x="1060" y="11780"/>
                    </a:cubicBezTo>
                    <a:cubicBezTo>
                      <a:pt x="1581" y="13519"/>
                      <a:pt x="2287" y="15123"/>
                      <a:pt x="3163" y="16528"/>
                    </a:cubicBezTo>
                    <a:cubicBezTo>
                      <a:pt x="4357" y="18443"/>
                      <a:pt x="5783" y="19849"/>
                      <a:pt x="7337" y="20690"/>
                    </a:cubicBezTo>
                    <a:cubicBezTo>
                      <a:pt x="7583" y="17880"/>
                      <a:pt x="9088" y="15708"/>
                      <a:pt x="10908" y="15708"/>
                    </a:cubicBezTo>
                    <a:cubicBezTo>
                      <a:pt x="12703" y="15708"/>
                      <a:pt x="14192" y="17823"/>
                      <a:pt x="14467" y="20580"/>
                    </a:cubicBezTo>
                    <a:cubicBezTo>
                      <a:pt x="15943" y="19728"/>
                      <a:pt x="17295" y="18359"/>
                      <a:pt x="18437" y="16528"/>
                    </a:cubicBezTo>
                    <a:cubicBezTo>
                      <a:pt x="19312" y="15125"/>
                      <a:pt x="20017" y="13522"/>
                      <a:pt x="20539" y="11785"/>
                    </a:cubicBezTo>
                    <a:cubicBezTo>
                      <a:pt x="20444" y="11799"/>
                      <a:pt x="20348" y="11808"/>
                      <a:pt x="20250" y="11808"/>
                    </a:cubicBezTo>
                    <a:cubicBezTo>
                      <a:pt x="18459" y="11808"/>
                      <a:pt x="17003" y="9472"/>
                      <a:pt x="17003" y="6600"/>
                    </a:cubicBezTo>
                    <a:close/>
                    <a:moveTo>
                      <a:pt x="21563" y="3598"/>
                    </a:moveTo>
                    <a:cubicBezTo>
                      <a:pt x="21191" y="3178"/>
                      <a:pt x="20738" y="2930"/>
                      <a:pt x="20250" y="2930"/>
                    </a:cubicBezTo>
                    <a:cubicBezTo>
                      <a:pt x="18988" y="2930"/>
                      <a:pt x="17961" y="4577"/>
                      <a:pt x="17961" y="6600"/>
                    </a:cubicBezTo>
                    <a:cubicBezTo>
                      <a:pt x="17961" y="8625"/>
                      <a:pt x="18988" y="10271"/>
                      <a:pt x="20250" y="10271"/>
                    </a:cubicBezTo>
                    <a:cubicBezTo>
                      <a:pt x="20507" y="10271"/>
                      <a:pt x="20753" y="10200"/>
                      <a:pt x="20983" y="10075"/>
                    </a:cubicBezTo>
                    <a:cubicBezTo>
                      <a:pt x="21388" y="8239"/>
                      <a:pt x="21600" y="6288"/>
                      <a:pt x="21600" y="4284"/>
                    </a:cubicBezTo>
                    <a:cubicBezTo>
                      <a:pt x="21600" y="4049"/>
                      <a:pt x="21585" y="3822"/>
                      <a:pt x="21563" y="3598"/>
                    </a:cubicBezTo>
                    <a:close/>
                    <a:moveTo>
                      <a:pt x="3688" y="6600"/>
                    </a:moveTo>
                    <a:cubicBezTo>
                      <a:pt x="3688" y="4577"/>
                      <a:pt x="2661" y="2930"/>
                      <a:pt x="1399" y="2930"/>
                    </a:cubicBezTo>
                    <a:cubicBezTo>
                      <a:pt x="886" y="2930"/>
                      <a:pt x="413" y="3205"/>
                      <a:pt x="31" y="3664"/>
                    </a:cubicBezTo>
                    <a:cubicBezTo>
                      <a:pt x="13" y="3867"/>
                      <a:pt x="0" y="4073"/>
                      <a:pt x="0" y="4284"/>
                    </a:cubicBezTo>
                    <a:cubicBezTo>
                      <a:pt x="0" y="6276"/>
                      <a:pt x="210" y="8216"/>
                      <a:pt x="610" y="10042"/>
                    </a:cubicBezTo>
                    <a:cubicBezTo>
                      <a:pt x="856" y="10188"/>
                      <a:pt x="1121" y="10271"/>
                      <a:pt x="1399" y="10271"/>
                    </a:cubicBezTo>
                    <a:cubicBezTo>
                      <a:pt x="2661" y="10271"/>
                      <a:pt x="3688" y="8625"/>
                      <a:pt x="3688" y="6600"/>
                    </a:cubicBezTo>
                    <a:close/>
                    <a:moveTo>
                      <a:pt x="5642" y="12461"/>
                    </a:moveTo>
                    <a:cubicBezTo>
                      <a:pt x="5642" y="13229"/>
                      <a:pt x="6032" y="13855"/>
                      <a:pt x="6511" y="13855"/>
                    </a:cubicBezTo>
                    <a:cubicBezTo>
                      <a:pt x="6991" y="13855"/>
                      <a:pt x="7380" y="13229"/>
                      <a:pt x="7380" y="12461"/>
                    </a:cubicBezTo>
                    <a:cubicBezTo>
                      <a:pt x="7380" y="11693"/>
                      <a:pt x="6991" y="11067"/>
                      <a:pt x="6511" y="11067"/>
                    </a:cubicBezTo>
                    <a:cubicBezTo>
                      <a:pt x="6032" y="11067"/>
                      <a:pt x="5642" y="11693"/>
                      <a:pt x="5642" y="12461"/>
                    </a:cubicBezTo>
                    <a:close/>
                    <a:moveTo>
                      <a:pt x="15138" y="13855"/>
                    </a:moveTo>
                    <a:cubicBezTo>
                      <a:pt x="15617" y="13855"/>
                      <a:pt x="16007" y="13229"/>
                      <a:pt x="16007" y="12461"/>
                    </a:cubicBezTo>
                    <a:cubicBezTo>
                      <a:pt x="16007" y="11693"/>
                      <a:pt x="15617" y="11067"/>
                      <a:pt x="15138" y="11067"/>
                    </a:cubicBezTo>
                    <a:cubicBezTo>
                      <a:pt x="14659" y="11067"/>
                      <a:pt x="14269" y="11693"/>
                      <a:pt x="14269" y="12461"/>
                    </a:cubicBezTo>
                    <a:cubicBezTo>
                      <a:pt x="14269" y="13229"/>
                      <a:pt x="14659" y="13855"/>
                      <a:pt x="15138" y="13855"/>
                    </a:cubicBezTo>
                    <a:close/>
                    <a:moveTo>
                      <a:pt x="10908" y="17245"/>
                    </a:moveTo>
                    <a:cubicBezTo>
                      <a:pt x="9525" y="17245"/>
                      <a:pt x="8387" y="18952"/>
                      <a:pt x="8268" y="21121"/>
                    </a:cubicBezTo>
                    <a:cubicBezTo>
                      <a:pt x="9088" y="21435"/>
                      <a:pt x="9936" y="21600"/>
                      <a:pt x="10800" y="21600"/>
                    </a:cubicBezTo>
                    <a:cubicBezTo>
                      <a:pt x="11738" y="21600"/>
                      <a:pt x="12658" y="21406"/>
                      <a:pt x="13542" y="21036"/>
                    </a:cubicBezTo>
                    <a:cubicBezTo>
                      <a:pt x="13399" y="18908"/>
                      <a:pt x="12273" y="17245"/>
                      <a:pt x="10908" y="1724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246" name="Group 246"/>
            <p:cNvGrpSpPr/>
            <p:nvPr/>
          </p:nvGrpSpPr>
          <p:grpSpPr>
            <a:xfrm>
              <a:off x="451491" y="-1"/>
              <a:ext cx="1288331" cy="397313"/>
              <a:chOff x="0" y="0"/>
              <a:chExt cx="1288330" cy="397311"/>
            </a:xfrm>
          </p:grpSpPr>
          <p:sp>
            <p:nvSpPr>
              <p:cNvPr id="243" name="Shape 243"/>
              <p:cNvSpPr/>
              <p:nvPr/>
            </p:nvSpPr>
            <p:spPr>
              <a:xfrm>
                <a:off x="0" y="0"/>
                <a:ext cx="1288331" cy="267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09" y="0"/>
                    </a:moveTo>
                    <a:cubicBezTo>
                      <a:pt x="11534" y="0"/>
                      <a:pt x="11413" y="501"/>
                      <a:pt x="11413" y="1340"/>
                    </a:cubicBezTo>
                    <a:cubicBezTo>
                      <a:pt x="11413" y="2179"/>
                      <a:pt x="11534" y="2681"/>
                      <a:pt x="11709" y="2681"/>
                    </a:cubicBezTo>
                    <a:lnTo>
                      <a:pt x="12014" y="2681"/>
                    </a:lnTo>
                    <a:lnTo>
                      <a:pt x="12014" y="18319"/>
                    </a:lnTo>
                    <a:lnTo>
                      <a:pt x="11709" y="18319"/>
                    </a:lnTo>
                    <a:cubicBezTo>
                      <a:pt x="11534" y="18319"/>
                      <a:pt x="11413" y="18820"/>
                      <a:pt x="11413" y="19659"/>
                    </a:cubicBezTo>
                    <a:cubicBezTo>
                      <a:pt x="11413" y="20498"/>
                      <a:pt x="11534" y="21000"/>
                      <a:pt x="11709" y="21000"/>
                    </a:cubicBezTo>
                    <a:lnTo>
                      <a:pt x="12960" y="21000"/>
                    </a:lnTo>
                    <a:cubicBezTo>
                      <a:pt x="13134" y="21000"/>
                      <a:pt x="13256" y="20498"/>
                      <a:pt x="13256" y="19659"/>
                    </a:cubicBezTo>
                    <a:cubicBezTo>
                      <a:pt x="13256" y="18820"/>
                      <a:pt x="13134" y="18319"/>
                      <a:pt x="12960" y="18319"/>
                    </a:cubicBezTo>
                    <a:lnTo>
                      <a:pt x="12571" y="18319"/>
                    </a:lnTo>
                    <a:lnTo>
                      <a:pt x="12571" y="2681"/>
                    </a:lnTo>
                    <a:lnTo>
                      <a:pt x="13613" y="2681"/>
                    </a:lnTo>
                    <a:cubicBezTo>
                      <a:pt x="13871" y="2681"/>
                      <a:pt x="14055" y="3073"/>
                      <a:pt x="14179" y="3686"/>
                    </a:cubicBezTo>
                    <a:cubicBezTo>
                      <a:pt x="14303" y="4297"/>
                      <a:pt x="14368" y="5355"/>
                      <a:pt x="14368" y="6730"/>
                    </a:cubicBezTo>
                    <a:cubicBezTo>
                      <a:pt x="14368" y="8105"/>
                      <a:pt x="14303" y="9163"/>
                      <a:pt x="14179" y="9774"/>
                    </a:cubicBezTo>
                    <a:cubicBezTo>
                      <a:pt x="14055" y="10387"/>
                      <a:pt x="13871" y="10723"/>
                      <a:pt x="13613" y="10723"/>
                    </a:cubicBezTo>
                    <a:lnTo>
                      <a:pt x="13123" y="10723"/>
                    </a:lnTo>
                    <a:cubicBezTo>
                      <a:pt x="12948" y="10723"/>
                      <a:pt x="12826" y="11225"/>
                      <a:pt x="12826" y="12064"/>
                    </a:cubicBezTo>
                    <a:cubicBezTo>
                      <a:pt x="12826" y="12903"/>
                      <a:pt x="12948" y="13404"/>
                      <a:pt x="13123" y="13404"/>
                    </a:cubicBezTo>
                    <a:lnTo>
                      <a:pt x="13613" y="13404"/>
                    </a:lnTo>
                    <a:cubicBezTo>
                      <a:pt x="14043" y="13404"/>
                      <a:pt x="14378" y="12863"/>
                      <a:pt x="14612" y="11673"/>
                    </a:cubicBezTo>
                    <a:cubicBezTo>
                      <a:pt x="14842" y="10498"/>
                      <a:pt x="14960" y="8860"/>
                      <a:pt x="14960" y="6744"/>
                    </a:cubicBezTo>
                    <a:cubicBezTo>
                      <a:pt x="14960" y="4628"/>
                      <a:pt x="14842" y="2962"/>
                      <a:pt x="14612" y="1787"/>
                    </a:cubicBezTo>
                    <a:cubicBezTo>
                      <a:pt x="14378" y="597"/>
                      <a:pt x="14043" y="0"/>
                      <a:pt x="13613" y="0"/>
                    </a:cubicBezTo>
                    <a:lnTo>
                      <a:pt x="11709" y="0"/>
                    </a:lnTo>
                    <a:close/>
                    <a:moveTo>
                      <a:pt x="84" y="2052"/>
                    </a:moveTo>
                    <a:cubicBezTo>
                      <a:pt x="27" y="2052"/>
                      <a:pt x="0" y="2199"/>
                      <a:pt x="0" y="2471"/>
                    </a:cubicBezTo>
                    <a:cubicBezTo>
                      <a:pt x="0" y="2746"/>
                      <a:pt x="27" y="2876"/>
                      <a:pt x="84" y="2876"/>
                    </a:cubicBezTo>
                    <a:lnTo>
                      <a:pt x="482" y="2876"/>
                    </a:lnTo>
                    <a:cubicBezTo>
                      <a:pt x="539" y="2876"/>
                      <a:pt x="569" y="3009"/>
                      <a:pt x="569" y="3281"/>
                    </a:cubicBezTo>
                    <a:lnTo>
                      <a:pt x="569" y="19952"/>
                    </a:lnTo>
                    <a:cubicBezTo>
                      <a:pt x="569" y="20226"/>
                      <a:pt x="539" y="20357"/>
                      <a:pt x="482" y="20357"/>
                    </a:cubicBezTo>
                    <a:lnTo>
                      <a:pt x="84" y="20357"/>
                    </a:lnTo>
                    <a:cubicBezTo>
                      <a:pt x="27" y="20357"/>
                      <a:pt x="0" y="20490"/>
                      <a:pt x="0" y="20762"/>
                    </a:cubicBezTo>
                    <a:cubicBezTo>
                      <a:pt x="0" y="21036"/>
                      <a:pt x="27" y="21181"/>
                      <a:pt x="84" y="21181"/>
                    </a:cubicBezTo>
                    <a:lnTo>
                      <a:pt x="1335" y="21181"/>
                    </a:lnTo>
                    <a:cubicBezTo>
                      <a:pt x="1393" y="21181"/>
                      <a:pt x="1420" y="21036"/>
                      <a:pt x="1420" y="20762"/>
                    </a:cubicBezTo>
                    <a:cubicBezTo>
                      <a:pt x="1420" y="20490"/>
                      <a:pt x="1393" y="20357"/>
                      <a:pt x="1335" y="20357"/>
                    </a:cubicBezTo>
                    <a:lnTo>
                      <a:pt x="825" y="20357"/>
                    </a:lnTo>
                    <a:cubicBezTo>
                      <a:pt x="768" y="20357"/>
                      <a:pt x="737" y="20226"/>
                      <a:pt x="737" y="19952"/>
                    </a:cubicBezTo>
                    <a:lnTo>
                      <a:pt x="737" y="3965"/>
                    </a:lnTo>
                    <a:cubicBezTo>
                      <a:pt x="737" y="3820"/>
                      <a:pt x="744" y="3750"/>
                      <a:pt x="755" y="3742"/>
                    </a:cubicBezTo>
                    <a:cubicBezTo>
                      <a:pt x="766" y="3733"/>
                      <a:pt x="776" y="3753"/>
                      <a:pt x="784" y="3826"/>
                    </a:cubicBezTo>
                    <a:lnTo>
                      <a:pt x="2375" y="20762"/>
                    </a:lnTo>
                    <a:cubicBezTo>
                      <a:pt x="2401" y="21036"/>
                      <a:pt x="2443" y="21181"/>
                      <a:pt x="2500" y="21181"/>
                    </a:cubicBezTo>
                    <a:cubicBezTo>
                      <a:pt x="2557" y="21181"/>
                      <a:pt x="2598" y="21036"/>
                      <a:pt x="2625" y="20762"/>
                    </a:cubicBezTo>
                    <a:lnTo>
                      <a:pt x="4215" y="3826"/>
                    </a:lnTo>
                    <a:cubicBezTo>
                      <a:pt x="4223" y="3753"/>
                      <a:pt x="4233" y="3733"/>
                      <a:pt x="4245" y="3742"/>
                    </a:cubicBezTo>
                    <a:cubicBezTo>
                      <a:pt x="4256" y="3750"/>
                      <a:pt x="4259" y="3820"/>
                      <a:pt x="4259" y="3965"/>
                    </a:cubicBezTo>
                    <a:lnTo>
                      <a:pt x="4259" y="19952"/>
                    </a:lnTo>
                    <a:cubicBezTo>
                      <a:pt x="4259" y="20226"/>
                      <a:pt x="4231" y="20357"/>
                      <a:pt x="4175" y="20357"/>
                    </a:cubicBezTo>
                    <a:lnTo>
                      <a:pt x="3664" y="20357"/>
                    </a:lnTo>
                    <a:cubicBezTo>
                      <a:pt x="3607" y="20357"/>
                      <a:pt x="3580" y="20490"/>
                      <a:pt x="3580" y="20762"/>
                    </a:cubicBezTo>
                    <a:cubicBezTo>
                      <a:pt x="3580" y="21036"/>
                      <a:pt x="3607" y="21181"/>
                      <a:pt x="3664" y="21181"/>
                    </a:cubicBezTo>
                    <a:lnTo>
                      <a:pt x="4912" y="21181"/>
                    </a:lnTo>
                    <a:cubicBezTo>
                      <a:pt x="4969" y="21181"/>
                      <a:pt x="4999" y="21036"/>
                      <a:pt x="4999" y="20762"/>
                    </a:cubicBezTo>
                    <a:cubicBezTo>
                      <a:pt x="4999" y="20490"/>
                      <a:pt x="4969" y="20357"/>
                      <a:pt x="4912" y="20357"/>
                    </a:cubicBezTo>
                    <a:lnTo>
                      <a:pt x="4517" y="20357"/>
                    </a:lnTo>
                    <a:cubicBezTo>
                      <a:pt x="4460" y="20357"/>
                      <a:pt x="4430" y="20226"/>
                      <a:pt x="4430" y="19952"/>
                    </a:cubicBezTo>
                    <a:lnTo>
                      <a:pt x="4430" y="3281"/>
                    </a:lnTo>
                    <a:cubicBezTo>
                      <a:pt x="4430" y="3009"/>
                      <a:pt x="4460" y="2876"/>
                      <a:pt x="4517" y="2876"/>
                    </a:cubicBezTo>
                    <a:lnTo>
                      <a:pt x="4912" y="2876"/>
                    </a:lnTo>
                    <a:cubicBezTo>
                      <a:pt x="4969" y="2876"/>
                      <a:pt x="4999" y="2746"/>
                      <a:pt x="4999" y="2471"/>
                    </a:cubicBezTo>
                    <a:cubicBezTo>
                      <a:pt x="4999" y="2199"/>
                      <a:pt x="4969" y="2052"/>
                      <a:pt x="4912" y="2052"/>
                    </a:cubicBezTo>
                    <a:lnTo>
                      <a:pt x="4288" y="2052"/>
                    </a:lnTo>
                    <a:cubicBezTo>
                      <a:pt x="4246" y="2052"/>
                      <a:pt x="4216" y="2090"/>
                      <a:pt x="4195" y="2164"/>
                    </a:cubicBezTo>
                    <a:cubicBezTo>
                      <a:pt x="4174" y="2235"/>
                      <a:pt x="4157" y="2344"/>
                      <a:pt x="4146" y="2471"/>
                    </a:cubicBezTo>
                    <a:lnTo>
                      <a:pt x="2555" y="19408"/>
                    </a:lnTo>
                    <a:cubicBezTo>
                      <a:pt x="2517" y="19790"/>
                      <a:pt x="2479" y="19790"/>
                      <a:pt x="2442" y="19408"/>
                    </a:cubicBezTo>
                    <a:lnTo>
                      <a:pt x="851" y="2471"/>
                    </a:lnTo>
                    <a:cubicBezTo>
                      <a:pt x="839" y="2344"/>
                      <a:pt x="825" y="2235"/>
                      <a:pt x="804" y="2164"/>
                    </a:cubicBezTo>
                    <a:cubicBezTo>
                      <a:pt x="783" y="2090"/>
                      <a:pt x="753" y="2052"/>
                      <a:pt x="711" y="2052"/>
                    </a:cubicBezTo>
                    <a:lnTo>
                      <a:pt x="84" y="2052"/>
                    </a:lnTo>
                    <a:close/>
                    <a:moveTo>
                      <a:pt x="17277" y="5222"/>
                    </a:moveTo>
                    <a:cubicBezTo>
                      <a:pt x="17138" y="5222"/>
                      <a:pt x="17008" y="5330"/>
                      <a:pt x="16885" y="5557"/>
                    </a:cubicBezTo>
                    <a:cubicBezTo>
                      <a:pt x="16772" y="5765"/>
                      <a:pt x="16666" y="6030"/>
                      <a:pt x="16575" y="6325"/>
                    </a:cubicBezTo>
                    <a:cubicBezTo>
                      <a:pt x="16535" y="6450"/>
                      <a:pt x="16500" y="6511"/>
                      <a:pt x="16464" y="6646"/>
                    </a:cubicBezTo>
                    <a:cubicBezTo>
                      <a:pt x="16446" y="5920"/>
                      <a:pt x="16331" y="5362"/>
                      <a:pt x="16171" y="5362"/>
                    </a:cubicBezTo>
                    <a:lnTo>
                      <a:pt x="15602" y="5362"/>
                    </a:lnTo>
                    <a:cubicBezTo>
                      <a:pt x="15427" y="5362"/>
                      <a:pt x="15306" y="6087"/>
                      <a:pt x="15306" y="6925"/>
                    </a:cubicBezTo>
                    <a:cubicBezTo>
                      <a:pt x="15306" y="7764"/>
                      <a:pt x="15427" y="8489"/>
                      <a:pt x="15602" y="8489"/>
                    </a:cubicBezTo>
                    <a:lnTo>
                      <a:pt x="15915" y="8489"/>
                    </a:lnTo>
                    <a:lnTo>
                      <a:pt x="15915" y="18319"/>
                    </a:lnTo>
                    <a:lnTo>
                      <a:pt x="15602" y="18319"/>
                    </a:lnTo>
                    <a:cubicBezTo>
                      <a:pt x="15427" y="18319"/>
                      <a:pt x="15306" y="18820"/>
                      <a:pt x="15306" y="19659"/>
                    </a:cubicBezTo>
                    <a:cubicBezTo>
                      <a:pt x="15306" y="20498"/>
                      <a:pt x="15427" y="21000"/>
                      <a:pt x="15602" y="21000"/>
                    </a:cubicBezTo>
                    <a:lnTo>
                      <a:pt x="16795" y="21000"/>
                    </a:lnTo>
                    <a:cubicBezTo>
                      <a:pt x="16970" y="21000"/>
                      <a:pt x="17091" y="20498"/>
                      <a:pt x="17091" y="19659"/>
                    </a:cubicBezTo>
                    <a:cubicBezTo>
                      <a:pt x="17091" y="18820"/>
                      <a:pt x="16970" y="18319"/>
                      <a:pt x="16795" y="18319"/>
                    </a:cubicBezTo>
                    <a:lnTo>
                      <a:pt x="16473" y="18319"/>
                    </a:lnTo>
                    <a:lnTo>
                      <a:pt x="16473" y="11030"/>
                    </a:lnTo>
                    <a:cubicBezTo>
                      <a:pt x="16566" y="10507"/>
                      <a:pt x="16612" y="10028"/>
                      <a:pt x="16694" y="9592"/>
                    </a:cubicBezTo>
                    <a:cubicBezTo>
                      <a:pt x="16767" y="9192"/>
                      <a:pt x="16859" y="8819"/>
                      <a:pt x="16966" y="8489"/>
                    </a:cubicBezTo>
                    <a:cubicBezTo>
                      <a:pt x="17058" y="8210"/>
                      <a:pt x="17161" y="8070"/>
                      <a:pt x="17280" y="8070"/>
                    </a:cubicBezTo>
                    <a:cubicBezTo>
                      <a:pt x="17441" y="8070"/>
                      <a:pt x="17555" y="8252"/>
                      <a:pt x="17634" y="8615"/>
                    </a:cubicBezTo>
                    <a:cubicBezTo>
                      <a:pt x="17712" y="8970"/>
                      <a:pt x="17747" y="9386"/>
                      <a:pt x="17747" y="9927"/>
                    </a:cubicBezTo>
                    <a:cubicBezTo>
                      <a:pt x="17747" y="10766"/>
                      <a:pt x="17869" y="11352"/>
                      <a:pt x="18044" y="11352"/>
                    </a:cubicBezTo>
                    <a:cubicBezTo>
                      <a:pt x="18218" y="11352"/>
                      <a:pt x="18343" y="10766"/>
                      <a:pt x="18343" y="9927"/>
                    </a:cubicBezTo>
                    <a:cubicBezTo>
                      <a:pt x="18343" y="9289"/>
                      <a:pt x="18318" y="8677"/>
                      <a:pt x="18270" y="8112"/>
                    </a:cubicBezTo>
                    <a:cubicBezTo>
                      <a:pt x="18221" y="7535"/>
                      <a:pt x="18148" y="7015"/>
                      <a:pt x="18052" y="6576"/>
                    </a:cubicBezTo>
                    <a:cubicBezTo>
                      <a:pt x="17958" y="6147"/>
                      <a:pt x="17845" y="5808"/>
                      <a:pt x="17715" y="5571"/>
                    </a:cubicBezTo>
                    <a:cubicBezTo>
                      <a:pt x="17587" y="5335"/>
                      <a:pt x="17438" y="5222"/>
                      <a:pt x="17277" y="5222"/>
                    </a:cubicBezTo>
                    <a:close/>
                    <a:moveTo>
                      <a:pt x="19997" y="5362"/>
                    </a:moveTo>
                    <a:cubicBezTo>
                      <a:pt x="19767" y="5362"/>
                      <a:pt x="19548" y="5565"/>
                      <a:pt x="19350" y="5962"/>
                    </a:cubicBezTo>
                    <a:cubicBezTo>
                      <a:pt x="19151" y="6362"/>
                      <a:pt x="18980" y="6931"/>
                      <a:pt x="18839" y="7651"/>
                    </a:cubicBezTo>
                    <a:cubicBezTo>
                      <a:pt x="18699" y="8366"/>
                      <a:pt x="18589" y="9238"/>
                      <a:pt x="18511" y="10235"/>
                    </a:cubicBezTo>
                    <a:cubicBezTo>
                      <a:pt x="18434" y="11218"/>
                      <a:pt x="18395" y="12313"/>
                      <a:pt x="18395" y="13488"/>
                    </a:cubicBezTo>
                    <a:cubicBezTo>
                      <a:pt x="18395" y="14662"/>
                      <a:pt x="18434" y="15744"/>
                      <a:pt x="18511" y="16727"/>
                    </a:cubicBezTo>
                    <a:cubicBezTo>
                      <a:pt x="18589" y="17724"/>
                      <a:pt x="18699" y="18597"/>
                      <a:pt x="18839" y="19310"/>
                    </a:cubicBezTo>
                    <a:cubicBezTo>
                      <a:pt x="18980" y="20031"/>
                      <a:pt x="19150" y="20599"/>
                      <a:pt x="19350" y="21000"/>
                    </a:cubicBezTo>
                    <a:cubicBezTo>
                      <a:pt x="19547" y="21396"/>
                      <a:pt x="19765" y="21600"/>
                      <a:pt x="19997" y="21600"/>
                    </a:cubicBezTo>
                    <a:cubicBezTo>
                      <a:pt x="20229" y="21600"/>
                      <a:pt x="20448" y="21396"/>
                      <a:pt x="20645" y="21000"/>
                    </a:cubicBezTo>
                    <a:cubicBezTo>
                      <a:pt x="20845" y="20599"/>
                      <a:pt x="21016" y="20029"/>
                      <a:pt x="21156" y="19310"/>
                    </a:cubicBezTo>
                    <a:cubicBezTo>
                      <a:pt x="21296" y="18595"/>
                      <a:pt x="21406" y="17723"/>
                      <a:pt x="21484" y="16727"/>
                    </a:cubicBezTo>
                    <a:cubicBezTo>
                      <a:pt x="21561" y="15742"/>
                      <a:pt x="21600" y="14661"/>
                      <a:pt x="21600" y="13488"/>
                    </a:cubicBezTo>
                    <a:cubicBezTo>
                      <a:pt x="21600" y="12314"/>
                      <a:pt x="21561" y="11220"/>
                      <a:pt x="21484" y="10235"/>
                    </a:cubicBezTo>
                    <a:cubicBezTo>
                      <a:pt x="21406" y="9238"/>
                      <a:pt x="21296" y="8367"/>
                      <a:pt x="21156" y="7651"/>
                    </a:cubicBezTo>
                    <a:cubicBezTo>
                      <a:pt x="21015" y="6931"/>
                      <a:pt x="20844" y="6363"/>
                      <a:pt x="20645" y="5962"/>
                    </a:cubicBezTo>
                    <a:cubicBezTo>
                      <a:pt x="20447" y="5565"/>
                      <a:pt x="20228" y="5362"/>
                      <a:pt x="19997" y="5362"/>
                    </a:cubicBezTo>
                    <a:close/>
                    <a:moveTo>
                      <a:pt x="6312" y="7247"/>
                    </a:moveTo>
                    <a:cubicBezTo>
                      <a:pt x="6187" y="7247"/>
                      <a:pt x="6067" y="7329"/>
                      <a:pt x="5957" y="7484"/>
                    </a:cubicBezTo>
                    <a:cubicBezTo>
                      <a:pt x="5847" y="7638"/>
                      <a:pt x="5751" y="7829"/>
                      <a:pt x="5664" y="8056"/>
                    </a:cubicBezTo>
                    <a:cubicBezTo>
                      <a:pt x="5577" y="8285"/>
                      <a:pt x="5498" y="8541"/>
                      <a:pt x="5432" y="8824"/>
                    </a:cubicBezTo>
                    <a:cubicBezTo>
                      <a:pt x="5365" y="9106"/>
                      <a:pt x="5314" y="9365"/>
                      <a:pt x="5272" y="9620"/>
                    </a:cubicBezTo>
                    <a:cubicBezTo>
                      <a:pt x="5238" y="9838"/>
                      <a:pt x="5244" y="10029"/>
                      <a:pt x="5290" y="10193"/>
                    </a:cubicBezTo>
                    <a:cubicBezTo>
                      <a:pt x="5335" y="10356"/>
                      <a:pt x="5375" y="10327"/>
                      <a:pt x="5409" y="10109"/>
                    </a:cubicBezTo>
                    <a:cubicBezTo>
                      <a:pt x="5443" y="9891"/>
                      <a:pt x="5487" y="9663"/>
                      <a:pt x="5542" y="9425"/>
                    </a:cubicBezTo>
                    <a:cubicBezTo>
                      <a:pt x="5597" y="9190"/>
                      <a:pt x="5660" y="8983"/>
                      <a:pt x="5734" y="8782"/>
                    </a:cubicBezTo>
                    <a:cubicBezTo>
                      <a:pt x="5808" y="8583"/>
                      <a:pt x="5892" y="8404"/>
                      <a:pt x="5986" y="8266"/>
                    </a:cubicBezTo>
                    <a:cubicBezTo>
                      <a:pt x="6081" y="8129"/>
                      <a:pt x="6190" y="8070"/>
                      <a:pt x="6312" y="8070"/>
                    </a:cubicBezTo>
                    <a:cubicBezTo>
                      <a:pt x="6448" y="8070"/>
                      <a:pt x="6570" y="8159"/>
                      <a:pt x="6680" y="8350"/>
                    </a:cubicBezTo>
                    <a:cubicBezTo>
                      <a:pt x="6790" y="8540"/>
                      <a:pt x="6883" y="8807"/>
                      <a:pt x="6959" y="9145"/>
                    </a:cubicBezTo>
                    <a:cubicBezTo>
                      <a:pt x="7035" y="9481"/>
                      <a:pt x="7091" y="9871"/>
                      <a:pt x="7133" y="10318"/>
                    </a:cubicBezTo>
                    <a:cubicBezTo>
                      <a:pt x="7175" y="10766"/>
                      <a:pt x="7197" y="11247"/>
                      <a:pt x="7197" y="11756"/>
                    </a:cubicBezTo>
                    <a:lnTo>
                      <a:pt x="7197" y="16950"/>
                    </a:lnTo>
                    <a:cubicBezTo>
                      <a:pt x="7118" y="17642"/>
                      <a:pt x="7021" y="18263"/>
                      <a:pt x="6907" y="18807"/>
                    </a:cubicBezTo>
                    <a:cubicBezTo>
                      <a:pt x="6808" y="19282"/>
                      <a:pt x="6690" y="19705"/>
                      <a:pt x="6550" y="20078"/>
                    </a:cubicBezTo>
                    <a:cubicBezTo>
                      <a:pt x="6410" y="20451"/>
                      <a:pt x="6248" y="20637"/>
                      <a:pt x="6062" y="20637"/>
                    </a:cubicBezTo>
                    <a:cubicBezTo>
                      <a:pt x="5778" y="20637"/>
                      <a:pt x="5565" y="20296"/>
                      <a:pt x="5423" y="19631"/>
                    </a:cubicBezTo>
                    <a:cubicBezTo>
                      <a:pt x="5281" y="18966"/>
                      <a:pt x="5208" y="18115"/>
                      <a:pt x="5208" y="17076"/>
                    </a:cubicBezTo>
                    <a:cubicBezTo>
                      <a:pt x="5208" y="16567"/>
                      <a:pt x="5227" y="16102"/>
                      <a:pt x="5264" y="15666"/>
                    </a:cubicBezTo>
                    <a:cubicBezTo>
                      <a:pt x="5299" y="15230"/>
                      <a:pt x="5355" y="14844"/>
                      <a:pt x="5435" y="14535"/>
                    </a:cubicBezTo>
                    <a:cubicBezTo>
                      <a:pt x="5514" y="14224"/>
                      <a:pt x="5615" y="13990"/>
                      <a:pt x="5737" y="13809"/>
                    </a:cubicBezTo>
                    <a:cubicBezTo>
                      <a:pt x="5858" y="13628"/>
                      <a:pt x="6005" y="13530"/>
                      <a:pt x="6175" y="13530"/>
                    </a:cubicBezTo>
                    <a:lnTo>
                      <a:pt x="6770" y="13530"/>
                    </a:lnTo>
                    <a:cubicBezTo>
                      <a:pt x="6827" y="13530"/>
                      <a:pt x="6857" y="13398"/>
                      <a:pt x="6857" y="13125"/>
                    </a:cubicBezTo>
                    <a:cubicBezTo>
                      <a:pt x="6857" y="12852"/>
                      <a:pt x="6827" y="12706"/>
                      <a:pt x="6770" y="12706"/>
                    </a:cubicBezTo>
                    <a:lnTo>
                      <a:pt x="6175" y="12706"/>
                    </a:lnTo>
                    <a:cubicBezTo>
                      <a:pt x="5990" y="12706"/>
                      <a:pt x="5825" y="12828"/>
                      <a:pt x="5685" y="13055"/>
                    </a:cubicBezTo>
                    <a:cubicBezTo>
                      <a:pt x="5544" y="13284"/>
                      <a:pt x="5427" y="13585"/>
                      <a:pt x="5330" y="13976"/>
                    </a:cubicBezTo>
                    <a:cubicBezTo>
                      <a:pt x="5234" y="14369"/>
                      <a:pt x="5162" y="14831"/>
                      <a:pt x="5113" y="15359"/>
                    </a:cubicBezTo>
                    <a:cubicBezTo>
                      <a:pt x="5063" y="15886"/>
                      <a:pt x="5037" y="16457"/>
                      <a:pt x="5037" y="17076"/>
                    </a:cubicBezTo>
                    <a:cubicBezTo>
                      <a:pt x="5037" y="17696"/>
                      <a:pt x="5059" y="18280"/>
                      <a:pt x="5101" y="18807"/>
                    </a:cubicBezTo>
                    <a:cubicBezTo>
                      <a:pt x="5143" y="19336"/>
                      <a:pt x="5204" y="19784"/>
                      <a:pt x="5290" y="20176"/>
                    </a:cubicBezTo>
                    <a:cubicBezTo>
                      <a:pt x="5375" y="20567"/>
                      <a:pt x="5483" y="20882"/>
                      <a:pt x="5612" y="21111"/>
                    </a:cubicBezTo>
                    <a:cubicBezTo>
                      <a:pt x="5741" y="21339"/>
                      <a:pt x="5892" y="21446"/>
                      <a:pt x="6062" y="21446"/>
                    </a:cubicBezTo>
                    <a:cubicBezTo>
                      <a:pt x="6198" y="21446"/>
                      <a:pt x="6322" y="21363"/>
                      <a:pt x="6434" y="21181"/>
                    </a:cubicBezTo>
                    <a:cubicBezTo>
                      <a:pt x="6545" y="21000"/>
                      <a:pt x="6646" y="20781"/>
                      <a:pt x="6735" y="20525"/>
                    </a:cubicBezTo>
                    <a:cubicBezTo>
                      <a:pt x="6824" y="20271"/>
                      <a:pt x="6899" y="19997"/>
                      <a:pt x="6962" y="19715"/>
                    </a:cubicBezTo>
                    <a:cubicBezTo>
                      <a:pt x="7024" y="19434"/>
                      <a:pt x="7073" y="19181"/>
                      <a:pt x="7107" y="18961"/>
                    </a:cubicBezTo>
                    <a:cubicBezTo>
                      <a:pt x="7122" y="18871"/>
                      <a:pt x="7134" y="18831"/>
                      <a:pt x="7145" y="18821"/>
                    </a:cubicBezTo>
                    <a:cubicBezTo>
                      <a:pt x="7156" y="18812"/>
                      <a:pt x="7166" y="18826"/>
                      <a:pt x="7174" y="18863"/>
                    </a:cubicBezTo>
                    <a:cubicBezTo>
                      <a:pt x="7181" y="18900"/>
                      <a:pt x="7187" y="18944"/>
                      <a:pt x="7191" y="19017"/>
                    </a:cubicBezTo>
                    <a:cubicBezTo>
                      <a:pt x="7195" y="19089"/>
                      <a:pt x="7197" y="19166"/>
                      <a:pt x="7197" y="19240"/>
                    </a:cubicBezTo>
                    <a:lnTo>
                      <a:pt x="7197" y="20762"/>
                    </a:lnTo>
                    <a:cubicBezTo>
                      <a:pt x="7197" y="21036"/>
                      <a:pt x="7224" y="21181"/>
                      <a:pt x="7281" y="21181"/>
                    </a:cubicBezTo>
                    <a:lnTo>
                      <a:pt x="7850" y="21181"/>
                    </a:lnTo>
                    <a:cubicBezTo>
                      <a:pt x="7907" y="21181"/>
                      <a:pt x="7935" y="21036"/>
                      <a:pt x="7935" y="20762"/>
                    </a:cubicBezTo>
                    <a:cubicBezTo>
                      <a:pt x="7935" y="20490"/>
                      <a:pt x="7907" y="20357"/>
                      <a:pt x="7850" y="20357"/>
                    </a:cubicBezTo>
                    <a:lnTo>
                      <a:pt x="7453" y="20357"/>
                    </a:lnTo>
                    <a:cubicBezTo>
                      <a:pt x="7396" y="20357"/>
                      <a:pt x="7368" y="20226"/>
                      <a:pt x="7368" y="19952"/>
                    </a:cubicBezTo>
                    <a:lnTo>
                      <a:pt x="7368" y="11756"/>
                    </a:lnTo>
                    <a:cubicBezTo>
                      <a:pt x="7368" y="11136"/>
                      <a:pt x="7342" y="10558"/>
                      <a:pt x="7293" y="10011"/>
                    </a:cubicBezTo>
                    <a:cubicBezTo>
                      <a:pt x="7244" y="9465"/>
                      <a:pt x="7175" y="8983"/>
                      <a:pt x="7084" y="8573"/>
                    </a:cubicBezTo>
                    <a:cubicBezTo>
                      <a:pt x="6993" y="8163"/>
                      <a:pt x="6881" y="7833"/>
                      <a:pt x="6750" y="7596"/>
                    </a:cubicBezTo>
                    <a:cubicBezTo>
                      <a:pt x="6619" y="7359"/>
                      <a:pt x="6475" y="7247"/>
                      <a:pt x="6312" y="7247"/>
                    </a:cubicBezTo>
                    <a:close/>
                    <a:moveTo>
                      <a:pt x="20055" y="8042"/>
                    </a:moveTo>
                    <a:cubicBezTo>
                      <a:pt x="20212" y="8042"/>
                      <a:pt x="20353" y="8172"/>
                      <a:pt x="20476" y="8419"/>
                    </a:cubicBezTo>
                    <a:cubicBezTo>
                      <a:pt x="20599" y="8666"/>
                      <a:pt x="20701" y="8997"/>
                      <a:pt x="20787" y="9439"/>
                    </a:cubicBezTo>
                    <a:cubicBezTo>
                      <a:pt x="20873" y="9884"/>
                      <a:pt x="20942" y="10433"/>
                      <a:pt x="20990" y="11072"/>
                    </a:cubicBezTo>
                    <a:cubicBezTo>
                      <a:pt x="21040" y="11734"/>
                      <a:pt x="21066" y="12484"/>
                      <a:pt x="21066" y="13306"/>
                    </a:cubicBezTo>
                    <a:cubicBezTo>
                      <a:pt x="21066" y="14146"/>
                      <a:pt x="21040" y="14909"/>
                      <a:pt x="20990" y="15568"/>
                    </a:cubicBezTo>
                    <a:cubicBezTo>
                      <a:pt x="20942" y="16209"/>
                      <a:pt x="20873" y="16758"/>
                      <a:pt x="20787" y="17202"/>
                    </a:cubicBezTo>
                    <a:cubicBezTo>
                      <a:pt x="20702" y="17638"/>
                      <a:pt x="20599" y="17989"/>
                      <a:pt x="20479" y="18221"/>
                    </a:cubicBezTo>
                    <a:cubicBezTo>
                      <a:pt x="20356" y="18462"/>
                      <a:pt x="20213" y="18584"/>
                      <a:pt x="20055" y="18584"/>
                    </a:cubicBezTo>
                    <a:cubicBezTo>
                      <a:pt x="19898" y="18584"/>
                      <a:pt x="19755" y="18462"/>
                      <a:pt x="19632" y="18221"/>
                    </a:cubicBezTo>
                    <a:cubicBezTo>
                      <a:pt x="19512" y="17989"/>
                      <a:pt x="19409" y="17650"/>
                      <a:pt x="19324" y="17216"/>
                    </a:cubicBezTo>
                    <a:cubicBezTo>
                      <a:pt x="19237" y="16765"/>
                      <a:pt x="19170" y="16221"/>
                      <a:pt x="19121" y="15568"/>
                    </a:cubicBezTo>
                    <a:cubicBezTo>
                      <a:pt x="19071" y="14913"/>
                      <a:pt x="19045" y="14151"/>
                      <a:pt x="19045" y="13306"/>
                    </a:cubicBezTo>
                    <a:cubicBezTo>
                      <a:pt x="19045" y="12479"/>
                      <a:pt x="19071" y="11729"/>
                      <a:pt x="19121" y="11072"/>
                    </a:cubicBezTo>
                    <a:cubicBezTo>
                      <a:pt x="19170" y="10429"/>
                      <a:pt x="19238" y="9881"/>
                      <a:pt x="19324" y="9439"/>
                    </a:cubicBezTo>
                    <a:cubicBezTo>
                      <a:pt x="19410" y="8995"/>
                      <a:pt x="19511" y="8667"/>
                      <a:pt x="19635" y="8419"/>
                    </a:cubicBezTo>
                    <a:cubicBezTo>
                      <a:pt x="19757" y="8172"/>
                      <a:pt x="19899" y="8042"/>
                      <a:pt x="20055" y="80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244" name="Shape 244"/>
              <p:cNvSpPr/>
              <p:nvPr/>
            </p:nvSpPr>
            <p:spPr>
              <a:xfrm>
                <a:off x="376801" y="88659"/>
                <a:ext cx="283710" cy="3086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60" extrusionOk="0">
                    <a:moveTo>
                      <a:pt x="21213" y="11458"/>
                    </a:moveTo>
                    <a:lnTo>
                      <a:pt x="19665" y="11458"/>
                    </a:lnTo>
                    <a:cubicBezTo>
                      <a:pt x="19526" y="11458"/>
                      <a:pt x="19407" y="11423"/>
                      <a:pt x="19303" y="11352"/>
                    </a:cubicBezTo>
                    <a:cubicBezTo>
                      <a:pt x="19200" y="11281"/>
                      <a:pt x="19106" y="11198"/>
                      <a:pt x="19020" y="11103"/>
                    </a:cubicBezTo>
                    <a:lnTo>
                      <a:pt x="15331" y="6393"/>
                    </a:lnTo>
                    <a:cubicBezTo>
                      <a:pt x="15227" y="6251"/>
                      <a:pt x="15227" y="6109"/>
                      <a:pt x="15331" y="5967"/>
                    </a:cubicBezTo>
                    <a:lnTo>
                      <a:pt x="18242" y="2078"/>
                    </a:lnTo>
                    <a:cubicBezTo>
                      <a:pt x="18311" y="1983"/>
                      <a:pt x="18401" y="1899"/>
                      <a:pt x="18513" y="1828"/>
                    </a:cubicBezTo>
                    <a:cubicBezTo>
                      <a:pt x="18530" y="1817"/>
                      <a:pt x="18584" y="1790"/>
                      <a:pt x="18658" y="1754"/>
                    </a:cubicBezTo>
                    <a:cubicBezTo>
                      <a:pt x="19600" y="1650"/>
                      <a:pt x="20445" y="1250"/>
                      <a:pt x="21072" y="657"/>
                    </a:cubicBezTo>
                    <a:cubicBezTo>
                      <a:pt x="21234" y="504"/>
                      <a:pt x="21230" y="258"/>
                      <a:pt x="21064" y="110"/>
                    </a:cubicBezTo>
                    <a:cubicBezTo>
                      <a:pt x="20896" y="-39"/>
                      <a:pt x="20630" y="-36"/>
                      <a:pt x="20467" y="118"/>
                    </a:cubicBezTo>
                    <a:cubicBezTo>
                      <a:pt x="19916" y="637"/>
                      <a:pt x="19162" y="966"/>
                      <a:pt x="18322" y="1002"/>
                    </a:cubicBezTo>
                    <a:lnTo>
                      <a:pt x="17812" y="990"/>
                    </a:lnTo>
                    <a:cubicBezTo>
                      <a:pt x="17055" y="913"/>
                      <a:pt x="16380" y="594"/>
                      <a:pt x="15873" y="117"/>
                    </a:cubicBezTo>
                    <a:cubicBezTo>
                      <a:pt x="15710" y="-37"/>
                      <a:pt x="15443" y="-40"/>
                      <a:pt x="15276" y="110"/>
                    </a:cubicBezTo>
                    <a:cubicBezTo>
                      <a:pt x="15109" y="259"/>
                      <a:pt x="15106" y="504"/>
                      <a:pt x="15269" y="657"/>
                    </a:cubicBezTo>
                    <a:lnTo>
                      <a:pt x="15268" y="657"/>
                    </a:lnTo>
                    <a:cubicBezTo>
                      <a:pt x="15838" y="1195"/>
                      <a:pt x="16587" y="1573"/>
                      <a:pt x="17425" y="1717"/>
                    </a:cubicBezTo>
                    <a:cubicBezTo>
                      <a:pt x="17428" y="1728"/>
                      <a:pt x="17435" y="1739"/>
                      <a:pt x="17437" y="1751"/>
                    </a:cubicBezTo>
                    <a:cubicBezTo>
                      <a:pt x="17459" y="1838"/>
                      <a:pt x="17430" y="1972"/>
                      <a:pt x="17345" y="2067"/>
                    </a:cubicBezTo>
                    <a:lnTo>
                      <a:pt x="14867" y="5352"/>
                    </a:lnTo>
                    <a:cubicBezTo>
                      <a:pt x="14746" y="5525"/>
                      <a:pt x="14626" y="5525"/>
                      <a:pt x="14506" y="5352"/>
                    </a:cubicBezTo>
                    <a:lnTo>
                      <a:pt x="11411" y="1400"/>
                    </a:lnTo>
                    <a:cubicBezTo>
                      <a:pt x="11324" y="1305"/>
                      <a:pt x="11310" y="1221"/>
                      <a:pt x="11372" y="1150"/>
                    </a:cubicBezTo>
                    <a:cubicBezTo>
                      <a:pt x="11431" y="1079"/>
                      <a:pt x="11530" y="1045"/>
                      <a:pt x="11668" y="1045"/>
                    </a:cubicBezTo>
                    <a:lnTo>
                      <a:pt x="13732" y="1045"/>
                    </a:lnTo>
                    <a:cubicBezTo>
                      <a:pt x="13989" y="1045"/>
                      <a:pt x="14119" y="926"/>
                      <a:pt x="14119" y="690"/>
                    </a:cubicBezTo>
                    <a:cubicBezTo>
                      <a:pt x="14119" y="453"/>
                      <a:pt x="13989" y="335"/>
                      <a:pt x="13732" y="335"/>
                    </a:cubicBezTo>
                    <a:lnTo>
                      <a:pt x="8315" y="335"/>
                    </a:lnTo>
                    <a:cubicBezTo>
                      <a:pt x="8056" y="335"/>
                      <a:pt x="7928" y="453"/>
                      <a:pt x="7928" y="690"/>
                    </a:cubicBezTo>
                    <a:cubicBezTo>
                      <a:pt x="7928" y="926"/>
                      <a:pt x="8056" y="1045"/>
                      <a:pt x="8315" y="1045"/>
                    </a:cubicBezTo>
                    <a:lnTo>
                      <a:pt x="9863" y="1045"/>
                    </a:lnTo>
                    <a:cubicBezTo>
                      <a:pt x="10000" y="1045"/>
                      <a:pt x="10124" y="1079"/>
                      <a:pt x="10237" y="1150"/>
                    </a:cubicBezTo>
                    <a:cubicBezTo>
                      <a:pt x="10348" y="1221"/>
                      <a:pt x="10438" y="1305"/>
                      <a:pt x="10508" y="1400"/>
                    </a:cubicBezTo>
                    <a:lnTo>
                      <a:pt x="14066" y="5967"/>
                    </a:lnTo>
                    <a:cubicBezTo>
                      <a:pt x="14170" y="6109"/>
                      <a:pt x="14170" y="6251"/>
                      <a:pt x="14066" y="6393"/>
                    </a:cubicBezTo>
                    <a:lnTo>
                      <a:pt x="2579" y="20495"/>
                    </a:lnTo>
                    <a:cubicBezTo>
                      <a:pt x="2492" y="20590"/>
                      <a:pt x="2399" y="20674"/>
                      <a:pt x="2295" y="20745"/>
                    </a:cubicBezTo>
                    <a:cubicBezTo>
                      <a:pt x="2192" y="20816"/>
                      <a:pt x="2072" y="20850"/>
                      <a:pt x="1935" y="20850"/>
                    </a:cubicBezTo>
                    <a:lnTo>
                      <a:pt x="387" y="20850"/>
                    </a:lnTo>
                    <a:cubicBezTo>
                      <a:pt x="128" y="20850"/>
                      <a:pt x="0" y="20969"/>
                      <a:pt x="0" y="21205"/>
                    </a:cubicBezTo>
                    <a:cubicBezTo>
                      <a:pt x="0" y="21442"/>
                      <a:pt x="128" y="21560"/>
                      <a:pt x="387" y="21560"/>
                    </a:cubicBezTo>
                    <a:lnTo>
                      <a:pt x="5803" y="21560"/>
                    </a:lnTo>
                    <a:cubicBezTo>
                      <a:pt x="6061" y="21560"/>
                      <a:pt x="6190" y="21442"/>
                      <a:pt x="6190" y="21205"/>
                    </a:cubicBezTo>
                    <a:cubicBezTo>
                      <a:pt x="6190" y="20969"/>
                      <a:pt x="6061" y="20850"/>
                      <a:pt x="5803" y="20850"/>
                    </a:cubicBezTo>
                    <a:lnTo>
                      <a:pt x="3740" y="20850"/>
                    </a:lnTo>
                    <a:cubicBezTo>
                      <a:pt x="3602" y="20850"/>
                      <a:pt x="3504" y="20816"/>
                      <a:pt x="3442" y="20745"/>
                    </a:cubicBezTo>
                    <a:cubicBezTo>
                      <a:pt x="3382" y="20674"/>
                      <a:pt x="3395" y="20590"/>
                      <a:pt x="3481" y="20495"/>
                    </a:cubicBezTo>
                    <a:lnTo>
                      <a:pt x="14506" y="6985"/>
                    </a:lnTo>
                    <a:cubicBezTo>
                      <a:pt x="14626" y="6827"/>
                      <a:pt x="14746" y="6827"/>
                      <a:pt x="14867" y="6985"/>
                    </a:cubicBezTo>
                    <a:lnTo>
                      <a:pt x="18117" y="11103"/>
                    </a:lnTo>
                    <a:cubicBezTo>
                      <a:pt x="18204" y="11198"/>
                      <a:pt x="18216" y="11281"/>
                      <a:pt x="18156" y="11352"/>
                    </a:cubicBezTo>
                    <a:cubicBezTo>
                      <a:pt x="18095" y="11423"/>
                      <a:pt x="17996" y="11458"/>
                      <a:pt x="17859" y="11458"/>
                    </a:cubicBezTo>
                    <a:lnTo>
                      <a:pt x="15795" y="11458"/>
                    </a:lnTo>
                    <a:cubicBezTo>
                      <a:pt x="15537" y="11458"/>
                      <a:pt x="15409" y="11577"/>
                      <a:pt x="15409" y="11813"/>
                    </a:cubicBezTo>
                    <a:cubicBezTo>
                      <a:pt x="15409" y="12050"/>
                      <a:pt x="15537" y="12167"/>
                      <a:pt x="15795" y="12167"/>
                    </a:cubicBezTo>
                    <a:lnTo>
                      <a:pt x="21213" y="12167"/>
                    </a:lnTo>
                    <a:cubicBezTo>
                      <a:pt x="21470" y="12167"/>
                      <a:pt x="21600" y="12050"/>
                      <a:pt x="21600" y="11813"/>
                    </a:cubicBezTo>
                    <a:cubicBezTo>
                      <a:pt x="21600" y="11577"/>
                      <a:pt x="21470" y="11458"/>
                      <a:pt x="21213" y="1145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245" name="Shape 245"/>
              <p:cNvSpPr/>
              <p:nvPr/>
            </p:nvSpPr>
            <p:spPr>
              <a:xfrm>
                <a:off x="592908" y="72035"/>
                <a:ext cx="44769" cy="20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802" y="11979"/>
                    </a:moveTo>
                    <a:cubicBezTo>
                      <a:pt x="15493" y="11979"/>
                      <a:pt x="14427" y="10116"/>
                      <a:pt x="14427" y="7815"/>
                    </a:cubicBezTo>
                    <a:cubicBezTo>
                      <a:pt x="14427" y="5520"/>
                      <a:pt x="15493" y="3657"/>
                      <a:pt x="16802" y="3657"/>
                    </a:cubicBezTo>
                    <a:cubicBezTo>
                      <a:pt x="18118" y="3657"/>
                      <a:pt x="19185" y="5520"/>
                      <a:pt x="19185" y="7815"/>
                    </a:cubicBezTo>
                    <a:cubicBezTo>
                      <a:pt x="19185" y="10116"/>
                      <a:pt x="18118" y="11979"/>
                      <a:pt x="16802" y="11979"/>
                    </a:cubicBezTo>
                    <a:close/>
                    <a:moveTo>
                      <a:pt x="10799" y="0"/>
                    </a:moveTo>
                    <a:cubicBezTo>
                      <a:pt x="4837" y="0"/>
                      <a:pt x="0" y="4833"/>
                      <a:pt x="0" y="10803"/>
                    </a:cubicBezTo>
                    <a:cubicBezTo>
                      <a:pt x="0" y="16767"/>
                      <a:pt x="4837" y="21600"/>
                      <a:pt x="10799" y="21600"/>
                    </a:cubicBezTo>
                    <a:cubicBezTo>
                      <a:pt x="16761" y="21600"/>
                      <a:pt x="21600" y="16767"/>
                      <a:pt x="21600" y="10803"/>
                    </a:cubicBezTo>
                    <a:cubicBezTo>
                      <a:pt x="21600" y="4833"/>
                      <a:pt x="16761" y="0"/>
                      <a:pt x="107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06048645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0924874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" name="Group 93"/>
          <p:cNvGrpSpPr/>
          <p:nvPr/>
        </p:nvGrpSpPr>
        <p:grpSpPr>
          <a:xfrm>
            <a:off x="206257" y="6579295"/>
            <a:ext cx="652434" cy="198656"/>
            <a:chOff x="0" y="0"/>
            <a:chExt cx="1739821" cy="397311"/>
          </a:xfrm>
        </p:grpSpPr>
        <p:grpSp>
          <p:nvGrpSpPr>
            <p:cNvPr id="88" name="Group 88"/>
            <p:cNvGrpSpPr/>
            <p:nvPr/>
          </p:nvGrpSpPr>
          <p:grpSpPr>
            <a:xfrm>
              <a:off x="0" y="16976"/>
              <a:ext cx="378730" cy="275796"/>
              <a:chOff x="0" y="0"/>
              <a:chExt cx="378729" cy="275794"/>
            </a:xfrm>
          </p:grpSpPr>
          <p:sp>
            <p:nvSpPr>
              <p:cNvPr id="86" name="Shape 86"/>
              <p:cNvSpPr/>
              <p:nvPr/>
            </p:nvSpPr>
            <p:spPr>
              <a:xfrm>
                <a:off x="105200" y="0"/>
                <a:ext cx="273530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7316"/>
                    </a:moveTo>
                    <a:cubicBezTo>
                      <a:pt x="21600" y="19682"/>
                      <a:pt x="20404" y="21600"/>
                      <a:pt x="18928" y="21600"/>
                    </a:cubicBezTo>
                    <a:cubicBezTo>
                      <a:pt x="17453" y="21600"/>
                      <a:pt x="16257" y="19682"/>
                      <a:pt x="16257" y="17316"/>
                    </a:cubicBezTo>
                    <a:cubicBezTo>
                      <a:pt x="16257" y="12492"/>
                      <a:pt x="13809" y="8567"/>
                      <a:pt x="10800" y="8567"/>
                    </a:cubicBezTo>
                    <a:cubicBezTo>
                      <a:pt x="7791" y="8567"/>
                      <a:pt x="5343" y="12492"/>
                      <a:pt x="5343" y="17316"/>
                    </a:cubicBezTo>
                    <a:cubicBezTo>
                      <a:pt x="5343" y="19682"/>
                      <a:pt x="4147" y="21600"/>
                      <a:pt x="2672" y="21600"/>
                    </a:cubicBezTo>
                    <a:cubicBezTo>
                      <a:pt x="1197" y="21600"/>
                      <a:pt x="0" y="19682"/>
                      <a:pt x="0" y="17316"/>
                    </a:cubicBezTo>
                    <a:cubicBezTo>
                      <a:pt x="0" y="12691"/>
                      <a:pt x="1123" y="8343"/>
                      <a:pt x="3163" y="5072"/>
                    </a:cubicBezTo>
                    <a:cubicBezTo>
                      <a:pt x="5204" y="1801"/>
                      <a:pt x="7915" y="0"/>
                      <a:pt x="10800" y="0"/>
                    </a:cubicBezTo>
                    <a:cubicBezTo>
                      <a:pt x="13685" y="0"/>
                      <a:pt x="16397" y="1801"/>
                      <a:pt x="18437" y="5072"/>
                    </a:cubicBezTo>
                    <a:cubicBezTo>
                      <a:pt x="20477" y="8343"/>
                      <a:pt x="21600" y="12691"/>
                      <a:pt x="21600" y="17316"/>
                    </a:cubicBezTo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87" name="Shape 87"/>
              <p:cNvSpPr/>
              <p:nvPr/>
            </p:nvSpPr>
            <p:spPr>
              <a:xfrm>
                <a:off x="0" y="105200"/>
                <a:ext cx="273528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003" y="6600"/>
                    </a:moveTo>
                    <a:cubicBezTo>
                      <a:pt x="17003" y="3730"/>
                      <a:pt x="18459" y="1393"/>
                      <a:pt x="20250" y="1393"/>
                    </a:cubicBezTo>
                    <a:cubicBezTo>
                      <a:pt x="20499" y="1393"/>
                      <a:pt x="20740" y="1442"/>
                      <a:pt x="20972" y="1527"/>
                    </a:cubicBezTo>
                    <a:cubicBezTo>
                      <a:pt x="20482" y="594"/>
                      <a:pt x="19749" y="0"/>
                      <a:pt x="18928" y="0"/>
                    </a:cubicBezTo>
                    <a:cubicBezTo>
                      <a:pt x="17453" y="0"/>
                      <a:pt x="16257" y="1918"/>
                      <a:pt x="16257" y="4284"/>
                    </a:cubicBezTo>
                    <a:cubicBezTo>
                      <a:pt x="16257" y="6254"/>
                      <a:pt x="15844" y="8067"/>
                      <a:pt x="15156" y="9532"/>
                    </a:cubicBezTo>
                    <a:cubicBezTo>
                      <a:pt x="16156" y="9547"/>
                      <a:pt x="16966" y="10855"/>
                      <a:pt x="16966" y="12461"/>
                    </a:cubicBezTo>
                    <a:cubicBezTo>
                      <a:pt x="16966" y="14077"/>
                      <a:pt x="16146" y="15392"/>
                      <a:pt x="15138" y="15392"/>
                    </a:cubicBezTo>
                    <a:cubicBezTo>
                      <a:pt x="14130" y="15392"/>
                      <a:pt x="13310" y="14077"/>
                      <a:pt x="13310" y="12461"/>
                    </a:cubicBezTo>
                    <a:cubicBezTo>
                      <a:pt x="13310" y="12313"/>
                      <a:pt x="13319" y="12169"/>
                      <a:pt x="13333" y="12027"/>
                    </a:cubicBezTo>
                    <a:cubicBezTo>
                      <a:pt x="12575" y="12667"/>
                      <a:pt x="11714" y="13033"/>
                      <a:pt x="10800" y="13033"/>
                    </a:cubicBezTo>
                    <a:cubicBezTo>
                      <a:pt x="9907" y="13033"/>
                      <a:pt x="9065" y="12681"/>
                      <a:pt x="8321" y="12068"/>
                    </a:cubicBezTo>
                    <a:cubicBezTo>
                      <a:pt x="8331" y="12197"/>
                      <a:pt x="8339" y="12327"/>
                      <a:pt x="8339" y="12461"/>
                    </a:cubicBezTo>
                    <a:cubicBezTo>
                      <a:pt x="8339" y="14077"/>
                      <a:pt x="7519" y="15392"/>
                      <a:pt x="6511" y="15392"/>
                    </a:cubicBezTo>
                    <a:cubicBezTo>
                      <a:pt x="5503" y="15392"/>
                      <a:pt x="4683" y="14077"/>
                      <a:pt x="4683" y="12461"/>
                    </a:cubicBezTo>
                    <a:cubicBezTo>
                      <a:pt x="4683" y="10880"/>
                      <a:pt x="5468" y="9591"/>
                      <a:pt x="6446" y="9535"/>
                    </a:cubicBezTo>
                    <a:cubicBezTo>
                      <a:pt x="5757" y="8071"/>
                      <a:pt x="5343" y="6255"/>
                      <a:pt x="5343" y="4284"/>
                    </a:cubicBezTo>
                    <a:cubicBezTo>
                      <a:pt x="5343" y="1918"/>
                      <a:pt x="4147" y="0"/>
                      <a:pt x="2671" y="0"/>
                    </a:cubicBezTo>
                    <a:cubicBezTo>
                      <a:pt x="1843" y="0"/>
                      <a:pt x="1103" y="605"/>
                      <a:pt x="613" y="1554"/>
                    </a:cubicBezTo>
                    <a:cubicBezTo>
                      <a:pt x="865" y="1453"/>
                      <a:pt x="1127" y="1393"/>
                      <a:pt x="1399" y="1393"/>
                    </a:cubicBezTo>
                    <a:cubicBezTo>
                      <a:pt x="3190" y="1393"/>
                      <a:pt x="4646" y="3730"/>
                      <a:pt x="4646" y="6600"/>
                    </a:cubicBezTo>
                    <a:cubicBezTo>
                      <a:pt x="4646" y="9472"/>
                      <a:pt x="3190" y="11808"/>
                      <a:pt x="1399" y="11808"/>
                    </a:cubicBezTo>
                    <a:cubicBezTo>
                      <a:pt x="1284" y="11808"/>
                      <a:pt x="1171" y="11799"/>
                      <a:pt x="1060" y="11780"/>
                    </a:cubicBezTo>
                    <a:cubicBezTo>
                      <a:pt x="1581" y="13519"/>
                      <a:pt x="2287" y="15123"/>
                      <a:pt x="3163" y="16528"/>
                    </a:cubicBezTo>
                    <a:cubicBezTo>
                      <a:pt x="4357" y="18443"/>
                      <a:pt x="5783" y="19849"/>
                      <a:pt x="7337" y="20690"/>
                    </a:cubicBezTo>
                    <a:cubicBezTo>
                      <a:pt x="7583" y="17880"/>
                      <a:pt x="9088" y="15708"/>
                      <a:pt x="10908" y="15708"/>
                    </a:cubicBezTo>
                    <a:cubicBezTo>
                      <a:pt x="12703" y="15708"/>
                      <a:pt x="14192" y="17823"/>
                      <a:pt x="14467" y="20580"/>
                    </a:cubicBezTo>
                    <a:cubicBezTo>
                      <a:pt x="15943" y="19728"/>
                      <a:pt x="17295" y="18359"/>
                      <a:pt x="18437" y="16528"/>
                    </a:cubicBezTo>
                    <a:cubicBezTo>
                      <a:pt x="19312" y="15125"/>
                      <a:pt x="20017" y="13522"/>
                      <a:pt x="20539" y="11785"/>
                    </a:cubicBezTo>
                    <a:cubicBezTo>
                      <a:pt x="20444" y="11799"/>
                      <a:pt x="20348" y="11808"/>
                      <a:pt x="20250" y="11808"/>
                    </a:cubicBezTo>
                    <a:cubicBezTo>
                      <a:pt x="18459" y="11808"/>
                      <a:pt x="17003" y="9472"/>
                      <a:pt x="17003" y="6600"/>
                    </a:cubicBezTo>
                    <a:close/>
                    <a:moveTo>
                      <a:pt x="21563" y="3598"/>
                    </a:moveTo>
                    <a:cubicBezTo>
                      <a:pt x="21191" y="3178"/>
                      <a:pt x="20738" y="2930"/>
                      <a:pt x="20250" y="2930"/>
                    </a:cubicBezTo>
                    <a:cubicBezTo>
                      <a:pt x="18988" y="2930"/>
                      <a:pt x="17961" y="4577"/>
                      <a:pt x="17961" y="6600"/>
                    </a:cubicBezTo>
                    <a:cubicBezTo>
                      <a:pt x="17961" y="8625"/>
                      <a:pt x="18988" y="10271"/>
                      <a:pt x="20250" y="10271"/>
                    </a:cubicBezTo>
                    <a:cubicBezTo>
                      <a:pt x="20507" y="10271"/>
                      <a:pt x="20753" y="10200"/>
                      <a:pt x="20983" y="10075"/>
                    </a:cubicBezTo>
                    <a:cubicBezTo>
                      <a:pt x="21388" y="8239"/>
                      <a:pt x="21600" y="6288"/>
                      <a:pt x="21600" y="4284"/>
                    </a:cubicBezTo>
                    <a:cubicBezTo>
                      <a:pt x="21600" y="4049"/>
                      <a:pt x="21585" y="3822"/>
                      <a:pt x="21563" y="3598"/>
                    </a:cubicBezTo>
                    <a:close/>
                    <a:moveTo>
                      <a:pt x="3688" y="6600"/>
                    </a:moveTo>
                    <a:cubicBezTo>
                      <a:pt x="3688" y="4577"/>
                      <a:pt x="2661" y="2930"/>
                      <a:pt x="1399" y="2930"/>
                    </a:cubicBezTo>
                    <a:cubicBezTo>
                      <a:pt x="886" y="2930"/>
                      <a:pt x="413" y="3205"/>
                      <a:pt x="31" y="3664"/>
                    </a:cubicBezTo>
                    <a:cubicBezTo>
                      <a:pt x="13" y="3867"/>
                      <a:pt x="0" y="4073"/>
                      <a:pt x="0" y="4284"/>
                    </a:cubicBezTo>
                    <a:cubicBezTo>
                      <a:pt x="0" y="6276"/>
                      <a:pt x="210" y="8216"/>
                      <a:pt x="610" y="10042"/>
                    </a:cubicBezTo>
                    <a:cubicBezTo>
                      <a:pt x="856" y="10188"/>
                      <a:pt x="1121" y="10271"/>
                      <a:pt x="1399" y="10271"/>
                    </a:cubicBezTo>
                    <a:cubicBezTo>
                      <a:pt x="2661" y="10271"/>
                      <a:pt x="3688" y="8625"/>
                      <a:pt x="3688" y="6600"/>
                    </a:cubicBezTo>
                    <a:close/>
                    <a:moveTo>
                      <a:pt x="5642" y="12461"/>
                    </a:moveTo>
                    <a:cubicBezTo>
                      <a:pt x="5642" y="13229"/>
                      <a:pt x="6032" y="13855"/>
                      <a:pt x="6511" y="13855"/>
                    </a:cubicBezTo>
                    <a:cubicBezTo>
                      <a:pt x="6991" y="13855"/>
                      <a:pt x="7380" y="13229"/>
                      <a:pt x="7380" y="12461"/>
                    </a:cubicBezTo>
                    <a:cubicBezTo>
                      <a:pt x="7380" y="11693"/>
                      <a:pt x="6991" y="11067"/>
                      <a:pt x="6511" y="11067"/>
                    </a:cubicBezTo>
                    <a:cubicBezTo>
                      <a:pt x="6032" y="11067"/>
                      <a:pt x="5642" y="11693"/>
                      <a:pt x="5642" y="12461"/>
                    </a:cubicBezTo>
                    <a:close/>
                    <a:moveTo>
                      <a:pt x="15138" y="13855"/>
                    </a:moveTo>
                    <a:cubicBezTo>
                      <a:pt x="15617" y="13855"/>
                      <a:pt x="16007" y="13229"/>
                      <a:pt x="16007" y="12461"/>
                    </a:cubicBezTo>
                    <a:cubicBezTo>
                      <a:pt x="16007" y="11693"/>
                      <a:pt x="15617" y="11067"/>
                      <a:pt x="15138" y="11067"/>
                    </a:cubicBezTo>
                    <a:cubicBezTo>
                      <a:pt x="14659" y="11067"/>
                      <a:pt x="14269" y="11693"/>
                      <a:pt x="14269" y="12461"/>
                    </a:cubicBezTo>
                    <a:cubicBezTo>
                      <a:pt x="14269" y="13229"/>
                      <a:pt x="14659" y="13855"/>
                      <a:pt x="15138" y="13855"/>
                    </a:cubicBezTo>
                    <a:close/>
                    <a:moveTo>
                      <a:pt x="10908" y="17245"/>
                    </a:moveTo>
                    <a:cubicBezTo>
                      <a:pt x="9525" y="17245"/>
                      <a:pt x="8387" y="18952"/>
                      <a:pt x="8268" y="21121"/>
                    </a:cubicBezTo>
                    <a:cubicBezTo>
                      <a:pt x="9088" y="21435"/>
                      <a:pt x="9936" y="21600"/>
                      <a:pt x="10800" y="21600"/>
                    </a:cubicBezTo>
                    <a:cubicBezTo>
                      <a:pt x="11738" y="21600"/>
                      <a:pt x="12658" y="21406"/>
                      <a:pt x="13542" y="21036"/>
                    </a:cubicBezTo>
                    <a:cubicBezTo>
                      <a:pt x="13399" y="18908"/>
                      <a:pt x="12273" y="17245"/>
                      <a:pt x="10908" y="1724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92" name="Group 92"/>
            <p:cNvGrpSpPr/>
            <p:nvPr/>
          </p:nvGrpSpPr>
          <p:grpSpPr>
            <a:xfrm>
              <a:off x="451491" y="-1"/>
              <a:ext cx="1288331" cy="397313"/>
              <a:chOff x="0" y="0"/>
              <a:chExt cx="1288330" cy="397311"/>
            </a:xfrm>
          </p:grpSpPr>
          <p:sp>
            <p:nvSpPr>
              <p:cNvPr id="89" name="Shape 89"/>
              <p:cNvSpPr/>
              <p:nvPr/>
            </p:nvSpPr>
            <p:spPr>
              <a:xfrm>
                <a:off x="0" y="0"/>
                <a:ext cx="1288331" cy="267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09" y="0"/>
                    </a:moveTo>
                    <a:cubicBezTo>
                      <a:pt x="11534" y="0"/>
                      <a:pt x="11413" y="501"/>
                      <a:pt x="11413" y="1340"/>
                    </a:cubicBezTo>
                    <a:cubicBezTo>
                      <a:pt x="11413" y="2179"/>
                      <a:pt x="11534" y="2681"/>
                      <a:pt x="11709" y="2681"/>
                    </a:cubicBezTo>
                    <a:lnTo>
                      <a:pt x="12014" y="2681"/>
                    </a:lnTo>
                    <a:lnTo>
                      <a:pt x="12014" y="18319"/>
                    </a:lnTo>
                    <a:lnTo>
                      <a:pt x="11709" y="18319"/>
                    </a:lnTo>
                    <a:cubicBezTo>
                      <a:pt x="11534" y="18319"/>
                      <a:pt x="11413" y="18820"/>
                      <a:pt x="11413" y="19659"/>
                    </a:cubicBezTo>
                    <a:cubicBezTo>
                      <a:pt x="11413" y="20498"/>
                      <a:pt x="11534" y="21000"/>
                      <a:pt x="11709" y="21000"/>
                    </a:cubicBezTo>
                    <a:lnTo>
                      <a:pt x="12960" y="21000"/>
                    </a:lnTo>
                    <a:cubicBezTo>
                      <a:pt x="13134" y="21000"/>
                      <a:pt x="13256" y="20498"/>
                      <a:pt x="13256" y="19659"/>
                    </a:cubicBezTo>
                    <a:cubicBezTo>
                      <a:pt x="13256" y="18820"/>
                      <a:pt x="13134" y="18319"/>
                      <a:pt x="12960" y="18319"/>
                    </a:cubicBezTo>
                    <a:lnTo>
                      <a:pt x="12571" y="18319"/>
                    </a:lnTo>
                    <a:lnTo>
                      <a:pt x="12571" y="2681"/>
                    </a:lnTo>
                    <a:lnTo>
                      <a:pt x="13613" y="2681"/>
                    </a:lnTo>
                    <a:cubicBezTo>
                      <a:pt x="13871" y="2681"/>
                      <a:pt x="14055" y="3073"/>
                      <a:pt x="14179" y="3686"/>
                    </a:cubicBezTo>
                    <a:cubicBezTo>
                      <a:pt x="14303" y="4297"/>
                      <a:pt x="14368" y="5355"/>
                      <a:pt x="14368" y="6730"/>
                    </a:cubicBezTo>
                    <a:cubicBezTo>
                      <a:pt x="14368" y="8105"/>
                      <a:pt x="14303" y="9163"/>
                      <a:pt x="14179" y="9774"/>
                    </a:cubicBezTo>
                    <a:cubicBezTo>
                      <a:pt x="14055" y="10387"/>
                      <a:pt x="13871" y="10723"/>
                      <a:pt x="13613" y="10723"/>
                    </a:cubicBezTo>
                    <a:lnTo>
                      <a:pt x="13123" y="10723"/>
                    </a:lnTo>
                    <a:cubicBezTo>
                      <a:pt x="12948" y="10723"/>
                      <a:pt x="12826" y="11225"/>
                      <a:pt x="12826" y="12064"/>
                    </a:cubicBezTo>
                    <a:cubicBezTo>
                      <a:pt x="12826" y="12903"/>
                      <a:pt x="12948" y="13404"/>
                      <a:pt x="13123" y="13404"/>
                    </a:cubicBezTo>
                    <a:lnTo>
                      <a:pt x="13613" y="13404"/>
                    </a:lnTo>
                    <a:cubicBezTo>
                      <a:pt x="14043" y="13404"/>
                      <a:pt x="14378" y="12863"/>
                      <a:pt x="14612" y="11673"/>
                    </a:cubicBezTo>
                    <a:cubicBezTo>
                      <a:pt x="14842" y="10498"/>
                      <a:pt x="14960" y="8860"/>
                      <a:pt x="14960" y="6744"/>
                    </a:cubicBezTo>
                    <a:cubicBezTo>
                      <a:pt x="14960" y="4628"/>
                      <a:pt x="14842" y="2962"/>
                      <a:pt x="14612" y="1787"/>
                    </a:cubicBezTo>
                    <a:cubicBezTo>
                      <a:pt x="14378" y="597"/>
                      <a:pt x="14043" y="0"/>
                      <a:pt x="13613" y="0"/>
                    </a:cubicBezTo>
                    <a:lnTo>
                      <a:pt x="11709" y="0"/>
                    </a:lnTo>
                    <a:close/>
                    <a:moveTo>
                      <a:pt x="84" y="2052"/>
                    </a:moveTo>
                    <a:cubicBezTo>
                      <a:pt x="27" y="2052"/>
                      <a:pt x="0" y="2199"/>
                      <a:pt x="0" y="2471"/>
                    </a:cubicBezTo>
                    <a:cubicBezTo>
                      <a:pt x="0" y="2746"/>
                      <a:pt x="27" y="2876"/>
                      <a:pt x="84" y="2876"/>
                    </a:cubicBezTo>
                    <a:lnTo>
                      <a:pt x="482" y="2876"/>
                    </a:lnTo>
                    <a:cubicBezTo>
                      <a:pt x="539" y="2876"/>
                      <a:pt x="569" y="3009"/>
                      <a:pt x="569" y="3281"/>
                    </a:cubicBezTo>
                    <a:lnTo>
                      <a:pt x="569" y="19952"/>
                    </a:lnTo>
                    <a:cubicBezTo>
                      <a:pt x="569" y="20226"/>
                      <a:pt x="539" y="20357"/>
                      <a:pt x="482" y="20357"/>
                    </a:cubicBezTo>
                    <a:lnTo>
                      <a:pt x="84" y="20357"/>
                    </a:lnTo>
                    <a:cubicBezTo>
                      <a:pt x="27" y="20357"/>
                      <a:pt x="0" y="20490"/>
                      <a:pt x="0" y="20762"/>
                    </a:cubicBezTo>
                    <a:cubicBezTo>
                      <a:pt x="0" y="21036"/>
                      <a:pt x="27" y="21181"/>
                      <a:pt x="84" y="21181"/>
                    </a:cubicBezTo>
                    <a:lnTo>
                      <a:pt x="1335" y="21181"/>
                    </a:lnTo>
                    <a:cubicBezTo>
                      <a:pt x="1393" y="21181"/>
                      <a:pt x="1420" y="21036"/>
                      <a:pt x="1420" y="20762"/>
                    </a:cubicBezTo>
                    <a:cubicBezTo>
                      <a:pt x="1420" y="20490"/>
                      <a:pt x="1393" y="20357"/>
                      <a:pt x="1335" y="20357"/>
                    </a:cubicBezTo>
                    <a:lnTo>
                      <a:pt x="825" y="20357"/>
                    </a:lnTo>
                    <a:cubicBezTo>
                      <a:pt x="768" y="20357"/>
                      <a:pt x="737" y="20226"/>
                      <a:pt x="737" y="19952"/>
                    </a:cubicBezTo>
                    <a:lnTo>
                      <a:pt x="737" y="3965"/>
                    </a:lnTo>
                    <a:cubicBezTo>
                      <a:pt x="737" y="3820"/>
                      <a:pt x="744" y="3750"/>
                      <a:pt x="755" y="3742"/>
                    </a:cubicBezTo>
                    <a:cubicBezTo>
                      <a:pt x="766" y="3733"/>
                      <a:pt x="776" y="3753"/>
                      <a:pt x="784" y="3826"/>
                    </a:cubicBezTo>
                    <a:lnTo>
                      <a:pt x="2375" y="20762"/>
                    </a:lnTo>
                    <a:cubicBezTo>
                      <a:pt x="2401" y="21036"/>
                      <a:pt x="2443" y="21181"/>
                      <a:pt x="2500" y="21181"/>
                    </a:cubicBezTo>
                    <a:cubicBezTo>
                      <a:pt x="2557" y="21181"/>
                      <a:pt x="2598" y="21036"/>
                      <a:pt x="2625" y="20762"/>
                    </a:cubicBezTo>
                    <a:lnTo>
                      <a:pt x="4215" y="3826"/>
                    </a:lnTo>
                    <a:cubicBezTo>
                      <a:pt x="4223" y="3753"/>
                      <a:pt x="4233" y="3733"/>
                      <a:pt x="4245" y="3742"/>
                    </a:cubicBezTo>
                    <a:cubicBezTo>
                      <a:pt x="4256" y="3750"/>
                      <a:pt x="4259" y="3820"/>
                      <a:pt x="4259" y="3965"/>
                    </a:cubicBezTo>
                    <a:lnTo>
                      <a:pt x="4259" y="19952"/>
                    </a:lnTo>
                    <a:cubicBezTo>
                      <a:pt x="4259" y="20226"/>
                      <a:pt x="4231" y="20357"/>
                      <a:pt x="4175" y="20357"/>
                    </a:cubicBezTo>
                    <a:lnTo>
                      <a:pt x="3664" y="20357"/>
                    </a:lnTo>
                    <a:cubicBezTo>
                      <a:pt x="3607" y="20357"/>
                      <a:pt x="3580" y="20490"/>
                      <a:pt x="3580" y="20762"/>
                    </a:cubicBezTo>
                    <a:cubicBezTo>
                      <a:pt x="3580" y="21036"/>
                      <a:pt x="3607" y="21181"/>
                      <a:pt x="3664" y="21181"/>
                    </a:cubicBezTo>
                    <a:lnTo>
                      <a:pt x="4912" y="21181"/>
                    </a:lnTo>
                    <a:cubicBezTo>
                      <a:pt x="4969" y="21181"/>
                      <a:pt x="4999" y="21036"/>
                      <a:pt x="4999" y="20762"/>
                    </a:cubicBezTo>
                    <a:cubicBezTo>
                      <a:pt x="4999" y="20490"/>
                      <a:pt x="4969" y="20357"/>
                      <a:pt x="4912" y="20357"/>
                    </a:cubicBezTo>
                    <a:lnTo>
                      <a:pt x="4517" y="20357"/>
                    </a:lnTo>
                    <a:cubicBezTo>
                      <a:pt x="4460" y="20357"/>
                      <a:pt x="4430" y="20226"/>
                      <a:pt x="4430" y="19952"/>
                    </a:cubicBezTo>
                    <a:lnTo>
                      <a:pt x="4430" y="3281"/>
                    </a:lnTo>
                    <a:cubicBezTo>
                      <a:pt x="4430" y="3009"/>
                      <a:pt x="4460" y="2876"/>
                      <a:pt x="4517" y="2876"/>
                    </a:cubicBezTo>
                    <a:lnTo>
                      <a:pt x="4912" y="2876"/>
                    </a:lnTo>
                    <a:cubicBezTo>
                      <a:pt x="4969" y="2876"/>
                      <a:pt x="4999" y="2746"/>
                      <a:pt x="4999" y="2471"/>
                    </a:cubicBezTo>
                    <a:cubicBezTo>
                      <a:pt x="4999" y="2199"/>
                      <a:pt x="4969" y="2052"/>
                      <a:pt x="4912" y="2052"/>
                    </a:cubicBezTo>
                    <a:lnTo>
                      <a:pt x="4288" y="2052"/>
                    </a:lnTo>
                    <a:cubicBezTo>
                      <a:pt x="4246" y="2052"/>
                      <a:pt x="4216" y="2090"/>
                      <a:pt x="4195" y="2164"/>
                    </a:cubicBezTo>
                    <a:cubicBezTo>
                      <a:pt x="4174" y="2235"/>
                      <a:pt x="4157" y="2344"/>
                      <a:pt x="4146" y="2471"/>
                    </a:cubicBezTo>
                    <a:lnTo>
                      <a:pt x="2555" y="19408"/>
                    </a:lnTo>
                    <a:cubicBezTo>
                      <a:pt x="2517" y="19790"/>
                      <a:pt x="2479" y="19790"/>
                      <a:pt x="2442" y="19408"/>
                    </a:cubicBezTo>
                    <a:lnTo>
                      <a:pt x="851" y="2471"/>
                    </a:lnTo>
                    <a:cubicBezTo>
                      <a:pt x="839" y="2344"/>
                      <a:pt x="825" y="2235"/>
                      <a:pt x="804" y="2164"/>
                    </a:cubicBezTo>
                    <a:cubicBezTo>
                      <a:pt x="783" y="2090"/>
                      <a:pt x="753" y="2052"/>
                      <a:pt x="711" y="2052"/>
                    </a:cubicBezTo>
                    <a:lnTo>
                      <a:pt x="84" y="2052"/>
                    </a:lnTo>
                    <a:close/>
                    <a:moveTo>
                      <a:pt x="17277" y="5222"/>
                    </a:moveTo>
                    <a:cubicBezTo>
                      <a:pt x="17138" y="5222"/>
                      <a:pt x="17008" y="5330"/>
                      <a:pt x="16885" y="5557"/>
                    </a:cubicBezTo>
                    <a:cubicBezTo>
                      <a:pt x="16772" y="5765"/>
                      <a:pt x="16666" y="6030"/>
                      <a:pt x="16575" y="6325"/>
                    </a:cubicBezTo>
                    <a:cubicBezTo>
                      <a:pt x="16535" y="6450"/>
                      <a:pt x="16500" y="6511"/>
                      <a:pt x="16464" y="6646"/>
                    </a:cubicBezTo>
                    <a:cubicBezTo>
                      <a:pt x="16446" y="5920"/>
                      <a:pt x="16331" y="5362"/>
                      <a:pt x="16171" y="5362"/>
                    </a:cubicBezTo>
                    <a:lnTo>
                      <a:pt x="15602" y="5362"/>
                    </a:lnTo>
                    <a:cubicBezTo>
                      <a:pt x="15427" y="5362"/>
                      <a:pt x="15306" y="6087"/>
                      <a:pt x="15306" y="6925"/>
                    </a:cubicBezTo>
                    <a:cubicBezTo>
                      <a:pt x="15306" y="7764"/>
                      <a:pt x="15427" y="8489"/>
                      <a:pt x="15602" y="8489"/>
                    </a:cubicBezTo>
                    <a:lnTo>
                      <a:pt x="15915" y="8489"/>
                    </a:lnTo>
                    <a:lnTo>
                      <a:pt x="15915" y="18319"/>
                    </a:lnTo>
                    <a:lnTo>
                      <a:pt x="15602" y="18319"/>
                    </a:lnTo>
                    <a:cubicBezTo>
                      <a:pt x="15427" y="18319"/>
                      <a:pt x="15306" y="18820"/>
                      <a:pt x="15306" y="19659"/>
                    </a:cubicBezTo>
                    <a:cubicBezTo>
                      <a:pt x="15306" y="20498"/>
                      <a:pt x="15427" y="21000"/>
                      <a:pt x="15602" y="21000"/>
                    </a:cubicBezTo>
                    <a:lnTo>
                      <a:pt x="16795" y="21000"/>
                    </a:lnTo>
                    <a:cubicBezTo>
                      <a:pt x="16970" y="21000"/>
                      <a:pt x="17091" y="20498"/>
                      <a:pt x="17091" y="19659"/>
                    </a:cubicBezTo>
                    <a:cubicBezTo>
                      <a:pt x="17091" y="18820"/>
                      <a:pt x="16970" y="18319"/>
                      <a:pt x="16795" y="18319"/>
                    </a:cubicBezTo>
                    <a:lnTo>
                      <a:pt x="16473" y="18319"/>
                    </a:lnTo>
                    <a:lnTo>
                      <a:pt x="16473" y="11030"/>
                    </a:lnTo>
                    <a:cubicBezTo>
                      <a:pt x="16566" y="10507"/>
                      <a:pt x="16612" y="10028"/>
                      <a:pt x="16694" y="9592"/>
                    </a:cubicBezTo>
                    <a:cubicBezTo>
                      <a:pt x="16767" y="9192"/>
                      <a:pt x="16859" y="8819"/>
                      <a:pt x="16966" y="8489"/>
                    </a:cubicBezTo>
                    <a:cubicBezTo>
                      <a:pt x="17058" y="8210"/>
                      <a:pt x="17161" y="8070"/>
                      <a:pt x="17280" y="8070"/>
                    </a:cubicBezTo>
                    <a:cubicBezTo>
                      <a:pt x="17441" y="8070"/>
                      <a:pt x="17555" y="8252"/>
                      <a:pt x="17634" y="8615"/>
                    </a:cubicBezTo>
                    <a:cubicBezTo>
                      <a:pt x="17712" y="8970"/>
                      <a:pt x="17747" y="9386"/>
                      <a:pt x="17747" y="9927"/>
                    </a:cubicBezTo>
                    <a:cubicBezTo>
                      <a:pt x="17747" y="10766"/>
                      <a:pt x="17869" y="11352"/>
                      <a:pt x="18044" y="11352"/>
                    </a:cubicBezTo>
                    <a:cubicBezTo>
                      <a:pt x="18218" y="11352"/>
                      <a:pt x="18343" y="10766"/>
                      <a:pt x="18343" y="9927"/>
                    </a:cubicBezTo>
                    <a:cubicBezTo>
                      <a:pt x="18343" y="9289"/>
                      <a:pt x="18318" y="8677"/>
                      <a:pt x="18270" y="8112"/>
                    </a:cubicBezTo>
                    <a:cubicBezTo>
                      <a:pt x="18221" y="7535"/>
                      <a:pt x="18148" y="7015"/>
                      <a:pt x="18052" y="6576"/>
                    </a:cubicBezTo>
                    <a:cubicBezTo>
                      <a:pt x="17958" y="6147"/>
                      <a:pt x="17845" y="5808"/>
                      <a:pt x="17715" y="5571"/>
                    </a:cubicBezTo>
                    <a:cubicBezTo>
                      <a:pt x="17587" y="5335"/>
                      <a:pt x="17438" y="5222"/>
                      <a:pt x="17277" y="5222"/>
                    </a:cubicBezTo>
                    <a:close/>
                    <a:moveTo>
                      <a:pt x="19997" y="5362"/>
                    </a:moveTo>
                    <a:cubicBezTo>
                      <a:pt x="19767" y="5362"/>
                      <a:pt x="19548" y="5565"/>
                      <a:pt x="19350" y="5962"/>
                    </a:cubicBezTo>
                    <a:cubicBezTo>
                      <a:pt x="19151" y="6362"/>
                      <a:pt x="18980" y="6931"/>
                      <a:pt x="18839" y="7651"/>
                    </a:cubicBezTo>
                    <a:cubicBezTo>
                      <a:pt x="18699" y="8366"/>
                      <a:pt x="18589" y="9238"/>
                      <a:pt x="18511" y="10235"/>
                    </a:cubicBezTo>
                    <a:cubicBezTo>
                      <a:pt x="18434" y="11218"/>
                      <a:pt x="18395" y="12313"/>
                      <a:pt x="18395" y="13488"/>
                    </a:cubicBezTo>
                    <a:cubicBezTo>
                      <a:pt x="18395" y="14662"/>
                      <a:pt x="18434" y="15744"/>
                      <a:pt x="18511" y="16727"/>
                    </a:cubicBezTo>
                    <a:cubicBezTo>
                      <a:pt x="18589" y="17724"/>
                      <a:pt x="18699" y="18597"/>
                      <a:pt x="18839" y="19310"/>
                    </a:cubicBezTo>
                    <a:cubicBezTo>
                      <a:pt x="18980" y="20031"/>
                      <a:pt x="19150" y="20599"/>
                      <a:pt x="19350" y="21000"/>
                    </a:cubicBezTo>
                    <a:cubicBezTo>
                      <a:pt x="19547" y="21396"/>
                      <a:pt x="19765" y="21600"/>
                      <a:pt x="19997" y="21600"/>
                    </a:cubicBezTo>
                    <a:cubicBezTo>
                      <a:pt x="20229" y="21600"/>
                      <a:pt x="20448" y="21396"/>
                      <a:pt x="20645" y="21000"/>
                    </a:cubicBezTo>
                    <a:cubicBezTo>
                      <a:pt x="20845" y="20599"/>
                      <a:pt x="21016" y="20029"/>
                      <a:pt x="21156" y="19310"/>
                    </a:cubicBezTo>
                    <a:cubicBezTo>
                      <a:pt x="21296" y="18595"/>
                      <a:pt x="21406" y="17723"/>
                      <a:pt x="21484" y="16727"/>
                    </a:cubicBezTo>
                    <a:cubicBezTo>
                      <a:pt x="21561" y="15742"/>
                      <a:pt x="21600" y="14661"/>
                      <a:pt x="21600" y="13488"/>
                    </a:cubicBezTo>
                    <a:cubicBezTo>
                      <a:pt x="21600" y="12314"/>
                      <a:pt x="21561" y="11220"/>
                      <a:pt x="21484" y="10235"/>
                    </a:cubicBezTo>
                    <a:cubicBezTo>
                      <a:pt x="21406" y="9238"/>
                      <a:pt x="21296" y="8367"/>
                      <a:pt x="21156" y="7651"/>
                    </a:cubicBezTo>
                    <a:cubicBezTo>
                      <a:pt x="21015" y="6931"/>
                      <a:pt x="20844" y="6363"/>
                      <a:pt x="20645" y="5962"/>
                    </a:cubicBezTo>
                    <a:cubicBezTo>
                      <a:pt x="20447" y="5565"/>
                      <a:pt x="20228" y="5362"/>
                      <a:pt x="19997" y="5362"/>
                    </a:cubicBezTo>
                    <a:close/>
                    <a:moveTo>
                      <a:pt x="6312" y="7247"/>
                    </a:moveTo>
                    <a:cubicBezTo>
                      <a:pt x="6187" y="7247"/>
                      <a:pt x="6067" y="7329"/>
                      <a:pt x="5957" y="7484"/>
                    </a:cubicBezTo>
                    <a:cubicBezTo>
                      <a:pt x="5847" y="7638"/>
                      <a:pt x="5751" y="7829"/>
                      <a:pt x="5664" y="8056"/>
                    </a:cubicBezTo>
                    <a:cubicBezTo>
                      <a:pt x="5577" y="8285"/>
                      <a:pt x="5498" y="8541"/>
                      <a:pt x="5432" y="8824"/>
                    </a:cubicBezTo>
                    <a:cubicBezTo>
                      <a:pt x="5365" y="9106"/>
                      <a:pt x="5314" y="9365"/>
                      <a:pt x="5272" y="9620"/>
                    </a:cubicBezTo>
                    <a:cubicBezTo>
                      <a:pt x="5238" y="9838"/>
                      <a:pt x="5244" y="10029"/>
                      <a:pt x="5290" y="10193"/>
                    </a:cubicBezTo>
                    <a:cubicBezTo>
                      <a:pt x="5335" y="10356"/>
                      <a:pt x="5375" y="10327"/>
                      <a:pt x="5409" y="10109"/>
                    </a:cubicBezTo>
                    <a:cubicBezTo>
                      <a:pt x="5443" y="9891"/>
                      <a:pt x="5487" y="9663"/>
                      <a:pt x="5542" y="9425"/>
                    </a:cubicBezTo>
                    <a:cubicBezTo>
                      <a:pt x="5597" y="9190"/>
                      <a:pt x="5660" y="8983"/>
                      <a:pt x="5734" y="8782"/>
                    </a:cubicBezTo>
                    <a:cubicBezTo>
                      <a:pt x="5808" y="8583"/>
                      <a:pt x="5892" y="8404"/>
                      <a:pt x="5986" y="8266"/>
                    </a:cubicBezTo>
                    <a:cubicBezTo>
                      <a:pt x="6081" y="8129"/>
                      <a:pt x="6190" y="8070"/>
                      <a:pt x="6312" y="8070"/>
                    </a:cubicBezTo>
                    <a:cubicBezTo>
                      <a:pt x="6448" y="8070"/>
                      <a:pt x="6570" y="8159"/>
                      <a:pt x="6680" y="8350"/>
                    </a:cubicBezTo>
                    <a:cubicBezTo>
                      <a:pt x="6790" y="8540"/>
                      <a:pt x="6883" y="8807"/>
                      <a:pt x="6959" y="9145"/>
                    </a:cubicBezTo>
                    <a:cubicBezTo>
                      <a:pt x="7035" y="9481"/>
                      <a:pt x="7091" y="9871"/>
                      <a:pt x="7133" y="10318"/>
                    </a:cubicBezTo>
                    <a:cubicBezTo>
                      <a:pt x="7175" y="10766"/>
                      <a:pt x="7197" y="11247"/>
                      <a:pt x="7197" y="11756"/>
                    </a:cubicBezTo>
                    <a:lnTo>
                      <a:pt x="7197" y="16950"/>
                    </a:lnTo>
                    <a:cubicBezTo>
                      <a:pt x="7118" y="17642"/>
                      <a:pt x="7021" y="18263"/>
                      <a:pt x="6907" y="18807"/>
                    </a:cubicBezTo>
                    <a:cubicBezTo>
                      <a:pt x="6808" y="19282"/>
                      <a:pt x="6690" y="19705"/>
                      <a:pt x="6550" y="20078"/>
                    </a:cubicBezTo>
                    <a:cubicBezTo>
                      <a:pt x="6410" y="20451"/>
                      <a:pt x="6248" y="20637"/>
                      <a:pt x="6062" y="20637"/>
                    </a:cubicBezTo>
                    <a:cubicBezTo>
                      <a:pt x="5778" y="20637"/>
                      <a:pt x="5565" y="20296"/>
                      <a:pt x="5423" y="19631"/>
                    </a:cubicBezTo>
                    <a:cubicBezTo>
                      <a:pt x="5281" y="18966"/>
                      <a:pt x="5208" y="18115"/>
                      <a:pt x="5208" y="17076"/>
                    </a:cubicBezTo>
                    <a:cubicBezTo>
                      <a:pt x="5208" y="16567"/>
                      <a:pt x="5227" y="16102"/>
                      <a:pt x="5264" y="15666"/>
                    </a:cubicBezTo>
                    <a:cubicBezTo>
                      <a:pt x="5299" y="15230"/>
                      <a:pt x="5355" y="14844"/>
                      <a:pt x="5435" y="14535"/>
                    </a:cubicBezTo>
                    <a:cubicBezTo>
                      <a:pt x="5514" y="14224"/>
                      <a:pt x="5615" y="13990"/>
                      <a:pt x="5737" y="13809"/>
                    </a:cubicBezTo>
                    <a:cubicBezTo>
                      <a:pt x="5858" y="13628"/>
                      <a:pt x="6005" y="13530"/>
                      <a:pt x="6175" y="13530"/>
                    </a:cubicBezTo>
                    <a:lnTo>
                      <a:pt x="6770" y="13530"/>
                    </a:lnTo>
                    <a:cubicBezTo>
                      <a:pt x="6827" y="13530"/>
                      <a:pt x="6857" y="13398"/>
                      <a:pt x="6857" y="13125"/>
                    </a:cubicBezTo>
                    <a:cubicBezTo>
                      <a:pt x="6857" y="12852"/>
                      <a:pt x="6827" y="12706"/>
                      <a:pt x="6770" y="12706"/>
                    </a:cubicBezTo>
                    <a:lnTo>
                      <a:pt x="6175" y="12706"/>
                    </a:lnTo>
                    <a:cubicBezTo>
                      <a:pt x="5990" y="12706"/>
                      <a:pt x="5825" y="12828"/>
                      <a:pt x="5685" y="13055"/>
                    </a:cubicBezTo>
                    <a:cubicBezTo>
                      <a:pt x="5544" y="13284"/>
                      <a:pt x="5427" y="13585"/>
                      <a:pt x="5330" y="13976"/>
                    </a:cubicBezTo>
                    <a:cubicBezTo>
                      <a:pt x="5234" y="14369"/>
                      <a:pt x="5162" y="14831"/>
                      <a:pt x="5113" y="15359"/>
                    </a:cubicBezTo>
                    <a:cubicBezTo>
                      <a:pt x="5063" y="15886"/>
                      <a:pt x="5037" y="16457"/>
                      <a:pt x="5037" y="17076"/>
                    </a:cubicBezTo>
                    <a:cubicBezTo>
                      <a:pt x="5037" y="17696"/>
                      <a:pt x="5059" y="18280"/>
                      <a:pt x="5101" y="18807"/>
                    </a:cubicBezTo>
                    <a:cubicBezTo>
                      <a:pt x="5143" y="19336"/>
                      <a:pt x="5204" y="19784"/>
                      <a:pt x="5290" y="20176"/>
                    </a:cubicBezTo>
                    <a:cubicBezTo>
                      <a:pt x="5375" y="20567"/>
                      <a:pt x="5483" y="20882"/>
                      <a:pt x="5612" y="21111"/>
                    </a:cubicBezTo>
                    <a:cubicBezTo>
                      <a:pt x="5741" y="21339"/>
                      <a:pt x="5892" y="21446"/>
                      <a:pt x="6062" y="21446"/>
                    </a:cubicBezTo>
                    <a:cubicBezTo>
                      <a:pt x="6198" y="21446"/>
                      <a:pt x="6322" y="21363"/>
                      <a:pt x="6434" y="21181"/>
                    </a:cubicBezTo>
                    <a:cubicBezTo>
                      <a:pt x="6545" y="21000"/>
                      <a:pt x="6646" y="20781"/>
                      <a:pt x="6735" y="20525"/>
                    </a:cubicBezTo>
                    <a:cubicBezTo>
                      <a:pt x="6824" y="20271"/>
                      <a:pt x="6899" y="19997"/>
                      <a:pt x="6962" y="19715"/>
                    </a:cubicBezTo>
                    <a:cubicBezTo>
                      <a:pt x="7024" y="19434"/>
                      <a:pt x="7073" y="19181"/>
                      <a:pt x="7107" y="18961"/>
                    </a:cubicBezTo>
                    <a:cubicBezTo>
                      <a:pt x="7122" y="18871"/>
                      <a:pt x="7134" y="18831"/>
                      <a:pt x="7145" y="18821"/>
                    </a:cubicBezTo>
                    <a:cubicBezTo>
                      <a:pt x="7156" y="18812"/>
                      <a:pt x="7166" y="18826"/>
                      <a:pt x="7174" y="18863"/>
                    </a:cubicBezTo>
                    <a:cubicBezTo>
                      <a:pt x="7181" y="18900"/>
                      <a:pt x="7187" y="18944"/>
                      <a:pt x="7191" y="19017"/>
                    </a:cubicBezTo>
                    <a:cubicBezTo>
                      <a:pt x="7195" y="19089"/>
                      <a:pt x="7197" y="19166"/>
                      <a:pt x="7197" y="19240"/>
                    </a:cubicBezTo>
                    <a:lnTo>
                      <a:pt x="7197" y="20762"/>
                    </a:lnTo>
                    <a:cubicBezTo>
                      <a:pt x="7197" y="21036"/>
                      <a:pt x="7224" y="21181"/>
                      <a:pt x="7281" y="21181"/>
                    </a:cubicBezTo>
                    <a:lnTo>
                      <a:pt x="7850" y="21181"/>
                    </a:lnTo>
                    <a:cubicBezTo>
                      <a:pt x="7907" y="21181"/>
                      <a:pt x="7935" y="21036"/>
                      <a:pt x="7935" y="20762"/>
                    </a:cubicBezTo>
                    <a:cubicBezTo>
                      <a:pt x="7935" y="20490"/>
                      <a:pt x="7907" y="20357"/>
                      <a:pt x="7850" y="20357"/>
                    </a:cubicBezTo>
                    <a:lnTo>
                      <a:pt x="7453" y="20357"/>
                    </a:lnTo>
                    <a:cubicBezTo>
                      <a:pt x="7396" y="20357"/>
                      <a:pt x="7368" y="20226"/>
                      <a:pt x="7368" y="19952"/>
                    </a:cubicBezTo>
                    <a:lnTo>
                      <a:pt x="7368" y="11756"/>
                    </a:lnTo>
                    <a:cubicBezTo>
                      <a:pt x="7368" y="11136"/>
                      <a:pt x="7342" y="10558"/>
                      <a:pt x="7293" y="10011"/>
                    </a:cubicBezTo>
                    <a:cubicBezTo>
                      <a:pt x="7244" y="9465"/>
                      <a:pt x="7175" y="8983"/>
                      <a:pt x="7084" y="8573"/>
                    </a:cubicBezTo>
                    <a:cubicBezTo>
                      <a:pt x="6993" y="8163"/>
                      <a:pt x="6881" y="7833"/>
                      <a:pt x="6750" y="7596"/>
                    </a:cubicBezTo>
                    <a:cubicBezTo>
                      <a:pt x="6619" y="7359"/>
                      <a:pt x="6475" y="7247"/>
                      <a:pt x="6312" y="7247"/>
                    </a:cubicBezTo>
                    <a:close/>
                    <a:moveTo>
                      <a:pt x="20055" y="8042"/>
                    </a:moveTo>
                    <a:cubicBezTo>
                      <a:pt x="20212" y="8042"/>
                      <a:pt x="20353" y="8172"/>
                      <a:pt x="20476" y="8419"/>
                    </a:cubicBezTo>
                    <a:cubicBezTo>
                      <a:pt x="20599" y="8666"/>
                      <a:pt x="20701" y="8997"/>
                      <a:pt x="20787" y="9439"/>
                    </a:cubicBezTo>
                    <a:cubicBezTo>
                      <a:pt x="20873" y="9884"/>
                      <a:pt x="20942" y="10433"/>
                      <a:pt x="20990" y="11072"/>
                    </a:cubicBezTo>
                    <a:cubicBezTo>
                      <a:pt x="21040" y="11734"/>
                      <a:pt x="21066" y="12484"/>
                      <a:pt x="21066" y="13306"/>
                    </a:cubicBezTo>
                    <a:cubicBezTo>
                      <a:pt x="21066" y="14146"/>
                      <a:pt x="21040" y="14909"/>
                      <a:pt x="20990" y="15568"/>
                    </a:cubicBezTo>
                    <a:cubicBezTo>
                      <a:pt x="20942" y="16209"/>
                      <a:pt x="20873" y="16758"/>
                      <a:pt x="20787" y="17202"/>
                    </a:cubicBezTo>
                    <a:cubicBezTo>
                      <a:pt x="20702" y="17638"/>
                      <a:pt x="20599" y="17989"/>
                      <a:pt x="20479" y="18221"/>
                    </a:cubicBezTo>
                    <a:cubicBezTo>
                      <a:pt x="20356" y="18462"/>
                      <a:pt x="20213" y="18584"/>
                      <a:pt x="20055" y="18584"/>
                    </a:cubicBezTo>
                    <a:cubicBezTo>
                      <a:pt x="19898" y="18584"/>
                      <a:pt x="19755" y="18462"/>
                      <a:pt x="19632" y="18221"/>
                    </a:cubicBezTo>
                    <a:cubicBezTo>
                      <a:pt x="19512" y="17989"/>
                      <a:pt x="19409" y="17650"/>
                      <a:pt x="19324" y="17216"/>
                    </a:cubicBezTo>
                    <a:cubicBezTo>
                      <a:pt x="19237" y="16765"/>
                      <a:pt x="19170" y="16221"/>
                      <a:pt x="19121" y="15568"/>
                    </a:cubicBezTo>
                    <a:cubicBezTo>
                      <a:pt x="19071" y="14913"/>
                      <a:pt x="19045" y="14151"/>
                      <a:pt x="19045" y="13306"/>
                    </a:cubicBezTo>
                    <a:cubicBezTo>
                      <a:pt x="19045" y="12479"/>
                      <a:pt x="19071" y="11729"/>
                      <a:pt x="19121" y="11072"/>
                    </a:cubicBezTo>
                    <a:cubicBezTo>
                      <a:pt x="19170" y="10429"/>
                      <a:pt x="19238" y="9881"/>
                      <a:pt x="19324" y="9439"/>
                    </a:cubicBezTo>
                    <a:cubicBezTo>
                      <a:pt x="19410" y="8995"/>
                      <a:pt x="19511" y="8667"/>
                      <a:pt x="19635" y="8419"/>
                    </a:cubicBezTo>
                    <a:cubicBezTo>
                      <a:pt x="19757" y="8172"/>
                      <a:pt x="19899" y="8042"/>
                      <a:pt x="20055" y="80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90" name="Shape 90"/>
              <p:cNvSpPr/>
              <p:nvPr/>
            </p:nvSpPr>
            <p:spPr>
              <a:xfrm>
                <a:off x="376801" y="88659"/>
                <a:ext cx="283710" cy="3086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60" extrusionOk="0">
                    <a:moveTo>
                      <a:pt x="21213" y="11458"/>
                    </a:moveTo>
                    <a:lnTo>
                      <a:pt x="19665" y="11458"/>
                    </a:lnTo>
                    <a:cubicBezTo>
                      <a:pt x="19526" y="11458"/>
                      <a:pt x="19407" y="11423"/>
                      <a:pt x="19303" y="11352"/>
                    </a:cubicBezTo>
                    <a:cubicBezTo>
                      <a:pt x="19200" y="11281"/>
                      <a:pt x="19106" y="11198"/>
                      <a:pt x="19020" y="11103"/>
                    </a:cubicBezTo>
                    <a:lnTo>
                      <a:pt x="15331" y="6393"/>
                    </a:lnTo>
                    <a:cubicBezTo>
                      <a:pt x="15227" y="6251"/>
                      <a:pt x="15227" y="6109"/>
                      <a:pt x="15331" y="5967"/>
                    </a:cubicBezTo>
                    <a:lnTo>
                      <a:pt x="18242" y="2078"/>
                    </a:lnTo>
                    <a:cubicBezTo>
                      <a:pt x="18311" y="1983"/>
                      <a:pt x="18401" y="1899"/>
                      <a:pt x="18513" y="1828"/>
                    </a:cubicBezTo>
                    <a:cubicBezTo>
                      <a:pt x="18530" y="1817"/>
                      <a:pt x="18584" y="1790"/>
                      <a:pt x="18658" y="1754"/>
                    </a:cubicBezTo>
                    <a:cubicBezTo>
                      <a:pt x="19600" y="1650"/>
                      <a:pt x="20445" y="1250"/>
                      <a:pt x="21072" y="657"/>
                    </a:cubicBezTo>
                    <a:cubicBezTo>
                      <a:pt x="21234" y="504"/>
                      <a:pt x="21230" y="258"/>
                      <a:pt x="21064" y="110"/>
                    </a:cubicBezTo>
                    <a:cubicBezTo>
                      <a:pt x="20896" y="-39"/>
                      <a:pt x="20630" y="-36"/>
                      <a:pt x="20467" y="118"/>
                    </a:cubicBezTo>
                    <a:cubicBezTo>
                      <a:pt x="19916" y="637"/>
                      <a:pt x="19162" y="966"/>
                      <a:pt x="18322" y="1002"/>
                    </a:cubicBezTo>
                    <a:lnTo>
                      <a:pt x="17812" y="990"/>
                    </a:lnTo>
                    <a:cubicBezTo>
                      <a:pt x="17055" y="913"/>
                      <a:pt x="16380" y="594"/>
                      <a:pt x="15873" y="117"/>
                    </a:cubicBezTo>
                    <a:cubicBezTo>
                      <a:pt x="15710" y="-37"/>
                      <a:pt x="15443" y="-40"/>
                      <a:pt x="15276" y="110"/>
                    </a:cubicBezTo>
                    <a:cubicBezTo>
                      <a:pt x="15109" y="259"/>
                      <a:pt x="15106" y="504"/>
                      <a:pt x="15269" y="657"/>
                    </a:cubicBezTo>
                    <a:lnTo>
                      <a:pt x="15268" y="657"/>
                    </a:lnTo>
                    <a:cubicBezTo>
                      <a:pt x="15838" y="1195"/>
                      <a:pt x="16587" y="1573"/>
                      <a:pt x="17425" y="1717"/>
                    </a:cubicBezTo>
                    <a:cubicBezTo>
                      <a:pt x="17428" y="1728"/>
                      <a:pt x="17435" y="1739"/>
                      <a:pt x="17437" y="1751"/>
                    </a:cubicBezTo>
                    <a:cubicBezTo>
                      <a:pt x="17459" y="1838"/>
                      <a:pt x="17430" y="1972"/>
                      <a:pt x="17345" y="2067"/>
                    </a:cubicBezTo>
                    <a:lnTo>
                      <a:pt x="14867" y="5352"/>
                    </a:lnTo>
                    <a:cubicBezTo>
                      <a:pt x="14746" y="5525"/>
                      <a:pt x="14626" y="5525"/>
                      <a:pt x="14506" y="5352"/>
                    </a:cubicBezTo>
                    <a:lnTo>
                      <a:pt x="11411" y="1400"/>
                    </a:lnTo>
                    <a:cubicBezTo>
                      <a:pt x="11324" y="1305"/>
                      <a:pt x="11310" y="1221"/>
                      <a:pt x="11372" y="1150"/>
                    </a:cubicBezTo>
                    <a:cubicBezTo>
                      <a:pt x="11431" y="1079"/>
                      <a:pt x="11530" y="1045"/>
                      <a:pt x="11668" y="1045"/>
                    </a:cubicBezTo>
                    <a:lnTo>
                      <a:pt x="13732" y="1045"/>
                    </a:lnTo>
                    <a:cubicBezTo>
                      <a:pt x="13989" y="1045"/>
                      <a:pt x="14119" y="926"/>
                      <a:pt x="14119" y="690"/>
                    </a:cubicBezTo>
                    <a:cubicBezTo>
                      <a:pt x="14119" y="453"/>
                      <a:pt x="13989" y="335"/>
                      <a:pt x="13732" y="335"/>
                    </a:cubicBezTo>
                    <a:lnTo>
                      <a:pt x="8315" y="335"/>
                    </a:lnTo>
                    <a:cubicBezTo>
                      <a:pt x="8056" y="335"/>
                      <a:pt x="7928" y="453"/>
                      <a:pt x="7928" y="690"/>
                    </a:cubicBezTo>
                    <a:cubicBezTo>
                      <a:pt x="7928" y="926"/>
                      <a:pt x="8056" y="1045"/>
                      <a:pt x="8315" y="1045"/>
                    </a:cubicBezTo>
                    <a:lnTo>
                      <a:pt x="9863" y="1045"/>
                    </a:lnTo>
                    <a:cubicBezTo>
                      <a:pt x="10000" y="1045"/>
                      <a:pt x="10124" y="1079"/>
                      <a:pt x="10237" y="1150"/>
                    </a:cubicBezTo>
                    <a:cubicBezTo>
                      <a:pt x="10348" y="1221"/>
                      <a:pt x="10438" y="1305"/>
                      <a:pt x="10508" y="1400"/>
                    </a:cubicBezTo>
                    <a:lnTo>
                      <a:pt x="14066" y="5967"/>
                    </a:lnTo>
                    <a:cubicBezTo>
                      <a:pt x="14170" y="6109"/>
                      <a:pt x="14170" y="6251"/>
                      <a:pt x="14066" y="6393"/>
                    </a:cubicBezTo>
                    <a:lnTo>
                      <a:pt x="2579" y="20495"/>
                    </a:lnTo>
                    <a:cubicBezTo>
                      <a:pt x="2492" y="20590"/>
                      <a:pt x="2399" y="20674"/>
                      <a:pt x="2295" y="20745"/>
                    </a:cubicBezTo>
                    <a:cubicBezTo>
                      <a:pt x="2192" y="20816"/>
                      <a:pt x="2072" y="20850"/>
                      <a:pt x="1935" y="20850"/>
                    </a:cubicBezTo>
                    <a:lnTo>
                      <a:pt x="387" y="20850"/>
                    </a:lnTo>
                    <a:cubicBezTo>
                      <a:pt x="128" y="20850"/>
                      <a:pt x="0" y="20969"/>
                      <a:pt x="0" y="21205"/>
                    </a:cubicBezTo>
                    <a:cubicBezTo>
                      <a:pt x="0" y="21442"/>
                      <a:pt x="128" y="21560"/>
                      <a:pt x="387" y="21560"/>
                    </a:cubicBezTo>
                    <a:lnTo>
                      <a:pt x="5803" y="21560"/>
                    </a:lnTo>
                    <a:cubicBezTo>
                      <a:pt x="6061" y="21560"/>
                      <a:pt x="6190" y="21442"/>
                      <a:pt x="6190" y="21205"/>
                    </a:cubicBezTo>
                    <a:cubicBezTo>
                      <a:pt x="6190" y="20969"/>
                      <a:pt x="6061" y="20850"/>
                      <a:pt x="5803" y="20850"/>
                    </a:cubicBezTo>
                    <a:lnTo>
                      <a:pt x="3740" y="20850"/>
                    </a:lnTo>
                    <a:cubicBezTo>
                      <a:pt x="3602" y="20850"/>
                      <a:pt x="3504" y="20816"/>
                      <a:pt x="3442" y="20745"/>
                    </a:cubicBezTo>
                    <a:cubicBezTo>
                      <a:pt x="3382" y="20674"/>
                      <a:pt x="3395" y="20590"/>
                      <a:pt x="3481" y="20495"/>
                    </a:cubicBezTo>
                    <a:lnTo>
                      <a:pt x="14506" y="6985"/>
                    </a:lnTo>
                    <a:cubicBezTo>
                      <a:pt x="14626" y="6827"/>
                      <a:pt x="14746" y="6827"/>
                      <a:pt x="14867" y="6985"/>
                    </a:cubicBezTo>
                    <a:lnTo>
                      <a:pt x="18117" y="11103"/>
                    </a:lnTo>
                    <a:cubicBezTo>
                      <a:pt x="18204" y="11198"/>
                      <a:pt x="18216" y="11281"/>
                      <a:pt x="18156" y="11352"/>
                    </a:cubicBezTo>
                    <a:cubicBezTo>
                      <a:pt x="18095" y="11423"/>
                      <a:pt x="17996" y="11458"/>
                      <a:pt x="17859" y="11458"/>
                    </a:cubicBezTo>
                    <a:lnTo>
                      <a:pt x="15795" y="11458"/>
                    </a:lnTo>
                    <a:cubicBezTo>
                      <a:pt x="15537" y="11458"/>
                      <a:pt x="15409" y="11577"/>
                      <a:pt x="15409" y="11813"/>
                    </a:cubicBezTo>
                    <a:cubicBezTo>
                      <a:pt x="15409" y="12050"/>
                      <a:pt x="15537" y="12167"/>
                      <a:pt x="15795" y="12167"/>
                    </a:cubicBezTo>
                    <a:lnTo>
                      <a:pt x="21213" y="12167"/>
                    </a:lnTo>
                    <a:cubicBezTo>
                      <a:pt x="21470" y="12167"/>
                      <a:pt x="21600" y="12050"/>
                      <a:pt x="21600" y="11813"/>
                    </a:cubicBezTo>
                    <a:cubicBezTo>
                      <a:pt x="21600" y="11577"/>
                      <a:pt x="21470" y="11458"/>
                      <a:pt x="21213" y="1145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91" name="Shape 91"/>
              <p:cNvSpPr/>
              <p:nvPr/>
            </p:nvSpPr>
            <p:spPr>
              <a:xfrm>
                <a:off x="592908" y="72035"/>
                <a:ext cx="44769" cy="20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802" y="11979"/>
                    </a:moveTo>
                    <a:cubicBezTo>
                      <a:pt x="15493" y="11979"/>
                      <a:pt x="14427" y="10116"/>
                      <a:pt x="14427" y="7815"/>
                    </a:cubicBezTo>
                    <a:cubicBezTo>
                      <a:pt x="14427" y="5520"/>
                      <a:pt x="15493" y="3657"/>
                      <a:pt x="16802" y="3657"/>
                    </a:cubicBezTo>
                    <a:cubicBezTo>
                      <a:pt x="18118" y="3657"/>
                      <a:pt x="19185" y="5520"/>
                      <a:pt x="19185" y="7815"/>
                    </a:cubicBezTo>
                    <a:cubicBezTo>
                      <a:pt x="19185" y="10116"/>
                      <a:pt x="18118" y="11979"/>
                      <a:pt x="16802" y="11979"/>
                    </a:cubicBezTo>
                    <a:close/>
                    <a:moveTo>
                      <a:pt x="10799" y="0"/>
                    </a:moveTo>
                    <a:cubicBezTo>
                      <a:pt x="4837" y="0"/>
                      <a:pt x="0" y="4833"/>
                      <a:pt x="0" y="10803"/>
                    </a:cubicBezTo>
                    <a:cubicBezTo>
                      <a:pt x="0" y="16767"/>
                      <a:pt x="4837" y="21600"/>
                      <a:pt x="10799" y="21600"/>
                    </a:cubicBezTo>
                    <a:cubicBezTo>
                      <a:pt x="16761" y="21600"/>
                      <a:pt x="21600" y="16767"/>
                      <a:pt x="21600" y="10803"/>
                    </a:cubicBezTo>
                    <a:cubicBezTo>
                      <a:pt x="21600" y="4833"/>
                      <a:pt x="16761" y="0"/>
                      <a:pt x="107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  <p:sp>
        <p:nvSpPr>
          <p:cNvPr id="94" name="Shape 94"/>
          <p:cNvSpPr>
            <a:spLocks noGrp="1"/>
          </p:cNvSpPr>
          <p:nvPr>
            <p:ph type="title"/>
          </p:nvPr>
        </p:nvSpPr>
        <p:spPr>
          <a:xfrm>
            <a:off x="744729" y="179682"/>
            <a:ext cx="7654543" cy="741978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212830"/>
                </a:solidFill>
              </a:rPr>
              <a:t>Title Text</a:t>
            </a:r>
          </a:p>
        </p:txBody>
      </p:sp>
      <p:sp>
        <p:nvSpPr>
          <p:cNvPr id="95" name="Shape 95"/>
          <p:cNvSpPr>
            <a:spLocks noGrp="1"/>
          </p:cNvSpPr>
          <p:nvPr>
            <p:ph type="body" idx="1"/>
          </p:nvPr>
        </p:nvSpPr>
        <p:spPr>
          <a:xfrm>
            <a:off x="744729" y="823065"/>
            <a:ext cx="6278404" cy="793751"/>
          </a:xfrm>
          <a:prstGeom prst="rect">
            <a:avLst/>
          </a:prstGeom>
        </p:spPr>
        <p:txBody>
          <a:bodyPr/>
          <a:lstStyle>
            <a:lvl1pPr algn="l"/>
            <a:lvl2pPr algn="l"/>
            <a:lvl3pPr algn="l"/>
            <a:lvl4pPr algn="l"/>
            <a:lvl5pPr algn="l"/>
          </a:lstStyle>
          <a:p>
            <a:pPr lvl="0">
              <a:defRPr sz="1800"/>
            </a:pPr>
            <a:r>
              <a:rPr sz="600"/>
              <a:t>Body Level One</a:t>
            </a:r>
          </a:p>
          <a:p>
            <a:pPr lvl="1">
              <a:defRPr sz="1800"/>
            </a:pPr>
            <a:r>
              <a:rPr sz="600"/>
              <a:t>Body Level Two</a:t>
            </a:r>
          </a:p>
          <a:p>
            <a:pPr lvl="2">
              <a:defRPr sz="1800"/>
            </a:pPr>
            <a:r>
              <a:rPr sz="600"/>
              <a:t>Body Level Three</a:t>
            </a:r>
          </a:p>
          <a:p>
            <a:pPr lvl="3">
              <a:defRPr sz="1800"/>
            </a:pPr>
            <a:r>
              <a:rPr sz="600"/>
              <a:t>Body Level Four</a:t>
            </a:r>
          </a:p>
          <a:p>
            <a:pPr lvl="4">
              <a:defRPr sz="1800"/>
            </a:pPr>
            <a:r>
              <a:rPr sz="600"/>
              <a:t>Body Level Five</a:t>
            </a:r>
          </a:p>
        </p:txBody>
      </p:sp>
      <p:sp>
        <p:nvSpPr>
          <p:cNvPr id="96" name="Shape 96"/>
          <p:cNvSpPr>
            <a:spLocks noGrp="1"/>
          </p:cNvSpPr>
          <p:nvPr>
            <p:ph type="sldNum" sz="quarter" idx="2"/>
          </p:nvPr>
        </p:nvSpPr>
        <p:spPr>
          <a:xfrm>
            <a:off x="8639007" y="6578600"/>
            <a:ext cx="139430" cy="203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grpSp>
        <p:nvGrpSpPr>
          <p:cNvPr id="99" name="Group 99">
            <a:hlinkClick r:id="" action="ppaction://hlinkshowjump?jump=previousslide"/>
          </p:cNvPr>
          <p:cNvGrpSpPr/>
          <p:nvPr/>
        </p:nvGrpSpPr>
        <p:grpSpPr>
          <a:xfrm>
            <a:off x="8488688" y="6575220"/>
            <a:ext cx="109845" cy="146460"/>
            <a:chOff x="0" y="0"/>
            <a:chExt cx="292918" cy="292918"/>
          </a:xfrm>
        </p:grpSpPr>
        <p:sp>
          <p:nvSpPr>
            <p:cNvPr id="97" name="Shape 97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98" name="Shape 98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102" name="Group 102">
            <a:hlinkClick r:id="" action="ppaction://hlinkshowjump?jump=nextslide"/>
          </p:cNvPr>
          <p:cNvGrpSpPr/>
          <p:nvPr/>
        </p:nvGrpSpPr>
        <p:grpSpPr>
          <a:xfrm flipH="1">
            <a:off x="8807776" y="6575220"/>
            <a:ext cx="109845" cy="146460"/>
            <a:chOff x="0" y="0"/>
            <a:chExt cx="292918" cy="292918"/>
          </a:xfrm>
        </p:grpSpPr>
        <p:sp>
          <p:nvSpPr>
            <p:cNvPr id="100" name="Shape 100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101" name="Shape 101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1970958"/>
      </p:ext>
    </p:extLst>
  </p:cSld>
  <p:clrMapOvr>
    <a:masterClrMapping/>
  </p:clrMapOvr>
  <p:transition spd="med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idx="3"/>
          </p:nvPr>
        </p:nvSpPr>
        <p:spPr>
          <a:xfrm>
            <a:off x="666750" y="889000"/>
            <a:ext cx="7810500" cy="5073650"/>
          </a:xfrm>
          <a:prstGeom prst="rect">
            <a:avLst/>
          </a:prstGeom>
        </p:spPr>
        <p:txBody>
          <a:bodyPr anchor="ctr"/>
          <a:lstStyle/>
          <a:p>
            <a:pPr lvl="0" defTabSz="342900">
              <a:defRPr sz="5600"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1763822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 &amp; Footer (Light Versi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00"/>
              <a:t>Body Level One</a:t>
            </a:r>
          </a:p>
          <a:p>
            <a:pPr lvl="1">
              <a:defRPr sz="1800"/>
            </a:pPr>
            <a:r>
              <a:rPr sz="600"/>
              <a:t>Body Level Two</a:t>
            </a:r>
          </a:p>
          <a:p>
            <a:pPr lvl="2">
              <a:defRPr sz="1800"/>
            </a:pPr>
            <a:r>
              <a:rPr sz="600"/>
              <a:t>Body Level Three</a:t>
            </a:r>
          </a:p>
          <a:p>
            <a:pPr lvl="3">
              <a:defRPr sz="1800"/>
            </a:pPr>
            <a:r>
              <a:rPr sz="600"/>
              <a:t>Body Level Four</a:t>
            </a:r>
          </a:p>
          <a:p>
            <a:pPr lvl="4">
              <a:defRPr sz="1800"/>
            </a:pPr>
            <a:r>
              <a:rPr sz="600"/>
              <a:t>Body Level Five</a:t>
            </a:r>
          </a:p>
        </p:txBody>
      </p:sp>
      <p:sp>
        <p:nvSpPr>
          <p:cNvPr id="24" name="Shape 24"/>
          <p:cNvSpPr>
            <a:spLocks noGrp="1"/>
          </p:cNvSpPr>
          <p:nvPr>
            <p:ph type="sldNum" sz="quarter" idx="2"/>
          </p:nvPr>
        </p:nvSpPr>
        <p:spPr>
          <a:xfrm>
            <a:off x="8639007" y="6578600"/>
            <a:ext cx="139430" cy="2032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981715"/>
      </p:ext>
    </p:extLst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3"/>
          <p:cNvGrpSpPr/>
          <p:nvPr/>
        </p:nvGrpSpPr>
        <p:grpSpPr>
          <a:xfrm>
            <a:off x="206257" y="6579295"/>
            <a:ext cx="652434" cy="198656"/>
            <a:chOff x="0" y="0"/>
            <a:chExt cx="1739821" cy="397311"/>
          </a:xfrm>
        </p:grpSpPr>
        <p:grpSp>
          <p:nvGrpSpPr>
            <p:cNvPr id="28" name="Group 28"/>
            <p:cNvGrpSpPr/>
            <p:nvPr/>
          </p:nvGrpSpPr>
          <p:grpSpPr>
            <a:xfrm>
              <a:off x="0" y="16976"/>
              <a:ext cx="378730" cy="275796"/>
              <a:chOff x="0" y="0"/>
              <a:chExt cx="378729" cy="275794"/>
            </a:xfrm>
          </p:grpSpPr>
          <p:sp>
            <p:nvSpPr>
              <p:cNvPr id="26" name="Shape 26"/>
              <p:cNvSpPr/>
              <p:nvPr/>
            </p:nvSpPr>
            <p:spPr>
              <a:xfrm>
                <a:off x="105200" y="0"/>
                <a:ext cx="273530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7316"/>
                    </a:moveTo>
                    <a:cubicBezTo>
                      <a:pt x="21600" y="19682"/>
                      <a:pt x="20404" y="21600"/>
                      <a:pt x="18928" y="21600"/>
                    </a:cubicBezTo>
                    <a:cubicBezTo>
                      <a:pt x="17453" y="21600"/>
                      <a:pt x="16257" y="19682"/>
                      <a:pt x="16257" y="17316"/>
                    </a:cubicBezTo>
                    <a:cubicBezTo>
                      <a:pt x="16257" y="12492"/>
                      <a:pt x="13809" y="8567"/>
                      <a:pt x="10800" y="8567"/>
                    </a:cubicBezTo>
                    <a:cubicBezTo>
                      <a:pt x="7791" y="8567"/>
                      <a:pt x="5343" y="12492"/>
                      <a:pt x="5343" y="17316"/>
                    </a:cubicBezTo>
                    <a:cubicBezTo>
                      <a:pt x="5343" y="19682"/>
                      <a:pt x="4147" y="21600"/>
                      <a:pt x="2672" y="21600"/>
                    </a:cubicBezTo>
                    <a:cubicBezTo>
                      <a:pt x="1197" y="21600"/>
                      <a:pt x="0" y="19682"/>
                      <a:pt x="0" y="17316"/>
                    </a:cubicBezTo>
                    <a:cubicBezTo>
                      <a:pt x="0" y="12691"/>
                      <a:pt x="1123" y="8343"/>
                      <a:pt x="3163" y="5072"/>
                    </a:cubicBezTo>
                    <a:cubicBezTo>
                      <a:pt x="5204" y="1801"/>
                      <a:pt x="7915" y="0"/>
                      <a:pt x="10800" y="0"/>
                    </a:cubicBezTo>
                    <a:cubicBezTo>
                      <a:pt x="13685" y="0"/>
                      <a:pt x="16397" y="1801"/>
                      <a:pt x="18437" y="5072"/>
                    </a:cubicBezTo>
                    <a:cubicBezTo>
                      <a:pt x="20477" y="8343"/>
                      <a:pt x="21600" y="12691"/>
                      <a:pt x="21600" y="17316"/>
                    </a:cubicBezTo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27" name="Shape 27"/>
              <p:cNvSpPr/>
              <p:nvPr/>
            </p:nvSpPr>
            <p:spPr>
              <a:xfrm>
                <a:off x="0" y="105200"/>
                <a:ext cx="273528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003" y="6600"/>
                    </a:moveTo>
                    <a:cubicBezTo>
                      <a:pt x="17003" y="3730"/>
                      <a:pt x="18459" y="1393"/>
                      <a:pt x="20250" y="1393"/>
                    </a:cubicBezTo>
                    <a:cubicBezTo>
                      <a:pt x="20499" y="1393"/>
                      <a:pt x="20740" y="1442"/>
                      <a:pt x="20972" y="1527"/>
                    </a:cubicBezTo>
                    <a:cubicBezTo>
                      <a:pt x="20482" y="594"/>
                      <a:pt x="19749" y="0"/>
                      <a:pt x="18928" y="0"/>
                    </a:cubicBezTo>
                    <a:cubicBezTo>
                      <a:pt x="17453" y="0"/>
                      <a:pt x="16257" y="1918"/>
                      <a:pt x="16257" y="4284"/>
                    </a:cubicBezTo>
                    <a:cubicBezTo>
                      <a:pt x="16257" y="6254"/>
                      <a:pt x="15844" y="8067"/>
                      <a:pt x="15156" y="9532"/>
                    </a:cubicBezTo>
                    <a:cubicBezTo>
                      <a:pt x="16156" y="9547"/>
                      <a:pt x="16966" y="10855"/>
                      <a:pt x="16966" y="12461"/>
                    </a:cubicBezTo>
                    <a:cubicBezTo>
                      <a:pt x="16966" y="14077"/>
                      <a:pt x="16146" y="15392"/>
                      <a:pt x="15138" y="15392"/>
                    </a:cubicBezTo>
                    <a:cubicBezTo>
                      <a:pt x="14130" y="15392"/>
                      <a:pt x="13310" y="14077"/>
                      <a:pt x="13310" y="12461"/>
                    </a:cubicBezTo>
                    <a:cubicBezTo>
                      <a:pt x="13310" y="12313"/>
                      <a:pt x="13319" y="12169"/>
                      <a:pt x="13333" y="12027"/>
                    </a:cubicBezTo>
                    <a:cubicBezTo>
                      <a:pt x="12575" y="12667"/>
                      <a:pt x="11714" y="13033"/>
                      <a:pt x="10800" y="13033"/>
                    </a:cubicBezTo>
                    <a:cubicBezTo>
                      <a:pt x="9907" y="13033"/>
                      <a:pt x="9065" y="12681"/>
                      <a:pt x="8321" y="12068"/>
                    </a:cubicBezTo>
                    <a:cubicBezTo>
                      <a:pt x="8331" y="12197"/>
                      <a:pt x="8339" y="12327"/>
                      <a:pt x="8339" y="12461"/>
                    </a:cubicBezTo>
                    <a:cubicBezTo>
                      <a:pt x="8339" y="14077"/>
                      <a:pt x="7519" y="15392"/>
                      <a:pt x="6511" y="15392"/>
                    </a:cubicBezTo>
                    <a:cubicBezTo>
                      <a:pt x="5503" y="15392"/>
                      <a:pt x="4683" y="14077"/>
                      <a:pt x="4683" y="12461"/>
                    </a:cubicBezTo>
                    <a:cubicBezTo>
                      <a:pt x="4683" y="10880"/>
                      <a:pt x="5468" y="9591"/>
                      <a:pt x="6446" y="9535"/>
                    </a:cubicBezTo>
                    <a:cubicBezTo>
                      <a:pt x="5757" y="8071"/>
                      <a:pt x="5343" y="6255"/>
                      <a:pt x="5343" y="4284"/>
                    </a:cubicBezTo>
                    <a:cubicBezTo>
                      <a:pt x="5343" y="1918"/>
                      <a:pt x="4147" y="0"/>
                      <a:pt x="2671" y="0"/>
                    </a:cubicBezTo>
                    <a:cubicBezTo>
                      <a:pt x="1843" y="0"/>
                      <a:pt x="1103" y="605"/>
                      <a:pt x="613" y="1554"/>
                    </a:cubicBezTo>
                    <a:cubicBezTo>
                      <a:pt x="865" y="1453"/>
                      <a:pt x="1127" y="1393"/>
                      <a:pt x="1399" y="1393"/>
                    </a:cubicBezTo>
                    <a:cubicBezTo>
                      <a:pt x="3190" y="1393"/>
                      <a:pt x="4646" y="3730"/>
                      <a:pt x="4646" y="6600"/>
                    </a:cubicBezTo>
                    <a:cubicBezTo>
                      <a:pt x="4646" y="9472"/>
                      <a:pt x="3190" y="11808"/>
                      <a:pt x="1399" y="11808"/>
                    </a:cubicBezTo>
                    <a:cubicBezTo>
                      <a:pt x="1284" y="11808"/>
                      <a:pt x="1171" y="11799"/>
                      <a:pt x="1060" y="11780"/>
                    </a:cubicBezTo>
                    <a:cubicBezTo>
                      <a:pt x="1581" y="13519"/>
                      <a:pt x="2287" y="15123"/>
                      <a:pt x="3163" y="16528"/>
                    </a:cubicBezTo>
                    <a:cubicBezTo>
                      <a:pt x="4357" y="18443"/>
                      <a:pt x="5783" y="19849"/>
                      <a:pt x="7337" y="20690"/>
                    </a:cubicBezTo>
                    <a:cubicBezTo>
                      <a:pt x="7583" y="17880"/>
                      <a:pt x="9088" y="15708"/>
                      <a:pt x="10908" y="15708"/>
                    </a:cubicBezTo>
                    <a:cubicBezTo>
                      <a:pt x="12703" y="15708"/>
                      <a:pt x="14192" y="17823"/>
                      <a:pt x="14467" y="20580"/>
                    </a:cubicBezTo>
                    <a:cubicBezTo>
                      <a:pt x="15943" y="19728"/>
                      <a:pt x="17295" y="18359"/>
                      <a:pt x="18437" y="16528"/>
                    </a:cubicBezTo>
                    <a:cubicBezTo>
                      <a:pt x="19312" y="15125"/>
                      <a:pt x="20017" y="13522"/>
                      <a:pt x="20539" y="11785"/>
                    </a:cubicBezTo>
                    <a:cubicBezTo>
                      <a:pt x="20444" y="11799"/>
                      <a:pt x="20348" y="11808"/>
                      <a:pt x="20250" y="11808"/>
                    </a:cubicBezTo>
                    <a:cubicBezTo>
                      <a:pt x="18459" y="11808"/>
                      <a:pt x="17003" y="9472"/>
                      <a:pt x="17003" y="6600"/>
                    </a:cubicBezTo>
                    <a:close/>
                    <a:moveTo>
                      <a:pt x="21563" y="3598"/>
                    </a:moveTo>
                    <a:cubicBezTo>
                      <a:pt x="21191" y="3178"/>
                      <a:pt x="20738" y="2930"/>
                      <a:pt x="20250" y="2930"/>
                    </a:cubicBezTo>
                    <a:cubicBezTo>
                      <a:pt x="18988" y="2930"/>
                      <a:pt x="17961" y="4577"/>
                      <a:pt x="17961" y="6600"/>
                    </a:cubicBezTo>
                    <a:cubicBezTo>
                      <a:pt x="17961" y="8625"/>
                      <a:pt x="18988" y="10271"/>
                      <a:pt x="20250" y="10271"/>
                    </a:cubicBezTo>
                    <a:cubicBezTo>
                      <a:pt x="20507" y="10271"/>
                      <a:pt x="20753" y="10200"/>
                      <a:pt x="20983" y="10075"/>
                    </a:cubicBezTo>
                    <a:cubicBezTo>
                      <a:pt x="21388" y="8239"/>
                      <a:pt x="21600" y="6288"/>
                      <a:pt x="21600" y="4284"/>
                    </a:cubicBezTo>
                    <a:cubicBezTo>
                      <a:pt x="21600" y="4049"/>
                      <a:pt x="21585" y="3822"/>
                      <a:pt x="21563" y="3598"/>
                    </a:cubicBezTo>
                    <a:close/>
                    <a:moveTo>
                      <a:pt x="3688" y="6600"/>
                    </a:moveTo>
                    <a:cubicBezTo>
                      <a:pt x="3688" y="4577"/>
                      <a:pt x="2661" y="2930"/>
                      <a:pt x="1399" y="2930"/>
                    </a:cubicBezTo>
                    <a:cubicBezTo>
                      <a:pt x="886" y="2930"/>
                      <a:pt x="413" y="3205"/>
                      <a:pt x="31" y="3664"/>
                    </a:cubicBezTo>
                    <a:cubicBezTo>
                      <a:pt x="13" y="3867"/>
                      <a:pt x="0" y="4073"/>
                      <a:pt x="0" y="4284"/>
                    </a:cubicBezTo>
                    <a:cubicBezTo>
                      <a:pt x="0" y="6276"/>
                      <a:pt x="210" y="8216"/>
                      <a:pt x="610" y="10042"/>
                    </a:cubicBezTo>
                    <a:cubicBezTo>
                      <a:pt x="856" y="10188"/>
                      <a:pt x="1121" y="10271"/>
                      <a:pt x="1399" y="10271"/>
                    </a:cubicBezTo>
                    <a:cubicBezTo>
                      <a:pt x="2661" y="10271"/>
                      <a:pt x="3688" y="8625"/>
                      <a:pt x="3688" y="6600"/>
                    </a:cubicBezTo>
                    <a:close/>
                    <a:moveTo>
                      <a:pt x="5642" y="12461"/>
                    </a:moveTo>
                    <a:cubicBezTo>
                      <a:pt x="5642" y="13229"/>
                      <a:pt x="6032" y="13855"/>
                      <a:pt x="6511" y="13855"/>
                    </a:cubicBezTo>
                    <a:cubicBezTo>
                      <a:pt x="6991" y="13855"/>
                      <a:pt x="7380" y="13229"/>
                      <a:pt x="7380" y="12461"/>
                    </a:cubicBezTo>
                    <a:cubicBezTo>
                      <a:pt x="7380" y="11693"/>
                      <a:pt x="6991" y="11067"/>
                      <a:pt x="6511" y="11067"/>
                    </a:cubicBezTo>
                    <a:cubicBezTo>
                      <a:pt x="6032" y="11067"/>
                      <a:pt x="5642" y="11693"/>
                      <a:pt x="5642" y="12461"/>
                    </a:cubicBezTo>
                    <a:close/>
                    <a:moveTo>
                      <a:pt x="15138" y="13855"/>
                    </a:moveTo>
                    <a:cubicBezTo>
                      <a:pt x="15617" y="13855"/>
                      <a:pt x="16007" y="13229"/>
                      <a:pt x="16007" y="12461"/>
                    </a:cubicBezTo>
                    <a:cubicBezTo>
                      <a:pt x="16007" y="11693"/>
                      <a:pt x="15617" y="11067"/>
                      <a:pt x="15138" y="11067"/>
                    </a:cubicBezTo>
                    <a:cubicBezTo>
                      <a:pt x="14659" y="11067"/>
                      <a:pt x="14269" y="11693"/>
                      <a:pt x="14269" y="12461"/>
                    </a:cubicBezTo>
                    <a:cubicBezTo>
                      <a:pt x="14269" y="13229"/>
                      <a:pt x="14659" y="13855"/>
                      <a:pt x="15138" y="13855"/>
                    </a:cubicBezTo>
                    <a:close/>
                    <a:moveTo>
                      <a:pt x="10908" y="17245"/>
                    </a:moveTo>
                    <a:cubicBezTo>
                      <a:pt x="9525" y="17245"/>
                      <a:pt x="8387" y="18952"/>
                      <a:pt x="8268" y="21121"/>
                    </a:cubicBezTo>
                    <a:cubicBezTo>
                      <a:pt x="9088" y="21435"/>
                      <a:pt x="9936" y="21600"/>
                      <a:pt x="10800" y="21600"/>
                    </a:cubicBezTo>
                    <a:cubicBezTo>
                      <a:pt x="11738" y="21600"/>
                      <a:pt x="12658" y="21406"/>
                      <a:pt x="13542" y="21036"/>
                    </a:cubicBezTo>
                    <a:cubicBezTo>
                      <a:pt x="13399" y="18908"/>
                      <a:pt x="12273" y="17245"/>
                      <a:pt x="10908" y="1724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32" name="Group 32"/>
            <p:cNvGrpSpPr/>
            <p:nvPr/>
          </p:nvGrpSpPr>
          <p:grpSpPr>
            <a:xfrm>
              <a:off x="451491" y="-1"/>
              <a:ext cx="1288331" cy="397313"/>
              <a:chOff x="0" y="0"/>
              <a:chExt cx="1288330" cy="397311"/>
            </a:xfrm>
          </p:grpSpPr>
          <p:sp>
            <p:nvSpPr>
              <p:cNvPr id="29" name="Shape 29"/>
              <p:cNvSpPr/>
              <p:nvPr/>
            </p:nvSpPr>
            <p:spPr>
              <a:xfrm>
                <a:off x="0" y="0"/>
                <a:ext cx="1288331" cy="267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09" y="0"/>
                    </a:moveTo>
                    <a:cubicBezTo>
                      <a:pt x="11534" y="0"/>
                      <a:pt x="11413" y="501"/>
                      <a:pt x="11413" y="1340"/>
                    </a:cubicBezTo>
                    <a:cubicBezTo>
                      <a:pt x="11413" y="2179"/>
                      <a:pt x="11534" y="2681"/>
                      <a:pt x="11709" y="2681"/>
                    </a:cubicBezTo>
                    <a:lnTo>
                      <a:pt x="12014" y="2681"/>
                    </a:lnTo>
                    <a:lnTo>
                      <a:pt x="12014" y="18319"/>
                    </a:lnTo>
                    <a:lnTo>
                      <a:pt x="11709" y="18319"/>
                    </a:lnTo>
                    <a:cubicBezTo>
                      <a:pt x="11534" y="18319"/>
                      <a:pt x="11413" y="18820"/>
                      <a:pt x="11413" y="19659"/>
                    </a:cubicBezTo>
                    <a:cubicBezTo>
                      <a:pt x="11413" y="20498"/>
                      <a:pt x="11534" y="21000"/>
                      <a:pt x="11709" y="21000"/>
                    </a:cubicBezTo>
                    <a:lnTo>
                      <a:pt x="12960" y="21000"/>
                    </a:lnTo>
                    <a:cubicBezTo>
                      <a:pt x="13134" y="21000"/>
                      <a:pt x="13256" y="20498"/>
                      <a:pt x="13256" y="19659"/>
                    </a:cubicBezTo>
                    <a:cubicBezTo>
                      <a:pt x="13256" y="18820"/>
                      <a:pt x="13134" y="18319"/>
                      <a:pt x="12960" y="18319"/>
                    </a:cubicBezTo>
                    <a:lnTo>
                      <a:pt x="12571" y="18319"/>
                    </a:lnTo>
                    <a:lnTo>
                      <a:pt x="12571" y="2681"/>
                    </a:lnTo>
                    <a:lnTo>
                      <a:pt x="13613" y="2681"/>
                    </a:lnTo>
                    <a:cubicBezTo>
                      <a:pt x="13871" y="2681"/>
                      <a:pt x="14055" y="3073"/>
                      <a:pt x="14179" y="3686"/>
                    </a:cubicBezTo>
                    <a:cubicBezTo>
                      <a:pt x="14303" y="4297"/>
                      <a:pt x="14368" y="5355"/>
                      <a:pt x="14368" y="6730"/>
                    </a:cubicBezTo>
                    <a:cubicBezTo>
                      <a:pt x="14368" y="8105"/>
                      <a:pt x="14303" y="9163"/>
                      <a:pt x="14179" y="9774"/>
                    </a:cubicBezTo>
                    <a:cubicBezTo>
                      <a:pt x="14055" y="10387"/>
                      <a:pt x="13871" y="10723"/>
                      <a:pt x="13613" y="10723"/>
                    </a:cubicBezTo>
                    <a:lnTo>
                      <a:pt x="13123" y="10723"/>
                    </a:lnTo>
                    <a:cubicBezTo>
                      <a:pt x="12948" y="10723"/>
                      <a:pt x="12826" y="11225"/>
                      <a:pt x="12826" y="12064"/>
                    </a:cubicBezTo>
                    <a:cubicBezTo>
                      <a:pt x="12826" y="12903"/>
                      <a:pt x="12948" y="13404"/>
                      <a:pt x="13123" y="13404"/>
                    </a:cubicBezTo>
                    <a:lnTo>
                      <a:pt x="13613" y="13404"/>
                    </a:lnTo>
                    <a:cubicBezTo>
                      <a:pt x="14043" y="13404"/>
                      <a:pt x="14378" y="12863"/>
                      <a:pt x="14612" y="11673"/>
                    </a:cubicBezTo>
                    <a:cubicBezTo>
                      <a:pt x="14842" y="10498"/>
                      <a:pt x="14960" y="8860"/>
                      <a:pt x="14960" y="6744"/>
                    </a:cubicBezTo>
                    <a:cubicBezTo>
                      <a:pt x="14960" y="4628"/>
                      <a:pt x="14842" y="2962"/>
                      <a:pt x="14612" y="1787"/>
                    </a:cubicBezTo>
                    <a:cubicBezTo>
                      <a:pt x="14378" y="597"/>
                      <a:pt x="14043" y="0"/>
                      <a:pt x="13613" y="0"/>
                    </a:cubicBezTo>
                    <a:lnTo>
                      <a:pt x="11709" y="0"/>
                    </a:lnTo>
                    <a:close/>
                    <a:moveTo>
                      <a:pt x="84" y="2052"/>
                    </a:moveTo>
                    <a:cubicBezTo>
                      <a:pt x="27" y="2052"/>
                      <a:pt x="0" y="2199"/>
                      <a:pt x="0" y="2471"/>
                    </a:cubicBezTo>
                    <a:cubicBezTo>
                      <a:pt x="0" y="2746"/>
                      <a:pt x="27" y="2876"/>
                      <a:pt x="84" y="2876"/>
                    </a:cubicBezTo>
                    <a:lnTo>
                      <a:pt x="482" y="2876"/>
                    </a:lnTo>
                    <a:cubicBezTo>
                      <a:pt x="539" y="2876"/>
                      <a:pt x="569" y="3009"/>
                      <a:pt x="569" y="3281"/>
                    </a:cubicBezTo>
                    <a:lnTo>
                      <a:pt x="569" y="19952"/>
                    </a:lnTo>
                    <a:cubicBezTo>
                      <a:pt x="569" y="20226"/>
                      <a:pt x="539" y="20357"/>
                      <a:pt x="482" y="20357"/>
                    </a:cubicBezTo>
                    <a:lnTo>
                      <a:pt x="84" y="20357"/>
                    </a:lnTo>
                    <a:cubicBezTo>
                      <a:pt x="27" y="20357"/>
                      <a:pt x="0" y="20490"/>
                      <a:pt x="0" y="20762"/>
                    </a:cubicBezTo>
                    <a:cubicBezTo>
                      <a:pt x="0" y="21036"/>
                      <a:pt x="27" y="21181"/>
                      <a:pt x="84" y="21181"/>
                    </a:cubicBezTo>
                    <a:lnTo>
                      <a:pt x="1335" y="21181"/>
                    </a:lnTo>
                    <a:cubicBezTo>
                      <a:pt x="1393" y="21181"/>
                      <a:pt x="1420" y="21036"/>
                      <a:pt x="1420" y="20762"/>
                    </a:cubicBezTo>
                    <a:cubicBezTo>
                      <a:pt x="1420" y="20490"/>
                      <a:pt x="1393" y="20357"/>
                      <a:pt x="1335" y="20357"/>
                    </a:cubicBezTo>
                    <a:lnTo>
                      <a:pt x="825" y="20357"/>
                    </a:lnTo>
                    <a:cubicBezTo>
                      <a:pt x="768" y="20357"/>
                      <a:pt x="737" y="20226"/>
                      <a:pt x="737" y="19952"/>
                    </a:cubicBezTo>
                    <a:lnTo>
                      <a:pt x="737" y="3965"/>
                    </a:lnTo>
                    <a:cubicBezTo>
                      <a:pt x="737" y="3820"/>
                      <a:pt x="744" y="3750"/>
                      <a:pt x="755" y="3742"/>
                    </a:cubicBezTo>
                    <a:cubicBezTo>
                      <a:pt x="766" y="3733"/>
                      <a:pt x="776" y="3753"/>
                      <a:pt x="784" y="3826"/>
                    </a:cubicBezTo>
                    <a:lnTo>
                      <a:pt x="2375" y="20762"/>
                    </a:lnTo>
                    <a:cubicBezTo>
                      <a:pt x="2401" y="21036"/>
                      <a:pt x="2443" y="21181"/>
                      <a:pt x="2500" y="21181"/>
                    </a:cubicBezTo>
                    <a:cubicBezTo>
                      <a:pt x="2557" y="21181"/>
                      <a:pt x="2598" y="21036"/>
                      <a:pt x="2625" y="20762"/>
                    </a:cubicBezTo>
                    <a:lnTo>
                      <a:pt x="4215" y="3826"/>
                    </a:lnTo>
                    <a:cubicBezTo>
                      <a:pt x="4223" y="3753"/>
                      <a:pt x="4233" y="3733"/>
                      <a:pt x="4245" y="3742"/>
                    </a:cubicBezTo>
                    <a:cubicBezTo>
                      <a:pt x="4256" y="3750"/>
                      <a:pt x="4259" y="3820"/>
                      <a:pt x="4259" y="3965"/>
                    </a:cubicBezTo>
                    <a:lnTo>
                      <a:pt x="4259" y="19952"/>
                    </a:lnTo>
                    <a:cubicBezTo>
                      <a:pt x="4259" y="20226"/>
                      <a:pt x="4231" y="20357"/>
                      <a:pt x="4175" y="20357"/>
                    </a:cubicBezTo>
                    <a:lnTo>
                      <a:pt x="3664" y="20357"/>
                    </a:lnTo>
                    <a:cubicBezTo>
                      <a:pt x="3607" y="20357"/>
                      <a:pt x="3580" y="20490"/>
                      <a:pt x="3580" y="20762"/>
                    </a:cubicBezTo>
                    <a:cubicBezTo>
                      <a:pt x="3580" y="21036"/>
                      <a:pt x="3607" y="21181"/>
                      <a:pt x="3664" y="21181"/>
                    </a:cubicBezTo>
                    <a:lnTo>
                      <a:pt x="4912" y="21181"/>
                    </a:lnTo>
                    <a:cubicBezTo>
                      <a:pt x="4969" y="21181"/>
                      <a:pt x="4999" y="21036"/>
                      <a:pt x="4999" y="20762"/>
                    </a:cubicBezTo>
                    <a:cubicBezTo>
                      <a:pt x="4999" y="20490"/>
                      <a:pt x="4969" y="20357"/>
                      <a:pt x="4912" y="20357"/>
                    </a:cubicBezTo>
                    <a:lnTo>
                      <a:pt x="4517" y="20357"/>
                    </a:lnTo>
                    <a:cubicBezTo>
                      <a:pt x="4460" y="20357"/>
                      <a:pt x="4430" y="20226"/>
                      <a:pt x="4430" y="19952"/>
                    </a:cubicBezTo>
                    <a:lnTo>
                      <a:pt x="4430" y="3281"/>
                    </a:lnTo>
                    <a:cubicBezTo>
                      <a:pt x="4430" y="3009"/>
                      <a:pt x="4460" y="2876"/>
                      <a:pt x="4517" y="2876"/>
                    </a:cubicBezTo>
                    <a:lnTo>
                      <a:pt x="4912" y="2876"/>
                    </a:lnTo>
                    <a:cubicBezTo>
                      <a:pt x="4969" y="2876"/>
                      <a:pt x="4999" y="2746"/>
                      <a:pt x="4999" y="2471"/>
                    </a:cubicBezTo>
                    <a:cubicBezTo>
                      <a:pt x="4999" y="2199"/>
                      <a:pt x="4969" y="2052"/>
                      <a:pt x="4912" y="2052"/>
                    </a:cubicBezTo>
                    <a:lnTo>
                      <a:pt x="4288" y="2052"/>
                    </a:lnTo>
                    <a:cubicBezTo>
                      <a:pt x="4246" y="2052"/>
                      <a:pt x="4216" y="2090"/>
                      <a:pt x="4195" y="2164"/>
                    </a:cubicBezTo>
                    <a:cubicBezTo>
                      <a:pt x="4174" y="2235"/>
                      <a:pt x="4157" y="2344"/>
                      <a:pt x="4146" y="2471"/>
                    </a:cubicBezTo>
                    <a:lnTo>
                      <a:pt x="2555" y="19408"/>
                    </a:lnTo>
                    <a:cubicBezTo>
                      <a:pt x="2517" y="19790"/>
                      <a:pt x="2479" y="19790"/>
                      <a:pt x="2442" y="19408"/>
                    </a:cubicBezTo>
                    <a:lnTo>
                      <a:pt x="851" y="2471"/>
                    </a:lnTo>
                    <a:cubicBezTo>
                      <a:pt x="839" y="2344"/>
                      <a:pt x="825" y="2235"/>
                      <a:pt x="804" y="2164"/>
                    </a:cubicBezTo>
                    <a:cubicBezTo>
                      <a:pt x="783" y="2090"/>
                      <a:pt x="753" y="2052"/>
                      <a:pt x="711" y="2052"/>
                    </a:cubicBezTo>
                    <a:lnTo>
                      <a:pt x="84" y="2052"/>
                    </a:lnTo>
                    <a:close/>
                    <a:moveTo>
                      <a:pt x="17277" y="5222"/>
                    </a:moveTo>
                    <a:cubicBezTo>
                      <a:pt x="17138" y="5222"/>
                      <a:pt x="17008" y="5330"/>
                      <a:pt x="16885" y="5557"/>
                    </a:cubicBezTo>
                    <a:cubicBezTo>
                      <a:pt x="16772" y="5765"/>
                      <a:pt x="16666" y="6030"/>
                      <a:pt x="16575" y="6325"/>
                    </a:cubicBezTo>
                    <a:cubicBezTo>
                      <a:pt x="16535" y="6450"/>
                      <a:pt x="16500" y="6511"/>
                      <a:pt x="16464" y="6646"/>
                    </a:cubicBezTo>
                    <a:cubicBezTo>
                      <a:pt x="16446" y="5920"/>
                      <a:pt x="16331" y="5362"/>
                      <a:pt x="16171" y="5362"/>
                    </a:cubicBezTo>
                    <a:lnTo>
                      <a:pt x="15602" y="5362"/>
                    </a:lnTo>
                    <a:cubicBezTo>
                      <a:pt x="15427" y="5362"/>
                      <a:pt x="15306" y="6087"/>
                      <a:pt x="15306" y="6925"/>
                    </a:cubicBezTo>
                    <a:cubicBezTo>
                      <a:pt x="15306" y="7764"/>
                      <a:pt x="15427" y="8489"/>
                      <a:pt x="15602" y="8489"/>
                    </a:cubicBezTo>
                    <a:lnTo>
                      <a:pt x="15915" y="8489"/>
                    </a:lnTo>
                    <a:lnTo>
                      <a:pt x="15915" y="18319"/>
                    </a:lnTo>
                    <a:lnTo>
                      <a:pt x="15602" y="18319"/>
                    </a:lnTo>
                    <a:cubicBezTo>
                      <a:pt x="15427" y="18319"/>
                      <a:pt x="15306" y="18820"/>
                      <a:pt x="15306" y="19659"/>
                    </a:cubicBezTo>
                    <a:cubicBezTo>
                      <a:pt x="15306" y="20498"/>
                      <a:pt x="15427" y="21000"/>
                      <a:pt x="15602" y="21000"/>
                    </a:cubicBezTo>
                    <a:lnTo>
                      <a:pt x="16795" y="21000"/>
                    </a:lnTo>
                    <a:cubicBezTo>
                      <a:pt x="16970" y="21000"/>
                      <a:pt x="17091" y="20498"/>
                      <a:pt x="17091" y="19659"/>
                    </a:cubicBezTo>
                    <a:cubicBezTo>
                      <a:pt x="17091" y="18820"/>
                      <a:pt x="16970" y="18319"/>
                      <a:pt x="16795" y="18319"/>
                    </a:cubicBezTo>
                    <a:lnTo>
                      <a:pt x="16473" y="18319"/>
                    </a:lnTo>
                    <a:lnTo>
                      <a:pt x="16473" y="11030"/>
                    </a:lnTo>
                    <a:cubicBezTo>
                      <a:pt x="16566" y="10507"/>
                      <a:pt x="16612" y="10028"/>
                      <a:pt x="16694" y="9592"/>
                    </a:cubicBezTo>
                    <a:cubicBezTo>
                      <a:pt x="16767" y="9192"/>
                      <a:pt x="16859" y="8819"/>
                      <a:pt x="16966" y="8489"/>
                    </a:cubicBezTo>
                    <a:cubicBezTo>
                      <a:pt x="17058" y="8210"/>
                      <a:pt x="17161" y="8070"/>
                      <a:pt x="17280" y="8070"/>
                    </a:cubicBezTo>
                    <a:cubicBezTo>
                      <a:pt x="17441" y="8070"/>
                      <a:pt x="17555" y="8252"/>
                      <a:pt x="17634" y="8615"/>
                    </a:cubicBezTo>
                    <a:cubicBezTo>
                      <a:pt x="17712" y="8970"/>
                      <a:pt x="17747" y="9386"/>
                      <a:pt x="17747" y="9927"/>
                    </a:cubicBezTo>
                    <a:cubicBezTo>
                      <a:pt x="17747" y="10766"/>
                      <a:pt x="17869" y="11352"/>
                      <a:pt x="18044" y="11352"/>
                    </a:cubicBezTo>
                    <a:cubicBezTo>
                      <a:pt x="18218" y="11352"/>
                      <a:pt x="18343" y="10766"/>
                      <a:pt x="18343" y="9927"/>
                    </a:cubicBezTo>
                    <a:cubicBezTo>
                      <a:pt x="18343" y="9289"/>
                      <a:pt x="18318" y="8677"/>
                      <a:pt x="18270" y="8112"/>
                    </a:cubicBezTo>
                    <a:cubicBezTo>
                      <a:pt x="18221" y="7535"/>
                      <a:pt x="18148" y="7015"/>
                      <a:pt x="18052" y="6576"/>
                    </a:cubicBezTo>
                    <a:cubicBezTo>
                      <a:pt x="17958" y="6147"/>
                      <a:pt x="17845" y="5808"/>
                      <a:pt x="17715" y="5571"/>
                    </a:cubicBezTo>
                    <a:cubicBezTo>
                      <a:pt x="17587" y="5335"/>
                      <a:pt x="17438" y="5222"/>
                      <a:pt x="17277" y="5222"/>
                    </a:cubicBezTo>
                    <a:close/>
                    <a:moveTo>
                      <a:pt x="19997" y="5362"/>
                    </a:moveTo>
                    <a:cubicBezTo>
                      <a:pt x="19767" y="5362"/>
                      <a:pt x="19548" y="5565"/>
                      <a:pt x="19350" y="5962"/>
                    </a:cubicBezTo>
                    <a:cubicBezTo>
                      <a:pt x="19151" y="6362"/>
                      <a:pt x="18980" y="6931"/>
                      <a:pt x="18839" y="7651"/>
                    </a:cubicBezTo>
                    <a:cubicBezTo>
                      <a:pt x="18699" y="8366"/>
                      <a:pt x="18589" y="9238"/>
                      <a:pt x="18511" y="10235"/>
                    </a:cubicBezTo>
                    <a:cubicBezTo>
                      <a:pt x="18434" y="11218"/>
                      <a:pt x="18395" y="12313"/>
                      <a:pt x="18395" y="13488"/>
                    </a:cubicBezTo>
                    <a:cubicBezTo>
                      <a:pt x="18395" y="14662"/>
                      <a:pt x="18434" y="15744"/>
                      <a:pt x="18511" y="16727"/>
                    </a:cubicBezTo>
                    <a:cubicBezTo>
                      <a:pt x="18589" y="17724"/>
                      <a:pt x="18699" y="18597"/>
                      <a:pt x="18839" y="19310"/>
                    </a:cubicBezTo>
                    <a:cubicBezTo>
                      <a:pt x="18980" y="20031"/>
                      <a:pt x="19150" y="20599"/>
                      <a:pt x="19350" y="21000"/>
                    </a:cubicBezTo>
                    <a:cubicBezTo>
                      <a:pt x="19547" y="21396"/>
                      <a:pt x="19765" y="21600"/>
                      <a:pt x="19997" y="21600"/>
                    </a:cubicBezTo>
                    <a:cubicBezTo>
                      <a:pt x="20229" y="21600"/>
                      <a:pt x="20448" y="21396"/>
                      <a:pt x="20645" y="21000"/>
                    </a:cubicBezTo>
                    <a:cubicBezTo>
                      <a:pt x="20845" y="20599"/>
                      <a:pt x="21016" y="20029"/>
                      <a:pt x="21156" y="19310"/>
                    </a:cubicBezTo>
                    <a:cubicBezTo>
                      <a:pt x="21296" y="18595"/>
                      <a:pt x="21406" y="17723"/>
                      <a:pt x="21484" y="16727"/>
                    </a:cubicBezTo>
                    <a:cubicBezTo>
                      <a:pt x="21561" y="15742"/>
                      <a:pt x="21600" y="14661"/>
                      <a:pt x="21600" y="13488"/>
                    </a:cubicBezTo>
                    <a:cubicBezTo>
                      <a:pt x="21600" y="12314"/>
                      <a:pt x="21561" y="11220"/>
                      <a:pt x="21484" y="10235"/>
                    </a:cubicBezTo>
                    <a:cubicBezTo>
                      <a:pt x="21406" y="9238"/>
                      <a:pt x="21296" y="8367"/>
                      <a:pt x="21156" y="7651"/>
                    </a:cubicBezTo>
                    <a:cubicBezTo>
                      <a:pt x="21015" y="6931"/>
                      <a:pt x="20844" y="6363"/>
                      <a:pt x="20645" y="5962"/>
                    </a:cubicBezTo>
                    <a:cubicBezTo>
                      <a:pt x="20447" y="5565"/>
                      <a:pt x="20228" y="5362"/>
                      <a:pt x="19997" y="5362"/>
                    </a:cubicBezTo>
                    <a:close/>
                    <a:moveTo>
                      <a:pt x="6312" y="7247"/>
                    </a:moveTo>
                    <a:cubicBezTo>
                      <a:pt x="6187" y="7247"/>
                      <a:pt x="6067" y="7329"/>
                      <a:pt x="5957" y="7484"/>
                    </a:cubicBezTo>
                    <a:cubicBezTo>
                      <a:pt x="5847" y="7638"/>
                      <a:pt x="5751" y="7829"/>
                      <a:pt x="5664" y="8056"/>
                    </a:cubicBezTo>
                    <a:cubicBezTo>
                      <a:pt x="5577" y="8285"/>
                      <a:pt x="5498" y="8541"/>
                      <a:pt x="5432" y="8824"/>
                    </a:cubicBezTo>
                    <a:cubicBezTo>
                      <a:pt x="5365" y="9106"/>
                      <a:pt x="5314" y="9365"/>
                      <a:pt x="5272" y="9620"/>
                    </a:cubicBezTo>
                    <a:cubicBezTo>
                      <a:pt x="5238" y="9838"/>
                      <a:pt x="5244" y="10029"/>
                      <a:pt x="5290" y="10193"/>
                    </a:cubicBezTo>
                    <a:cubicBezTo>
                      <a:pt x="5335" y="10356"/>
                      <a:pt x="5375" y="10327"/>
                      <a:pt x="5409" y="10109"/>
                    </a:cubicBezTo>
                    <a:cubicBezTo>
                      <a:pt x="5443" y="9891"/>
                      <a:pt x="5487" y="9663"/>
                      <a:pt x="5542" y="9425"/>
                    </a:cubicBezTo>
                    <a:cubicBezTo>
                      <a:pt x="5597" y="9190"/>
                      <a:pt x="5660" y="8983"/>
                      <a:pt x="5734" y="8782"/>
                    </a:cubicBezTo>
                    <a:cubicBezTo>
                      <a:pt x="5808" y="8583"/>
                      <a:pt x="5892" y="8404"/>
                      <a:pt x="5986" y="8266"/>
                    </a:cubicBezTo>
                    <a:cubicBezTo>
                      <a:pt x="6081" y="8129"/>
                      <a:pt x="6190" y="8070"/>
                      <a:pt x="6312" y="8070"/>
                    </a:cubicBezTo>
                    <a:cubicBezTo>
                      <a:pt x="6448" y="8070"/>
                      <a:pt x="6570" y="8159"/>
                      <a:pt x="6680" y="8350"/>
                    </a:cubicBezTo>
                    <a:cubicBezTo>
                      <a:pt x="6790" y="8540"/>
                      <a:pt x="6883" y="8807"/>
                      <a:pt x="6959" y="9145"/>
                    </a:cubicBezTo>
                    <a:cubicBezTo>
                      <a:pt x="7035" y="9481"/>
                      <a:pt x="7091" y="9871"/>
                      <a:pt x="7133" y="10318"/>
                    </a:cubicBezTo>
                    <a:cubicBezTo>
                      <a:pt x="7175" y="10766"/>
                      <a:pt x="7197" y="11247"/>
                      <a:pt x="7197" y="11756"/>
                    </a:cubicBezTo>
                    <a:lnTo>
                      <a:pt x="7197" y="16950"/>
                    </a:lnTo>
                    <a:cubicBezTo>
                      <a:pt x="7118" y="17642"/>
                      <a:pt x="7021" y="18263"/>
                      <a:pt x="6907" y="18807"/>
                    </a:cubicBezTo>
                    <a:cubicBezTo>
                      <a:pt x="6808" y="19282"/>
                      <a:pt x="6690" y="19705"/>
                      <a:pt x="6550" y="20078"/>
                    </a:cubicBezTo>
                    <a:cubicBezTo>
                      <a:pt x="6410" y="20451"/>
                      <a:pt x="6248" y="20637"/>
                      <a:pt x="6062" y="20637"/>
                    </a:cubicBezTo>
                    <a:cubicBezTo>
                      <a:pt x="5778" y="20637"/>
                      <a:pt x="5565" y="20296"/>
                      <a:pt x="5423" y="19631"/>
                    </a:cubicBezTo>
                    <a:cubicBezTo>
                      <a:pt x="5281" y="18966"/>
                      <a:pt x="5208" y="18115"/>
                      <a:pt x="5208" y="17076"/>
                    </a:cubicBezTo>
                    <a:cubicBezTo>
                      <a:pt x="5208" y="16567"/>
                      <a:pt x="5227" y="16102"/>
                      <a:pt x="5264" y="15666"/>
                    </a:cubicBezTo>
                    <a:cubicBezTo>
                      <a:pt x="5299" y="15230"/>
                      <a:pt x="5355" y="14844"/>
                      <a:pt x="5435" y="14535"/>
                    </a:cubicBezTo>
                    <a:cubicBezTo>
                      <a:pt x="5514" y="14224"/>
                      <a:pt x="5615" y="13990"/>
                      <a:pt x="5737" y="13809"/>
                    </a:cubicBezTo>
                    <a:cubicBezTo>
                      <a:pt x="5858" y="13628"/>
                      <a:pt x="6005" y="13530"/>
                      <a:pt x="6175" y="13530"/>
                    </a:cubicBezTo>
                    <a:lnTo>
                      <a:pt x="6770" y="13530"/>
                    </a:lnTo>
                    <a:cubicBezTo>
                      <a:pt x="6827" y="13530"/>
                      <a:pt x="6857" y="13398"/>
                      <a:pt x="6857" y="13125"/>
                    </a:cubicBezTo>
                    <a:cubicBezTo>
                      <a:pt x="6857" y="12852"/>
                      <a:pt x="6827" y="12706"/>
                      <a:pt x="6770" y="12706"/>
                    </a:cubicBezTo>
                    <a:lnTo>
                      <a:pt x="6175" y="12706"/>
                    </a:lnTo>
                    <a:cubicBezTo>
                      <a:pt x="5990" y="12706"/>
                      <a:pt x="5825" y="12828"/>
                      <a:pt x="5685" y="13055"/>
                    </a:cubicBezTo>
                    <a:cubicBezTo>
                      <a:pt x="5544" y="13284"/>
                      <a:pt x="5427" y="13585"/>
                      <a:pt x="5330" y="13976"/>
                    </a:cubicBezTo>
                    <a:cubicBezTo>
                      <a:pt x="5234" y="14369"/>
                      <a:pt x="5162" y="14831"/>
                      <a:pt x="5113" y="15359"/>
                    </a:cubicBezTo>
                    <a:cubicBezTo>
                      <a:pt x="5063" y="15886"/>
                      <a:pt x="5037" y="16457"/>
                      <a:pt x="5037" y="17076"/>
                    </a:cubicBezTo>
                    <a:cubicBezTo>
                      <a:pt x="5037" y="17696"/>
                      <a:pt x="5059" y="18280"/>
                      <a:pt x="5101" y="18807"/>
                    </a:cubicBezTo>
                    <a:cubicBezTo>
                      <a:pt x="5143" y="19336"/>
                      <a:pt x="5204" y="19784"/>
                      <a:pt x="5290" y="20176"/>
                    </a:cubicBezTo>
                    <a:cubicBezTo>
                      <a:pt x="5375" y="20567"/>
                      <a:pt x="5483" y="20882"/>
                      <a:pt x="5612" y="21111"/>
                    </a:cubicBezTo>
                    <a:cubicBezTo>
                      <a:pt x="5741" y="21339"/>
                      <a:pt x="5892" y="21446"/>
                      <a:pt x="6062" y="21446"/>
                    </a:cubicBezTo>
                    <a:cubicBezTo>
                      <a:pt x="6198" y="21446"/>
                      <a:pt x="6322" y="21363"/>
                      <a:pt x="6434" y="21181"/>
                    </a:cubicBezTo>
                    <a:cubicBezTo>
                      <a:pt x="6545" y="21000"/>
                      <a:pt x="6646" y="20781"/>
                      <a:pt x="6735" y="20525"/>
                    </a:cubicBezTo>
                    <a:cubicBezTo>
                      <a:pt x="6824" y="20271"/>
                      <a:pt x="6899" y="19997"/>
                      <a:pt x="6962" y="19715"/>
                    </a:cubicBezTo>
                    <a:cubicBezTo>
                      <a:pt x="7024" y="19434"/>
                      <a:pt x="7073" y="19181"/>
                      <a:pt x="7107" y="18961"/>
                    </a:cubicBezTo>
                    <a:cubicBezTo>
                      <a:pt x="7122" y="18871"/>
                      <a:pt x="7134" y="18831"/>
                      <a:pt x="7145" y="18821"/>
                    </a:cubicBezTo>
                    <a:cubicBezTo>
                      <a:pt x="7156" y="18812"/>
                      <a:pt x="7166" y="18826"/>
                      <a:pt x="7174" y="18863"/>
                    </a:cubicBezTo>
                    <a:cubicBezTo>
                      <a:pt x="7181" y="18900"/>
                      <a:pt x="7187" y="18944"/>
                      <a:pt x="7191" y="19017"/>
                    </a:cubicBezTo>
                    <a:cubicBezTo>
                      <a:pt x="7195" y="19089"/>
                      <a:pt x="7197" y="19166"/>
                      <a:pt x="7197" y="19240"/>
                    </a:cubicBezTo>
                    <a:lnTo>
                      <a:pt x="7197" y="20762"/>
                    </a:lnTo>
                    <a:cubicBezTo>
                      <a:pt x="7197" y="21036"/>
                      <a:pt x="7224" y="21181"/>
                      <a:pt x="7281" y="21181"/>
                    </a:cubicBezTo>
                    <a:lnTo>
                      <a:pt x="7850" y="21181"/>
                    </a:lnTo>
                    <a:cubicBezTo>
                      <a:pt x="7907" y="21181"/>
                      <a:pt x="7935" y="21036"/>
                      <a:pt x="7935" y="20762"/>
                    </a:cubicBezTo>
                    <a:cubicBezTo>
                      <a:pt x="7935" y="20490"/>
                      <a:pt x="7907" y="20357"/>
                      <a:pt x="7850" y="20357"/>
                    </a:cubicBezTo>
                    <a:lnTo>
                      <a:pt x="7453" y="20357"/>
                    </a:lnTo>
                    <a:cubicBezTo>
                      <a:pt x="7396" y="20357"/>
                      <a:pt x="7368" y="20226"/>
                      <a:pt x="7368" y="19952"/>
                    </a:cubicBezTo>
                    <a:lnTo>
                      <a:pt x="7368" y="11756"/>
                    </a:lnTo>
                    <a:cubicBezTo>
                      <a:pt x="7368" y="11136"/>
                      <a:pt x="7342" y="10558"/>
                      <a:pt x="7293" y="10011"/>
                    </a:cubicBezTo>
                    <a:cubicBezTo>
                      <a:pt x="7244" y="9465"/>
                      <a:pt x="7175" y="8983"/>
                      <a:pt x="7084" y="8573"/>
                    </a:cubicBezTo>
                    <a:cubicBezTo>
                      <a:pt x="6993" y="8163"/>
                      <a:pt x="6881" y="7833"/>
                      <a:pt x="6750" y="7596"/>
                    </a:cubicBezTo>
                    <a:cubicBezTo>
                      <a:pt x="6619" y="7359"/>
                      <a:pt x="6475" y="7247"/>
                      <a:pt x="6312" y="7247"/>
                    </a:cubicBezTo>
                    <a:close/>
                    <a:moveTo>
                      <a:pt x="20055" y="8042"/>
                    </a:moveTo>
                    <a:cubicBezTo>
                      <a:pt x="20212" y="8042"/>
                      <a:pt x="20353" y="8172"/>
                      <a:pt x="20476" y="8419"/>
                    </a:cubicBezTo>
                    <a:cubicBezTo>
                      <a:pt x="20599" y="8666"/>
                      <a:pt x="20701" y="8997"/>
                      <a:pt x="20787" y="9439"/>
                    </a:cubicBezTo>
                    <a:cubicBezTo>
                      <a:pt x="20873" y="9884"/>
                      <a:pt x="20942" y="10433"/>
                      <a:pt x="20990" y="11072"/>
                    </a:cubicBezTo>
                    <a:cubicBezTo>
                      <a:pt x="21040" y="11734"/>
                      <a:pt x="21066" y="12484"/>
                      <a:pt x="21066" y="13306"/>
                    </a:cubicBezTo>
                    <a:cubicBezTo>
                      <a:pt x="21066" y="14146"/>
                      <a:pt x="21040" y="14909"/>
                      <a:pt x="20990" y="15568"/>
                    </a:cubicBezTo>
                    <a:cubicBezTo>
                      <a:pt x="20942" y="16209"/>
                      <a:pt x="20873" y="16758"/>
                      <a:pt x="20787" y="17202"/>
                    </a:cubicBezTo>
                    <a:cubicBezTo>
                      <a:pt x="20702" y="17638"/>
                      <a:pt x="20599" y="17989"/>
                      <a:pt x="20479" y="18221"/>
                    </a:cubicBezTo>
                    <a:cubicBezTo>
                      <a:pt x="20356" y="18462"/>
                      <a:pt x="20213" y="18584"/>
                      <a:pt x="20055" y="18584"/>
                    </a:cubicBezTo>
                    <a:cubicBezTo>
                      <a:pt x="19898" y="18584"/>
                      <a:pt x="19755" y="18462"/>
                      <a:pt x="19632" y="18221"/>
                    </a:cubicBezTo>
                    <a:cubicBezTo>
                      <a:pt x="19512" y="17989"/>
                      <a:pt x="19409" y="17650"/>
                      <a:pt x="19324" y="17216"/>
                    </a:cubicBezTo>
                    <a:cubicBezTo>
                      <a:pt x="19237" y="16765"/>
                      <a:pt x="19170" y="16221"/>
                      <a:pt x="19121" y="15568"/>
                    </a:cubicBezTo>
                    <a:cubicBezTo>
                      <a:pt x="19071" y="14913"/>
                      <a:pt x="19045" y="14151"/>
                      <a:pt x="19045" y="13306"/>
                    </a:cubicBezTo>
                    <a:cubicBezTo>
                      <a:pt x="19045" y="12479"/>
                      <a:pt x="19071" y="11729"/>
                      <a:pt x="19121" y="11072"/>
                    </a:cubicBezTo>
                    <a:cubicBezTo>
                      <a:pt x="19170" y="10429"/>
                      <a:pt x="19238" y="9881"/>
                      <a:pt x="19324" y="9439"/>
                    </a:cubicBezTo>
                    <a:cubicBezTo>
                      <a:pt x="19410" y="8995"/>
                      <a:pt x="19511" y="8667"/>
                      <a:pt x="19635" y="8419"/>
                    </a:cubicBezTo>
                    <a:cubicBezTo>
                      <a:pt x="19757" y="8172"/>
                      <a:pt x="19899" y="8042"/>
                      <a:pt x="20055" y="80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30" name="Shape 30"/>
              <p:cNvSpPr/>
              <p:nvPr/>
            </p:nvSpPr>
            <p:spPr>
              <a:xfrm>
                <a:off x="376801" y="88659"/>
                <a:ext cx="283710" cy="3086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60" extrusionOk="0">
                    <a:moveTo>
                      <a:pt x="21213" y="11458"/>
                    </a:moveTo>
                    <a:lnTo>
                      <a:pt x="19665" y="11458"/>
                    </a:lnTo>
                    <a:cubicBezTo>
                      <a:pt x="19526" y="11458"/>
                      <a:pt x="19407" y="11423"/>
                      <a:pt x="19303" y="11352"/>
                    </a:cubicBezTo>
                    <a:cubicBezTo>
                      <a:pt x="19200" y="11281"/>
                      <a:pt x="19106" y="11198"/>
                      <a:pt x="19020" y="11103"/>
                    </a:cubicBezTo>
                    <a:lnTo>
                      <a:pt x="15331" y="6393"/>
                    </a:lnTo>
                    <a:cubicBezTo>
                      <a:pt x="15227" y="6251"/>
                      <a:pt x="15227" y="6109"/>
                      <a:pt x="15331" y="5967"/>
                    </a:cubicBezTo>
                    <a:lnTo>
                      <a:pt x="18242" y="2078"/>
                    </a:lnTo>
                    <a:cubicBezTo>
                      <a:pt x="18311" y="1983"/>
                      <a:pt x="18401" y="1899"/>
                      <a:pt x="18513" y="1828"/>
                    </a:cubicBezTo>
                    <a:cubicBezTo>
                      <a:pt x="18530" y="1817"/>
                      <a:pt x="18584" y="1790"/>
                      <a:pt x="18658" y="1754"/>
                    </a:cubicBezTo>
                    <a:cubicBezTo>
                      <a:pt x="19600" y="1650"/>
                      <a:pt x="20445" y="1250"/>
                      <a:pt x="21072" y="657"/>
                    </a:cubicBezTo>
                    <a:cubicBezTo>
                      <a:pt x="21234" y="504"/>
                      <a:pt x="21230" y="258"/>
                      <a:pt x="21064" y="110"/>
                    </a:cubicBezTo>
                    <a:cubicBezTo>
                      <a:pt x="20896" y="-39"/>
                      <a:pt x="20630" y="-36"/>
                      <a:pt x="20467" y="118"/>
                    </a:cubicBezTo>
                    <a:cubicBezTo>
                      <a:pt x="19916" y="637"/>
                      <a:pt x="19162" y="966"/>
                      <a:pt x="18322" y="1002"/>
                    </a:cubicBezTo>
                    <a:lnTo>
                      <a:pt x="17812" y="990"/>
                    </a:lnTo>
                    <a:cubicBezTo>
                      <a:pt x="17055" y="913"/>
                      <a:pt x="16380" y="594"/>
                      <a:pt x="15873" y="117"/>
                    </a:cubicBezTo>
                    <a:cubicBezTo>
                      <a:pt x="15710" y="-37"/>
                      <a:pt x="15443" y="-40"/>
                      <a:pt x="15276" y="110"/>
                    </a:cubicBezTo>
                    <a:cubicBezTo>
                      <a:pt x="15109" y="259"/>
                      <a:pt x="15106" y="504"/>
                      <a:pt x="15269" y="657"/>
                    </a:cubicBezTo>
                    <a:lnTo>
                      <a:pt x="15268" y="657"/>
                    </a:lnTo>
                    <a:cubicBezTo>
                      <a:pt x="15838" y="1195"/>
                      <a:pt x="16587" y="1573"/>
                      <a:pt x="17425" y="1717"/>
                    </a:cubicBezTo>
                    <a:cubicBezTo>
                      <a:pt x="17428" y="1728"/>
                      <a:pt x="17435" y="1739"/>
                      <a:pt x="17437" y="1751"/>
                    </a:cubicBezTo>
                    <a:cubicBezTo>
                      <a:pt x="17459" y="1838"/>
                      <a:pt x="17430" y="1972"/>
                      <a:pt x="17345" y="2067"/>
                    </a:cubicBezTo>
                    <a:lnTo>
                      <a:pt x="14867" y="5352"/>
                    </a:lnTo>
                    <a:cubicBezTo>
                      <a:pt x="14746" y="5525"/>
                      <a:pt x="14626" y="5525"/>
                      <a:pt x="14506" y="5352"/>
                    </a:cubicBezTo>
                    <a:lnTo>
                      <a:pt x="11411" y="1400"/>
                    </a:lnTo>
                    <a:cubicBezTo>
                      <a:pt x="11324" y="1305"/>
                      <a:pt x="11310" y="1221"/>
                      <a:pt x="11372" y="1150"/>
                    </a:cubicBezTo>
                    <a:cubicBezTo>
                      <a:pt x="11431" y="1079"/>
                      <a:pt x="11530" y="1045"/>
                      <a:pt x="11668" y="1045"/>
                    </a:cubicBezTo>
                    <a:lnTo>
                      <a:pt x="13732" y="1045"/>
                    </a:lnTo>
                    <a:cubicBezTo>
                      <a:pt x="13989" y="1045"/>
                      <a:pt x="14119" y="926"/>
                      <a:pt x="14119" y="690"/>
                    </a:cubicBezTo>
                    <a:cubicBezTo>
                      <a:pt x="14119" y="453"/>
                      <a:pt x="13989" y="335"/>
                      <a:pt x="13732" y="335"/>
                    </a:cubicBezTo>
                    <a:lnTo>
                      <a:pt x="8315" y="335"/>
                    </a:lnTo>
                    <a:cubicBezTo>
                      <a:pt x="8056" y="335"/>
                      <a:pt x="7928" y="453"/>
                      <a:pt x="7928" y="690"/>
                    </a:cubicBezTo>
                    <a:cubicBezTo>
                      <a:pt x="7928" y="926"/>
                      <a:pt x="8056" y="1045"/>
                      <a:pt x="8315" y="1045"/>
                    </a:cubicBezTo>
                    <a:lnTo>
                      <a:pt x="9863" y="1045"/>
                    </a:lnTo>
                    <a:cubicBezTo>
                      <a:pt x="10000" y="1045"/>
                      <a:pt x="10124" y="1079"/>
                      <a:pt x="10237" y="1150"/>
                    </a:cubicBezTo>
                    <a:cubicBezTo>
                      <a:pt x="10348" y="1221"/>
                      <a:pt x="10438" y="1305"/>
                      <a:pt x="10508" y="1400"/>
                    </a:cubicBezTo>
                    <a:lnTo>
                      <a:pt x="14066" y="5967"/>
                    </a:lnTo>
                    <a:cubicBezTo>
                      <a:pt x="14170" y="6109"/>
                      <a:pt x="14170" y="6251"/>
                      <a:pt x="14066" y="6393"/>
                    </a:cubicBezTo>
                    <a:lnTo>
                      <a:pt x="2579" y="20495"/>
                    </a:lnTo>
                    <a:cubicBezTo>
                      <a:pt x="2492" y="20590"/>
                      <a:pt x="2399" y="20674"/>
                      <a:pt x="2295" y="20745"/>
                    </a:cubicBezTo>
                    <a:cubicBezTo>
                      <a:pt x="2192" y="20816"/>
                      <a:pt x="2072" y="20850"/>
                      <a:pt x="1935" y="20850"/>
                    </a:cubicBezTo>
                    <a:lnTo>
                      <a:pt x="387" y="20850"/>
                    </a:lnTo>
                    <a:cubicBezTo>
                      <a:pt x="128" y="20850"/>
                      <a:pt x="0" y="20969"/>
                      <a:pt x="0" y="21205"/>
                    </a:cubicBezTo>
                    <a:cubicBezTo>
                      <a:pt x="0" y="21442"/>
                      <a:pt x="128" y="21560"/>
                      <a:pt x="387" y="21560"/>
                    </a:cubicBezTo>
                    <a:lnTo>
                      <a:pt x="5803" y="21560"/>
                    </a:lnTo>
                    <a:cubicBezTo>
                      <a:pt x="6061" y="21560"/>
                      <a:pt x="6190" y="21442"/>
                      <a:pt x="6190" y="21205"/>
                    </a:cubicBezTo>
                    <a:cubicBezTo>
                      <a:pt x="6190" y="20969"/>
                      <a:pt x="6061" y="20850"/>
                      <a:pt x="5803" y="20850"/>
                    </a:cubicBezTo>
                    <a:lnTo>
                      <a:pt x="3740" y="20850"/>
                    </a:lnTo>
                    <a:cubicBezTo>
                      <a:pt x="3602" y="20850"/>
                      <a:pt x="3504" y="20816"/>
                      <a:pt x="3442" y="20745"/>
                    </a:cubicBezTo>
                    <a:cubicBezTo>
                      <a:pt x="3382" y="20674"/>
                      <a:pt x="3395" y="20590"/>
                      <a:pt x="3481" y="20495"/>
                    </a:cubicBezTo>
                    <a:lnTo>
                      <a:pt x="14506" y="6985"/>
                    </a:lnTo>
                    <a:cubicBezTo>
                      <a:pt x="14626" y="6827"/>
                      <a:pt x="14746" y="6827"/>
                      <a:pt x="14867" y="6985"/>
                    </a:cubicBezTo>
                    <a:lnTo>
                      <a:pt x="18117" y="11103"/>
                    </a:lnTo>
                    <a:cubicBezTo>
                      <a:pt x="18204" y="11198"/>
                      <a:pt x="18216" y="11281"/>
                      <a:pt x="18156" y="11352"/>
                    </a:cubicBezTo>
                    <a:cubicBezTo>
                      <a:pt x="18095" y="11423"/>
                      <a:pt x="17996" y="11458"/>
                      <a:pt x="17859" y="11458"/>
                    </a:cubicBezTo>
                    <a:lnTo>
                      <a:pt x="15795" y="11458"/>
                    </a:lnTo>
                    <a:cubicBezTo>
                      <a:pt x="15537" y="11458"/>
                      <a:pt x="15409" y="11577"/>
                      <a:pt x="15409" y="11813"/>
                    </a:cubicBezTo>
                    <a:cubicBezTo>
                      <a:pt x="15409" y="12050"/>
                      <a:pt x="15537" y="12167"/>
                      <a:pt x="15795" y="12167"/>
                    </a:cubicBezTo>
                    <a:lnTo>
                      <a:pt x="21213" y="12167"/>
                    </a:lnTo>
                    <a:cubicBezTo>
                      <a:pt x="21470" y="12167"/>
                      <a:pt x="21600" y="12050"/>
                      <a:pt x="21600" y="11813"/>
                    </a:cubicBezTo>
                    <a:cubicBezTo>
                      <a:pt x="21600" y="11577"/>
                      <a:pt x="21470" y="11458"/>
                      <a:pt x="21213" y="11458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31" name="Shape 31"/>
              <p:cNvSpPr/>
              <p:nvPr/>
            </p:nvSpPr>
            <p:spPr>
              <a:xfrm>
                <a:off x="592908" y="72035"/>
                <a:ext cx="44769" cy="20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802" y="11979"/>
                    </a:moveTo>
                    <a:cubicBezTo>
                      <a:pt x="15493" y="11979"/>
                      <a:pt x="14427" y="10116"/>
                      <a:pt x="14427" y="7815"/>
                    </a:cubicBezTo>
                    <a:cubicBezTo>
                      <a:pt x="14427" y="5520"/>
                      <a:pt x="15493" y="3657"/>
                      <a:pt x="16802" y="3657"/>
                    </a:cubicBezTo>
                    <a:cubicBezTo>
                      <a:pt x="18118" y="3657"/>
                      <a:pt x="19185" y="5520"/>
                      <a:pt x="19185" y="7815"/>
                    </a:cubicBezTo>
                    <a:cubicBezTo>
                      <a:pt x="19185" y="10116"/>
                      <a:pt x="18118" y="11979"/>
                      <a:pt x="16802" y="11979"/>
                    </a:cubicBezTo>
                    <a:close/>
                    <a:moveTo>
                      <a:pt x="10799" y="0"/>
                    </a:moveTo>
                    <a:cubicBezTo>
                      <a:pt x="4837" y="0"/>
                      <a:pt x="0" y="4833"/>
                      <a:pt x="0" y="10803"/>
                    </a:cubicBezTo>
                    <a:cubicBezTo>
                      <a:pt x="0" y="16767"/>
                      <a:pt x="4837" y="21600"/>
                      <a:pt x="10799" y="21600"/>
                    </a:cubicBezTo>
                    <a:cubicBezTo>
                      <a:pt x="16761" y="21600"/>
                      <a:pt x="21600" y="16767"/>
                      <a:pt x="21600" y="10803"/>
                    </a:cubicBezTo>
                    <a:cubicBezTo>
                      <a:pt x="21600" y="4833"/>
                      <a:pt x="16761" y="0"/>
                      <a:pt x="107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  <p:sp>
        <p:nvSpPr>
          <p:cNvPr id="34" name="Shape 34"/>
          <p:cNvSpPr>
            <a:spLocks noGrp="1"/>
          </p:cNvSpPr>
          <p:nvPr>
            <p:ph type="title"/>
          </p:nvPr>
        </p:nvSpPr>
        <p:spPr>
          <a:xfrm>
            <a:off x="744729" y="179682"/>
            <a:ext cx="7654543" cy="74197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35" name="Shape 3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  <a:lvl2pPr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2pPr>
            <a:lvl3pPr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3pPr>
            <a:lvl4pPr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4pPr>
            <a:lvl5pPr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Five</a:t>
            </a:r>
          </a:p>
        </p:txBody>
      </p:sp>
      <p:sp>
        <p:nvSpPr>
          <p:cNvPr id="36" name="Shape 36"/>
          <p:cNvSpPr>
            <a:spLocks noGrp="1"/>
          </p:cNvSpPr>
          <p:nvPr>
            <p:ph type="sldNum" sz="quarter" idx="2"/>
          </p:nvPr>
        </p:nvSpPr>
        <p:spPr>
          <a:xfrm>
            <a:off x="8639007" y="6578600"/>
            <a:ext cx="139430" cy="203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grpSp>
        <p:nvGrpSpPr>
          <p:cNvPr id="39" name="Group 39">
            <a:hlinkClick r:id="" action="ppaction://hlinkshowjump?jump=previousslide"/>
          </p:cNvPr>
          <p:cNvGrpSpPr/>
          <p:nvPr/>
        </p:nvGrpSpPr>
        <p:grpSpPr>
          <a:xfrm>
            <a:off x="8488688" y="6575220"/>
            <a:ext cx="109845" cy="146460"/>
            <a:chOff x="0" y="0"/>
            <a:chExt cx="292918" cy="292918"/>
          </a:xfrm>
        </p:grpSpPr>
        <p:sp>
          <p:nvSpPr>
            <p:cNvPr id="37" name="Shape 37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38" name="Shape 38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42" name="Group 42">
            <a:hlinkClick r:id="" action="ppaction://hlinkshowjump?jump=nextslide"/>
          </p:cNvPr>
          <p:cNvGrpSpPr/>
          <p:nvPr/>
        </p:nvGrpSpPr>
        <p:grpSpPr>
          <a:xfrm flipH="1">
            <a:off x="8807776" y="6575220"/>
            <a:ext cx="109845" cy="146460"/>
            <a:chOff x="0" y="0"/>
            <a:chExt cx="292918" cy="292918"/>
          </a:xfrm>
        </p:grpSpPr>
        <p:sp>
          <p:nvSpPr>
            <p:cNvPr id="40" name="Shape 40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41" name="Shape 41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033847"/>
      </p:ext>
    </p:extLst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1"/>
          <p:cNvGrpSpPr/>
          <p:nvPr/>
        </p:nvGrpSpPr>
        <p:grpSpPr>
          <a:xfrm>
            <a:off x="206257" y="6579295"/>
            <a:ext cx="652434" cy="198656"/>
            <a:chOff x="0" y="0"/>
            <a:chExt cx="1739821" cy="397311"/>
          </a:xfrm>
        </p:grpSpPr>
        <p:grpSp>
          <p:nvGrpSpPr>
            <p:cNvPr id="46" name="Group 46"/>
            <p:cNvGrpSpPr/>
            <p:nvPr/>
          </p:nvGrpSpPr>
          <p:grpSpPr>
            <a:xfrm>
              <a:off x="0" y="16976"/>
              <a:ext cx="378730" cy="275796"/>
              <a:chOff x="0" y="0"/>
              <a:chExt cx="378729" cy="275794"/>
            </a:xfrm>
          </p:grpSpPr>
          <p:sp>
            <p:nvSpPr>
              <p:cNvPr id="44" name="Shape 44"/>
              <p:cNvSpPr/>
              <p:nvPr/>
            </p:nvSpPr>
            <p:spPr>
              <a:xfrm>
                <a:off x="105200" y="0"/>
                <a:ext cx="273530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7316"/>
                    </a:moveTo>
                    <a:cubicBezTo>
                      <a:pt x="21600" y="19682"/>
                      <a:pt x="20404" y="21600"/>
                      <a:pt x="18928" y="21600"/>
                    </a:cubicBezTo>
                    <a:cubicBezTo>
                      <a:pt x="17453" y="21600"/>
                      <a:pt x="16257" y="19682"/>
                      <a:pt x="16257" y="17316"/>
                    </a:cubicBezTo>
                    <a:cubicBezTo>
                      <a:pt x="16257" y="12492"/>
                      <a:pt x="13809" y="8567"/>
                      <a:pt x="10800" y="8567"/>
                    </a:cubicBezTo>
                    <a:cubicBezTo>
                      <a:pt x="7791" y="8567"/>
                      <a:pt x="5343" y="12492"/>
                      <a:pt x="5343" y="17316"/>
                    </a:cubicBezTo>
                    <a:cubicBezTo>
                      <a:pt x="5343" y="19682"/>
                      <a:pt x="4147" y="21600"/>
                      <a:pt x="2672" y="21600"/>
                    </a:cubicBezTo>
                    <a:cubicBezTo>
                      <a:pt x="1197" y="21600"/>
                      <a:pt x="0" y="19682"/>
                      <a:pt x="0" y="17316"/>
                    </a:cubicBezTo>
                    <a:cubicBezTo>
                      <a:pt x="0" y="12691"/>
                      <a:pt x="1123" y="8343"/>
                      <a:pt x="3163" y="5072"/>
                    </a:cubicBezTo>
                    <a:cubicBezTo>
                      <a:pt x="5204" y="1801"/>
                      <a:pt x="7915" y="0"/>
                      <a:pt x="10800" y="0"/>
                    </a:cubicBezTo>
                    <a:cubicBezTo>
                      <a:pt x="13685" y="0"/>
                      <a:pt x="16397" y="1801"/>
                      <a:pt x="18437" y="5072"/>
                    </a:cubicBezTo>
                    <a:cubicBezTo>
                      <a:pt x="20477" y="8343"/>
                      <a:pt x="21600" y="12691"/>
                      <a:pt x="21600" y="17316"/>
                    </a:cubicBezTo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45" name="Shape 45"/>
              <p:cNvSpPr/>
              <p:nvPr/>
            </p:nvSpPr>
            <p:spPr>
              <a:xfrm>
                <a:off x="0" y="105200"/>
                <a:ext cx="273528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003" y="6600"/>
                    </a:moveTo>
                    <a:cubicBezTo>
                      <a:pt x="17003" y="3730"/>
                      <a:pt x="18459" y="1393"/>
                      <a:pt x="20250" y="1393"/>
                    </a:cubicBezTo>
                    <a:cubicBezTo>
                      <a:pt x="20499" y="1393"/>
                      <a:pt x="20740" y="1442"/>
                      <a:pt x="20972" y="1527"/>
                    </a:cubicBezTo>
                    <a:cubicBezTo>
                      <a:pt x="20482" y="594"/>
                      <a:pt x="19749" y="0"/>
                      <a:pt x="18928" y="0"/>
                    </a:cubicBezTo>
                    <a:cubicBezTo>
                      <a:pt x="17453" y="0"/>
                      <a:pt x="16257" y="1918"/>
                      <a:pt x="16257" y="4284"/>
                    </a:cubicBezTo>
                    <a:cubicBezTo>
                      <a:pt x="16257" y="6254"/>
                      <a:pt x="15844" y="8067"/>
                      <a:pt x="15156" y="9532"/>
                    </a:cubicBezTo>
                    <a:cubicBezTo>
                      <a:pt x="16156" y="9547"/>
                      <a:pt x="16966" y="10855"/>
                      <a:pt x="16966" y="12461"/>
                    </a:cubicBezTo>
                    <a:cubicBezTo>
                      <a:pt x="16966" y="14077"/>
                      <a:pt x="16146" y="15392"/>
                      <a:pt x="15138" y="15392"/>
                    </a:cubicBezTo>
                    <a:cubicBezTo>
                      <a:pt x="14130" y="15392"/>
                      <a:pt x="13310" y="14077"/>
                      <a:pt x="13310" y="12461"/>
                    </a:cubicBezTo>
                    <a:cubicBezTo>
                      <a:pt x="13310" y="12313"/>
                      <a:pt x="13319" y="12169"/>
                      <a:pt x="13333" y="12027"/>
                    </a:cubicBezTo>
                    <a:cubicBezTo>
                      <a:pt x="12575" y="12667"/>
                      <a:pt x="11714" y="13033"/>
                      <a:pt x="10800" y="13033"/>
                    </a:cubicBezTo>
                    <a:cubicBezTo>
                      <a:pt x="9907" y="13033"/>
                      <a:pt x="9065" y="12681"/>
                      <a:pt x="8321" y="12068"/>
                    </a:cubicBezTo>
                    <a:cubicBezTo>
                      <a:pt x="8331" y="12197"/>
                      <a:pt x="8339" y="12327"/>
                      <a:pt x="8339" y="12461"/>
                    </a:cubicBezTo>
                    <a:cubicBezTo>
                      <a:pt x="8339" y="14077"/>
                      <a:pt x="7519" y="15392"/>
                      <a:pt x="6511" y="15392"/>
                    </a:cubicBezTo>
                    <a:cubicBezTo>
                      <a:pt x="5503" y="15392"/>
                      <a:pt x="4683" y="14077"/>
                      <a:pt x="4683" y="12461"/>
                    </a:cubicBezTo>
                    <a:cubicBezTo>
                      <a:pt x="4683" y="10880"/>
                      <a:pt x="5468" y="9591"/>
                      <a:pt x="6446" y="9535"/>
                    </a:cubicBezTo>
                    <a:cubicBezTo>
                      <a:pt x="5757" y="8071"/>
                      <a:pt x="5343" y="6255"/>
                      <a:pt x="5343" y="4284"/>
                    </a:cubicBezTo>
                    <a:cubicBezTo>
                      <a:pt x="5343" y="1918"/>
                      <a:pt x="4147" y="0"/>
                      <a:pt x="2671" y="0"/>
                    </a:cubicBezTo>
                    <a:cubicBezTo>
                      <a:pt x="1843" y="0"/>
                      <a:pt x="1103" y="605"/>
                      <a:pt x="613" y="1554"/>
                    </a:cubicBezTo>
                    <a:cubicBezTo>
                      <a:pt x="865" y="1453"/>
                      <a:pt x="1127" y="1393"/>
                      <a:pt x="1399" y="1393"/>
                    </a:cubicBezTo>
                    <a:cubicBezTo>
                      <a:pt x="3190" y="1393"/>
                      <a:pt x="4646" y="3730"/>
                      <a:pt x="4646" y="6600"/>
                    </a:cubicBezTo>
                    <a:cubicBezTo>
                      <a:pt x="4646" y="9472"/>
                      <a:pt x="3190" y="11808"/>
                      <a:pt x="1399" y="11808"/>
                    </a:cubicBezTo>
                    <a:cubicBezTo>
                      <a:pt x="1284" y="11808"/>
                      <a:pt x="1171" y="11799"/>
                      <a:pt x="1060" y="11780"/>
                    </a:cubicBezTo>
                    <a:cubicBezTo>
                      <a:pt x="1581" y="13519"/>
                      <a:pt x="2287" y="15123"/>
                      <a:pt x="3163" y="16528"/>
                    </a:cubicBezTo>
                    <a:cubicBezTo>
                      <a:pt x="4357" y="18443"/>
                      <a:pt x="5783" y="19849"/>
                      <a:pt x="7337" y="20690"/>
                    </a:cubicBezTo>
                    <a:cubicBezTo>
                      <a:pt x="7583" y="17880"/>
                      <a:pt x="9088" y="15708"/>
                      <a:pt x="10908" y="15708"/>
                    </a:cubicBezTo>
                    <a:cubicBezTo>
                      <a:pt x="12703" y="15708"/>
                      <a:pt x="14192" y="17823"/>
                      <a:pt x="14467" y="20580"/>
                    </a:cubicBezTo>
                    <a:cubicBezTo>
                      <a:pt x="15943" y="19728"/>
                      <a:pt x="17295" y="18359"/>
                      <a:pt x="18437" y="16528"/>
                    </a:cubicBezTo>
                    <a:cubicBezTo>
                      <a:pt x="19312" y="15125"/>
                      <a:pt x="20017" y="13522"/>
                      <a:pt x="20539" y="11785"/>
                    </a:cubicBezTo>
                    <a:cubicBezTo>
                      <a:pt x="20444" y="11799"/>
                      <a:pt x="20348" y="11808"/>
                      <a:pt x="20250" y="11808"/>
                    </a:cubicBezTo>
                    <a:cubicBezTo>
                      <a:pt x="18459" y="11808"/>
                      <a:pt x="17003" y="9472"/>
                      <a:pt x="17003" y="6600"/>
                    </a:cubicBezTo>
                    <a:close/>
                    <a:moveTo>
                      <a:pt x="21563" y="3598"/>
                    </a:moveTo>
                    <a:cubicBezTo>
                      <a:pt x="21191" y="3178"/>
                      <a:pt x="20738" y="2930"/>
                      <a:pt x="20250" y="2930"/>
                    </a:cubicBezTo>
                    <a:cubicBezTo>
                      <a:pt x="18988" y="2930"/>
                      <a:pt x="17961" y="4577"/>
                      <a:pt x="17961" y="6600"/>
                    </a:cubicBezTo>
                    <a:cubicBezTo>
                      <a:pt x="17961" y="8625"/>
                      <a:pt x="18988" y="10271"/>
                      <a:pt x="20250" y="10271"/>
                    </a:cubicBezTo>
                    <a:cubicBezTo>
                      <a:pt x="20507" y="10271"/>
                      <a:pt x="20753" y="10200"/>
                      <a:pt x="20983" y="10075"/>
                    </a:cubicBezTo>
                    <a:cubicBezTo>
                      <a:pt x="21388" y="8239"/>
                      <a:pt x="21600" y="6288"/>
                      <a:pt x="21600" y="4284"/>
                    </a:cubicBezTo>
                    <a:cubicBezTo>
                      <a:pt x="21600" y="4049"/>
                      <a:pt x="21585" y="3822"/>
                      <a:pt x="21563" y="3598"/>
                    </a:cubicBezTo>
                    <a:close/>
                    <a:moveTo>
                      <a:pt x="3688" y="6600"/>
                    </a:moveTo>
                    <a:cubicBezTo>
                      <a:pt x="3688" y="4577"/>
                      <a:pt x="2661" y="2930"/>
                      <a:pt x="1399" y="2930"/>
                    </a:cubicBezTo>
                    <a:cubicBezTo>
                      <a:pt x="886" y="2930"/>
                      <a:pt x="413" y="3205"/>
                      <a:pt x="31" y="3664"/>
                    </a:cubicBezTo>
                    <a:cubicBezTo>
                      <a:pt x="13" y="3867"/>
                      <a:pt x="0" y="4073"/>
                      <a:pt x="0" y="4284"/>
                    </a:cubicBezTo>
                    <a:cubicBezTo>
                      <a:pt x="0" y="6276"/>
                      <a:pt x="210" y="8216"/>
                      <a:pt x="610" y="10042"/>
                    </a:cubicBezTo>
                    <a:cubicBezTo>
                      <a:pt x="856" y="10188"/>
                      <a:pt x="1121" y="10271"/>
                      <a:pt x="1399" y="10271"/>
                    </a:cubicBezTo>
                    <a:cubicBezTo>
                      <a:pt x="2661" y="10271"/>
                      <a:pt x="3688" y="8625"/>
                      <a:pt x="3688" y="6600"/>
                    </a:cubicBezTo>
                    <a:close/>
                    <a:moveTo>
                      <a:pt x="5642" y="12461"/>
                    </a:moveTo>
                    <a:cubicBezTo>
                      <a:pt x="5642" y="13229"/>
                      <a:pt x="6032" y="13855"/>
                      <a:pt x="6511" y="13855"/>
                    </a:cubicBezTo>
                    <a:cubicBezTo>
                      <a:pt x="6991" y="13855"/>
                      <a:pt x="7380" y="13229"/>
                      <a:pt x="7380" y="12461"/>
                    </a:cubicBezTo>
                    <a:cubicBezTo>
                      <a:pt x="7380" y="11693"/>
                      <a:pt x="6991" y="11067"/>
                      <a:pt x="6511" y="11067"/>
                    </a:cubicBezTo>
                    <a:cubicBezTo>
                      <a:pt x="6032" y="11067"/>
                      <a:pt x="5642" y="11693"/>
                      <a:pt x="5642" y="12461"/>
                    </a:cubicBezTo>
                    <a:close/>
                    <a:moveTo>
                      <a:pt x="15138" y="13855"/>
                    </a:moveTo>
                    <a:cubicBezTo>
                      <a:pt x="15617" y="13855"/>
                      <a:pt x="16007" y="13229"/>
                      <a:pt x="16007" y="12461"/>
                    </a:cubicBezTo>
                    <a:cubicBezTo>
                      <a:pt x="16007" y="11693"/>
                      <a:pt x="15617" y="11067"/>
                      <a:pt x="15138" y="11067"/>
                    </a:cubicBezTo>
                    <a:cubicBezTo>
                      <a:pt x="14659" y="11067"/>
                      <a:pt x="14269" y="11693"/>
                      <a:pt x="14269" y="12461"/>
                    </a:cubicBezTo>
                    <a:cubicBezTo>
                      <a:pt x="14269" y="13229"/>
                      <a:pt x="14659" y="13855"/>
                      <a:pt x="15138" y="13855"/>
                    </a:cubicBezTo>
                    <a:close/>
                    <a:moveTo>
                      <a:pt x="10908" y="17245"/>
                    </a:moveTo>
                    <a:cubicBezTo>
                      <a:pt x="9525" y="17245"/>
                      <a:pt x="8387" y="18952"/>
                      <a:pt x="8268" y="21121"/>
                    </a:cubicBezTo>
                    <a:cubicBezTo>
                      <a:pt x="9088" y="21435"/>
                      <a:pt x="9936" y="21600"/>
                      <a:pt x="10800" y="21600"/>
                    </a:cubicBezTo>
                    <a:cubicBezTo>
                      <a:pt x="11738" y="21600"/>
                      <a:pt x="12658" y="21406"/>
                      <a:pt x="13542" y="21036"/>
                    </a:cubicBezTo>
                    <a:cubicBezTo>
                      <a:pt x="13399" y="18908"/>
                      <a:pt x="12273" y="17245"/>
                      <a:pt x="10908" y="1724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50" name="Group 50"/>
            <p:cNvGrpSpPr/>
            <p:nvPr/>
          </p:nvGrpSpPr>
          <p:grpSpPr>
            <a:xfrm>
              <a:off x="451491" y="-1"/>
              <a:ext cx="1288331" cy="397313"/>
              <a:chOff x="0" y="0"/>
              <a:chExt cx="1288330" cy="397311"/>
            </a:xfrm>
          </p:grpSpPr>
          <p:sp>
            <p:nvSpPr>
              <p:cNvPr id="47" name="Shape 47"/>
              <p:cNvSpPr/>
              <p:nvPr/>
            </p:nvSpPr>
            <p:spPr>
              <a:xfrm>
                <a:off x="0" y="0"/>
                <a:ext cx="1288331" cy="267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09" y="0"/>
                    </a:moveTo>
                    <a:cubicBezTo>
                      <a:pt x="11534" y="0"/>
                      <a:pt x="11413" y="501"/>
                      <a:pt x="11413" y="1340"/>
                    </a:cubicBezTo>
                    <a:cubicBezTo>
                      <a:pt x="11413" y="2179"/>
                      <a:pt x="11534" y="2681"/>
                      <a:pt x="11709" y="2681"/>
                    </a:cubicBezTo>
                    <a:lnTo>
                      <a:pt x="12014" y="2681"/>
                    </a:lnTo>
                    <a:lnTo>
                      <a:pt x="12014" y="18319"/>
                    </a:lnTo>
                    <a:lnTo>
                      <a:pt x="11709" y="18319"/>
                    </a:lnTo>
                    <a:cubicBezTo>
                      <a:pt x="11534" y="18319"/>
                      <a:pt x="11413" y="18820"/>
                      <a:pt x="11413" y="19659"/>
                    </a:cubicBezTo>
                    <a:cubicBezTo>
                      <a:pt x="11413" y="20498"/>
                      <a:pt x="11534" y="21000"/>
                      <a:pt x="11709" y="21000"/>
                    </a:cubicBezTo>
                    <a:lnTo>
                      <a:pt x="12960" y="21000"/>
                    </a:lnTo>
                    <a:cubicBezTo>
                      <a:pt x="13134" y="21000"/>
                      <a:pt x="13256" y="20498"/>
                      <a:pt x="13256" y="19659"/>
                    </a:cubicBezTo>
                    <a:cubicBezTo>
                      <a:pt x="13256" y="18820"/>
                      <a:pt x="13134" y="18319"/>
                      <a:pt x="12960" y="18319"/>
                    </a:cubicBezTo>
                    <a:lnTo>
                      <a:pt x="12571" y="18319"/>
                    </a:lnTo>
                    <a:lnTo>
                      <a:pt x="12571" y="2681"/>
                    </a:lnTo>
                    <a:lnTo>
                      <a:pt x="13613" y="2681"/>
                    </a:lnTo>
                    <a:cubicBezTo>
                      <a:pt x="13871" y="2681"/>
                      <a:pt x="14055" y="3073"/>
                      <a:pt x="14179" y="3686"/>
                    </a:cubicBezTo>
                    <a:cubicBezTo>
                      <a:pt x="14303" y="4297"/>
                      <a:pt x="14368" y="5355"/>
                      <a:pt x="14368" y="6730"/>
                    </a:cubicBezTo>
                    <a:cubicBezTo>
                      <a:pt x="14368" y="8105"/>
                      <a:pt x="14303" y="9163"/>
                      <a:pt x="14179" y="9774"/>
                    </a:cubicBezTo>
                    <a:cubicBezTo>
                      <a:pt x="14055" y="10387"/>
                      <a:pt x="13871" y="10723"/>
                      <a:pt x="13613" y="10723"/>
                    </a:cubicBezTo>
                    <a:lnTo>
                      <a:pt x="13123" y="10723"/>
                    </a:lnTo>
                    <a:cubicBezTo>
                      <a:pt x="12948" y="10723"/>
                      <a:pt x="12826" y="11225"/>
                      <a:pt x="12826" y="12064"/>
                    </a:cubicBezTo>
                    <a:cubicBezTo>
                      <a:pt x="12826" y="12903"/>
                      <a:pt x="12948" y="13404"/>
                      <a:pt x="13123" y="13404"/>
                    </a:cubicBezTo>
                    <a:lnTo>
                      <a:pt x="13613" y="13404"/>
                    </a:lnTo>
                    <a:cubicBezTo>
                      <a:pt x="14043" y="13404"/>
                      <a:pt x="14378" y="12863"/>
                      <a:pt x="14612" y="11673"/>
                    </a:cubicBezTo>
                    <a:cubicBezTo>
                      <a:pt x="14842" y="10498"/>
                      <a:pt x="14960" y="8860"/>
                      <a:pt x="14960" y="6744"/>
                    </a:cubicBezTo>
                    <a:cubicBezTo>
                      <a:pt x="14960" y="4628"/>
                      <a:pt x="14842" y="2962"/>
                      <a:pt x="14612" y="1787"/>
                    </a:cubicBezTo>
                    <a:cubicBezTo>
                      <a:pt x="14378" y="597"/>
                      <a:pt x="14043" y="0"/>
                      <a:pt x="13613" y="0"/>
                    </a:cubicBezTo>
                    <a:lnTo>
                      <a:pt x="11709" y="0"/>
                    </a:lnTo>
                    <a:close/>
                    <a:moveTo>
                      <a:pt x="84" y="2052"/>
                    </a:moveTo>
                    <a:cubicBezTo>
                      <a:pt x="27" y="2052"/>
                      <a:pt x="0" y="2199"/>
                      <a:pt x="0" y="2471"/>
                    </a:cubicBezTo>
                    <a:cubicBezTo>
                      <a:pt x="0" y="2746"/>
                      <a:pt x="27" y="2876"/>
                      <a:pt x="84" y="2876"/>
                    </a:cubicBezTo>
                    <a:lnTo>
                      <a:pt x="482" y="2876"/>
                    </a:lnTo>
                    <a:cubicBezTo>
                      <a:pt x="539" y="2876"/>
                      <a:pt x="569" y="3009"/>
                      <a:pt x="569" y="3281"/>
                    </a:cubicBezTo>
                    <a:lnTo>
                      <a:pt x="569" y="19952"/>
                    </a:lnTo>
                    <a:cubicBezTo>
                      <a:pt x="569" y="20226"/>
                      <a:pt x="539" y="20357"/>
                      <a:pt x="482" y="20357"/>
                    </a:cubicBezTo>
                    <a:lnTo>
                      <a:pt x="84" y="20357"/>
                    </a:lnTo>
                    <a:cubicBezTo>
                      <a:pt x="27" y="20357"/>
                      <a:pt x="0" y="20490"/>
                      <a:pt x="0" y="20762"/>
                    </a:cubicBezTo>
                    <a:cubicBezTo>
                      <a:pt x="0" y="21036"/>
                      <a:pt x="27" y="21181"/>
                      <a:pt x="84" y="21181"/>
                    </a:cubicBezTo>
                    <a:lnTo>
                      <a:pt x="1335" y="21181"/>
                    </a:lnTo>
                    <a:cubicBezTo>
                      <a:pt x="1393" y="21181"/>
                      <a:pt x="1420" y="21036"/>
                      <a:pt x="1420" y="20762"/>
                    </a:cubicBezTo>
                    <a:cubicBezTo>
                      <a:pt x="1420" y="20490"/>
                      <a:pt x="1393" y="20357"/>
                      <a:pt x="1335" y="20357"/>
                    </a:cubicBezTo>
                    <a:lnTo>
                      <a:pt x="825" y="20357"/>
                    </a:lnTo>
                    <a:cubicBezTo>
                      <a:pt x="768" y="20357"/>
                      <a:pt x="737" y="20226"/>
                      <a:pt x="737" y="19952"/>
                    </a:cubicBezTo>
                    <a:lnTo>
                      <a:pt x="737" y="3965"/>
                    </a:lnTo>
                    <a:cubicBezTo>
                      <a:pt x="737" y="3820"/>
                      <a:pt x="744" y="3750"/>
                      <a:pt x="755" y="3742"/>
                    </a:cubicBezTo>
                    <a:cubicBezTo>
                      <a:pt x="766" y="3733"/>
                      <a:pt x="776" y="3753"/>
                      <a:pt x="784" y="3826"/>
                    </a:cubicBezTo>
                    <a:lnTo>
                      <a:pt x="2375" y="20762"/>
                    </a:lnTo>
                    <a:cubicBezTo>
                      <a:pt x="2401" y="21036"/>
                      <a:pt x="2443" y="21181"/>
                      <a:pt x="2500" y="21181"/>
                    </a:cubicBezTo>
                    <a:cubicBezTo>
                      <a:pt x="2557" y="21181"/>
                      <a:pt x="2598" y="21036"/>
                      <a:pt x="2625" y="20762"/>
                    </a:cubicBezTo>
                    <a:lnTo>
                      <a:pt x="4215" y="3826"/>
                    </a:lnTo>
                    <a:cubicBezTo>
                      <a:pt x="4223" y="3753"/>
                      <a:pt x="4233" y="3733"/>
                      <a:pt x="4245" y="3742"/>
                    </a:cubicBezTo>
                    <a:cubicBezTo>
                      <a:pt x="4256" y="3750"/>
                      <a:pt x="4259" y="3820"/>
                      <a:pt x="4259" y="3965"/>
                    </a:cubicBezTo>
                    <a:lnTo>
                      <a:pt x="4259" y="19952"/>
                    </a:lnTo>
                    <a:cubicBezTo>
                      <a:pt x="4259" y="20226"/>
                      <a:pt x="4231" y="20357"/>
                      <a:pt x="4175" y="20357"/>
                    </a:cubicBezTo>
                    <a:lnTo>
                      <a:pt x="3664" y="20357"/>
                    </a:lnTo>
                    <a:cubicBezTo>
                      <a:pt x="3607" y="20357"/>
                      <a:pt x="3580" y="20490"/>
                      <a:pt x="3580" y="20762"/>
                    </a:cubicBezTo>
                    <a:cubicBezTo>
                      <a:pt x="3580" y="21036"/>
                      <a:pt x="3607" y="21181"/>
                      <a:pt x="3664" y="21181"/>
                    </a:cubicBezTo>
                    <a:lnTo>
                      <a:pt x="4912" y="21181"/>
                    </a:lnTo>
                    <a:cubicBezTo>
                      <a:pt x="4969" y="21181"/>
                      <a:pt x="4999" y="21036"/>
                      <a:pt x="4999" y="20762"/>
                    </a:cubicBezTo>
                    <a:cubicBezTo>
                      <a:pt x="4999" y="20490"/>
                      <a:pt x="4969" y="20357"/>
                      <a:pt x="4912" y="20357"/>
                    </a:cubicBezTo>
                    <a:lnTo>
                      <a:pt x="4517" y="20357"/>
                    </a:lnTo>
                    <a:cubicBezTo>
                      <a:pt x="4460" y="20357"/>
                      <a:pt x="4430" y="20226"/>
                      <a:pt x="4430" y="19952"/>
                    </a:cubicBezTo>
                    <a:lnTo>
                      <a:pt x="4430" y="3281"/>
                    </a:lnTo>
                    <a:cubicBezTo>
                      <a:pt x="4430" y="3009"/>
                      <a:pt x="4460" y="2876"/>
                      <a:pt x="4517" y="2876"/>
                    </a:cubicBezTo>
                    <a:lnTo>
                      <a:pt x="4912" y="2876"/>
                    </a:lnTo>
                    <a:cubicBezTo>
                      <a:pt x="4969" y="2876"/>
                      <a:pt x="4999" y="2746"/>
                      <a:pt x="4999" y="2471"/>
                    </a:cubicBezTo>
                    <a:cubicBezTo>
                      <a:pt x="4999" y="2199"/>
                      <a:pt x="4969" y="2052"/>
                      <a:pt x="4912" y="2052"/>
                    </a:cubicBezTo>
                    <a:lnTo>
                      <a:pt x="4288" y="2052"/>
                    </a:lnTo>
                    <a:cubicBezTo>
                      <a:pt x="4246" y="2052"/>
                      <a:pt x="4216" y="2090"/>
                      <a:pt x="4195" y="2164"/>
                    </a:cubicBezTo>
                    <a:cubicBezTo>
                      <a:pt x="4174" y="2235"/>
                      <a:pt x="4157" y="2344"/>
                      <a:pt x="4146" y="2471"/>
                    </a:cubicBezTo>
                    <a:lnTo>
                      <a:pt x="2555" y="19408"/>
                    </a:lnTo>
                    <a:cubicBezTo>
                      <a:pt x="2517" y="19790"/>
                      <a:pt x="2479" y="19790"/>
                      <a:pt x="2442" y="19408"/>
                    </a:cubicBezTo>
                    <a:lnTo>
                      <a:pt x="851" y="2471"/>
                    </a:lnTo>
                    <a:cubicBezTo>
                      <a:pt x="839" y="2344"/>
                      <a:pt x="825" y="2235"/>
                      <a:pt x="804" y="2164"/>
                    </a:cubicBezTo>
                    <a:cubicBezTo>
                      <a:pt x="783" y="2090"/>
                      <a:pt x="753" y="2052"/>
                      <a:pt x="711" y="2052"/>
                    </a:cubicBezTo>
                    <a:lnTo>
                      <a:pt x="84" y="2052"/>
                    </a:lnTo>
                    <a:close/>
                    <a:moveTo>
                      <a:pt x="17277" y="5222"/>
                    </a:moveTo>
                    <a:cubicBezTo>
                      <a:pt x="17138" y="5222"/>
                      <a:pt x="17008" y="5330"/>
                      <a:pt x="16885" y="5557"/>
                    </a:cubicBezTo>
                    <a:cubicBezTo>
                      <a:pt x="16772" y="5765"/>
                      <a:pt x="16666" y="6030"/>
                      <a:pt x="16575" y="6325"/>
                    </a:cubicBezTo>
                    <a:cubicBezTo>
                      <a:pt x="16535" y="6450"/>
                      <a:pt x="16500" y="6511"/>
                      <a:pt x="16464" y="6646"/>
                    </a:cubicBezTo>
                    <a:cubicBezTo>
                      <a:pt x="16446" y="5920"/>
                      <a:pt x="16331" y="5362"/>
                      <a:pt x="16171" y="5362"/>
                    </a:cubicBezTo>
                    <a:lnTo>
                      <a:pt x="15602" y="5362"/>
                    </a:lnTo>
                    <a:cubicBezTo>
                      <a:pt x="15427" y="5362"/>
                      <a:pt x="15306" y="6087"/>
                      <a:pt x="15306" y="6925"/>
                    </a:cubicBezTo>
                    <a:cubicBezTo>
                      <a:pt x="15306" y="7764"/>
                      <a:pt x="15427" y="8489"/>
                      <a:pt x="15602" y="8489"/>
                    </a:cubicBezTo>
                    <a:lnTo>
                      <a:pt x="15915" y="8489"/>
                    </a:lnTo>
                    <a:lnTo>
                      <a:pt x="15915" y="18319"/>
                    </a:lnTo>
                    <a:lnTo>
                      <a:pt x="15602" y="18319"/>
                    </a:lnTo>
                    <a:cubicBezTo>
                      <a:pt x="15427" y="18319"/>
                      <a:pt x="15306" y="18820"/>
                      <a:pt x="15306" y="19659"/>
                    </a:cubicBezTo>
                    <a:cubicBezTo>
                      <a:pt x="15306" y="20498"/>
                      <a:pt x="15427" y="21000"/>
                      <a:pt x="15602" y="21000"/>
                    </a:cubicBezTo>
                    <a:lnTo>
                      <a:pt x="16795" y="21000"/>
                    </a:lnTo>
                    <a:cubicBezTo>
                      <a:pt x="16970" y="21000"/>
                      <a:pt x="17091" y="20498"/>
                      <a:pt x="17091" y="19659"/>
                    </a:cubicBezTo>
                    <a:cubicBezTo>
                      <a:pt x="17091" y="18820"/>
                      <a:pt x="16970" y="18319"/>
                      <a:pt x="16795" y="18319"/>
                    </a:cubicBezTo>
                    <a:lnTo>
                      <a:pt x="16473" y="18319"/>
                    </a:lnTo>
                    <a:lnTo>
                      <a:pt x="16473" y="11030"/>
                    </a:lnTo>
                    <a:cubicBezTo>
                      <a:pt x="16566" y="10507"/>
                      <a:pt x="16612" y="10028"/>
                      <a:pt x="16694" y="9592"/>
                    </a:cubicBezTo>
                    <a:cubicBezTo>
                      <a:pt x="16767" y="9192"/>
                      <a:pt x="16859" y="8819"/>
                      <a:pt x="16966" y="8489"/>
                    </a:cubicBezTo>
                    <a:cubicBezTo>
                      <a:pt x="17058" y="8210"/>
                      <a:pt x="17161" y="8070"/>
                      <a:pt x="17280" y="8070"/>
                    </a:cubicBezTo>
                    <a:cubicBezTo>
                      <a:pt x="17441" y="8070"/>
                      <a:pt x="17555" y="8252"/>
                      <a:pt x="17634" y="8615"/>
                    </a:cubicBezTo>
                    <a:cubicBezTo>
                      <a:pt x="17712" y="8970"/>
                      <a:pt x="17747" y="9386"/>
                      <a:pt x="17747" y="9927"/>
                    </a:cubicBezTo>
                    <a:cubicBezTo>
                      <a:pt x="17747" y="10766"/>
                      <a:pt x="17869" y="11352"/>
                      <a:pt x="18044" y="11352"/>
                    </a:cubicBezTo>
                    <a:cubicBezTo>
                      <a:pt x="18218" y="11352"/>
                      <a:pt x="18343" y="10766"/>
                      <a:pt x="18343" y="9927"/>
                    </a:cubicBezTo>
                    <a:cubicBezTo>
                      <a:pt x="18343" y="9289"/>
                      <a:pt x="18318" y="8677"/>
                      <a:pt x="18270" y="8112"/>
                    </a:cubicBezTo>
                    <a:cubicBezTo>
                      <a:pt x="18221" y="7535"/>
                      <a:pt x="18148" y="7015"/>
                      <a:pt x="18052" y="6576"/>
                    </a:cubicBezTo>
                    <a:cubicBezTo>
                      <a:pt x="17958" y="6147"/>
                      <a:pt x="17845" y="5808"/>
                      <a:pt x="17715" y="5571"/>
                    </a:cubicBezTo>
                    <a:cubicBezTo>
                      <a:pt x="17587" y="5335"/>
                      <a:pt x="17438" y="5222"/>
                      <a:pt x="17277" y="5222"/>
                    </a:cubicBezTo>
                    <a:close/>
                    <a:moveTo>
                      <a:pt x="19997" y="5362"/>
                    </a:moveTo>
                    <a:cubicBezTo>
                      <a:pt x="19767" y="5362"/>
                      <a:pt x="19548" y="5565"/>
                      <a:pt x="19350" y="5962"/>
                    </a:cubicBezTo>
                    <a:cubicBezTo>
                      <a:pt x="19151" y="6362"/>
                      <a:pt x="18980" y="6931"/>
                      <a:pt x="18839" y="7651"/>
                    </a:cubicBezTo>
                    <a:cubicBezTo>
                      <a:pt x="18699" y="8366"/>
                      <a:pt x="18589" y="9238"/>
                      <a:pt x="18511" y="10235"/>
                    </a:cubicBezTo>
                    <a:cubicBezTo>
                      <a:pt x="18434" y="11218"/>
                      <a:pt x="18395" y="12313"/>
                      <a:pt x="18395" y="13488"/>
                    </a:cubicBezTo>
                    <a:cubicBezTo>
                      <a:pt x="18395" y="14662"/>
                      <a:pt x="18434" y="15744"/>
                      <a:pt x="18511" y="16727"/>
                    </a:cubicBezTo>
                    <a:cubicBezTo>
                      <a:pt x="18589" y="17724"/>
                      <a:pt x="18699" y="18597"/>
                      <a:pt x="18839" y="19310"/>
                    </a:cubicBezTo>
                    <a:cubicBezTo>
                      <a:pt x="18980" y="20031"/>
                      <a:pt x="19150" y="20599"/>
                      <a:pt x="19350" y="21000"/>
                    </a:cubicBezTo>
                    <a:cubicBezTo>
                      <a:pt x="19547" y="21396"/>
                      <a:pt x="19765" y="21600"/>
                      <a:pt x="19997" y="21600"/>
                    </a:cubicBezTo>
                    <a:cubicBezTo>
                      <a:pt x="20229" y="21600"/>
                      <a:pt x="20448" y="21396"/>
                      <a:pt x="20645" y="21000"/>
                    </a:cubicBezTo>
                    <a:cubicBezTo>
                      <a:pt x="20845" y="20599"/>
                      <a:pt x="21016" y="20029"/>
                      <a:pt x="21156" y="19310"/>
                    </a:cubicBezTo>
                    <a:cubicBezTo>
                      <a:pt x="21296" y="18595"/>
                      <a:pt x="21406" y="17723"/>
                      <a:pt x="21484" y="16727"/>
                    </a:cubicBezTo>
                    <a:cubicBezTo>
                      <a:pt x="21561" y="15742"/>
                      <a:pt x="21600" y="14661"/>
                      <a:pt x="21600" y="13488"/>
                    </a:cubicBezTo>
                    <a:cubicBezTo>
                      <a:pt x="21600" y="12314"/>
                      <a:pt x="21561" y="11220"/>
                      <a:pt x="21484" y="10235"/>
                    </a:cubicBezTo>
                    <a:cubicBezTo>
                      <a:pt x="21406" y="9238"/>
                      <a:pt x="21296" y="8367"/>
                      <a:pt x="21156" y="7651"/>
                    </a:cubicBezTo>
                    <a:cubicBezTo>
                      <a:pt x="21015" y="6931"/>
                      <a:pt x="20844" y="6363"/>
                      <a:pt x="20645" y="5962"/>
                    </a:cubicBezTo>
                    <a:cubicBezTo>
                      <a:pt x="20447" y="5565"/>
                      <a:pt x="20228" y="5362"/>
                      <a:pt x="19997" y="5362"/>
                    </a:cubicBezTo>
                    <a:close/>
                    <a:moveTo>
                      <a:pt x="6312" y="7247"/>
                    </a:moveTo>
                    <a:cubicBezTo>
                      <a:pt x="6187" y="7247"/>
                      <a:pt x="6067" y="7329"/>
                      <a:pt x="5957" y="7484"/>
                    </a:cubicBezTo>
                    <a:cubicBezTo>
                      <a:pt x="5847" y="7638"/>
                      <a:pt x="5751" y="7829"/>
                      <a:pt x="5664" y="8056"/>
                    </a:cubicBezTo>
                    <a:cubicBezTo>
                      <a:pt x="5577" y="8285"/>
                      <a:pt x="5498" y="8541"/>
                      <a:pt x="5432" y="8824"/>
                    </a:cubicBezTo>
                    <a:cubicBezTo>
                      <a:pt x="5365" y="9106"/>
                      <a:pt x="5314" y="9365"/>
                      <a:pt x="5272" y="9620"/>
                    </a:cubicBezTo>
                    <a:cubicBezTo>
                      <a:pt x="5238" y="9838"/>
                      <a:pt x="5244" y="10029"/>
                      <a:pt x="5290" y="10193"/>
                    </a:cubicBezTo>
                    <a:cubicBezTo>
                      <a:pt x="5335" y="10356"/>
                      <a:pt x="5375" y="10327"/>
                      <a:pt x="5409" y="10109"/>
                    </a:cubicBezTo>
                    <a:cubicBezTo>
                      <a:pt x="5443" y="9891"/>
                      <a:pt x="5487" y="9663"/>
                      <a:pt x="5542" y="9425"/>
                    </a:cubicBezTo>
                    <a:cubicBezTo>
                      <a:pt x="5597" y="9190"/>
                      <a:pt x="5660" y="8983"/>
                      <a:pt x="5734" y="8782"/>
                    </a:cubicBezTo>
                    <a:cubicBezTo>
                      <a:pt x="5808" y="8583"/>
                      <a:pt x="5892" y="8404"/>
                      <a:pt x="5986" y="8266"/>
                    </a:cubicBezTo>
                    <a:cubicBezTo>
                      <a:pt x="6081" y="8129"/>
                      <a:pt x="6190" y="8070"/>
                      <a:pt x="6312" y="8070"/>
                    </a:cubicBezTo>
                    <a:cubicBezTo>
                      <a:pt x="6448" y="8070"/>
                      <a:pt x="6570" y="8159"/>
                      <a:pt x="6680" y="8350"/>
                    </a:cubicBezTo>
                    <a:cubicBezTo>
                      <a:pt x="6790" y="8540"/>
                      <a:pt x="6883" y="8807"/>
                      <a:pt x="6959" y="9145"/>
                    </a:cubicBezTo>
                    <a:cubicBezTo>
                      <a:pt x="7035" y="9481"/>
                      <a:pt x="7091" y="9871"/>
                      <a:pt x="7133" y="10318"/>
                    </a:cubicBezTo>
                    <a:cubicBezTo>
                      <a:pt x="7175" y="10766"/>
                      <a:pt x="7197" y="11247"/>
                      <a:pt x="7197" y="11756"/>
                    </a:cubicBezTo>
                    <a:lnTo>
                      <a:pt x="7197" y="16950"/>
                    </a:lnTo>
                    <a:cubicBezTo>
                      <a:pt x="7118" y="17642"/>
                      <a:pt x="7021" y="18263"/>
                      <a:pt x="6907" y="18807"/>
                    </a:cubicBezTo>
                    <a:cubicBezTo>
                      <a:pt x="6808" y="19282"/>
                      <a:pt x="6690" y="19705"/>
                      <a:pt x="6550" y="20078"/>
                    </a:cubicBezTo>
                    <a:cubicBezTo>
                      <a:pt x="6410" y="20451"/>
                      <a:pt x="6248" y="20637"/>
                      <a:pt x="6062" y="20637"/>
                    </a:cubicBezTo>
                    <a:cubicBezTo>
                      <a:pt x="5778" y="20637"/>
                      <a:pt x="5565" y="20296"/>
                      <a:pt x="5423" y="19631"/>
                    </a:cubicBezTo>
                    <a:cubicBezTo>
                      <a:pt x="5281" y="18966"/>
                      <a:pt x="5208" y="18115"/>
                      <a:pt x="5208" y="17076"/>
                    </a:cubicBezTo>
                    <a:cubicBezTo>
                      <a:pt x="5208" y="16567"/>
                      <a:pt x="5227" y="16102"/>
                      <a:pt x="5264" y="15666"/>
                    </a:cubicBezTo>
                    <a:cubicBezTo>
                      <a:pt x="5299" y="15230"/>
                      <a:pt x="5355" y="14844"/>
                      <a:pt x="5435" y="14535"/>
                    </a:cubicBezTo>
                    <a:cubicBezTo>
                      <a:pt x="5514" y="14224"/>
                      <a:pt x="5615" y="13990"/>
                      <a:pt x="5737" y="13809"/>
                    </a:cubicBezTo>
                    <a:cubicBezTo>
                      <a:pt x="5858" y="13628"/>
                      <a:pt x="6005" y="13530"/>
                      <a:pt x="6175" y="13530"/>
                    </a:cubicBezTo>
                    <a:lnTo>
                      <a:pt x="6770" y="13530"/>
                    </a:lnTo>
                    <a:cubicBezTo>
                      <a:pt x="6827" y="13530"/>
                      <a:pt x="6857" y="13398"/>
                      <a:pt x="6857" y="13125"/>
                    </a:cubicBezTo>
                    <a:cubicBezTo>
                      <a:pt x="6857" y="12852"/>
                      <a:pt x="6827" y="12706"/>
                      <a:pt x="6770" y="12706"/>
                    </a:cubicBezTo>
                    <a:lnTo>
                      <a:pt x="6175" y="12706"/>
                    </a:lnTo>
                    <a:cubicBezTo>
                      <a:pt x="5990" y="12706"/>
                      <a:pt x="5825" y="12828"/>
                      <a:pt x="5685" y="13055"/>
                    </a:cubicBezTo>
                    <a:cubicBezTo>
                      <a:pt x="5544" y="13284"/>
                      <a:pt x="5427" y="13585"/>
                      <a:pt x="5330" y="13976"/>
                    </a:cubicBezTo>
                    <a:cubicBezTo>
                      <a:pt x="5234" y="14369"/>
                      <a:pt x="5162" y="14831"/>
                      <a:pt x="5113" y="15359"/>
                    </a:cubicBezTo>
                    <a:cubicBezTo>
                      <a:pt x="5063" y="15886"/>
                      <a:pt x="5037" y="16457"/>
                      <a:pt x="5037" y="17076"/>
                    </a:cubicBezTo>
                    <a:cubicBezTo>
                      <a:pt x="5037" y="17696"/>
                      <a:pt x="5059" y="18280"/>
                      <a:pt x="5101" y="18807"/>
                    </a:cubicBezTo>
                    <a:cubicBezTo>
                      <a:pt x="5143" y="19336"/>
                      <a:pt x="5204" y="19784"/>
                      <a:pt x="5290" y="20176"/>
                    </a:cubicBezTo>
                    <a:cubicBezTo>
                      <a:pt x="5375" y="20567"/>
                      <a:pt x="5483" y="20882"/>
                      <a:pt x="5612" y="21111"/>
                    </a:cubicBezTo>
                    <a:cubicBezTo>
                      <a:pt x="5741" y="21339"/>
                      <a:pt x="5892" y="21446"/>
                      <a:pt x="6062" y="21446"/>
                    </a:cubicBezTo>
                    <a:cubicBezTo>
                      <a:pt x="6198" y="21446"/>
                      <a:pt x="6322" y="21363"/>
                      <a:pt x="6434" y="21181"/>
                    </a:cubicBezTo>
                    <a:cubicBezTo>
                      <a:pt x="6545" y="21000"/>
                      <a:pt x="6646" y="20781"/>
                      <a:pt x="6735" y="20525"/>
                    </a:cubicBezTo>
                    <a:cubicBezTo>
                      <a:pt x="6824" y="20271"/>
                      <a:pt x="6899" y="19997"/>
                      <a:pt x="6962" y="19715"/>
                    </a:cubicBezTo>
                    <a:cubicBezTo>
                      <a:pt x="7024" y="19434"/>
                      <a:pt x="7073" y="19181"/>
                      <a:pt x="7107" y="18961"/>
                    </a:cubicBezTo>
                    <a:cubicBezTo>
                      <a:pt x="7122" y="18871"/>
                      <a:pt x="7134" y="18831"/>
                      <a:pt x="7145" y="18821"/>
                    </a:cubicBezTo>
                    <a:cubicBezTo>
                      <a:pt x="7156" y="18812"/>
                      <a:pt x="7166" y="18826"/>
                      <a:pt x="7174" y="18863"/>
                    </a:cubicBezTo>
                    <a:cubicBezTo>
                      <a:pt x="7181" y="18900"/>
                      <a:pt x="7187" y="18944"/>
                      <a:pt x="7191" y="19017"/>
                    </a:cubicBezTo>
                    <a:cubicBezTo>
                      <a:pt x="7195" y="19089"/>
                      <a:pt x="7197" y="19166"/>
                      <a:pt x="7197" y="19240"/>
                    </a:cubicBezTo>
                    <a:lnTo>
                      <a:pt x="7197" y="20762"/>
                    </a:lnTo>
                    <a:cubicBezTo>
                      <a:pt x="7197" y="21036"/>
                      <a:pt x="7224" y="21181"/>
                      <a:pt x="7281" y="21181"/>
                    </a:cubicBezTo>
                    <a:lnTo>
                      <a:pt x="7850" y="21181"/>
                    </a:lnTo>
                    <a:cubicBezTo>
                      <a:pt x="7907" y="21181"/>
                      <a:pt x="7935" y="21036"/>
                      <a:pt x="7935" y="20762"/>
                    </a:cubicBezTo>
                    <a:cubicBezTo>
                      <a:pt x="7935" y="20490"/>
                      <a:pt x="7907" y="20357"/>
                      <a:pt x="7850" y="20357"/>
                    </a:cubicBezTo>
                    <a:lnTo>
                      <a:pt x="7453" y="20357"/>
                    </a:lnTo>
                    <a:cubicBezTo>
                      <a:pt x="7396" y="20357"/>
                      <a:pt x="7368" y="20226"/>
                      <a:pt x="7368" y="19952"/>
                    </a:cubicBezTo>
                    <a:lnTo>
                      <a:pt x="7368" y="11756"/>
                    </a:lnTo>
                    <a:cubicBezTo>
                      <a:pt x="7368" y="11136"/>
                      <a:pt x="7342" y="10558"/>
                      <a:pt x="7293" y="10011"/>
                    </a:cubicBezTo>
                    <a:cubicBezTo>
                      <a:pt x="7244" y="9465"/>
                      <a:pt x="7175" y="8983"/>
                      <a:pt x="7084" y="8573"/>
                    </a:cubicBezTo>
                    <a:cubicBezTo>
                      <a:pt x="6993" y="8163"/>
                      <a:pt x="6881" y="7833"/>
                      <a:pt x="6750" y="7596"/>
                    </a:cubicBezTo>
                    <a:cubicBezTo>
                      <a:pt x="6619" y="7359"/>
                      <a:pt x="6475" y="7247"/>
                      <a:pt x="6312" y="7247"/>
                    </a:cubicBezTo>
                    <a:close/>
                    <a:moveTo>
                      <a:pt x="20055" y="8042"/>
                    </a:moveTo>
                    <a:cubicBezTo>
                      <a:pt x="20212" y="8042"/>
                      <a:pt x="20353" y="8172"/>
                      <a:pt x="20476" y="8419"/>
                    </a:cubicBezTo>
                    <a:cubicBezTo>
                      <a:pt x="20599" y="8666"/>
                      <a:pt x="20701" y="8997"/>
                      <a:pt x="20787" y="9439"/>
                    </a:cubicBezTo>
                    <a:cubicBezTo>
                      <a:pt x="20873" y="9884"/>
                      <a:pt x="20942" y="10433"/>
                      <a:pt x="20990" y="11072"/>
                    </a:cubicBezTo>
                    <a:cubicBezTo>
                      <a:pt x="21040" y="11734"/>
                      <a:pt x="21066" y="12484"/>
                      <a:pt x="21066" y="13306"/>
                    </a:cubicBezTo>
                    <a:cubicBezTo>
                      <a:pt x="21066" y="14146"/>
                      <a:pt x="21040" y="14909"/>
                      <a:pt x="20990" y="15568"/>
                    </a:cubicBezTo>
                    <a:cubicBezTo>
                      <a:pt x="20942" y="16209"/>
                      <a:pt x="20873" y="16758"/>
                      <a:pt x="20787" y="17202"/>
                    </a:cubicBezTo>
                    <a:cubicBezTo>
                      <a:pt x="20702" y="17638"/>
                      <a:pt x="20599" y="17989"/>
                      <a:pt x="20479" y="18221"/>
                    </a:cubicBezTo>
                    <a:cubicBezTo>
                      <a:pt x="20356" y="18462"/>
                      <a:pt x="20213" y="18584"/>
                      <a:pt x="20055" y="18584"/>
                    </a:cubicBezTo>
                    <a:cubicBezTo>
                      <a:pt x="19898" y="18584"/>
                      <a:pt x="19755" y="18462"/>
                      <a:pt x="19632" y="18221"/>
                    </a:cubicBezTo>
                    <a:cubicBezTo>
                      <a:pt x="19512" y="17989"/>
                      <a:pt x="19409" y="17650"/>
                      <a:pt x="19324" y="17216"/>
                    </a:cubicBezTo>
                    <a:cubicBezTo>
                      <a:pt x="19237" y="16765"/>
                      <a:pt x="19170" y="16221"/>
                      <a:pt x="19121" y="15568"/>
                    </a:cubicBezTo>
                    <a:cubicBezTo>
                      <a:pt x="19071" y="14913"/>
                      <a:pt x="19045" y="14151"/>
                      <a:pt x="19045" y="13306"/>
                    </a:cubicBezTo>
                    <a:cubicBezTo>
                      <a:pt x="19045" y="12479"/>
                      <a:pt x="19071" y="11729"/>
                      <a:pt x="19121" y="11072"/>
                    </a:cubicBezTo>
                    <a:cubicBezTo>
                      <a:pt x="19170" y="10429"/>
                      <a:pt x="19238" y="9881"/>
                      <a:pt x="19324" y="9439"/>
                    </a:cubicBezTo>
                    <a:cubicBezTo>
                      <a:pt x="19410" y="8995"/>
                      <a:pt x="19511" y="8667"/>
                      <a:pt x="19635" y="8419"/>
                    </a:cubicBezTo>
                    <a:cubicBezTo>
                      <a:pt x="19757" y="8172"/>
                      <a:pt x="19899" y="8042"/>
                      <a:pt x="20055" y="80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48" name="Shape 48"/>
              <p:cNvSpPr/>
              <p:nvPr/>
            </p:nvSpPr>
            <p:spPr>
              <a:xfrm>
                <a:off x="376801" y="88659"/>
                <a:ext cx="283710" cy="3086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60" extrusionOk="0">
                    <a:moveTo>
                      <a:pt x="21213" y="11458"/>
                    </a:moveTo>
                    <a:lnTo>
                      <a:pt x="19665" y="11458"/>
                    </a:lnTo>
                    <a:cubicBezTo>
                      <a:pt x="19526" y="11458"/>
                      <a:pt x="19407" y="11423"/>
                      <a:pt x="19303" y="11352"/>
                    </a:cubicBezTo>
                    <a:cubicBezTo>
                      <a:pt x="19200" y="11281"/>
                      <a:pt x="19106" y="11198"/>
                      <a:pt x="19020" y="11103"/>
                    </a:cubicBezTo>
                    <a:lnTo>
                      <a:pt x="15331" y="6393"/>
                    </a:lnTo>
                    <a:cubicBezTo>
                      <a:pt x="15227" y="6251"/>
                      <a:pt x="15227" y="6109"/>
                      <a:pt x="15331" y="5967"/>
                    </a:cubicBezTo>
                    <a:lnTo>
                      <a:pt x="18242" y="2078"/>
                    </a:lnTo>
                    <a:cubicBezTo>
                      <a:pt x="18311" y="1983"/>
                      <a:pt x="18401" y="1899"/>
                      <a:pt x="18513" y="1828"/>
                    </a:cubicBezTo>
                    <a:cubicBezTo>
                      <a:pt x="18530" y="1817"/>
                      <a:pt x="18584" y="1790"/>
                      <a:pt x="18658" y="1754"/>
                    </a:cubicBezTo>
                    <a:cubicBezTo>
                      <a:pt x="19600" y="1650"/>
                      <a:pt x="20445" y="1250"/>
                      <a:pt x="21072" y="657"/>
                    </a:cubicBezTo>
                    <a:cubicBezTo>
                      <a:pt x="21234" y="504"/>
                      <a:pt x="21230" y="258"/>
                      <a:pt x="21064" y="110"/>
                    </a:cubicBezTo>
                    <a:cubicBezTo>
                      <a:pt x="20896" y="-39"/>
                      <a:pt x="20630" y="-36"/>
                      <a:pt x="20467" y="118"/>
                    </a:cubicBezTo>
                    <a:cubicBezTo>
                      <a:pt x="19916" y="637"/>
                      <a:pt x="19162" y="966"/>
                      <a:pt x="18322" y="1002"/>
                    </a:cubicBezTo>
                    <a:lnTo>
                      <a:pt x="17812" y="990"/>
                    </a:lnTo>
                    <a:cubicBezTo>
                      <a:pt x="17055" y="913"/>
                      <a:pt x="16380" y="594"/>
                      <a:pt x="15873" y="117"/>
                    </a:cubicBezTo>
                    <a:cubicBezTo>
                      <a:pt x="15710" y="-37"/>
                      <a:pt x="15443" y="-40"/>
                      <a:pt x="15276" y="110"/>
                    </a:cubicBezTo>
                    <a:cubicBezTo>
                      <a:pt x="15109" y="259"/>
                      <a:pt x="15106" y="504"/>
                      <a:pt x="15269" y="657"/>
                    </a:cubicBezTo>
                    <a:lnTo>
                      <a:pt x="15268" y="657"/>
                    </a:lnTo>
                    <a:cubicBezTo>
                      <a:pt x="15838" y="1195"/>
                      <a:pt x="16587" y="1573"/>
                      <a:pt x="17425" y="1717"/>
                    </a:cubicBezTo>
                    <a:cubicBezTo>
                      <a:pt x="17428" y="1728"/>
                      <a:pt x="17435" y="1739"/>
                      <a:pt x="17437" y="1751"/>
                    </a:cubicBezTo>
                    <a:cubicBezTo>
                      <a:pt x="17459" y="1838"/>
                      <a:pt x="17430" y="1972"/>
                      <a:pt x="17345" y="2067"/>
                    </a:cubicBezTo>
                    <a:lnTo>
                      <a:pt x="14867" y="5352"/>
                    </a:lnTo>
                    <a:cubicBezTo>
                      <a:pt x="14746" y="5525"/>
                      <a:pt x="14626" y="5525"/>
                      <a:pt x="14506" y="5352"/>
                    </a:cubicBezTo>
                    <a:lnTo>
                      <a:pt x="11411" y="1400"/>
                    </a:lnTo>
                    <a:cubicBezTo>
                      <a:pt x="11324" y="1305"/>
                      <a:pt x="11310" y="1221"/>
                      <a:pt x="11372" y="1150"/>
                    </a:cubicBezTo>
                    <a:cubicBezTo>
                      <a:pt x="11431" y="1079"/>
                      <a:pt x="11530" y="1045"/>
                      <a:pt x="11668" y="1045"/>
                    </a:cubicBezTo>
                    <a:lnTo>
                      <a:pt x="13732" y="1045"/>
                    </a:lnTo>
                    <a:cubicBezTo>
                      <a:pt x="13989" y="1045"/>
                      <a:pt x="14119" y="926"/>
                      <a:pt x="14119" y="690"/>
                    </a:cubicBezTo>
                    <a:cubicBezTo>
                      <a:pt x="14119" y="453"/>
                      <a:pt x="13989" y="335"/>
                      <a:pt x="13732" y="335"/>
                    </a:cubicBezTo>
                    <a:lnTo>
                      <a:pt x="8315" y="335"/>
                    </a:lnTo>
                    <a:cubicBezTo>
                      <a:pt x="8056" y="335"/>
                      <a:pt x="7928" y="453"/>
                      <a:pt x="7928" y="690"/>
                    </a:cubicBezTo>
                    <a:cubicBezTo>
                      <a:pt x="7928" y="926"/>
                      <a:pt x="8056" y="1045"/>
                      <a:pt x="8315" y="1045"/>
                    </a:cubicBezTo>
                    <a:lnTo>
                      <a:pt x="9863" y="1045"/>
                    </a:lnTo>
                    <a:cubicBezTo>
                      <a:pt x="10000" y="1045"/>
                      <a:pt x="10124" y="1079"/>
                      <a:pt x="10237" y="1150"/>
                    </a:cubicBezTo>
                    <a:cubicBezTo>
                      <a:pt x="10348" y="1221"/>
                      <a:pt x="10438" y="1305"/>
                      <a:pt x="10508" y="1400"/>
                    </a:cubicBezTo>
                    <a:lnTo>
                      <a:pt x="14066" y="5967"/>
                    </a:lnTo>
                    <a:cubicBezTo>
                      <a:pt x="14170" y="6109"/>
                      <a:pt x="14170" y="6251"/>
                      <a:pt x="14066" y="6393"/>
                    </a:cubicBezTo>
                    <a:lnTo>
                      <a:pt x="2579" y="20495"/>
                    </a:lnTo>
                    <a:cubicBezTo>
                      <a:pt x="2492" y="20590"/>
                      <a:pt x="2399" y="20674"/>
                      <a:pt x="2295" y="20745"/>
                    </a:cubicBezTo>
                    <a:cubicBezTo>
                      <a:pt x="2192" y="20816"/>
                      <a:pt x="2072" y="20850"/>
                      <a:pt x="1935" y="20850"/>
                    </a:cubicBezTo>
                    <a:lnTo>
                      <a:pt x="387" y="20850"/>
                    </a:lnTo>
                    <a:cubicBezTo>
                      <a:pt x="128" y="20850"/>
                      <a:pt x="0" y="20969"/>
                      <a:pt x="0" y="21205"/>
                    </a:cubicBezTo>
                    <a:cubicBezTo>
                      <a:pt x="0" y="21442"/>
                      <a:pt x="128" y="21560"/>
                      <a:pt x="387" y="21560"/>
                    </a:cubicBezTo>
                    <a:lnTo>
                      <a:pt x="5803" y="21560"/>
                    </a:lnTo>
                    <a:cubicBezTo>
                      <a:pt x="6061" y="21560"/>
                      <a:pt x="6190" y="21442"/>
                      <a:pt x="6190" y="21205"/>
                    </a:cubicBezTo>
                    <a:cubicBezTo>
                      <a:pt x="6190" y="20969"/>
                      <a:pt x="6061" y="20850"/>
                      <a:pt x="5803" y="20850"/>
                    </a:cubicBezTo>
                    <a:lnTo>
                      <a:pt x="3740" y="20850"/>
                    </a:lnTo>
                    <a:cubicBezTo>
                      <a:pt x="3602" y="20850"/>
                      <a:pt x="3504" y="20816"/>
                      <a:pt x="3442" y="20745"/>
                    </a:cubicBezTo>
                    <a:cubicBezTo>
                      <a:pt x="3382" y="20674"/>
                      <a:pt x="3395" y="20590"/>
                      <a:pt x="3481" y="20495"/>
                    </a:cubicBezTo>
                    <a:lnTo>
                      <a:pt x="14506" y="6985"/>
                    </a:lnTo>
                    <a:cubicBezTo>
                      <a:pt x="14626" y="6827"/>
                      <a:pt x="14746" y="6827"/>
                      <a:pt x="14867" y="6985"/>
                    </a:cubicBezTo>
                    <a:lnTo>
                      <a:pt x="18117" y="11103"/>
                    </a:lnTo>
                    <a:cubicBezTo>
                      <a:pt x="18204" y="11198"/>
                      <a:pt x="18216" y="11281"/>
                      <a:pt x="18156" y="11352"/>
                    </a:cubicBezTo>
                    <a:cubicBezTo>
                      <a:pt x="18095" y="11423"/>
                      <a:pt x="17996" y="11458"/>
                      <a:pt x="17859" y="11458"/>
                    </a:cubicBezTo>
                    <a:lnTo>
                      <a:pt x="15795" y="11458"/>
                    </a:lnTo>
                    <a:cubicBezTo>
                      <a:pt x="15537" y="11458"/>
                      <a:pt x="15409" y="11577"/>
                      <a:pt x="15409" y="11813"/>
                    </a:cubicBezTo>
                    <a:cubicBezTo>
                      <a:pt x="15409" y="12050"/>
                      <a:pt x="15537" y="12167"/>
                      <a:pt x="15795" y="12167"/>
                    </a:cubicBezTo>
                    <a:lnTo>
                      <a:pt x="21213" y="12167"/>
                    </a:lnTo>
                    <a:cubicBezTo>
                      <a:pt x="21470" y="12167"/>
                      <a:pt x="21600" y="12050"/>
                      <a:pt x="21600" y="11813"/>
                    </a:cubicBezTo>
                    <a:cubicBezTo>
                      <a:pt x="21600" y="11577"/>
                      <a:pt x="21470" y="11458"/>
                      <a:pt x="21213" y="1145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49" name="Shape 49"/>
              <p:cNvSpPr/>
              <p:nvPr/>
            </p:nvSpPr>
            <p:spPr>
              <a:xfrm>
                <a:off x="592908" y="72035"/>
                <a:ext cx="44769" cy="20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802" y="11979"/>
                    </a:moveTo>
                    <a:cubicBezTo>
                      <a:pt x="15493" y="11979"/>
                      <a:pt x="14427" y="10116"/>
                      <a:pt x="14427" y="7815"/>
                    </a:cubicBezTo>
                    <a:cubicBezTo>
                      <a:pt x="14427" y="5520"/>
                      <a:pt x="15493" y="3657"/>
                      <a:pt x="16802" y="3657"/>
                    </a:cubicBezTo>
                    <a:cubicBezTo>
                      <a:pt x="18118" y="3657"/>
                      <a:pt x="19185" y="5520"/>
                      <a:pt x="19185" y="7815"/>
                    </a:cubicBezTo>
                    <a:cubicBezTo>
                      <a:pt x="19185" y="10116"/>
                      <a:pt x="18118" y="11979"/>
                      <a:pt x="16802" y="11979"/>
                    </a:cubicBezTo>
                    <a:close/>
                    <a:moveTo>
                      <a:pt x="10799" y="0"/>
                    </a:moveTo>
                    <a:cubicBezTo>
                      <a:pt x="4837" y="0"/>
                      <a:pt x="0" y="4833"/>
                      <a:pt x="0" y="10803"/>
                    </a:cubicBezTo>
                    <a:cubicBezTo>
                      <a:pt x="0" y="16767"/>
                      <a:pt x="4837" y="21600"/>
                      <a:pt x="10799" y="21600"/>
                    </a:cubicBezTo>
                    <a:cubicBezTo>
                      <a:pt x="16761" y="21600"/>
                      <a:pt x="21600" y="16767"/>
                      <a:pt x="21600" y="10803"/>
                    </a:cubicBezTo>
                    <a:cubicBezTo>
                      <a:pt x="21600" y="4833"/>
                      <a:pt x="16761" y="0"/>
                      <a:pt x="107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  <p:sp>
        <p:nvSpPr>
          <p:cNvPr id="52" name="Shape 52"/>
          <p:cNvSpPr>
            <a:spLocks noGrp="1"/>
          </p:cNvSpPr>
          <p:nvPr>
            <p:ph type="title"/>
          </p:nvPr>
        </p:nvSpPr>
        <p:spPr>
          <a:xfrm>
            <a:off x="744729" y="179682"/>
            <a:ext cx="7654543" cy="741978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212830"/>
                </a:solidFill>
              </a:rPr>
              <a:t>Title Text</a:t>
            </a:r>
          </a:p>
        </p:txBody>
      </p:sp>
      <p:sp>
        <p:nvSpPr>
          <p:cNvPr id="53" name="Shape 5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00"/>
              <a:t>Body Level One</a:t>
            </a:r>
          </a:p>
          <a:p>
            <a:pPr lvl="1">
              <a:defRPr sz="1800"/>
            </a:pPr>
            <a:r>
              <a:rPr sz="600"/>
              <a:t>Body Level Two</a:t>
            </a:r>
          </a:p>
          <a:p>
            <a:pPr lvl="2">
              <a:defRPr sz="1800"/>
            </a:pPr>
            <a:r>
              <a:rPr sz="600"/>
              <a:t>Body Level Three</a:t>
            </a:r>
          </a:p>
          <a:p>
            <a:pPr lvl="3">
              <a:defRPr sz="1800"/>
            </a:pPr>
            <a:r>
              <a:rPr sz="600"/>
              <a:t>Body Level Four</a:t>
            </a:r>
          </a:p>
          <a:p>
            <a:pPr lvl="4">
              <a:defRPr sz="1800"/>
            </a:pPr>
            <a:r>
              <a:rPr sz="600"/>
              <a:t>Body Level Five</a:t>
            </a:r>
          </a:p>
        </p:txBody>
      </p:sp>
      <p:sp>
        <p:nvSpPr>
          <p:cNvPr id="54" name="Shape 54"/>
          <p:cNvSpPr>
            <a:spLocks noGrp="1"/>
          </p:cNvSpPr>
          <p:nvPr>
            <p:ph type="sldNum" sz="quarter" idx="2"/>
          </p:nvPr>
        </p:nvSpPr>
        <p:spPr>
          <a:xfrm>
            <a:off x="8639007" y="6578600"/>
            <a:ext cx="139430" cy="203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grpSp>
        <p:nvGrpSpPr>
          <p:cNvPr id="57" name="Group 57">
            <a:hlinkClick r:id="" action="ppaction://hlinkshowjump?jump=previousslide"/>
          </p:cNvPr>
          <p:cNvGrpSpPr/>
          <p:nvPr/>
        </p:nvGrpSpPr>
        <p:grpSpPr>
          <a:xfrm>
            <a:off x="8488688" y="6575220"/>
            <a:ext cx="109845" cy="146460"/>
            <a:chOff x="0" y="0"/>
            <a:chExt cx="292918" cy="292918"/>
          </a:xfrm>
        </p:grpSpPr>
        <p:sp>
          <p:nvSpPr>
            <p:cNvPr id="55" name="Shape 55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56" name="Shape 56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60" name="Group 60">
            <a:hlinkClick r:id="" action="ppaction://hlinkshowjump?jump=nextslide"/>
          </p:cNvPr>
          <p:cNvGrpSpPr/>
          <p:nvPr/>
        </p:nvGrpSpPr>
        <p:grpSpPr>
          <a:xfrm flipH="1">
            <a:off x="8807776" y="6575220"/>
            <a:ext cx="109845" cy="146460"/>
            <a:chOff x="0" y="0"/>
            <a:chExt cx="292918" cy="292918"/>
          </a:xfrm>
        </p:grpSpPr>
        <p:sp>
          <p:nvSpPr>
            <p:cNvPr id="58" name="Shape 58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59" name="Shape 59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1867320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/>
          </p:cNvSpPr>
          <p:nvPr>
            <p:ph type="title"/>
          </p:nvPr>
        </p:nvSpPr>
        <p:spPr>
          <a:xfrm>
            <a:off x="744729" y="2710434"/>
            <a:ext cx="7654543" cy="741978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212830"/>
                </a:solidFill>
              </a:rPr>
              <a:t>Title Text</a:t>
            </a:r>
          </a:p>
        </p:txBody>
      </p:sp>
      <p:sp>
        <p:nvSpPr>
          <p:cNvPr id="63" name="Shape 63"/>
          <p:cNvSpPr>
            <a:spLocks noGrp="1"/>
          </p:cNvSpPr>
          <p:nvPr>
            <p:ph type="body" idx="1"/>
          </p:nvPr>
        </p:nvSpPr>
        <p:spPr>
          <a:xfrm>
            <a:off x="744729" y="3353817"/>
            <a:ext cx="6278404" cy="793751"/>
          </a:xfrm>
          <a:prstGeom prst="rect">
            <a:avLst/>
          </a:prstGeom>
        </p:spPr>
        <p:txBody>
          <a:bodyPr/>
          <a:lstStyle>
            <a:lvl1pPr algn="l"/>
            <a:lvl2pPr algn="l"/>
            <a:lvl3pPr algn="l"/>
            <a:lvl4pPr algn="l"/>
            <a:lvl5pPr algn="l"/>
          </a:lstStyle>
          <a:p>
            <a:pPr lvl="0">
              <a:defRPr sz="1800"/>
            </a:pPr>
            <a:r>
              <a:rPr sz="600"/>
              <a:t>Body Level One</a:t>
            </a:r>
          </a:p>
          <a:p>
            <a:pPr lvl="1">
              <a:defRPr sz="1800"/>
            </a:pPr>
            <a:r>
              <a:rPr sz="600"/>
              <a:t>Body Level Two</a:t>
            </a:r>
          </a:p>
          <a:p>
            <a:pPr lvl="2">
              <a:defRPr sz="1800"/>
            </a:pPr>
            <a:r>
              <a:rPr sz="600"/>
              <a:t>Body Level Three</a:t>
            </a:r>
          </a:p>
          <a:p>
            <a:pPr lvl="3">
              <a:defRPr sz="1800"/>
            </a:pPr>
            <a:r>
              <a:rPr sz="600"/>
              <a:t>Body Level Four</a:t>
            </a:r>
          </a:p>
          <a:p>
            <a:pPr lvl="4">
              <a:defRPr sz="1800"/>
            </a:pPr>
            <a:r>
              <a:rPr sz="6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450873475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2"/>
          <p:cNvGrpSpPr/>
          <p:nvPr/>
        </p:nvGrpSpPr>
        <p:grpSpPr>
          <a:xfrm>
            <a:off x="206257" y="6579295"/>
            <a:ext cx="652434" cy="198656"/>
            <a:chOff x="0" y="0"/>
            <a:chExt cx="1739821" cy="397311"/>
          </a:xfrm>
        </p:grpSpPr>
        <p:grpSp>
          <p:nvGrpSpPr>
            <p:cNvPr id="67" name="Group 67"/>
            <p:cNvGrpSpPr/>
            <p:nvPr/>
          </p:nvGrpSpPr>
          <p:grpSpPr>
            <a:xfrm>
              <a:off x="0" y="16976"/>
              <a:ext cx="378730" cy="275796"/>
              <a:chOff x="0" y="0"/>
              <a:chExt cx="378729" cy="275794"/>
            </a:xfrm>
          </p:grpSpPr>
          <p:sp>
            <p:nvSpPr>
              <p:cNvPr id="65" name="Shape 65"/>
              <p:cNvSpPr/>
              <p:nvPr/>
            </p:nvSpPr>
            <p:spPr>
              <a:xfrm>
                <a:off x="105200" y="0"/>
                <a:ext cx="273530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7316"/>
                    </a:moveTo>
                    <a:cubicBezTo>
                      <a:pt x="21600" y="19682"/>
                      <a:pt x="20404" y="21600"/>
                      <a:pt x="18928" y="21600"/>
                    </a:cubicBezTo>
                    <a:cubicBezTo>
                      <a:pt x="17453" y="21600"/>
                      <a:pt x="16257" y="19682"/>
                      <a:pt x="16257" y="17316"/>
                    </a:cubicBezTo>
                    <a:cubicBezTo>
                      <a:pt x="16257" y="12492"/>
                      <a:pt x="13809" y="8567"/>
                      <a:pt x="10800" y="8567"/>
                    </a:cubicBezTo>
                    <a:cubicBezTo>
                      <a:pt x="7791" y="8567"/>
                      <a:pt x="5343" y="12492"/>
                      <a:pt x="5343" y="17316"/>
                    </a:cubicBezTo>
                    <a:cubicBezTo>
                      <a:pt x="5343" y="19682"/>
                      <a:pt x="4147" y="21600"/>
                      <a:pt x="2672" y="21600"/>
                    </a:cubicBezTo>
                    <a:cubicBezTo>
                      <a:pt x="1197" y="21600"/>
                      <a:pt x="0" y="19682"/>
                      <a:pt x="0" y="17316"/>
                    </a:cubicBezTo>
                    <a:cubicBezTo>
                      <a:pt x="0" y="12691"/>
                      <a:pt x="1123" y="8343"/>
                      <a:pt x="3163" y="5072"/>
                    </a:cubicBezTo>
                    <a:cubicBezTo>
                      <a:pt x="5204" y="1801"/>
                      <a:pt x="7915" y="0"/>
                      <a:pt x="10800" y="0"/>
                    </a:cubicBezTo>
                    <a:cubicBezTo>
                      <a:pt x="13685" y="0"/>
                      <a:pt x="16397" y="1801"/>
                      <a:pt x="18437" y="5072"/>
                    </a:cubicBezTo>
                    <a:cubicBezTo>
                      <a:pt x="20477" y="8343"/>
                      <a:pt x="21600" y="12691"/>
                      <a:pt x="21600" y="17316"/>
                    </a:cubicBezTo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66" name="Shape 66"/>
              <p:cNvSpPr/>
              <p:nvPr/>
            </p:nvSpPr>
            <p:spPr>
              <a:xfrm>
                <a:off x="0" y="105200"/>
                <a:ext cx="273528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003" y="6600"/>
                    </a:moveTo>
                    <a:cubicBezTo>
                      <a:pt x="17003" y="3730"/>
                      <a:pt x="18459" y="1393"/>
                      <a:pt x="20250" y="1393"/>
                    </a:cubicBezTo>
                    <a:cubicBezTo>
                      <a:pt x="20499" y="1393"/>
                      <a:pt x="20740" y="1442"/>
                      <a:pt x="20972" y="1527"/>
                    </a:cubicBezTo>
                    <a:cubicBezTo>
                      <a:pt x="20482" y="594"/>
                      <a:pt x="19749" y="0"/>
                      <a:pt x="18928" y="0"/>
                    </a:cubicBezTo>
                    <a:cubicBezTo>
                      <a:pt x="17453" y="0"/>
                      <a:pt x="16257" y="1918"/>
                      <a:pt x="16257" y="4284"/>
                    </a:cubicBezTo>
                    <a:cubicBezTo>
                      <a:pt x="16257" y="6254"/>
                      <a:pt x="15844" y="8067"/>
                      <a:pt x="15156" y="9532"/>
                    </a:cubicBezTo>
                    <a:cubicBezTo>
                      <a:pt x="16156" y="9547"/>
                      <a:pt x="16966" y="10855"/>
                      <a:pt x="16966" y="12461"/>
                    </a:cubicBezTo>
                    <a:cubicBezTo>
                      <a:pt x="16966" y="14077"/>
                      <a:pt x="16146" y="15392"/>
                      <a:pt x="15138" y="15392"/>
                    </a:cubicBezTo>
                    <a:cubicBezTo>
                      <a:pt x="14130" y="15392"/>
                      <a:pt x="13310" y="14077"/>
                      <a:pt x="13310" y="12461"/>
                    </a:cubicBezTo>
                    <a:cubicBezTo>
                      <a:pt x="13310" y="12313"/>
                      <a:pt x="13319" y="12169"/>
                      <a:pt x="13333" y="12027"/>
                    </a:cubicBezTo>
                    <a:cubicBezTo>
                      <a:pt x="12575" y="12667"/>
                      <a:pt x="11714" y="13033"/>
                      <a:pt x="10800" y="13033"/>
                    </a:cubicBezTo>
                    <a:cubicBezTo>
                      <a:pt x="9907" y="13033"/>
                      <a:pt x="9065" y="12681"/>
                      <a:pt x="8321" y="12068"/>
                    </a:cubicBezTo>
                    <a:cubicBezTo>
                      <a:pt x="8331" y="12197"/>
                      <a:pt x="8339" y="12327"/>
                      <a:pt x="8339" y="12461"/>
                    </a:cubicBezTo>
                    <a:cubicBezTo>
                      <a:pt x="8339" y="14077"/>
                      <a:pt x="7519" y="15392"/>
                      <a:pt x="6511" y="15392"/>
                    </a:cubicBezTo>
                    <a:cubicBezTo>
                      <a:pt x="5503" y="15392"/>
                      <a:pt x="4683" y="14077"/>
                      <a:pt x="4683" y="12461"/>
                    </a:cubicBezTo>
                    <a:cubicBezTo>
                      <a:pt x="4683" y="10880"/>
                      <a:pt x="5468" y="9591"/>
                      <a:pt x="6446" y="9535"/>
                    </a:cubicBezTo>
                    <a:cubicBezTo>
                      <a:pt x="5757" y="8071"/>
                      <a:pt x="5343" y="6255"/>
                      <a:pt x="5343" y="4284"/>
                    </a:cubicBezTo>
                    <a:cubicBezTo>
                      <a:pt x="5343" y="1918"/>
                      <a:pt x="4147" y="0"/>
                      <a:pt x="2671" y="0"/>
                    </a:cubicBezTo>
                    <a:cubicBezTo>
                      <a:pt x="1843" y="0"/>
                      <a:pt x="1103" y="605"/>
                      <a:pt x="613" y="1554"/>
                    </a:cubicBezTo>
                    <a:cubicBezTo>
                      <a:pt x="865" y="1453"/>
                      <a:pt x="1127" y="1393"/>
                      <a:pt x="1399" y="1393"/>
                    </a:cubicBezTo>
                    <a:cubicBezTo>
                      <a:pt x="3190" y="1393"/>
                      <a:pt x="4646" y="3730"/>
                      <a:pt x="4646" y="6600"/>
                    </a:cubicBezTo>
                    <a:cubicBezTo>
                      <a:pt x="4646" y="9472"/>
                      <a:pt x="3190" y="11808"/>
                      <a:pt x="1399" y="11808"/>
                    </a:cubicBezTo>
                    <a:cubicBezTo>
                      <a:pt x="1284" y="11808"/>
                      <a:pt x="1171" y="11799"/>
                      <a:pt x="1060" y="11780"/>
                    </a:cubicBezTo>
                    <a:cubicBezTo>
                      <a:pt x="1581" y="13519"/>
                      <a:pt x="2287" y="15123"/>
                      <a:pt x="3163" y="16528"/>
                    </a:cubicBezTo>
                    <a:cubicBezTo>
                      <a:pt x="4357" y="18443"/>
                      <a:pt x="5783" y="19849"/>
                      <a:pt x="7337" y="20690"/>
                    </a:cubicBezTo>
                    <a:cubicBezTo>
                      <a:pt x="7583" y="17880"/>
                      <a:pt x="9088" y="15708"/>
                      <a:pt x="10908" y="15708"/>
                    </a:cubicBezTo>
                    <a:cubicBezTo>
                      <a:pt x="12703" y="15708"/>
                      <a:pt x="14192" y="17823"/>
                      <a:pt x="14467" y="20580"/>
                    </a:cubicBezTo>
                    <a:cubicBezTo>
                      <a:pt x="15943" y="19728"/>
                      <a:pt x="17295" y="18359"/>
                      <a:pt x="18437" y="16528"/>
                    </a:cubicBezTo>
                    <a:cubicBezTo>
                      <a:pt x="19312" y="15125"/>
                      <a:pt x="20017" y="13522"/>
                      <a:pt x="20539" y="11785"/>
                    </a:cubicBezTo>
                    <a:cubicBezTo>
                      <a:pt x="20444" y="11799"/>
                      <a:pt x="20348" y="11808"/>
                      <a:pt x="20250" y="11808"/>
                    </a:cubicBezTo>
                    <a:cubicBezTo>
                      <a:pt x="18459" y="11808"/>
                      <a:pt x="17003" y="9472"/>
                      <a:pt x="17003" y="6600"/>
                    </a:cubicBezTo>
                    <a:close/>
                    <a:moveTo>
                      <a:pt x="21563" y="3598"/>
                    </a:moveTo>
                    <a:cubicBezTo>
                      <a:pt x="21191" y="3178"/>
                      <a:pt x="20738" y="2930"/>
                      <a:pt x="20250" y="2930"/>
                    </a:cubicBezTo>
                    <a:cubicBezTo>
                      <a:pt x="18988" y="2930"/>
                      <a:pt x="17961" y="4577"/>
                      <a:pt x="17961" y="6600"/>
                    </a:cubicBezTo>
                    <a:cubicBezTo>
                      <a:pt x="17961" y="8625"/>
                      <a:pt x="18988" y="10271"/>
                      <a:pt x="20250" y="10271"/>
                    </a:cubicBezTo>
                    <a:cubicBezTo>
                      <a:pt x="20507" y="10271"/>
                      <a:pt x="20753" y="10200"/>
                      <a:pt x="20983" y="10075"/>
                    </a:cubicBezTo>
                    <a:cubicBezTo>
                      <a:pt x="21388" y="8239"/>
                      <a:pt x="21600" y="6288"/>
                      <a:pt x="21600" y="4284"/>
                    </a:cubicBezTo>
                    <a:cubicBezTo>
                      <a:pt x="21600" y="4049"/>
                      <a:pt x="21585" y="3822"/>
                      <a:pt x="21563" y="3598"/>
                    </a:cubicBezTo>
                    <a:close/>
                    <a:moveTo>
                      <a:pt x="3688" y="6600"/>
                    </a:moveTo>
                    <a:cubicBezTo>
                      <a:pt x="3688" y="4577"/>
                      <a:pt x="2661" y="2930"/>
                      <a:pt x="1399" y="2930"/>
                    </a:cubicBezTo>
                    <a:cubicBezTo>
                      <a:pt x="886" y="2930"/>
                      <a:pt x="413" y="3205"/>
                      <a:pt x="31" y="3664"/>
                    </a:cubicBezTo>
                    <a:cubicBezTo>
                      <a:pt x="13" y="3867"/>
                      <a:pt x="0" y="4073"/>
                      <a:pt x="0" y="4284"/>
                    </a:cubicBezTo>
                    <a:cubicBezTo>
                      <a:pt x="0" y="6276"/>
                      <a:pt x="210" y="8216"/>
                      <a:pt x="610" y="10042"/>
                    </a:cubicBezTo>
                    <a:cubicBezTo>
                      <a:pt x="856" y="10188"/>
                      <a:pt x="1121" y="10271"/>
                      <a:pt x="1399" y="10271"/>
                    </a:cubicBezTo>
                    <a:cubicBezTo>
                      <a:pt x="2661" y="10271"/>
                      <a:pt x="3688" y="8625"/>
                      <a:pt x="3688" y="6600"/>
                    </a:cubicBezTo>
                    <a:close/>
                    <a:moveTo>
                      <a:pt x="5642" y="12461"/>
                    </a:moveTo>
                    <a:cubicBezTo>
                      <a:pt x="5642" y="13229"/>
                      <a:pt x="6032" y="13855"/>
                      <a:pt x="6511" y="13855"/>
                    </a:cubicBezTo>
                    <a:cubicBezTo>
                      <a:pt x="6991" y="13855"/>
                      <a:pt x="7380" y="13229"/>
                      <a:pt x="7380" y="12461"/>
                    </a:cubicBezTo>
                    <a:cubicBezTo>
                      <a:pt x="7380" y="11693"/>
                      <a:pt x="6991" y="11067"/>
                      <a:pt x="6511" y="11067"/>
                    </a:cubicBezTo>
                    <a:cubicBezTo>
                      <a:pt x="6032" y="11067"/>
                      <a:pt x="5642" y="11693"/>
                      <a:pt x="5642" y="12461"/>
                    </a:cubicBezTo>
                    <a:close/>
                    <a:moveTo>
                      <a:pt x="15138" y="13855"/>
                    </a:moveTo>
                    <a:cubicBezTo>
                      <a:pt x="15617" y="13855"/>
                      <a:pt x="16007" y="13229"/>
                      <a:pt x="16007" y="12461"/>
                    </a:cubicBezTo>
                    <a:cubicBezTo>
                      <a:pt x="16007" y="11693"/>
                      <a:pt x="15617" y="11067"/>
                      <a:pt x="15138" y="11067"/>
                    </a:cubicBezTo>
                    <a:cubicBezTo>
                      <a:pt x="14659" y="11067"/>
                      <a:pt x="14269" y="11693"/>
                      <a:pt x="14269" y="12461"/>
                    </a:cubicBezTo>
                    <a:cubicBezTo>
                      <a:pt x="14269" y="13229"/>
                      <a:pt x="14659" y="13855"/>
                      <a:pt x="15138" y="13855"/>
                    </a:cubicBezTo>
                    <a:close/>
                    <a:moveTo>
                      <a:pt x="10908" y="17245"/>
                    </a:moveTo>
                    <a:cubicBezTo>
                      <a:pt x="9525" y="17245"/>
                      <a:pt x="8387" y="18952"/>
                      <a:pt x="8268" y="21121"/>
                    </a:cubicBezTo>
                    <a:cubicBezTo>
                      <a:pt x="9088" y="21435"/>
                      <a:pt x="9936" y="21600"/>
                      <a:pt x="10800" y="21600"/>
                    </a:cubicBezTo>
                    <a:cubicBezTo>
                      <a:pt x="11738" y="21600"/>
                      <a:pt x="12658" y="21406"/>
                      <a:pt x="13542" y="21036"/>
                    </a:cubicBezTo>
                    <a:cubicBezTo>
                      <a:pt x="13399" y="18908"/>
                      <a:pt x="12273" y="17245"/>
                      <a:pt x="10908" y="1724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71" name="Group 71"/>
            <p:cNvGrpSpPr/>
            <p:nvPr/>
          </p:nvGrpSpPr>
          <p:grpSpPr>
            <a:xfrm>
              <a:off x="451491" y="-1"/>
              <a:ext cx="1288331" cy="397313"/>
              <a:chOff x="0" y="0"/>
              <a:chExt cx="1288330" cy="397311"/>
            </a:xfrm>
          </p:grpSpPr>
          <p:sp>
            <p:nvSpPr>
              <p:cNvPr id="68" name="Shape 68"/>
              <p:cNvSpPr/>
              <p:nvPr/>
            </p:nvSpPr>
            <p:spPr>
              <a:xfrm>
                <a:off x="0" y="0"/>
                <a:ext cx="1288331" cy="267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09" y="0"/>
                    </a:moveTo>
                    <a:cubicBezTo>
                      <a:pt x="11534" y="0"/>
                      <a:pt x="11413" y="501"/>
                      <a:pt x="11413" y="1340"/>
                    </a:cubicBezTo>
                    <a:cubicBezTo>
                      <a:pt x="11413" y="2179"/>
                      <a:pt x="11534" y="2681"/>
                      <a:pt x="11709" y="2681"/>
                    </a:cubicBezTo>
                    <a:lnTo>
                      <a:pt x="12014" y="2681"/>
                    </a:lnTo>
                    <a:lnTo>
                      <a:pt x="12014" y="18319"/>
                    </a:lnTo>
                    <a:lnTo>
                      <a:pt x="11709" y="18319"/>
                    </a:lnTo>
                    <a:cubicBezTo>
                      <a:pt x="11534" y="18319"/>
                      <a:pt x="11413" y="18820"/>
                      <a:pt x="11413" y="19659"/>
                    </a:cubicBezTo>
                    <a:cubicBezTo>
                      <a:pt x="11413" y="20498"/>
                      <a:pt x="11534" y="21000"/>
                      <a:pt x="11709" y="21000"/>
                    </a:cubicBezTo>
                    <a:lnTo>
                      <a:pt x="12960" y="21000"/>
                    </a:lnTo>
                    <a:cubicBezTo>
                      <a:pt x="13134" y="21000"/>
                      <a:pt x="13256" y="20498"/>
                      <a:pt x="13256" y="19659"/>
                    </a:cubicBezTo>
                    <a:cubicBezTo>
                      <a:pt x="13256" y="18820"/>
                      <a:pt x="13134" y="18319"/>
                      <a:pt x="12960" y="18319"/>
                    </a:cubicBezTo>
                    <a:lnTo>
                      <a:pt x="12571" y="18319"/>
                    </a:lnTo>
                    <a:lnTo>
                      <a:pt x="12571" y="2681"/>
                    </a:lnTo>
                    <a:lnTo>
                      <a:pt x="13613" y="2681"/>
                    </a:lnTo>
                    <a:cubicBezTo>
                      <a:pt x="13871" y="2681"/>
                      <a:pt x="14055" y="3073"/>
                      <a:pt x="14179" y="3686"/>
                    </a:cubicBezTo>
                    <a:cubicBezTo>
                      <a:pt x="14303" y="4297"/>
                      <a:pt x="14368" y="5355"/>
                      <a:pt x="14368" y="6730"/>
                    </a:cubicBezTo>
                    <a:cubicBezTo>
                      <a:pt x="14368" y="8105"/>
                      <a:pt x="14303" y="9163"/>
                      <a:pt x="14179" y="9774"/>
                    </a:cubicBezTo>
                    <a:cubicBezTo>
                      <a:pt x="14055" y="10387"/>
                      <a:pt x="13871" y="10723"/>
                      <a:pt x="13613" y="10723"/>
                    </a:cubicBezTo>
                    <a:lnTo>
                      <a:pt x="13123" y="10723"/>
                    </a:lnTo>
                    <a:cubicBezTo>
                      <a:pt x="12948" y="10723"/>
                      <a:pt x="12826" y="11225"/>
                      <a:pt x="12826" y="12064"/>
                    </a:cubicBezTo>
                    <a:cubicBezTo>
                      <a:pt x="12826" y="12903"/>
                      <a:pt x="12948" y="13404"/>
                      <a:pt x="13123" y="13404"/>
                    </a:cubicBezTo>
                    <a:lnTo>
                      <a:pt x="13613" y="13404"/>
                    </a:lnTo>
                    <a:cubicBezTo>
                      <a:pt x="14043" y="13404"/>
                      <a:pt x="14378" y="12863"/>
                      <a:pt x="14612" y="11673"/>
                    </a:cubicBezTo>
                    <a:cubicBezTo>
                      <a:pt x="14842" y="10498"/>
                      <a:pt x="14960" y="8860"/>
                      <a:pt x="14960" y="6744"/>
                    </a:cubicBezTo>
                    <a:cubicBezTo>
                      <a:pt x="14960" y="4628"/>
                      <a:pt x="14842" y="2962"/>
                      <a:pt x="14612" y="1787"/>
                    </a:cubicBezTo>
                    <a:cubicBezTo>
                      <a:pt x="14378" y="597"/>
                      <a:pt x="14043" y="0"/>
                      <a:pt x="13613" y="0"/>
                    </a:cubicBezTo>
                    <a:lnTo>
                      <a:pt x="11709" y="0"/>
                    </a:lnTo>
                    <a:close/>
                    <a:moveTo>
                      <a:pt x="84" y="2052"/>
                    </a:moveTo>
                    <a:cubicBezTo>
                      <a:pt x="27" y="2052"/>
                      <a:pt x="0" y="2199"/>
                      <a:pt x="0" y="2471"/>
                    </a:cubicBezTo>
                    <a:cubicBezTo>
                      <a:pt x="0" y="2746"/>
                      <a:pt x="27" y="2876"/>
                      <a:pt x="84" y="2876"/>
                    </a:cubicBezTo>
                    <a:lnTo>
                      <a:pt x="482" y="2876"/>
                    </a:lnTo>
                    <a:cubicBezTo>
                      <a:pt x="539" y="2876"/>
                      <a:pt x="569" y="3009"/>
                      <a:pt x="569" y="3281"/>
                    </a:cubicBezTo>
                    <a:lnTo>
                      <a:pt x="569" y="19952"/>
                    </a:lnTo>
                    <a:cubicBezTo>
                      <a:pt x="569" y="20226"/>
                      <a:pt x="539" y="20357"/>
                      <a:pt x="482" y="20357"/>
                    </a:cubicBezTo>
                    <a:lnTo>
                      <a:pt x="84" y="20357"/>
                    </a:lnTo>
                    <a:cubicBezTo>
                      <a:pt x="27" y="20357"/>
                      <a:pt x="0" y="20490"/>
                      <a:pt x="0" y="20762"/>
                    </a:cubicBezTo>
                    <a:cubicBezTo>
                      <a:pt x="0" y="21036"/>
                      <a:pt x="27" y="21181"/>
                      <a:pt x="84" y="21181"/>
                    </a:cubicBezTo>
                    <a:lnTo>
                      <a:pt x="1335" y="21181"/>
                    </a:lnTo>
                    <a:cubicBezTo>
                      <a:pt x="1393" y="21181"/>
                      <a:pt x="1420" y="21036"/>
                      <a:pt x="1420" y="20762"/>
                    </a:cubicBezTo>
                    <a:cubicBezTo>
                      <a:pt x="1420" y="20490"/>
                      <a:pt x="1393" y="20357"/>
                      <a:pt x="1335" y="20357"/>
                    </a:cubicBezTo>
                    <a:lnTo>
                      <a:pt x="825" y="20357"/>
                    </a:lnTo>
                    <a:cubicBezTo>
                      <a:pt x="768" y="20357"/>
                      <a:pt x="737" y="20226"/>
                      <a:pt x="737" y="19952"/>
                    </a:cubicBezTo>
                    <a:lnTo>
                      <a:pt x="737" y="3965"/>
                    </a:lnTo>
                    <a:cubicBezTo>
                      <a:pt x="737" y="3820"/>
                      <a:pt x="744" y="3750"/>
                      <a:pt x="755" y="3742"/>
                    </a:cubicBezTo>
                    <a:cubicBezTo>
                      <a:pt x="766" y="3733"/>
                      <a:pt x="776" y="3753"/>
                      <a:pt x="784" y="3826"/>
                    </a:cubicBezTo>
                    <a:lnTo>
                      <a:pt x="2375" y="20762"/>
                    </a:lnTo>
                    <a:cubicBezTo>
                      <a:pt x="2401" y="21036"/>
                      <a:pt x="2443" y="21181"/>
                      <a:pt x="2500" y="21181"/>
                    </a:cubicBezTo>
                    <a:cubicBezTo>
                      <a:pt x="2557" y="21181"/>
                      <a:pt x="2598" y="21036"/>
                      <a:pt x="2625" y="20762"/>
                    </a:cubicBezTo>
                    <a:lnTo>
                      <a:pt x="4215" y="3826"/>
                    </a:lnTo>
                    <a:cubicBezTo>
                      <a:pt x="4223" y="3753"/>
                      <a:pt x="4233" y="3733"/>
                      <a:pt x="4245" y="3742"/>
                    </a:cubicBezTo>
                    <a:cubicBezTo>
                      <a:pt x="4256" y="3750"/>
                      <a:pt x="4259" y="3820"/>
                      <a:pt x="4259" y="3965"/>
                    </a:cubicBezTo>
                    <a:lnTo>
                      <a:pt x="4259" y="19952"/>
                    </a:lnTo>
                    <a:cubicBezTo>
                      <a:pt x="4259" y="20226"/>
                      <a:pt x="4231" y="20357"/>
                      <a:pt x="4175" y="20357"/>
                    </a:cubicBezTo>
                    <a:lnTo>
                      <a:pt x="3664" y="20357"/>
                    </a:lnTo>
                    <a:cubicBezTo>
                      <a:pt x="3607" y="20357"/>
                      <a:pt x="3580" y="20490"/>
                      <a:pt x="3580" y="20762"/>
                    </a:cubicBezTo>
                    <a:cubicBezTo>
                      <a:pt x="3580" y="21036"/>
                      <a:pt x="3607" y="21181"/>
                      <a:pt x="3664" y="21181"/>
                    </a:cubicBezTo>
                    <a:lnTo>
                      <a:pt x="4912" y="21181"/>
                    </a:lnTo>
                    <a:cubicBezTo>
                      <a:pt x="4969" y="21181"/>
                      <a:pt x="4999" y="21036"/>
                      <a:pt x="4999" y="20762"/>
                    </a:cubicBezTo>
                    <a:cubicBezTo>
                      <a:pt x="4999" y="20490"/>
                      <a:pt x="4969" y="20357"/>
                      <a:pt x="4912" y="20357"/>
                    </a:cubicBezTo>
                    <a:lnTo>
                      <a:pt x="4517" y="20357"/>
                    </a:lnTo>
                    <a:cubicBezTo>
                      <a:pt x="4460" y="20357"/>
                      <a:pt x="4430" y="20226"/>
                      <a:pt x="4430" y="19952"/>
                    </a:cubicBezTo>
                    <a:lnTo>
                      <a:pt x="4430" y="3281"/>
                    </a:lnTo>
                    <a:cubicBezTo>
                      <a:pt x="4430" y="3009"/>
                      <a:pt x="4460" y="2876"/>
                      <a:pt x="4517" y="2876"/>
                    </a:cubicBezTo>
                    <a:lnTo>
                      <a:pt x="4912" y="2876"/>
                    </a:lnTo>
                    <a:cubicBezTo>
                      <a:pt x="4969" y="2876"/>
                      <a:pt x="4999" y="2746"/>
                      <a:pt x="4999" y="2471"/>
                    </a:cubicBezTo>
                    <a:cubicBezTo>
                      <a:pt x="4999" y="2199"/>
                      <a:pt x="4969" y="2052"/>
                      <a:pt x="4912" y="2052"/>
                    </a:cubicBezTo>
                    <a:lnTo>
                      <a:pt x="4288" y="2052"/>
                    </a:lnTo>
                    <a:cubicBezTo>
                      <a:pt x="4246" y="2052"/>
                      <a:pt x="4216" y="2090"/>
                      <a:pt x="4195" y="2164"/>
                    </a:cubicBezTo>
                    <a:cubicBezTo>
                      <a:pt x="4174" y="2235"/>
                      <a:pt x="4157" y="2344"/>
                      <a:pt x="4146" y="2471"/>
                    </a:cubicBezTo>
                    <a:lnTo>
                      <a:pt x="2555" y="19408"/>
                    </a:lnTo>
                    <a:cubicBezTo>
                      <a:pt x="2517" y="19790"/>
                      <a:pt x="2479" y="19790"/>
                      <a:pt x="2442" y="19408"/>
                    </a:cubicBezTo>
                    <a:lnTo>
                      <a:pt x="851" y="2471"/>
                    </a:lnTo>
                    <a:cubicBezTo>
                      <a:pt x="839" y="2344"/>
                      <a:pt x="825" y="2235"/>
                      <a:pt x="804" y="2164"/>
                    </a:cubicBezTo>
                    <a:cubicBezTo>
                      <a:pt x="783" y="2090"/>
                      <a:pt x="753" y="2052"/>
                      <a:pt x="711" y="2052"/>
                    </a:cubicBezTo>
                    <a:lnTo>
                      <a:pt x="84" y="2052"/>
                    </a:lnTo>
                    <a:close/>
                    <a:moveTo>
                      <a:pt x="17277" y="5222"/>
                    </a:moveTo>
                    <a:cubicBezTo>
                      <a:pt x="17138" y="5222"/>
                      <a:pt x="17008" y="5330"/>
                      <a:pt x="16885" y="5557"/>
                    </a:cubicBezTo>
                    <a:cubicBezTo>
                      <a:pt x="16772" y="5765"/>
                      <a:pt x="16666" y="6030"/>
                      <a:pt x="16575" y="6325"/>
                    </a:cubicBezTo>
                    <a:cubicBezTo>
                      <a:pt x="16535" y="6450"/>
                      <a:pt x="16500" y="6511"/>
                      <a:pt x="16464" y="6646"/>
                    </a:cubicBezTo>
                    <a:cubicBezTo>
                      <a:pt x="16446" y="5920"/>
                      <a:pt x="16331" y="5362"/>
                      <a:pt x="16171" y="5362"/>
                    </a:cubicBezTo>
                    <a:lnTo>
                      <a:pt x="15602" y="5362"/>
                    </a:lnTo>
                    <a:cubicBezTo>
                      <a:pt x="15427" y="5362"/>
                      <a:pt x="15306" y="6087"/>
                      <a:pt x="15306" y="6925"/>
                    </a:cubicBezTo>
                    <a:cubicBezTo>
                      <a:pt x="15306" y="7764"/>
                      <a:pt x="15427" y="8489"/>
                      <a:pt x="15602" y="8489"/>
                    </a:cubicBezTo>
                    <a:lnTo>
                      <a:pt x="15915" y="8489"/>
                    </a:lnTo>
                    <a:lnTo>
                      <a:pt x="15915" y="18319"/>
                    </a:lnTo>
                    <a:lnTo>
                      <a:pt x="15602" y="18319"/>
                    </a:lnTo>
                    <a:cubicBezTo>
                      <a:pt x="15427" y="18319"/>
                      <a:pt x="15306" y="18820"/>
                      <a:pt x="15306" y="19659"/>
                    </a:cubicBezTo>
                    <a:cubicBezTo>
                      <a:pt x="15306" y="20498"/>
                      <a:pt x="15427" y="21000"/>
                      <a:pt x="15602" y="21000"/>
                    </a:cubicBezTo>
                    <a:lnTo>
                      <a:pt x="16795" y="21000"/>
                    </a:lnTo>
                    <a:cubicBezTo>
                      <a:pt x="16970" y="21000"/>
                      <a:pt x="17091" y="20498"/>
                      <a:pt x="17091" y="19659"/>
                    </a:cubicBezTo>
                    <a:cubicBezTo>
                      <a:pt x="17091" y="18820"/>
                      <a:pt x="16970" y="18319"/>
                      <a:pt x="16795" y="18319"/>
                    </a:cubicBezTo>
                    <a:lnTo>
                      <a:pt x="16473" y="18319"/>
                    </a:lnTo>
                    <a:lnTo>
                      <a:pt x="16473" y="11030"/>
                    </a:lnTo>
                    <a:cubicBezTo>
                      <a:pt x="16566" y="10507"/>
                      <a:pt x="16612" y="10028"/>
                      <a:pt x="16694" y="9592"/>
                    </a:cubicBezTo>
                    <a:cubicBezTo>
                      <a:pt x="16767" y="9192"/>
                      <a:pt x="16859" y="8819"/>
                      <a:pt x="16966" y="8489"/>
                    </a:cubicBezTo>
                    <a:cubicBezTo>
                      <a:pt x="17058" y="8210"/>
                      <a:pt x="17161" y="8070"/>
                      <a:pt x="17280" y="8070"/>
                    </a:cubicBezTo>
                    <a:cubicBezTo>
                      <a:pt x="17441" y="8070"/>
                      <a:pt x="17555" y="8252"/>
                      <a:pt x="17634" y="8615"/>
                    </a:cubicBezTo>
                    <a:cubicBezTo>
                      <a:pt x="17712" y="8970"/>
                      <a:pt x="17747" y="9386"/>
                      <a:pt x="17747" y="9927"/>
                    </a:cubicBezTo>
                    <a:cubicBezTo>
                      <a:pt x="17747" y="10766"/>
                      <a:pt x="17869" y="11352"/>
                      <a:pt x="18044" y="11352"/>
                    </a:cubicBezTo>
                    <a:cubicBezTo>
                      <a:pt x="18218" y="11352"/>
                      <a:pt x="18343" y="10766"/>
                      <a:pt x="18343" y="9927"/>
                    </a:cubicBezTo>
                    <a:cubicBezTo>
                      <a:pt x="18343" y="9289"/>
                      <a:pt x="18318" y="8677"/>
                      <a:pt x="18270" y="8112"/>
                    </a:cubicBezTo>
                    <a:cubicBezTo>
                      <a:pt x="18221" y="7535"/>
                      <a:pt x="18148" y="7015"/>
                      <a:pt x="18052" y="6576"/>
                    </a:cubicBezTo>
                    <a:cubicBezTo>
                      <a:pt x="17958" y="6147"/>
                      <a:pt x="17845" y="5808"/>
                      <a:pt x="17715" y="5571"/>
                    </a:cubicBezTo>
                    <a:cubicBezTo>
                      <a:pt x="17587" y="5335"/>
                      <a:pt x="17438" y="5222"/>
                      <a:pt x="17277" y="5222"/>
                    </a:cubicBezTo>
                    <a:close/>
                    <a:moveTo>
                      <a:pt x="19997" y="5362"/>
                    </a:moveTo>
                    <a:cubicBezTo>
                      <a:pt x="19767" y="5362"/>
                      <a:pt x="19548" y="5565"/>
                      <a:pt x="19350" y="5962"/>
                    </a:cubicBezTo>
                    <a:cubicBezTo>
                      <a:pt x="19151" y="6362"/>
                      <a:pt x="18980" y="6931"/>
                      <a:pt x="18839" y="7651"/>
                    </a:cubicBezTo>
                    <a:cubicBezTo>
                      <a:pt x="18699" y="8366"/>
                      <a:pt x="18589" y="9238"/>
                      <a:pt x="18511" y="10235"/>
                    </a:cubicBezTo>
                    <a:cubicBezTo>
                      <a:pt x="18434" y="11218"/>
                      <a:pt x="18395" y="12313"/>
                      <a:pt x="18395" y="13488"/>
                    </a:cubicBezTo>
                    <a:cubicBezTo>
                      <a:pt x="18395" y="14662"/>
                      <a:pt x="18434" y="15744"/>
                      <a:pt x="18511" y="16727"/>
                    </a:cubicBezTo>
                    <a:cubicBezTo>
                      <a:pt x="18589" y="17724"/>
                      <a:pt x="18699" y="18597"/>
                      <a:pt x="18839" y="19310"/>
                    </a:cubicBezTo>
                    <a:cubicBezTo>
                      <a:pt x="18980" y="20031"/>
                      <a:pt x="19150" y="20599"/>
                      <a:pt x="19350" y="21000"/>
                    </a:cubicBezTo>
                    <a:cubicBezTo>
                      <a:pt x="19547" y="21396"/>
                      <a:pt x="19765" y="21600"/>
                      <a:pt x="19997" y="21600"/>
                    </a:cubicBezTo>
                    <a:cubicBezTo>
                      <a:pt x="20229" y="21600"/>
                      <a:pt x="20448" y="21396"/>
                      <a:pt x="20645" y="21000"/>
                    </a:cubicBezTo>
                    <a:cubicBezTo>
                      <a:pt x="20845" y="20599"/>
                      <a:pt x="21016" y="20029"/>
                      <a:pt x="21156" y="19310"/>
                    </a:cubicBezTo>
                    <a:cubicBezTo>
                      <a:pt x="21296" y="18595"/>
                      <a:pt x="21406" y="17723"/>
                      <a:pt x="21484" y="16727"/>
                    </a:cubicBezTo>
                    <a:cubicBezTo>
                      <a:pt x="21561" y="15742"/>
                      <a:pt x="21600" y="14661"/>
                      <a:pt x="21600" y="13488"/>
                    </a:cubicBezTo>
                    <a:cubicBezTo>
                      <a:pt x="21600" y="12314"/>
                      <a:pt x="21561" y="11220"/>
                      <a:pt x="21484" y="10235"/>
                    </a:cubicBezTo>
                    <a:cubicBezTo>
                      <a:pt x="21406" y="9238"/>
                      <a:pt x="21296" y="8367"/>
                      <a:pt x="21156" y="7651"/>
                    </a:cubicBezTo>
                    <a:cubicBezTo>
                      <a:pt x="21015" y="6931"/>
                      <a:pt x="20844" y="6363"/>
                      <a:pt x="20645" y="5962"/>
                    </a:cubicBezTo>
                    <a:cubicBezTo>
                      <a:pt x="20447" y="5565"/>
                      <a:pt x="20228" y="5362"/>
                      <a:pt x="19997" y="5362"/>
                    </a:cubicBezTo>
                    <a:close/>
                    <a:moveTo>
                      <a:pt x="6312" y="7247"/>
                    </a:moveTo>
                    <a:cubicBezTo>
                      <a:pt x="6187" y="7247"/>
                      <a:pt x="6067" y="7329"/>
                      <a:pt x="5957" y="7484"/>
                    </a:cubicBezTo>
                    <a:cubicBezTo>
                      <a:pt x="5847" y="7638"/>
                      <a:pt x="5751" y="7829"/>
                      <a:pt x="5664" y="8056"/>
                    </a:cubicBezTo>
                    <a:cubicBezTo>
                      <a:pt x="5577" y="8285"/>
                      <a:pt x="5498" y="8541"/>
                      <a:pt x="5432" y="8824"/>
                    </a:cubicBezTo>
                    <a:cubicBezTo>
                      <a:pt x="5365" y="9106"/>
                      <a:pt x="5314" y="9365"/>
                      <a:pt x="5272" y="9620"/>
                    </a:cubicBezTo>
                    <a:cubicBezTo>
                      <a:pt x="5238" y="9838"/>
                      <a:pt x="5244" y="10029"/>
                      <a:pt x="5290" y="10193"/>
                    </a:cubicBezTo>
                    <a:cubicBezTo>
                      <a:pt x="5335" y="10356"/>
                      <a:pt x="5375" y="10327"/>
                      <a:pt x="5409" y="10109"/>
                    </a:cubicBezTo>
                    <a:cubicBezTo>
                      <a:pt x="5443" y="9891"/>
                      <a:pt x="5487" y="9663"/>
                      <a:pt x="5542" y="9425"/>
                    </a:cubicBezTo>
                    <a:cubicBezTo>
                      <a:pt x="5597" y="9190"/>
                      <a:pt x="5660" y="8983"/>
                      <a:pt x="5734" y="8782"/>
                    </a:cubicBezTo>
                    <a:cubicBezTo>
                      <a:pt x="5808" y="8583"/>
                      <a:pt x="5892" y="8404"/>
                      <a:pt x="5986" y="8266"/>
                    </a:cubicBezTo>
                    <a:cubicBezTo>
                      <a:pt x="6081" y="8129"/>
                      <a:pt x="6190" y="8070"/>
                      <a:pt x="6312" y="8070"/>
                    </a:cubicBezTo>
                    <a:cubicBezTo>
                      <a:pt x="6448" y="8070"/>
                      <a:pt x="6570" y="8159"/>
                      <a:pt x="6680" y="8350"/>
                    </a:cubicBezTo>
                    <a:cubicBezTo>
                      <a:pt x="6790" y="8540"/>
                      <a:pt x="6883" y="8807"/>
                      <a:pt x="6959" y="9145"/>
                    </a:cubicBezTo>
                    <a:cubicBezTo>
                      <a:pt x="7035" y="9481"/>
                      <a:pt x="7091" y="9871"/>
                      <a:pt x="7133" y="10318"/>
                    </a:cubicBezTo>
                    <a:cubicBezTo>
                      <a:pt x="7175" y="10766"/>
                      <a:pt x="7197" y="11247"/>
                      <a:pt x="7197" y="11756"/>
                    </a:cubicBezTo>
                    <a:lnTo>
                      <a:pt x="7197" y="16950"/>
                    </a:lnTo>
                    <a:cubicBezTo>
                      <a:pt x="7118" y="17642"/>
                      <a:pt x="7021" y="18263"/>
                      <a:pt x="6907" y="18807"/>
                    </a:cubicBezTo>
                    <a:cubicBezTo>
                      <a:pt x="6808" y="19282"/>
                      <a:pt x="6690" y="19705"/>
                      <a:pt x="6550" y="20078"/>
                    </a:cubicBezTo>
                    <a:cubicBezTo>
                      <a:pt x="6410" y="20451"/>
                      <a:pt x="6248" y="20637"/>
                      <a:pt x="6062" y="20637"/>
                    </a:cubicBezTo>
                    <a:cubicBezTo>
                      <a:pt x="5778" y="20637"/>
                      <a:pt x="5565" y="20296"/>
                      <a:pt x="5423" y="19631"/>
                    </a:cubicBezTo>
                    <a:cubicBezTo>
                      <a:pt x="5281" y="18966"/>
                      <a:pt x="5208" y="18115"/>
                      <a:pt x="5208" y="17076"/>
                    </a:cubicBezTo>
                    <a:cubicBezTo>
                      <a:pt x="5208" y="16567"/>
                      <a:pt x="5227" y="16102"/>
                      <a:pt x="5264" y="15666"/>
                    </a:cubicBezTo>
                    <a:cubicBezTo>
                      <a:pt x="5299" y="15230"/>
                      <a:pt x="5355" y="14844"/>
                      <a:pt x="5435" y="14535"/>
                    </a:cubicBezTo>
                    <a:cubicBezTo>
                      <a:pt x="5514" y="14224"/>
                      <a:pt x="5615" y="13990"/>
                      <a:pt x="5737" y="13809"/>
                    </a:cubicBezTo>
                    <a:cubicBezTo>
                      <a:pt x="5858" y="13628"/>
                      <a:pt x="6005" y="13530"/>
                      <a:pt x="6175" y="13530"/>
                    </a:cubicBezTo>
                    <a:lnTo>
                      <a:pt x="6770" y="13530"/>
                    </a:lnTo>
                    <a:cubicBezTo>
                      <a:pt x="6827" y="13530"/>
                      <a:pt x="6857" y="13398"/>
                      <a:pt x="6857" y="13125"/>
                    </a:cubicBezTo>
                    <a:cubicBezTo>
                      <a:pt x="6857" y="12852"/>
                      <a:pt x="6827" y="12706"/>
                      <a:pt x="6770" y="12706"/>
                    </a:cubicBezTo>
                    <a:lnTo>
                      <a:pt x="6175" y="12706"/>
                    </a:lnTo>
                    <a:cubicBezTo>
                      <a:pt x="5990" y="12706"/>
                      <a:pt x="5825" y="12828"/>
                      <a:pt x="5685" y="13055"/>
                    </a:cubicBezTo>
                    <a:cubicBezTo>
                      <a:pt x="5544" y="13284"/>
                      <a:pt x="5427" y="13585"/>
                      <a:pt x="5330" y="13976"/>
                    </a:cubicBezTo>
                    <a:cubicBezTo>
                      <a:pt x="5234" y="14369"/>
                      <a:pt x="5162" y="14831"/>
                      <a:pt x="5113" y="15359"/>
                    </a:cubicBezTo>
                    <a:cubicBezTo>
                      <a:pt x="5063" y="15886"/>
                      <a:pt x="5037" y="16457"/>
                      <a:pt x="5037" y="17076"/>
                    </a:cubicBezTo>
                    <a:cubicBezTo>
                      <a:pt x="5037" y="17696"/>
                      <a:pt x="5059" y="18280"/>
                      <a:pt x="5101" y="18807"/>
                    </a:cubicBezTo>
                    <a:cubicBezTo>
                      <a:pt x="5143" y="19336"/>
                      <a:pt x="5204" y="19784"/>
                      <a:pt x="5290" y="20176"/>
                    </a:cubicBezTo>
                    <a:cubicBezTo>
                      <a:pt x="5375" y="20567"/>
                      <a:pt x="5483" y="20882"/>
                      <a:pt x="5612" y="21111"/>
                    </a:cubicBezTo>
                    <a:cubicBezTo>
                      <a:pt x="5741" y="21339"/>
                      <a:pt x="5892" y="21446"/>
                      <a:pt x="6062" y="21446"/>
                    </a:cubicBezTo>
                    <a:cubicBezTo>
                      <a:pt x="6198" y="21446"/>
                      <a:pt x="6322" y="21363"/>
                      <a:pt x="6434" y="21181"/>
                    </a:cubicBezTo>
                    <a:cubicBezTo>
                      <a:pt x="6545" y="21000"/>
                      <a:pt x="6646" y="20781"/>
                      <a:pt x="6735" y="20525"/>
                    </a:cubicBezTo>
                    <a:cubicBezTo>
                      <a:pt x="6824" y="20271"/>
                      <a:pt x="6899" y="19997"/>
                      <a:pt x="6962" y="19715"/>
                    </a:cubicBezTo>
                    <a:cubicBezTo>
                      <a:pt x="7024" y="19434"/>
                      <a:pt x="7073" y="19181"/>
                      <a:pt x="7107" y="18961"/>
                    </a:cubicBezTo>
                    <a:cubicBezTo>
                      <a:pt x="7122" y="18871"/>
                      <a:pt x="7134" y="18831"/>
                      <a:pt x="7145" y="18821"/>
                    </a:cubicBezTo>
                    <a:cubicBezTo>
                      <a:pt x="7156" y="18812"/>
                      <a:pt x="7166" y="18826"/>
                      <a:pt x="7174" y="18863"/>
                    </a:cubicBezTo>
                    <a:cubicBezTo>
                      <a:pt x="7181" y="18900"/>
                      <a:pt x="7187" y="18944"/>
                      <a:pt x="7191" y="19017"/>
                    </a:cubicBezTo>
                    <a:cubicBezTo>
                      <a:pt x="7195" y="19089"/>
                      <a:pt x="7197" y="19166"/>
                      <a:pt x="7197" y="19240"/>
                    </a:cubicBezTo>
                    <a:lnTo>
                      <a:pt x="7197" y="20762"/>
                    </a:lnTo>
                    <a:cubicBezTo>
                      <a:pt x="7197" y="21036"/>
                      <a:pt x="7224" y="21181"/>
                      <a:pt x="7281" y="21181"/>
                    </a:cubicBezTo>
                    <a:lnTo>
                      <a:pt x="7850" y="21181"/>
                    </a:lnTo>
                    <a:cubicBezTo>
                      <a:pt x="7907" y="21181"/>
                      <a:pt x="7935" y="21036"/>
                      <a:pt x="7935" y="20762"/>
                    </a:cubicBezTo>
                    <a:cubicBezTo>
                      <a:pt x="7935" y="20490"/>
                      <a:pt x="7907" y="20357"/>
                      <a:pt x="7850" y="20357"/>
                    </a:cubicBezTo>
                    <a:lnTo>
                      <a:pt x="7453" y="20357"/>
                    </a:lnTo>
                    <a:cubicBezTo>
                      <a:pt x="7396" y="20357"/>
                      <a:pt x="7368" y="20226"/>
                      <a:pt x="7368" y="19952"/>
                    </a:cubicBezTo>
                    <a:lnTo>
                      <a:pt x="7368" y="11756"/>
                    </a:lnTo>
                    <a:cubicBezTo>
                      <a:pt x="7368" y="11136"/>
                      <a:pt x="7342" y="10558"/>
                      <a:pt x="7293" y="10011"/>
                    </a:cubicBezTo>
                    <a:cubicBezTo>
                      <a:pt x="7244" y="9465"/>
                      <a:pt x="7175" y="8983"/>
                      <a:pt x="7084" y="8573"/>
                    </a:cubicBezTo>
                    <a:cubicBezTo>
                      <a:pt x="6993" y="8163"/>
                      <a:pt x="6881" y="7833"/>
                      <a:pt x="6750" y="7596"/>
                    </a:cubicBezTo>
                    <a:cubicBezTo>
                      <a:pt x="6619" y="7359"/>
                      <a:pt x="6475" y="7247"/>
                      <a:pt x="6312" y="7247"/>
                    </a:cubicBezTo>
                    <a:close/>
                    <a:moveTo>
                      <a:pt x="20055" y="8042"/>
                    </a:moveTo>
                    <a:cubicBezTo>
                      <a:pt x="20212" y="8042"/>
                      <a:pt x="20353" y="8172"/>
                      <a:pt x="20476" y="8419"/>
                    </a:cubicBezTo>
                    <a:cubicBezTo>
                      <a:pt x="20599" y="8666"/>
                      <a:pt x="20701" y="8997"/>
                      <a:pt x="20787" y="9439"/>
                    </a:cubicBezTo>
                    <a:cubicBezTo>
                      <a:pt x="20873" y="9884"/>
                      <a:pt x="20942" y="10433"/>
                      <a:pt x="20990" y="11072"/>
                    </a:cubicBezTo>
                    <a:cubicBezTo>
                      <a:pt x="21040" y="11734"/>
                      <a:pt x="21066" y="12484"/>
                      <a:pt x="21066" y="13306"/>
                    </a:cubicBezTo>
                    <a:cubicBezTo>
                      <a:pt x="21066" y="14146"/>
                      <a:pt x="21040" y="14909"/>
                      <a:pt x="20990" y="15568"/>
                    </a:cubicBezTo>
                    <a:cubicBezTo>
                      <a:pt x="20942" y="16209"/>
                      <a:pt x="20873" y="16758"/>
                      <a:pt x="20787" y="17202"/>
                    </a:cubicBezTo>
                    <a:cubicBezTo>
                      <a:pt x="20702" y="17638"/>
                      <a:pt x="20599" y="17989"/>
                      <a:pt x="20479" y="18221"/>
                    </a:cubicBezTo>
                    <a:cubicBezTo>
                      <a:pt x="20356" y="18462"/>
                      <a:pt x="20213" y="18584"/>
                      <a:pt x="20055" y="18584"/>
                    </a:cubicBezTo>
                    <a:cubicBezTo>
                      <a:pt x="19898" y="18584"/>
                      <a:pt x="19755" y="18462"/>
                      <a:pt x="19632" y="18221"/>
                    </a:cubicBezTo>
                    <a:cubicBezTo>
                      <a:pt x="19512" y="17989"/>
                      <a:pt x="19409" y="17650"/>
                      <a:pt x="19324" y="17216"/>
                    </a:cubicBezTo>
                    <a:cubicBezTo>
                      <a:pt x="19237" y="16765"/>
                      <a:pt x="19170" y="16221"/>
                      <a:pt x="19121" y="15568"/>
                    </a:cubicBezTo>
                    <a:cubicBezTo>
                      <a:pt x="19071" y="14913"/>
                      <a:pt x="19045" y="14151"/>
                      <a:pt x="19045" y="13306"/>
                    </a:cubicBezTo>
                    <a:cubicBezTo>
                      <a:pt x="19045" y="12479"/>
                      <a:pt x="19071" y="11729"/>
                      <a:pt x="19121" y="11072"/>
                    </a:cubicBezTo>
                    <a:cubicBezTo>
                      <a:pt x="19170" y="10429"/>
                      <a:pt x="19238" y="9881"/>
                      <a:pt x="19324" y="9439"/>
                    </a:cubicBezTo>
                    <a:cubicBezTo>
                      <a:pt x="19410" y="8995"/>
                      <a:pt x="19511" y="8667"/>
                      <a:pt x="19635" y="8419"/>
                    </a:cubicBezTo>
                    <a:cubicBezTo>
                      <a:pt x="19757" y="8172"/>
                      <a:pt x="19899" y="8042"/>
                      <a:pt x="20055" y="8042"/>
                    </a:cubicBezTo>
                    <a:close/>
                  </a:path>
                </a:pathLst>
              </a:custGeom>
              <a:solidFill>
                <a:srgbClr val="1A21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69" name="Shape 69"/>
              <p:cNvSpPr/>
              <p:nvPr/>
            </p:nvSpPr>
            <p:spPr>
              <a:xfrm>
                <a:off x="376801" y="88659"/>
                <a:ext cx="283710" cy="3086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60" extrusionOk="0">
                    <a:moveTo>
                      <a:pt x="21213" y="11458"/>
                    </a:moveTo>
                    <a:lnTo>
                      <a:pt x="19665" y="11458"/>
                    </a:lnTo>
                    <a:cubicBezTo>
                      <a:pt x="19526" y="11458"/>
                      <a:pt x="19407" y="11423"/>
                      <a:pt x="19303" y="11352"/>
                    </a:cubicBezTo>
                    <a:cubicBezTo>
                      <a:pt x="19200" y="11281"/>
                      <a:pt x="19106" y="11198"/>
                      <a:pt x="19020" y="11103"/>
                    </a:cubicBezTo>
                    <a:lnTo>
                      <a:pt x="15331" y="6393"/>
                    </a:lnTo>
                    <a:cubicBezTo>
                      <a:pt x="15227" y="6251"/>
                      <a:pt x="15227" y="6109"/>
                      <a:pt x="15331" y="5967"/>
                    </a:cubicBezTo>
                    <a:lnTo>
                      <a:pt x="18242" y="2078"/>
                    </a:lnTo>
                    <a:cubicBezTo>
                      <a:pt x="18311" y="1983"/>
                      <a:pt x="18401" y="1899"/>
                      <a:pt x="18513" y="1828"/>
                    </a:cubicBezTo>
                    <a:cubicBezTo>
                      <a:pt x="18530" y="1817"/>
                      <a:pt x="18584" y="1790"/>
                      <a:pt x="18658" y="1754"/>
                    </a:cubicBezTo>
                    <a:cubicBezTo>
                      <a:pt x="19600" y="1650"/>
                      <a:pt x="20445" y="1250"/>
                      <a:pt x="21072" y="657"/>
                    </a:cubicBezTo>
                    <a:cubicBezTo>
                      <a:pt x="21234" y="504"/>
                      <a:pt x="21230" y="258"/>
                      <a:pt x="21064" y="110"/>
                    </a:cubicBezTo>
                    <a:cubicBezTo>
                      <a:pt x="20896" y="-39"/>
                      <a:pt x="20630" y="-36"/>
                      <a:pt x="20467" y="118"/>
                    </a:cubicBezTo>
                    <a:cubicBezTo>
                      <a:pt x="19916" y="637"/>
                      <a:pt x="19162" y="966"/>
                      <a:pt x="18322" y="1002"/>
                    </a:cubicBezTo>
                    <a:lnTo>
                      <a:pt x="17812" y="990"/>
                    </a:lnTo>
                    <a:cubicBezTo>
                      <a:pt x="17055" y="913"/>
                      <a:pt x="16380" y="594"/>
                      <a:pt x="15873" y="117"/>
                    </a:cubicBezTo>
                    <a:cubicBezTo>
                      <a:pt x="15710" y="-37"/>
                      <a:pt x="15443" y="-40"/>
                      <a:pt x="15276" y="110"/>
                    </a:cubicBezTo>
                    <a:cubicBezTo>
                      <a:pt x="15109" y="259"/>
                      <a:pt x="15106" y="504"/>
                      <a:pt x="15269" y="657"/>
                    </a:cubicBezTo>
                    <a:lnTo>
                      <a:pt x="15268" y="657"/>
                    </a:lnTo>
                    <a:cubicBezTo>
                      <a:pt x="15838" y="1195"/>
                      <a:pt x="16587" y="1573"/>
                      <a:pt x="17425" y="1717"/>
                    </a:cubicBezTo>
                    <a:cubicBezTo>
                      <a:pt x="17428" y="1728"/>
                      <a:pt x="17435" y="1739"/>
                      <a:pt x="17437" y="1751"/>
                    </a:cubicBezTo>
                    <a:cubicBezTo>
                      <a:pt x="17459" y="1838"/>
                      <a:pt x="17430" y="1972"/>
                      <a:pt x="17345" y="2067"/>
                    </a:cubicBezTo>
                    <a:lnTo>
                      <a:pt x="14867" y="5352"/>
                    </a:lnTo>
                    <a:cubicBezTo>
                      <a:pt x="14746" y="5525"/>
                      <a:pt x="14626" y="5525"/>
                      <a:pt x="14506" y="5352"/>
                    </a:cubicBezTo>
                    <a:lnTo>
                      <a:pt x="11411" y="1400"/>
                    </a:lnTo>
                    <a:cubicBezTo>
                      <a:pt x="11324" y="1305"/>
                      <a:pt x="11310" y="1221"/>
                      <a:pt x="11372" y="1150"/>
                    </a:cubicBezTo>
                    <a:cubicBezTo>
                      <a:pt x="11431" y="1079"/>
                      <a:pt x="11530" y="1045"/>
                      <a:pt x="11668" y="1045"/>
                    </a:cubicBezTo>
                    <a:lnTo>
                      <a:pt x="13732" y="1045"/>
                    </a:lnTo>
                    <a:cubicBezTo>
                      <a:pt x="13989" y="1045"/>
                      <a:pt x="14119" y="926"/>
                      <a:pt x="14119" y="690"/>
                    </a:cubicBezTo>
                    <a:cubicBezTo>
                      <a:pt x="14119" y="453"/>
                      <a:pt x="13989" y="335"/>
                      <a:pt x="13732" y="335"/>
                    </a:cubicBezTo>
                    <a:lnTo>
                      <a:pt x="8315" y="335"/>
                    </a:lnTo>
                    <a:cubicBezTo>
                      <a:pt x="8056" y="335"/>
                      <a:pt x="7928" y="453"/>
                      <a:pt x="7928" y="690"/>
                    </a:cubicBezTo>
                    <a:cubicBezTo>
                      <a:pt x="7928" y="926"/>
                      <a:pt x="8056" y="1045"/>
                      <a:pt x="8315" y="1045"/>
                    </a:cubicBezTo>
                    <a:lnTo>
                      <a:pt x="9863" y="1045"/>
                    </a:lnTo>
                    <a:cubicBezTo>
                      <a:pt x="10000" y="1045"/>
                      <a:pt x="10124" y="1079"/>
                      <a:pt x="10237" y="1150"/>
                    </a:cubicBezTo>
                    <a:cubicBezTo>
                      <a:pt x="10348" y="1221"/>
                      <a:pt x="10438" y="1305"/>
                      <a:pt x="10508" y="1400"/>
                    </a:cubicBezTo>
                    <a:lnTo>
                      <a:pt x="14066" y="5967"/>
                    </a:lnTo>
                    <a:cubicBezTo>
                      <a:pt x="14170" y="6109"/>
                      <a:pt x="14170" y="6251"/>
                      <a:pt x="14066" y="6393"/>
                    </a:cubicBezTo>
                    <a:lnTo>
                      <a:pt x="2579" y="20495"/>
                    </a:lnTo>
                    <a:cubicBezTo>
                      <a:pt x="2492" y="20590"/>
                      <a:pt x="2399" y="20674"/>
                      <a:pt x="2295" y="20745"/>
                    </a:cubicBezTo>
                    <a:cubicBezTo>
                      <a:pt x="2192" y="20816"/>
                      <a:pt x="2072" y="20850"/>
                      <a:pt x="1935" y="20850"/>
                    </a:cubicBezTo>
                    <a:lnTo>
                      <a:pt x="387" y="20850"/>
                    </a:lnTo>
                    <a:cubicBezTo>
                      <a:pt x="128" y="20850"/>
                      <a:pt x="0" y="20969"/>
                      <a:pt x="0" y="21205"/>
                    </a:cubicBezTo>
                    <a:cubicBezTo>
                      <a:pt x="0" y="21442"/>
                      <a:pt x="128" y="21560"/>
                      <a:pt x="387" y="21560"/>
                    </a:cubicBezTo>
                    <a:lnTo>
                      <a:pt x="5803" y="21560"/>
                    </a:lnTo>
                    <a:cubicBezTo>
                      <a:pt x="6061" y="21560"/>
                      <a:pt x="6190" y="21442"/>
                      <a:pt x="6190" y="21205"/>
                    </a:cubicBezTo>
                    <a:cubicBezTo>
                      <a:pt x="6190" y="20969"/>
                      <a:pt x="6061" y="20850"/>
                      <a:pt x="5803" y="20850"/>
                    </a:cubicBezTo>
                    <a:lnTo>
                      <a:pt x="3740" y="20850"/>
                    </a:lnTo>
                    <a:cubicBezTo>
                      <a:pt x="3602" y="20850"/>
                      <a:pt x="3504" y="20816"/>
                      <a:pt x="3442" y="20745"/>
                    </a:cubicBezTo>
                    <a:cubicBezTo>
                      <a:pt x="3382" y="20674"/>
                      <a:pt x="3395" y="20590"/>
                      <a:pt x="3481" y="20495"/>
                    </a:cubicBezTo>
                    <a:lnTo>
                      <a:pt x="14506" y="6985"/>
                    </a:lnTo>
                    <a:cubicBezTo>
                      <a:pt x="14626" y="6827"/>
                      <a:pt x="14746" y="6827"/>
                      <a:pt x="14867" y="6985"/>
                    </a:cubicBezTo>
                    <a:lnTo>
                      <a:pt x="18117" y="11103"/>
                    </a:lnTo>
                    <a:cubicBezTo>
                      <a:pt x="18204" y="11198"/>
                      <a:pt x="18216" y="11281"/>
                      <a:pt x="18156" y="11352"/>
                    </a:cubicBezTo>
                    <a:cubicBezTo>
                      <a:pt x="18095" y="11423"/>
                      <a:pt x="17996" y="11458"/>
                      <a:pt x="17859" y="11458"/>
                    </a:cubicBezTo>
                    <a:lnTo>
                      <a:pt x="15795" y="11458"/>
                    </a:lnTo>
                    <a:cubicBezTo>
                      <a:pt x="15537" y="11458"/>
                      <a:pt x="15409" y="11577"/>
                      <a:pt x="15409" y="11813"/>
                    </a:cubicBezTo>
                    <a:cubicBezTo>
                      <a:pt x="15409" y="12050"/>
                      <a:pt x="15537" y="12167"/>
                      <a:pt x="15795" y="12167"/>
                    </a:cubicBezTo>
                    <a:lnTo>
                      <a:pt x="21213" y="12167"/>
                    </a:lnTo>
                    <a:cubicBezTo>
                      <a:pt x="21470" y="12167"/>
                      <a:pt x="21600" y="12050"/>
                      <a:pt x="21600" y="11813"/>
                    </a:cubicBezTo>
                    <a:cubicBezTo>
                      <a:pt x="21600" y="11577"/>
                      <a:pt x="21470" y="11458"/>
                      <a:pt x="21213" y="1145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70" name="Shape 70"/>
              <p:cNvSpPr/>
              <p:nvPr/>
            </p:nvSpPr>
            <p:spPr>
              <a:xfrm>
                <a:off x="592908" y="72035"/>
                <a:ext cx="44769" cy="20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802" y="11979"/>
                    </a:moveTo>
                    <a:cubicBezTo>
                      <a:pt x="15493" y="11979"/>
                      <a:pt x="14427" y="10116"/>
                      <a:pt x="14427" y="7815"/>
                    </a:cubicBezTo>
                    <a:cubicBezTo>
                      <a:pt x="14427" y="5520"/>
                      <a:pt x="15493" y="3657"/>
                      <a:pt x="16802" y="3657"/>
                    </a:cubicBezTo>
                    <a:cubicBezTo>
                      <a:pt x="18118" y="3657"/>
                      <a:pt x="19185" y="5520"/>
                      <a:pt x="19185" y="7815"/>
                    </a:cubicBezTo>
                    <a:cubicBezTo>
                      <a:pt x="19185" y="10116"/>
                      <a:pt x="18118" y="11979"/>
                      <a:pt x="16802" y="11979"/>
                    </a:cubicBezTo>
                    <a:close/>
                    <a:moveTo>
                      <a:pt x="10799" y="0"/>
                    </a:moveTo>
                    <a:cubicBezTo>
                      <a:pt x="4837" y="0"/>
                      <a:pt x="0" y="4833"/>
                      <a:pt x="0" y="10803"/>
                    </a:cubicBezTo>
                    <a:cubicBezTo>
                      <a:pt x="0" y="16767"/>
                      <a:pt x="4837" y="21600"/>
                      <a:pt x="10799" y="21600"/>
                    </a:cubicBezTo>
                    <a:cubicBezTo>
                      <a:pt x="16761" y="21600"/>
                      <a:pt x="21600" y="16767"/>
                      <a:pt x="21600" y="10803"/>
                    </a:cubicBezTo>
                    <a:cubicBezTo>
                      <a:pt x="21600" y="4833"/>
                      <a:pt x="16761" y="0"/>
                      <a:pt x="10799" y="0"/>
                    </a:cubicBezTo>
                    <a:close/>
                  </a:path>
                </a:pathLst>
              </a:custGeom>
              <a:solidFill>
                <a:srgbClr val="1A21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  <p:sp>
        <p:nvSpPr>
          <p:cNvPr id="73" name="Shape 73"/>
          <p:cNvSpPr>
            <a:spLocks noGrp="1"/>
          </p:cNvSpPr>
          <p:nvPr>
            <p:ph type="title"/>
          </p:nvPr>
        </p:nvSpPr>
        <p:spPr>
          <a:xfrm>
            <a:off x="744729" y="179682"/>
            <a:ext cx="7654543" cy="741978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212830"/>
                </a:solidFill>
              </a:rPr>
              <a:t>Title Text</a:t>
            </a:r>
          </a:p>
        </p:txBody>
      </p:sp>
      <p:sp>
        <p:nvSpPr>
          <p:cNvPr id="74" name="Shape 74"/>
          <p:cNvSpPr>
            <a:spLocks noGrp="1"/>
          </p:cNvSpPr>
          <p:nvPr>
            <p:ph type="body" idx="1"/>
          </p:nvPr>
        </p:nvSpPr>
        <p:spPr>
          <a:xfrm>
            <a:off x="744729" y="823065"/>
            <a:ext cx="6278404" cy="793751"/>
          </a:xfrm>
          <a:prstGeom prst="rect">
            <a:avLst/>
          </a:prstGeom>
        </p:spPr>
        <p:txBody>
          <a:bodyPr/>
          <a:lstStyle>
            <a:lvl1pPr algn="l"/>
            <a:lvl2pPr algn="l"/>
            <a:lvl3pPr algn="l"/>
            <a:lvl4pPr algn="l"/>
            <a:lvl5pPr algn="l"/>
          </a:lstStyle>
          <a:p>
            <a:pPr lvl="0">
              <a:defRPr sz="1800"/>
            </a:pPr>
            <a:r>
              <a:rPr sz="600"/>
              <a:t>Body Level One</a:t>
            </a:r>
          </a:p>
          <a:p>
            <a:pPr lvl="1">
              <a:defRPr sz="1800"/>
            </a:pPr>
            <a:r>
              <a:rPr sz="600"/>
              <a:t>Body Level Two</a:t>
            </a:r>
          </a:p>
          <a:p>
            <a:pPr lvl="2">
              <a:defRPr sz="1800"/>
            </a:pPr>
            <a:r>
              <a:rPr sz="600"/>
              <a:t>Body Level Three</a:t>
            </a:r>
          </a:p>
          <a:p>
            <a:pPr lvl="3">
              <a:defRPr sz="1800"/>
            </a:pPr>
            <a:r>
              <a:rPr sz="600"/>
              <a:t>Body Level Four</a:t>
            </a:r>
          </a:p>
          <a:p>
            <a:pPr lvl="4">
              <a:defRPr sz="1800"/>
            </a:pPr>
            <a:r>
              <a:rPr sz="600"/>
              <a:t>Body Level Five</a:t>
            </a:r>
          </a:p>
        </p:txBody>
      </p:sp>
      <p:sp>
        <p:nvSpPr>
          <p:cNvPr id="75" name="Shape 75"/>
          <p:cNvSpPr>
            <a:spLocks noGrp="1"/>
          </p:cNvSpPr>
          <p:nvPr>
            <p:ph type="sldNum" sz="quarter" idx="2"/>
          </p:nvPr>
        </p:nvSpPr>
        <p:spPr>
          <a:xfrm>
            <a:off x="8639007" y="6578600"/>
            <a:ext cx="139430" cy="2032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grpSp>
        <p:nvGrpSpPr>
          <p:cNvPr id="78" name="Group 78">
            <a:hlinkClick r:id="" action="ppaction://hlinkshowjump?jump=previousslide"/>
          </p:cNvPr>
          <p:cNvGrpSpPr/>
          <p:nvPr/>
        </p:nvGrpSpPr>
        <p:grpSpPr>
          <a:xfrm>
            <a:off x="8488688" y="6575220"/>
            <a:ext cx="109845" cy="146460"/>
            <a:chOff x="0" y="0"/>
            <a:chExt cx="292918" cy="292918"/>
          </a:xfrm>
        </p:grpSpPr>
        <p:sp>
          <p:nvSpPr>
            <p:cNvPr id="76" name="Shape 76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222B31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77" name="Shape 77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22B3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81" name="Group 81">
            <a:hlinkClick r:id="" action="ppaction://hlinkshowjump?jump=nextslide"/>
          </p:cNvPr>
          <p:cNvGrpSpPr/>
          <p:nvPr/>
        </p:nvGrpSpPr>
        <p:grpSpPr>
          <a:xfrm flipH="1">
            <a:off x="8807776" y="6575220"/>
            <a:ext cx="109845" cy="146460"/>
            <a:chOff x="0" y="0"/>
            <a:chExt cx="292918" cy="292918"/>
          </a:xfrm>
        </p:grpSpPr>
        <p:sp>
          <p:nvSpPr>
            <p:cNvPr id="79" name="Shape 79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222B31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80" name="Shape 80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22B3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435791"/>
      </p:ext>
    </p:extLst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title"/>
          </p:nvPr>
        </p:nvSpPr>
        <p:spPr>
          <a:xfrm>
            <a:off x="744729" y="179682"/>
            <a:ext cx="7654543" cy="741978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212830"/>
                </a:solidFill>
              </a:rPr>
              <a:t>Title Text</a:t>
            </a:r>
          </a:p>
        </p:txBody>
      </p:sp>
      <p:sp>
        <p:nvSpPr>
          <p:cNvPr id="84" name="Shape 84"/>
          <p:cNvSpPr>
            <a:spLocks noGrp="1"/>
          </p:cNvSpPr>
          <p:nvPr>
            <p:ph type="body" idx="1"/>
          </p:nvPr>
        </p:nvSpPr>
        <p:spPr>
          <a:xfrm>
            <a:off x="744729" y="823065"/>
            <a:ext cx="6278404" cy="793751"/>
          </a:xfrm>
          <a:prstGeom prst="rect">
            <a:avLst/>
          </a:prstGeom>
        </p:spPr>
        <p:txBody>
          <a:bodyPr/>
          <a:lstStyle>
            <a:lvl1pPr algn="l"/>
            <a:lvl2pPr algn="l"/>
            <a:lvl3pPr algn="l"/>
            <a:lvl4pPr algn="l"/>
            <a:lvl5pPr algn="l"/>
          </a:lstStyle>
          <a:p>
            <a:pPr lvl="0">
              <a:defRPr sz="1800"/>
            </a:pPr>
            <a:r>
              <a:rPr sz="600"/>
              <a:t>Body Level One</a:t>
            </a:r>
          </a:p>
          <a:p>
            <a:pPr lvl="1">
              <a:defRPr sz="1800"/>
            </a:pPr>
            <a:r>
              <a:rPr sz="600"/>
              <a:t>Body Level Two</a:t>
            </a:r>
          </a:p>
          <a:p>
            <a:pPr lvl="2">
              <a:defRPr sz="1800"/>
            </a:pPr>
            <a:r>
              <a:rPr sz="600"/>
              <a:t>Body Level Three</a:t>
            </a:r>
          </a:p>
          <a:p>
            <a:pPr lvl="3">
              <a:defRPr sz="1800"/>
            </a:pPr>
            <a:r>
              <a:rPr sz="600"/>
              <a:t>Body Level Four</a:t>
            </a:r>
          </a:p>
          <a:p>
            <a:pPr lvl="4">
              <a:defRPr sz="1800"/>
            </a:pPr>
            <a:r>
              <a:rPr sz="6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746173815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" name="Group 93"/>
          <p:cNvGrpSpPr/>
          <p:nvPr/>
        </p:nvGrpSpPr>
        <p:grpSpPr>
          <a:xfrm>
            <a:off x="206257" y="6579295"/>
            <a:ext cx="652434" cy="198656"/>
            <a:chOff x="0" y="0"/>
            <a:chExt cx="1739821" cy="397311"/>
          </a:xfrm>
        </p:grpSpPr>
        <p:grpSp>
          <p:nvGrpSpPr>
            <p:cNvPr id="88" name="Group 88"/>
            <p:cNvGrpSpPr/>
            <p:nvPr/>
          </p:nvGrpSpPr>
          <p:grpSpPr>
            <a:xfrm>
              <a:off x="0" y="16976"/>
              <a:ext cx="378730" cy="275796"/>
              <a:chOff x="0" y="0"/>
              <a:chExt cx="378729" cy="275794"/>
            </a:xfrm>
          </p:grpSpPr>
          <p:sp>
            <p:nvSpPr>
              <p:cNvPr id="86" name="Shape 86"/>
              <p:cNvSpPr/>
              <p:nvPr/>
            </p:nvSpPr>
            <p:spPr>
              <a:xfrm>
                <a:off x="105200" y="0"/>
                <a:ext cx="273530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7316"/>
                    </a:moveTo>
                    <a:cubicBezTo>
                      <a:pt x="21600" y="19682"/>
                      <a:pt x="20404" y="21600"/>
                      <a:pt x="18928" y="21600"/>
                    </a:cubicBezTo>
                    <a:cubicBezTo>
                      <a:pt x="17453" y="21600"/>
                      <a:pt x="16257" y="19682"/>
                      <a:pt x="16257" y="17316"/>
                    </a:cubicBezTo>
                    <a:cubicBezTo>
                      <a:pt x="16257" y="12492"/>
                      <a:pt x="13809" y="8567"/>
                      <a:pt x="10800" y="8567"/>
                    </a:cubicBezTo>
                    <a:cubicBezTo>
                      <a:pt x="7791" y="8567"/>
                      <a:pt x="5343" y="12492"/>
                      <a:pt x="5343" y="17316"/>
                    </a:cubicBezTo>
                    <a:cubicBezTo>
                      <a:pt x="5343" y="19682"/>
                      <a:pt x="4147" y="21600"/>
                      <a:pt x="2672" y="21600"/>
                    </a:cubicBezTo>
                    <a:cubicBezTo>
                      <a:pt x="1197" y="21600"/>
                      <a:pt x="0" y="19682"/>
                      <a:pt x="0" y="17316"/>
                    </a:cubicBezTo>
                    <a:cubicBezTo>
                      <a:pt x="0" y="12691"/>
                      <a:pt x="1123" y="8343"/>
                      <a:pt x="3163" y="5072"/>
                    </a:cubicBezTo>
                    <a:cubicBezTo>
                      <a:pt x="5204" y="1801"/>
                      <a:pt x="7915" y="0"/>
                      <a:pt x="10800" y="0"/>
                    </a:cubicBezTo>
                    <a:cubicBezTo>
                      <a:pt x="13685" y="0"/>
                      <a:pt x="16397" y="1801"/>
                      <a:pt x="18437" y="5072"/>
                    </a:cubicBezTo>
                    <a:cubicBezTo>
                      <a:pt x="20477" y="8343"/>
                      <a:pt x="21600" y="12691"/>
                      <a:pt x="21600" y="17316"/>
                    </a:cubicBezTo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87" name="Shape 87"/>
              <p:cNvSpPr/>
              <p:nvPr/>
            </p:nvSpPr>
            <p:spPr>
              <a:xfrm>
                <a:off x="0" y="105200"/>
                <a:ext cx="273528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003" y="6600"/>
                    </a:moveTo>
                    <a:cubicBezTo>
                      <a:pt x="17003" y="3730"/>
                      <a:pt x="18459" y="1393"/>
                      <a:pt x="20250" y="1393"/>
                    </a:cubicBezTo>
                    <a:cubicBezTo>
                      <a:pt x="20499" y="1393"/>
                      <a:pt x="20740" y="1442"/>
                      <a:pt x="20972" y="1527"/>
                    </a:cubicBezTo>
                    <a:cubicBezTo>
                      <a:pt x="20482" y="594"/>
                      <a:pt x="19749" y="0"/>
                      <a:pt x="18928" y="0"/>
                    </a:cubicBezTo>
                    <a:cubicBezTo>
                      <a:pt x="17453" y="0"/>
                      <a:pt x="16257" y="1918"/>
                      <a:pt x="16257" y="4284"/>
                    </a:cubicBezTo>
                    <a:cubicBezTo>
                      <a:pt x="16257" y="6254"/>
                      <a:pt x="15844" y="8067"/>
                      <a:pt x="15156" y="9532"/>
                    </a:cubicBezTo>
                    <a:cubicBezTo>
                      <a:pt x="16156" y="9547"/>
                      <a:pt x="16966" y="10855"/>
                      <a:pt x="16966" y="12461"/>
                    </a:cubicBezTo>
                    <a:cubicBezTo>
                      <a:pt x="16966" y="14077"/>
                      <a:pt x="16146" y="15392"/>
                      <a:pt x="15138" y="15392"/>
                    </a:cubicBezTo>
                    <a:cubicBezTo>
                      <a:pt x="14130" y="15392"/>
                      <a:pt x="13310" y="14077"/>
                      <a:pt x="13310" y="12461"/>
                    </a:cubicBezTo>
                    <a:cubicBezTo>
                      <a:pt x="13310" y="12313"/>
                      <a:pt x="13319" y="12169"/>
                      <a:pt x="13333" y="12027"/>
                    </a:cubicBezTo>
                    <a:cubicBezTo>
                      <a:pt x="12575" y="12667"/>
                      <a:pt x="11714" y="13033"/>
                      <a:pt x="10800" y="13033"/>
                    </a:cubicBezTo>
                    <a:cubicBezTo>
                      <a:pt x="9907" y="13033"/>
                      <a:pt x="9065" y="12681"/>
                      <a:pt x="8321" y="12068"/>
                    </a:cubicBezTo>
                    <a:cubicBezTo>
                      <a:pt x="8331" y="12197"/>
                      <a:pt x="8339" y="12327"/>
                      <a:pt x="8339" y="12461"/>
                    </a:cubicBezTo>
                    <a:cubicBezTo>
                      <a:pt x="8339" y="14077"/>
                      <a:pt x="7519" y="15392"/>
                      <a:pt x="6511" y="15392"/>
                    </a:cubicBezTo>
                    <a:cubicBezTo>
                      <a:pt x="5503" y="15392"/>
                      <a:pt x="4683" y="14077"/>
                      <a:pt x="4683" y="12461"/>
                    </a:cubicBezTo>
                    <a:cubicBezTo>
                      <a:pt x="4683" y="10880"/>
                      <a:pt x="5468" y="9591"/>
                      <a:pt x="6446" y="9535"/>
                    </a:cubicBezTo>
                    <a:cubicBezTo>
                      <a:pt x="5757" y="8071"/>
                      <a:pt x="5343" y="6255"/>
                      <a:pt x="5343" y="4284"/>
                    </a:cubicBezTo>
                    <a:cubicBezTo>
                      <a:pt x="5343" y="1918"/>
                      <a:pt x="4147" y="0"/>
                      <a:pt x="2671" y="0"/>
                    </a:cubicBezTo>
                    <a:cubicBezTo>
                      <a:pt x="1843" y="0"/>
                      <a:pt x="1103" y="605"/>
                      <a:pt x="613" y="1554"/>
                    </a:cubicBezTo>
                    <a:cubicBezTo>
                      <a:pt x="865" y="1453"/>
                      <a:pt x="1127" y="1393"/>
                      <a:pt x="1399" y="1393"/>
                    </a:cubicBezTo>
                    <a:cubicBezTo>
                      <a:pt x="3190" y="1393"/>
                      <a:pt x="4646" y="3730"/>
                      <a:pt x="4646" y="6600"/>
                    </a:cubicBezTo>
                    <a:cubicBezTo>
                      <a:pt x="4646" y="9472"/>
                      <a:pt x="3190" y="11808"/>
                      <a:pt x="1399" y="11808"/>
                    </a:cubicBezTo>
                    <a:cubicBezTo>
                      <a:pt x="1284" y="11808"/>
                      <a:pt x="1171" y="11799"/>
                      <a:pt x="1060" y="11780"/>
                    </a:cubicBezTo>
                    <a:cubicBezTo>
                      <a:pt x="1581" y="13519"/>
                      <a:pt x="2287" y="15123"/>
                      <a:pt x="3163" y="16528"/>
                    </a:cubicBezTo>
                    <a:cubicBezTo>
                      <a:pt x="4357" y="18443"/>
                      <a:pt x="5783" y="19849"/>
                      <a:pt x="7337" y="20690"/>
                    </a:cubicBezTo>
                    <a:cubicBezTo>
                      <a:pt x="7583" y="17880"/>
                      <a:pt x="9088" y="15708"/>
                      <a:pt x="10908" y="15708"/>
                    </a:cubicBezTo>
                    <a:cubicBezTo>
                      <a:pt x="12703" y="15708"/>
                      <a:pt x="14192" y="17823"/>
                      <a:pt x="14467" y="20580"/>
                    </a:cubicBezTo>
                    <a:cubicBezTo>
                      <a:pt x="15943" y="19728"/>
                      <a:pt x="17295" y="18359"/>
                      <a:pt x="18437" y="16528"/>
                    </a:cubicBezTo>
                    <a:cubicBezTo>
                      <a:pt x="19312" y="15125"/>
                      <a:pt x="20017" y="13522"/>
                      <a:pt x="20539" y="11785"/>
                    </a:cubicBezTo>
                    <a:cubicBezTo>
                      <a:pt x="20444" y="11799"/>
                      <a:pt x="20348" y="11808"/>
                      <a:pt x="20250" y="11808"/>
                    </a:cubicBezTo>
                    <a:cubicBezTo>
                      <a:pt x="18459" y="11808"/>
                      <a:pt x="17003" y="9472"/>
                      <a:pt x="17003" y="6600"/>
                    </a:cubicBezTo>
                    <a:close/>
                    <a:moveTo>
                      <a:pt x="21563" y="3598"/>
                    </a:moveTo>
                    <a:cubicBezTo>
                      <a:pt x="21191" y="3178"/>
                      <a:pt x="20738" y="2930"/>
                      <a:pt x="20250" y="2930"/>
                    </a:cubicBezTo>
                    <a:cubicBezTo>
                      <a:pt x="18988" y="2930"/>
                      <a:pt x="17961" y="4577"/>
                      <a:pt x="17961" y="6600"/>
                    </a:cubicBezTo>
                    <a:cubicBezTo>
                      <a:pt x="17961" y="8625"/>
                      <a:pt x="18988" y="10271"/>
                      <a:pt x="20250" y="10271"/>
                    </a:cubicBezTo>
                    <a:cubicBezTo>
                      <a:pt x="20507" y="10271"/>
                      <a:pt x="20753" y="10200"/>
                      <a:pt x="20983" y="10075"/>
                    </a:cubicBezTo>
                    <a:cubicBezTo>
                      <a:pt x="21388" y="8239"/>
                      <a:pt x="21600" y="6288"/>
                      <a:pt x="21600" y="4284"/>
                    </a:cubicBezTo>
                    <a:cubicBezTo>
                      <a:pt x="21600" y="4049"/>
                      <a:pt x="21585" y="3822"/>
                      <a:pt x="21563" y="3598"/>
                    </a:cubicBezTo>
                    <a:close/>
                    <a:moveTo>
                      <a:pt x="3688" y="6600"/>
                    </a:moveTo>
                    <a:cubicBezTo>
                      <a:pt x="3688" y="4577"/>
                      <a:pt x="2661" y="2930"/>
                      <a:pt x="1399" y="2930"/>
                    </a:cubicBezTo>
                    <a:cubicBezTo>
                      <a:pt x="886" y="2930"/>
                      <a:pt x="413" y="3205"/>
                      <a:pt x="31" y="3664"/>
                    </a:cubicBezTo>
                    <a:cubicBezTo>
                      <a:pt x="13" y="3867"/>
                      <a:pt x="0" y="4073"/>
                      <a:pt x="0" y="4284"/>
                    </a:cubicBezTo>
                    <a:cubicBezTo>
                      <a:pt x="0" y="6276"/>
                      <a:pt x="210" y="8216"/>
                      <a:pt x="610" y="10042"/>
                    </a:cubicBezTo>
                    <a:cubicBezTo>
                      <a:pt x="856" y="10188"/>
                      <a:pt x="1121" y="10271"/>
                      <a:pt x="1399" y="10271"/>
                    </a:cubicBezTo>
                    <a:cubicBezTo>
                      <a:pt x="2661" y="10271"/>
                      <a:pt x="3688" y="8625"/>
                      <a:pt x="3688" y="6600"/>
                    </a:cubicBezTo>
                    <a:close/>
                    <a:moveTo>
                      <a:pt x="5642" y="12461"/>
                    </a:moveTo>
                    <a:cubicBezTo>
                      <a:pt x="5642" y="13229"/>
                      <a:pt x="6032" y="13855"/>
                      <a:pt x="6511" y="13855"/>
                    </a:cubicBezTo>
                    <a:cubicBezTo>
                      <a:pt x="6991" y="13855"/>
                      <a:pt x="7380" y="13229"/>
                      <a:pt x="7380" y="12461"/>
                    </a:cubicBezTo>
                    <a:cubicBezTo>
                      <a:pt x="7380" y="11693"/>
                      <a:pt x="6991" y="11067"/>
                      <a:pt x="6511" y="11067"/>
                    </a:cubicBezTo>
                    <a:cubicBezTo>
                      <a:pt x="6032" y="11067"/>
                      <a:pt x="5642" y="11693"/>
                      <a:pt x="5642" y="12461"/>
                    </a:cubicBezTo>
                    <a:close/>
                    <a:moveTo>
                      <a:pt x="15138" y="13855"/>
                    </a:moveTo>
                    <a:cubicBezTo>
                      <a:pt x="15617" y="13855"/>
                      <a:pt x="16007" y="13229"/>
                      <a:pt x="16007" y="12461"/>
                    </a:cubicBezTo>
                    <a:cubicBezTo>
                      <a:pt x="16007" y="11693"/>
                      <a:pt x="15617" y="11067"/>
                      <a:pt x="15138" y="11067"/>
                    </a:cubicBezTo>
                    <a:cubicBezTo>
                      <a:pt x="14659" y="11067"/>
                      <a:pt x="14269" y="11693"/>
                      <a:pt x="14269" y="12461"/>
                    </a:cubicBezTo>
                    <a:cubicBezTo>
                      <a:pt x="14269" y="13229"/>
                      <a:pt x="14659" y="13855"/>
                      <a:pt x="15138" y="13855"/>
                    </a:cubicBezTo>
                    <a:close/>
                    <a:moveTo>
                      <a:pt x="10908" y="17245"/>
                    </a:moveTo>
                    <a:cubicBezTo>
                      <a:pt x="9525" y="17245"/>
                      <a:pt x="8387" y="18952"/>
                      <a:pt x="8268" y="21121"/>
                    </a:cubicBezTo>
                    <a:cubicBezTo>
                      <a:pt x="9088" y="21435"/>
                      <a:pt x="9936" y="21600"/>
                      <a:pt x="10800" y="21600"/>
                    </a:cubicBezTo>
                    <a:cubicBezTo>
                      <a:pt x="11738" y="21600"/>
                      <a:pt x="12658" y="21406"/>
                      <a:pt x="13542" y="21036"/>
                    </a:cubicBezTo>
                    <a:cubicBezTo>
                      <a:pt x="13399" y="18908"/>
                      <a:pt x="12273" y="17245"/>
                      <a:pt x="10908" y="1724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92" name="Group 92"/>
            <p:cNvGrpSpPr/>
            <p:nvPr/>
          </p:nvGrpSpPr>
          <p:grpSpPr>
            <a:xfrm>
              <a:off x="451491" y="-1"/>
              <a:ext cx="1288331" cy="397313"/>
              <a:chOff x="0" y="0"/>
              <a:chExt cx="1288330" cy="397311"/>
            </a:xfrm>
          </p:grpSpPr>
          <p:sp>
            <p:nvSpPr>
              <p:cNvPr id="89" name="Shape 89"/>
              <p:cNvSpPr/>
              <p:nvPr/>
            </p:nvSpPr>
            <p:spPr>
              <a:xfrm>
                <a:off x="0" y="0"/>
                <a:ext cx="1288331" cy="267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09" y="0"/>
                    </a:moveTo>
                    <a:cubicBezTo>
                      <a:pt x="11534" y="0"/>
                      <a:pt x="11413" y="501"/>
                      <a:pt x="11413" y="1340"/>
                    </a:cubicBezTo>
                    <a:cubicBezTo>
                      <a:pt x="11413" y="2179"/>
                      <a:pt x="11534" y="2681"/>
                      <a:pt x="11709" y="2681"/>
                    </a:cubicBezTo>
                    <a:lnTo>
                      <a:pt x="12014" y="2681"/>
                    </a:lnTo>
                    <a:lnTo>
                      <a:pt x="12014" y="18319"/>
                    </a:lnTo>
                    <a:lnTo>
                      <a:pt x="11709" y="18319"/>
                    </a:lnTo>
                    <a:cubicBezTo>
                      <a:pt x="11534" y="18319"/>
                      <a:pt x="11413" y="18820"/>
                      <a:pt x="11413" y="19659"/>
                    </a:cubicBezTo>
                    <a:cubicBezTo>
                      <a:pt x="11413" y="20498"/>
                      <a:pt x="11534" y="21000"/>
                      <a:pt x="11709" y="21000"/>
                    </a:cubicBezTo>
                    <a:lnTo>
                      <a:pt x="12960" y="21000"/>
                    </a:lnTo>
                    <a:cubicBezTo>
                      <a:pt x="13134" y="21000"/>
                      <a:pt x="13256" y="20498"/>
                      <a:pt x="13256" y="19659"/>
                    </a:cubicBezTo>
                    <a:cubicBezTo>
                      <a:pt x="13256" y="18820"/>
                      <a:pt x="13134" y="18319"/>
                      <a:pt x="12960" y="18319"/>
                    </a:cubicBezTo>
                    <a:lnTo>
                      <a:pt x="12571" y="18319"/>
                    </a:lnTo>
                    <a:lnTo>
                      <a:pt x="12571" y="2681"/>
                    </a:lnTo>
                    <a:lnTo>
                      <a:pt x="13613" y="2681"/>
                    </a:lnTo>
                    <a:cubicBezTo>
                      <a:pt x="13871" y="2681"/>
                      <a:pt x="14055" y="3073"/>
                      <a:pt x="14179" y="3686"/>
                    </a:cubicBezTo>
                    <a:cubicBezTo>
                      <a:pt x="14303" y="4297"/>
                      <a:pt x="14368" y="5355"/>
                      <a:pt x="14368" y="6730"/>
                    </a:cubicBezTo>
                    <a:cubicBezTo>
                      <a:pt x="14368" y="8105"/>
                      <a:pt x="14303" y="9163"/>
                      <a:pt x="14179" y="9774"/>
                    </a:cubicBezTo>
                    <a:cubicBezTo>
                      <a:pt x="14055" y="10387"/>
                      <a:pt x="13871" y="10723"/>
                      <a:pt x="13613" y="10723"/>
                    </a:cubicBezTo>
                    <a:lnTo>
                      <a:pt x="13123" y="10723"/>
                    </a:lnTo>
                    <a:cubicBezTo>
                      <a:pt x="12948" y="10723"/>
                      <a:pt x="12826" y="11225"/>
                      <a:pt x="12826" y="12064"/>
                    </a:cubicBezTo>
                    <a:cubicBezTo>
                      <a:pt x="12826" y="12903"/>
                      <a:pt x="12948" y="13404"/>
                      <a:pt x="13123" y="13404"/>
                    </a:cubicBezTo>
                    <a:lnTo>
                      <a:pt x="13613" y="13404"/>
                    </a:lnTo>
                    <a:cubicBezTo>
                      <a:pt x="14043" y="13404"/>
                      <a:pt x="14378" y="12863"/>
                      <a:pt x="14612" y="11673"/>
                    </a:cubicBezTo>
                    <a:cubicBezTo>
                      <a:pt x="14842" y="10498"/>
                      <a:pt x="14960" y="8860"/>
                      <a:pt x="14960" y="6744"/>
                    </a:cubicBezTo>
                    <a:cubicBezTo>
                      <a:pt x="14960" y="4628"/>
                      <a:pt x="14842" y="2962"/>
                      <a:pt x="14612" y="1787"/>
                    </a:cubicBezTo>
                    <a:cubicBezTo>
                      <a:pt x="14378" y="597"/>
                      <a:pt x="14043" y="0"/>
                      <a:pt x="13613" y="0"/>
                    </a:cubicBezTo>
                    <a:lnTo>
                      <a:pt x="11709" y="0"/>
                    </a:lnTo>
                    <a:close/>
                    <a:moveTo>
                      <a:pt x="84" y="2052"/>
                    </a:moveTo>
                    <a:cubicBezTo>
                      <a:pt x="27" y="2052"/>
                      <a:pt x="0" y="2199"/>
                      <a:pt x="0" y="2471"/>
                    </a:cubicBezTo>
                    <a:cubicBezTo>
                      <a:pt x="0" y="2746"/>
                      <a:pt x="27" y="2876"/>
                      <a:pt x="84" y="2876"/>
                    </a:cubicBezTo>
                    <a:lnTo>
                      <a:pt x="482" y="2876"/>
                    </a:lnTo>
                    <a:cubicBezTo>
                      <a:pt x="539" y="2876"/>
                      <a:pt x="569" y="3009"/>
                      <a:pt x="569" y="3281"/>
                    </a:cubicBezTo>
                    <a:lnTo>
                      <a:pt x="569" y="19952"/>
                    </a:lnTo>
                    <a:cubicBezTo>
                      <a:pt x="569" y="20226"/>
                      <a:pt x="539" y="20357"/>
                      <a:pt x="482" y="20357"/>
                    </a:cubicBezTo>
                    <a:lnTo>
                      <a:pt x="84" y="20357"/>
                    </a:lnTo>
                    <a:cubicBezTo>
                      <a:pt x="27" y="20357"/>
                      <a:pt x="0" y="20490"/>
                      <a:pt x="0" y="20762"/>
                    </a:cubicBezTo>
                    <a:cubicBezTo>
                      <a:pt x="0" y="21036"/>
                      <a:pt x="27" y="21181"/>
                      <a:pt x="84" y="21181"/>
                    </a:cubicBezTo>
                    <a:lnTo>
                      <a:pt x="1335" y="21181"/>
                    </a:lnTo>
                    <a:cubicBezTo>
                      <a:pt x="1393" y="21181"/>
                      <a:pt x="1420" y="21036"/>
                      <a:pt x="1420" y="20762"/>
                    </a:cubicBezTo>
                    <a:cubicBezTo>
                      <a:pt x="1420" y="20490"/>
                      <a:pt x="1393" y="20357"/>
                      <a:pt x="1335" y="20357"/>
                    </a:cubicBezTo>
                    <a:lnTo>
                      <a:pt x="825" y="20357"/>
                    </a:lnTo>
                    <a:cubicBezTo>
                      <a:pt x="768" y="20357"/>
                      <a:pt x="737" y="20226"/>
                      <a:pt x="737" y="19952"/>
                    </a:cubicBezTo>
                    <a:lnTo>
                      <a:pt x="737" y="3965"/>
                    </a:lnTo>
                    <a:cubicBezTo>
                      <a:pt x="737" y="3820"/>
                      <a:pt x="744" y="3750"/>
                      <a:pt x="755" y="3742"/>
                    </a:cubicBezTo>
                    <a:cubicBezTo>
                      <a:pt x="766" y="3733"/>
                      <a:pt x="776" y="3753"/>
                      <a:pt x="784" y="3826"/>
                    </a:cubicBezTo>
                    <a:lnTo>
                      <a:pt x="2375" y="20762"/>
                    </a:lnTo>
                    <a:cubicBezTo>
                      <a:pt x="2401" y="21036"/>
                      <a:pt x="2443" y="21181"/>
                      <a:pt x="2500" y="21181"/>
                    </a:cubicBezTo>
                    <a:cubicBezTo>
                      <a:pt x="2557" y="21181"/>
                      <a:pt x="2598" y="21036"/>
                      <a:pt x="2625" y="20762"/>
                    </a:cubicBezTo>
                    <a:lnTo>
                      <a:pt x="4215" y="3826"/>
                    </a:lnTo>
                    <a:cubicBezTo>
                      <a:pt x="4223" y="3753"/>
                      <a:pt x="4233" y="3733"/>
                      <a:pt x="4245" y="3742"/>
                    </a:cubicBezTo>
                    <a:cubicBezTo>
                      <a:pt x="4256" y="3750"/>
                      <a:pt x="4259" y="3820"/>
                      <a:pt x="4259" y="3965"/>
                    </a:cubicBezTo>
                    <a:lnTo>
                      <a:pt x="4259" y="19952"/>
                    </a:lnTo>
                    <a:cubicBezTo>
                      <a:pt x="4259" y="20226"/>
                      <a:pt x="4231" y="20357"/>
                      <a:pt x="4175" y="20357"/>
                    </a:cubicBezTo>
                    <a:lnTo>
                      <a:pt x="3664" y="20357"/>
                    </a:lnTo>
                    <a:cubicBezTo>
                      <a:pt x="3607" y="20357"/>
                      <a:pt x="3580" y="20490"/>
                      <a:pt x="3580" y="20762"/>
                    </a:cubicBezTo>
                    <a:cubicBezTo>
                      <a:pt x="3580" y="21036"/>
                      <a:pt x="3607" y="21181"/>
                      <a:pt x="3664" y="21181"/>
                    </a:cubicBezTo>
                    <a:lnTo>
                      <a:pt x="4912" y="21181"/>
                    </a:lnTo>
                    <a:cubicBezTo>
                      <a:pt x="4969" y="21181"/>
                      <a:pt x="4999" y="21036"/>
                      <a:pt x="4999" y="20762"/>
                    </a:cubicBezTo>
                    <a:cubicBezTo>
                      <a:pt x="4999" y="20490"/>
                      <a:pt x="4969" y="20357"/>
                      <a:pt x="4912" y="20357"/>
                    </a:cubicBezTo>
                    <a:lnTo>
                      <a:pt x="4517" y="20357"/>
                    </a:lnTo>
                    <a:cubicBezTo>
                      <a:pt x="4460" y="20357"/>
                      <a:pt x="4430" y="20226"/>
                      <a:pt x="4430" y="19952"/>
                    </a:cubicBezTo>
                    <a:lnTo>
                      <a:pt x="4430" y="3281"/>
                    </a:lnTo>
                    <a:cubicBezTo>
                      <a:pt x="4430" y="3009"/>
                      <a:pt x="4460" y="2876"/>
                      <a:pt x="4517" y="2876"/>
                    </a:cubicBezTo>
                    <a:lnTo>
                      <a:pt x="4912" y="2876"/>
                    </a:lnTo>
                    <a:cubicBezTo>
                      <a:pt x="4969" y="2876"/>
                      <a:pt x="4999" y="2746"/>
                      <a:pt x="4999" y="2471"/>
                    </a:cubicBezTo>
                    <a:cubicBezTo>
                      <a:pt x="4999" y="2199"/>
                      <a:pt x="4969" y="2052"/>
                      <a:pt x="4912" y="2052"/>
                    </a:cubicBezTo>
                    <a:lnTo>
                      <a:pt x="4288" y="2052"/>
                    </a:lnTo>
                    <a:cubicBezTo>
                      <a:pt x="4246" y="2052"/>
                      <a:pt x="4216" y="2090"/>
                      <a:pt x="4195" y="2164"/>
                    </a:cubicBezTo>
                    <a:cubicBezTo>
                      <a:pt x="4174" y="2235"/>
                      <a:pt x="4157" y="2344"/>
                      <a:pt x="4146" y="2471"/>
                    </a:cubicBezTo>
                    <a:lnTo>
                      <a:pt x="2555" y="19408"/>
                    </a:lnTo>
                    <a:cubicBezTo>
                      <a:pt x="2517" y="19790"/>
                      <a:pt x="2479" y="19790"/>
                      <a:pt x="2442" y="19408"/>
                    </a:cubicBezTo>
                    <a:lnTo>
                      <a:pt x="851" y="2471"/>
                    </a:lnTo>
                    <a:cubicBezTo>
                      <a:pt x="839" y="2344"/>
                      <a:pt x="825" y="2235"/>
                      <a:pt x="804" y="2164"/>
                    </a:cubicBezTo>
                    <a:cubicBezTo>
                      <a:pt x="783" y="2090"/>
                      <a:pt x="753" y="2052"/>
                      <a:pt x="711" y="2052"/>
                    </a:cubicBezTo>
                    <a:lnTo>
                      <a:pt x="84" y="2052"/>
                    </a:lnTo>
                    <a:close/>
                    <a:moveTo>
                      <a:pt x="17277" y="5222"/>
                    </a:moveTo>
                    <a:cubicBezTo>
                      <a:pt x="17138" y="5222"/>
                      <a:pt x="17008" y="5330"/>
                      <a:pt x="16885" y="5557"/>
                    </a:cubicBezTo>
                    <a:cubicBezTo>
                      <a:pt x="16772" y="5765"/>
                      <a:pt x="16666" y="6030"/>
                      <a:pt x="16575" y="6325"/>
                    </a:cubicBezTo>
                    <a:cubicBezTo>
                      <a:pt x="16535" y="6450"/>
                      <a:pt x="16500" y="6511"/>
                      <a:pt x="16464" y="6646"/>
                    </a:cubicBezTo>
                    <a:cubicBezTo>
                      <a:pt x="16446" y="5920"/>
                      <a:pt x="16331" y="5362"/>
                      <a:pt x="16171" y="5362"/>
                    </a:cubicBezTo>
                    <a:lnTo>
                      <a:pt x="15602" y="5362"/>
                    </a:lnTo>
                    <a:cubicBezTo>
                      <a:pt x="15427" y="5362"/>
                      <a:pt x="15306" y="6087"/>
                      <a:pt x="15306" y="6925"/>
                    </a:cubicBezTo>
                    <a:cubicBezTo>
                      <a:pt x="15306" y="7764"/>
                      <a:pt x="15427" y="8489"/>
                      <a:pt x="15602" y="8489"/>
                    </a:cubicBezTo>
                    <a:lnTo>
                      <a:pt x="15915" y="8489"/>
                    </a:lnTo>
                    <a:lnTo>
                      <a:pt x="15915" y="18319"/>
                    </a:lnTo>
                    <a:lnTo>
                      <a:pt x="15602" y="18319"/>
                    </a:lnTo>
                    <a:cubicBezTo>
                      <a:pt x="15427" y="18319"/>
                      <a:pt x="15306" y="18820"/>
                      <a:pt x="15306" y="19659"/>
                    </a:cubicBezTo>
                    <a:cubicBezTo>
                      <a:pt x="15306" y="20498"/>
                      <a:pt x="15427" y="21000"/>
                      <a:pt x="15602" y="21000"/>
                    </a:cubicBezTo>
                    <a:lnTo>
                      <a:pt x="16795" y="21000"/>
                    </a:lnTo>
                    <a:cubicBezTo>
                      <a:pt x="16970" y="21000"/>
                      <a:pt x="17091" y="20498"/>
                      <a:pt x="17091" y="19659"/>
                    </a:cubicBezTo>
                    <a:cubicBezTo>
                      <a:pt x="17091" y="18820"/>
                      <a:pt x="16970" y="18319"/>
                      <a:pt x="16795" y="18319"/>
                    </a:cubicBezTo>
                    <a:lnTo>
                      <a:pt x="16473" y="18319"/>
                    </a:lnTo>
                    <a:lnTo>
                      <a:pt x="16473" y="11030"/>
                    </a:lnTo>
                    <a:cubicBezTo>
                      <a:pt x="16566" y="10507"/>
                      <a:pt x="16612" y="10028"/>
                      <a:pt x="16694" y="9592"/>
                    </a:cubicBezTo>
                    <a:cubicBezTo>
                      <a:pt x="16767" y="9192"/>
                      <a:pt x="16859" y="8819"/>
                      <a:pt x="16966" y="8489"/>
                    </a:cubicBezTo>
                    <a:cubicBezTo>
                      <a:pt x="17058" y="8210"/>
                      <a:pt x="17161" y="8070"/>
                      <a:pt x="17280" y="8070"/>
                    </a:cubicBezTo>
                    <a:cubicBezTo>
                      <a:pt x="17441" y="8070"/>
                      <a:pt x="17555" y="8252"/>
                      <a:pt x="17634" y="8615"/>
                    </a:cubicBezTo>
                    <a:cubicBezTo>
                      <a:pt x="17712" y="8970"/>
                      <a:pt x="17747" y="9386"/>
                      <a:pt x="17747" y="9927"/>
                    </a:cubicBezTo>
                    <a:cubicBezTo>
                      <a:pt x="17747" y="10766"/>
                      <a:pt x="17869" y="11352"/>
                      <a:pt x="18044" y="11352"/>
                    </a:cubicBezTo>
                    <a:cubicBezTo>
                      <a:pt x="18218" y="11352"/>
                      <a:pt x="18343" y="10766"/>
                      <a:pt x="18343" y="9927"/>
                    </a:cubicBezTo>
                    <a:cubicBezTo>
                      <a:pt x="18343" y="9289"/>
                      <a:pt x="18318" y="8677"/>
                      <a:pt x="18270" y="8112"/>
                    </a:cubicBezTo>
                    <a:cubicBezTo>
                      <a:pt x="18221" y="7535"/>
                      <a:pt x="18148" y="7015"/>
                      <a:pt x="18052" y="6576"/>
                    </a:cubicBezTo>
                    <a:cubicBezTo>
                      <a:pt x="17958" y="6147"/>
                      <a:pt x="17845" y="5808"/>
                      <a:pt x="17715" y="5571"/>
                    </a:cubicBezTo>
                    <a:cubicBezTo>
                      <a:pt x="17587" y="5335"/>
                      <a:pt x="17438" y="5222"/>
                      <a:pt x="17277" y="5222"/>
                    </a:cubicBezTo>
                    <a:close/>
                    <a:moveTo>
                      <a:pt x="19997" y="5362"/>
                    </a:moveTo>
                    <a:cubicBezTo>
                      <a:pt x="19767" y="5362"/>
                      <a:pt x="19548" y="5565"/>
                      <a:pt x="19350" y="5962"/>
                    </a:cubicBezTo>
                    <a:cubicBezTo>
                      <a:pt x="19151" y="6362"/>
                      <a:pt x="18980" y="6931"/>
                      <a:pt x="18839" y="7651"/>
                    </a:cubicBezTo>
                    <a:cubicBezTo>
                      <a:pt x="18699" y="8366"/>
                      <a:pt x="18589" y="9238"/>
                      <a:pt x="18511" y="10235"/>
                    </a:cubicBezTo>
                    <a:cubicBezTo>
                      <a:pt x="18434" y="11218"/>
                      <a:pt x="18395" y="12313"/>
                      <a:pt x="18395" y="13488"/>
                    </a:cubicBezTo>
                    <a:cubicBezTo>
                      <a:pt x="18395" y="14662"/>
                      <a:pt x="18434" y="15744"/>
                      <a:pt x="18511" y="16727"/>
                    </a:cubicBezTo>
                    <a:cubicBezTo>
                      <a:pt x="18589" y="17724"/>
                      <a:pt x="18699" y="18597"/>
                      <a:pt x="18839" y="19310"/>
                    </a:cubicBezTo>
                    <a:cubicBezTo>
                      <a:pt x="18980" y="20031"/>
                      <a:pt x="19150" y="20599"/>
                      <a:pt x="19350" y="21000"/>
                    </a:cubicBezTo>
                    <a:cubicBezTo>
                      <a:pt x="19547" y="21396"/>
                      <a:pt x="19765" y="21600"/>
                      <a:pt x="19997" y="21600"/>
                    </a:cubicBezTo>
                    <a:cubicBezTo>
                      <a:pt x="20229" y="21600"/>
                      <a:pt x="20448" y="21396"/>
                      <a:pt x="20645" y="21000"/>
                    </a:cubicBezTo>
                    <a:cubicBezTo>
                      <a:pt x="20845" y="20599"/>
                      <a:pt x="21016" y="20029"/>
                      <a:pt x="21156" y="19310"/>
                    </a:cubicBezTo>
                    <a:cubicBezTo>
                      <a:pt x="21296" y="18595"/>
                      <a:pt x="21406" y="17723"/>
                      <a:pt x="21484" y="16727"/>
                    </a:cubicBezTo>
                    <a:cubicBezTo>
                      <a:pt x="21561" y="15742"/>
                      <a:pt x="21600" y="14661"/>
                      <a:pt x="21600" y="13488"/>
                    </a:cubicBezTo>
                    <a:cubicBezTo>
                      <a:pt x="21600" y="12314"/>
                      <a:pt x="21561" y="11220"/>
                      <a:pt x="21484" y="10235"/>
                    </a:cubicBezTo>
                    <a:cubicBezTo>
                      <a:pt x="21406" y="9238"/>
                      <a:pt x="21296" y="8367"/>
                      <a:pt x="21156" y="7651"/>
                    </a:cubicBezTo>
                    <a:cubicBezTo>
                      <a:pt x="21015" y="6931"/>
                      <a:pt x="20844" y="6363"/>
                      <a:pt x="20645" y="5962"/>
                    </a:cubicBezTo>
                    <a:cubicBezTo>
                      <a:pt x="20447" y="5565"/>
                      <a:pt x="20228" y="5362"/>
                      <a:pt x="19997" y="5362"/>
                    </a:cubicBezTo>
                    <a:close/>
                    <a:moveTo>
                      <a:pt x="6312" y="7247"/>
                    </a:moveTo>
                    <a:cubicBezTo>
                      <a:pt x="6187" y="7247"/>
                      <a:pt x="6067" y="7329"/>
                      <a:pt x="5957" y="7484"/>
                    </a:cubicBezTo>
                    <a:cubicBezTo>
                      <a:pt x="5847" y="7638"/>
                      <a:pt x="5751" y="7829"/>
                      <a:pt x="5664" y="8056"/>
                    </a:cubicBezTo>
                    <a:cubicBezTo>
                      <a:pt x="5577" y="8285"/>
                      <a:pt x="5498" y="8541"/>
                      <a:pt x="5432" y="8824"/>
                    </a:cubicBezTo>
                    <a:cubicBezTo>
                      <a:pt x="5365" y="9106"/>
                      <a:pt x="5314" y="9365"/>
                      <a:pt x="5272" y="9620"/>
                    </a:cubicBezTo>
                    <a:cubicBezTo>
                      <a:pt x="5238" y="9838"/>
                      <a:pt x="5244" y="10029"/>
                      <a:pt x="5290" y="10193"/>
                    </a:cubicBezTo>
                    <a:cubicBezTo>
                      <a:pt x="5335" y="10356"/>
                      <a:pt x="5375" y="10327"/>
                      <a:pt x="5409" y="10109"/>
                    </a:cubicBezTo>
                    <a:cubicBezTo>
                      <a:pt x="5443" y="9891"/>
                      <a:pt x="5487" y="9663"/>
                      <a:pt x="5542" y="9425"/>
                    </a:cubicBezTo>
                    <a:cubicBezTo>
                      <a:pt x="5597" y="9190"/>
                      <a:pt x="5660" y="8983"/>
                      <a:pt x="5734" y="8782"/>
                    </a:cubicBezTo>
                    <a:cubicBezTo>
                      <a:pt x="5808" y="8583"/>
                      <a:pt x="5892" y="8404"/>
                      <a:pt x="5986" y="8266"/>
                    </a:cubicBezTo>
                    <a:cubicBezTo>
                      <a:pt x="6081" y="8129"/>
                      <a:pt x="6190" y="8070"/>
                      <a:pt x="6312" y="8070"/>
                    </a:cubicBezTo>
                    <a:cubicBezTo>
                      <a:pt x="6448" y="8070"/>
                      <a:pt x="6570" y="8159"/>
                      <a:pt x="6680" y="8350"/>
                    </a:cubicBezTo>
                    <a:cubicBezTo>
                      <a:pt x="6790" y="8540"/>
                      <a:pt x="6883" y="8807"/>
                      <a:pt x="6959" y="9145"/>
                    </a:cubicBezTo>
                    <a:cubicBezTo>
                      <a:pt x="7035" y="9481"/>
                      <a:pt x="7091" y="9871"/>
                      <a:pt x="7133" y="10318"/>
                    </a:cubicBezTo>
                    <a:cubicBezTo>
                      <a:pt x="7175" y="10766"/>
                      <a:pt x="7197" y="11247"/>
                      <a:pt x="7197" y="11756"/>
                    </a:cubicBezTo>
                    <a:lnTo>
                      <a:pt x="7197" y="16950"/>
                    </a:lnTo>
                    <a:cubicBezTo>
                      <a:pt x="7118" y="17642"/>
                      <a:pt x="7021" y="18263"/>
                      <a:pt x="6907" y="18807"/>
                    </a:cubicBezTo>
                    <a:cubicBezTo>
                      <a:pt x="6808" y="19282"/>
                      <a:pt x="6690" y="19705"/>
                      <a:pt x="6550" y="20078"/>
                    </a:cubicBezTo>
                    <a:cubicBezTo>
                      <a:pt x="6410" y="20451"/>
                      <a:pt x="6248" y="20637"/>
                      <a:pt x="6062" y="20637"/>
                    </a:cubicBezTo>
                    <a:cubicBezTo>
                      <a:pt x="5778" y="20637"/>
                      <a:pt x="5565" y="20296"/>
                      <a:pt x="5423" y="19631"/>
                    </a:cubicBezTo>
                    <a:cubicBezTo>
                      <a:pt x="5281" y="18966"/>
                      <a:pt x="5208" y="18115"/>
                      <a:pt x="5208" y="17076"/>
                    </a:cubicBezTo>
                    <a:cubicBezTo>
                      <a:pt x="5208" y="16567"/>
                      <a:pt x="5227" y="16102"/>
                      <a:pt x="5264" y="15666"/>
                    </a:cubicBezTo>
                    <a:cubicBezTo>
                      <a:pt x="5299" y="15230"/>
                      <a:pt x="5355" y="14844"/>
                      <a:pt x="5435" y="14535"/>
                    </a:cubicBezTo>
                    <a:cubicBezTo>
                      <a:pt x="5514" y="14224"/>
                      <a:pt x="5615" y="13990"/>
                      <a:pt x="5737" y="13809"/>
                    </a:cubicBezTo>
                    <a:cubicBezTo>
                      <a:pt x="5858" y="13628"/>
                      <a:pt x="6005" y="13530"/>
                      <a:pt x="6175" y="13530"/>
                    </a:cubicBezTo>
                    <a:lnTo>
                      <a:pt x="6770" y="13530"/>
                    </a:lnTo>
                    <a:cubicBezTo>
                      <a:pt x="6827" y="13530"/>
                      <a:pt x="6857" y="13398"/>
                      <a:pt x="6857" y="13125"/>
                    </a:cubicBezTo>
                    <a:cubicBezTo>
                      <a:pt x="6857" y="12852"/>
                      <a:pt x="6827" y="12706"/>
                      <a:pt x="6770" y="12706"/>
                    </a:cubicBezTo>
                    <a:lnTo>
                      <a:pt x="6175" y="12706"/>
                    </a:lnTo>
                    <a:cubicBezTo>
                      <a:pt x="5990" y="12706"/>
                      <a:pt x="5825" y="12828"/>
                      <a:pt x="5685" y="13055"/>
                    </a:cubicBezTo>
                    <a:cubicBezTo>
                      <a:pt x="5544" y="13284"/>
                      <a:pt x="5427" y="13585"/>
                      <a:pt x="5330" y="13976"/>
                    </a:cubicBezTo>
                    <a:cubicBezTo>
                      <a:pt x="5234" y="14369"/>
                      <a:pt x="5162" y="14831"/>
                      <a:pt x="5113" y="15359"/>
                    </a:cubicBezTo>
                    <a:cubicBezTo>
                      <a:pt x="5063" y="15886"/>
                      <a:pt x="5037" y="16457"/>
                      <a:pt x="5037" y="17076"/>
                    </a:cubicBezTo>
                    <a:cubicBezTo>
                      <a:pt x="5037" y="17696"/>
                      <a:pt x="5059" y="18280"/>
                      <a:pt x="5101" y="18807"/>
                    </a:cubicBezTo>
                    <a:cubicBezTo>
                      <a:pt x="5143" y="19336"/>
                      <a:pt x="5204" y="19784"/>
                      <a:pt x="5290" y="20176"/>
                    </a:cubicBezTo>
                    <a:cubicBezTo>
                      <a:pt x="5375" y="20567"/>
                      <a:pt x="5483" y="20882"/>
                      <a:pt x="5612" y="21111"/>
                    </a:cubicBezTo>
                    <a:cubicBezTo>
                      <a:pt x="5741" y="21339"/>
                      <a:pt x="5892" y="21446"/>
                      <a:pt x="6062" y="21446"/>
                    </a:cubicBezTo>
                    <a:cubicBezTo>
                      <a:pt x="6198" y="21446"/>
                      <a:pt x="6322" y="21363"/>
                      <a:pt x="6434" y="21181"/>
                    </a:cubicBezTo>
                    <a:cubicBezTo>
                      <a:pt x="6545" y="21000"/>
                      <a:pt x="6646" y="20781"/>
                      <a:pt x="6735" y="20525"/>
                    </a:cubicBezTo>
                    <a:cubicBezTo>
                      <a:pt x="6824" y="20271"/>
                      <a:pt x="6899" y="19997"/>
                      <a:pt x="6962" y="19715"/>
                    </a:cubicBezTo>
                    <a:cubicBezTo>
                      <a:pt x="7024" y="19434"/>
                      <a:pt x="7073" y="19181"/>
                      <a:pt x="7107" y="18961"/>
                    </a:cubicBezTo>
                    <a:cubicBezTo>
                      <a:pt x="7122" y="18871"/>
                      <a:pt x="7134" y="18831"/>
                      <a:pt x="7145" y="18821"/>
                    </a:cubicBezTo>
                    <a:cubicBezTo>
                      <a:pt x="7156" y="18812"/>
                      <a:pt x="7166" y="18826"/>
                      <a:pt x="7174" y="18863"/>
                    </a:cubicBezTo>
                    <a:cubicBezTo>
                      <a:pt x="7181" y="18900"/>
                      <a:pt x="7187" y="18944"/>
                      <a:pt x="7191" y="19017"/>
                    </a:cubicBezTo>
                    <a:cubicBezTo>
                      <a:pt x="7195" y="19089"/>
                      <a:pt x="7197" y="19166"/>
                      <a:pt x="7197" y="19240"/>
                    </a:cubicBezTo>
                    <a:lnTo>
                      <a:pt x="7197" y="20762"/>
                    </a:lnTo>
                    <a:cubicBezTo>
                      <a:pt x="7197" y="21036"/>
                      <a:pt x="7224" y="21181"/>
                      <a:pt x="7281" y="21181"/>
                    </a:cubicBezTo>
                    <a:lnTo>
                      <a:pt x="7850" y="21181"/>
                    </a:lnTo>
                    <a:cubicBezTo>
                      <a:pt x="7907" y="21181"/>
                      <a:pt x="7935" y="21036"/>
                      <a:pt x="7935" y="20762"/>
                    </a:cubicBezTo>
                    <a:cubicBezTo>
                      <a:pt x="7935" y="20490"/>
                      <a:pt x="7907" y="20357"/>
                      <a:pt x="7850" y="20357"/>
                    </a:cubicBezTo>
                    <a:lnTo>
                      <a:pt x="7453" y="20357"/>
                    </a:lnTo>
                    <a:cubicBezTo>
                      <a:pt x="7396" y="20357"/>
                      <a:pt x="7368" y="20226"/>
                      <a:pt x="7368" y="19952"/>
                    </a:cubicBezTo>
                    <a:lnTo>
                      <a:pt x="7368" y="11756"/>
                    </a:lnTo>
                    <a:cubicBezTo>
                      <a:pt x="7368" y="11136"/>
                      <a:pt x="7342" y="10558"/>
                      <a:pt x="7293" y="10011"/>
                    </a:cubicBezTo>
                    <a:cubicBezTo>
                      <a:pt x="7244" y="9465"/>
                      <a:pt x="7175" y="8983"/>
                      <a:pt x="7084" y="8573"/>
                    </a:cubicBezTo>
                    <a:cubicBezTo>
                      <a:pt x="6993" y="8163"/>
                      <a:pt x="6881" y="7833"/>
                      <a:pt x="6750" y="7596"/>
                    </a:cubicBezTo>
                    <a:cubicBezTo>
                      <a:pt x="6619" y="7359"/>
                      <a:pt x="6475" y="7247"/>
                      <a:pt x="6312" y="7247"/>
                    </a:cubicBezTo>
                    <a:close/>
                    <a:moveTo>
                      <a:pt x="20055" y="8042"/>
                    </a:moveTo>
                    <a:cubicBezTo>
                      <a:pt x="20212" y="8042"/>
                      <a:pt x="20353" y="8172"/>
                      <a:pt x="20476" y="8419"/>
                    </a:cubicBezTo>
                    <a:cubicBezTo>
                      <a:pt x="20599" y="8666"/>
                      <a:pt x="20701" y="8997"/>
                      <a:pt x="20787" y="9439"/>
                    </a:cubicBezTo>
                    <a:cubicBezTo>
                      <a:pt x="20873" y="9884"/>
                      <a:pt x="20942" y="10433"/>
                      <a:pt x="20990" y="11072"/>
                    </a:cubicBezTo>
                    <a:cubicBezTo>
                      <a:pt x="21040" y="11734"/>
                      <a:pt x="21066" y="12484"/>
                      <a:pt x="21066" y="13306"/>
                    </a:cubicBezTo>
                    <a:cubicBezTo>
                      <a:pt x="21066" y="14146"/>
                      <a:pt x="21040" y="14909"/>
                      <a:pt x="20990" y="15568"/>
                    </a:cubicBezTo>
                    <a:cubicBezTo>
                      <a:pt x="20942" y="16209"/>
                      <a:pt x="20873" y="16758"/>
                      <a:pt x="20787" y="17202"/>
                    </a:cubicBezTo>
                    <a:cubicBezTo>
                      <a:pt x="20702" y="17638"/>
                      <a:pt x="20599" y="17989"/>
                      <a:pt x="20479" y="18221"/>
                    </a:cubicBezTo>
                    <a:cubicBezTo>
                      <a:pt x="20356" y="18462"/>
                      <a:pt x="20213" y="18584"/>
                      <a:pt x="20055" y="18584"/>
                    </a:cubicBezTo>
                    <a:cubicBezTo>
                      <a:pt x="19898" y="18584"/>
                      <a:pt x="19755" y="18462"/>
                      <a:pt x="19632" y="18221"/>
                    </a:cubicBezTo>
                    <a:cubicBezTo>
                      <a:pt x="19512" y="17989"/>
                      <a:pt x="19409" y="17650"/>
                      <a:pt x="19324" y="17216"/>
                    </a:cubicBezTo>
                    <a:cubicBezTo>
                      <a:pt x="19237" y="16765"/>
                      <a:pt x="19170" y="16221"/>
                      <a:pt x="19121" y="15568"/>
                    </a:cubicBezTo>
                    <a:cubicBezTo>
                      <a:pt x="19071" y="14913"/>
                      <a:pt x="19045" y="14151"/>
                      <a:pt x="19045" y="13306"/>
                    </a:cubicBezTo>
                    <a:cubicBezTo>
                      <a:pt x="19045" y="12479"/>
                      <a:pt x="19071" y="11729"/>
                      <a:pt x="19121" y="11072"/>
                    </a:cubicBezTo>
                    <a:cubicBezTo>
                      <a:pt x="19170" y="10429"/>
                      <a:pt x="19238" y="9881"/>
                      <a:pt x="19324" y="9439"/>
                    </a:cubicBezTo>
                    <a:cubicBezTo>
                      <a:pt x="19410" y="8995"/>
                      <a:pt x="19511" y="8667"/>
                      <a:pt x="19635" y="8419"/>
                    </a:cubicBezTo>
                    <a:cubicBezTo>
                      <a:pt x="19757" y="8172"/>
                      <a:pt x="19899" y="8042"/>
                      <a:pt x="20055" y="80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90" name="Shape 90"/>
              <p:cNvSpPr/>
              <p:nvPr/>
            </p:nvSpPr>
            <p:spPr>
              <a:xfrm>
                <a:off x="376801" y="88659"/>
                <a:ext cx="283710" cy="3086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60" extrusionOk="0">
                    <a:moveTo>
                      <a:pt x="21213" y="11458"/>
                    </a:moveTo>
                    <a:lnTo>
                      <a:pt x="19665" y="11458"/>
                    </a:lnTo>
                    <a:cubicBezTo>
                      <a:pt x="19526" y="11458"/>
                      <a:pt x="19407" y="11423"/>
                      <a:pt x="19303" y="11352"/>
                    </a:cubicBezTo>
                    <a:cubicBezTo>
                      <a:pt x="19200" y="11281"/>
                      <a:pt x="19106" y="11198"/>
                      <a:pt x="19020" y="11103"/>
                    </a:cubicBezTo>
                    <a:lnTo>
                      <a:pt x="15331" y="6393"/>
                    </a:lnTo>
                    <a:cubicBezTo>
                      <a:pt x="15227" y="6251"/>
                      <a:pt x="15227" y="6109"/>
                      <a:pt x="15331" y="5967"/>
                    </a:cubicBezTo>
                    <a:lnTo>
                      <a:pt x="18242" y="2078"/>
                    </a:lnTo>
                    <a:cubicBezTo>
                      <a:pt x="18311" y="1983"/>
                      <a:pt x="18401" y="1899"/>
                      <a:pt x="18513" y="1828"/>
                    </a:cubicBezTo>
                    <a:cubicBezTo>
                      <a:pt x="18530" y="1817"/>
                      <a:pt x="18584" y="1790"/>
                      <a:pt x="18658" y="1754"/>
                    </a:cubicBezTo>
                    <a:cubicBezTo>
                      <a:pt x="19600" y="1650"/>
                      <a:pt x="20445" y="1250"/>
                      <a:pt x="21072" y="657"/>
                    </a:cubicBezTo>
                    <a:cubicBezTo>
                      <a:pt x="21234" y="504"/>
                      <a:pt x="21230" y="258"/>
                      <a:pt x="21064" y="110"/>
                    </a:cubicBezTo>
                    <a:cubicBezTo>
                      <a:pt x="20896" y="-39"/>
                      <a:pt x="20630" y="-36"/>
                      <a:pt x="20467" y="118"/>
                    </a:cubicBezTo>
                    <a:cubicBezTo>
                      <a:pt x="19916" y="637"/>
                      <a:pt x="19162" y="966"/>
                      <a:pt x="18322" y="1002"/>
                    </a:cubicBezTo>
                    <a:lnTo>
                      <a:pt x="17812" y="990"/>
                    </a:lnTo>
                    <a:cubicBezTo>
                      <a:pt x="17055" y="913"/>
                      <a:pt x="16380" y="594"/>
                      <a:pt x="15873" y="117"/>
                    </a:cubicBezTo>
                    <a:cubicBezTo>
                      <a:pt x="15710" y="-37"/>
                      <a:pt x="15443" y="-40"/>
                      <a:pt x="15276" y="110"/>
                    </a:cubicBezTo>
                    <a:cubicBezTo>
                      <a:pt x="15109" y="259"/>
                      <a:pt x="15106" y="504"/>
                      <a:pt x="15269" y="657"/>
                    </a:cubicBezTo>
                    <a:lnTo>
                      <a:pt x="15268" y="657"/>
                    </a:lnTo>
                    <a:cubicBezTo>
                      <a:pt x="15838" y="1195"/>
                      <a:pt x="16587" y="1573"/>
                      <a:pt x="17425" y="1717"/>
                    </a:cubicBezTo>
                    <a:cubicBezTo>
                      <a:pt x="17428" y="1728"/>
                      <a:pt x="17435" y="1739"/>
                      <a:pt x="17437" y="1751"/>
                    </a:cubicBezTo>
                    <a:cubicBezTo>
                      <a:pt x="17459" y="1838"/>
                      <a:pt x="17430" y="1972"/>
                      <a:pt x="17345" y="2067"/>
                    </a:cubicBezTo>
                    <a:lnTo>
                      <a:pt x="14867" y="5352"/>
                    </a:lnTo>
                    <a:cubicBezTo>
                      <a:pt x="14746" y="5525"/>
                      <a:pt x="14626" y="5525"/>
                      <a:pt x="14506" y="5352"/>
                    </a:cubicBezTo>
                    <a:lnTo>
                      <a:pt x="11411" y="1400"/>
                    </a:lnTo>
                    <a:cubicBezTo>
                      <a:pt x="11324" y="1305"/>
                      <a:pt x="11310" y="1221"/>
                      <a:pt x="11372" y="1150"/>
                    </a:cubicBezTo>
                    <a:cubicBezTo>
                      <a:pt x="11431" y="1079"/>
                      <a:pt x="11530" y="1045"/>
                      <a:pt x="11668" y="1045"/>
                    </a:cubicBezTo>
                    <a:lnTo>
                      <a:pt x="13732" y="1045"/>
                    </a:lnTo>
                    <a:cubicBezTo>
                      <a:pt x="13989" y="1045"/>
                      <a:pt x="14119" y="926"/>
                      <a:pt x="14119" y="690"/>
                    </a:cubicBezTo>
                    <a:cubicBezTo>
                      <a:pt x="14119" y="453"/>
                      <a:pt x="13989" y="335"/>
                      <a:pt x="13732" y="335"/>
                    </a:cubicBezTo>
                    <a:lnTo>
                      <a:pt x="8315" y="335"/>
                    </a:lnTo>
                    <a:cubicBezTo>
                      <a:pt x="8056" y="335"/>
                      <a:pt x="7928" y="453"/>
                      <a:pt x="7928" y="690"/>
                    </a:cubicBezTo>
                    <a:cubicBezTo>
                      <a:pt x="7928" y="926"/>
                      <a:pt x="8056" y="1045"/>
                      <a:pt x="8315" y="1045"/>
                    </a:cubicBezTo>
                    <a:lnTo>
                      <a:pt x="9863" y="1045"/>
                    </a:lnTo>
                    <a:cubicBezTo>
                      <a:pt x="10000" y="1045"/>
                      <a:pt x="10124" y="1079"/>
                      <a:pt x="10237" y="1150"/>
                    </a:cubicBezTo>
                    <a:cubicBezTo>
                      <a:pt x="10348" y="1221"/>
                      <a:pt x="10438" y="1305"/>
                      <a:pt x="10508" y="1400"/>
                    </a:cubicBezTo>
                    <a:lnTo>
                      <a:pt x="14066" y="5967"/>
                    </a:lnTo>
                    <a:cubicBezTo>
                      <a:pt x="14170" y="6109"/>
                      <a:pt x="14170" y="6251"/>
                      <a:pt x="14066" y="6393"/>
                    </a:cubicBezTo>
                    <a:lnTo>
                      <a:pt x="2579" y="20495"/>
                    </a:lnTo>
                    <a:cubicBezTo>
                      <a:pt x="2492" y="20590"/>
                      <a:pt x="2399" y="20674"/>
                      <a:pt x="2295" y="20745"/>
                    </a:cubicBezTo>
                    <a:cubicBezTo>
                      <a:pt x="2192" y="20816"/>
                      <a:pt x="2072" y="20850"/>
                      <a:pt x="1935" y="20850"/>
                    </a:cubicBezTo>
                    <a:lnTo>
                      <a:pt x="387" y="20850"/>
                    </a:lnTo>
                    <a:cubicBezTo>
                      <a:pt x="128" y="20850"/>
                      <a:pt x="0" y="20969"/>
                      <a:pt x="0" y="21205"/>
                    </a:cubicBezTo>
                    <a:cubicBezTo>
                      <a:pt x="0" y="21442"/>
                      <a:pt x="128" y="21560"/>
                      <a:pt x="387" y="21560"/>
                    </a:cubicBezTo>
                    <a:lnTo>
                      <a:pt x="5803" y="21560"/>
                    </a:lnTo>
                    <a:cubicBezTo>
                      <a:pt x="6061" y="21560"/>
                      <a:pt x="6190" y="21442"/>
                      <a:pt x="6190" y="21205"/>
                    </a:cubicBezTo>
                    <a:cubicBezTo>
                      <a:pt x="6190" y="20969"/>
                      <a:pt x="6061" y="20850"/>
                      <a:pt x="5803" y="20850"/>
                    </a:cubicBezTo>
                    <a:lnTo>
                      <a:pt x="3740" y="20850"/>
                    </a:lnTo>
                    <a:cubicBezTo>
                      <a:pt x="3602" y="20850"/>
                      <a:pt x="3504" y="20816"/>
                      <a:pt x="3442" y="20745"/>
                    </a:cubicBezTo>
                    <a:cubicBezTo>
                      <a:pt x="3382" y="20674"/>
                      <a:pt x="3395" y="20590"/>
                      <a:pt x="3481" y="20495"/>
                    </a:cubicBezTo>
                    <a:lnTo>
                      <a:pt x="14506" y="6985"/>
                    </a:lnTo>
                    <a:cubicBezTo>
                      <a:pt x="14626" y="6827"/>
                      <a:pt x="14746" y="6827"/>
                      <a:pt x="14867" y="6985"/>
                    </a:cubicBezTo>
                    <a:lnTo>
                      <a:pt x="18117" y="11103"/>
                    </a:lnTo>
                    <a:cubicBezTo>
                      <a:pt x="18204" y="11198"/>
                      <a:pt x="18216" y="11281"/>
                      <a:pt x="18156" y="11352"/>
                    </a:cubicBezTo>
                    <a:cubicBezTo>
                      <a:pt x="18095" y="11423"/>
                      <a:pt x="17996" y="11458"/>
                      <a:pt x="17859" y="11458"/>
                    </a:cubicBezTo>
                    <a:lnTo>
                      <a:pt x="15795" y="11458"/>
                    </a:lnTo>
                    <a:cubicBezTo>
                      <a:pt x="15537" y="11458"/>
                      <a:pt x="15409" y="11577"/>
                      <a:pt x="15409" y="11813"/>
                    </a:cubicBezTo>
                    <a:cubicBezTo>
                      <a:pt x="15409" y="12050"/>
                      <a:pt x="15537" y="12167"/>
                      <a:pt x="15795" y="12167"/>
                    </a:cubicBezTo>
                    <a:lnTo>
                      <a:pt x="21213" y="12167"/>
                    </a:lnTo>
                    <a:cubicBezTo>
                      <a:pt x="21470" y="12167"/>
                      <a:pt x="21600" y="12050"/>
                      <a:pt x="21600" y="11813"/>
                    </a:cubicBezTo>
                    <a:cubicBezTo>
                      <a:pt x="21600" y="11577"/>
                      <a:pt x="21470" y="11458"/>
                      <a:pt x="21213" y="1145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91" name="Shape 91"/>
              <p:cNvSpPr/>
              <p:nvPr/>
            </p:nvSpPr>
            <p:spPr>
              <a:xfrm>
                <a:off x="592908" y="72035"/>
                <a:ext cx="44769" cy="20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802" y="11979"/>
                    </a:moveTo>
                    <a:cubicBezTo>
                      <a:pt x="15493" y="11979"/>
                      <a:pt x="14427" y="10116"/>
                      <a:pt x="14427" y="7815"/>
                    </a:cubicBezTo>
                    <a:cubicBezTo>
                      <a:pt x="14427" y="5520"/>
                      <a:pt x="15493" y="3657"/>
                      <a:pt x="16802" y="3657"/>
                    </a:cubicBezTo>
                    <a:cubicBezTo>
                      <a:pt x="18118" y="3657"/>
                      <a:pt x="19185" y="5520"/>
                      <a:pt x="19185" y="7815"/>
                    </a:cubicBezTo>
                    <a:cubicBezTo>
                      <a:pt x="19185" y="10116"/>
                      <a:pt x="18118" y="11979"/>
                      <a:pt x="16802" y="11979"/>
                    </a:cubicBezTo>
                    <a:close/>
                    <a:moveTo>
                      <a:pt x="10799" y="0"/>
                    </a:moveTo>
                    <a:cubicBezTo>
                      <a:pt x="4837" y="0"/>
                      <a:pt x="0" y="4833"/>
                      <a:pt x="0" y="10803"/>
                    </a:cubicBezTo>
                    <a:cubicBezTo>
                      <a:pt x="0" y="16767"/>
                      <a:pt x="4837" y="21600"/>
                      <a:pt x="10799" y="21600"/>
                    </a:cubicBezTo>
                    <a:cubicBezTo>
                      <a:pt x="16761" y="21600"/>
                      <a:pt x="21600" y="16767"/>
                      <a:pt x="21600" y="10803"/>
                    </a:cubicBezTo>
                    <a:cubicBezTo>
                      <a:pt x="21600" y="4833"/>
                      <a:pt x="16761" y="0"/>
                      <a:pt x="107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  <p:sp>
        <p:nvSpPr>
          <p:cNvPr id="94" name="Shape 94"/>
          <p:cNvSpPr>
            <a:spLocks noGrp="1"/>
          </p:cNvSpPr>
          <p:nvPr>
            <p:ph type="title"/>
          </p:nvPr>
        </p:nvSpPr>
        <p:spPr>
          <a:xfrm>
            <a:off x="744729" y="179682"/>
            <a:ext cx="7654543" cy="741978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212830"/>
                </a:solidFill>
              </a:rPr>
              <a:t>Title Text</a:t>
            </a:r>
          </a:p>
        </p:txBody>
      </p:sp>
      <p:sp>
        <p:nvSpPr>
          <p:cNvPr id="95" name="Shape 95"/>
          <p:cNvSpPr>
            <a:spLocks noGrp="1"/>
          </p:cNvSpPr>
          <p:nvPr>
            <p:ph type="body" idx="1"/>
          </p:nvPr>
        </p:nvSpPr>
        <p:spPr>
          <a:xfrm>
            <a:off x="744729" y="823065"/>
            <a:ext cx="6278404" cy="793751"/>
          </a:xfrm>
          <a:prstGeom prst="rect">
            <a:avLst/>
          </a:prstGeom>
        </p:spPr>
        <p:txBody>
          <a:bodyPr/>
          <a:lstStyle>
            <a:lvl1pPr algn="l"/>
            <a:lvl2pPr algn="l"/>
            <a:lvl3pPr algn="l"/>
            <a:lvl4pPr algn="l"/>
            <a:lvl5pPr algn="l"/>
          </a:lstStyle>
          <a:p>
            <a:pPr lvl="0">
              <a:defRPr sz="1800"/>
            </a:pPr>
            <a:r>
              <a:rPr sz="600"/>
              <a:t>Body Level One</a:t>
            </a:r>
          </a:p>
          <a:p>
            <a:pPr lvl="1">
              <a:defRPr sz="1800"/>
            </a:pPr>
            <a:r>
              <a:rPr sz="600"/>
              <a:t>Body Level Two</a:t>
            </a:r>
          </a:p>
          <a:p>
            <a:pPr lvl="2">
              <a:defRPr sz="1800"/>
            </a:pPr>
            <a:r>
              <a:rPr sz="600"/>
              <a:t>Body Level Three</a:t>
            </a:r>
          </a:p>
          <a:p>
            <a:pPr lvl="3">
              <a:defRPr sz="1800"/>
            </a:pPr>
            <a:r>
              <a:rPr sz="600"/>
              <a:t>Body Level Four</a:t>
            </a:r>
          </a:p>
          <a:p>
            <a:pPr lvl="4">
              <a:defRPr sz="1800"/>
            </a:pPr>
            <a:r>
              <a:rPr sz="600"/>
              <a:t>Body Level Five</a:t>
            </a:r>
          </a:p>
        </p:txBody>
      </p:sp>
      <p:sp>
        <p:nvSpPr>
          <p:cNvPr id="96" name="Shape 96"/>
          <p:cNvSpPr>
            <a:spLocks noGrp="1"/>
          </p:cNvSpPr>
          <p:nvPr>
            <p:ph type="sldNum" sz="quarter" idx="2"/>
          </p:nvPr>
        </p:nvSpPr>
        <p:spPr>
          <a:xfrm>
            <a:off x="8639007" y="6578600"/>
            <a:ext cx="139430" cy="203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grpSp>
        <p:nvGrpSpPr>
          <p:cNvPr id="99" name="Group 99">
            <a:hlinkClick r:id="" action="ppaction://hlinkshowjump?jump=previousslide"/>
          </p:cNvPr>
          <p:cNvGrpSpPr/>
          <p:nvPr/>
        </p:nvGrpSpPr>
        <p:grpSpPr>
          <a:xfrm>
            <a:off x="8488688" y="6575220"/>
            <a:ext cx="109845" cy="146460"/>
            <a:chOff x="0" y="0"/>
            <a:chExt cx="292918" cy="292918"/>
          </a:xfrm>
        </p:grpSpPr>
        <p:sp>
          <p:nvSpPr>
            <p:cNvPr id="97" name="Shape 97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98" name="Shape 98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102" name="Group 102">
            <a:hlinkClick r:id="" action="ppaction://hlinkshowjump?jump=nextslide"/>
          </p:cNvPr>
          <p:cNvGrpSpPr/>
          <p:nvPr/>
        </p:nvGrpSpPr>
        <p:grpSpPr>
          <a:xfrm flipH="1">
            <a:off x="8807776" y="6575220"/>
            <a:ext cx="109845" cy="146460"/>
            <a:chOff x="0" y="0"/>
            <a:chExt cx="292918" cy="292918"/>
          </a:xfrm>
        </p:grpSpPr>
        <p:sp>
          <p:nvSpPr>
            <p:cNvPr id="100" name="Shape 100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101" name="Shape 101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2429144"/>
      </p:ext>
    </p:extLst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/>
          </p:cNvSpPr>
          <p:nvPr>
            <p:ph type="title"/>
          </p:nvPr>
        </p:nvSpPr>
        <p:spPr>
          <a:xfrm>
            <a:off x="744729" y="179682"/>
            <a:ext cx="7654543" cy="741978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212830"/>
                </a:solidFill>
              </a:rPr>
              <a:t>Title Text</a:t>
            </a:r>
          </a:p>
        </p:txBody>
      </p:sp>
      <p:sp>
        <p:nvSpPr>
          <p:cNvPr id="105" name="Shape 105"/>
          <p:cNvSpPr>
            <a:spLocks noGrp="1"/>
          </p:cNvSpPr>
          <p:nvPr>
            <p:ph type="body" idx="1"/>
          </p:nvPr>
        </p:nvSpPr>
        <p:spPr>
          <a:xfrm>
            <a:off x="1432799" y="823065"/>
            <a:ext cx="6278404" cy="793751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00"/>
              <a:t>Body Level One</a:t>
            </a:r>
          </a:p>
          <a:p>
            <a:pPr lvl="1">
              <a:defRPr sz="1800"/>
            </a:pPr>
            <a:r>
              <a:rPr sz="600"/>
              <a:t>Body Level Two</a:t>
            </a:r>
          </a:p>
          <a:p>
            <a:pPr lvl="2">
              <a:defRPr sz="1800"/>
            </a:pPr>
            <a:r>
              <a:rPr sz="600"/>
              <a:t>Body Level Three</a:t>
            </a:r>
          </a:p>
          <a:p>
            <a:pPr lvl="3">
              <a:defRPr sz="1800"/>
            </a:pPr>
            <a:r>
              <a:rPr sz="600"/>
              <a:t>Body Level Four</a:t>
            </a:r>
          </a:p>
          <a:p>
            <a:pPr lvl="4">
              <a:defRPr sz="1800"/>
            </a:pPr>
            <a:r>
              <a:rPr sz="6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068234998"/>
      </p:ext>
    </p:extLst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 5">
    <p:bg>
      <p:bgPr>
        <a:solidFill>
          <a:srgbClr val="2128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/>
          </p:cNvSpPr>
          <p:nvPr>
            <p:ph type="title"/>
          </p:nvPr>
        </p:nvSpPr>
        <p:spPr>
          <a:xfrm>
            <a:off x="744729" y="3280407"/>
            <a:ext cx="7654543" cy="741978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FFFFFF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108" name="Shape 108"/>
          <p:cNvSpPr>
            <a:spLocks noGrp="1"/>
          </p:cNvSpPr>
          <p:nvPr>
            <p:ph type="body" idx="1"/>
          </p:nvPr>
        </p:nvSpPr>
        <p:spPr>
          <a:xfrm>
            <a:off x="744729" y="3923790"/>
            <a:ext cx="6278404" cy="79375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  <a:lvl2pPr algn="l"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2pPr>
            <a:lvl3pPr algn="l"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3pPr>
            <a:lvl4pPr algn="l"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4pPr>
            <a:lvl5pPr algn="l"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521043822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/>
          </p:cNvSpPr>
          <p:nvPr>
            <p:ph type="title"/>
          </p:nvPr>
        </p:nvSpPr>
        <p:spPr>
          <a:xfrm>
            <a:off x="744729" y="179682"/>
            <a:ext cx="7654543" cy="741978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212830"/>
                </a:solidFill>
              </a:rPr>
              <a:t>Title Text</a:t>
            </a:r>
          </a:p>
        </p:txBody>
      </p:sp>
      <p:sp>
        <p:nvSpPr>
          <p:cNvPr id="105" name="Shape 105"/>
          <p:cNvSpPr>
            <a:spLocks noGrp="1"/>
          </p:cNvSpPr>
          <p:nvPr>
            <p:ph type="body" idx="1"/>
          </p:nvPr>
        </p:nvSpPr>
        <p:spPr>
          <a:xfrm>
            <a:off x="1432799" y="823065"/>
            <a:ext cx="6278404" cy="793751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00"/>
              <a:t>Body Level One</a:t>
            </a:r>
          </a:p>
          <a:p>
            <a:pPr lvl="1">
              <a:defRPr sz="1800"/>
            </a:pPr>
            <a:r>
              <a:rPr sz="600"/>
              <a:t>Body Level Two</a:t>
            </a:r>
          </a:p>
          <a:p>
            <a:pPr lvl="2">
              <a:defRPr sz="1800"/>
            </a:pPr>
            <a:r>
              <a:rPr sz="600"/>
              <a:t>Body Level Three</a:t>
            </a:r>
          </a:p>
          <a:p>
            <a:pPr lvl="3">
              <a:defRPr sz="1800"/>
            </a:pPr>
            <a:r>
              <a:rPr sz="600"/>
              <a:t>Body Level Four</a:t>
            </a:r>
          </a:p>
          <a:p>
            <a:pPr lvl="4">
              <a:defRPr sz="1800"/>
            </a:pPr>
            <a:r>
              <a:rPr sz="6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257263680"/>
      </p:ext>
    </p:extLst>
  </p:cSld>
  <p:clrMapOvr>
    <a:masterClrMapping/>
  </p:clrMapOvr>
  <p:transition spd="med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 10">
    <p:bg>
      <p:bgPr>
        <a:solidFill>
          <a:srgbClr val="2128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title"/>
          </p:nvPr>
        </p:nvSpPr>
        <p:spPr>
          <a:xfrm>
            <a:off x="744729" y="147420"/>
            <a:ext cx="7654543" cy="741978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FFFFFF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111" name="Shape 111"/>
          <p:cNvSpPr>
            <a:spLocks noGrp="1"/>
          </p:cNvSpPr>
          <p:nvPr>
            <p:ph type="body" idx="1"/>
          </p:nvPr>
        </p:nvSpPr>
        <p:spPr>
          <a:xfrm>
            <a:off x="5235908" y="418040"/>
            <a:ext cx="3497942" cy="79375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  <a:lvl2pPr algn="l"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2pPr>
            <a:lvl3pPr algn="l"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3pPr>
            <a:lvl4pPr algn="l"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4pPr>
            <a:lvl5pPr algn="l"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109835359"/>
      </p:ext>
    </p:extLst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Only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>
            <a:spLocks noGrp="1"/>
          </p:cNvSpPr>
          <p:nvPr>
            <p:ph type="title"/>
          </p:nvPr>
        </p:nvSpPr>
        <p:spPr>
          <a:xfrm>
            <a:off x="744729" y="179682"/>
            <a:ext cx="7654543" cy="741978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212830"/>
                </a:solidFill>
              </a:rPr>
              <a:t>Title Text</a:t>
            </a:r>
          </a:p>
        </p:txBody>
      </p:sp>
      <p:sp>
        <p:nvSpPr>
          <p:cNvPr id="114" name="Shape 11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00"/>
              <a:t>Body Level One</a:t>
            </a:r>
          </a:p>
          <a:p>
            <a:pPr lvl="1">
              <a:defRPr sz="1800"/>
            </a:pPr>
            <a:r>
              <a:rPr sz="600"/>
              <a:t>Body Level Two</a:t>
            </a:r>
          </a:p>
          <a:p>
            <a:pPr lvl="2">
              <a:defRPr sz="1800"/>
            </a:pPr>
            <a:r>
              <a:rPr sz="600"/>
              <a:t>Body Level Three</a:t>
            </a:r>
          </a:p>
          <a:p>
            <a:pPr lvl="3">
              <a:defRPr sz="1800"/>
            </a:pPr>
            <a:r>
              <a:rPr sz="600"/>
              <a:t>Body Level Four</a:t>
            </a:r>
          </a:p>
          <a:p>
            <a:pPr lvl="4">
              <a:defRPr sz="1800"/>
            </a:pPr>
            <a:r>
              <a:rPr sz="6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4187259997"/>
      </p:ext>
    </p:extLst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744729" y="179682"/>
            <a:ext cx="7654543" cy="741978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212830"/>
                </a:solidFill>
              </a:rPr>
              <a:t>Title Text</a:t>
            </a:r>
          </a:p>
        </p:txBody>
      </p:sp>
      <p:sp>
        <p:nvSpPr>
          <p:cNvPr id="117" name="Shape 11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00"/>
              <a:t>Body Level One</a:t>
            </a:r>
          </a:p>
          <a:p>
            <a:pPr lvl="1">
              <a:defRPr sz="1800"/>
            </a:pPr>
            <a:r>
              <a:rPr sz="600"/>
              <a:t>Body Level Two</a:t>
            </a:r>
          </a:p>
          <a:p>
            <a:pPr lvl="2">
              <a:defRPr sz="1800"/>
            </a:pPr>
            <a:r>
              <a:rPr sz="600"/>
              <a:t>Body Level Three</a:t>
            </a:r>
          </a:p>
          <a:p>
            <a:pPr lvl="3">
              <a:defRPr sz="1800"/>
            </a:pPr>
            <a:r>
              <a:rPr sz="600"/>
              <a:t>Body Level Four</a:t>
            </a:r>
          </a:p>
          <a:p>
            <a:pPr lvl="4">
              <a:defRPr sz="1800"/>
            </a:pPr>
            <a:r>
              <a:rPr sz="600"/>
              <a:t>Body Level Five</a:t>
            </a:r>
          </a:p>
        </p:txBody>
      </p:sp>
      <p:sp>
        <p:nvSpPr>
          <p:cNvPr id="118" name="Shape 118"/>
          <p:cNvSpPr>
            <a:spLocks noGrp="1"/>
          </p:cNvSpPr>
          <p:nvPr>
            <p:ph type="sldNum" sz="quarter" idx="2"/>
          </p:nvPr>
        </p:nvSpPr>
        <p:spPr>
          <a:xfrm>
            <a:off x="8639007" y="6578600"/>
            <a:ext cx="139430" cy="203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grpSp>
        <p:nvGrpSpPr>
          <p:cNvPr id="121" name="Group 121">
            <a:hlinkClick r:id="" action="ppaction://hlinkshowjump?jump=previousslide"/>
          </p:cNvPr>
          <p:cNvGrpSpPr/>
          <p:nvPr/>
        </p:nvGrpSpPr>
        <p:grpSpPr>
          <a:xfrm>
            <a:off x="8488688" y="6575220"/>
            <a:ext cx="109845" cy="146460"/>
            <a:chOff x="0" y="0"/>
            <a:chExt cx="292918" cy="292918"/>
          </a:xfrm>
        </p:grpSpPr>
        <p:sp>
          <p:nvSpPr>
            <p:cNvPr id="119" name="Shape 119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120" name="Shape 120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124" name="Group 124">
            <a:hlinkClick r:id="" action="ppaction://hlinkshowjump?jump=nextslide"/>
          </p:cNvPr>
          <p:cNvGrpSpPr/>
          <p:nvPr/>
        </p:nvGrpSpPr>
        <p:grpSpPr>
          <a:xfrm flipH="1">
            <a:off x="8807776" y="6575220"/>
            <a:ext cx="109845" cy="146460"/>
            <a:chOff x="0" y="0"/>
            <a:chExt cx="292918" cy="292918"/>
          </a:xfrm>
        </p:grpSpPr>
        <p:sp>
          <p:nvSpPr>
            <p:cNvPr id="122" name="Shape 122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123" name="Shape 123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132" name="Group 132"/>
          <p:cNvGrpSpPr/>
          <p:nvPr/>
        </p:nvGrpSpPr>
        <p:grpSpPr>
          <a:xfrm>
            <a:off x="206257" y="6579295"/>
            <a:ext cx="652434" cy="198656"/>
            <a:chOff x="0" y="0"/>
            <a:chExt cx="1739821" cy="397311"/>
          </a:xfrm>
        </p:grpSpPr>
        <p:grpSp>
          <p:nvGrpSpPr>
            <p:cNvPr id="127" name="Group 127"/>
            <p:cNvGrpSpPr/>
            <p:nvPr/>
          </p:nvGrpSpPr>
          <p:grpSpPr>
            <a:xfrm>
              <a:off x="0" y="16976"/>
              <a:ext cx="378730" cy="275796"/>
              <a:chOff x="0" y="0"/>
              <a:chExt cx="378729" cy="275794"/>
            </a:xfrm>
          </p:grpSpPr>
          <p:sp>
            <p:nvSpPr>
              <p:cNvPr id="125" name="Shape 125"/>
              <p:cNvSpPr/>
              <p:nvPr/>
            </p:nvSpPr>
            <p:spPr>
              <a:xfrm>
                <a:off x="105200" y="0"/>
                <a:ext cx="273530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7316"/>
                    </a:moveTo>
                    <a:cubicBezTo>
                      <a:pt x="21600" y="19682"/>
                      <a:pt x="20404" y="21600"/>
                      <a:pt x="18928" y="21600"/>
                    </a:cubicBezTo>
                    <a:cubicBezTo>
                      <a:pt x="17453" y="21600"/>
                      <a:pt x="16257" y="19682"/>
                      <a:pt x="16257" y="17316"/>
                    </a:cubicBezTo>
                    <a:cubicBezTo>
                      <a:pt x="16257" y="12492"/>
                      <a:pt x="13809" y="8567"/>
                      <a:pt x="10800" y="8567"/>
                    </a:cubicBezTo>
                    <a:cubicBezTo>
                      <a:pt x="7791" y="8567"/>
                      <a:pt x="5343" y="12492"/>
                      <a:pt x="5343" y="17316"/>
                    </a:cubicBezTo>
                    <a:cubicBezTo>
                      <a:pt x="5343" y="19682"/>
                      <a:pt x="4147" y="21600"/>
                      <a:pt x="2672" y="21600"/>
                    </a:cubicBezTo>
                    <a:cubicBezTo>
                      <a:pt x="1197" y="21600"/>
                      <a:pt x="0" y="19682"/>
                      <a:pt x="0" y="17316"/>
                    </a:cubicBezTo>
                    <a:cubicBezTo>
                      <a:pt x="0" y="12691"/>
                      <a:pt x="1123" y="8343"/>
                      <a:pt x="3163" y="5072"/>
                    </a:cubicBezTo>
                    <a:cubicBezTo>
                      <a:pt x="5204" y="1801"/>
                      <a:pt x="7915" y="0"/>
                      <a:pt x="10800" y="0"/>
                    </a:cubicBezTo>
                    <a:cubicBezTo>
                      <a:pt x="13685" y="0"/>
                      <a:pt x="16397" y="1801"/>
                      <a:pt x="18437" y="5072"/>
                    </a:cubicBezTo>
                    <a:cubicBezTo>
                      <a:pt x="20477" y="8343"/>
                      <a:pt x="21600" y="12691"/>
                      <a:pt x="21600" y="17316"/>
                    </a:cubicBezTo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26" name="Shape 126"/>
              <p:cNvSpPr/>
              <p:nvPr/>
            </p:nvSpPr>
            <p:spPr>
              <a:xfrm>
                <a:off x="0" y="105200"/>
                <a:ext cx="273528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003" y="6600"/>
                    </a:moveTo>
                    <a:cubicBezTo>
                      <a:pt x="17003" y="3730"/>
                      <a:pt x="18459" y="1393"/>
                      <a:pt x="20250" y="1393"/>
                    </a:cubicBezTo>
                    <a:cubicBezTo>
                      <a:pt x="20499" y="1393"/>
                      <a:pt x="20740" y="1442"/>
                      <a:pt x="20972" y="1527"/>
                    </a:cubicBezTo>
                    <a:cubicBezTo>
                      <a:pt x="20482" y="594"/>
                      <a:pt x="19749" y="0"/>
                      <a:pt x="18928" y="0"/>
                    </a:cubicBezTo>
                    <a:cubicBezTo>
                      <a:pt x="17453" y="0"/>
                      <a:pt x="16257" y="1918"/>
                      <a:pt x="16257" y="4284"/>
                    </a:cubicBezTo>
                    <a:cubicBezTo>
                      <a:pt x="16257" y="6254"/>
                      <a:pt x="15844" y="8067"/>
                      <a:pt x="15156" y="9532"/>
                    </a:cubicBezTo>
                    <a:cubicBezTo>
                      <a:pt x="16156" y="9547"/>
                      <a:pt x="16966" y="10855"/>
                      <a:pt x="16966" y="12461"/>
                    </a:cubicBezTo>
                    <a:cubicBezTo>
                      <a:pt x="16966" y="14077"/>
                      <a:pt x="16146" y="15392"/>
                      <a:pt x="15138" y="15392"/>
                    </a:cubicBezTo>
                    <a:cubicBezTo>
                      <a:pt x="14130" y="15392"/>
                      <a:pt x="13310" y="14077"/>
                      <a:pt x="13310" y="12461"/>
                    </a:cubicBezTo>
                    <a:cubicBezTo>
                      <a:pt x="13310" y="12313"/>
                      <a:pt x="13319" y="12169"/>
                      <a:pt x="13333" y="12027"/>
                    </a:cubicBezTo>
                    <a:cubicBezTo>
                      <a:pt x="12575" y="12667"/>
                      <a:pt x="11714" y="13033"/>
                      <a:pt x="10800" y="13033"/>
                    </a:cubicBezTo>
                    <a:cubicBezTo>
                      <a:pt x="9907" y="13033"/>
                      <a:pt x="9065" y="12681"/>
                      <a:pt x="8321" y="12068"/>
                    </a:cubicBezTo>
                    <a:cubicBezTo>
                      <a:pt x="8331" y="12197"/>
                      <a:pt x="8339" y="12327"/>
                      <a:pt x="8339" y="12461"/>
                    </a:cubicBezTo>
                    <a:cubicBezTo>
                      <a:pt x="8339" y="14077"/>
                      <a:pt x="7519" y="15392"/>
                      <a:pt x="6511" y="15392"/>
                    </a:cubicBezTo>
                    <a:cubicBezTo>
                      <a:pt x="5503" y="15392"/>
                      <a:pt x="4683" y="14077"/>
                      <a:pt x="4683" y="12461"/>
                    </a:cubicBezTo>
                    <a:cubicBezTo>
                      <a:pt x="4683" y="10880"/>
                      <a:pt x="5468" y="9591"/>
                      <a:pt x="6446" y="9535"/>
                    </a:cubicBezTo>
                    <a:cubicBezTo>
                      <a:pt x="5757" y="8071"/>
                      <a:pt x="5343" y="6255"/>
                      <a:pt x="5343" y="4284"/>
                    </a:cubicBezTo>
                    <a:cubicBezTo>
                      <a:pt x="5343" y="1918"/>
                      <a:pt x="4147" y="0"/>
                      <a:pt x="2671" y="0"/>
                    </a:cubicBezTo>
                    <a:cubicBezTo>
                      <a:pt x="1843" y="0"/>
                      <a:pt x="1103" y="605"/>
                      <a:pt x="613" y="1554"/>
                    </a:cubicBezTo>
                    <a:cubicBezTo>
                      <a:pt x="865" y="1453"/>
                      <a:pt x="1127" y="1393"/>
                      <a:pt x="1399" y="1393"/>
                    </a:cubicBezTo>
                    <a:cubicBezTo>
                      <a:pt x="3190" y="1393"/>
                      <a:pt x="4646" y="3730"/>
                      <a:pt x="4646" y="6600"/>
                    </a:cubicBezTo>
                    <a:cubicBezTo>
                      <a:pt x="4646" y="9472"/>
                      <a:pt x="3190" y="11808"/>
                      <a:pt x="1399" y="11808"/>
                    </a:cubicBezTo>
                    <a:cubicBezTo>
                      <a:pt x="1284" y="11808"/>
                      <a:pt x="1171" y="11799"/>
                      <a:pt x="1060" y="11780"/>
                    </a:cubicBezTo>
                    <a:cubicBezTo>
                      <a:pt x="1581" y="13519"/>
                      <a:pt x="2287" y="15123"/>
                      <a:pt x="3163" y="16528"/>
                    </a:cubicBezTo>
                    <a:cubicBezTo>
                      <a:pt x="4357" y="18443"/>
                      <a:pt x="5783" y="19849"/>
                      <a:pt x="7337" y="20690"/>
                    </a:cubicBezTo>
                    <a:cubicBezTo>
                      <a:pt x="7583" y="17880"/>
                      <a:pt x="9088" y="15708"/>
                      <a:pt x="10908" y="15708"/>
                    </a:cubicBezTo>
                    <a:cubicBezTo>
                      <a:pt x="12703" y="15708"/>
                      <a:pt x="14192" y="17823"/>
                      <a:pt x="14467" y="20580"/>
                    </a:cubicBezTo>
                    <a:cubicBezTo>
                      <a:pt x="15943" y="19728"/>
                      <a:pt x="17295" y="18359"/>
                      <a:pt x="18437" y="16528"/>
                    </a:cubicBezTo>
                    <a:cubicBezTo>
                      <a:pt x="19312" y="15125"/>
                      <a:pt x="20017" y="13522"/>
                      <a:pt x="20539" y="11785"/>
                    </a:cubicBezTo>
                    <a:cubicBezTo>
                      <a:pt x="20444" y="11799"/>
                      <a:pt x="20348" y="11808"/>
                      <a:pt x="20250" y="11808"/>
                    </a:cubicBezTo>
                    <a:cubicBezTo>
                      <a:pt x="18459" y="11808"/>
                      <a:pt x="17003" y="9472"/>
                      <a:pt x="17003" y="6600"/>
                    </a:cubicBezTo>
                    <a:close/>
                    <a:moveTo>
                      <a:pt x="21563" y="3598"/>
                    </a:moveTo>
                    <a:cubicBezTo>
                      <a:pt x="21191" y="3178"/>
                      <a:pt x="20738" y="2930"/>
                      <a:pt x="20250" y="2930"/>
                    </a:cubicBezTo>
                    <a:cubicBezTo>
                      <a:pt x="18988" y="2930"/>
                      <a:pt x="17961" y="4577"/>
                      <a:pt x="17961" y="6600"/>
                    </a:cubicBezTo>
                    <a:cubicBezTo>
                      <a:pt x="17961" y="8625"/>
                      <a:pt x="18988" y="10271"/>
                      <a:pt x="20250" y="10271"/>
                    </a:cubicBezTo>
                    <a:cubicBezTo>
                      <a:pt x="20507" y="10271"/>
                      <a:pt x="20753" y="10200"/>
                      <a:pt x="20983" y="10075"/>
                    </a:cubicBezTo>
                    <a:cubicBezTo>
                      <a:pt x="21388" y="8239"/>
                      <a:pt x="21600" y="6288"/>
                      <a:pt x="21600" y="4284"/>
                    </a:cubicBezTo>
                    <a:cubicBezTo>
                      <a:pt x="21600" y="4049"/>
                      <a:pt x="21585" y="3822"/>
                      <a:pt x="21563" y="3598"/>
                    </a:cubicBezTo>
                    <a:close/>
                    <a:moveTo>
                      <a:pt x="3688" y="6600"/>
                    </a:moveTo>
                    <a:cubicBezTo>
                      <a:pt x="3688" y="4577"/>
                      <a:pt x="2661" y="2930"/>
                      <a:pt x="1399" y="2930"/>
                    </a:cubicBezTo>
                    <a:cubicBezTo>
                      <a:pt x="886" y="2930"/>
                      <a:pt x="413" y="3205"/>
                      <a:pt x="31" y="3664"/>
                    </a:cubicBezTo>
                    <a:cubicBezTo>
                      <a:pt x="13" y="3867"/>
                      <a:pt x="0" y="4073"/>
                      <a:pt x="0" y="4284"/>
                    </a:cubicBezTo>
                    <a:cubicBezTo>
                      <a:pt x="0" y="6276"/>
                      <a:pt x="210" y="8216"/>
                      <a:pt x="610" y="10042"/>
                    </a:cubicBezTo>
                    <a:cubicBezTo>
                      <a:pt x="856" y="10188"/>
                      <a:pt x="1121" y="10271"/>
                      <a:pt x="1399" y="10271"/>
                    </a:cubicBezTo>
                    <a:cubicBezTo>
                      <a:pt x="2661" y="10271"/>
                      <a:pt x="3688" y="8625"/>
                      <a:pt x="3688" y="6600"/>
                    </a:cubicBezTo>
                    <a:close/>
                    <a:moveTo>
                      <a:pt x="5642" y="12461"/>
                    </a:moveTo>
                    <a:cubicBezTo>
                      <a:pt x="5642" y="13229"/>
                      <a:pt x="6032" y="13855"/>
                      <a:pt x="6511" y="13855"/>
                    </a:cubicBezTo>
                    <a:cubicBezTo>
                      <a:pt x="6991" y="13855"/>
                      <a:pt x="7380" y="13229"/>
                      <a:pt x="7380" y="12461"/>
                    </a:cubicBezTo>
                    <a:cubicBezTo>
                      <a:pt x="7380" y="11693"/>
                      <a:pt x="6991" y="11067"/>
                      <a:pt x="6511" y="11067"/>
                    </a:cubicBezTo>
                    <a:cubicBezTo>
                      <a:pt x="6032" y="11067"/>
                      <a:pt x="5642" y="11693"/>
                      <a:pt x="5642" y="12461"/>
                    </a:cubicBezTo>
                    <a:close/>
                    <a:moveTo>
                      <a:pt x="15138" y="13855"/>
                    </a:moveTo>
                    <a:cubicBezTo>
                      <a:pt x="15617" y="13855"/>
                      <a:pt x="16007" y="13229"/>
                      <a:pt x="16007" y="12461"/>
                    </a:cubicBezTo>
                    <a:cubicBezTo>
                      <a:pt x="16007" y="11693"/>
                      <a:pt x="15617" y="11067"/>
                      <a:pt x="15138" y="11067"/>
                    </a:cubicBezTo>
                    <a:cubicBezTo>
                      <a:pt x="14659" y="11067"/>
                      <a:pt x="14269" y="11693"/>
                      <a:pt x="14269" y="12461"/>
                    </a:cubicBezTo>
                    <a:cubicBezTo>
                      <a:pt x="14269" y="13229"/>
                      <a:pt x="14659" y="13855"/>
                      <a:pt x="15138" y="13855"/>
                    </a:cubicBezTo>
                    <a:close/>
                    <a:moveTo>
                      <a:pt x="10908" y="17245"/>
                    </a:moveTo>
                    <a:cubicBezTo>
                      <a:pt x="9525" y="17245"/>
                      <a:pt x="8387" y="18952"/>
                      <a:pt x="8268" y="21121"/>
                    </a:cubicBezTo>
                    <a:cubicBezTo>
                      <a:pt x="9088" y="21435"/>
                      <a:pt x="9936" y="21600"/>
                      <a:pt x="10800" y="21600"/>
                    </a:cubicBezTo>
                    <a:cubicBezTo>
                      <a:pt x="11738" y="21600"/>
                      <a:pt x="12658" y="21406"/>
                      <a:pt x="13542" y="21036"/>
                    </a:cubicBezTo>
                    <a:cubicBezTo>
                      <a:pt x="13399" y="18908"/>
                      <a:pt x="12273" y="17245"/>
                      <a:pt x="10908" y="1724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131" name="Group 131"/>
            <p:cNvGrpSpPr/>
            <p:nvPr/>
          </p:nvGrpSpPr>
          <p:grpSpPr>
            <a:xfrm>
              <a:off x="451491" y="-1"/>
              <a:ext cx="1288331" cy="397313"/>
              <a:chOff x="0" y="0"/>
              <a:chExt cx="1288330" cy="397311"/>
            </a:xfrm>
          </p:grpSpPr>
          <p:sp>
            <p:nvSpPr>
              <p:cNvPr id="128" name="Shape 128"/>
              <p:cNvSpPr/>
              <p:nvPr/>
            </p:nvSpPr>
            <p:spPr>
              <a:xfrm>
                <a:off x="0" y="0"/>
                <a:ext cx="1288331" cy="267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09" y="0"/>
                    </a:moveTo>
                    <a:cubicBezTo>
                      <a:pt x="11534" y="0"/>
                      <a:pt x="11413" y="501"/>
                      <a:pt x="11413" y="1340"/>
                    </a:cubicBezTo>
                    <a:cubicBezTo>
                      <a:pt x="11413" y="2179"/>
                      <a:pt x="11534" y="2681"/>
                      <a:pt x="11709" y="2681"/>
                    </a:cubicBezTo>
                    <a:lnTo>
                      <a:pt x="12014" y="2681"/>
                    </a:lnTo>
                    <a:lnTo>
                      <a:pt x="12014" y="18319"/>
                    </a:lnTo>
                    <a:lnTo>
                      <a:pt x="11709" y="18319"/>
                    </a:lnTo>
                    <a:cubicBezTo>
                      <a:pt x="11534" y="18319"/>
                      <a:pt x="11413" y="18820"/>
                      <a:pt x="11413" y="19659"/>
                    </a:cubicBezTo>
                    <a:cubicBezTo>
                      <a:pt x="11413" y="20498"/>
                      <a:pt x="11534" y="21000"/>
                      <a:pt x="11709" y="21000"/>
                    </a:cubicBezTo>
                    <a:lnTo>
                      <a:pt x="12960" y="21000"/>
                    </a:lnTo>
                    <a:cubicBezTo>
                      <a:pt x="13134" y="21000"/>
                      <a:pt x="13256" y="20498"/>
                      <a:pt x="13256" y="19659"/>
                    </a:cubicBezTo>
                    <a:cubicBezTo>
                      <a:pt x="13256" y="18820"/>
                      <a:pt x="13134" y="18319"/>
                      <a:pt x="12960" y="18319"/>
                    </a:cubicBezTo>
                    <a:lnTo>
                      <a:pt x="12571" y="18319"/>
                    </a:lnTo>
                    <a:lnTo>
                      <a:pt x="12571" y="2681"/>
                    </a:lnTo>
                    <a:lnTo>
                      <a:pt x="13613" y="2681"/>
                    </a:lnTo>
                    <a:cubicBezTo>
                      <a:pt x="13871" y="2681"/>
                      <a:pt x="14055" y="3073"/>
                      <a:pt x="14179" y="3686"/>
                    </a:cubicBezTo>
                    <a:cubicBezTo>
                      <a:pt x="14303" y="4297"/>
                      <a:pt x="14368" y="5355"/>
                      <a:pt x="14368" y="6730"/>
                    </a:cubicBezTo>
                    <a:cubicBezTo>
                      <a:pt x="14368" y="8105"/>
                      <a:pt x="14303" y="9163"/>
                      <a:pt x="14179" y="9774"/>
                    </a:cubicBezTo>
                    <a:cubicBezTo>
                      <a:pt x="14055" y="10387"/>
                      <a:pt x="13871" y="10723"/>
                      <a:pt x="13613" y="10723"/>
                    </a:cubicBezTo>
                    <a:lnTo>
                      <a:pt x="13123" y="10723"/>
                    </a:lnTo>
                    <a:cubicBezTo>
                      <a:pt x="12948" y="10723"/>
                      <a:pt x="12826" y="11225"/>
                      <a:pt x="12826" y="12064"/>
                    </a:cubicBezTo>
                    <a:cubicBezTo>
                      <a:pt x="12826" y="12903"/>
                      <a:pt x="12948" y="13404"/>
                      <a:pt x="13123" y="13404"/>
                    </a:cubicBezTo>
                    <a:lnTo>
                      <a:pt x="13613" y="13404"/>
                    </a:lnTo>
                    <a:cubicBezTo>
                      <a:pt x="14043" y="13404"/>
                      <a:pt x="14378" y="12863"/>
                      <a:pt x="14612" y="11673"/>
                    </a:cubicBezTo>
                    <a:cubicBezTo>
                      <a:pt x="14842" y="10498"/>
                      <a:pt x="14960" y="8860"/>
                      <a:pt x="14960" y="6744"/>
                    </a:cubicBezTo>
                    <a:cubicBezTo>
                      <a:pt x="14960" y="4628"/>
                      <a:pt x="14842" y="2962"/>
                      <a:pt x="14612" y="1787"/>
                    </a:cubicBezTo>
                    <a:cubicBezTo>
                      <a:pt x="14378" y="597"/>
                      <a:pt x="14043" y="0"/>
                      <a:pt x="13613" y="0"/>
                    </a:cubicBezTo>
                    <a:lnTo>
                      <a:pt x="11709" y="0"/>
                    </a:lnTo>
                    <a:close/>
                    <a:moveTo>
                      <a:pt x="84" y="2052"/>
                    </a:moveTo>
                    <a:cubicBezTo>
                      <a:pt x="27" y="2052"/>
                      <a:pt x="0" y="2199"/>
                      <a:pt x="0" y="2471"/>
                    </a:cubicBezTo>
                    <a:cubicBezTo>
                      <a:pt x="0" y="2746"/>
                      <a:pt x="27" y="2876"/>
                      <a:pt x="84" y="2876"/>
                    </a:cubicBezTo>
                    <a:lnTo>
                      <a:pt x="482" y="2876"/>
                    </a:lnTo>
                    <a:cubicBezTo>
                      <a:pt x="539" y="2876"/>
                      <a:pt x="569" y="3009"/>
                      <a:pt x="569" y="3281"/>
                    </a:cubicBezTo>
                    <a:lnTo>
                      <a:pt x="569" y="19952"/>
                    </a:lnTo>
                    <a:cubicBezTo>
                      <a:pt x="569" y="20226"/>
                      <a:pt x="539" y="20357"/>
                      <a:pt x="482" y="20357"/>
                    </a:cubicBezTo>
                    <a:lnTo>
                      <a:pt x="84" y="20357"/>
                    </a:lnTo>
                    <a:cubicBezTo>
                      <a:pt x="27" y="20357"/>
                      <a:pt x="0" y="20490"/>
                      <a:pt x="0" y="20762"/>
                    </a:cubicBezTo>
                    <a:cubicBezTo>
                      <a:pt x="0" y="21036"/>
                      <a:pt x="27" y="21181"/>
                      <a:pt x="84" y="21181"/>
                    </a:cubicBezTo>
                    <a:lnTo>
                      <a:pt x="1335" y="21181"/>
                    </a:lnTo>
                    <a:cubicBezTo>
                      <a:pt x="1393" y="21181"/>
                      <a:pt x="1420" y="21036"/>
                      <a:pt x="1420" y="20762"/>
                    </a:cubicBezTo>
                    <a:cubicBezTo>
                      <a:pt x="1420" y="20490"/>
                      <a:pt x="1393" y="20357"/>
                      <a:pt x="1335" y="20357"/>
                    </a:cubicBezTo>
                    <a:lnTo>
                      <a:pt x="825" y="20357"/>
                    </a:lnTo>
                    <a:cubicBezTo>
                      <a:pt x="768" y="20357"/>
                      <a:pt x="737" y="20226"/>
                      <a:pt x="737" y="19952"/>
                    </a:cubicBezTo>
                    <a:lnTo>
                      <a:pt x="737" y="3965"/>
                    </a:lnTo>
                    <a:cubicBezTo>
                      <a:pt x="737" y="3820"/>
                      <a:pt x="744" y="3750"/>
                      <a:pt x="755" y="3742"/>
                    </a:cubicBezTo>
                    <a:cubicBezTo>
                      <a:pt x="766" y="3733"/>
                      <a:pt x="776" y="3753"/>
                      <a:pt x="784" y="3826"/>
                    </a:cubicBezTo>
                    <a:lnTo>
                      <a:pt x="2375" y="20762"/>
                    </a:lnTo>
                    <a:cubicBezTo>
                      <a:pt x="2401" y="21036"/>
                      <a:pt x="2443" y="21181"/>
                      <a:pt x="2500" y="21181"/>
                    </a:cubicBezTo>
                    <a:cubicBezTo>
                      <a:pt x="2557" y="21181"/>
                      <a:pt x="2598" y="21036"/>
                      <a:pt x="2625" y="20762"/>
                    </a:cubicBezTo>
                    <a:lnTo>
                      <a:pt x="4215" y="3826"/>
                    </a:lnTo>
                    <a:cubicBezTo>
                      <a:pt x="4223" y="3753"/>
                      <a:pt x="4233" y="3733"/>
                      <a:pt x="4245" y="3742"/>
                    </a:cubicBezTo>
                    <a:cubicBezTo>
                      <a:pt x="4256" y="3750"/>
                      <a:pt x="4259" y="3820"/>
                      <a:pt x="4259" y="3965"/>
                    </a:cubicBezTo>
                    <a:lnTo>
                      <a:pt x="4259" y="19952"/>
                    </a:lnTo>
                    <a:cubicBezTo>
                      <a:pt x="4259" y="20226"/>
                      <a:pt x="4231" y="20357"/>
                      <a:pt x="4175" y="20357"/>
                    </a:cubicBezTo>
                    <a:lnTo>
                      <a:pt x="3664" y="20357"/>
                    </a:lnTo>
                    <a:cubicBezTo>
                      <a:pt x="3607" y="20357"/>
                      <a:pt x="3580" y="20490"/>
                      <a:pt x="3580" y="20762"/>
                    </a:cubicBezTo>
                    <a:cubicBezTo>
                      <a:pt x="3580" y="21036"/>
                      <a:pt x="3607" y="21181"/>
                      <a:pt x="3664" y="21181"/>
                    </a:cubicBezTo>
                    <a:lnTo>
                      <a:pt x="4912" y="21181"/>
                    </a:lnTo>
                    <a:cubicBezTo>
                      <a:pt x="4969" y="21181"/>
                      <a:pt x="4999" y="21036"/>
                      <a:pt x="4999" y="20762"/>
                    </a:cubicBezTo>
                    <a:cubicBezTo>
                      <a:pt x="4999" y="20490"/>
                      <a:pt x="4969" y="20357"/>
                      <a:pt x="4912" y="20357"/>
                    </a:cubicBezTo>
                    <a:lnTo>
                      <a:pt x="4517" y="20357"/>
                    </a:lnTo>
                    <a:cubicBezTo>
                      <a:pt x="4460" y="20357"/>
                      <a:pt x="4430" y="20226"/>
                      <a:pt x="4430" y="19952"/>
                    </a:cubicBezTo>
                    <a:lnTo>
                      <a:pt x="4430" y="3281"/>
                    </a:lnTo>
                    <a:cubicBezTo>
                      <a:pt x="4430" y="3009"/>
                      <a:pt x="4460" y="2876"/>
                      <a:pt x="4517" y="2876"/>
                    </a:cubicBezTo>
                    <a:lnTo>
                      <a:pt x="4912" y="2876"/>
                    </a:lnTo>
                    <a:cubicBezTo>
                      <a:pt x="4969" y="2876"/>
                      <a:pt x="4999" y="2746"/>
                      <a:pt x="4999" y="2471"/>
                    </a:cubicBezTo>
                    <a:cubicBezTo>
                      <a:pt x="4999" y="2199"/>
                      <a:pt x="4969" y="2052"/>
                      <a:pt x="4912" y="2052"/>
                    </a:cubicBezTo>
                    <a:lnTo>
                      <a:pt x="4288" y="2052"/>
                    </a:lnTo>
                    <a:cubicBezTo>
                      <a:pt x="4246" y="2052"/>
                      <a:pt x="4216" y="2090"/>
                      <a:pt x="4195" y="2164"/>
                    </a:cubicBezTo>
                    <a:cubicBezTo>
                      <a:pt x="4174" y="2235"/>
                      <a:pt x="4157" y="2344"/>
                      <a:pt x="4146" y="2471"/>
                    </a:cubicBezTo>
                    <a:lnTo>
                      <a:pt x="2555" y="19408"/>
                    </a:lnTo>
                    <a:cubicBezTo>
                      <a:pt x="2517" y="19790"/>
                      <a:pt x="2479" y="19790"/>
                      <a:pt x="2442" y="19408"/>
                    </a:cubicBezTo>
                    <a:lnTo>
                      <a:pt x="851" y="2471"/>
                    </a:lnTo>
                    <a:cubicBezTo>
                      <a:pt x="839" y="2344"/>
                      <a:pt x="825" y="2235"/>
                      <a:pt x="804" y="2164"/>
                    </a:cubicBezTo>
                    <a:cubicBezTo>
                      <a:pt x="783" y="2090"/>
                      <a:pt x="753" y="2052"/>
                      <a:pt x="711" y="2052"/>
                    </a:cubicBezTo>
                    <a:lnTo>
                      <a:pt x="84" y="2052"/>
                    </a:lnTo>
                    <a:close/>
                    <a:moveTo>
                      <a:pt x="17277" y="5222"/>
                    </a:moveTo>
                    <a:cubicBezTo>
                      <a:pt x="17138" y="5222"/>
                      <a:pt x="17008" y="5330"/>
                      <a:pt x="16885" y="5557"/>
                    </a:cubicBezTo>
                    <a:cubicBezTo>
                      <a:pt x="16772" y="5765"/>
                      <a:pt x="16666" y="6030"/>
                      <a:pt x="16575" y="6325"/>
                    </a:cubicBezTo>
                    <a:cubicBezTo>
                      <a:pt x="16535" y="6450"/>
                      <a:pt x="16500" y="6511"/>
                      <a:pt x="16464" y="6646"/>
                    </a:cubicBezTo>
                    <a:cubicBezTo>
                      <a:pt x="16446" y="5920"/>
                      <a:pt x="16331" y="5362"/>
                      <a:pt x="16171" y="5362"/>
                    </a:cubicBezTo>
                    <a:lnTo>
                      <a:pt x="15602" y="5362"/>
                    </a:lnTo>
                    <a:cubicBezTo>
                      <a:pt x="15427" y="5362"/>
                      <a:pt x="15306" y="6087"/>
                      <a:pt x="15306" y="6925"/>
                    </a:cubicBezTo>
                    <a:cubicBezTo>
                      <a:pt x="15306" y="7764"/>
                      <a:pt x="15427" y="8489"/>
                      <a:pt x="15602" y="8489"/>
                    </a:cubicBezTo>
                    <a:lnTo>
                      <a:pt x="15915" y="8489"/>
                    </a:lnTo>
                    <a:lnTo>
                      <a:pt x="15915" y="18319"/>
                    </a:lnTo>
                    <a:lnTo>
                      <a:pt x="15602" y="18319"/>
                    </a:lnTo>
                    <a:cubicBezTo>
                      <a:pt x="15427" y="18319"/>
                      <a:pt x="15306" y="18820"/>
                      <a:pt x="15306" y="19659"/>
                    </a:cubicBezTo>
                    <a:cubicBezTo>
                      <a:pt x="15306" y="20498"/>
                      <a:pt x="15427" y="21000"/>
                      <a:pt x="15602" y="21000"/>
                    </a:cubicBezTo>
                    <a:lnTo>
                      <a:pt x="16795" y="21000"/>
                    </a:lnTo>
                    <a:cubicBezTo>
                      <a:pt x="16970" y="21000"/>
                      <a:pt x="17091" y="20498"/>
                      <a:pt x="17091" y="19659"/>
                    </a:cubicBezTo>
                    <a:cubicBezTo>
                      <a:pt x="17091" y="18820"/>
                      <a:pt x="16970" y="18319"/>
                      <a:pt x="16795" y="18319"/>
                    </a:cubicBezTo>
                    <a:lnTo>
                      <a:pt x="16473" y="18319"/>
                    </a:lnTo>
                    <a:lnTo>
                      <a:pt x="16473" y="11030"/>
                    </a:lnTo>
                    <a:cubicBezTo>
                      <a:pt x="16566" y="10507"/>
                      <a:pt x="16612" y="10028"/>
                      <a:pt x="16694" y="9592"/>
                    </a:cubicBezTo>
                    <a:cubicBezTo>
                      <a:pt x="16767" y="9192"/>
                      <a:pt x="16859" y="8819"/>
                      <a:pt x="16966" y="8489"/>
                    </a:cubicBezTo>
                    <a:cubicBezTo>
                      <a:pt x="17058" y="8210"/>
                      <a:pt x="17161" y="8070"/>
                      <a:pt x="17280" y="8070"/>
                    </a:cubicBezTo>
                    <a:cubicBezTo>
                      <a:pt x="17441" y="8070"/>
                      <a:pt x="17555" y="8252"/>
                      <a:pt x="17634" y="8615"/>
                    </a:cubicBezTo>
                    <a:cubicBezTo>
                      <a:pt x="17712" y="8970"/>
                      <a:pt x="17747" y="9386"/>
                      <a:pt x="17747" y="9927"/>
                    </a:cubicBezTo>
                    <a:cubicBezTo>
                      <a:pt x="17747" y="10766"/>
                      <a:pt x="17869" y="11352"/>
                      <a:pt x="18044" y="11352"/>
                    </a:cubicBezTo>
                    <a:cubicBezTo>
                      <a:pt x="18218" y="11352"/>
                      <a:pt x="18343" y="10766"/>
                      <a:pt x="18343" y="9927"/>
                    </a:cubicBezTo>
                    <a:cubicBezTo>
                      <a:pt x="18343" y="9289"/>
                      <a:pt x="18318" y="8677"/>
                      <a:pt x="18270" y="8112"/>
                    </a:cubicBezTo>
                    <a:cubicBezTo>
                      <a:pt x="18221" y="7535"/>
                      <a:pt x="18148" y="7015"/>
                      <a:pt x="18052" y="6576"/>
                    </a:cubicBezTo>
                    <a:cubicBezTo>
                      <a:pt x="17958" y="6147"/>
                      <a:pt x="17845" y="5808"/>
                      <a:pt x="17715" y="5571"/>
                    </a:cubicBezTo>
                    <a:cubicBezTo>
                      <a:pt x="17587" y="5335"/>
                      <a:pt x="17438" y="5222"/>
                      <a:pt x="17277" y="5222"/>
                    </a:cubicBezTo>
                    <a:close/>
                    <a:moveTo>
                      <a:pt x="19997" y="5362"/>
                    </a:moveTo>
                    <a:cubicBezTo>
                      <a:pt x="19767" y="5362"/>
                      <a:pt x="19548" y="5565"/>
                      <a:pt x="19350" y="5962"/>
                    </a:cubicBezTo>
                    <a:cubicBezTo>
                      <a:pt x="19151" y="6362"/>
                      <a:pt x="18980" y="6931"/>
                      <a:pt x="18839" y="7651"/>
                    </a:cubicBezTo>
                    <a:cubicBezTo>
                      <a:pt x="18699" y="8366"/>
                      <a:pt x="18589" y="9238"/>
                      <a:pt x="18511" y="10235"/>
                    </a:cubicBezTo>
                    <a:cubicBezTo>
                      <a:pt x="18434" y="11218"/>
                      <a:pt x="18395" y="12313"/>
                      <a:pt x="18395" y="13488"/>
                    </a:cubicBezTo>
                    <a:cubicBezTo>
                      <a:pt x="18395" y="14662"/>
                      <a:pt x="18434" y="15744"/>
                      <a:pt x="18511" y="16727"/>
                    </a:cubicBezTo>
                    <a:cubicBezTo>
                      <a:pt x="18589" y="17724"/>
                      <a:pt x="18699" y="18597"/>
                      <a:pt x="18839" y="19310"/>
                    </a:cubicBezTo>
                    <a:cubicBezTo>
                      <a:pt x="18980" y="20031"/>
                      <a:pt x="19150" y="20599"/>
                      <a:pt x="19350" y="21000"/>
                    </a:cubicBezTo>
                    <a:cubicBezTo>
                      <a:pt x="19547" y="21396"/>
                      <a:pt x="19765" y="21600"/>
                      <a:pt x="19997" y="21600"/>
                    </a:cubicBezTo>
                    <a:cubicBezTo>
                      <a:pt x="20229" y="21600"/>
                      <a:pt x="20448" y="21396"/>
                      <a:pt x="20645" y="21000"/>
                    </a:cubicBezTo>
                    <a:cubicBezTo>
                      <a:pt x="20845" y="20599"/>
                      <a:pt x="21016" y="20029"/>
                      <a:pt x="21156" y="19310"/>
                    </a:cubicBezTo>
                    <a:cubicBezTo>
                      <a:pt x="21296" y="18595"/>
                      <a:pt x="21406" y="17723"/>
                      <a:pt x="21484" y="16727"/>
                    </a:cubicBezTo>
                    <a:cubicBezTo>
                      <a:pt x="21561" y="15742"/>
                      <a:pt x="21600" y="14661"/>
                      <a:pt x="21600" y="13488"/>
                    </a:cubicBezTo>
                    <a:cubicBezTo>
                      <a:pt x="21600" y="12314"/>
                      <a:pt x="21561" y="11220"/>
                      <a:pt x="21484" y="10235"/>
                    </a:cubicBezTo>
                    <a:cubicBezTo>
                      <a:pt x="21406" y="9238"/>
                      <a:pt x="21296" y="8367"/>
                      <a:pt x="21156" y="7651"/>
                    </a:cubicBezTo>
                    <a:cubicBezTo>
                      <a:pt x="21015" y="6931"/>
                      <a:pt x="20844" y="6363"/>
                      <a:pt x="20645" y="5962"/>
                    </a:cubicBezTo>
                    <a:cubicBezTo>
                      <a:pt x="20447" y="5565"/>
                      <a:pt x="20228" y="5362"/>
                      <a:pt x="19997" y="5362"/>
                    </a:cubicBezTo>
                    <a:close/>
                    <a:moveTo>
                      <a:pt x="6312" y="7247"/>
                    </a:moveTo>
                    <a:cubicBezTo>
                      <a:pt x="6187" y="7247"/>
                      <a:pt x="6067" y="7329"/>
                      <a:pt x="5957" y="7484"/>
                    </a:cubicBezTo>
                    <a:cubicBezTo>
                      <a:pt x="5847" y="7638"/>
                      <a:pt x="5751" y="7829"/>
                      <a:pt x="5664" y="8056"/>
                    </a:cubicBezTo>
                    <a:cubicBezTo>
                      <a:pt x="5577" y="8285"/>
                      <a:pt x="5498" y="8541"/>
                      <a:pt x="5432" y="8824"/>
                    </a:cubicBezTo>
                    <a:cubicBezTo>
                      <a:pt x="5365" y="9106"/>
                      <a:pt x="5314" y="9365"/>
                      <a:pt x="5272" y="9620"/>
                    </a:cubicBezTo>
                    <a:cubicBezTo>
                      <a:pt x="5238" y="9838"/>
                      <a:pt x="5244" y="10029"/>
                      <a:pt x="5290" y="10193"/>
                    </a:cubicBezTo>
                    <a:cubicBezTo>
                      <a:pt x="5335" y="10356"/>
                      <a:pt x="5375" y="10327"/>
                      <a:pt x="5409" y="10109"/>
                    </a:cubicBezTo>
                    <a:cubicBezTo>
                      <a:pt x="5443" y="9891"/>
                      <a:pt x="5487" y="9663"/>
                      <a:pt x="5542" y="9425"/>
                    </a:cubicBezTo>
                    <a:cubicBezTo>
                      <a:pt x="5597" y="9190"/>
                      <a:pt x="5660" y="8983"/>
                      <a:pt x="5734" y="8782"/>
                    </a:cubicBezTo>
                    <a:cubicBezTo>
                      <a:pt x="5808" y="8583"/>
                      <a:pt x="5892" y="8404"/>
                      <a:pt x="5986" y="8266"/>
                    </a:cubicBezTo>
                    <a:cubicBezTo>
                      <a:pt x="6081" y="8129"/>
                      <a:pt x="6190" y="8070"/>
                      <a:pt x="6312" y="8070"/>
                    </a:cubicBezTo>
                    <a:cubicBezTo>
                      <a:pt x="6448" y="8070"/>
                      <a:pt x="6570" y="8159"/>
                      <a:pt x="6680" y="8350"/>
                    </a:cubicBezTo>
                    <a:cubicBezTo>
                      <a:pt x="6790" y="8540"/>
                      <a:pt x="6883" y="8807"/>
                      <a:pt x="6959" y="9145"/>
                    </a:cubicBezTo>
                    <a:cubicBezTo>
                      <a:pt x="7035" y="9481"/>
                      <a:pt x="7091" y="9871"/>
                      <a:pt x="7133" y="10318"/>
                    </a:cubicBezTo>
                    <a:cubicBezTo>
                      <a:pt x="7175" y="10766"/>
                      <a:pt x="7197" y="11247"/>
                      <a:pt x="7197" y="11756"/>
                    </a:cubicBezTo>
                    <a:lnTo>
                      <a:pt x="7197" y="16950"/>
                    </a:lnTo>
                    <a:cubicBezTo>
                      <a:pt x="7118" y="17642"/>
                      <a:pt x="7021" y="18263"/>
                      <a:pt x="6907" y="18807"/>
                    </a:cubicBezTo>
                    <a:cubicBezTo>
                      <a:pt x="6808" y="19282"/>
                      <a:pt x="6690" y="19705"/>
                      <a:pt x="6550" y="20078"/>
                    </a:cubicBezTo>
                    <a:cubicBezTo>
                      <a:pt x="6410" y="20451"/>
                      <a:pt x="6248" y="20637"/>
                      <a:pt x="6062" y="20637"/>
                    </a:cubicBezTo>
                    <a:cubicBezTo>
                      <a:pt x="5778" y="20637"/>
                      <a:pt x="5565" y="20296"/>
                      <a:pt x="5423" y="19631"/>
                    </a:cubicBezTo>
                    <a:cubicBezTo>
                      <a:pt x="5281" y="18966"/>
                      <a:pt x="5208" y="18115"/>
                      <a:pt x="5208" y="17076"/>
                    </a:cubicBezTo>
                    <a:cubicBezTo>
                      <a:pt x="5208" y="16567"/>
                      <a:pt x="5227" y="16102"/>
                      <a:pt x="5264" y="15666"/>
                    </a:cubicBezTo>
                    <a:cubicBezTo>
                      <a:pt x="5299" y="15230"/>
                      <a:pt x="5355" y="14844"/>
                      <a:pt x="5435" y="14535"/>
                    </a:cubicBezTo>
                    <a:cubicBezTo>
                      <a:pt x="5514" y="14224"/>
                      <a:pt x="5615" y="13990"/>
                      <a:pt x="5737" y="13809"/>
                    </a:cubicBezTo>
                    <a:cubicBezTo>
                      <a:pt x="5858" y="13628"/>
                      <a:pt x="6005" y="13530"/>
                      <a:pt x="6175" y="13530"/>
                    </a:cubicBezTo>
                    <a:lnTo>
                      <a:pt x="6770" y="13530"/>
                    </a:lnTo>
                    <a:cubicBezTo>
                      <a:pt x="6827" y="13530"/>
                      <a:pt x="6857" y="13398"/>
                      <a:pt x="6857" y="13125"/>
                    </a:cubicBezTo>
                    <a:cubicBezTo>
                      <a:pt x="6857" y="12852"/>
                      <a:pt x="6827" y="12706"/>
                      <a:pt x="6770" y="12706"/>
                    </a:cubicBezTo>
                    <a:lnTo>
                      <a:pt x="6175" y="12706"/>
                    </a:lnTo>
                    <a:cubicBezTo>
                      <a:pt x="5990" y="12706"/>
                      <a:pt x="5825" y="12828"/>
                      <a:pt x="5685" y="13055"/>
                    </a:cubicBezTo>
                    <a:cubicBezTo>
                      <a:pt x="5544" y="13284"/>
                      <a:pt x="5427" y="13585"/>
                      <a:pt x="5330" y="13976"/>
                    </a:cubicBezTo>
                    <a:cubicBezTo>
                      <a:pt x="5234" y="14369"/>
                      <a:pt x="5162" y="14831"/>
                      <a:pt x="5113" y="15359"/>
                    </a:cubicBezTo>
                    <a:cubicBezTo>
                      <a:pt x="5063" y="15886"/>
                      <a:pt x="5037" y="16457"/>
                      <a:pt x="5037" y="17076"/>
                    </a:cubicBezTo>
                    <a:cubicBezTo>
                      <a:pt x="5037" y="17696"/>
                      <a:pt x="5059" y="18280"/>
                      <a:pt x="5101" y="18807"/>
                    </a:cubicBezTo>
                    <a:cubicBezTo>
                      <a:pt x="5143" y="19336"/>
                      <a:pt x="5204" y="19784"/>
                      <a:pt x="5290" y="20176"/>
                    </a:cubicBezTo>
                    <a:cubicBezTo>
                      <a:pt x="5375" y="20567"/>
                      <a:pt x="5483" y="20882"/>
                      <a:pt x="5612" y="21111"/>
                    </a:cubicBezTo>
                    <a:cubicBezTo>
                      <a:pt x="5741" y="21339"/>
                      <a:pt x="5892" y="21446"/>
                      <a:pt x="6062" y="21446"/>
                    </a:cubicBezTo>
                    <a:cubicBezTo>
                      <a:pt x="6198" y="21446"/>
                      <a:pt x="6322" y="21363"/>
                      <a:pt x="6434" y="21181"/>
                    </a:cubicBezTo>
                    <a:cubicBezTo>
                      <a:pt x="6545" y="21000"/>
                      <a:pt x="6646" y="20781"/>
                      <a:pt x="6735" y="20525"/>
                    </a:cubicBezTo>
                    <a:cubicBezTo>
                      <a:pt x="6824" y="20271"/>
                      <a:pt x="6899" y="19997"/>
                      <a:pt x="6962" y="19715"/>
                    </a:cubicBezTo>
                    <a:cubicBezTo>
                      <a:pt x="7024" y="19434"/>
                      <a:pt x="7073" y="19181"/>
                      <a:pt x="7107" y="18961"/>
                    </a:cubicBezTo>
                    <a:cubicBezTo>
                      <a:pt x="7122" y="18871"/>
                      <a:pt x="7134" y="18831"/>
                      <a:pt x="7145" y="18821"/>
                    </a:cubicBezTo>
                    <a:cubicBezTo>
                      <a:pt x="7156" y="18812"/>
                      <a:pt x="7166" y="18826"/>
                      <a:pt x="7174" y="18863"/>
                    </a:cubicBezTo>
                    <a:cubicBezTo>
                      <a:pt x="7181" y="18900"/>
                      <a:pt x="7187" y="18944"/>
                      <a:pt x="7191" y="19017"/>
                    </a:cubicBezTo>
                    <a:cubicBezTo>
                      <a:pt x="7195" y="19089"/>
                      <a:pt x="7197" y="19166"/>
                      <a:pt x="7197" y="19240"/>
                    </a:cubicBezTo>
                    <a:lnTo>
                      <a:pt x="7197" y="20762"/>
                    </a:lnTo>
                    <a:cubicBezTo>
                      <a:pt x="7197" y="21036"/>
                      <a:pt x="7224" y="21181"/>
                      <a:pt x="7281" y="21181"/>
                    </a:cubicBezTo>
                    <a:lnTo>
                      <a:pt x="7850" y="21181"/>
                    </a:lnTo>
                    <a:cubicBezTo>
                      <a:pt x="7907" y="21181"/>
                      <a:pt x="7935" y="21036"/>
                      <a:pt x="7935" y="20762"/>
                    </a:cubicBezTo>
                    <a:cubicBezTo>
                      <a:pt x="7935" y="20490"/>
                      <a:pt x="7907" y="20357"/>
                      <a:pt x="7850" y="20357"/>
                    </a:cubicBezTo>
                    <a:lnTo>
                      <a:pt x="7453" y="20357"/>
                    </a:lnTo>
                    <a:cubicBezTo>
                      <a:pt x="7396" y="20357"/>
                      <a:pt x="7368" y="20226"/>
                      <a:pt x="7368" y="19952"/>
                    </a:cubicBezTo>
                    <a:lnTo>
                      <a:pt x="7368" y="11756"/>
                    </a:lnTo>
                    <a:cubicBezTo>
                      <a:pt x="7368" y="11136"/>
                      <a:pt x="7342" y="10558"/>
                      <a:pt x="7293" y="10011"/>
                    </a:cubicBezTo>
                    <a:cubicBezTo>
                      <a:pt x="7244" y="9465"/>
                      <a:pt x="7175" y="8983"/>
                      <a:pt x="7084" y="8573"/>
                    </a:cubicBezTo>
                    <a:cubicBezTo>
                      <a:pt x="6993" y="8163"/>
                      <a:pt x="6881" y="7833"/>
                      <a:pt x="6750" y="7596"/>
                    </a:cubicBezTo>
                    <a:cubicBezTo>
                      <a:pt x="6619" y="7359"/>
                      <a:pt x="6475" y="7247"/>
                      <a:pt x="6312" y="7247"/>
                    </a:cubicBezTo>
                    <a:close/>
                    <a:moveTo>
                      <a:pt x="20055" y="8042"/>
                    </a:moveTo>
                    <a:cubicBezTo>
                      <a:pt x="20212" y="8042"/>
                      <a:pt x="20353" y="8172"/>
                      <a:pt x="20476" y="8419"/>
                    </a:cubicBezTo>
                    <a:cubicBezTo>
                      <a:pt x="20599" y="8666"/>
                      <a:pt x="20701" y="8997"/>
                      <a:pt x="20787" y="9439"/>
                    </a:cubicBezTo>
                    <a:cubicBezTo>
                      <a:pt x="20873" y="9884"/>
                      <a:pt x="20942" y="10433"/>
                      <a:pt x="20990" y="11072"/>
                    </a:cubicBezTo>
                    <a:cubicBezTo>
                      <a:pt x="21040" y="11734"/>
                      <a:pt x="21066" y="12484"/>
                      <a:pt x="21066" y="13306"/>
                    </a:cubicBezTo>
                    <a:cubicBezTo>
                      <a:pt x="21066" y="14146"/>
                      <a:pt x="21040" y="14909"/>
                      <a:pt x="20990" y="15568"/>
                    </a:cubicBezTo>
                    <a:cubicBezTo>
                      <a:pt x="20942" y="16209"/>
                      <a:pt x="20873" y="16758"/>
                      <a:pt x="20787" y="17202"/>
                    </a:cubicBezTo>
                    <a:cubicBezTo>
                      <a:pt x="20702" y="17638"/>
                      <a:pt x="20599" y="17989"/>
                      <a:pt x="20479" y="18221"/>
                    </a:cubicBezTo>
                    <a:cubicBezTo>
                      <a:pt x="20356" y="18462"/>
                      <a:pt x="20213" y="18584"/>
                      <a:pt x="20055" y="18584"/>
                    </a:cubicBezTo>
                    <a:cubicBezTo>
                      <a:pt x="19898" y="18584"/>
                      <a:pt x="19755" y="18462"/>
                      <a:pt x="19632" y="18221"/>
                    </a:cubicBezTo>
                    <a:cubicBezTo>
                      <a:pt x="19512" y="17989"/>
                      <a:pt x="19409" y="17650"/>
                      <a:pt x="19324" y="17216"/>
                    </a:cubicBezTo>
                    <a:cubicBezTo>
                      <a:pt x="19237" y="16765"/>
                      <a:pt x="19170" y="16221"/>
                      <a:pt x="19121" y="15568"/>
                    </a:cubicBezTo>
                    <a:cubicBezTo>
                      <a:pt x="19071" y="14913"/>
                      <a:pt x="19045" y="14151"/>
                      <a:pt x="19045" y="13306"/>
                    </a:cubicBezTo>
                    <a:cubicBezTo>
                      <a:pt x="19045" y="12479"/>
                      <a:pt x="19071" y="11729"/>
                      <a:pt x="19121" y="11072"/>
                    </a:cubicBezTo>
                    <a:cubicBezTo>
                      <a:pt x="19170" y="10429"/>
                      <a:pt x="19238" y="9881"/>
                      <a:pt x="19324" y="9439"/>
                    </a:cubicBezTo>
                    <a:cubicBezTo>
                      <a:pt x="19410" y="8995"/>
                      <a:pt x="19511" y="8667"/>
                      <a:pt x="19635" y="8419"/>
                    </a:cubicBezTo>
                    <a:cubicBezTo>
                      <a:pt x="19757" y="8172"/>
                      <a:pt x="19899" y="8042"/>
                      <a:pt x="20055" y="80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29" name="Shape 129"/>
              <p:cNvSpPr/>
              <p:nvPr/>
            </p:nvSpPr>
            <p:spPr>
              <a:xfrm>
                <a:off x="376801" y="88659"/>
                <a:ext cx="283710" cy="3086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60" extrusionOk="0">
                    <a:moveTo>
                      <a:pt x="21213" y="11458"/>
                    </a:moveTo>
                    <a:lnTo>
                      <a:pt x="19665" y="11458"/>
                    </a:lnTo>
                    <a:cubicBezTo>
                      <a:pt x="19526" y="11458"/>
                      <a:pt x="19407" y="11423"/>
                      <a:pt x="19303" y="11352"/>
                    </a:cubicBezTo>
                    <a:cubicBezTo>
                      <a:pt x="19200" y="11281"/>
                      <a:pt x="19106" y="11198"/>
                      <a:pt x="19020" y="11103"/>
                    </a:cubicBezTo>
                    <a:lnTo>
                      <a:pt x="15331" y="6393"/>
                    </a:lnTo>
                    <a:cubicBezTo>
                      <a:pt x="15227" y="6251"/>
                      <a:pt x="15227" y="6109"/>
                      <a:pt x="15331" y="5967"/>
                    </a:cubicBezTo>
                    <a:lnTo>
                      <a:pt x="18242" y="2078"/>
                    </a:lnTo>
                    <a:cubicBezTo>
                      <a:pt x="18311" y="1983"/>
                      <a:pt x="18401" y="1899"/>
                      <a:pt x="18513" y="1828"/>
                    </a:cubicBezTo>
                    <a:cubicBezTo>
                      <a:pt x="18530" y="1817"/>
                      <a:pt x="18584" y="1790"/>
                      <a:pt x="18658" y="1754"/>
                    </a:cubicBezTo>
                    <a:cubicBezTo>
                      <a:pt x="19600" y="1650"/>
                      <a:pt x="20445" y="1250"/>
                      <a:pt x="21072" y="657"/>
                    </a:cubicBezTo>
                    <a:cubicBezTo>
                      <a:pt x="21234" y="504"/>
                      <a:pt x="21230" y="258"/>
                      <a:pt x="21064" y="110"/>
                    </a:cubicBezTo>
                    <a:cubicBezTo>
                      <a:pt x="20896" y="-39"/>
                      <a:pt x="20630" y="-36"/>
                      <a:pt x="20467" y="118"/>
                    </a:cubicBezTo>
                    <a:cubicBezTo>
                      <a:pt x="19916" y="637"/>
                      <a:pt x="19162" y="966"/>
                      <a:pt x="18322" y="1002"/>
                    </a:cubicBezTo>
                    <a:lnTo>
                      <a:pt x="17812" y="990"/>
                    </a:lnTo>
                    <a:cubicBezTo>
                      <a:pt x="17055" y="913"/>
                      <a:pt x="16380" y="594"/>
                      <a:pt x="15873" y="117"/>
                    </a:cubicBezTo>
                    <a:cubicBezTo>
                      <a:pt x="15710" y="-37"/>
                      <a:pt x="15443" y="-40"/>
                      <a:pt x="15276" y="110"/>
                    </a:cubicBezTo>
                    <a:cubicBezTo>
                      <a:pt x="15109" y="259"/>
                      <a:pt x="15106" y="504"/>
                      <a:pt x="15269" y="657"/>
                    </a:cubicBezTo>
                    <a:lnTo>
                      <a:pt x="15268" y="657"/>
                    </a:lnTo>
                    <a:cubicBezTo>
                      <a:pt x="15838" y="1195"/>
                      <a:pt x="16587" y="1573"/>
                      <a:pt x="17425" y="1717"/>
                    </a:cubicBezTo>
                    <a:cubicBezTo>
                      <a:pt x="17428" y="1728"/>
                      <a:pt x="17435" y="1739"/>
                      <a:pt x="17437" y="1751"/>
                    </a:cubicBezTo>
                    <a:cubicBezTo>
                      <a:pt x="17459" y="1838"/>
                      <a:pt x="17430" y="1972"/>
                      <a:pt x="17345" y="2067"/>
                    </a:cubicBezTo>
                    <a:lnTo>
                      <a:pt x="14867" y="5352"/>
                    </a:lnTo>
                    <a:cubicBezTo>
                      <a:pt x="14746" y="5525"/>
                      <a:pt x="14626" y="5525"/>
                      <a:pt x="14506" y="5352"/>
                    </a:cubicBezTo>
                    <a:lnTo>
                      <a:pt x="11411" y="1400"/>
                    </a:lnTo>
                    <a:cubicBezTo>
                      <a:pt x="11324" y="1305"/>
                      <a:pt x="11310" y="1221"/>
                      <a:pt x="11372" y="1150"/>
                    </a:cubicBezTo>
                    <a:cubicBezTo>
                      <a:pt x="11431" y="1079"/>
                      <a:pt x="11530" y="1045"/>
                      <a:pt x="11668" y="1045"/>
                    </a:cubicBezTo>
                    <a:lnTo>
                      <a:pt x="13732" y="1045"/>
                    </a:lnTo>
                    <a:cubicBezTo>
                      <a:pt x="13989" y="1045"/>
                      <a:pt x="14119" y="926"/>
                      <a:pt x="14119" y="690"/>
                    </a:cubicBezTo>
                    <a:cubicBezTo>
                      <a:pt x="14119" y="453"/>
                      <a:pt x="13989" y="335"/>
                      <a:pt x="13732" y="335"/>
                    </a:cubicBezTo>
                    <a:lnTo>
                      <a:pt x="8315" y="335"/>
                    </a:lnTo>
                    <a:cubicBezTo>
                      <a:pt x="8056" y="335"/>
                      <a:pt x="7928" y="453"/>
                      <a:pt x="7928" y="690"/>
                    </a:cubicBezTo>
                    <a:cubicBezTo>
                      <a:pt x="7928" y="926"/>
                      <a:pt x="8056" y="1045"/>
                      <a:pt x="8315" y="1045"/>
                    </a:cubicBezTo>
                    <a:lnTo>
                      <a:pt x="9863" y="1045"/>
                    </a:lnTo>
                    <a:cubicBezTo>
                      <a:pt x="10000" y="1045"/>
                      <a:pt x="10124" y="1079"/>
                      <a:pt x="10237" y="1150"/>
                    </a:cubicBezTo>
                    <a:cubicBezTo>
                      <a:pt x="10348" y="1221"/>
                      <a:pt x="10438" y="1305"/>
                      <a:pt x="10508" y="1400"/>
                    </a:cubicBezTo>
                    <a:lnTo>
                      <a:pt x="14066" y="5967"/>
                    </a:lnTo>
                    <a:cubicBezTo>
                      <a:pt x="14170" y="6109"/>
                      <a:pt x="14170" y="6251"/>
                      <a:pt x="14066" y="6393"/>
                    </a:cubicBezTo>
                    <a:lnTo>
                      <a:pt x="2579" y="20495"/>
                    </a:lnTo>
                    <a:cubicBezTo>
                      <a:pt x="2492" y="20590"/>
                      <a:pt x="2399" y="20674"/>
                      <a:pt x="2295" y="20745"/>
                    </a:cubicBezTo>
                    <a:cubicBezTo>
                      <a:pt x="2192" y="20816"/>
                      <a:pt x="2072" y="20850"/>
                      <a:pt x="1935" y="20850"/>
                    </a:cubicBezTo>
                    <a:lnTo>
                      <a:pt x="387" y="20850"/>
                    </a:lnTo>
                    <a:cubicBezTo>
                      <a:pt x="128" y="20850"/>
                      <a:pt x="0" y="20969"/>
                      <a:pt x="0" y="21205"/>
                    </a:cubicBezTo>
                    <a:cubicBezTo>
                      <a:pt x="0" y="21442"/>
                      <a:pt x="128" y="21560"/>
                      <a:pt x="387" y="21560"/>
                    </a:cubicBezTo>
                    <a:lnTo>
                      <a:pt x="5803" y="21560"/>
                    </a:lnTo>
                    <a:cubicBezTo>
                      <a:pt x="6061" y="21560"/>
                      <a:pt x="6190" y="21442"/>
                      <a:pt x="6190" y="21205"/>
                    </a:cubicBezTo>
                    <a:cubicBezTo>
                      <a:pt x="6190" y="20969"/>
                      <a:pt x="6061" y="20850"/>
                      <a:pt x="5803" y="20850"/>
                    </a:cubicBezTo>
                    <a:lnTo>
                      <a:pt x="3740" y="20850"/>
                    </a:lnTo>
                    <a:cubicBezTo>
                      <a:pt x="3602" y="20850"/>
                      <a:pt x="3504" y="20816"/>
                      <a:pt x="3442" y="20745"/>
                    </a:cubicBezTo>
                    <a:cubicBezTo>
                      <a:pt x="3382" y="20674"/>
                      <a:pt x="3395" y="20590"/>
                      <a:pt x="3481" y="20495"/>
                    </a:cubicBezTo>
                    <a:lnTo>
                      <a:pt x="14506" y="6985"/>
                    </a:lnTo>
                    <a:cubicBezTo>
                      <a:pt x="14626" y="6827"/>
                      <a:pt x="14746" y="6827"/>
                      <a:pt x="14867" y="6985"/>
                    </a:cubicBezTo>
                    <a:lnTo>
                      <a:pt x="18117" y="11103"/>
                    </a:lnTo>
                    <a:cubicBezTo>
                      <a:pt x="18204" y="11198"/>
                      <a:pt x="18216" y="11281"/>
                      <a:pt x="18156" y="11352"/>
                    </a:cubicBezTo>
                    <a:cubicBezTo>
                      <a:pt x="18095" y="11423"/>
                      <a:pt x="17996" y="11458"/>
                      <a:pt x="17859" y="11458"/>
                    </a:cubicBezTo>
                    <a:lnTo>
                      <a:pt x="15795" y="11458"/>
                    </a:lnTo>
                    <a:cubicBezTo>
                      <a:pt x="15537" y="11458"/>
                      <a:pt x="15409" y="11577"/>
                      <a:pt x="15409" y="11813"/>
                    </a:cubicBezTo>
                    <a:cubicBezTo>
                      <a:pt x="15409" y="12050"/>
                      <a:pt x="15537" y="12167"/>
                      <a:pt x="15795" y="12167"/>
                    </a:cubicBezTo>
                    <a:lnTo>
                      <a:pt x="21213" y="12167"/>
                    </a:lnTo>
                    <a:cubicBezTo>
                      <a:pt x="21470" y="12167"/>
                      <a:pt x="21600" y="12050"/>
                      <a:pt x="21600" y="11813"/>
                    </a:cubicBezTo>
                    <a:cubicBezTo>
                      <a:pt x="21600" y="11577"/>
                      <a:pt x="21470" y="11458"/>
                      <a:pt x="21213" y="1145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30" name="Shape 130"/>
              <p:cNvSpPr/>
              <p:nvPr/>
            </p:nvSpPr>
            <p:spPr>
              <a:xfrm>
                <a:off x="592908" y="72035"/>
                <a:ext cx="44769" cy="20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802" y="11979"/>
                    </a:moveTo>
                    <a:cubicBezTo>
                      <a:pt x="15493" y="11979"/>
                      <a:pt x="14427" y="10116"/>
                      <a:pt x="14427" y="7815"/>
                    </a:cubicBezTo>
                    <a:cubicBezTo>
                      <a:pt x="14427" y="5520"/>
                      <a:pt x="15493" y="3657"/>
                      <a:pt x="16802" y="3657"/>
                    </a:cubicBezTo>
                    <a:cubicBezTo>
                      <a:pt x="18118" y="3657"/>
                      <a:pt x="19185" y="5520"/>
                      <a:pt x="19185" y="7815"/>
                    </a:cubicBezTo>
                    <a:cubicBezTo>
                      <a:pt x="19185" y="10116"/>
                      <a:pt x="18118" y="11979"/>
                      <a:pt x="16802" y="11979"/>
                    </a:cubicBezTo>
                    <a:close/>
                    <a:moveTo>
                      <a:pt x="10799" y="0"/>
                    </a:moveTo>
                    <a:cubicBezTo>
                      <a:pt x="4837" y="0"/>
                      <a:pt x="0" y="4833"/>
                      <a:pt x="0" y="10803"/>
                    </a:cubicBezTo>
                    <a:cubicBezTo>
                      <a:pt x="0" y="16767"/>
                      <a:pt x="4837" y="21600"/>
                      <a:pt x="10799" y="21600"/>
                    </a:cubicBezTo>
                    <a:cubicBezTo>
                      <a:pt x="16761" y="21600"/>
                      <a:pt x="21600" y="16767"/>
                      <a:pt x="21600" y="10803"/>
                    </a:cubicBezTo>
                    <a:cubicBezTo>
                      <a:pt x="21600" y="4833"/>
                      <a:pt x="16761" y="0"/>
                      <a:pt x="107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01542003"/>
      </p:ext>
    </p:extLst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/>
          <p:nvPr/>
        </p:nvSpPr>
        <p:spPr>
          <a:xfrm>
            <a:off x="8660187" y="6540500"/>
            <a:ext cx="97069" cy="203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normAutofit/>
          </a:bodyPr>
          <a:lstStyle>
            <a:lvl1pPr>
              <a:defRPr sz="180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pPr algn="ctr" defTabSz="309563">
              <a:defRPr>
                <a:solidFill>
                  <a:srgbClr val="000000"/>
                </a:solidFill>
              </a:defRPr>
            </a:pPr>
            <a:r>
              <a:rPr sz="675" kern="0"/>
              <a:t>￼</a:t>
            </a:r>
          </a:p>
        </p:txBody>
      </p:sp>
      <p:sp>
        <p:nvSpPr>
          <p:cNvPr id="135" name="Shape 135"/>
          <p:cNvSpPr>
            <a:spLocks noGrp="1"/>
          </p:cNvSpPr>
          <p:nvPr>
            <p:ph type="title"/>
          </p:nvPr>
        </p:nvSpPr>
        <p:spPr>
          <a:xfrm>
            <a:off x="744729" y="2188667"/>
            <a:ext cx="7654543" cy="741978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212830"/>
                </a:solidFill>
              </a:rPr>
              <a:t>Title Text</a:t>
            </a:r>
          </a:p>
        </p:txBody>
      </p:sp>
      <p:sp>
        <p:nvSpPr>
          <p:cNvPr id="136" name="Shape 136"/>
          <p:cNvSpPr>
            <a:spLocks noGrp="1"/>
          </p:cNvSpPr>
          <p:nvPr>
            <p:ph type="body" idx="1"/>
          </p:nvPr>
        </p:nvSpPr>
        <p:spPr>
          <a:xfrm>
            <a:off x="1432799" y="2829139"/>
            <a:ext cx="6278404" cy="793751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00"/>
              <a:t>Body Level One</a:t>
            </a:r>
          </a:p>
          <a:p>
            <a:pPr lvl="1">
              <a:defRPr sz="1800"/>
            </a:pPr>
            <a:r>
              <a:rPr sz="600"/>
              <a:t>Body Level Two</a:t>
            </a:r>
          </a:p>
          <a:p>
            <a:pPr lvl="2">
              <a:defRPr sz="1800"/>
            </a:pPr>
            <a:r>
              <a:rPr sz="600"/>
              <a:t>Body Level Three</a:t>
            </a:r>
          </a:p>
          <a:p>
            <a:pPr lvl="3">
              <a:defRPr sz="1800"/>
            </a:pPr>
            <a:r>
              <a:rPr sz="600"/>
              <a:t>Body Level Four</a:t>
            </a:r>
          </a:p>
          <a:p>
            <a:pPr lvl="4">
              <a:defRPr sz="1800"/>
            </a:pPr>
            <a:r>
              <a:rPr sz="600"/>
              <a:t>Body Level Five</a:t>
            </a:r>
          </a:p>
        </p:txBody>
      </p:sp>
      <p:grpSp>
        <p:nvGrpSpPr>
          <p:cNvPr id="139" name="Group 139">
            <a:hlinkClick r:id="" action="ppaction://hlinkshowjump?jump=previousslide"/>
          </p:cNvPr>
          <p:cNvGrpSpPr/>
          <p:nvPr/>
        </p:nvGrpSpPr>
        <p:grpSpPr>
          <a:xfrm>
            <a:off x="8488688" y="6575220"/>
            <a:ext cx="109845" cy="146460"/>
            <a:chOff x="0" y="0"/>
            <a:chExt cx="292918" cy="292918"/>
          </a:xfrm>
        </p:grpSpPr>
        <p:sp>
          <p:nvSpPr>
            <p:cNvPr id="137" name="Shape 137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222B31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138" name="Shape 138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22B3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142" name="Group 142">
            <a:hlinkClick r:id="" action="ppaction://hlinkshowjump?jump=nextslide"/>
          </p:cNvPr>
          <p:cNvGrpSpPr/>
          <p:nvPr/>
        </p:nvGrpSpPr>
        <p:grpSpPr>
          <a:xfrm flipH="1">
            <a:off x="8807776" y="6575220"/>
            <a:ext cx="109845" cy="146460"/>
            <a:chOff x="0" y="0"/>
            <a:chExt cx="292918" cy="292918"/>
          </a:xfrm>
        </p:grpSpPr>
        <p:sp>
          <p:nvSpPr>
            <p:cNvPr id="140" name="Shape 140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222B31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141" name="Shape 141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22B3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sp>
        <p:nvSpPr>
          <p:cNvPr id="143" name="Shape 143"/>
          <p:cNvSpPr>
            <a:spLocks noGrp="1"/>
          </p:cNvSpPr>
          <p:nvPr>
            <p:ph type="sldNum" sz="quarter" idx="2"/>
          </p:nvPr>
        </p:nvSpPr>
        <p:spPr>
          <a:xfrm>
            <a:off x="8639007" y="6578600"/>
            <a:ext cx="139430" cy="2032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grpSp>
        <p:nvGrpSpPr>
          <p:cNvPr id="151" name="Group 151"/>
          <p:cNvGrpSpPr/>
          <p:nvPr/>
        </p:nvGrpSpPr>
        <p:grpSpPr>
          <a:xfrm>
            <a:off x="206257" y="6579295"/>
            <a:ext cx="652434" cy="198656"/>
            <a:chOff x="0" y="0"/>
            <a:chExt cx="1739821" cy="397311"/>
          </a:xfrm>
        </p:grpSpPr>
        <p:grpSp>
          <p:nvGrpSpPr>
            <p:cNvPr id="146" name="Group 146"/>
            <p:cNvGrpSpPr/>
            <p:nvPr/>
          </p:nvGrpSpPr>
          <p:grpSpPr>
            <a:xfrm>
              <a:off x="0" y="16976"/>
              <a:ext cx="378730" cy="275796"/>
              <a:chOff x="0" y="0"/>
              <a:chExt cx="378729" cy="275794"/>
            </a:xfrm>
          </p:grpSpPr>
          <p:sp>
            <p:nvSpPr>
              <p:cNvPr id="144" name="Shape 144"/>
              <p:cNvSpPr/>
              <p:nvPr/>
            </p:nvSpPr>
            <p:spPr>
              <a:xfrm>
                <a:off x="105200" y="0"/>
                <a:ext cx="273530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7316"/>
                    </a:moveTo>
                    <a:cubicBezTo>
                      <a:pt x="21600" y="19682"/>
                      <a:pt x="20404" y="21600"/>
                      <a:pt x="18928" y="21600"/>
                    </a:cubicBezTo>
                    <a:cubicBezTo>
                      <a:pt x="17453" y="21600"/>
                      <a:pt x="16257" y="19682"/>
                      <a:pt x="16257" y="17316"/>
                    </a:cubicBezTo>
                    <a:cubicBezTo>
                      <a:pt x="16257" y="12492"/>
                      <a:pt x="13809" y="8567"/>
                      <a:pt x="10800" y="8567"/>
                    </a:cubicBezTo>
                    <a:cubicBezTo>
                      <a:pt x="7791" y="8567"/>
                      <a:pt x="5343" y="12492"/>
                      <a:pt x="5343" y="17316"/>
                    </a:cubicBezTo>
                    <a:cubicBezTo>
                      <a:pt x="5343" y="19682"/>
                      <a:pt x="4147" y="21600"/>
                      <a:pt x="2672" y="21600"/>
                    </a:cubicBezTo>
                    <a:cubicBezTo>
                      <a:pt x="1197" y="21600"/>
                      <a:pt x="0" y="19682"/>
                      <a:pt x="0" y="17316"/>
                    </a:cubicBezTo>
                    <a:cubicBezTo>
                      <a:pt x="0" y="12691"/>
                      <a:pt x="1123" y="8343"/>
                      <a:pt x="3163" y="5072"/>
                    </a:cubicBezTo>
                    <a:cubicBezTo>
                      <a:pt x="5204" y="1801"/>
                      <a:pt x="7915" y="0"/>
                      <a:pt x="10800" y="0"/>
                    </a:cubicBezTo>
                    <a:cubicBezTo>
                      <a:pt x="13685" y="0"/>
                      <a:pt x="16397" y="1801"/>
                      <a:pt x="18437" y="5072"/>
                    </a:cubicBezTo>
                    <a:cubicBezTo>
                      <a:pt x="20477" y="8343"/>
                      <a:pt x="21600" y="12691"/>
                      <a:pt x="21600" y="17316"/>
                    </a:cubicBezTo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45" name="Shape 145"/>
              <p:cNvSpPr/>
              <p:nvPr/>
            </p:nvSpPr>
            <p:spPr>
              <a:xfrm>
                <a:off x="0" y="105200"/>
                <a:ext cx="273528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003" y="6600"/>
                    </a:moveTo>
                    <a:cubicBezTo>
                      <a:pt x="17003" y="3730"/>
                      <a:pt x="18459" y="1393"/>
                      <a:pt x="20250" y="1393"/>
                    </a:cubicBezTo>
                    <a:cubicBezTo>
                      <a:pt x="20499" y="1393"/>
                      <a:pt x="20740" y="1442"/>
                      <a:pt x="20972" y="1527"/>
                    </a:cubicBezTo>
                    <a:cubicBezTo>
                      <a:pt x="20482" y="594"/>
                      <a:pt x="19749" y="0"/>
                      <a:pt x="18928" y="0"/>
                    </a:cubicBezTo>
                    <a:cubicBezTo>
                      <a:pt x="17453" y="0"/>
                      <a:pt x="16257" y="1918"/>
                      <a:pt x="16257" y="4284"/>
                    </a:cubicBezTo>
                    <a:cubicBezTo>
                      <a:pt x="16257" y="6254"/>
                      <a:pt x="15844" y="8067"/>
                      <a:pt x="15156" y="9532"/>
                    </a:cubicBezTo>
                    <a:cubicBezTo>
                      <a:pt x="16156" y="9547"/>
                      <a:pt x="16966" y="10855"/>
                      <a:pt x="16966" y="12461"/>
                    </a:cubicBezTo>
                    <a:cubicBezTo>
                      <a:pt x="16966" y="14077"/>
                      <a:pt x="16146" y="15392"/>
                      <a:pt x="15138" y="15392"/>
                    </a:cubicBezTo>
                    <a:cubicBezTo>
                      <a:pt x="14130" y="15392"/>
                      <a:pt x="13310" y="14077"/>
                      <a:pt x="13310" y="12461"/>
                    </a:cubicBezTo>
                    <a:cubicBezTo>
                      <a:pt x="13310" y="12313"/>
                      <a:pt x="13319" y="12169"/>
                      <a:pt x="13333" y="12027"/>
                    </a:cubicBezTo>
                    <a:cubicBezTo>
                      <a:pt x="12575" y="12667"/>
                      <a:pt x="11714" y="13033"/>
                      <a:pt x="10800" y="13033"/>
                    </a:cubicBezTo>
                    <a:cubicBezTo>
                      <a:pt x="9907" y="13033"/>
                      <a:pt x="9065" y="12681"/>
                      <a:pt x="8321" y="12068"/>
                    </a:cubicBezTo>
                    <a:cubicBezTo>
                      <a:pt x="8331" y="12197"/>
                      <a:pt x="8339" y="12327"/>
                      <a:pt x="8339" y="12461"/>
                    </a:cubicBezTo>
                    <a:cubicBezTo>
                      <a:pt x="8339" y="14077"/>
                      <a:pt x="7519" y="15392"/>
                      <a:pt x="6511" y="15392"/>
                    </a:cubicBezTo>
                    <a:cubicBezTo>
                      <a:pt x="5503" y="15392"/>
                      <a:pt x="4683" y="14077"/>
                      <a:pt x="4683" y="12461"/>
                    </a:cubicBezTo>
                    <a:cubicBezTo>
                      <a:pt x="4683" y="10880"/>
                      <a:pt x="5468" y="9591"/>
                      <a:pt x="6446" y="9535"/>
                    </a:cubicBezTo>
                    <a:cubicBezTo>
                      <a:pt x="5757" y="8071"/>
                      <a:pt x="5343" y="6255"/>
                      <a:pt x="5343" y="4284"/>
                    </a:cubicBezTo>
                    <a:cubicBezTo>
                      <a:pt x="5343" y="1918"/>
                      <a:pt x="4147" y="0"/>
                      <a:pt x="2671" y="0"/>
                    </a:cubicBezTo>
                    <a:cubicBezTo>
                      <a:pt x="1843" y="0"/>
                      <a:pt x="1103" y="605"/>
                      <a:pt x="613" y="1554"/>
                    </a:cubicBezTo>
                    <a:cubicBezTo>
                      <a:pt x="865" y="1453"/>
                      <a:pt x="1127" y="1393"/>
                      <a:pt x="1399" y="1393"/>
                    </a:cubicBezTo>
                    <a:cubicBezTo>
                      <a:pt x="3190" y="1393"/>
                      <a:pt x="4646" y="3730"/>
                      <a:pt x="4646" y="6600"/>
                    </a:cubicBezTo>
                    <a:cubicBezTo>
                      <a:pt x="4646" y="9472"/>
                      <a:pt x="3190" y="11808"/>
                      <a:pt x="1399" y="11808"/>
                    </a:cubicBezTo>
                    <a:cubicBezTo>
                      <a:pt x="1284" y="11808"/>
                      <a:pt x="1171" y="11799"/>
                      <a:pt x="1060" y="11780"/>
                    </a:cubicBezTo>
                    <a:cubicBezTo>
                      <a:pt x="1581" y="13519"/>
                      <a:pt x="2287" y="15123"/>
                      <a:pt x="3163" y="16528"/>
                    </a:cubicBezTo>
                    <a:cubicBezTo>
                      <a:pt x="4357" y="18443"/>
                      <a:pt x="5783" y="19849"/>
                      <a:pt x="7337" y="20690"/>
                    </a:cubicBezTo>
                    <a:cubicBezTo>
                      <a:pt x="7583" y="17880"/>
                      <a:pt x="9088" y="15708"/>
                      <a:pt x="10908" y="15708"/>
                    </a:cubicBezTo>
                    <a:cubicBezTo>
                      <a:pt x="12703" y="15708"/>
                      <a:pt x="14192" y="17823"/>
                      <a:pt x="14467" y="20580"/>
                    </a:cubicBezTo>
                    <a:cubicBezTo>
                      <a:pt x="15943" y="19728"/>
                      <a:pt x="17295" y="18359"/>
                      <a:pt x="18437" y="16528"/>
                    </a:cubicBezTo>
                    <a:cubicBezTo>
                      <a:pt x="19312" y="15125"/>
                      <a:pt x="20017" y="13522"/>
                      <a:pt x="20539" y="11785"/>
                    </a:cubicBezTo>
                    <a:cubicBezTo>
                      <a:pt x="20444" y="11799"/>
                      <a:pt x="20348" y="11808"/>
                      <a:pt x="20250" y="11808"/>
                    </a:cubicBezTo>
                    <a:cubicBezTo>
                      <a:pt x="18459" y="11808"/>
                      <a:pt x="17003" y="9472"/>
                      <a:pt x="17003" y="6600"/>
                    </a:cubicBezTo>
                    <a:close/>
                    <a:moveTo>
                      <a:pt x="21563" y="3598"/>
                    </a:moveTo>
                    <a:cubicBezTo>
                      <a:pt x="21191" y="3178"/>
                      <a:pt x="20738" y="2930"/>
                      <a:pt x="20250" y="2930"/>
                    </a:cubicBezTo>
                    <a:cubicBezTo>
                      <a:pt x="18988" y="2930"/>
                      <a:pt x="17961" y="4577"/>
                      <a:pt x="17961" y="6600"/>
                    </a:cubicBezTo>
                    <a:cubicBezTo>
                      <a:pt x="17961" y="8625"/>
                      <a:pt x="18988" y="10271"/>
                      <a:pt x="20250" y="10271"/>
                    </a:cubicBezTo>
                    <a:cubicBezTo>
                      <a:pt x="20507" y="10271"/>
                      <a:pt x="20753" y="10200"/>
                      <a:pt x="20983" y="10075"/>
                    </a:cubicBezTo>
                    <a:cubicBezTo>
                      <a:pt x="21388" y="8239"/>
                      <a:pt x="21600" y="6288"/>
                      <a:pt x="21600" y="4284"/>
                    </a:cubicBezTo>
                    <a:cubicBezTo>
                      <a:pt x="21600" y="4049"/>
                      <a:pt x="21585" y="3822"/>
                      <a:pt x="21563" y="3598"/>
                    </a:cubicBezTo>
                    <a:close/>
                    <a:moveTo>
                      <a:pt x="3688" y="6600"/>
                    </a:moveTo>
                    <a:cubicBezTo>
                      <a:pt x="3688" y="4577"/>
                      <a:pt x="2661" y="2930"/>
                      <a:pt x="1399" y="2930"/>
                    </a:cubicBezTo>
                    <a:cubicBezTo>
                      <a:pt x="886" y="2930"/>
                      <a:pt x="413" y="3205"/>
                      <a:pt x="31" y="3664"/>
                    </a:cubicBezTo>
                    <a:cubicBezTo>
                      <a:pt x="13" y="3867"/>
                      <a:pt x="0" y="4073"/>
                      <a:pt x="0" y="4284"/>
                    </a:cubicBezTo>
                    <a:cubicBezTo>
                      <a:pt x="0" y="6276"/>
                      <a:pt x="210" y="8216"/>
                      <a:pt x="610" y="10042"/>
                    </a:cubicBezTo>
                    <a:cubicBezTo>
                      <a:pt x="856" y="10188"/>
                      <a:pt x="1121" y="10271"/>
                      <a:pt x="1399" y="10271"/>
                    </a:cubicBezTo>
                    <a:cubicBezTo>
                      <a:pt x="2661" y="10271"/>
                      <a:pt x="3688" y="8625"/>
                      <a:pt x="3688" y="6600"/>
                    </a:cubicBezTo>
                    <a:close/>
                    <a:moveTo>
                      <a:pt x="5642" y="12461"/>
                    </a:moveTo>
                    <a:cubicBezTo>
                      <a:pt x="5642" y="13229"/>
                      <a:pt x="6032" y="13855"/>
                      <a:pt x="6511" y="13855"/>
                    </a:cubicBezTo>
                    <a:cubicBezTo>
                      <a:pt x="6991" y="13855"/>
                      <a:pt x="7380" y="13229"/>
                      <a:pt x="7380" y="12461"/>
                    </a:cubicBezTo>
                    <a:cubicBezTo>
                      <a:pt x="7380" y="11693"/>
                      <a:pt x="6991" y="11067"/>
                      <a:pt x="6511" y="11067"/>
                    </a:cubicBezTo>
                    <a:cubicBezTo>
                      <a:pt x="6032" y="11067"/>
                      <a:pt x="5642" y="11693"/>
                      <a:pt x="5642" y="12461"/>
                    </a:cubicBezTo>
                    <a:close/>
                    <a:moveTo>
                      <a:pt x="15138" y="13855"/>
                    </a:moveTo>
                    <a:cubicBezTo>
                      <a:pt x="15617" y="13855"/>
                      <a:pt x="16007" y="13229"/>
                      <a:pt x="16007" y="12461"/>
                    </a:cubicBezTo>
                    <a:cubicBezTo>
                      <a:pt x="16007" y="11693"/>
                      <a:pt x="15617" y="11067"/>
                      <a:pt x="15138" y="11067"/>
                    </a:cubicBezTo>
                    <a:cubicBezTo>
                      <a:pt x="14659" y="11067"/>
                      <a:pt x="14269" y="11693"/>
                      <a:pt x="14269" y="12461"/>
                    </a:cubicBezTo>
                    <a:cubicBezTo>
                      <a:pt x="14269" y="13229"/>
                      <a:pt x="14659" y="13855"/>
                      <a:pt x="15138" y="13855"/>
                    </a:cubicBezTo>
                    <a:close/>
                    <a:moveTo>
                      <a:pt x="10908" y="17245"/>
                    </a:moveTo>
                    <a:cubicBezTo>
                      <a:pt x="9525" y="17245"/>
                      <a:pt x="8387" y="18952"/>
                      <a:pt x="8268" y="21121"/>
                    </a:cubicBezTo>
                    <a:cubicBezTo>
                      <a:pt x="9088" y="21435"/>
                      <a:pt x="9936" y="21600"/>
                      <a:pt x="10800" y="21600"/>
                    </a:cubicBezTo>
                    <a:cubicBezTo>
                      <a:pt x="11738" y="21600"/>
                      <a:pt x="12658" y="21406"/>
                      <a:pt x="13542" y="21036"/>
                    </a:cubicBezTo>
                    <a:cubicBezTo>
                      <a:pt x="13399" y="18908"/>
                      <a:pt x="12273" y="17245"/>
                      <a:pt x="10908" y="1724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150" name="Group 150"/>
            <p:cNvGrpSpPr/>
            <p:nvPr/>
          </p:nvGrpSpPr>
          <p:grpSpPr>
            <a:xfrm>
              <a:off x="451491" y="-1"/>
              <a:ext cx="1288331" cy="397313"/>
              <a:chOff x="0" y="0"/>
              <a:chExt cx="1288330" cy="397311"/>
            </a:xfrm>
          </p:grpSpPr>
          <p:sp>
            <p:nvSpPr>
              <p:cNvPr id="147" name="Shape 147"/>
              <p:cNvSpPr/>
              <p:nvPr/>
            </p:nvSpPr>
            <p:spPr>
              <a:xfrm>
                <a:off x="0" y="0"/>
                <a:ext cx="1288331" cy="267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09" y="0"/>
                    </a:moveTo>
                    <a:cubicBezTo>
                      <a:pt x="11534" y="0"/>
                      <a:pt x="11413" y="501"/>
                      <a:pt x="11413" y="1340"/>
                    </a:cubicBezTo>
                    <a:cubicBezTo>
                      <a:pt x="11413" y="2179"/>
                      <a:pt x="11534" y="2681"/>
                      <a:pt x="11709" y="2681"/>
                    </a:cubicBezTo>
                    <a:lnTo>
                      <a:pt x="12014" y="2681"/>
                    </a:lnTo>
                    <a:lnTo>
                      <a:pt x="12014" y="18319"/>
                    </a:lnTo>
                    <a:lnTo>
                      <a:pt x="11709" y="18319"/>
                    </a:lnTo>
                    <a:cubicBezTo>
                      <a:pt x="11534" y="18319"/>
                      <a:pt x="11413" y="18820"/>
                      <a:pt x="11413" y="19659"/>
                    </a:cubicBezTo>
                    <a:cubicBezTo>
                      <a:pt x="11413" y="20498"/>
                      <a:pt x="11534" y="21000"/>
                      <a:pt x="11709" y="21000"/>
                    </a:cubicBezTo>
                    <a:lnTo>
                      <a:pt x="12960" y="21000"/>
                    </a:lnTo>
                    <a:cubicBezTo>
                      <a:pt x="13134" y="21000"/>
                      <a:pt x="13256" y="20498"/>
                      <a:pt x="13256" y="19659"/>
                    </a:cubicBezTo>
                    <a:cubicBezTo>
                      <a:pt x="13256" y="18820"/>
                      <a:pt x="13134" y="18319"/>
                      <a:pt x="12960" y="18319"/>
                    </a:cubicBezTo>
                    <a:lnTo>
                      <a:pt x="12571" y="18319"/>
                    </a:lnTo>
                    <a:lnTo>
                      <a:pt x="12571" y="2681"/>
                    </a:lnTo>
                    <a:lnTo>
                      <a:pt x="13613" y="2681"/>
                    </a:lnTo>
                    <a:cubicBezTo>
                      <a:pt x="13871" y="2681"/>
                      <a:pt x="14055" y="3073"/>
                      <a:pt x="14179" y="3686"/>
                    </a:cubicBezTo>
                    <a:cubicBezTo>
                      <a:pt x="14303" y="4297"/>
                      <a:pt x="14368" y="5355"/>
                      <a:pt x="14368" y="6730"/>
                    </a:cubicBezTo>
                    <a:cubicBezTo>
                      <a:pt x="14368" y="8105"/>
                      <a:pt x="14303" y="9163"/>
                      <a:pt x="14179" y="9774"/>
                    </a:cubicBezTo>
                    <a:cubicBezTo>
                      <a:pt x="14055" y="10387"/>
                      <a:pt x="13871" y="10723"/>
                      <a:pt x="13613" y="10723"/>
                    </a:cubicBezTo>
                    <a:lnTo>
                      <a:pt x="13123" y="10723"/>
                    </a:lnTo>
                    <a:cubicBezTo>
                      <a:pt x="12948" y="10723"/>
                      <a:pt x="12826" y="11225"/>
                      <a:pt x="12826" y="12064"/>
                    </a:cubicBezTo>
                    <a:cubicBezTo>
                      <a:pt x="12826" y="12903"/>
                      <a:pt x="12948" y="13404"/>
                      <a:pt x="13123" y="13404"/>
                    </a:cubicBezTo>
                    <a:lnTo>
                      <a:pt x="13613" y="13404"/>
                    </a:lnTo>
                    <a:cubicBezTo>
                      <a:pt x="14043" y="13404"/>
                      <a:pt x="14378" y="12863"/>
                      <a:pt x="14612" y="11673"/>
                    </a:cubicBezTo>
                    <a:cubicBezTo>
                      <a:pt x="14842" y="10498"/>
                      <a:pt x="14960" y="8860"/>
                      <a:pt x="14960" y="6744"/>
                    </a:cubicBezTo>
                    <a:cubicBezTo>
                      <a:pt x="14960" y="4628"/>
                      <a:pt x="14842" y="2962"/>
                      <a:pt x="14612" y="1787"/>
                    </a:cubicBezTo>
                    <a:cubicBezTo>
                      <a:pt x="14378" y="597"/>
                      <a:pt x="14043" y="0"/>
                      <a:pt x="13613" y="0"/>
                    </a:cubicBezTo>
                    <a:lnTo>
                      <a:pt x="11709" y="0"/>
                    </a:lnTo>
                    <a:close/>
                    <a:moveTo>
                      <a:pt x="84" y="2052"/>
                    </a:moveTo>
                    <a:cubicBezTo>
                      <a:pt x="27" y="2052"/>
                      <a:pt x="0" y="2199"/>
                      <a:pt x="0" y="2471"/>
                    </a:cubicBezTo>
                    <a:cubicBezTo>
                      <a:pt x="0" y="2746"/>
                      <a:pt x="27" y="2876"/>
                      <a:pt x="84" y="2876"/>
                    </a:cubicBezTo>
                    <a:lnTo>
                      <a:pt x="482" y="2876"/>
                    </a:lnTo>
                    <a:cubicBezTo>
                      <a:pt x="539" y="2876"/>
                      <a:pt x="569" y="3009"/>
                      <a:pt x="569" y="3281"/>
                    </a:cubicBezTo>
                    <a:lnTo>
                      <a:pt x="569" y="19952"/>
                    </a:lnTo>
                    <a:cubicBezTo>
                      <a:pt x="569" y="20226"/>
                      <a:pt x="539" y="20357"/>
                      <a:pt x="482" y="20357"/>
                    </a:cubicBezTo>
                    <a:lnTo>
                      <a:pt x="84" y="20357"/>
                    </a:lnTo>
                    <a:cubicBezTo>
                      <a:pt x="27" y="20357"/>
                      <a:pt x="0" y="20490"/>
                      <a:pt x="0" y="20762"/>
                    </a:cubicBezTo>
                    <a:cubicBezTo>
                      <a:pt x="0" y="21036"/>
                      <a:pt x="27" y="21181"/>
                      <a:pt x="84" y="21181"/>
                    </a:cubicBezTo>
                    <a:lnTo>
                      <a:pt x="1335" y="21181"/>
                    </a:lnTo>
                    <a:cubicBezTo>
                      <a:pt x="1393" y="21181"/>
                      <a:pt x="1420" y="21036"/>
                      <a:pt x="1420" y="20762"/>
                    </a:cubicBezTo>
                    <a:cubicBezTo>
                      <a:pt x="1420" y="20490"/>
                      <a:pt x="1393" y="20357"/>
                      <a:pt x="1335" y="20357"/>
                    </a:cubicBezTo>
                    <a:lnTo>
                      <a:pt x="825" y="20357"/>
                    </a:lnTo>
                    <a:cubicBezTo>
                      <a:pt x="768" y="20357"/>
                      <a:pt x="737" y="20226"/>
                      <a:pt x="737" y="19952"/>
                    </a:cubicBezTo>
                    <a:lnTo>
                      <a:pt x="737" y="3965"/>
                    </a:lnTo>
                    <a:cubicBezTo>
                      <a:pt x="737" y="3820"/>
                      <a:pt x="744" y="3750"/>
                      <a:pt x="755" y="3742"/>
                    </a:cubicBezTo>
                    <a:cubicBezTo>
                      <a:pt x="766" y="3733"/>
                      <a:pt x="776" y="3753"/>
                      <a:pt x="784" y="3826"/>
                    </a:cubicBezTo>
                    <a:lnTo>
                      <a:pt x="2375" y="20762"/>
                    </a:lnTo>
                    <a:cubicBezTo>
                      <a:pt x="2401" y="21036"/>
                      <a:pt x="2443" y="21181"/>
                      <a:pt x="2500" y="21181"/>
                    </a:cubicBezTo>
                    <a:cubicBezTo>
                      <a:pt x="2557" y="21181"/>
                      <a:pt x="2598" y="21036"/>
                      <a:pt x="2625" y="20762"/>
                    </a:cubicBezTo>
                    <a:lnTo>
                      <a:pt x="4215" y="3826"/>
                    </a:lnTo>
                    <a:cubicBezTo>
                      <a:pt x="4223" y="3753"/>
                      <a:pt x="4233" y="3733"/>
                      <a:pt x="4245" y="3742"/>
                    </a:cubicBezTo>
                    <a:cubicBezTo>
                      <a:pt x="4256" y="3750"/>
                      <a:pt x="4259" y="3820"/>
                      <a:pt x="4259" y="3965"/>
                    </a:cubicBezTo>
                    <a:lnTo>
                      <a:pt x="4259" y="19952"/>
                    </a:lnTo>
                    <a:cubicBezTo>
                      <a:pt x="4259" y="20226"/>
                      <a:pt x="4231" y="20357"/>
                      <a:pt x="4175" y="20357"/>
                    </a:cubicBezTo>
                    <a:lnTo>
                      <a:pt x="3664" y="20357"/>
                    </a:lnTo>
                    <a:cubicBezTo>
                      <a:pt x="3607" y="20357"/>
                      <a:pt x="3580" y="20490"/>
                      <a:pt x="3580" y="20762"/>
                    </a:cubicBezTo>
                    <a:cubicBezTo>
                      <a:pt x="3580" y="21036"/>
                      <a:pt x="3607" y="21181"/>
                      <a:pt x="3664" y="21181"/>
                    </a:cubicBezTo>
                    <a:lnTo>
                      <a:pt x="4912" y="21181"/>
                    </a:lnTo>
                    <a:cubicBezTo>
                      <a:pt x="4969" y="21181"/>
                      <a:pt x="4999" y="21036"/>
                      <a:pt x="4999" y="20762"/>
                    </a:cubicBezTo>
                    <a:cubicBezTo>
                      <a:pt x="4999" y="20490"/>
                      <a:pt x="4969" y="20357"/>
                      <a:pt x="4912" y="20357"/>
                    </a:cubicBezTo>
                    <a:lnTo>
                      <a:pt x="4517" y="20357"/>
                    </a:lnTo>
                    <a:cubicBezTo>
                      <a:pt x="4460" y="20357"/>
                      <a:pt x="4430" y="20226"/>
                      <a:pt x="4430" y="19952"/>
                    </a:cubicBezTo>
                    <a:lnTo>
                      <a:pt x="4430" y="3281"/>
                    </a:lnTo>
                    <a:cubicBezTo>
                      <a:pt x="4430" y="3009"/>
                      <a:pt x="4460" y="2876"/>
                      <a:pt x="4517" y="2876"/>
                    </a:cubicBezTo>
                    <a:lnTo>
                      <a:pt x="4912" y="2876"/>
                    </a:lnTo>
                    <a:cubicBezTo>
                      <a:pt x="4969" y="2876"/>
                      <a:pt x="4999" y="2746"/>
                      <a:pt x="4999" y="2471"/>
                    </a:cubicBezTo>
                    <a:cubicBezTo>
                      <a:pt x="4999" y="2199"/>
                      <a:pt x="4969" y="2052"/>
                      <a:pt x="4912" y="2052"/>
                    </a:cubicBezTo>
                    <a:lnTo>
                      <a:pt x="4288" y="2052"/>
                    </a:lnTo>
                    <a:cubicBezTo>
                      <a:pt x="4246" y="2052"/>
                      <a:pt x="4216" y="2090"/>
                      <a:pt x="4195" y="2164"/>
                    </a:cubicBezTo>
                    <a:cubicBezTo>
                      <a:pt x="4174" y="2235"/>
                      <a:pt x="4157" y="2344"/>
                      <a:pt x="4146" y="2471"/>
                    </a:cubicBezTo>
                    <a:lnTo>
                      <a:pt x="2555" y="19408"/>
                    </a:lnTo>
                    <a:cubicBezTo>
                      <a:pt x="2517" y="19790"/>
                      <a:pt x="2479" y="19790"/>
                      <a:pt x="2442" y="19408"/>
                    </a:cubicBezTo>
                    <a:lnTo>
                      <a:pt x="851" y="2471"/>
                    </a:lnTo>
                    <a:cubicBezTo>
                      <a:pt x="839" y="2344"/>
                      <a:pt x="825" y="2235"/>
                      <a:pt x="804" y="2164"/>
                    </a:cubicBezTo>
                    <a:cubicBezTo>
                      <a:pt x="783" y="2090"/>
                      <a:pt x="753" y="2052"/>
                      <a:pt x="711" y="2052"/>
                    </a:cubicBezTo>
                    <a:lnTo>
                      <a:pt x="84" y="2052"/>
                    </a:lnTo>
                    <a:close/>
                    <a:moveTo>
                      <a:pt x="17277" y="5222"/>
                    </a:moveTo>
                    <a:cubicBezTo>
                      <a:pt x="17138" y="5222"/>
                      <a:pt x="17008" y="5330"/>
                      <a:pt x="16885" y="5557"/>
                    </a:cubicBezTo>
                    <a:cubicBezTo>
                      <a:pt x="16772" y="5765"/>
                      <a:pt x="16666" y="6030"/>
                      <a:pt x="16575" y="6325"/>
                    </a:cubicBezTo>
                    <a:cubicBezTo>
                      <a:pt x="16535" y="6450"/>
                      <a:pt x="16500" y="6511"/>
                      <a:pt x="16464" y="6646"/>
                    </a:cubicBezTo>
                    <a:cubicBezTo>
                      <a:pt x="16446" y="5920"/>
                      <a:pt x="16331" y="5362"/>
                      <a:pt x="16171" y="5362"/>
                    </a:cubicBezTo>
                    <a:lnTo>
                      <a:pt x="15602" y="5362"/>
                    </a:lnTo>
                    <a:cubicBezTo>
                      <a:pt x="15427" y="5362"/>
                      <a:pt x="15306" y="6087"/>
                      <a:pt x="15306" y="6925"/>
                    </a:cubicBezTo>
                    <a:cubicBezTo>
                      <a:pt x="15306" y="7764"/>
                      <a:pt x="15427" y="8489"/>
                      <a:pt x="15602" y="8489"/>
                    </a:cubicBezTo>
                    <a:lnTo>
                      <a:pt x="15915" y="8489"/>
                    </a:lnTo>
                    <a:lnTo>
                      <a:pt x="15915" y="18319"/>
                    </a:lnTo>
                    <a:lnTo>
                      <a:pt x="15602" y="18319"/>
                    </a:lnTo>
                    <a:cubicBezTo>
                      <a:pt x="15427" y="18319"/>
                      <a:pt x="15306" y="18820"/>
                      <a:pt x="15306" y="19659"/>
                    </a:cubicBezTo>
                    <a:cubicBezTo>
                      <a:pt x="15306" y="20498"/>
                      <a:pt x="15427" y="21000"/>
                      <a:pt x="15602" y="21000"/>
                    </a:cubicBezTo>
                    <a:lnTo>
                      <a:pt x="16795" y="21000"/>
                    </a:lnTo>
                    <a:cubicBezTo>
                      <a:pt x="16970" y="21000"/>
                      <a:pt x="17091" y="20498"/>
                      <a:pt x="17091" y="19659"/>
                    </a:cubicBezTo>
                    <a:cubicBezTo>
                      <a:pt x="17091" y="18820"/>
                      <a:pt x="16970" y="18319"/>
                      <a:pt x="16795" y="18319"/>
                    </a:cubicBezTo>
                    <a:lnTo>
                      <a:pt x="16473" y="18319"/>
                    </a:lnTo>
                    <a:lnTo>
                      <a:pt x="16473" y="11030"/>
                    </a:lnTo>
                    <a:cubicBezTo>
                      <a:pt x="16566" y="10507"/>
                      <a:pt x="16612" y="10028"/>
                      <a:pt x="16694" y="9592"/>
                    </a:cubicBezTo>
                    <a:cubicBezTo>
                      <a:pt x="16767" y="9192"/>
                      <a:pt x="16859" y="8819"/>
                      <a:pt x="16966" y="8489"/>
                    </a:cubicBezTo>
                    <a:cubicBezTo>
                      <a:pt x="17058" y="8210"/>
                      <a:pt x="17161" y="8070"/>
                      <a:pt x="17280" y="8070"/>
                    </a:cubicBezTo>
                    <a:cubicBezTo>
                      <a:pt x="17441" y="8070"/>
                      <a:pt x="17555" y="8252"/>
                      <a:pt x="17634" y="8615"/>
                    </a:cubicBezTo>
                    <a:cubicBezTo>
                      <a:pt x="17712" y="8970"/>
                      <a:pt x="17747" y="9386"/>
                      <a:pt x="17747" y="9927"/>
                    </a:cubicBezTo>
                    <a:cubicBezTo>
                      <a:pt x="17747" y="10766"/>
                      <a:pt x="17869" y="11352"/>
                      <a:pt x="18044" y="11352"/>
                    </a:cubicBezTo>
                    <a:cubicBezTo>
                      <a:pt x="18218" y="11352"/>
                      <a:pt x="18343" y="10766"/>
                      <a:pt x="18343" y="9927"/>
                    </a:cubicBezTo>
                    <a:cubicBezTo>
                      <a:pt x="18343" y="9289"/>
                      <a:pt x="18318" y="8677"/>
                      <a:pt x="18270" y="8112"/>
                    </a:cubicBezTo>
                    <a:cubicBezTo>
                      <a:pt x="18221" y="7535"/>
                      <a:pt x="18148" y="7015"/>
                      <a:pt x="18052" y="6576"/>
                    </a:cubicBezTo>
                    <a:cubicBezTo>
                      <a:pt x="17958" y="6147"/>
                      <a:pt x="17845" y="5808"/>
                      <a:pt x="17715" y="5571"/>
                    </a:cubicBezTo>
                    <a:cubicBezTo>
                      <a:pt x="17587" y="5335"/>
                      <a:pt x="17438" y="5222"/>
                      <a:pt x="17277" y="5222"/>
                    </a:cubicBezTo>
                    <a:close/>
                    <a:moveTo>
                      <a:pt x="19997" y="5362"/>
                    </a:moveTo>
                    <a:cubicBezTo>
                      <a:pt x="19767" y="5362"/>
                      <a:pt x="19548" y="5565"/>
                      <a:pt x="19350" y="5962"/>
                    </a:cubicBezTo>
                    <a:cubicBezTo>
                      <a:pt x="19151" y="6362"/>
                      <a:pt x="18980" y="6931"/>
                      <a:pt x="18839" y="7651"/>
                    </a:cubicBezTo>
                    <a:cubicBezTo>
                      <a:pt x="18699" y="8366"/>
                      <a:pt x="18589" y="9238"/>
                      <a:pt x="18511" y="10235"/>
                    </a:cubicBezTo>
                    <a:cubicBezTo>
                      <a:pt x="18434" y="11218"/>
                      <a:pt x="18395" y="12313"/>
                      <a:pt x="18395" y="13488"/>
                    </a:cubicBezTo>
                    <a:cubicBezTo>
                      <a:pt x="18395" y="14662"/>
                      <a:pt x="18434" y="15744"/>
                      <a:pt x="18511" y="16727"/>
                    </a:cubicBezTo>
                    <a:cubicBezTo>
                      <a:pt x="18589" y="17724"/>
                      <a:pt x="18699" y="18597"/>
                      <a:pt x="18839" y="19310"/>
                    </a:cubicBezTo>
                    <a:cubicBezTo>
                      <a:pt x="18980" y="20031"/>
                      <a:pt x="19150" y="20599"/>
                      <a:pt x="19350" y="21000"/>
                    </a:cubicBezTo>
                    <a:cubicBezTo>
                      <a:pt x="19547" y="21396"/>
                      <a:pt x="19765" y="21600"/>
                      <a:pt x="19997" y="21600"/>
                    </a:cubicBezTo>
                    <a:cubicBezTo>
                      <a:pt x="20229" y="21600"/>
                      <a:pt x="20448" y="21396"/>
                      <a:pt x="20645" y="21000"/>
                    </a:cubicBezTo>
                    <a:cubicBezTo>
                      <a:pt x="20845" y="20599"/>
                      <a:pt x="21016" y="20029"/>
                      <a:pt x="21156" y="19310"/>
                    </a:cubicBezTo>
                    <a:cubicBezTo>
                      <a:pt x="21296" y="18595"/>
                      <a:pt x="21406" y="17723"/>
                      <a:pt x="21484" y="16727"/>
                    </a:cubicBezTo>
                    <a:cubicBezTo>
                      <a:pt x="21561" y="15742"/>
                      <a:pt x="21600" y="14661"/>
                      <a:pt x="21600" y="13488"/>
                    </a:cubicBezTo>
                    <a:cubicBezTo>
                      <a:pt x="21600" y="12314"/>
                      <a:pt x="21561" y="11220"/>
                      <a:pt x="21484" y="10235"/>
                    </a:cubicBezTo>
                    <a:cubicBezTo>
                      <a:pt x="21406" y="9238"/>
                      <a:pt x="21296" y="8367"/>
                      <a:pt x="21156" y="7651"/>
                    </a:cubicBezTo>
                    <a:cubicBezTo>
                      <a:pt x="21015" y="6931"/>
                      <a:pt x="20844" y="6363"/>
                      <a:pt x="20645" y="5962"/>
                    </a:cubicBezTo>
                    <a:cubicBezTo>
                      <a:pt x="20447" y="5565"/>
                      <a:pt x="20228" y="5362"/>
                      <a:pt x="19997" y="5362"/>
                    </a:cubicBezTo>
                    <a:close/>
                    <a:moveTo>
                      <a:pt x="6312" y="7247"/>
                    </a:moveTo>
                    <a:cubicBezTo>
                      <a:pt x="6187" y="7247"/>
                      <a:pt x="6067" y="7329"/>
                      <a:pt x="5957" y="7484"/>
                    </a:cubicBezTo>
                    <a:cubicBezTo>
                      <a:pt x="5847" y="7638"/>
                      <a:pt x="5751" y="7829"/>
                      <a:pt x="5664" y="8056"/>
                    </a:cubicBezTo>
                    <a:cubicBezTo>
                      <a:pt x="5577" y="8285"/>
                      <a:pt x="5498" y="8541"/>
                      <a:pt x="5432" y="8824"/>
                    </a:cubicBezTo>
                    <a:cubicBezTo>
                      <a:pt x="5365" y="9106"/>
                      <a:pt x="5314" y="9365"/>
                      <a:pt x="5272" y="9620"/>
                    </a:cubicBezTo>
                    <a:cubicBezTo>
                      <a:pt x="5238" y="9838"/>
                      <a:pt x="5244" y="10029"/>
                      <a:pt x="5290" y="10193"/>
                    </a:cubicBezTo>
                    <a:cubicBezTo>
                      <a:pt x="5335" y="10356"/>
                      <a:pt x="5375" y="10327"/>
                      <a:pt x="5409" y="10109"/>
                    </a:cubicBezTo>
                    <a:cubicBezTo>
                      <a:pt x="5443" y="9891"/>
                      <a:pt x="5487" y="9663"/>
                      <a:pt x="5542" y="9425"/>
                    </a:cubicBezTo>
                    <a:cubicBezTo>
                      <a:pt x="5597" y="9190"/>
                      <a:pt x="5660" y="8983"/>
                      <a:pt x="5734" y="8782"/>
                    </a:cubicBezTo>
                    <a:cubicBezTo>
                      <a:pt x="5808" y="8583"/>
                      <a:pt x="5892" y="8404"/>
                      <a:pt x="5986" y="8266"/>
                    </a:cubicBezTo>
                    <a:cubicBezTo>
                      <a:pt x="6081" y="8129"/>
                      <a:pt x="6190" y="8070"/>
                      <a:pt x="6312" y="8070"/>
                    </a:cubicBezTo>
                    <a:cubicBezTo>
                      <a:pt x="6448" y="8070"/>
                      <a:pt x="6570" y="8159"/>
                      <a:pt x="6680" y="8350"/>
                    </a:cubicBezTo>
                    <a:cubicBezTo>
                      <a:pt x="6790" y="8540"/>
                      <a:pt x="6883" y="8807"/>
                      <a:pt x="6959" y="9145"/>
                    </a:cubicBezTo>
                    <a:cubicBezTo>
                      <a:pt x="7035" y="9481"/>
                      <a:pt x="7091" y="9871"/>
                      <a:pt x="7133" y="10318"/>
                    </a:cubicBezTo>
                    <a:cubicBezTo>
                      <a:pt x="7175" y="10766"/>
                      <a:pt x="7197" y="11247"/>
                      <a:pt x="7197" y="11756"/>
                    </a:cubicBezTo>
                    <a:lnTo>
                      <a:pt x="7197" y="16950"/>
                    </a:lnTo>
                    <a:cubicBezTo>
                      <a:pt x="7118" y="17642"/>
                      <a:pt x="7021" y="18263"/>
                      <a:pt x="6907" y="18807"/>
                    </a:cubicBezTo>
                    <a:cubicBezTo>
                      <a:pt x="6808" y="19282"/>
                      <a:pt x="6690" y="19705"/>
                      <a:pt x="6550" y="20078"/>
                    </a:cubicBezTo>
                    <a:cubicBezTo>
                      <a:pt x="6410" y="20451"/>
                      <a:pt x="6248" y="20637"/>
                      <a:pt x="6062" y="20637"/>
                    </a:cubicBezTo>
                    <a:cubicBezTo>
                      <a:pt x="5778" y="20637"/>
                      <a:pt x="5565" y="20296"/>
                      <a:pt x="5423" y="19631"/>
                    </a:cubicBezTo>
                    <a:cubicBezTo>
                      <a:pt x="5281" y="18966"/>
                      <a:pt x="5208" y="18115"/>
                      <a:pt x="5208" y="17076"/>
                    </a:cubicBezTo>
                    <a:cubicBezTo>
                      <a:pt x="5208" y="16567"/>
                      <a:pt x="5227" y="16102"/>
                      <a:pt x="5264" y="15666"/>
                    </a:cubicBezTo>
                    <a:cubicBezTo>
                      <a:pt x="5299" y="15230"/>
                      <a:pt x="5355" y="14844"/>
                      <a:pt x="5435" y="14535"/>
                    </a:cubicBezTo>
                    <a:cubicBezTo>
                      <a:pt x="5514" y="14224"/>
                      <a:pt x="5615" y="13990"/>
                      <a:pt x="5737" y="13809"/>
                    </a:cubicBezTo>
                    <a:cubicBezTo>
                      <a:pt x="5858" y="13628"/>
                      <a:pt x="6005" y="13530"/>
                      <a:pt x="6175" y="13530"/>
                    </a:cubicBezTo>
                    <a:lnTo>
                      <a:pt x="6770" y="13530"/>
                    </a:lnTo>
                    <a:cubicBezTo>
                      <a:pt x="6827" y="13530"/>
                      <a:pt x="6857" y="13398"/>
                      <a:pt x="6857" y="13125"/>
                    </a:cubicBezTo>
                    <a:cubicBezTo>
                      <a:pt x="6857" y="12852"/>
                      <a:pt x="6827" y="12706"/>
                      <a:pt x="6770" y="12706"/>
                    </a:cubicBezTo>
                    <a:lnTo>
                      <a:pt x="6175" y="12706"/>
                    </a:lnTo>
                    <a:cubicBezTo>
                      <a:pt x="5990" y="12706"/>
                      <a:pt x="5825" y="12828"/>
                      <a:pt x="5685" y="13055"/>
                    </a:cubicBezTo>
                    <a:cubicBezTo>
                      <a:pt x="5544" y="13284"/>
                      <a:pt x="5427" y="13585"/>
                      <a:pt x="5330" y="13976"/>
                    </a:cubicBezTo>
                    <a:cubicBezTo>
                      <a:pt x="5234" y="14369"/>
                      <a:pt x="5162" y="14831"/>
                      <a:pt x="5113" y="15359"/>
                    </a:cubicBezTo>
                    <a:cubicBezTo>
                      <a:pt x="5063" y="15886"/>
                      <a:pt x="5037" y="16457"/>
                      <a:pt x="5037" y="17076"/>
                    </a:cubicBezTo>
                    <a:cubicBezTo>
                      <a:pt x="5037" y="17696"/>
                      <a:pt x="5059" y="18280"/>
                      <a:pt x="5101" y="18807"/>
                    </a:cubicBezTo>
                    <a:cubicBezTo>
                      <a:pt x="5143" y="19336"/>
                      <a:pt x="5204" y="19784"/>
                      <a:pt x="5290" y="20176"/>
                    </a:cubicBezTo>
                    <a:cubicBezTo>
                      <a:pt x="5375" y="20567"/>
                      <a:pt x="5483" y="20882"/>
                      <a:pt x="5612" y="21111"/>
                    </a:cubicBezTo>
                    <a:cubicBezTo>
                      <a:pt x="5741" y="21339"/>
                      <a:pt x="5892" y="21446"/>
                      <a:pt x="6062" y="21446"/>
                    </a:cubicBezTo>
                    <a:cubicBezTo>
                      <a:pt x="6198" y="21446"/>
                      <a:pt x="6322" y="21363"/>
                      <a:pt x="6434" y="21181"/>
                    </a:cubicBezTo>
                    <a:cubicBezTo>
                      <a:pt x="6545" y="21000"/>
                      <a:pt x="6646" y="20781"/>
                      <a:pt x="6735" y="20525"/>
                    </a:cubicBezTo>
                    <a:cubicBezTo>
                      <a:pt x="6824" y="20271"/>
                      <a:pt x="6899" y="19997"/>
                      <a:pt x="6962" y="19715"/>
                    </a:cubicBezTo>
                    <a:cubicBezTo>
                      <a:pt x="7024" y="19434"/>
                      <a:pt x="7073" y="19181"/>
                      <a:pt x="7107" y="18961"/>
                    </a:cubicBezTo>
                    <a:cubicBezTo>
                      <a:pt x="7122" y="18871"/>
                      <a:pt x="7134" y="18831"/>
                      <a:pt x="7145" y="18821"/>
                    </a:cubicBezTo>
                    <a:cubicBezTo>
                      <a:pt x="7156" y="18812"/>
                      <a:pt x="7166" y="18826"/>
                      <a:pt x="7174" y="18863"/>
                    </a:cubicBezTo>
                    <a:cubicBezTo>
                      <a:pt x="7181" y="18900"/>
                      <a:pt x="7187" y="18944"/>
                      <a:pt x="7191" y="19017"/>
                    </a:cubicBezTo>
                    <a:cubicBezTo>
                      <a:pt x="7195" y="19089"/>
                      <a:pt x="7197" y="19166"/>
                      <a:pt x="7197" y="19240"/>
                    </a:cubicBezTo>
                    <a:lnTo>
                      <a:pt x="7197" y="20762"/>
                    </a:lnTo>
                    <a:cubicBezTo>
                      <a:pt x="7197" y="21036"/>
                      <a:pt x="7224" y="21181"/>
                      <a:pt x="7281" y="21181"/>
                    </a:cubicBezTo>
                    <a:lnTo>
                      <a:pt x="7850" y="21181"/>
                    </a:lnTo>
                    <a:cubicBezTo>
                      <a:pt x="7907" y="21181"/>
                      <a:pt x="7935" y="21036"/>
                      <a:pt x="7935" y="20762"/>
                    </a:cubicBezTo>
                    <a:cubicBezTo>
                      <a:pt x="7935" y="20490"/>
                      <a:pt x="7907" y="20357"/>
                      <a:pt x="7850" y="20357"/>
                    </a:cubicBezTo>
                    <a:lnTo>
                      <a:pt x="7453" y="20357"/>
                    </a:lnTo>
                    <a:cubicBezTo>
                      <a:pt x="7396" y="20357"/>
                      <a:pt x="7368" y="20226"/>
                      <a:pt x="7368" y="19952"/>
                    </a:cubicBezTo>
                    <a:lnTo>
                      <a:pt x="7368" y="11756"/>
                    </a:lnTo>
                    <a:cubicBezTo>
                      <a:pt x="7368" y="11136"/>
                      <a:pt x="7342" y="10558"/>
                      <a:pt x="7293" y="10011"/>
                    </a:cubicBezTo>
                    <a:cubicBezTo>
                      <a:pt x="7244" y="9465"/>
                      <a:pt x="7175" y="8983"/>
                      <a:pt x="7084" y="8573"/>
                    </a:cubicBezTo>
                    <a:cubicBezTo>
                      <a:pt x="6993" y="8163"/>
                      <a:pt x="6881" y="7833"/>
                      <a:pt x="6750" y="7596"/>
                    </a:cubicBezTo>
                    <a:cubicBezTo>
                      <a:pt x="6619" y="7359"/>
                      <a:pt x="6475" y="7247"/>
                      <a:pt x="6312" y="7247"/>
                    </a:cubicBezTo>
                    <a:close/>
                    <a:moveTo>
                      <a:pt x="20055" y="8042"/>
                    </a:moveTo>
                    <a:cubicBezTo>
                      <a:pt x="20212" y="8042"/>
                      <a:pt x="20353" y="8172"/>
                      <a:pt x="20476" y="8419"/>
                    </a:cubicBezTo>
                    <a:cubicBezTo>
                      <a:pt x="20599" y="8666"/>
                      <a:pt x="20701" y="8997"/>
                      <a:pt x="20787" y="9439"/>
                    </a:cubicBezTo>
                    <a:cubicBezTo>
                      <a:pt x="20873" y="9884"/>
                      <a:pt x="20942" y="10433"/>
                      <a:pt x="20990" y="11072"/>
                    </a:cubicBezTo>
                    <a:cubicBezTo>
                      <a:pt x="21040" y="11734"/>
                      <a:pt x="21066" y="12484"/>
                      <a:pt x="21066" y="13306"/>
                    </a:cubicBezTo>
                    <a:cubicBezTo>
                      <a:pt x="21066" y="14146"/>
                      <a:pt x="21040" y="14909"/>
                      <a:pt x="20990" y="15568"/>
                    </a:cubicBezTo>
                    <a:cubicBezTo>
                      <a:pt x="20942" y="16209"/>
                      <a:pt x="20873" y="16758"/>
                      <a:pt x="20787" y="17202"/>
                    </a:cubicBezTo>
                    <a:cubicBezTo>
                      <a:pt x="20702" y="17638"/>
                      <a:pt x="20599" y="17989"/>
                      <a:pt x="20479" y="18221"/>
                    </a:cubicBezTo>
                    <a:cubicBezTo>
                      <a:pt x="20356" y="18462"/>
                      <a:pt x="20213" y="18584"/>
                      <a:pt x="20055" y="18584"/>
                    </a:cubicBezTo>
                    <a:cubicBezTo>
                      <a:pt x="19898" y="18584"/>
                      <a:pt x="19755" y="18462"/>
                      <a:pt x="19632" y="18221"/>
                    </a:cubicBezTo>
                    <a:cubicBezTo>
                      <a:pt x="19512" y="17989"/>
                      <a:pt x="19409" y="17650"/>
                      <a:pt x="19324" y="17216"/>
                    </a:cubicBezTo>
                    <a:cubicBezTo>
                      <a:pt x="19237" y="16765"/>
                      <a:pt x="19170" y="16221"/>
                      <a:pt x="19121" y="15568"/>
                    </a:cubicBezTo>
                    <a:cubicBezTo>
                      <a:pt x="19071" y="14913"/>
                      <a:pt x="19045" y="14151"/>
                      <a:pt x="19045" y="13306"/>
                    </a:cubicBezTo>
                    <a:cubicBezTo>
                      <a:pt x="19045" y="12479"/>
                      <a:pt x="19071" y="11729"/>
                      <a:pt x="19121" y="11072"/>
                    </a:cubicBezTo>
                    <a:cubicBezTo>
                      <a:pt x="19170" y="10429"/>
                      <a:pt x="19238" y="9881"/>
                      <a:pt x="19324" y="9439"/>
                    </a:cubicBezTo>
                    <a:cubicBezTo>
                      <a:pt x="19410" y="8995"/>
                      <a:pt x="19511" y="8667"/>
                      <a:pt x="19635" y="8419"/>
                    </a:cubicBezTo>
                    <a:cubicBezTo>
                      <a:pt x="19757" y="8172"/>
                      <a:pt x="19899" y="8042"/>
                      <a:pt x="20055" y="8042"/>
                    </a:cubicBezTo>
                    <a:close/>
                  </a:path>
                </a:pathLst>
              </a:custGeom>
              <a:solidFill>
                <a:srgbClr val="1A21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48" name="Shape 148"/>
              <p:cNvSpPr/>
              <p:nvPr/>
            </p:nvSpPr>
            <p:spPr>
              <a:xfrm>
                <a:off x="376801" y="88659"/>
                <a:ext cx="283710" cy="3086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60" extrusionOk="0">
                    <a:moveTo>
                      <a:pt x="21213" y="11458"/>
                    </a:moveTo>
                    <a:lnTo>
                      <a:pt x="19665" y="11458"/>
                    </a:lnTo>
                    <a:cubicBezTo>
                      <a:pt x="19526" y="11458"/>
                      <a:pt x="19407" y="11423"/>
                      <a:pt x="19303" y="11352"/>
                    </a:cubicBezTo>
                    <a:cubicBezTo>
                      <a:pt x="19200" y="11281"/>
                      <a:pt x="19106" y="11198"/>
                      <a:pt x="19020" y="11103"/>
                    </a:cubicBezTo>
                    <a:lnTo>
                      <a:pt x="15331" y="6393"/>
                    </a:lnTo>
                    <a:cubicBezTo>
                      <a:pt x="15227" y="6251"/>
                      <a:pt x="15227" y="6109"/>
                      <a:pt x="15331" y="5967"/>
                    </a:cubicBezTo>
                    <a:lnTo>
                      <a:pt x="18242" y="2078"/>
                    </a:lnTo>
                    <a:cubicBezTo>
                      <a:pt x="18311" y="1983"/>
                      <a:pt x="18401" y="1899"/>
                      <a:pt x="18513" y="1828"/>
                    </a:cubicBezTo>
                    <a:cubicBezTo>
                      <a:pt x="18530" y="1817"/>
                      <a:pt x="18584" y="1790"/>
                      <a:pt x="18658" y="1754"/>
                    </a:cubicBezTo>
                    <a:cubicBezTo>
                      <a:pt x="19600" y="1650"/>
                      <a:pt x="20445" y="1250"/>
                      <a:pt x="21072" y="657"/>
                    </a:cubicBezTo>
                    <a:cubicBezTo>
                      <a:pt x="21234" y="504"/>
                      <a:pt x="21230" y="258"/>
                      <a:pt x="21064" y="110"/>
                    </a:cubicBezTo>
                    <a:cubicBezTo>
                      <a:pt x="20896" y="-39"/>
                      <a:pt x="20630" y="-36"/>
                      <a:pt x="20467" y="118"/>
                    </a:cubicBezTo>
                    <a:cubicBezTo>
                      <a:pt x="19916" y="637"/>
                      <a:pt x="19162" y="966"/>
                      <a:pt x="18322" y="1002"/>
                    </a:cubicBezTo>
                    <a:lnTo>
                      <a:pt x="17812" y="990"/>
                    </a:lnTo>
                    <a:cubicBezTo>
                      <a:pt x="17055" y="913"/>
                      <a:pt x="16380" y="594"/>
                      <a:pt x="15873" y="117"/>
                    </a:cubicBezTo>
                    <a:cubicBezTo>
                      <a:pt x="15710" y="-37"/>
                      <a:pt x="15443" y="-40"/>
                      <a:pt x="15276" y="110"/>
                    </a:cubicBezTo>
                    <a:cubicBezTo>
                      <a:pt x="15109" y="259"/>
                      <a:pt x="15106" y="504"/>
                      <a:pt x="15269" y="657"/>
                    </a:cubicBezTo>
                    <a:lnTo>
                      <a:pt x="15268" y="657"/>
                    </a:lnTo>
                    <a:cubicBezTo>
                      <a:pt x="15838" y="1195"/>
                      <a:pt x="16587" y="1573"/>
                      <a:pt x="17425" y="1717"/>
                    </a:cubicBezTo>
                    <a:cubicBezTo>
                      <a:pt x="17428" y="1728"/>
                      <a:pt x="17435" y="1739"/>
                      <a:pt x="17437" y="1751"/>
                    </a:cubicBezTo>
                    <a:cubicBezTo>
                      <a:pt x="17459" y="1838"/>
                      <a:pt x="17430" y="1972"/>
                      <a:pt x="17345" y="2067"/>
                    </a:cubicBezTo>
                    <a:lnTo>
                      <a:pt x="14867" y="5352"/>
                    </a:lnTo>
                    <a:cubicBezTo>
                      <a:pt x="14746" y="5525"/>
                      <a:pt x="14626" y="5525"/>
                      <a:pt x="14506" y="5352"/>
                    </a:cubicBezTo>
                    <a:lnTo>
                      <a:pt x="11411" y="1400"/>
                    </a:lnTo>
                    <a:cubicBezTo>
                      <a:pt x="11324" y="1305"/>
                      <a:pt x="11310" y="1221"/>
                      <a:pt x="11372" y="1150"/>
                    </a:cubicBezTo>
                    <a:cubicBezTo>
                      <a:pt x="11431" y="1079"/>
                      <a:pt x="11530" y="1045"/>
                      <a:pt x="11668" y="1045"/>
                    </a:cubicBezTo>
                    <a:lnTo>
                      <a:pt x="13732" y="1045"/>
                    </a:lnTo>
                    <a:cubicBezTo>
                      <a:pt x="13989" y="1045"/>
                      <a:pt x="14119" y="926"/>
                      <a:pt x="14119" y="690"/>
                    </a:cubicBezTo>
                    <a:cubicBezTo>
                      <a:pt x="14119" y="453"/>
                      <a:pt x="13989" y="335"/>
                      <a:pt x="13732" y="335"/>
                    </a:cubicBezTo>
                    <a:lnTo>
                      <a:pt x="8315" y="335"/>
                    </a:lnTo>
                    <a:cubicBezTo>
                      <a:pt x="8056" y="335"/>
                      <a:pt x="7928" y="453"/>
                      <a:pt x="7928" y="690"/>
                    </a:cubicBezTo>
                    <a:cubicBezTo>
                      <a:pt x="7928" y="926"/>
                      <a:pt x="8056" y="1045"/>
                      <a:pt x="8315" y="1045"/>
                    </a:cubicBezTo>
                    <a:lnTo>
                      <a:pt x="9863" y="1045"/>
                    </a:lnTo>
                    <a:cubicBezTo>
                      <a:pt x="10000" y="1045"/>
                      <a:pt x="10124" y="1079"/>
                      <a:pt x="10237" y="1150"/>
                    </a:cubicBezTo>
                    <a:cubicBezTo>
                      <a:pt x="10348" y="1221"/>
                      <a:pt x="10438" y="1305"/>
                      <a:pt x="10508" y="1400"/>
                    </a:cubicBezTo>
                    <a:lnTo>
                      <a:pt x="14066" y="5967"/>
                    </a:lnTo>
                    <a:cubicBezTo>
                      <a:pt x="14170" y="6109"/>
                      <a:pt x="14170" y="6251"/>
                      <a:pt x="14066" y="6393"/>
                    </a:cubicBezTo>
                    <a:lnTo>
                      <a:pt x="2579" y="20495"/>
                    </a:lnTo>
                    <a:cubicBezTo>
                      <a:pt x="2492" y="20590"/>
                      <a:pt x="2399" y="20674"/>
                      <a:pt x="2295" y="20745"/>
                    </a:cubicBezTo>
                    <a:cubicBezTo>
                      <a:pt x="2192" y="20816"/>
                      <a:pt x="2072" y="20850"/>
                      <a:pt x="1935" y="20850"/>
                    </a:cubicBezTo>
                    <a:lnTo>
                      <a:pt x="387" y="20850"/>
                    </a:lnTo>
                    <a:cubicBezTo>
                      <a:pt x="128" y="20850"/>
                      <a:pt x="0" y="20969"/>
                      <a:pt x="0" y="21205"/>
                    </a:cubicBezTo>
                    <a:cubicBezTo>
                      <a:pt x="0" y="21442"/>
                      <a:pt x="128" y="21560"/>
                      <a:pt x="387" y="21560"/>
                    </a:cubicBezTo>
                    <a:lnTo>
                      <a:pt x="5803" y="21560"/>
                    </a:lnTo>
                    <a:cubicBezTo>
                      <a:pt x="6061" y="21560"/>
                      <a:pt x="6190" y="21442"/>
                      <a:pt x="6190" y="21205"/>
                    </a:cubicBezTo>
                    <a:cubicBezTo>
                      <a:pt x="6190" y="20969"/>
                      <a:pt x="6061" y="20850"/>
                      <a:pt x="5803" y="20850"/>
                    </a:cubicBezTo>
                    <a:lnTo>
                      <a:pt x="3740" y="20850"/>
                    </a:lnTo>
                    <a:cubicBezTo>
                      <a:pt x="3602" y="20850"/>
                      <a:pt x="3504" y="20816"/>
                      <a:pt x="3442" y="20745"/>
                    </a:cubicBezTo>
                    <a:cubicBezTo>
                      <a:pt x="3382" y="20674"/>
                      <a:pt x="3395" y="20590"/>
                      <a:pt x="3481" y="20495"/>
                    </a:cubicBezTo>
                    <a:lnTo>
                      <a:pt x="14506" y="6985"/>
                    </a:lnTo>
                    <a:cubicBezTo>
                      <a:pt x="14626" y="6827"/>
                      <a:pt x="14746" y="6827"/>
                      <a:pt x="14867" y="6985"/>
                    </a:cubicBezTo>
                    <a:lnTo>
                      <a:pt x="18117" y="11103"/>
                    </a:lnTo>
                    <a:cubicBezTo>
                      <a:pt x="18204" y="11198"/>
                      <a:pt x="18216" y="11281"/>
                      <a:pt x="18156" y="11352"/>
                    </a:cubicBezTo>
                    <a:cubicBezTo>
                      <a:pt x="18095" y="11423"/>
                      <a:pt x="17996" y="11458"/>
                      <a:pt x="17859" y="11458"/>
                    </a:cubicBezTo>
                    <a:lnTo>
                      <a:pt x="15795" y="11458"/>
                    </a:lnTo>
                    <a:cubicBezTo>
                      <a:pt x="15537" y="11458"/>
                      <a:pt x="15409" y="11577"/>
                      <a:pt x="15409" y="11813"/>
                    </a:cubicBezTo>
                    <a:cubicBezTo>
                      <a:pt x="15409" y="12050"/>
                      <a:pt x="15537" y="12167"/>
                      <a:pt x="15795" y="12167"/>
                    </a:cubicBezTo>
                    <a:lnTo>
                      <a:pt x="21213" y="12167"/>
                    </a:lnTo>
                    <a:cubicBezTo>
                      <a:pt x="21470" y="12167"/>
                      <a:pt x="21600" y="12050"/>
                      <a:pt x="21600" y="11813"/>
                    </a:cubicBezTo>
                    <a:cubicBezTo>
                      <a:pt x="21600" y="11577"/>
                      <a:pt x="21470" y="11458"/>
                      <a:pt x="21213" y="1145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49" name="Shape 149"/>
              <p:cNvSpPr/>
              <p:nvPr/>
            </p:nvSpPr>
            <p:spPr>
              <a:xfrm>
                <a:off x="592908" y="72035"/>
                <a:ext cx="44769" cy="20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802" y="11979"/>
                    </a:moveTo>
                    <a:cubicBezTo>
                      <a:pt x="15493" y="11979"/>
                      <a:pt x="14427" y="10116"/>
                      <a:pt x="14427" y="7815"/>
                    </a:cubicBezTo>
                    <a:cubicBezTo>
                      <a:pt x="14427" y="5520"/>
                      <a:pt x="15493" y="3657"/>
                      <a:pt x="16802" y="3657"/>
                    </a:cubicBezTo>
                    <a:cubicBezTo>
                      <a:pt x="18118" y="3657"/>
                      <a:pt x="19185" y="5520"/>
                      <a:pt x="19185" y="7815"/>
                    </a:cubicBezTo>
                    <a:cubicBezTo>
                      <a:pt x="19185" y="10116"/>
                      <a:pt x="18118" y="11979"/>
                      <a:pt x="16802" y="11979"/>
                    </a:cubicBezTo>
                    <a:close/>
                    <a:moveTo>
                      <a:pt x="10799" y="0"/>
                    </a:moveTo>
                    <a:cubicBezTo>
                      <a:pt x="4837" y="0"/>
                      <a:pt x="0" y="4833"/>
                      <a:pt x="0" y="10803"/>
                    </a:cubicBezTo>
                    <a:cubicBezTo>
                      <a:pt x="0" y="16767"/>
                      <a:pt x="4837" y="21600"/>
                      <a:pt x="10799" y="21600"/>
                    </a:cubicBezTo>
                    <a:cubicBezTo>
                      <a:pt x="16761" y="21600"/>
                      <a:pt x="21600" y="16767"/>
                      <a:pt x="21600" y="10803"/>
                    </a:cubicBezTo>
                    <a:cubicBezTo>
                      <a:pt x="21600" y="4833"/>
                      <a:pt x="16761" y="0"/>
                      <a:pt x="10799" y="0"/>
                    </a:cubicBezTo>
                    <a:close/>
                  </a:path>
                </a:pathLst>
              </a:custGeom>
              <a:solidFill>
                <a:srgbClr val="1A21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02638000"/>
      </p:ext>
    </p:extLst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/>
          </p:cNvSpPr>
          <p:nvPr>
            <p:ph type="title"/>
          </p:nvPr>
        </p:nvSpPr>
        <p:spPr>
          <a:xfrm>
            <a:off x="744729" y="2188667"/>
            <a:ext cx="7654543" cy="741978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212830"/>
                </a:solidFill>
              </a:rPr>
              <a:t>Title Text</a:t>
            </a:r>
          </a:p>
        </p:txBody>
      </p:sp>
      <p:sp>
        <p:nvSpPr>
          <p:cNvPr id="154" name="Shape 154"/>
          <p:cNvSpPr>
            <a:spLocks noGrp="1"/>
          </p:cNvSpPr>
          <p:nvPr>
            <p:ph type="body" idx="1"/>
          </p:nvPr>
        </p:nvSpPr>
        <p:spPr>
          <a:xfrm>
            <a:off x="1432799" y="2829139"/>
            <a:ext cx="6278404" cy="793751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00"/>
              <a:t>Body Level One</a:t>
            </a:r>
          </a:p>
          <a:p>
            <a:pPr lvl="1">
              <a:defRPr sz="1800"/>
            </a:pPr>
            <a:r>
              <a:rPr sz="600"/>
              <a:t>Body Level Two</a:t>
            </a:r>
          </a:p>
          <a:p>
            <a:pPr lvl="2">
              <a:defRPr sz="1800"/>
            </a:pPr>
            <a:r>
              <a:rPr sz="600"/>
              <a:t>Body Level Three</a:t>
            </a:r>
          </a:p>
          <a:p>
            <a:pPr lvl="3">
              <a:defRPr sz="1800"/>
            </a:pPr>
            <a:r>
              <a:rPr sz="600"/>
              <a:t>Body Level Four</a:t>
            </a:r>
          </a:p>
          <a:p>
            <a:pPr lvl="4">
              <a:defRPr sz="1800"/>
            </a:pPr>
            <a:r>
              <a:rPr sz="600"/>
              <a:t>Body Level Five</a:t>
            </a:r>
          </a:p>
        </p:txBody>
      </p:sp>
      <p:grpSp>
        <p:nvGrpSpPr>
          <p:cNvPr id="157" name="Group 157">
            <a:hlinkClick r:id="" action="ppaction://hlinkshowjump?jump=previousslide"/>
          </p:cNvPr>
          <p:cNvGrpSpPr/>
          <p:nvPr/>
        </p:nvGrpSpPr>
        <p:grpSpPr>
          <a:xfrm>
            <a:off x="8488688" y="6575220"/>
            <a:ext cx="109845" cy="146460"/>
            <a:chOff x="0" y="0"/>
            <a:chExt cx="292918" cy="292918"/>
          </a:xfrm>
        </p:grpSpPr>
        <p:sp>
          <p:nvSpPr>
            <p:cNvPr id="155" name="Shape 155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156" name="Shape 156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160" name="Group 160">
            <a:hlinkClick r:id="" action="ppaction://hlinkshowjump?jump=nextslide"/>
          </p:cNvPr>
          <p:cNvGrpSpPr/>
          <p:nvPr/>
        </p:nvGrpSpPr>
        <p:grpSpPr>
          <a:xfrm flipH="1">
            <a:off x="8807776" y="6575220"/>
            <a:ext cx="109845" cy="146460"/>
            <a:chOff x="0" y="0"/>
            <a:chExt cx="292918" cy="292918"/>
          </a:xfrm>
        </p:grpSpPr>
        <p:sp>
          <p:nvSpPr>
            <p:cNvPr id="158" name="Shape 158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159" name="Shape 159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sp>
        <p:nvSpPr>
          <p:cNvPr id="161" name="Shape 161"/>
          <p:cNvSpPr>
            <a:spLocks noGrp="1"/>
          </p:cNvSpPr>
          <p:nvPr>
            <p:ph type="sldNum" sz="quarter" idx="2"/>
          </p:nvPr>
        </p:nvSpPr>
        <p:spPr>
          <a:xfrm>
            <a:off x="8639007" y="6578600"/>
            <a:ext cx="139430" cy="203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grpSp>
        <p:nvGrpSpPr>
          <p:cNvPr id="169" name="Group 169"/>
          <p:cNvGrpSpPr/>
          <p:nvPr/>
        </p:nvGrpSpPr>
        <p:grpSpPr>
          <a:xfrm>
            <a:off x="206257" y="6579295"/>
            <a:ext cx="652434" cy="198656"/>
            <a:chOff x="0" y="0"/>
            <a:chExt cx="1739821" cy="397311"/>
          </a:xfrm>
        </p:grpSpPr>
        <p:grpSp>
          <p:nvGrpSpPr>
            <p:cNvPr id="164" name="Group 164"/>
            <p:cNvGrpSpPr/>
            <p:nvPr/>
          </p:nvGrpSpPr>
          <p:grpSpPr>
            <a:xfrm>
              <a:off x="0" y="16976"/>
              <a:ext cx="378730" cy="275796"/>
              <a:chOff x="0" y="0"/>
              <a:chExt cx="378729" cy="275794"/>
            </a:xfrm>
          </p:grpSpPr>
          <p:sp>
            <p:nvSpPr>
              <p:cNvPr id="162" name="Shape 162"/>
              <p:cNvSpPr/>
              <p:nvPr/>
            </p:nvSpPr>
            <p:spPr>
              <a:xfrm>
                <a:off x="105200" y="0"/>
                <a:ext cx="273530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7316"/>
                    </a:moveTo>
                    <a:cubicBezTo>
                      <a:pt x="21600" y="19682"/>
                      <a:pt x="20404" y="21600"/>
                      <a:pt x="18928" y="21600"/>
                    </a:cubicBezTo>
                    <a:cubicBezTo>
                      <a:pt x="17453" y="21600"/>
                      <a:pt x="16257" y="19682"/>
                      <a:pt x="16257" y="17316"/>
                    </a:cubicBezTo>
                    <a:cubicBezTo>
                      <a:pt x="16257" y="12492"/>
                      <a:pt x="13809" y="8567"/>
                      <a:pt x="10800" y="8567"/>
                    </a:cubicBezTo>
                    <a:cubicBezTo>
                      <a:pt x="7791" y="8567"/>
                      <a:pt x="5343" y="12492"/>
                      <a:pt x="5343" y="17316"/>
                    </a:cubicBezTo>
                    <a:cubicBezTo>
                      <a:pt x="5343" y="19682"/>
                      <a:pt x="4147" y="21600"/>
                      <a:pt x="2672" y="21600"/>
                    </a:cubicBezTo>
                    <a:cubicBezTo>
                      <a:pt x="1197" y="21600"/>
                      <a:pt x="0" y="19682"/>
                      <a:pt x="0" y="17316"/>
                    </a:cubicBezTo>
                    <a:cubicBezTo>
                      <a:pt x="0" y="12691"/>
                      <a:pt x="1123" y="8343"/>
                      <a:pt x="3163" y="5072"/>
                    </a:cubicBezTo>
                    <a:cubicBezTo>
                      <a:pt x="5204" y="1801"/>
                      <a:pt x="7915" y="0"/>
                      <a:pt x="10800" y="0"/>
                    </a:cubicBezTo>
                    <a:cubicBezTo>
                      <a:pt x="13685" y="0"/>
                      <a:pt x="16397" y="1801"/>
                      <a:pt x="18437" y="5072"/>
                    </a:cubicBezTo>
                    <a:cubicBezTo>
                      <a:pt x="20477" y="8343"/>
                      <a:pt x="21600" y="12691"/>
                      <a:pt x="21600" y="17316"/>
                    </a:cubicBezTo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63" name="Shape 163"/>
              <p:cNvSpPr/>
              <p:nvPr/>
            </p:nvSpPr>
            <p:spPr>
              <a:xfrm>
                <a:off x="0" y="105200"/>
                <a:ext cx="273528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003" y="6600"/>
                    </a:moveTo>
                    <a:cubicBezTo>
                      <a:pt x="17003" y="3730"/>
                      <a:pt x="18459" y="1393"/>
                      <a:pt x="20250" y="1393"/>
                    </a:cubicBezTo>
                    <a:cubicBezTo>
                      <a:pt x="20499" y="1393"/>
                      <a:pt x="20740" y="1442"/>
                      <a:pt x="20972" y="1527"/>
                    </a:cubicBezTo>
                    <a:cubicBezTo>
                      <a:pt x="20482" y="594"/>
                      <a:pt x="19749" y="0"/>
                      <a:pt x="18928" y="0"/>
                    </a:cubicBezTo>
                    <a:cubicBezTo>
                      <a:pt x="17453" y="0"/>
                      <a:pt x="16257" y="1918"/>
                      <a:pt x="16257" y="4284"/>
                    </a:cubicBezTo>
                    <a:cubicBezTo>
                      <a:pt x="16257" y="6254"/>
                      <a:pt x="15844" y="8067"/>
                      <a:pt x="15156" y="9532"/>
                    </a:cubicBezTo>
                    <a:cubicBezTo>
                      <a:pt x="16156" y="9547"/>
                      <a:pt x="16966" y="10855"/>
                      <a:pt x="16966" y="12461"/>
                    </a:cubicBezTo>
                    <a:cubicBezTo>
                      <a:pt x="16966" y="14077"/>
                      <a:pt x="16146" y="15392"/>
                      <a:pt x="15138" y="15392"/>
                    </a:cubicBezTo>
                    <a:cubicBezTo>
                      <a:pt x="14130" y="15392"/>
                      <a:pt x="13310" y="14077"/>
                      <a:pt x="13310" y="12461"/>
                    </a:cubicBezTo>
                    <a:cubicBezTo>
                      <a:pt x="13310" y="12313"/>
                      <a:pt x="13319" y="12169"/>
                      <a:pt x="13333" y="12027"/>
                    </a:cubicBezTo>
                    <a:cubicBezTo>
                      <a:pt x="12575" y="12667"/>
                      <a:pt x="11714" y="13033"/>
                      <a:pt x="10800" y="13033"/>
                    </a:cubicBezTo>
                    <a:cubicBezTo>
                      <a:pt x="9907" y="13033"/>
                      <a:pt x="9065" y="12681"/>
                      <a:pt x="8321" y="12068"/>
                    </a:cubicBezTo>
                    <a:cubicBezTo>
                      <a:pt x="8331" y="12197"/>
                      <a:pt x="8339" y="12327"/>
                      <a:pt x="8339" y="12461"/>
                    </a:cubicBezTo>
                    <a:cubicBezTo>
                      <a:pt x="8339" y="14077"/>
                      <a:pt x="7519" y="15392"/>
                      <a:pt x="6511" y="15392"/>
                    </a:cubicBezTo>
                    <a:cubicBezTo>
                      <a:pt x="5503" y="15392"/>
                      <a:pt x="4683" y="14077"/>
                      <a:pt x="4683" y="12461"/>
                    </a:cubicBezTo>
                    <a:cubicBezTo>
                      <a:pt x="4683" y="10880"/>
                      <a:pt x="5468" y="9591"/>
                      <a:pt x="6446" y="9535"/>
                    </a:cubicBezTo>
                    <a:cubicBezTo>
                      <a:pt x="5757" y="8071"/>
                      <a:pt x="5343" y="6255"/>
                      <a:pt x="5343" y="4284"/>
                    </a:cubicBezTo>
                    <a:cubicBezTo>
                      <a:pt x="5343" y="1918"/>
                      <a:pt x="4147" y="0"/>
                      <a:pt x="2671" y="0"/>
                    </a:cubicBezTo>
                    <a:cubicBezTo>
                      <a:pt x="1843" y="0"/>
                      <a:pt x="1103" y="605"/>
                      <a:pt x="613" y="1554"/>
                    </a:cubicBezTo>
                    <a:cubicBezTo>
                      <a:pt x="865" y="1453"/>
                      <a:pt x="1127" y="1393"/>
                      <a:pt x="1399" y="1393"/>
                    </a:cubicBezTo>
                    <a:cubicBezTo>
                      <a:pt x="3190" y="1393"/>
                      <a:pt x="4646" y="3730"/>
                      <a:pt x="4646" y="6600"/>
                    </a:cubicBezTo>
                    <a:cubicBezTo>
                      <a:pt x="4646" y="9472"/>
                      <a:pt x="3190" y="11808"/>
                      <a:pt x="1399" y="11808"/>
                    </a:cubicBezTo>
                    <a:cubicBezTo>
                      <a:pt x="1284" y="11808"/>
                      <a:pt x="1171" y="11799"/>
                      <a:pt x="1060" y="11780"/>
                    </a:cubicBezTo>
                    <a:cubicBezTo>
                      <a:pt x="1581" y="13519"/>
                      <a:pt x="2287" y="15123"/>
                      <a:pt x="3163" y="16528"/>
                    </a:cubicBezTo>
                    <a:cubicBezTo>
                      <a:pt x="4357" y="18443"/>
                      <a:pt x="5783" y="19849"/>
                      <a:pt x="7337" y="20690"/>
                    </a:cubicBezTo>
                    <a:cubicBezTo>
                      <a:pt x="7583" y="17880"/>
                      <a:pt x="9088" y="15708"/>
                      <a:pt x="10908" y="15708"/>
                    </a:cubicBezTo>
                    <a:cubicBezTo>
                      <a:pt x="12703" y="15708"/>
                      <a:pt x="14192" y="17823"/>
                      <a:pt x="14467" y="20580"/>
                    </a:cubicBezTo>
                    <a:cubicBezTo>
                      <a:pt x="15943" y="19728"/>
                      <a:pt x="17295" y="18359"/>
                      <a:pt x="18437" y="16528"/>
                    </a:cubicBezTo>
                    <a:cubicBezTo>
                      <a:pt x="19312" y="15125"/>
                      <a:pt x="20017" y="13522"/>
                      <a:pt x="20539" y="11785"/>
                    </a:cubicBezTo>
                    <a:cubicBezTo>
                      <a:pt x="20444" y="11799"/>
                      <a:pt x="20348" y="11808"/>
                      <a:pt x="20250" y="11808"/>
                    </a:cubicBezTo>
                    <a:cubicBezTo>
                      <a:pt x="18459" y="11808"/>
                      <a:pt x="17003" y="9472"/>
                      <a:pt x="17003" y="6600"/>
                    </a:cubicBezTo>
                    <a:close/>
                    <a:moveTo>
                      <a:pt x="21563" y="3598"/>
                    </a:moveTo>
                    <a:cubicBezTo>
                      <a:pt x="21191" y="3178"/>
                      <a:pt x="20738" y="2930"/>
                      <a:pt x="20250" y="2930"/>
                    </a:cubicBezTo>
                    <a:cubicBezTo>
                      <a:pt x="18988" y="2930"/>
                      <a:pt x="17961" y="4577"/>
                      <a:pt x="17961" y="6600"/>
                    </a:cubicBezTo>
                    <a:cubicBezTo>
                      <a:pt x="17961" y="8625"/>
                      <a:pt x="18988" y="10271"/>
                      <a:pt x="20250" y="10271"/>
                    </a:cubicBezTo>
                    <a:cubicBezTo>
                      <a:pt x="20507" y="10271"/>
                      <a:pt x="20753" y="10200"/>
                      <a:pt x="20983" y="10075"/>
                    </a:cubicBezTo>
                    <a:cubicBezTo>
                      <a:pt x="21388" y="8239"/>
                      <a:pt x="21600" y="6288"/>
                      <a:pt x="21600" y="4284"/>
                    </a:cubicBezTo>
                    <a:cubicBezTo>
                      <a:pt x="21600" y="4049"/>
                      <a:pt x="21585" y="3822"/>
                      <a:pt x="21563" y="3598"/>
                    </a:cubicBezTo>
                    <a:close/>
                    <a:moveTo>
                      <a:pt x="3688" y="6600"/>
                    </a:moveTo>
                    <a:cubicBezTo>
                      <a:pt x="3688" y="4577"/>
                      <a:pt x="2661" y="2930"/>
                      <a:pt x="1399" y="2930"/>
                    </a:cubicBezTo>
                    <a:cubicBezTo>
                      <a:pt x="886" y="2930"/>
                      <a:pt x="413" y="3205"/>
                      <a:pt x="31" y="3664"/>
                    </a:cubicBezTo>
                    <a:cubicBezTo>
                      <a:pt x="13" y="3867"/>
                      <a:pt x="0" y="4073"/>
                      <a:pt x="0" y="4284"/>
                    </a:cubicBezTo>
                    <a:cubicBezTo>
                      <a:pt x="0" y="6276"/>
                      <a:pt x="210" y="8216"/>
                      <a:pt x="610" y="10042"/>
                    </a:cubicBezTo>
                    <a:cubicBezTo>
                      <a:pt x="856" y="10188"/>
                      <a:pt x="1121" y="10271"/>
                      <a:pt x="1399" y="10271"/>
                    </a:cubicBezTo>
                    <a:cubicBezTo>
                      <a:pt x="2661" y="10271"/>
                      <a:pt x="3688" y="8625"/>
                      <a:pt x="3688" y="6600"/>
                    </a:cubicBezTo>
                    <a:close/>
                    <a:moveTo>
                      <a:pt x="5642" y="12461"/>
                    </a:moveTo>
                    <a:cubicBezTo>
                      <a:pt x="5642" y="13229"/>
                      <a:pt x="6032" y="13855"/>
                      <a:pt x="6511" y="13855"/>
                    </a:cubicBezTo>
                    <a:cubicBezTo>
                      <a:pt x="6991" y="13855"/>
                      <a:pt x="7380" y="13229"/>
                      <a:pt x="7380" y="12461"/>
                    </a:cubicBezTo>
                    <a:cubicBezTo>
                      <a:pt x="7380" y="11693"/>
                      <a:pt x="6991" y="11067"/>
                      <a:pt x="6511" y="11067"/>
                    </a:cubicBezTo>
                    <a:cubicBezTo>
                      <a:pt x="6032" y="11067"/>
                      <a:pt x="5642" y="11693"/>
                      <a:pt x="5642" y="12461"/>
                    </a:cubicBezTo>
                    <a:close/>
                    <a:moveTo>
                      <a:pt x="15138" y="13855"/>
                    </a:moveTo>
                    <a:cubicBezTo>
                      <a:pt x="15617" y="13855"/>
                      <a:pt x="16007" y="13229"/>
                      <a:pt x="16007" y="12461"/>
                    </a:cubicBezTo>
                    <a:cubicBezTo>
                      <a:pt x="16007" y="11693"/>
                      <a:pt x="15617" y="11067"/>
                      <a:pt x="15138" y="11067"/>
                    </a:cubicBezTo>
                    <a:cubicBezTo>
                      <a:pt x="14659" y="11067"/>
                      <a:pt x="14269" y="11693"/>
                      <a:pt x="14269" y="12461"/>
                    </a:cubicBezTo>
                    <a:cubicBezTo>
                      <a:pt x="14269" y="13229"/>
                      <a:pt x="14659" y="13855"/>
                      <a:pt x="15138" y="13855"/>
                    </a:cubicBezTo>
                    <a:close/>
                    <a:moveTo>
                      <a:pt x="10908" y="17245"/>
                    </a:moveTo>
                    <a:cubicBezTo>
                      <a:pt x="9525" y="17245"/>
                      <a:pt x="8387" y="18952"/>
                      <a:pt x="8268" y="21121"/>
                    </a:cubicBezTo>
                    <a:cubicBezTo>
                      <a:pt x="9088" y="21435"/>
                      <a:pt x="9936" y="21600"/>
                      <a:pt x="10800" y="21600"/>
                    </a:cubicBezTo>
                    <a:cubicBezTo>
                      <a:pt x="11738" y="21600"/>
                      <a:pt x="12658" y="21406"/>
                      <a:pt x="13542" y="21036"/>
                    </a:cubicBezTo>
                    <a:cubicBezTo>
                      <a:pt x="13399" y="18908"/>
                      <a:pt x="12273" y="17245"/>
                      <a:pt x="10908" y="1724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168" name="Group 168"/>
            <p:cNvGrpSpPr/>
            <p:nvPr/>
          </p:nvGrpSpPr>
          <p:grpSpPr>
            <a:xfrm>
              <a:off x="451491" y="-1"/>
              <a:ext cx="1288331" cy="397313"/>
              <a:chOff x="0" y="0"/>
              <a:chExt cx="1288330" cy="397311"/>
            </a:xfrm>
          </p:grpSpPr>
          <p:sp>
            <p:nvSpPr>
              <p:cNvPr id="165" name="Shape 165"/>
              <p:cNvSpPr/>
              <p:nvPr/>
            </p:nvSpPr>
            <p:spPr>
              <a:xfrm>
                <a:off x="0" y="0"/>
                <a:ext cx="1288331" cy="267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09" y="0"/>
                    </a:moveTo>
                    <a:cubicBezTo>
                      <a:pt x="11534" y="0"/>
                      <a:pt x="11413" y="501"/>
                      <a:pt x="11413" y="1340"/>
                    </a:cubicBezTo>
                    <a:cubicBezTo>
                      <a:pt x="11413" y="2179"/>
                      <a:pt x="11534" y="2681"/>
                      <a:pt x="11709" y="2681"/>
                    </a:cubicBezTo>
                    <a:lnTo>
                      <a:pt x="12014" y="2681"/>
                    </a:lnTo>
                    <a:lnTo>
                      <a:pt x="12014" y="18319"/>
                    </a:lnTo>
                    <a:lnTo>
                      <a:pt x="11709" y="18319"/>
                    </a:lnTo>
                    <a:cubicBezTo>
                      <a:pt x="11534" y="18319"/>
                      <a:pt x="11413" y="18820"/>
                      <a:pt x="11413" y="19659"/>
                    </a:cubicBezTo>
                    <a:cubicBezTo>
                      <a:pt x="11413" y="20498"/>
                      <a:pt x="11534" y="21000"/>
                      <a:pt x="11709" y="21000"/>
                    </a:cubicBezTo>
                    <a:lnTo>
                      <a:pt x="12960" y="21000"/>
                    </a:lnTo>
                    <a:cubicBezTo>
                      <a:pt x="13134" y="21000"/>
                      <a:pt x="13256" y="20498"/>
                      <a:pt x="13256" y="19659"/>
                    </a:cubicBezTo>
                    <a:cubicBezTo>
                      <a:pt x="13256" y="18820"/>
                      <a:pt x="13134" y="18319"/>
                      <a:pt x="12960" y="18319"/>
                    </a:cubicBezTo>
                    <a:lnTo>
                      <a:pt x="12571" y="18319"/>
                    </a:lnTo>
                    <a:lnTo>
                      <a:pt x="12571" y="2681"/>
                    </a:lnTo>
                    <a:lnTo>
                      <a:pt x="13613" y="2681"/>
                    </a:lnTo>
                    <a:cubicBezTo>
                      <a:pt x="13871" y="2681"/>
                      <a:pt x="14055" y="3073"/>
                      <a:pt x="14179" y="3686"/>
                    </a:cubicBezTo>
                    <a:cubicBezTo>
                      <a:pt x="14303" y="4297"/>
                      <a:pt x="14368" y="5355"/>
                      <a:pt x="14368" y="6730"/>
                    </a:cubicBezTo>
                    <a:cubicBezTo>
                      <a:pt x="14368" y="8105"/>
                      <a:pt x="14303" y="9163"/>
                      <a:pt x="14179" y="9774"/>
                    </a:cubicBezTo>
                    <a:cubicBezTo>
                      <a:pt x="14055" y="10387"/>
                      <a:pt x="13871" y="10723"/>
                      <a:pt x="13613" y="10723"/>
                    </a:cubicBezTo>
                    <a:lnTo>
                      <a:pt x="13123" y="10723"/>
                    </a:lnTo>
                    <a:cubicBezTo>
                      <a:pt x="12948" y="10723"/>
                      <a:pt x="12826" y="11225"/>
                      <a:pt x="12826" y="12064"/>
                    </a:cubicBezTo>
                    <a:cubicBezTo>
                      <a:pt x="12826" y="12903"/>
                      <a:pt x="12948" y="13404"/>
                      <a:pt x="13123" y="13404"/>
                    </a:cubicBezTo>
                    <a:lnTo>
                      <a:pt x="13613" y="13404"/>
                    </a:lnTo>
                    <a:cubicBezTo>
                      <a:pt x="14043" y="13404"/>
                      <a:pt x="14378" y="12863"/>
                      <a:pt x="14612" y="11673"/>
                    </a:cubicBezTo>
                    <a:cubicBezTo>
                      <a:pt x="14842" y="10498"/>
                      <a:pt x="14960" y="8860"/>
                      <a:pt x="14960" y="6744"/>
                    </a:cubicBezTo>
                    <a:cubicBezTo>
                      <a:pt x="14960" y="4628"/>
                      <a:pt x="14842" y="2962"/>
                      <a:pt x="14612" y="1787"/>
                    </a:cubicBezTo>
                    <a:cubicBezTo>
                      <a:pt x="14378" y="597"/>
                      <a:pt x="14043" y="0"/>
                      <a:pt x="13613" y="0"/>
                    </a:cubicBezTo>
                    <a:lnTo>
                      <a:pt x="11709" y="0"/>
                    </a:lnTo>
                    <a:close/>
                    <a:moveTo>
                      <a:pt x="84" y="2052"/>
                    </a:moveTo>
                    <a:cubicBezTo>
                      <a:pt x="27" y="2052"/>
                      <a:pt x="0" y="2199"/>
                      <a:pt x="0" y="2471"/>
                    </a:cubicBezTo>
                    <a:cubicBezTo>
                      <a:pt x="0" y="2746"/>
                      <a:pt x="27" y="2876"/>
                      <a:pt x="84" y="2876"/>
                    </a:cubicBezTo>
                    <a:lnTo>
                      <a:pt x="482" y="2876"/>
                    </a:lnTo>
                    <a:cubicBezTo>
                      <a:pt x="539" y="2876"/>
                      <a:pt x="569" y="3009"/>
                      <a:pt x="569" y="3281"/>
                    </a:cubicBezTo>
                    <a:lnTo>
                      <a:pt x="569" y="19952"/>
                    </a:lnTo>
                    <a:cubicBezTo>
                      <a:pt x="569" y="20226"/>
                      <a:pt x="539" y="20357"/>
                      <a:pt x="482" y="20357"/>
                    </a:cubicBezTo>
                    <a:lnTo>
                      <a:pt x="84" y="20357"/>
                    </a:lnTo>
                    <a:cubicBezTo>
                      <a:pt x="27" y="20357"/>
                      <a:pt x="0" y="20490"/>
                      <a:pt x="0" y="20762"/>
                    </a:cubicBezTo>
                    <a:cubicBezTo>
                      <a:pt x="0" y="21036"/>
                      <a:pt x="27" y="21181"/>
                      <a:pt x="84" y="21181"/>
                    </a:cubicBezTo>
                    <a:lnTo>
                      <a:pt x="1335" y="21181"/>
                    </a:lnTo>
                    <a:cubicBezTo>
                      <a:pt x="1393" y="21181"/>
                      <a:pt x="1420" y="21036"/>
                      <a:pt x="1420" y="20762"/>
                    </a:cubicBezTo>
                    <a:cubicBezTo>
                      <a:pt x="1420" y="20490"/>
                      <a:pt x="1393" y="20357"/>
                      <a:pt x="1335" y="20357"/>
                    </a:cubicBezTo>
                    <a:lnTo>
                      <a:pt x="825" y="20357"/>
                    </a:lnTo>
                    <a:cubicBezTo>
                      <a:pt x="768" y="20357"/>
                      <a:pt x="737" y="20226"/>
                      <a:pt x="737" y="19952"/>
                    </a:cubicBezTo>
                    <a:lnTo>
                      <a:pt x="737" y="3965"/>
                    </a:lnTo>
                    <a:cubicBezTo>
                      <a:pt x="737" y="3820"/>
                      <a:pt x="744" y="3750"/>
                      <a:pt x="755" y="3742"/>
                    </a:cubicBezTo>
                    <a:cubicBezTo>
                      <a:pt x="766" y="3733"/>
                      <a:pt x="776" y="3753"/>
                      <a:pt x="784" y="3826"/>
                    </a:cubicBezTo>
                    <a:lnTo>
                      <a:pt x="2375" y="20762"/>
                    </a:lnTo>
                    <a:cubicBezTo>
                      <a:pt x="2401" y="21036"/>
                      <a:pt x="2443" y="21181"/>
                      <a:pt x="2500" y="21181"/>
                    </a:cubicBezTo>
                    <a:cubicBezTo>
                      <a:pt x="2557" y="21181"/>
                      <a:pt x="2598" y="21036"/>
                      <a:pt x="2625" y="20762"/>
                    </a:cubicBezTo>
                    <a:lnTo>
                      <a:pt x="4215" y="3826"/>
                    </a:lnTo>
                    <a:cubicBezTo>
                      <a:pt x="4223" y="3753"/>
                      <a:pt x="4233" y="3733"/>
                      <a:pt x="4245" y="3742"/>
                    </a:cubicBezTo>
                    <a:cubicBezTo>
                      <a:pt x="4256" y="3750"/>
                      <a:pt x="4259" y="3820"/>
                      <a:pt x="4259" y="3965"/>
                    </a:cubicBezTo>
                    <a:lnTo>
                      <a:pt x="4259" y="19952"/>
                    </a:lnTo>
                    <a:cubicBezTo>
                      <a:pt x="4259" y="20226"/>
                      <a:pt x="4231" y="20357"/>
                      <a:pt x="4175" y="20357"/>
                    </a:cubicBezTo>
                    <a:lnTo>
                      <a:pt x="3664" y="20357"/>
                    </a:lnTo>
                    <a:cubicBezTo>
                      <a:pt x="3607" y="20357"/>
                      <a:pt x="3580" y="20490"/>
                      <a:pt x="3580" y="20762"/>
                    </a:cubicBezTo>
                    <a:cubicBezTo>
                      <a:pt x="3580" y="21036"/>
                      <a:pt x="3607" y="21181"/>
                      <a:pt x="3664" y="21181"/>
                    </a:cubicBezTo>
                    <a:lnTo>
                      <a:pt x="4912" y="21181"/>
                    </a:lnTo>
                    <a:cubicBezTo>
                      <a:pt x="4969" y="21181"/>
                      <a:pt x="4999" y="21036"/>
                      <a:pt x="4999" y="20762"/>
                    </a:cubicBezTo>
                    <a:cubicBezTo>
                      <a:pt x="4999" y="20490"/>
                      <a:pt x="4969" y="20357"/>
                      <a:pt x="4912" y="20357"/>
                    </a:cubicBezTo>
                    <a:lnTo>
                      <a:pt x="4517" y="20357"/>
                    </a:lnTo>
                    <a:cubicBezTo>
                      <a:pt x="4460" y="20357"/>
                      <a:pt x="4430" y="20226"/>
                      <a:pt x="4430" y="19952"/>
                    </a:cubicBezTo>
                    <a:lnTo>
                      <a:pt x="4430" y="3281"/>
                    </a:lnTo>
                    <a:cubicBezTo>
                      <a:pt x="4430" y="3009"/>
                      <a:pt x="4460" y="2876"/>
                      <a:pt x="4517" y="2876"/>
                    </a:cubicBezTo>
                    <a:lnTo>
                      <a:pt x="4912" y="2876"/>
                    </a:lnTo>
                    <a:cubicBezTo>
                      <a:pt x="4969" y="2876"/>
                      <a:pt x="4999" y="2746"/>
                      <a:pt x="4999" y="2471"/>
                    </a:cubicBezTo>
                    <a:cubicBezTo>
                      <a:pt x="4999" y="2199"/>
                      <a:pt x="4969" y="2052"/>
                      <a:pt x="4912" y="2052"/>
                    </a:cubicBezTo>
                    <a:lnTo>
                      <a:pt x="4288" y="2052"/>
                    </a:lnTo>
                    <a:cubicBezTo>
                      <a:pt x="4246" y="2052"/>
                      <a:pt x="4216" y="2090"/>
                      <a:pt x="4195" y="2164"/>
                    </a:cubicBezTo>
                    <a:cubicBezTo>
                      <a:pt x="4174" y="2235"/>
                      <a:pt x="4157" y="2344"/>
                      <a:pt x="4146" y="2471"/>
                    </a:cubicBezTo>
                    <a:lnTo>
                      <a:pt x="2555" y="19408"/>
                    </a:lnTo>
                    <a:cubicBezTo>
                      <a:pt x="2517" y="19790"/>
                      <a:pt x="2479" y="19790"/>
                      <a:pt x="2442" y="19408"/>
                    </a:cubicBezTo>
                    <a:lnTo>
                      <a:pt x="851" y="2471"/>
                    </a:lnTo>
                    <a:cubicBezTo>
                      <a:pt x="839" y="2344"/>
                      <a:pt x="825" y="2235"/>
                      <a:pt x="804" y="2164"/>
                    </a:cubicBezTo>
                    <a:cubicBezTo>
                      <a:pt x="783" y="2090"/>
                      <a:pt x="753" y="2052"/>
                      <a:pt x="711" y="2052"/>
                    </a:cubicBezTo>
                    <a:lnTo>
                      <a:pt x="84" y="2052"/>
                    </a:lnTo>
                    <a:close/>
                    <a:moveTo>
                      <a:pt x="17277" y="5222"/>
                    </a:moveTo>
                    <a:cubicBezTo>
                      <a:pt x="17138" y="5222"/>
                      <a:pt x="17008" y="5330"/>
                      <a:pt x="16885" y="5557"/>
                    </a:cubicBezTo>
                    <a:cubicBezTo>
                      <a:pt x="16772" y="5765"/>
                      <a:pt x="16666" y="6030"/>
                      <a:pt x="16575" y="6325"/>
                    </a:cubicBezTo>
                    <a:cubicBezTo>
                      <a:pt x="16535" y="6450"/>
                      <a:pt x="16500" y="6511"/>
                      <a:pt x="16464" y="6646"/>
                    </a:cubicBezTo>
                    <a:cubicBezTo>
                      <a:pt x="16446" y="5920"/>
                      <a:pt x="16331" y="5362"/>
                      <a:pt x="16171" y="5362"/>
                    </a:cubicBezTo>
                    <a:lnTo>
                      <a:pt x="15602" y="5362"/>
                    </a:lnTo>
                    <a:cubicBezTo>
                      <a:pt x="15427" y="5362"/>
                      <a:pt x="15306" y="6087"/>
                      <a:pt x="15306" y="6925"/>
                    </a:cubicBezTo>
                    <a:cubicBezTo>
                      <a:pt x="15306" y="7764"/>
                      <a:pt x="15427" y="8489"/>
                      <a:pt x="15602" y="8489"/>
                    </a:cubicBezTo>
                    <a:lnTo>
                      <a:pt x="15915" y="8489"/>
                    </a:lnTo>
                    <a:lnTo>
                      <a:pt x="15915" y="18319"/>
                    </a:lnTo>
                    <a:lnTo>
                      <a:pt x="15602" y="18319"/>
                    </a:lnTo>
                    <a:cubicBezTo>
                      <a:pt x="15427" y="18319"/>
                      <a:pt x="15306" y="18820"/>
                      <a:pt x="15306" y="19659"/>
                    </a:cubicBezTo>
                    <a:cubicBezTo>
                      <a:pt x="15306" y="20498"/>
                      <a:pt x="15427" y="21000"/>
                      <a:pt x="15602" y="21000"/>
                    </a:cubicBezTo>
                    <a:lnTo>
                      <a:pt x="16795" y="21000"/>
                    </a:lnTo>
                    <a:cubicBezTo>
                      <a:pt x="16970" y="21000"/>
                      <a:pt x="17091" y="20498"/>
                      <a:pt x="17091" y="19659"/>
                    </a:cubicBezTo>
                    <a:cubicBezTo>
                      <a:pt x="17091" y="18820"/>
                      <a:pt x="16970" y="18319"/>
                      <a:pt x="16795" y="18319"/>
                    </a:cubicBezTo>
                    <a:lnTo>
                      <a:pt x="16473" y="18319"/>
                    </a:lnTo>
                    <a:lnTo>
                      <a:pt x="16473" y="11030"/>
                    </a:lnTo>
                    <a:cubicBezTo>
                      <a:pt x="16566" y="10507"/>
                      <a:pt x="16612" y="10028"/>
                      <a:pt x="16694" y="9592"/>
                    </a:cubicBezTo>
                    <a:cubicBezTo>
                      <a:pt x="16767" y="9192"/>
                      <a:pt x="16859" y="8819"/>
                      <a:pt x="16966" y="8489"/>
                    </a:cubicBezTo>
                    <a:cubicBezTo>
                      <a:pt x="17058" y="8210"/>
                      <a:pt x="17161" y="8070"/>
                      <a:pt x="17280" y="8070"/>
                    </a:cubicBezTo>
                    <a:cubicBezTo>
                      <a:pt x="17441" y="8070"/>
                      <a:pt x="17555" y="8252"/>
                      <a:pt x="17634" y="8615"/>
                    </a:cubicBezTo>
                    <a:cubicBezTo>
                      <a:pt x="17712" y="8970"/>
                      <a:pt x="17747" y="9386"/>
                      <a:pt x="17747" y="9927"/>
                    </a:cubicBezTo>
                    <a:cubicBezTo>
                      <a:pt x="17747" y="10766"/>
                      <a:pt x="17869" y="11352"/>
                      <a:pt x="18044" y="11352"/>
                    </a:cubicBezTo>
                    <a:cubicBezTo>
                      <a:pt x="18218" y="11352"/>
                      <a:pt x="18343" y="10766"/>
                      <a:pt x="18343" y="9927"/>
                    </a:cubicBezTo>
                    <a:cubicBezTo>
                      <a:pt x="18343" y="9289"/>
                      <a:pt x="18318" y="8677"/>
                      <a:pt x="18270" y="8112"/>
                    </a:cubicBezTo>
                    <a:cubicBezTo>
                      <a:pt x="18221" y="7535"/>
                      <a:pt x="18148" y="7015"/>
                      <a:pt x="18052" y="6576"/>
                    </a:cubicBezTo>
                    <a:cubicBezTo>
                      <a:pt x="17958" y="6147"/>
                      <a:pt x="17845" y="5808"/>
                      <a:pt x="17715" y="5571"/>
                    </a:cubicBezTo>
                    <a:cubicBezTo>
                      <a:pt x="17587" y="5335"/>
                      <a:pt x="17438" y="5222"/>
                      <a:pt x="17277" y="5222"/>
                    </a:cubicBezTo>
                    <a:close/>
                    <a:moveTo>
                      <a:pt x="19997" y="5362"/>
                    </a:moveTo>
                    <a:cubicBezTo>
                      <a:pt x="19767" y="5362"/>
                      <a:pt x="19548" y="5565"/>
                      <a:pt x="19350" y="5962"/>
                    </a:cubicBezTo>
                    <a:cubicBezTo>
                      <a:pt x="19151" y="6362"/>
                      <a:pt x="18980" y="6931"/>
                      <a:pt x="18839" y="7651"/>
                    </a:cubicBezTo>
                    <a:cubicBezTo>
                      <a:pt x="18699" y="8366"/>
                      <a:pt x="18589" y="9238"/>
                      <a:pt x="18511" y="10235"/>
                    </a:cubicBezTo>
                    <a:cubicBezTo>
                      <a:pt x="18434" y="11218"/>
                      <a:pt x="18395" y="12313"/>
                      <a:pt x="18395" y="13488"/>
                    </a:cubicBezTo>
                    <a:cubicBezTo>
                      <a:pt x="18395" y="14662"/>
                      <a:pt x="18434" y="15744"/>
                      <a:pt x="18511" y="16727"/>
                    </a:cubicBezTo>
                    <a:cubicBezTo>
                      <a:pt x="18589" y="17724"/>
                      <a:pt x="18699" y="18597"/>
                      <a:pt x="18839" y="19310"/>
                    </a:cubicBezTo>
                    <a:cubicBezTo>
                      <a:pt x="18980" y="20031"/>
                      <a:pt x="19150" y="20599"/>
                      <a:pt x="19350" y="21000"/>
                    </a:cubicBezTo>
                    <a:cubicBezTo>
                      <a:pt x="19547" y="21396"/>
                      <a:pt x="19765" y="21600"/>
                      <a:pt x="19997" y="21600"/>
                    </a:cubicBezTo>
                    <a:cubicBezTo>
                      <a:pt x="20229" y="21600"/>
                      <a:pt x="20448" y="21396"/>
                      <a:pt x="20645" y="21000"/>
                    </a:cubicBezTo>
                    <a:cubicBezTo>
                      <a:pt x="20845" y="20599"/>
                      <a:pt x="21016" y="20029"/>
                      <a:pt x="21156" y="19310"/>
                    </a:cubicBezTo>
                    <a:cubicBezTo>
                      <a:pt x="21296" y="18595"/>
                      <a:pt x="21406" y="17723"/>
                      <a:pt x="21484" y="16727"/>
                    </a:cubicBezTo>
                    <a:cubicBezTo>
                      <a:pt x="21561" y="15742"/>
                      <a:pt x="21600" y="14661"/>
                      <a:pt x="21600" y="13488"/>
                    </a:cubicBezTo>
                    <a:cubicBezTo>
                      <a:pt x="21600" y="12314"/>
                      <a:pt x="21561" y="11220"/>
                      <a:pt x="21484" y="10235"/>
                    </a:cubicBezTo>
                    <a:cubicBezTo>
                      <a:pt x="21406" y="9238"/>
                      <a:pt x="21296" y="8367"/>
                      <a:pt x="21156" y="7651"/>
                    </a:cubicBezTo>
                    <a:cubicBezTo>
                      <a:pt x="21015" y="6931"/>
                      <a:pt x="20844" y="6363"/>
                      <a:pt x="20645" y="5962"/>
                    </a:cubicBezTo>
                    <a:cubicBezTo>
                      <a:pt x="20447" y="5565"/>
                      <a:pt x="20228" y="5362"/>
                      <a:pt x="19997" y="5362"/>
                    </a:cubicBezTo>
                    <a:close/>
                    <a:moveTo>
                      <a:pt x="6312" y="7247"/>
                    </a:moveTo>
                    <a:cubicBezTo>
                      <a:pt x="6187" y="7247"/>
                      <a:pt x="6067" y="7329"/>
                      <a:pt x="5957" y="7484"/>
                    </a:cubicBezTo>
                    <a:cubicBezTo>
                      <a:pt x="5847" y="7638"/>
                      <a:pt x="5751" y="7829"/>
                      <a:pt x="5664" y="8056"/>
                    </a:cubicBezTo>
                    <a:cubicBezTo>
                      <a:pt x="5577" y="8285"/>
                      <a:pt x="5498" y="8541"/>
                      <a:pt x="5432" y="8824"/>
                    </a:cubicBezTo>
                    <a:cubicBezTo>
                      <a:pt x="5365" y="9106"/>
                      <a:pt x="5314" y="9365"/>
                      <a:pt x="5272" y="9620"/>
                    </a:cubicBezTo>
                    <a:cubicBezTo>
                      <a:pt x="5238" y="9838"/>
                      <a:pt x="5244" y="10029"/>
                      <a:pt x="5290" y="10193"/>
                    </a:cubicBezTo>
                    <a:cubicBezTo>
                      <a:pt x="5335" y="10356"/>
                      <a:pt x="5375" y="10327"/>
                      <a:pt x="5409" y="10109"/>
                    </a:cubicBezTo>
                    <a:cubicBezTo>
                      <a:pt x="5443" y="9891"/>
                      <a:pt x="5487" y="9663"/>
                      <a:pt x="5542" y="9425"/>
                    </a:cubicBezTo>
                    <a:cubicBezTo>
                      <a:pt x="5597" y="9190"/>
                      <a:pt x="5660" y="8983"/>
                      <a:pt x="5734" y="8782"/>
                    </a:cubicBezTo>
                    <a:cubicBezTo>
                      <a:pt x="5808" y="8583"/>
                      <a:pt x="5892" y="8404"/>
                      <a:pt x="5986" y="8266"/>
                    </a:cubicBezTo>
                    <a:cubicBezTo>
                      <a:pt x="6081" y="8129"/>
                      <a:pt x="6190" y="8070"/>
                      <a:pt x="6312" y="8070"/>
                    </a:cubicBezTo>
                    <a:cubicBezTo>
                      <a:pt x="6448" y="8070"/>
                      <a:pt x="6570" y="8159"/>
                      <a:pt x="6680" y="8350"/>
                    </a:cubicBezTo>
                    <a:cubicBezTo>
                      <a:pt x="6790" y="8540"/>
                      <a:pt x="6883" y="8807"/>
                      <a:pt x="6959" y="9145"/>
                    </a:cubicBezTo>
                    <a:cubicBezTo>
                      <a:pt x="7035" y="9481"/>
                      <a:pt x="7091" y="9871"/>
                      <a:pt x="7133" y="10318"/>
                    </a:cubicBezTo>
                    <a:cubicBezTo>
                      <a:pt x="7175" y="10766"/>
                      <a:pt x="7197" y="11247"/>
                      <a:pt x="7197" y="11756"/>
                    </a:cubicBezTo>
                    <a:lnTo>
                      <a:pt x="7197" y="16950"/>
                    </a:lnTo>
                    <a:cubicBezTo>
                      <a:pt x="7118" y="17642"/>
                      <a:pt x="7021" y="18263"/>
                      <a:pt x="6907" y="18807"/>
                    </a:cubicBezTo>
                    <a:cubicBezTo>
                      <a:pt x="6808" y="19282"/>
                      <a:pt x="6690" y="19705"/>
                      <a:pt x="6550" y="20078"/>
                    </a:cubicBezTo>
                    <a:cubicBezTo>
                      <a:pt x="6410" y="20451"/>
                      <a:pt x="6248" y="20637"/>
                      <a:pt x="6062" y="20637"/>
                    </a:cubicBezTo>
                    <a:cubicBezTo>
                      <a:pt x="5778" y="20637"/>
                      <a:pt x="5565" y="20296"/>
                      <a:pt x="5423" y="19631"/>
                    </a:cubicBezTo>
                    <a:cubicBezTo>
                      <a:pt x="5281" y="18966"/>
                      <a:pt x="5208" y="18115"/>
                      <a:pt x="5208" y="17076"/>
                    </a:cubicBezTo>
                    <a:cubicBezTo>
                      <a:pt x="5208" y="16567"/>
                      <a:pt x="5227" y="16102"/>
                      <a:pt x="5264" y="15666"/>
                    </a:cubicBezTo>
                    <a:cubicBezTo>
                      <a:pt x="5299" y="15230"/>
                      <a:pt x="5355" y="14844"/>
                      <a:pt x="5435" y="14535"/>
                    </a:cubicBezTo>
                    <a:cubicBezTo>
                      <a:pt x="5514" y="14224"/>
                      <a:pt x="5615" y="13990"/>
                      <a:pt x="5737" y="13809"/>
                    </a:cubicBezTo>
                    <a:cubicBezTo>
                      <a:pt x="5858" y="13628"/>
                      <a:pt x="6005" y="13530"/>
                      <a:pt x="6175" y="13530"/>
                    </a:cubicBezTo>
                    <a:lnTo>
                      <a:pt x="6770" y="13530"/>
                    </a:lnTo>
                    <a:cubicBezTo>
                      <a:pt x="6827" y="13530"/>
                      <a:pt x="6857" y="13398"/>
                      <a:pt x="6857" y="13125"/>
                    </a:cubicBezTo>
                    <a:cubicBezTo>
                      <a:pt x="6857" y="12852"/>
                      <a:pt x="6827" y="12706"/>
                      <a:pt x="6770" y="12706"/>
                    </a:cubicBezTo>
                    <a:lnTo>
                      <a:pt x="6175" y="12706"/>
                    </a:lnTo>
                    <a:cubicBezTo>
                      <a:pt x="5990" y="12706"/>
                      <a:pt x="5825" y="12828"/>
                      <a:pt x="5685" y="13055"/>
                    </a:cubicBezTo>
                    <a:cubicBezTo>
                      <a:pt x="5544" y="13284"/>
                      <a:pt x="5427" y="13585"/>
                      <a:pt x="5330" y="13976"/>
                    </a:cubicBezTo>
                    <a:cubicBezTo>
                      <a:pt x="5234" y="14369"/>
                      <a:pt x="5162" y="14831"/>
                      <a:pt x="5113" y="15359"/>
                    </a:cubicBezTo>
                    <a:cubicBezTo>
                      <a:pt x="5063" y="15886"/>
                      <a:pt x="5037" y="16457"/>
                      <a:pt x="5037" y="17076"/>
                    </a:cubicBezTo>
                    <a:cubicBezTo>
                      <a:pt x="5037" y="17696"/>
                      <a:pt x="5059" y="18280"/>
                      <a:pt x="5101" y="18807"/>
                    </a:cubicBezTo>
                    <a:cubicBezTo>
                      <a:pt x="5143" y="19336"/>
                      <a:pt x="5204" y="19784"/>
                      <a:pt x="5290" y="20176"/>
                    </a:cubicBezTo>
                    <a:cubicBezTo>
                      <a:pt x="5375" y="20567"/>
                      <a:pt x="5483" y="20882"/>
                      <a:pt x="5612" y="21111"/>
                    </a:cubicBezTo>
                    <a:cubicBezTo>
                      <a:pt x="5741" y="21339"/>
                      <a:pt x="5892" y="21446"/>
                      <a:pt x="6062" y="21446"/>
                    </a:cubicBezTo>
                    <a:cubicBezTo>
                      <a:pt x="6198" y="21446"/>
                      <a:pt x="6322" y="21363"/>
                      <a:pt x="6434" y="21181"/>
                    </a:cubicBezTo>
                    <a:cubicBezTo>
                      <a:pt x="6545" y="21000"/>
                      <a:pt x="6646" y="20781"/>
                      <a:pt x="6735" y="20525"/>
                    </a:cubicBezTo>
                    <a:cubicBezTo>
                      <a:pt x="6824" y="20271"/>
                      <a:pt x="6899" y="19997"/>
                      <a:pt x="6962" y="19715"/>
                    </a:cubicBezTo>
                    <a:cubicBezTo>
                      <a:pt x="7024" y="19434"/>
                      <a:pt x="7073" y="19181"/>
                      <a:pt x="7107" y="18961"/>
                    </a:cubicBezTo>
                    <a:cubicBezTo>
                      <a:pt x="7122" y="18871"/>
                      <a:pt x="7134" y="18831"/>
                      <a:pt x="7145" y="18821"/>
                    </a:cubicBezTo>
                    <a:cubicBezTo>
                      <a:pt x="7156" y="18812"/>
                      <a:pt x="7166" y="18826"/>
                      <a:pt x="7174" y="18863"/>
                    </a:cubicBezTo>
                    <a:cubicBezTo>
                      <a:pt x="7181" y="18900"/>
                      <a:pt x="7187" y="18944"/>
                      <a:pt x="7191" y="19017"/>
                    </a:cubicBezTo>
                    <a:cubicBezTo>
                      <a:pt x="7195" y="19089"/>
                      <a:pt x="7197" y="19166"/>
                      <a:pt x="7197" y="19240"/>
                    </a:cubicBezTo>
                    <a:lnTo>
                      <a:pt x="7197" y="20762"/>
                    </a:lnTo>
                    <a:cubicBezTo>
                      <a:pt x="7197" y="21036"/>
                      <a:pt x="7224" y="21181"/>
                      <a:pt x="7281" y="21181"/>
                    </a:cubicBezTo>
                    <a:lnTo>
                      <a:pt x="7850" y="21181"/>
                    </a:lnTo>
                    <a:cubicBezTo>
                      <a:pt x="7907" y="21181"/>
                      <a:pt x="7935" y="21036"/>
                      <a:pt x="7935" y="20762"/>
                    </a:cubicBezTo>
                    <a:cubicBezTo>
                      <a:pt x="7935" y="20490"/>
                      <a:pt x="7907" y="20357"/>
                      <a:pt x="7850" y="20357"/>
                    </a:cubicBezTo>
                    <a:lnTo>
                      <a:pt x="7453" y="20357"/>
                    </a:lnTo>
                    <a:cubicBezTo>
                      <a:pt x="7396" y="20357"/>
                      <a:pt x="7368" y="20226"/>
                      <a:pt x="7368" y="19952"/>
                    </a:cubicBezTo>
                    <a:lnTo>
                      <a:pt x="7368" y="11756"/>
                    </a:lnTo>
                    <a:cubicBezTo>
                      <a:pt x="7368" y="11136"/>
                      <a:pt x="7342" y="10558"/>
                      <a:pt x="7293" y="10011"/>
                    </a:cubicBezTo>
                    <a:cubicBezTo>
                      <a:pt x="7244" y="9465"/>
                      <a:pt x="7175" y="8983"/>
                      <a:pt x="7084" y="8573"/>
                    </a:cubicBezTo>
                    <a:cubicBezTo>
                      <a:pt x="6993" y="8163"/>
                      <a:pt x="6881" y="7833"/>
                      <a:pt x="6750" y="7596"/>
                    </a:cubicBezTo>
                    <a:cubicBezTo>
                      <a:pt x="6619" y="7359"/>
                      <a:pt x="6475" y="7247"/>
                      <a:pt x="6312" y="7247"/>
                    </a:cubicBezTo>
                    <a:close/>
                    <a:moveTo>
                      <a:pt x="20055" y="8042"/>
                    </a:moveTo>
                    <a:cubicBezTo>
                      <a:pt x="20212" y="8042"/>
                      <a:pt x="20353" y="8172"/>
                      <a:pt x="20476" y="8419"/>
                    </a:cubicBezTo>
                    <a:cubicBezTo>
                      <a:pt x="20599" y="8666"/>
                      <a:pt x="20701" y="8997"/>
                      <a:pt x="20787" y="9439"/>
                    </a:cubicBezTo>
                    <a:cubicBezTo>
                      <a:pt x="20873" y="9884"/>
                      <a:pt x="20942" y="10433"/>
                      <a:pt x="20990" y="11072"/>
                    </a:cubicBezTo>
                    <a:cubicBezTo>
                      <a:pt x="21040" y="11734"/>
                      <a:pt x="21066" y="12484"/>
                      <a:pt x="21066" y="13306"/>
                    </a:cubicBezTo>
                    <a:cubicBezTo>
                      <a:pt x="21066" y="14146"/>
                      <a:pt x="21040" y="14909"/>
                      <a:pt x="20990" y="15568"/>
                    </a:cubicBezTo>
                    <a:cubicBezTo>
                      <a:pt x="20942" y="16209"/>
                      <a:pt x="20873" y="16758"/>
                      <a:pt x="20787" y="17202"/>
                    </a:cubicBezTo>
                    <a:cubicBezTo>
                      <a:pt x="20702" y="17638"/>
                      <a:pt x="20599" y="17989"/>
                      <a:pt x="20479" y="18221"/>
                    </a:cubicBezTo>
                    <a:cubicBezTo>
                      <a:pt x="20356" y="18462"/>
                      <a:pt x="20213" y="18584"/>
                      <a:pt x="20055" y="18584"/>
                    </a:cubicBezTo>
                    <a:cubicBezTo>
                      <a:pt x="19898" y="18584"/>
                      <a:pt x="19755" y="18462"/>
                      <a:pt x="19632" y="18221"/>
                    </a:cubicBezTo>
                    <a:cubicBezTo>
                      <a:pt x="19512" y="17989"/>
                      <a:pt x="19409" y="17650"/>
                      <a:pt x="19324" y="17216"/>
                    </a:cubicBezTo>
                    <a:cubicBezTo>
                      <a:pt x="19237" y="16765"/>
                      <a:pt x="19170" y="16221"/>
                      <a:pt x="19121" y="15568"/>
                    </a:cubicBezTo>
                    <a:cubicBezTo>
                      <a:pt x="19071" y="14913"/>
                      <a:pt x="19045" y="14151"/>
                      <a:pt x="19045" y="13306"/>
                    </a:cubicBezTo>
                    <a:cubicBezTo>
                      <a:pt x="19045" y="12479"/>
                      <a:pt x="19071" y="11729"/>
                      <a:pt x="19121" y="11072"/>
                    </a:cubicBezTo>
                    <a:cubicBezTo>
                      <a:pt x="19170" y="10429"/>
                      <a:pt x="19238" y="9881"/>
                      <a:pt x="19324" y="9439"/>
                    </a:cubicBezTo>
                    <a:cubicBezTo>
                      <a:pt x="19410" y="8995"/>
                      <a:pt x="19511" y="8667"/>
                      <a:pt x="19635" y="8419"/>
                    </a:cubicBezTo>
                    <a:cubicBezTo>
                      <a:pt x="19757" y="8172"/>
                      <a:pt x="19899" y="8042"/>
                      <a:pt x="20055" y="80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66" name="Shape 166"/>
              <p:cNvSpPr/>
              <p:nvPr/>
            </p:nvSpPr>
            <p:spPr>
              <a:xfrm>
                <a:off x="376801" y="88659"/>
                <a:ext cx="283710" cy="3086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60" extrusionOk="0">
                    <a:moveTo>
                      <a:pt x="21213" y="11458"/>
                    </a:moveTo>
                    <a:lnTo>
                      <a:pt x="19665" y="11458"/>
                    </a:lnTo>
                    <a:cubicBezTo>
                      <a:pt x="19526" y="11458"/>
                      <a:pt x="19407" y="11423"/>
                      <a:pt x="19303" y="11352"/>
                    </a:cubicBezTo>
                    <a:cubicBezTo>
                      <a:pt x="19200" y="11281"/>
                      <a:pt x="19106" y="11198"/>
                      <a:pt x="19020" y="11103"/>
                    </a:cubicBezTo>
                    <a:lnTo>
                      <a:pt x="15331" y="6393"/>
                    </a:lnTo>
                    <a:cubicBezTo>
                      <a:pt x="15227" y="6251"/>
                      <a:pt x="15227" y="6109"/>
                      <a:pt x="15331" y="5967"/>
                    </a:cubicBezTo>
                    <a:lnTo>
                      <a:pt x="18242" y="2078"/>
                    </a:lnTo>
                    <a:cubicBezTo>
                      <a:pt x="18311" y="1983"/>
                      <a:pt x="18401" y="1899"/>
                      <a:pt x="18513" y="1828"/>
                    </a:cubicBezTo>
                    <a:cubicBezTo>
                      <a:pt x="18530" y="1817"/>
                      <a:pt x="18584" y="1790"/>
                      <a:pt x="18658" y="1754"/>
                    </a:cubicBezTo>
                    <a:cubicBezTo>
                      <a:pt x="19600" y="1650"/>
                      <a:pt x="20445" y="1250"/>
                      <a:pt x="21072" y="657"/>
                    </a:cubicBezTo>
                    <a:cubicBezTo>
                      <a:pt x="21234" y="504"/>
                      <a:pt x="21230" y="258"/>
                      <a:pt x="21064" y="110"/>
                    </a:cubicBezTo>
                    <a:cubicBezTo>
                      <a:pt x="20896" y="-39"/>
                      <a:pt x="20630" y="-36"/>
                      <a:pt x="20467" y="118"/>
                    </a:cubicBezTo>
                    <a:cubicBezTo>
                      <a:pt x="19916" y="637"/>
                      <a:pt x="19162" y="966"/>
                      <a:pt x="18322" y="1002"/>
                    </a:cubicBezTo>
                    <a:lnTo>
                      <a:pt x="17812" y="990"/>
                    </a:lnTo>
                    <a:cubicBezTo>
                      <a:pt x="17055" y="913"/>
                      <a:pt x="16380" y="594"/>
                      <a:pt x="15873" y="117"/>
                    </a:cubicBezTo>
                    <a:cubicBezTo>
                      <a:pt x="15710" y="-37"/>
                      <a:pt x="15443" y="-40"/>
                      <a:pt x="15276" y="110"/>
                    </a:cubicBezTo>
                    <a:cubicBezTo>
                      <a:pt x="15109" y="259"/>
                      <a:pt x="15106" y="504"/>
                      <a:pt x="15269" y="657"/>
                    </a:cubicBezTo>
                    <a:lnTo>
                      <a:pt x="15268" y="657"/>
                    </a:lnTo>
                    <a:cubicBezTo>
                      <a:pt x="15838" y="1195"/>
                      <a:pt x="16587" y="1573"/>
                      <a:pt x="17425" y="1717"/>
                    </a:cubicBezTo>
                    <a:cubicBezTo>
                      <a:pt x="17428" y="1728"/>
                      <a:pt x="17435" y="1739"/>
                      <a:pt x="17437" y="1751"/>
                    </a:cubicBezTo>
                    <a:cubicBezTo>
                      <a:pt x="17459" y="1838"/>
                      <a:pt x="17430" y="1972"/>
                      <a:pt x="17345" y="2067"/>
                    </a:cubicBezTo>
                    <a:lnTo>
                      <a:pt x="14867" y="5352"/>
                    </a:lnTo>
                    <a:cubicBezTo>
                      <a:pt x="14746" y="5525"/>
                      <a:pt x="14626" y="5525"/>
                      <a:pt x="14506" y="5352"/>
                    </a:cubicBezTo>
                    <a:lnTo>
                      <a:pt x="11411" y="1400"/>
                    </a:lnTo>
                    <a:cubicBezTo>
                      <a:pt x="11324" y="1305"/>
                      <a:pt x="11310" y="1221"/>
                      <a:pt x="11372" y="1150"/>
                    </a:cubicBezTo>
                    <a:cubicBezTo>
                      <a:pt x="11431" y="1079"/>
                      <a:pt x="11530" y="1045"/>
                      <a:pt x="11668" y="1045"/>
                    </a:cubicBezTo>
                    <a:lnTo>
                      <a:pt x="13732" y="1045"/>
                    </a:lnTo>
                    <a:cubicBezTo>
                      <a:pt x="13989" y="1045"/>
                      <a:pt x="14119" y="926"/>
                      <a:pt x="14119" y="690"/>
                    </a:cubicBezTo>
                    <a:cubicBezTo>
                      <a:pt x="14119" y="453"/>
                      <a:pt x="13989" y="335"/>
                      <a:pt x="13732" y="335"/>
                    </a:cubicBezTo>
                    <a:lnTo>
                      <a:pt x="8315" y="335"/>
                    </a:lnTo>
                    <a:cubicBezTo>
                      <a:pt x="8056" y="335"/>
                      <a:pt x="7928" y="453"/>
                      <a:pt x="7928" y="690"/>
                    </a:cubicBezTo>
                    <a:cubicBezTo>
                      <a:pt x="7928" y="926"/>
                      <a:pt x="8056" y="1045"/>
                      <a:pt x="8315" y="1045"/>
                    </a:cubicBezTo>
                    <a:lnTo>
                      <a:pt x="9863" y="1045"/>
                    </a:lnTo>
                    <a:cubicBezTo>
                      <a:pt x="10000" y="1045"/>
                      <a:pt x="10124" y="1079"/>
                      <a:pt x="10237" y="1150"/>
                    </a:cubicBezTo>
                    <a:cubicBezTo>
                      <a:pt x="10348" y="1221"/>
                      <a:pt x="10438" y="1305"/>
                      <a:pt x="10508" y="1400"/>
                    </a:cubicBezTo>
                    <a:lnTo>
                      <a:pt x="14066" y="5967"/>
                    </a:lnTo>
                    <a:cubicBezTo>
                      <a:pt x="14170" y="6109"/>
                      <a:pt x="14170" y="6251"/>
                      <a:pt x="14066" y="6393"/>
                    </a:cubicBezTo>
                    <a:lnTo>
                      <a:pt x="2579" y="20495"/>
                    </a:lnTo>
                    <a:cubicBezTo>
                      <a:pt x="2492" y="20590"/>
                      <a:pt x="2399" y="20674"/>
                      <a:pt x="2295" y="20745"/>
                    </a:cubicBezTo>
                    <a:cubicBezTo>
                      <a:pt x="2192" y="20816"/>
                      <a:pt x="2072" y="20850"/>
                      <a:pt x="1935" y="20850"/>
                    </a:cubicBezTo>
                    <a:lnTo>
                      <a:pt x="387" y="20850"/>
                    </a:lnTo>
                    <a:cubicBezTo>
                      <a:pt x="128" y="20850"/>
                      <a:pt x="0" y="20969"/>
                      <a:pt x="0" y="21205"/>
                    </a:cubicBezTo>
                    <a:cubicBezTo>
                      <a:pt x="0" y="21442"/>
                      <a:pt x="128" y="21560"/>
                      <a:pt x="387" y="21560"/>
                    </a:cubicBezTo>
                    <a:lnTo>
                      <a:pt x="5803" y="21560"/>
                    </a:lnTo>
                    <a:cubicBezTo>
                      <a:pt x="6061" y="21560"/>
                      <a:pt x="6190" y="21442"/>
                      <a:pt x="6190" y="21205"/>
                    </a:cubicBezTo>
                    <a:cubicBezTo>
                      <a:pt x="6190" y="20969"/>
                      <a:pt x="6061" y="20850"/>
                      <a:pt x="5803" y="20850"/>
                    </a:cubicBezTo>
                    <a:lnTo>
                      <a:pt x="3740" y="20850"/>
                    </a:lnTo>
                    <a:cubicBezTo>
                      <a:pt x="3602" y="20850"/>
                      <a:pt x="3504" y="20816"/>
                      <a:pt x="3442" y="20745"/>
                    </a:cubicBezTo>
                    <a:cubicBezTo>
                      <a:pt x="3382" y="20674"/>
                      <a:pt x="3395" y="20590"/>
                      <a:pt x="3481" y="20495"/>
                    </a:cubicBezTo>
                    <a:lnTo>
                      <a:pt x="14506" y="6985"/>
                    </a:lnTo>
                    <a:cubicBezTo>
                      <a:pt x="14626" y="6827"/>
                      <a:pt x="14746" y="6827"/>
                      <a:pt x="14867" y="6985"/>
                    </a:cubicBezTo>
                    <a:lnTo>
                      <a:pt x="18117" y="11103"/>
                    </a:lnTo>
                    <a:cubicBezTo>
                      <a:pt x="18204" y="11198"/>
                      <a:pt x="18216" y="11281"/>
                      <a:pt x="18156" y="11352"/>
                    </a:cubicBezTo>
                    <a:cubicBezTo>
                      <a:pt x="18095" y="11423"/>
                      <a:pt x="17996" y="11458"/>
                      <a:pt x="17859" y="11458"/>
                    </a:cubicBezTo>
                    <a:lnTo>
                      <a:pt x="15795" y="11458"/>
                    </a:lnTo>
                    <a:cubicBezTo>
                      <a:pt x="15537" y="11458"/>
                      <a:pt x="15409" y="11577"/>
                      <a:pt x="15409" y="11813"/>
                    </a:cubicBezTo>
                    <a:cubicBezTo>
                      <a:pt x="15409" y="12050"/>
                      <a:pt x="15537" y="12167"/>
                      <a:pt x="15795" y="12167"/>
                    </a:cubicBezTo>
                    <a:lnTo>
                      <a:pt x="21213" y="12167"/>
                    </a:lnTo>
                    <a:cubicBezTo>
                      <a:pt x="21470" y="12167"/>
                      <a:pt x="21600" y="12050"/>
                      <a:pt x="21600" y="11813"/>
                    </a:cubicBezTo>
                    <a:cubicBezTo>
                      <a:pt x="21600" y="11577"/>
                      <a:pt x="21470" y="11458"/>
                      <a:pt x="21213" y="1145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67" name="Shape 167"/>
              <p:cNvSpPr/>
              <p:nvPr/>
            </p:nvSpPr>
            <p:spPr>
              <a:xfrm>
                <a:off x="592908" y="72035"/>
                <a:ext cx="44769" cy="20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802" y="11979"/>
                    </a:moveTo>
                    <a:cubicBezTo>
                      <a:pt x="15493" y="11979"/>
                      <a:pt x="14427" y="10116"/>
                      <a:pt x="14427" y="7815"/>
                    </a:cubicBezTo>
                    <a:cubicBezTo>
                      <a:pt x="14427" y="5520"/>
                      <a:pt x="15493" y="3657"/>
                      <a:pt x="16802" y="3657"/>
                    </a:cubicBezTo>
                    <a:cubicBezTo>
                      <a:pt x="18118" y="3657"/>
                      <a:pt x="19185" y="5520"/>
                      <a:pt x="19185" y="7815"/>
                    </a:cubicBezTo>
                    <a:cubicBezTo>
                      <a:pt x="19185" y="10116"/>
                      <a:pt x="18118" y="11979"/>
                      <a:pt x="16802" y="11979"/>
                    </a:cubicBezTo>
                    <a:close/>
                    <a:moveTo>
                      <a:pt x="10799" y="0"/>
                    </a:moveTo>
                    <a:cubicBezTo>
                      <a:pt x="4837" y="0"/>
                      <a:pt x="0" y="4833"/>
                      <a:pt x="0" y="10803"/>
                    </a:cubicBezTo>
                    <a:cubicBezTo>
                      <a:pt x="0" y="16767"/>
                      <a:pt x="4837" y="21600"/>
                      <a:pt x="10799" y="21600"/>
                    </a:cubicBezTo>
                    <a:cubicBezTo>
                      <a:pt x="16761" y="21600"/>
                      <a:pt x="21600" y="16767"/>
                      <a:pt x="21600" y="10803"/>
                    </a:cubicBezTo>
                    <a:cubicBezTo>
                      <a:pt x="21600" y="4833"/>
                      <a:pt x="16761" y="0"/>
                      <a:pt x="107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49741962"/>
      </p:ext>
    </p:extLst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>
            <a:spLocks noGrp="1"/>
          </p:cNvSpPr>
          <p:nvPr>
            <p:ph type="title"/>
          </p:nvPr>
        </p:nvSpPr>
        <p:spPr>
          <a:xfrm>
            <a:off x="744729" y="179682"/>
            <a:ext cx="7654543" cy="741978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212830"/>
                </a:solidFill>
              </a:rPr>
              <a:t>Title Text</a:t>
            </a:r>
          </a:p>
        </p:txBody>
      </p:sp>
      <p:sp>
        <p:nvSpPr>
          <p:cNvPr id="172" name="Shape 172"/>
          <p:cNvSpPr>
            <a:spLocks noGrp="1"/>
          </p:cNvSpPr>
          <p:nvPr>
            <p:ph type="body" idx="1"/>
          </p:nvPr>
        </p:nvSpPr>
        <p:spPr>
          <a:xfrm>
            <a:off x="744729" y="823065"/>
            <a:ext cx="6278404" cy="793751"/>
          </a:xfrm>
          <a:prstGeom prst="rect">
            <a:avLst/>
          </a:prstGeom>
        </p:spPr>
        <p:txBody>
          <a:bodyPr/>
          <a:lstStyle>
            <a:lvl1pPr algn="l"/>
            <a:lvl2pPr algn="l"/>
            <a:lvl3pPr algn="l"/>
            <a:lvl4pPr algn="l"/>
            <a:lvl5pPr algn="l"/>
          </a:lstStyle>
          <a:p>
            <a:pPr lvl="0">
              <a:defRPr sz="1800"/>
            </a:pPr>
            <a:r>
              <a:rPr sz="600"/>
              <a:t>Body Level One</a:t>
            </a:r>
          </a:p>
          <a:p>
            <a:pPr lvl="1">
              <a:defRPr sz="1800"/>
            </a:pPr>
            <a:r>
              <a:rPr sz="600"/>
              <a:t>Body Level Two</a:t>
            </a:r>
          </a:p>
          <a:p>
            <a:pPr lvl="2">
              <a:defRPr sz="1800"/>
            </a:pPr>
            <a:r>
              <a:rPr sz="600"/>
              <a:t>Body Level Three</a:t>
            </a:r>
          </a:p>
          <a:p>
            <a:pPr lvl="3">
              <a:defRPr sz="1800"/>
            </a:pPr>
            <a:r>
              <a:rPr sz="600"/>
              <a:t>Body Level Four</a:t>
            </a:r>
          </a:p>
          <a:p>
            <a:pPr lvl="4">
              <a:defRPr sz="1800"/>
            </a:pPr>
            <a:r>
              <a:rPr sz="600"/>
              <a:t>Body Level Five</a:t>
            </a:r>
          </a:p>
        </p:txBody>
      </p:sp>
      <p:grpSp>
        <p:nvGrpSpPr>
          <p:cNvPr id="175" name="Group 175">
            <a:hlinkClick r:id="" action="ppaction://hlinkshowjump?jump=previousslide"/>
          </p:cNvPr>
          <p:cNvGrpSpPr/>
          <p:nvPr/>
        </p:nvGrpSpPr>
        <p:grpSpPr>
          <a:xfrm>
            <a:off x="8488688" y="6575220"/>
            <a:ext cx="109845" cy="146460"/>
            <a:chOff x="0" y="0"/>
            <a:chExt cx="292918" cy="292918"/>
          </a:xfrm>
        </p:grpSpPr>
        <p:sp>
          <p:nvSpPr>
            <p:cNvPr id="173" name="Shape 173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174" name="Shape 174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178" name="Group 178">
            <a:hlinkClick r:id="" action="ppaction://hlinkshowjump?jump=nextslide"/>
          </p:cNvPr>
          <p:cNvGrpSpPr/>
          <p:nvPr/>
        </p:nvGrpSpPr>
        <p:grpSpPr>
          <a:xfrm flipH="1">
            <a:off x="8807776" y="6575220"/>
            <a:ext cx="109845" cy="146460"/>
            <a:chOff x="0" y="0"/>
            <a:chExt cx="292918" cy="292918"/>
          </a:xfrm>
        </p:grpSpPr>
        <p:sp>
          <p:nvSpPr>
            <p:cNvPr id="176" name="Shape 176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177" name="Shape 177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sp>
        <p:nvSpPr>
          <p:cNvPr id="179" name="Shape 179"/>
          <p:cNvSpPr>
            <a:spLocks noGrp="1"/>
          </p:cNvSpPr>
          <p:nvPr>
            <p:ph type="sldNum" sz="quarter" idx="2"/>
          </p:nvPr>
        </p:nvSpPr>
        <p:spPr>
          <a:xfrm>
            <a:off x="8639007" y="6578600"/>
            <a:ext cx="139430" cy="203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grpSp>
        <p:nvGrpSpPr>
          <p:cNvPr id="187" name="Group 187"/>
          <p:cNvGrpSpPr/>
          <p:nvPr/>
        </p:nvGrpSpPr>
        <p:grpSpPr>
          <a:xfrm>
            <a:off x="206257" y="6579295"/>
            <a:ext cx="652434" cy="198656"/>
            <a:chOff x="0" y="0"/>
            <a:chExt cx="1739821" cy="397311"/>
          </a:xfrm>
        </p:grpSpPr>
        <p:grpSp>
          <p:nvGrpSpPr>
            <p:cNvPr id="182" name="Group 182"/>
            <p:cNvGrpSpPr/>
            <p:nvPr/>
          </p:nvGrpSpPr>
          <p:grpSpPr>
            <a:xfrm>
              <a:off x="0" y="16976"/>
              <a:ext cx="378730" cy="275796"/>
              <a:chOff x="0" y="0"/>
              <a:chExt cx="378729" cy="275794"/>
            </a:xfrm>
          </p:grpSpPr>
          <p:sp>
            <p:nvSpPr>
              <p:cNvPr id="180" name="Shape 180"/>
              <p:cNvSpPr/>
              <p:nvPr/>
            </p:nvSpPr>
            <p:spPr>
              <a:xfrm>
                <a:off x="105200" y="0"/>
                <a:ext cx="273530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7316"/>
                    </a:moveTo>
                    <a:cubicBezTo>
                      <a:pt x="21600" y="19682"/>
                      <a:pt x="20404" y="21600"/>
                      <a:pt x="18928" y="21600"/>
                    </a:cubicBezTo>
                    <a:cubicBezTo>
                      <a:pt x="17453" y="21600"/>
                      <a:pt x="16257" y="19682"/>
                      <a:pt x="16257" y="17316"/>
                    </a:cubicBezTo>
                    <a:cubicBezTo>
                      <a:pt x="16257" y="12492"/>
                      <a:pt x="13809" y="8567"/>
                      <a:pt x="10800" y="8567"/>
                    </a:cubicBezTo>
                    <a:cubicBezTo>
                      <a:pt x="7791" y="8567"/>
                      <a:pt x="5343" y="12492"/>
                      <a:pt x="5343" y="17316"/>
                    </a:cubicBezTo>
                    <a:cubicBezTo>
                      <a:pt x="5343" y="19682"/>
                      <a:pt x="4147" y="21600"/>
                      <a:pt x="2672" y="21600"/>
                    </a:cubicBezTo>
                    <a:cubicBezTo>
                      <a:pt x="1197" y="21600"/>
                      <a:pt x="0" y="19682"/>
                      <a:pt x="0" y="17316"/>
                    </a:cubicBezTo>
                    <a:cubicBezTo>
                      <a:pt x="0" y="12691"/>
                      <a:pt x="1123" y="8343"/>
                      <a:pt x="3163" y="5072"/>
                    </a:cubicBezTo>
                    <a:cubicBezTo>
                      <a:pt x="5204" y="1801"/>
                      <a:pt x="7915" y="0"/>
                      <a:pt x="10800" y="0"/>
                    </a:cubicBezTo>
                    <a:cubicBezTo>
                      <a:pt x="13685" y="0"/>
                      <a:pt x="16397" y="1801"/>
                      <a:pt x="18437" y="5072"/>
                    </a:cubicBezTo>
                    <a:cubicBezTo>
                      <a:pt x="20477" y="8343"/>
                      <a:pt x="21600" y="12691"/>
                      <a:pt x="21600" y="17316"/>
                    </a:cubicBezTo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81" name="Shape 181"/>
              <p:cNvSpPr/>
              <p:nvPr/>
            </p:nvSpPr>
            <p:spPr>
              <a:xfrm>
                <a:off x="0" y="105200"/>
                <a:ext cx="273528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003" y="6600"/>
                    </a:moveTo>
                    <a:cubicBezTo>
                      <a:pt x="17003" y="3730"/>
                      <a:pt x="18459" y="1393"/>
                      <a:pt x="20250" y="1393"/>
                    </a:cubicBezTo>
                    <a:cubicBezTo>
                      <a:pt x="20499" y="1393"/>
                      <a:pt x="20740" y="1442"/>
                      <a:pt x="20972" y="1527"/>
                    </a:cubicBezTo>
                    <a:cubicBezTo>
                      <a:pt x="20482" y="594"/>
                      <a:pt x="19749" y="0"/>
                      <a:pt x="18928" y="0"/>
                    </a:cubicBezTo>
                    <a:cubicBezTo>
                      <a:pt x="17453" y="0"/>
                      <a:pt x="16257" y="1918"/>
                      <a:pt x="16257" y="4284"/>
                    </a:cubicBezTo>
                    <a:cubicBezTo>
                      <a:pt x="16257" y="6254"/>
                      <a:pt x="15844" y="8067"/>
                      <a:pt x="15156" y="9532"/>
                    </a:cubicBezTo>
                    <a:cubicBezTo>
                      <a:pt x="16156" y="9547"/>
                      <a:pt x="16966" y="10855"/>
                      <a:pt x="16966" y="12461"/>
                    </a:cubicBezTo>
                    <a:cubicBezTo>
                      <a:pt x="16966" y="14077"/>
                      <a:pt x="16146" y="15392"/>
                      <a:pt x="15138" y="15392"/>
                    </a:cubicBezTo>
                    <a:cubicBezTo>
                      <a:pt x="14130" y="15392"/>
                      <a:pt x="13310" y="14077"/>
                      <a:pt x="13310" y="12461"/>
                    </a:cubicBezTo>
                    <a:cubicBezTo>
                      <a:pt x="13310" y="12313"/>
                      <a:pt x="13319" y="12169"/>
                      <a:pt x="13333" y="12027"/>
                    </a:cubicBezTo>
                    <a:cubicBezTo>
                      <a:pt x="12575" y="12667"/>
                      <a:pt x="11714" y="13033"/>
                      <a:pt x="10800" y="13033"/>
                    </a:cubicBezTo>
                    <a:cubicBezTo>
                      <a:pt x="9907" y="13033"/>
                      <a:pt x="9065" y="12681"/>
                      <a:pt x="8321" y="12068"/>
                    </a:cubicBezTo>
                    <a:cubicBezTo>
                      <a:pt x="8331" y="12197"/>
                      <a:pt x="8339" y="12327"/>
                      <a:pt x="8339" y="12461"/>
                    </a:cubicBezTo>
                    <a:cubicBezTo>
                      <a:pt x="8339" y="14077"/>
                      <a:pt x="7519" y="15392"/>
                      <a:pt x="6511" y="15392"/>
                    </a:cubicBezTo>
                    <a:cubicBezTo>
                      <a:pt x="5503" y="15392"/>
                      <a:pt x="4683" y="14077"/>
                      <a:pt x="4683" y="12461"/>
                    </a:cubicBezTo>
                    <a:cubicBezTo>
                      <a:pt x="4683" y="10880"/>
                      <a:pt x="5468" y="9591"/>
                      <a:pt x="6446" y="9535"/>
                    </a:cubicBezTo>
                    <a:cubicBezTo>
                      <a:pt x="5757" y="8071"/>
                      <a:pt x="5343" y="6255"/>
                      <a:pt x="5343" y="4284"/>
                    </a:cubicBezTo>
                    <a:cubicBezTo>
                      <a:pt x="5343" y="1918"/>
                      <a:pt x="4147" y="0"/>
                      <a:pt x="2671" y="0"/>
                    </a:cubicBezTo>
                    <a:cubicBezTo>
                      <a:pt x="1843" y="0"/>
                      <a:pt x="1103" y="605"/>
                      <a:pt x="613" y="1554"/>
                    </a:cubicBezTo>
                    <a:cubicBezTo>
                      <a:pt x="865" y="1453"/>
                      <a:pt x="1127" y="1393"/>
                      <a:pt x="1399" y="1393"/>
                    </a:cubicBezTo>
                    <a:cubicBezTo>
                      <a:pt x="3190" y="1393"/>
                      <a:pt x="4646" y="3730"/>
                      <a:pt x="4646" y="6600"/>
                    </a:cubicBezTo>
                    <a:cubicBezTo>
                      <a:pt x="4646" y="9472"/>
                      <a:pt x="3190" y="11808"/>
                      <a:pt x="1399" y="11808"/>
                    </a:cubicBezTo>
                    <a:cubicBezTo>
                      <a:pt x="1284" y="11808"/>
                      <a:pt x="1171" y="11799"/>
                      <a:pt x="1060" y="11780"/>
                    </a:cubicBezTo>
                    <a:cubicBezTo>
                      <a:pt x="1581" y="13519"/>
                      <a:pt x="2287" y="15123"/>
                      <a:pt x="3163" y="16528"/>
                    </a:cubicBezTo>
                    <a:cubicBezTo>
                      <a:pt x="4357" y="18443"/>
                      <a:pt x="5783" y="19849"/>
                      <a:pt x="7337" y="20690"/>
                    </a:cubicBezTo>
                    <a:cubicBezTo>
                      <a:pt x="7583" y="17880"/>
                      <a:pt x="9088" y="15708"/>
                      <a:pt x="10908" y="15708"/>
                    </a:cubicBezTo>
                    <a:cubicBezTo>
                      <a:pt x="12703" y="15708"/>
                      <a:pt x="14192" y="17823"/>
                      <a:pt x="14467" y="20580"/>
                    </a:cubicBezTo>
                    <a:cubicBezTo>
                      <a:pt x="15943" y="19728"/>
                      <a:pt x="17295" y="18359"/>
                      <a:pt x="18437" y="16528"/>
                    </a:cubicBezTo>
                    <a:cubicBezTo>
                      <a:pt x="19312" y="15125"/>
                      <a:pt x="20017" y="13522"/>
                      <a:pt x="20539" y="11785"/>
                    </a:cubicBezTo>
                    <a:cubicBezTo>
                      <a:pt x="20444" y="11799"/>
                      <a:pt x="20348" y="11808"/>
                      <a:pt x="20250" y="11808"/>
                    </a:cubicBezTo>
                    <a:cubicBezTo>
                      <a:pt x="18459" y="11808"/>
                      <a:pt x="17003" y="9472"/>
                      <a:pt x="17003" y="6600"/>
                    </a:cubicBezTo>
                    <a:close/>
                    <a:moveTo>
                      <a:pt x="21563" y="3598"/>
                    </a:moveTo>
                    <a:cubicBezTo>
                      <a:pt x="21191" y="3178"/>
                      <a:pt x="20738" y="2930"/>
                      <a:pt x="20250" y="2930"/>
                    </a:cubicBezTo>
                    <a:cubicBezTo>
                      <a:pt x="18988" y="2930"/>
                      <a:pt x="17961" y="4577"/>
                      <a:pt x="17961" y="6600"/>
                    </a:cubicBezTo>
                    <a:cubicBezTo>
                      <a:pt x="17961" y="8625"/>
                      <a:pt x="18988" y="10271"/>
                      <a:pt x="20250" y="10271"/>
                    </a:cubicBezTo>
                    <a:cubicBezTo>
                      <a:pt x="20507" y="10271"/>
                      <a:pt x="20753" y="10200"/>
                      <a:pt x="20983" y="10075"/>
                    </a:cubicBezTo>
                    <a:cubicBezTo>
                      <a:pt x="21388" y="8239"/>
                      <a:pt x="21600" y="6288"/>
                      <a:pt x="21600" y="4284"/>
                    </a:cubicBezTo>
                    <a:cubicBezTo>
                      <a:pt x="21600" y="4049"/>
                      <a:pt x="21585" y="3822"/>
                      <a:pt x="21563" y="3598"/>
                    </a:cubicBezTo>
                    <a:close/>
                    <a:moveTo>
                      <a:pt x="3688" y="6600"/>
                    </a:moveTo>
                    <a:cubicBezTo>
                      <a:pt x="3688" y="4577"/>
                      <a:pt x="2661" y="2930"/>
                      <a:pt x="1399" y="2930"/>
                    </a:cubicBezTo>
                    <a:cubicBezTo>
                      <a:pt x="886" y="2930"/>
                      <a:pt x="413" y="3205"/>
                      <a:pt x="31" y="3664"/>
                    </a:cubicBezTo>
                    <a:cubicBezTo>
                      <a:pt x="13" y="3867"/>
                      <a:pt x="0" y="4073"/>
                      <a:pt x="0" y="4284"/>
                    </a:cubicBezTo>
                    <a:cubicBezTo>
                      <a:pt x="0" y="6276"/>
                      <a:pt x="210" y="8216"/>
                      <a:pt x="610" y="10042"/>
                    </a:cubicBezTo>
                    <a:cubicBezTo>
                      <a:pt x="856" y="10188"/>
                      <a:pt x="1121" y="10271"/>
                      <a:pt x="1399" y="10271"/>
                    </a:cubicBezTo>
                    <a:cubicBezTo>
                      <a:pt x="2661" y="10271"/>
                      <a:pt x="3688" y="8625"/>
                      <a:pt x="3688" y="6600"/>
                    </a:cubicBezTo>
                    <a:close/>
                    <a:moveTo>
                      <a:pt x="5642" y="12461"/>
                    </a:moveTo>
                    <a:cubicBezTo>
                      <a:pt x="5642" y="13229"/>
                      <a:pt x="6032" y="13855"/>
                      <a:pt x="6511" y="13855"/>
                    </a:cubicBezTo>
                    <a:cubicBezTo>
                      <a:pt x="6991" y="13855"/>
                      <a:pt x="7380" y="13229"/>
                      <a:pt x="7380" y="12461"/>
                    </a:cubicBezTo>
                    <a:cubicBezTo>
                      <a:pt x="7380" y="11693"/>
                      <a:pt x="6991" y="11067"/>
                      <a:pt x="6511" y="11067"/>
                    </a:cubicBezTo>
                    <a:cubicBezTo>
                      <a:pt x="6032" y="11067"/>
                      <a:pt x="5642" y="11693"/>
                      <a:pt x="5642" y="12461"/>
                    </a:cubicBezTo>
                    <a:close/>
                    <a:moveTo>
                      <a:pt x="15138" y="13855"/>
                    </a:moveTo>
                    <a:cubicBezTo>
                      <a:pt x="15617" y="13855"/>
                      <a:pt x="16007" y="13229"/>
                      <a:pt x="16007" y="12461"/>
                    </a:cubicBezTo>
                    <a:cubicBezTo>
                      <a:pt x="16007" y="11693"/>
                      <a:pt x="15617" y="11067"/>
                      <a:pt x="15138" y="11067"/>
                    </a:cubicBezTo>
                    <a:cubicBezTo>
                      <a:pt x="14659" y="11067"/>
                      <a:pt x="14269" y="11693"/>
                      <a:pt x="14269" y="12461"/>
                    </a:cubicBezTo>
                    <a:cubicBezTo>
                      <a:pt x="14269" y="13229"/>
                      <a:pt x="14659" y="13855"/>
                      <a:pt x="15138" y="13855"/>
                    </a:cubicBezTo>
                    <a:close/>
                    <a:moveTo>
                      <a:pt x="10908" y="17245"/>
                    </a:moveTo>
                    <a:cubicBezTo>
                      <a:pt x="9525" y="17245"/>
                      <a:pt x="8387" y="18952"/>
                      <a:pt x="8268" y="21121"/>
                    </a:cubicBezTo>
                    <a:cubicBezTo>
                      <a:pt x="9088" y="21435"/>
                      <a:pt x="9936" y="21600"/>
                      <a:pt x="10800" y="21600"/>
                    </a:cubicBezTo>
                    <a:cubicBezTo>
                      <a:pt x="11738" y="21600"/>
                      <a:pt x="12658" y="21406"/>
                      <a:pt x="13542" y="21036"/>
                    </a:cubicBezTo>
                    <a:cubicBezTo>
                      <a:pt x="13399" y="18908"/>
                      <a:pt x="12273" y="17245"/>
                      <a:pt x="10908" y="1724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186" name="Group 186"/>
            <p:cNvGrpSpPr/>
            <p:nvPr/>
          </p:nvGrpSpPr>
          <p:grpSpPr>
            <a:xfrm>
              <a:off x="451491" y="-1"/>
              <a:ext cx="1288331" cy="397313"/>
              <a:chOff x="0" y="0"/>
              <a:chExt cx="1288330" cy="397311"/>
            </a:xfrm>
          </p:grpSpPr>
          <p:sp>
            <p:nvSpPr>
              <p:cNvPr id="183" name="Shape 183"/>
              <p:cNvSpPr/>
              <p:nvPr/>
            </p:nvSpPr>
            <p:spPr>
              <a:xfrm>
                <a:off x="0" y="0"/>
                <a:ext cx="1288331" cy="267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09" y="0"/>
                    </a:moveTo>
                    <a:cubicBezTo>
                      <a:pt x="11534" y="0"/>
                      <a:pt x="11413" y="501"/>
                      <a:pt x="11413" y="1340"/>
                    </a:cubicBezTo>
                    <a:cubicBezTo>
                      <a:pt x="11413" y="2179"/>
                      <a:pt x="11534" y="2681"/>
                      <a:pt x="11709" y="2681"/>
                    </a:cubicBezTo>
                    <a:lnTo>
                      <a:pt x="12014" y="2681"/>
                    </a:lnTo>
                    <a:lnTo>
                      <a:pt x="12014" y="18319"/>
                    </a:lnTo>
                    <a:lnTo>
                      <a:pt x="11709" y="18319"/>
                    </a:lnTo>
                    <a:cubicBezTo>
                      <a:pt x="11534" y="18319"/>
                      <a:pt x="11413" y="18820"/>
                      <a:pt x="11413" y="19659"/>
                    </a:cubicBezTo>
                    <a:cubicBezTo>
                      <a:pt x="11413" y="20498"/>
                      <a:pt x="11534" y="21000"/>
                      <a:pt x="11709" y="21000"/>
                    </a:cubicBezTo>
                    <a:lnTo>
                      <a:pt x="12960" y="21000"/>
                    </a:lnTo>
                    <a:cubicBezTo>
                      <a:pt x="13134" y="21000"/>
                      <a:pt x="13256" y="20498"/>
                      <a:pt x="13256" y="19659"/>
                    </a:cubicBezTo>
                    <a:cubicBezTo>
                      <a:pt x="13256" y="18820"/>
                      <a:pt x="13134" y="18319"/>
                      <a:pt x="12960" y="18319"/>
                    </a:cubicBezTo>
                    <a:lnTo>
                      <a:pt x="12571" y="18319"/>
                    </a:lnTo>
                    <a:lnTo>
                      <a:pt x="12571" y="2681"/>
                    </a:lnTo>
                    <a:lnTo>
                      <a:pt x="13613" y="2681"/>
                    </a:lnTo>
                    <a:cubicBezTo>
                      <a:pt x="13871" y="2681"/>
                      <a:pt x="14055" y="3073"/>
                      <a:pt x="14179" y="3686"/>
                    </a:cubicBezTo>
                    <a:cubicBezTo>
                      <a:pt x="14303" y="4297"/>
                      <a:pt x="14368" y="5355"/>
                      <a:pt x="14368" y="6730"/>
                    </a:cubicBezTo>
                    <a:cubicBezTo>
                      <a:pt x="14368" y="8105"/>
                      <a:pt x="14303" y="9163"/>
                      <a:pt x="14179" y="9774"/>
                    </a:cubicBezTo>
                    <a:cubicBezTo>
                      <a:pt x="14055" y="10387"/>
                      <a:pt x="13871" y="10723"/>
                      <a:pt x="13613" y="10723"/>
                    </a:cubicBezTo>
                    <a:lnTo>
                      <a:pt x="13123" y="10723"/>
                    </a:lnTo>
                    <a:cubicBezTo>
                      <a:pt x="12948" y="10723"/>
                      <a:pt x="12826" y="11225"/>
                      <a:pt x="12826" y="12064"/>
                    </a:cubicBezTo>
                    <a:cubicBezTo>
                      <a:pt x="12826" y="12903"/>
                      <a:pt x="12948" y="13404"/>
                      <a:pt x="13123" y="13404"/>
                    </a:cubicBezTo>
                    <a:lnTo>
                      <a:pt x="13613" y="13404"/>
                    </a:lnTo>
                    <a:cubicBezTo>
                      <a:pt x="14043" y="13404"/>
                      <a:pt x="14378" y="12863"/>
                      <a:pt x="14612" y="11673"/>
                    </a:cubicBezTo>
                    <a:cubicBezTo>
                      <a:pt x="14842" y="10498"/>
                      <a:pt x="14960" y="8860"/>
                      <a:pt x="14960" y="6744"/>
                    </a:cubicBezTo>
                    <a:cubicBezTo>
                      <a:pt x="14960" y="4628"/>
                      <a:pt x="14842" y="2962"/>
                      <a:pt x="14612" y="1787"/>
                    </a:cubicBezTo>
                    <a:cubicBezTo>
                      <a:pt x="14378" y="597"/>
                      <a:pt x="14043" y="0"/>
                      <a:pt x="13613" y="0"/>
                    </a:cubicBezTo>
                    <a:lnTo>
                      <a:pt x="11709" y="0"/>
                    </a:lnTo>
                    <a:close/>
                    <a:moveTo>
                      <a:pt x="84" y="2052"/>
                    </a:moveTo>
                    <a:cubicBezTo>
                      <a:pt x="27" y="2052"/>
                      <a:pt x="0" y="2199"/>
                      <a:pt x="0" y="2471"/>
                    </a:cubicBezTo>
                    <a:cubicBezTo>
                      <a:pt x="0" y="2746"/>
                      <a:pt x="27" y="2876"/>
                      <a:pt x="84" y="2876"/>
                    </a:cubicBezTo>
                    <a:lnTo>
                      <a:pt x="482" y="2876"/>
                    </a:lnTo>
                    <a:cubicBezTo>
                      <a:pt x="539" y="2876"/>
                      <a:pt x="569" y="3009"/>
                      <a:pt x="569" y="3281"/>
                    </a:cubicBezTo>
                    <a:lnTo>
                      <a:pt x="569" y="19952"/>
                    </a:lnTo>
                    <a:cubicBezTo>
                      <a:pt x="569" y="20226"/>
                      <a:pt x="539" y="20357"/>
                      <a:pt x="482" y="20357"/>
                    </a:cubicBezTo>
                    <a:lnTo>
                      <a:pt x="84" y="20357"/>
                    </a:lnTo>
                    <a:cubicBezTo>
                      <a:pt x="27" y="20357"/>
                      <a:pt x="0" y="20490"/>
                      <a:pt x="0" y="20762"/>
                    </a:cubicBezTo>
                    <a:cubicBezTo>
                      <a:pt x="0" y="21036"/>
                      <a:pt x="27" y="21181"/>
                      <a:pt x="84" y="21181"/>
                    </a:cubicBezTo>
                    <a:lnTo>
                      <a:pt x="1335" y="21181"/>
                    </a:lnTo>
                    <a:cubicBezTo>
                      <a:pt x="1393" y="21181"/>
                      <a:pt x="1420" y="21036"/>
                      <a:pt x="1420" y="20762"/>
                    </a:cubicBezTo>
                    <a:cubicBezTo>
                      <a:pt x="1420" y="20490"/>
                      <a:pt x="1393" y="20357"/>
                      <a:pt x="1335" y="20357"/>
                    </a:cubicBezTo>
                    <a:lnTo>
                      <a:pt x="825" y="20357"/>
                    </a:lnTo>
                    <a:cubicBezTo>
                      <a:pt x="768" y="20357"/>
                      <a:pt x="737" y="20226"/>
                      <a:pt x="737" y="19952"/>
                    </a:cubicBezTo>
                    <a:lnTo>
                      <a:pt x="737" y="3965"/>
                    </a:lnTo>
                    <a:cubicBezTo>
                      <a:pt x="737" y="3820"/>
                      <a:pt x="744" y="3750"/>
                      <a:pt x="755" y="3742"/>
                    </a:cubicBezTo>
                    <a:cubicBezTo>
                      <a:pt x="766" y="3733"/>
                      <a:pt x="776" y="3753"/>
                      <a:pt x="784" y="3826"/>
                    </a:cubicBezTo>
                    <a:lnTo>
                      <a:pt x="2375" y="20762"/>
                    </a:lnTo>
                    <a:cubicBezTo>
                      <a:pt x="2401" y="21036"/>
                      <a:pt x="2443" y="21181"/>
                      <a:pt x="2500" y="21181"/>
                    </a:cubicBezTo>
                    <a:cubicBezTo>
                      <a:pt x="2557" y="21181"/>
                      <a:pt x="2598" y="21036"/>
                      <a:pt x="2625" y="20762"/>
                    </a:cubicBezTo>
                    <a:lnTo>
                      <a:pt x="4215" y="3826"/>
                    </a:lnTo>
                    <a:cubicBezTo>
                      <a:pt x="4223" y="3753"/>
                      <a:pt x="4233" y="3733"/>
                      <a:pt x="4245" y="3742"/>
                    </a:cubicBezTo>
                    <a:cubicBezTo>
                      <a:pt x="4256" y="3750"/>
                      <a:pt x="4259" y="3820"/>
                      <a:pt x="4259" y="3965"/>
                    </a:cubicBezTo>
                    <a:lnTo>
                      <a:pt x="4259" y="19952"/>
                    </a:lnTo>
                    <a:cubicBezTo>
                      <a:pt x="4259" y="20226"/>
                      <a:pt x="4231" y="20357"/>
                      <a:pt x="4175" y="20357"/>
                    </a:cubicBezTo>
                    <a:lnTo>
                      <a:pt x="3664" y="20357"/>
                    </a:lnTo>
                    <a:cubicBezTo>
                      <a:pt x="3607" y="20357"/>
                      <a:pt x="3580" y="20490"/>
                      <a:pt x="3580" y="20762"/>
                    </a:cubicBezTo>
                    <a:cubicBezTo>
                      <a:pt x="3580" y="21036"/>
                      <a:pt x="3607" y="21181"/>
                      <a:pt x="3664" y="21181"/>
                    </a:cubicBezTo>
                    <a:lnTo>
                      <a:pt x="4912" y="21181"/>
                    </a:lnTo>
                    <a:cubicBezTo>
                      <a:pt x="4969" y="21181"/>
                      <a:pt x="4999" y="21036"/>
                      <a:pt x="4999" y="20762"/>
                    </a:cubicBezTo>
                    <a:cubicBezTo>
                      <a:pt x="4999" y="20490"/>
                      <a:pt x="4969" y="20357"/>
                      <a:pt x="4912" y="20357"/>
                    </a:cubicBezTo>
                    <a:lnTo>
                      <a:pt x="4517" y="20357"/>
                    </a:lnTo>
                    <a:cubicBezTo>
                      <a:pt x="4460" y="20357"/>
                      <a:pt x="4430" y="20226"/>
                      <a:pt x="4430" y="19952"/>
                    </a:cubicBezTo>
                    <a:lnTo>
                      <a:pt x="4430" y="3281"/>
                    </a:lnTo>
                    <a:cubicBezTo>
                      <a:pt x="4430" y="3009"/>
                      <a:pt x="4460" y="2876"/>
                      <a:pt x="4517" y="2876"/>
                    </a:cubicBezTo>
                    <a:lnTo>
                      <a:pt x="4912" y="2876"/>
                    </a:lnTo>
                    <a:cubicBezTo>
                      <a:pt x="4969" y="2876"/>
                      <a:pt x="4999" y="2746"/>
                      <a:pt x="4999" y="2471"/>
                    </a:cubicBezTo>
                    <a:cubicBezTo>
                      <a:pt x="4999" y="2199"/>
                      <a:pt x="4969" y="2052"/>
                      <a:pt x="4912" y="2052"/>
                    </a:cubicBezTo>
                    <a:lnTo>
                      <a:pt x="4288" y="2052"/>
                    </a:lnTo>
                    <a:cubicBezTo>
                      <a:pt x="4246" y="2052"/>
                      <a:pt x="4216" y="2090"/>
                      <a:pt x="4195" y="2164"/>
                    </a:cubicBezTo>
                    <a:cubicBezTo>
                      <a:pt x="4174" y="2235"/>
                      <a:pt x="4157" y="2344"/>
                      <a:pt x="4146" y="2471"/>
                    </a:cubicBezTo>
                    <a:lnTo>
                      <a:pt x="2555" y="19408"/>
                    </a:lnTo>
                    <a:cubicBezTo>
                      <a:pt x="2517" y="19790"/>
                      <a:pt x="2479" y="19790"/>
                      <a:pt x="2442" y="19408"/>
                    </a:cubicBezTo>
                    <a:lnTo>
                      <a:pt x="851" y="2471"/>
                    </a:lnTo>
                    <a:cubicBezTo>
                      <a:pt x="839" y="2344"/>
                      <a:pt x="825" y="2235"/>
                      <a:pt x="804" y="2164"/>
                    </a:cubicBezTo>
                    <a:cubicBezTo>
                      <a:pt x="783" y="2090"/>
                      <a:pt x="753" y="2052"/>
                      <a:pt x="711" y="2052"/>
                    </a:cubicBezTo>
                    <a:lnTo>
                      <a:pt x="84" y="2052"/>
                    </a:lnTo>
                    <a:close/>
                    <a:moveTo>
                      <a:pt x="17277" y="5222"/>
                    </a:moveTo>
                    <a:cubicBezTo>
                      <a:pt x="17138" y="5222"/>
                      <a:pt x="17008" y="5330"/>
                      <a:pt x="16885" y="5557"/>
                    </a:cubicBezTo>
                    <a:cubicBezTo>
                      <a:pt x="16772" y="5765"/>
                      <a:pt x="16666" y="6030"/>
                      <a:pt x="16575" y="6325"/>
                    </a:cubicBezTo>
                    <a:cubicBezTo>
                      <a:pt x="16535" y="6450"/>
                      <a:pt x="16500" y="6511"/>
                      <a:pt x="16464" y="6646"/>
                    </a:cubicBezTo>
                    <a:cubicBezTo>
                      <a:pt x="16446" y="5920"/>
                      <a:pt x="16331" y="5362"/>
                      <a:pt x="16171" y="5362"/>
                    </a:cubicBezTo>
                    <a:lnTo>
                      <a:pt x="15602" y="5362"/>
                    </a:lnTo>
                    <a:cubicBezTo>
                      <a:pt x="15427" y="5362"/>
                      <a:pt x="15306" y="6087"/>
                      <a:pt x="15306" y="6925"/>
                    </a:cubicBezTo>
                    <a:cubicBezTo>
                      <a:pt x="15306" y="7764"/>
                      <a:pt x="15427" y="8489"/>
                      <a:pt x="15602" y="8489"/>
                    </a:cubicBezTo>
                    <a:lnTo>
                      <a:pt x="15915" y="8489"/>
                    </a:lnTo>
                    <a:lnTo>
                      <a:pt x="15915" y="18319"/>
                    </a:lnTo>
                    <a:lnTo>
                      <a:pt x="15602" y="18319"/>
                    </a:lnTo>
                    <a:cubicBezTo>
                      <a:pt x="15427" y="18319"/>
                      <a:pt x="15306" y="18820"/>
                      <a:pt x="15306" y="19659"/>
                    </a:cubicBezTo>
                    <a:cubicBezTo>
                      <a:pt x="15306" y="20498"/>
                      <a:pt x="15427" y="21000"/>
                      <a:pt x="15602" y="21000"/>
                    </a:cubicBezTo>
                    <a:lnTo>
                      <a:pt x="16795" y="21000"/>
                    </a:lnTo>
                    <a:cubicBezTo>
                      <a:pt x="16970" y="21000"/>
                      <a:pt x="17091" y="20498"/>
                      <a:pt x="17091" y="19659"/>
                    </a:cubicBezTo>
                    <a:cubicBezTo>
                      <a:pt x="17091" y="18820"/>
                      <a:pt x="16970" y="18319"/>
                      <a:pt x="16795" y="18319"/>
                    </a:cubicBezTo>
                    <a:lnTo>
                      <a:pt x="16473" y="18319"/>
                    </a:lnTo>
                    <a:lnTo>
                      <a:pt x="16473" y="11030"/>
                    </a:lnTo>
                    <a:cubicBezTo>
                      <a:pt x="16566" y="10507"/>
                      <a:pt x="16612" y="10028"/>
                      <a:pt x="16694" y="9592"/>
                    </a:cubicBezTo>
                    <a:cubicBezTo>
                      <a:pt x="16767" y="9192"/>
                      <a:pt x="16859" y="8819"/>
                      <a:pt x="16966" y="8489"/>
                    </a:cubicBezTo>
                    <a:cubicBezTo>
                      <a:pt x="17058" y="8210"/>
                      <a:pt x="17161" y="8070"/>
                      <a:pt x="17280" y="8070"/>
                    </a:cubicBezTo>
                    <a:cubicBezTo>
                      <a:pt x="17441" y="8070"/>
                      <a:pt x="17555" y="8252"/>
                      <a:pt x="17634" y="8615"/>
                    </a:cubicBezTo>
                    <a:cubicBezTo>
                      <a:pt x="17712" y="8970"/>
                      <a:pt x="17747" y="9386"/>
                      <a:pt x="17747" y="9927"/>
                    </a:cubicBezTo>
                    <a:cubicBezTo>
                      <a:pt x="17747" y="10766"/>
                      <a:pt x="17869" y="11352"/>
                      <a:pt x="18044" y="11352"/>
                    </a:cubicBezTo>
                    <a:cubicBezTo>
                      <a:pt x="18218" y="11352"/>
                      <a:pt x="18343" y="10766"/>
                      <a:pt x="18343" y="9927"/>
                    </a:cubicBezTo>
                    <a:cubicBezTo>
                      <a:pt x="18343" y="9289"/>
                      <a:pt x="18318" y="8677"/>
                      <a:pt x="18270" y="8112"/>
                    </a:cubicBezTo>
                    <a:cubicBezTo>
                      <a:pt x="18221" y="7535"/>
                      <a:pt x="18148" y="7015"/>
                      <a:pt x="18052" y="6576"/>
                    </a:cubicBezTo>
                    <a:cubicBezTo>
                      <a:pt x="17958" y="6147"/>
                      <a:pt x="17845" y="5808"/>
                      <a:pt x="17715" y="5571"/>
                    </a:cubicBezTo>
                    <a:cubicBezTo>
                      <a:pt x="17587" y="5335"/>
                      <a:pt x="17438" y="5222"/>
                      <a:pt x="17277" y="5222"/>
                    </a:cubicBezTo>
                    <a:close/>
                    <a:moveTo>
                      <a:pt x="19997" y="5362"/>
                    </a:moveTo>
                    <a:cubicBezTo>
                      <a:pt x="19767" y="5362"/>
                      <a:pt x="19548" y="5565"/>
                      <a:pt x="19350" y="5962"/>
                    </a:cubicBezTo>
                    <a:cubicBezTo>
                      <a:pt x="19151" y="6362"/>
                      <a:pt x="18980" y="6931"/>
                      <a:pt x="18839" y="7651"/>
                    </a:cubicBezTo>
                    <a:cubicBezTo>
                      <a:pt x="18699" y="8366"/>
                      <a:pt x="18589" y="9238"/>
                      <a:pt x="18511" y="10235"/>
                    </a:cubicBezTo>
                    <a:cubicBezTo>
                      <a:pt x="18434" y="11218"/>
                      <a:pt x="18395" y="12313"/>
                      <a:pt x="18395" y="13488"/>
                    </a:cubicBezTo>
                    <a:cubicBezTo>
                      <a:pt x="18395" y="14662"/>
                      <a:pt x="18434" y="15744"/>
                      <a:pt x="18511" y="16727"/>
                    </a:cubicBezTo>
                    <a:cubicBezTo>
                      <a:pt x="18589" y="17724"/>
                      <a:pt x="18699" y="18597"/>
                      <a:pt x="18839" y="19310"/>
                    </a:cubicBezTo>
                    <a:cubicBezTo>
                      <a:pt x="18980" y="20031"/>
                      <a:pt x="19150" y="20599"/>
                      <a:pt x="19350" y="21000"/>
                    </a:cubicBezTo>
                    <a:cubicBezTo>
                      <a:pt x="19547" y="21396"/>
                      <a:pt x="19765" y="21600"/>
                      <a:pt x="19997" y="21600"/>
                    </a:cubicBezTo>
                    <a:cubicBezTo>
                      <a:pt x="20229" y="21600"/>
                      <a:pt x="20448" y="21396"/>
                      <a:pt x="20645" y="21000"/>
                    </a:cubicBezTo>
                    <a:cubicBezTo>
                      <a:pt x="20845" y="20599"/>
                      <a:pt x="21016" y="20029"/>
                      <a:pt x="21156" y="19310"/>
                    </a:cubicBezTo>
                    <a:cubicBezTo>
                      <a:pt x="21296" y="18595"/>
                      <a:pt x="21406" y="17723"/>
                      <a:pt x="21484" y="16727"/>
                    </a:cubicBezTo>
                    <a:cubicBezTo>
                      <a:pt x="21561" y="15742"/>
                      <a:pt x="21600" y="14661"/>
                      <a:pt x="21600" y="13488"/>
                    </a:cubicBezTo>
                    <a:cubicBezTo>
                      <a:pt x="21600" y="12314"/>
                      <a:pt x="21561" y="11220"/>
                      <a:pt x="21484" y="10235"/>
                    </a:cubicBezTo>
                    <a:cubicBezTo>
                      <a:pt x="21406" y="9238"/>
                      <a:pt x="21296" y="8367"/>
                      <a:pt x="21156" y="7651"/>
                    </a:cubicBezTo>
                    <a:cubicBezTo>
                      <a:pt x="21015" y="6931"/>
                      <a:pt x="20844" y="6363"/>
                      <a:pt x="20645" y="5962"/>
                    </a:cubicBezTo>
                    <a:cubicBezTo>
                      <a:pt x="20447" y="5565"/>
                      <a:pt x="20228" y="5362"/>
                      <a:pt x="19997" y="5362"/>
                    </a:cubicBezTo>
                    <a:close/>
                    <a:moveTo>
                      <a:pt x="6312" y="7247"/>
                    </a:moveTo>
                    <a:cubicBezTo>
                      <a:pt x="6187" y="7247"/>
                      <a:pt x="6067" y="7329"/>
                      <a:pt x="5957" y="7484"/>
                    </a:cubicBezTo>
                    <a:cubicBezTo>
                      <a:pt x="5847" y="7638"/>
                      <a:pt x="5751" y="7829"/>
                      <a:pt x="5664" y="8056"/>
                    </a:cubicBezTo>
                    <a:cubicBezTo>
                      <a:pt x="5577" y="8285"/>
                      <a:pt x="5498" y="8541"/>
                      <a:pt x="5432" y="8824"/>
                    </a:cubicBezTo>
                    <a:cubicBezTo>
                      <a:pt x="5365" y="9106"/>
                      <a:pt x="5314" y="9365"/>
                      <a:pt x="5272" y="9620"/>
                    </a:cubicBezTo>
                    <a:cubicBezTo>
                      <a:pt x="5238" y="9838"/>
                      <a:pt x="5244" y="10029"/>
                      <a:pt x="5290" y="10193"/>
                    </a:cubicBezTo>
                    <a:cubicBezTo>
                      <a:pt x="5335" y="10356"/>
                      <a:pt x="5375" y="10327"/>
                      <a:pt x="5409" y="10109"/>
                    </a:cubicBezTo>
                    <a:cubicBezTo>
                      <a:pt x="5443" y="9891"/>
                      <a:pt x="5487" y="9663"/>
                      <a:pt x="5542" y="9425"/>
                    </a:cubicBezTo>
                    <a:cubicBezTo>
                      <a:pt x="5597" y="9190"/>
                      <a:pt x="5660" y="8983"/>
                      <a:pt x="5734" y="8782"/>
                    </a:cubicBezTo>
                    <a:cubicBezTo>
                      <a:pt x="5808" y="8583"/>
                      <a:pt x="5892" y="8404"/>
                      <a:pt x="5986" y="8266"/>
                    </a:cubicBezTo>
                    <a:cubicBezTo>
                      <a:pt x="6081" y="8129"/>
                      <a:pt x="6190" y="8070"/>
                      <a:pt x="6312" y="8070"/>
                    </a:cubicBezTo>
                    <a:cubicBezTo>
                      <a:pt x="6448" y="8070"/>
                      <a:pt x="6570" y="8159"/>
                      <a:pt x="6680" y="8350"/>
                    </a:cubicBezTo>
                    <a:cubicBezTo>
                      <a:pt x="6790" y="8540"/>
                      <a:pt x="6883" y="8807"/>
                      <a:pt x="6959" y="9145"/>
                    </a:cubicBezTo>
                    <a:cubicBezTo>
                      <a:pt x="7035" y="9481"/>
                      <a:pt x="7091" y="9871"/>
                      <a:pt x="7133" y="10318"/>
                    </a:cubicBezTo>
                    <a:cubicBezTo>
                      <a:pt x="7175" y="10766"/>
                      <a:pt x="7197" y="11247"/>
                      <a:pt x="7197" y="11756"/>
                    </a:cubicBezTo>
                    <a:lnTo>
                      <a:pt x="7197" y="16950"/>
                    </a:lnTo>
                    <a:cubicBezTo>
                      <a:pt x="7118" y="17642"/>
                      <a:pt x="7021" y="18263"/>
                      <a:pt x="6907" y="18807"/>
                    </a:cubicBezTo>
                    <a:cubicBezTo>
                      <a:pt x="6808" y="19282"/>
                      <a:pt x="6690" y="19705"/>
                      <a:pt x="6550" y="20078"/>
                    </a:cubicBezTo>
                    <a:cubicBezTo>
                      <a:pt x="6410" y="20451"/>
                      <a:pt x="6248" y="20637"/>
                      <a:pt x="6062" y="20637"/>
                    </a:cubicBezTo>
                    <a:cubicBezTo>
                      <a:pt x="5778" y="20637"/>
                      <a:pt x="5565" y="20296"/>
                      <a:pt x="5423" y="19631"/>
                    </a:cubicBezTo>
                    <a:cubicBezTo>
                      <a:pt x="5281" y="18966"/>
                      <a:pt x="5208" y="18115"/>
                      <a:pt x="5208" y="17076"/>
                    </a:cubicBezTo>
                    <a:cubicBezTo>
                      <a:pt x="5208" y="16567"/>
                      <a:pt x="5227" y="16102"/>
                      <a:pt x="5264" y="15666"/>
                    </a:cubicBezTo>
                    <a:cubicBezTo>
                      <a:pt x="5299" y="15230"/>
                      <a:pt x="5355" y="14844"/>
                      <a:pt x="5435" y="14535"/>
                    </a:cubicBezTo>
                    <a:cubicBezTo>
                      <a:pt x="5514" y="14224"/>
                      <a:pt x="5615" y="13990"/>
                      <a:pt x="5737" y="13809"/>
                    </a:cubicBezTo>
                    <a:cubicBezTo>
                      <a:pt x="5858" y="13628"/>
                      <a:pt x="6005" y="13530"/>
                      <a:pt x="6175" y="13530"/>
                    </a:cubicBezTo>
                    <a:lnTo>
                      <a:pt x="6770" y="13530"/>
                    </a:lnTo>
                    <a:cubicBezTo>
                      <a:pt x="6827" y="13530"/>
                      <a:pt x="6857" y="13398"/>
                      <a:pt x="6857" y="13125"/>
                    </a:cubicBezTo>
                    <a:cubicBezTo>
                      <a:pt x="6857" y="12852"/>
                      <a:pt x="6827" y="12706"/>
                      <a:pt x="6770" y="12706"/>
                    </a:cubicBezTo>
                    <a:lnTo>
                      <a:pt x="6175" y="12706"/>
                    </a:lnTo>
                    <a:cubicBezTo>
                      <a:pt x="5990" y="12706"/>
                      <a:pt x="5825" y="12828"/>
                      <a:pt x="5685" y="13055"/>
                    </a:cubicBezTo>
                    <a:cubicBezTo>
                      <a:pt x="5544" y="13284"/>
                      <a:pt x="5427" y="13585"/>
                      <a:pt x="5330" y="13976"/>
                    </a:cubicBezTo>
                    <a:cubicBezTo>
                      <a:pt x="5234" y="14369"/>
                      <a:pt x="5162" y="14831"/>
                      <a:pt x="5113" y="15359"/>
                    </a:cubicBezTo>
                    <a:cubicBezTo>
                      <a:pt x="5063" y="15886"/>
                      <a:pt x="5037" y="16457"/>
                      <a:pt x="5037" y="17076"/>
                    </a:cubicBezTo>
                    <a:cubicBezTo>
                      <a:pt x="5037" y="17696"/>
                      <a:pt x="5059" y="18280"/>
                      <a:pt x="5101" y="18807"/>
                    </a:cubicBezTo>
                    <a:cubicBezTo>
                      <a:pt x="5143" y="19336"/>
                      <a:pt x="5204" y="19784"/>
                      <a:pt x="5290" y="20176"/>
                    </a:cubicBezTo>
                    <a:cubicBezTo>
                      <a:pt x="5375" y="20567"/>
                      <a:pt x="5483" y="20882"/>
                      <a:pt x="5612" y="21111"/>
                    </a:cubicBezTo>
                    <a:cubicBezTo>
                      <a:pt x="5741" y="21339"/>
                      <a:pt x="5892" y="21446"/>
                      <a:pt x="6062" y="21446"/>
                    </a:cubicBezTo>
                    <a:cubicBezTo>
                      <a:pt x="6198" y="21446"/>
                      <a:pt x="6322" y="21363"/>
                      <a:pt x="6434" y="21181"/>
                    </a:cubicBezTo>
                    <a:cubicBezTo>
                      <a:pt x="6545" y="21000"/>
                      <a:pt x="6646" y="20781"/>
                      <a:pt x="6735" y="20525"/>
                    </a:cubicBezTo>
                    <a:cubicBezTo>
                      <a:pt x="6824" y="20271"/>
                      <a:pt x="6899" y="19997"/>
                      <a:pt x="6962" y="19715"/>
                    </a:cubicBezTo>
                    <a:cubicBezTo>
                      <a:pt x="7024" y="19434"/>
                      <a:pt x="7073" y="19181"/>
                      <a:pt x="7107" y="18961"/>
                    </a:cubicBezTo>
                    <a:cubicBezTo>
                      <a:pt x="7122" y="18871"/>
                      <a:pt x="7134" y="18831"/>
                      <a:pt x="7145" y="18821"/>
                    </a:cubicBezTo>
                    <a:cubicBezTo>
                      <a:pt x="7156" y="18812"/>
                      <a:pt x="7166" y="18826"/>
                      <a:pt x="7174" y="18863"/>
                    </a:cubicBezTo>
                    <a:cubicBezTo>
                      <a:pt x="7181" y="18900"/>
                      <a:pt x="7187" y="18944"/>
                      <a:pt x="7191" y="19017"/>
                    </a:cubicBezTo>
                    <a:cubicBezTo>
                      <a:pt x="7195" y="19089"/>
                      <a:pt x="7197" y="19166"/>
                      <a:pt x="7197" y="19240"/>
                    </a:cubicBezTo>
                    <a:lnTo>
                      <a:pt x="7197" y="20762"/>
                    </a:lnTo>
                    <a:cubicBezTo>
                      <a:pt x="7197" y="21036"/>
                      <a:pt x="7224" y="21181"/>
                      <a:pt x="7281" y="21181"/>
                    </a:cubicBezTo>
                    <a:lnTo>
                      <a:pt x="7850" y="21181"/>
                    </a:lnTo>
                    <a:cubicBezTo>
                      <a:pt x="7907" y="21181"/>
                      <a:pt x="7935" y="21036"/>
                      <a:pt x="7935" y="20762"/>
                    </a:cubicBezTo>
                    <a:cubicBezTo>
                      <a:pt x="7935" y="20490"/>
                      <a:pt x="7907" y="20357"/>
                      <a:pt x="7850" y="20357"/>
                    </a:cubicBezTo>
                    <a:lnTo>
                      <a:pt x="7453" y="20357"/>
                    </a:lnTo>
                    <a:cubicBezTo>
                      <a:pt x="7396" y="20357"/>
                      <a:pt x="7368" y="20226"/>
                      <a:pt x="7368" y="19952"/>
                    </a:cubicBezTo>
                    <a:lnTo>
                      <a:pt x="7368" y="11756"/>
                    </a:lnTo>
                    <a:cubicBezTo>
                      <a:pt x="7368" y="11136"/>
                      <a:pt x="7342" y="10558"/>
                      <a:pt x="7293" y="10011"/>
                    </a:cubicBezTo>
                    <a:cubicBezTo>
                      <a:pt x="7244" y="9465"/>
                      <a:pt x="7175" y="8983"/>
                      <a:pt x="7084" y="8573"/>
                    </a:cubicBezTo>
                    <a:cubicBezTo>
                      <a:pt x="6993" y="8163"/>
                      <a:pt x="6881" y="7833"/>
                      <a:pt x="6750" y="7596"/>
                    </a:cubicBezTo>
                    <a:cubicBezTo>
                      <a:pt x="6619" y="7359"/>
                      <a:pt x="6475" y="7247"/>
                      <a:pt x="6312" y="7247"/>
                    </a:cubicBezTo>
                    <a:close/>
                    <a:moveTo>
                      <a:pt x="20055" y="8042"/>
                    </a:moveTo>
                    <a:cubicBezTo>
                      <a:pt x="20212" y="8042"/>
                      <a:pt x="20353" y="8172"/>
                      <a:pt x="20476" y="8419"/>
                    </a:cubicBezTo>
                    <a:cubicBezTo>
                      <a:pt x="20599" y="8666"/>
                      <a:pt x="20701" y="8997"/>
                      <a:pt x="20787" y="9439"/>
                    </a:cubicBezTo>
                    <a:cubicBezTo>
                      <a:pt x="20873" y="9884"/>
                      <a:pt x="20942" y="10433"/>
                      <a:pt x="20990" y="11072"/>
                    </a:cubicBezTo>
                    <a:cubicBezTo>
                      <a:pt x="21040" y="11734"/>
                      <a:pt x="21066" y="12484"/>
                      <a:pt x="21066" y="13306"/>
                    </a:cubicBezTo>
                    <a:cubicBezTo>
                      <a:pt x="21066" y="14146"/>
                      <a:pt x="21040" y="14909"/>
                      <a:pt x="20990" y="15568"/>
                    </a:cubicBezTo>
                    <a:cubicBezTo>
                      <a:pt x="20942" y="16209"/>
                      <a:pt x="20873" y="16758"/>
                      <a:pt x="20787" y="17202"/>
                    </a:cubicBezTo>
                    <a:cubicBezTo>
                      <a:pt x="20702" y="17638"/>
                      <a:pt x="20599" y="17989"/>
                      <a:pt x="20479" y="18221"/>
                    </a:cubicBezTo>
                    <a:cubicBezTo>
                      <a:pt x="20356" y="18462"/>
                      <a:pt x="20213" y="18584"/>
                      <a:pt x="20055" y="18584"/>
                    </a:cubicBezTo>
                    <a:cubicBezTo>
                      <a:pt x="19898" y="18584"/>
                      <a:pt x="19755" y="18462"/>
                      <a:pt x="19632" y="18221"/>
                    </a:cubicBezTo>
                    <a:cubicBezTo>
                      <a:pt x="19512" y="17989"/>
                      <a:pt x="19409" y="17650"/>
                      <a:pt x="19324" y="17216"/>
                    </a:cubicBezTo>
                    <a:cubicBezTo>
                      <a:pt x="19237" y="16765"/>
                      <a:pt x="19170" y="16221"/>
                      <a:pt x="19121" y="15568"/>
                    </a:cubicBezTo>
                    <a:cubicBezTo>
                      <a:pt x="19071" y="14913"/>
                      <a:pt x="19045" y="14151"/>
                      <a:pt x="19045" y="13306"/>
                    </a:cubicBezTo>
                    <a:cubicBezTo>
                      <a:pt x="19045" y="12479"/>
                      <a:pt x="19071" y="11729"/>
                      <a:pt x="19121" y="11072"/>
                    </a:cubicBezTo>
                    <a:cubicBezTo>
                      <a:pt x="19170" y="10429"/>
                      <a:pt x="19238" y="9881"/>
                      <a:pt x="19324" y="9439"/>
                    </a:cubicBezTo>
                    <a:cubicBezTo>
                      <a:pt x="19410" y="8995"/>
                      <a:pt x="19511" y="8667"/>
                      <a:pt x="19635" y="8419"/>
                    </a:cubicBezTo>
                    <a:cubicBezTo>
                      <a:pt x="19757" y="8172"/>
                      <a:pt x="19899" y="8042"/>
                      <a:pt x="20055" y="8042"/>
                    </a:cubicBezTo>
                    <a:close/>
                  </a:path>
                </a:pathLst>
              </a:custGeom>
              <a:solidFill>
                <a:srgbClr val="1A21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84" name="Shape 184"/>
              <p:cNvSpPr/>
              <p:nvPr/>
            </p:nvSpPr>
            <p:spPr>
              <a:xfrm>
                <a:off x="376801" y="88659"/>
                <a:ext cx="283710" cy="3086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60" extrusionOk="0">
                    <a:moveTo>
                      <a:pt x="21213" y="11458"/>
                    </a:moveTo>
                    <a:lnTo>
                      <a:pt x="19665" y="11458"/>
                    </a:lnTo>
                    <a:cubicBezTo>
                      <a:pt x="19526" y="11458"/>
                      <a:pt x="19407" y="11423"/>
                      <a:pt x="19303" y="11352"/>
                    </a:cubicBezTo>
                    <a:cubicBezTo>
                      <a:pt x="19200" y="11281"/>
                      <a:pt x="19106" y="11198"/>
                      <a:pt x="19020" y="11103"/>
                    </a:cubicBezTo>
                    <a:lnTo>
                      <a:pt x="15331" y="6393"/>
                    </a:lnTo>
                    <a:cubicBezTo>
                      <a:pt x="15227" y="6251"/>
                      <a:pt x="15227" y="6109"/>
                      <a:pt x="15331" y="5967"/>
                    </a:cubicBezTo>
                    <a:lnTo>
                      <a:pt x="18242" y="2078"/>
                    </a:lnTo>
                    <a:cubicBezTo>
                      <a:pt x="18311" y="1983"/>
                      <a:pt x="18401" y="1899"/>
                      <a:pt x="18513" y="1828"/>
                    </a:cubicBezTo>
                    <a:cubicBezTo>
                      <a:pt x="18530" y="1817"/>
                      <a:pt x="18584" y="1790"/>
                      <a:pt x="18658" y="1754"/>
                    </a:cubicBezTo>
                    <a:cubicBezTo>
                      <a:pt x="19600" y="1650"/>
                      <a:pt x="20445" y="1250"/>
                      <a:pt x="21072" y="657"/>
                    </a:cubicBezTo>
                    <a:cubicBezTo>
                      <a:pt x="21234" y="504"/>
                      <a:pt x="21230" y="258"/>
                      <a:pt x="21064" y="110"/>
                    </a:cubicBezTo>
                    <a:cubicBezTo>
                      <a:pt x="20896" y="-39"/>
                      <a:pt x="20630" y="-36"/>
                      <a:pt x="20467" y="118"/>
                    </a:cubicBezTo>
                    <a:cubicBezTo>
                      <a:pt x="19916" y="637"/>
                      <a:pt x="19162" y="966"/>
                      <a:pt x="18322" y="1002"/>
                    </a:cubicBezTo>
                    <a:lnTo>
                      <a:pt x="17812" y="990"/>
                    </a:lnTo>
                    <a:cubicBezTo>
                      <a:pt x="17055" y="913"/>
                      <a:pt x="16380" y="594"/>
                      <a:pt x="15873" y="117"/>
                    </a:cubicBezTo>
                    <a:cubicBezTo>
                      <a:pt x="15710" y="-37"/>
                      <a:pt x="15443" y="-40"/>
                      <a:pt x="15276" y="110"/>
                    </a:cubicBezTo>
                    <a:cubicBezTo>
                      <a:pt x="15109" y="259"/>
                      <a:pt x="15106" y="504"/>
                      <a:pt x="15269" y="657"/>
                    </a:cubicBezTo>
                    <a:lnTo>
                      <a:pt x="15268" y="657"/>
                    </a:lnTo>
                    <a:cubicBezTo>
                      <a:pt x="15838" y="1195"/>
                      <a:pt x="16587" y="1573"/>
                      <a:pt x="17425" y="1717"/>
                    </a:cubicBezTo>
                    <a:cubicBezTo>
                      <a:pt x="17428" y="1728"/>
                      <a:pt x="17435" y="1739"/>
                      <a:pt x="17437" y="1751"/>
                    </a:cubicBezTo>
                    <a:cubicBezTo>
                      <a:pt x="17459" y="1838"/>
                      <a:pt x="17430" y="1972"/>
                      <a:pt x="17345" y="2067"/>
                    </a:cubicBezTo>
                    <a:lnTo>
                      <a:pt x="14867" y="5352"/>
                    </a:lnTo>
                    <a:cubicBezTo>
                      <a:pt x="14746" y="5525"/>
                      <a:pt x="14626" y="5525"/>
                      <a:pt x="14506" y="5352"/>
                    </a:cubicBezTo>
                    <a:lnTo>
                      <a:pt x="11411" y="1400"/>
                    </a:lnTo>
                    <a:cubicBezTo>
                      <a:pt x="11324" y="1305"/>
                      <a:pt x="11310" y="1221"/>
                      <a:pt x="11372" y="1150"/>
                    </a:cubicBezTo>
                    <a:cubicBezTo>
                      <a:pt x="11431" y="1079"/>
                      <a:pt x="11530" y="1045"/>
                      <a:pt x="11668" y="1045"/>
                    </a:cubicBezTo>
                    <a:lnTo>
                      <a:pt x="13732" y="1045"/>
                    </a:lnTo>
                    <a:cubicBezTo>
                      <a:pt x="13989" y="1045"/>
                      <a:pt x="14119" y="926"/>
                      <a:pt x="14119" y="690"/>
                    </a:cubicBezTo>
                    <a:cubicBezTo>
                      <a:pt x="14119" y="453"/>
                      <a:pt x="13989" y="335"/>
                      <a:pt x="13732" y="335"/>
                    </a:cubicBezTo>
                    <a:lnTo>
                      <a:pt x="8315" y="335"/>
                    </a:lnTo>
                    <a:cubicBezTo>
                      <a:pt x="8056" y="335"/>
                      <a:pt x="7928" y="453"/>
                      <a:pt x="7928" y="690"/>
                    </a:cubicBezTo>
                    <a:cubicBezTo>
                      <a:pt x="7928" y="926"/>
                      <a:pt x="8056" y="1045"/>
                      <a:pt x="8315" y="1045"/>
                    </a:cubicBezTo>
                    <a:lnTo>
                      <a:pt x="9863" y="1045"/>
                    </a:lnTo>
                    <a:cubicBezTo>
                      <a:pt x="10000" y="1045"/>
                      <a:pt x="10124" y="1079"/>
                      <a:pt x="10237" y="1150"/>
                    </a:cubicBezTo>
                    <a:cubicBezTo>
                      <a:pt x="10348" y="1221"/>
                      <a:pt x="10438" y="1305"/>
                      <a:pt x="10508" y="1400"/>
                    </a:cubicBezTo>
                    <a:lnTo>
                      <a:pt x="14066" y="5967"/>
                    </a:lnTo>
                    <a:cubicBezTo>
                      <a:pt x="14170" y="6109"/>
                      <a:pt x="14170" y="6251"/>
                      <a:pt x="14066" y="6393"/>
                    </a:cubicBezTo>
                    <a:lnTo>
                      <a:pt x="2579" y="20495"/>
                    </a:lnTo>
                    <a:cubicBezTo>
                      <a:pt x="2492" y="20590"/>
                      <a:pt x="2399" y="20674"/>
                      <a:pt x="2295" y="20745"/>
                    </a:cubicBezTo>
                    <a:cubicBezTo>
                      <a:pt x="2192" y="20816"/>
                      <a:pt x="2072" y="20850"/>
                      <a:pt x="1935" y="20850"/>
                    </a:cubicBezTo>
                    <a:lnTo>
                      <a:pt x="387" y="20850"/>
                    </a:lnTo>
                    <a:cubicBezTo>
                      <a:pt x="128" y="20850"/>
                      <a:pt x="0" y="20969"/>
                      <a:pt x="0" y="21205"/>
                    </a:cubicBezTo>
                    <a:cubicBezTo>
                      <a:pt x="0" y="21442"/>
                      <a:pt x="128" y="21560"/>
                      <a:pt x="387" y="21560"/>
                    </a:cubicBezTo>
                    <a:lnTo>
                      <a:pt x="5803" y="21560"/>
                    </a:lnTo>
                    <a:cubicBezTo>
                      <a:pt x="6061" y="21560"/>
                      <a:pt x="6190" y="21442"/>
                      <a:pt x="6190" y="21205"/>
                    </a:cubicBezTo>
                    <a:cubicBezTo>
                      <a:pt x="6190" y="20969"/>
                      <a:pt x="6061" y="20850"/>
                      <a:pt x="5803" y="20850"/>
                    </a:cubicBezTo>
                    <a:lnTo>
                      <a:pt x="3740" y="20850"/>
                    </a:lnTo>
                    <a:cubicBezTo>
                      <a:pt x="3602" y="20850"/>
                      <a:pt x="3504" y="20816"/>
                      <a:pt x="3442" y="20745"/>
                    </a:cubicBezTo>
                    <a:cubicBezTo>
                      <a:pt x="3382" y="20674"/>
                      <a:pt x="3395" y="20590"/>
                      <a:pt x="3481" y="20495"/>
                    </a:cubicBezTo>
                    <a:lnTo>
                      <a:pt x="14506" y="6985"/>
                    </a:lnTo>
                    <a:cubicBezTo>
                      <a:pt x="14626" y="6827"/>
                      <a:pt x="14746" y="6827"/>
                      <a:pt x="14867" y="6985"/>
                    </a:cubicBezTo>
                    <a:lnTo>
                      <a:pt x="18117" y="11103"/>
                    </a:lnTo>
                    <a:cubicBezTo>
                      <a:pt x="18204" y="11198"/>
                      <a:pt x="18216" y="11281"/>
                      <a:pt x="18156" y="11352"/>
                    </a:cubicBezTo>
                    <a:cubicBezTo>
                      <a:pt x="18095" y="11423"/>
                      <a:pt x="17996" y="11458"/>
                      <a:pt x="17859" y="11458"/>
                    </a:cubicBezTo>
                    <a:lnTo>
                      <a:pt x="15795" y="11458"/>
                    </a:lnTo>
                    <a:cubicBezTo>
                      <a:pt x="15537" y="11458"/>
                      <a:pt x="15409" y="11577"/>
                      <a:pt x="15409" y="11813"/>
                    </a:cubicBezTo>
                    <a:cubicBezTo>
                      <a:pt x="15409" y="12050"/>
                      <a:pt x="15537" y="12167"/>
                      <a:pt x="15795" y="12167"/>
                    </a:cubicBezTo>
                    <a:lnTo>
                      <a:pt x="21213" y="12167"/>
                    </a:lnTo>
                    <a:cubicBezTo>
                      <a:pt x="21470" y="12167"/>
                      <a:pt x="21600" y="12050"/>
                      <a:pt x="21600" y="11813"/>
                    </a:cubicBezTo>
                    <a:cubicBezTo>
                      <a:pt x="21600" y="11577"/>
                      <a:pt x="21470" y="11458"/>
                      <a:pt x="21213" y="1145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85" name="Shape 185"/>
              <p:cNvSpPr/>
              <p:nvPr/>
            </p:nvSpPr>
            <p:spPr>
              <a:xfrm>
                <a:off x="592908" y="72035"/>
                <a:ext cx="44769" cy="20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802" y="11979"/>
                    </a:moveTo>
                    <a:cubicBezTo>
                      <a:pt x="15493" y="11979"/>
                      <a:pt x="14427" y="10116"/>
                      <a:pt x="14427" y="7815"/>
                    </a:cubicBezTo>
                    <a:cubicBezTo>
                      <a:pt x="14427" y="5520"/>
                      <a:pt x="15493" y="3657"/>
                      <a:pt x="16802" y="3657"/>
                    </a:cubicBezTo>
                    <a:cubicBezTo>
                      <a:pt x="18118" y="3657"/>
                      <a:pt x="19185" y="5520"/>
                      <a:pt x="19185" y="7815"/>
                    </a:cubicBezTo>
                    <a:cubicBezTo>
                      <a:pt x="19185" y="10116"/>
                      <a:pt x="18118" y="11979"/>
                      <a:pt x="16802" y="11979"/>
                    </a:cubicBezTo>
                    <a:close/>
                    <a:moveTo>
                      <a:pt x="10799" y="0"/>
                    </a:moveTo>
                    <a:cubicBezTo>
                      <a:pt x="4837" y="0"/>
                      <a:pt x="0" y="4833"/>
                      <a:pt x="0" y="10803"/>
                    </a:cubicBezTo>
                    <a:cubicBezTo>
                      <a:pt x="0" y="16767"/>
                      <a:pt x="4837" y="21600"/>
                      <a:pt x="10799" y="21600"/>
                    </a:cubicBezTo>
                    <a:cubicBezTo>
                      <a:pt x="16761" y="21600"/>
                      <a:pt x="21600" y="16767"/>
                      <a:pt x="21600" y="10803"/>
                    </a:cubicBezTo>
                    <a:cubicBezTo>
                      <a:pt x="21600" y="4833"/>
                      <a:pt x="16761" y="0"/>
                      <a:pt x="10799" y="0"/>
                    </a:cubicBezTo>
                    <a:close/>
                  </a:path>
                </a:pathLst>
              </a:custGeom>
              <a:solidFill>
                <a:srgbClr val="1A21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71735442"/>
      </p:ext>
    </p:extLst>
  </p:cSld>
  <p:clrMapOvr>
    <a:masterClrMapping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ide Solid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/>
          <p:nvPr/>
        </p:nvSpPr>
        <p:spPr>
          <a:xfrm>
            <a:off x="-10468" y="-5034"/>
            <a:ext cx="4397257" cy="6868068"/>
          </a:xfrm>
          <a:prstGeom prst="rect">
            <a:avLst/>
          </a:prstGeom>
          <a:solidFill>
            <a:srgbClr val="434F5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309563">
              <a:defRPr sz="3200"/>
            </a:pPr>
            <a:endParaRPr sz="1200" kern="0">
              <a:solidFill>
                <a:sysClr val="windowText" lastClr="000000"/>
              </a:solidFill>
              <a:sym typeface="Helvetica Light"/>
            </a:endParaRPr>
          </a:p>
        </p:txBody>
      </p:sp>
      <p:grpSp>
        <p:nvGrpSpPr>
          <p:cNvPr id="197" name="Group 197"/>
          <p:cNvGrpSpPr/>
          <p:nvPr/>
        </p:nvGrpSpPr>
        <p:grpSpPr>
          <a:xfrm>
            <a:off x="206257" y="6579295"/>
            <a:ext cx="652434" cy="198656"/>
            <a:chOff x="0" y="0"/>
            <a:chExt cx="1739821" cy="397311"/>
          </a:xfrm>
        </p:grpSpPr>
        <p:grpSp>
          <p:nvGrpSpPr>
            <p:cNvPr id="192" name="Group 192"/>
            <p:cNvGrpSpPr/>
            <p:nvPr/>
          </p:nvGrpSpPr>
          <p:grpSpPr>
            <a:xfrm>
              <a:off x="0" y="16976"/>
              <a:ext cx="378730" cy="275796"/>
              <a:chOff x="0" y="0"/>
              <a:chExt cx="378729" cy="275794"/>
            </a:xfrm>
          </p:grpSpPr>
          <p:sp>
            <p:nvSpPr>
              <p:cNvPr id="190" name="Shape 190"/>
              <p:cNvSpPr/>
              <p:nvPr/>
            </p:nvSpPr>
            <p:spPr>
              <a:xfrm>
                <a:off x="105200" y="0"/>
                <a:ext cx="273530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7316"/>
                    </a:moveTo>
                    <a:cubicBezTo>
                      <a:pt x="21600" y="19682"/>
                      <a:pt x="20404" y="21600"/>
                      <a:pt x="18928" y="21600"/>
                    </a:cubicBezTo>
                    <a:cubicBezTo>
                      <a:pt x="17453" y="21600"/>
                      <a:pt x="16257" y="19682"/>
                      <a:pt x="16257" y="17316"/>
                    </a:cubicBezTo>
                    <a:cubicBezTo>
                      <a:pt x="16257" y="12492"/>
                      <a:pt x="13809" y="8567"/>
                      <a:pt x="10800" y="8567"/>
                    </a:cubicBezTo>
                    <a:cubicBezTo>
                      <a:pt x="7791" y="8567"/>
                      <a:pt x="5343" y="12492"/>
                      <a:pt x="5343" y="17316"/>
                    </a:cubicBezTo>
                    <a:cubicBezTo>
                      <a:pt x="5343" y="19682"/>
                      <a:pt x="4147" y="21600"/>
                      <a:pt x="2672" y="21600"/>
                    </a:cubicBezTo>
                    <a:cubicBezTo>
                      <a:pt x="1197" y="21600"/>
                      <a:pt x="0" y="19682"/>
                      <a:pt x="0" y="17316"/>
                    </a:cubicBezTo>
                    <a:cubicBezTo>
                      <a:pt x="0" y="12691"/>
                      <a:pt x="1123" y="8343"/>
                      <a:pt x="3163" y="5072"/>
                    </a:cubicBezTo>
                    <a:cubicBezTo>
                      <a:pt x="5204" y="1801"/>
                      <a:pt x="7915" y="0"/>
                      <a:pt x="10800" y="0"/>
                    </a:cubicBezTo>
                    <a:cubicBezTo>
                      <a:pt x="13685" y="0"/>
                      <a:pt x="16397" y="1801"/>
                      <a:pt x="18437" y="5072"/>
                    </a:cubicBezTo>
                    <a:cubicBezTo>
                      <a:pt x="20477" y="8343"/>
                      <a:pt x="21600" y="12691"/>
                      <a:pt x="21600" y="17316"/>
                    </a:cubicBezTo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91" name="Shape 191"/>
              <p:cNvSpPr/>
              <p:nvPr/>
            </p:nvSpPr>
            <p:spPr>
              <a:xfrm>
                <a:off x="0" y="105200"/>
                <a:ext cx="273528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003" y="6600"/>
                    </a:moveTo>
                    <a:cubicBezTo>
                      <a:pt x="17003" y="3730"/>
                      <a:pt x="18459" y="1393"/>
                      <a:pt x="20250" y="1393"/>
                    </a:cubicBezTo>
                    <a:cubicBezTo>
                      <a:pt x="20499" y="1393"/>
                      <a:pt x="20740" y="1442"/>
                      <a:pt x="20972" y="1527"/>
                    </a:cubicBezTo>
                    <a:cubicBezTo>
                      <a:pt x="20482" y="594"/>
                      <a:pt x="19749" y="0"/>
                      <a:pt x="18928" y="0"/>
                    </a:cubicBezTo>
                    <a:cubicBezTo>
                      <a:pt x="17453" y="0"/>
                      <a:pt x="16257" y="1918"/>
                      <a:pt x="16257" y="4284"/>
                    </a:cubicBezTo>
                    <a:cubicBezTo>
                      <a:pt x="16257" y="6254"/>
                      <a:pt x="15844" y="8067"/>
                      <a:pt x="15156" y="9532"/>
                    </a:cubicBezTo>
                    <a:cubicBezTo>
                      <a:pt x="16156" y="9547"/>
                      <a:pt x="16966" y="10855"/>
                      <a:pt x="16966" y="12461"/>
                    </a:cubicBezTo>
                    <a:cubicBezTo>
                      <a:pt x="16966" y="14077"/>
                      <a:pt x="16146" y="15392"/>
                      <a:pt x="15138" y="15392"/>
                    </a:cubicBezTo>
                    <a:cubicBezTo>
                      <a:pt x="14130" y="15392"/>
                      <a:pt x="13310" y="14077"/>
                      <a:pt x="13310" y="12461"/>
                    </a:cubicBezTo>
                    <a:cubicBezTo>
                      <a:pt x="13310" y="12313"/>
                      <a:pt x="13319" y="12169"/>
                      <a:pt x="13333" y="12027"/>
                    </a:cubicBezTo>
                    <a:cubicBezTo>
                      <a:pt x="12575" y="12667"/>
                      <a:pt x="11714" y="13033"/>
                      <a:pt x="10800" y="13033"/>
                    </a:cubicBezTo>
                    <a:cubicBezTo>
                      <a:pt x="9907" y="13033"/>
                      <a:pt x="9065" y="12681"/>
                      <a:pt x="8321" y="12068"/>
                    </a:cubicBezTo>
                    <a:cubicBezTo>
                      <a:pt x="8331" y="12197"/>
                      <a:pt x="8339" y="12327"/>
                      <a:pt x="8339" y="12461"/>
                    </a:cubicBezTo>
                    <a:cubicBezTo>
                      <a:pt x="8339" y="14077"/>
                      <a:pt x="7519" y="15392"/>
                      <a:pt x="6511" y="15392"/>
                    </a:cubicBezTo>
                    <a:cubicBezTo>
                      <a:pt x="5503" y="15392"/>
                      <a:pt x="4683" y="14077"/>
                      <a:pt x="4683" y="12461"/>
                    </a:cubicBezTo>
                    <a:cubicBezTo>
                      <a:pt x="4683" y="10880"/>
                      <a:pt x="5468" y="9591"/>
                      <a:pt x="6446" y="9535"/>
                    </a:cubicBezTo>
                    <a:cubicBezTo>
                      <a:pt x="5757" y="8071"/>
                      <a:pt x="5343" y="6255"/>
                      <a:pt x="5343" y="4284"/>
                    </a:cubicBezTo>
                    <a:cubicBezTo>
                      <a:pt x="5343" y="1918"/>
                      <a:pt x="4147" y="0"/>
                      <a:pt x="2671" y="0"/>
                    </a:cubicBezTo>
                    <a:cubicBezTo>
                      <a:pt x="1843" y="0"/>
                      <a:pt x="1103" y="605"/>
                      <a:pt x="613" y="1554"/>
                    </a:cubicBezTo>
                    <a:cubicBezTo>
                      <a:pt x="865" y="1453"/>
                      <a:pt x="1127" y="1393"/>
                      <a:pt x="1399" y="1393"/>
                    </a:cubicBezTo>
                    <a:cubicBezTo>
                      <a:pt x="3190" y="1393"/>
                      <a:pt x="4646" y="3730"/>
                      <a:pt x="4646" y="6600"/>
                    </a:cubicBezTo>
                    <a:cubicBezTo>
                      <a:pt x="4646" y="9472"/>
                      <a:pt x="3190" y="11808"/>
                      <a:pt x="1399" y="11808"/>
                    </a:cubicBezTo>
                    <a:cubicBezTo>
                      <a:pt x="1284" y="11808"/>
                      <a:pt x="1171" y="11799"/>
                      <a:pt x="1060" y="11780"/>
                    </a:cubicBezTo>
                    <a:cubicBezTo>
                      <a:pt x="1581" y="13519"/>
                      <a:pt x="2287" y="15123"/>
                      <a:pt x="3163" y="16528"/>
                    </a:cubicBezTo>
                    <a:cubicBezTo>
                      <a:pt x="4357" y="18443"/>
                      <a:pt x="5783" y="19849"/>
                      <a:pt x="7337" y="20690"/>
                    </a:cubicBezTo>
                    <a:cubicBezTo>
                      <a:pt x="7583" y="17880"/>
                      <a:pt x="9088" y="15708"/>
                      <a:pt x="10908" y="15708"/>
                    </a:cubicBezTo>
                    <a:cubicBezTo>
                      <a:pt x="12703" y="15708"/>
                      <a:pt x="14192" y="17823"/>
                      <a:pt x="14467" y="20580"/>
                    </a:cubicBezTo>
                    <a:cubicBezTo>
                      <a:pt x="15943" y="19728"/>
                      <a:pt x="17295" y="18359"/>
                      <a:pt x="18437" y="16528"/>
                    </a:cubicBezTo>
                    <a:cubicBezTo>
                      <a:pt x="19312" y="15125"/>
                      <a:pt x="20017" y="13522"/>
                      <a:pt x="20539" y="11785"/>
                    </a:cubicBezTo>
                    <a:cubicBezTo>
                      <a:pt x="20444" y="11799"/>
                      <a:pt x="20348" y="11808"/>
                      <a:pt x="20250" y="11808"/>
                    </a:cubicBezTo>
                    <a:cubicBezTo>
                      <a:pt x="18459" y="11808"/>
                      <a:pt x="17003" y="9472"/>
                      <a:pt x="17003" y="6600"/>
                    </a:cubicBezTo>
                    <a:close/>
                    <a:moveTo>
                      <a:pt x="21563" y="3598"/>
                    </a:moveTo>
                    <a:cubicBezTo>
                      <a:pt x="21191" y="3178"/>
                      <a:pt x="20738" y="2930"/>
                      <a:pt x="20250" y="2930"/>
                    </a:cubicBezTo>
                    <a:cubicBezTo>
                      <a:pt x="18988" y="2930"/>
                      <a:pt x="17961" y="4577"/>
                      <a:pt x="17961" y="6600"/>
                    </a:cubicBezTo>
                    <a:cubicBezTo>
                      <a:pt x="17961" y="8625"/>
                      <a:pt x="18988" y="10271"/>
                      <a:pt x="20250" y="10271"/>
                    </a:cubicBezTo>
                    <a:cubicBezTo>
                      <a:pt x="20507" y="10271"/>
                      <a:pt x="20753" y="10200"/>
                      <a:pt x="20983" y="10075"/>
                    </a:cubicBezTo>
                    <a:cubicBezTo>
                      <a:pt x="21388" y="8239"/>
                      <a:pt x="21600" y="6288"/>
                      <a:pt x="21600" y="4284"/>
                    </a:cubicBezTo>
                    <a:cubicBezTo>
                      <a:pt x="21600" y="4049"/>
                      <a:pt x="21585" y="3822"/>
                      <a:pt x="21563" y="3598"/>
                    </a:cubicBezTo>
                    <a:close/>
                    <a:moveTo>
                      <a:pt x="3688" y="6600"/>
                    </a:moveTo>
                    <a:cubicBezTo>
                      <a:pt x="3688" y="4577"/>
                      <a:pt x="2661" y="2930"/>
                      <a:pt x="1399" y="2930"/>
                    </a:cubicBezTo>
                    <a:cubicBezTo>
                      <a:pt x="886" y="2930"/>
                      <a:pt x="413" y="3205"/>
                      <a:pt x="31" y="3664"/>
                    </a:cubicBezTo>
                    <a:cubicBezTo>
                      <a:pt x="13" y="3867"/>
                      <a:pt x="0" y="4073"/>
                      <a:pt x="0" y="4284"/>
                    </a:cubicBezTo>
                    <a:cubicBezTo>
                      <a:pt x="0" y="6276"/>
                      <a:pt x="210" y="8216"/>
                      <a:pt x="610" y="10042"/>
                    </a:cubicBezTo>
                    <a:cubicBezTo>
                      <a:pt x="856" y="10188"/>
                      <a:pt x="1121" y="10271"/>
                      <a:pt x="1399" y="10271"/>
                    </a:cubicBezTo>
                    <a:cubicBezTo>
                      <a:pt x="2661" y="10271"/>
                      <a:pt x="3688" y="8625"/>
                      <a:pt x="3688" y="6600"/>
                    </a:cubicBezTo>
                    <a:close/>
                    <a:moveTo>
                      <a:pt x="5642" y="12461"/>
                    </a:moveTo>
                    <a:cubicBezTo>
                      <a:pt x="5642" y="13229"/>
                      <a:pt x="6032" y="13855"/>
                      <a:pt x="6511" y="13855"/>
                    </a:cubicBezTo>
                    <a:cubicBezTo>
                      <a:pt x="6991" y="13855"/>
                      <a:pt x="7380" y="13229"/>
                      <a:pt x="7380" y="12461"/>
                    </a:cubicBezTo>
                    <a:cubicBezTo>
                      <a:pt x="7380" y="11693"/>
                      <a:pt x="6991" y="11067"/>
                      <a:pt x="6511" y="11067"/>
                    </a:cubicBezTo>
                    <a:cubicBezTo>
                      <a:pt x="6032" y="11067"/>
                      <a:pt x="5642" y="11693"/>
                      <a:pt x="5642" y="12461"/>
                    </a:cubicBezTo>
                    <a:close/>
                    <a:moveTo>
                      <a:pt x="15138" y="13855"/>
                    </a:moveTo>
                    <a:cubicBezTo>
                      <a:pt x="15617" y="13855"/>
                      <a:pt x="16007" y="13229"/>
                      <a:pt x="16007" y="12461"/>
                    </a:cubicBezTo>
                    <a:cubicBezTo>
                      <a:pt x="16007" y="11693"/>
                      <a:pt x="15617" y="11067"/>
                      <a:pt x="15138" y="11067"/>
                    </a:cubicBezTo>
                    <a:cubicBezTo>
                      <a:pt x="14659" y="11067"/>
                      <a:pt x="14269" y="11693"/>
                      <a:pt x="14269" y="12461"/>
                    </a:cubicBezTo>
                    <a:cubicBezTo>
                      <a:pt x="14269" y="13229"/>
                      <a:pt x="14659" y="13855"/>
                      <a:pt x="15138" y="13855"/>
                    </a:cubicBezTo>
                    <a:close/>
                    <a:moveTo>
                      <a:pt x="10908" y="17245"/>
                    </a:moveTo>
                    <a:cubicBezTo>
                      <a:pt x="9525" y="17245"/>
                      <a:pt x="8387" y="18952"/>
                      <a:pt x="8268" y="21121"/>
                    </a:cubicBezTo>
                    <a:cubicBezTo>
                      <a:pt x="9088" y="21435"/>
                      <a:pt x="9936" y="21600"/>
                      <a:pt x="10800" y="21600"/>
                    </a:cubicBezTo>
                    <a:cubicBezTo>
                      <a:pt x="11738" y="21600"/>
                      <a:pt x="12658" y="21406"/>
                      <a:pt x="13542" y="21036"/>
                    </a:cubicBezTo>
                    <a:cubicBezTo>
                      <a:pt x="13399" y="18908"/>
                      <a:pt x="12273" y="17245"/>
                      <a:pt x="10908" y="1724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196" name="Group 196"/>
            <p:cNvGrpSpPr/>
            <p:nvPr/>
          </p:nvGrpSpPr>
          <p:grpSpPr>
            <a:xfrm>
              <a:off x="451491" y="-1"/>
              <a:ext cx="1288331" cy="397313"/>
              <a:chOff x="0" y="0"/>
              <a:chExt cx="1288330" cy="397311"/>
            </a:xfrm>
          </p:grpSpPr>
          <p:sp>
            <p:nvSpPr>
              <p:cNvPr id="193" name="Shape 193"/>
              <p:cNvSpPr/>
              <p:nvPr/>
            </p:nvSpPr>
            <p:spPr>
              <a:xfrm>
                <a:off x="0" y="0"/>
                <a:ext cx="1288331" cy="267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09" y="0"/>
                    </a:moveTo>
                    <a:cubicBezTo>
                      <a:pt x="11534" y="0"/>
                      <a:pt x="11413" y="501"/>
                      <a:pt x="11413" y="1340"/>
                    </a:cubicBezTo>
                    <a:cubicBezTo>
                      <a:pt x="11413" y="2179"/>
                      <a:pt x="11534" y="2681"/>
                      <a:pt x="11709" y="2681"/>
                    </a:cubicBezTo>
                    <a:lnTo>
                      <a:pt x="12014" y="2681"/>
                    </a:lnTo>
                    <a:lnTo>
                      <a:pt x="12014" y="18319"/>
                    </a:lnTo>
                    <a:lnTo>
                      <a:pt x="11709" y="18319"/>
                    </a:lnTo>
                    <a:cubicBezTo>
                      <a:pt x="11534" y="18319"/>
                      <a:pt x="11413" y="18820"/>
                      <a:pt x="11413" y="19659"/>
                    </a:cubicBezTo>
                    <a:cubicBezTo>
                      <a:pt x="11413" y="20498"/>
                      <a:pt x="11534" y="21000"/>
                      <a:pt x="11709" y="21000"/>
                    </a:cubicBezTo>
                    <a:lnTo>
                      <a:pt x="12960" y="21000"/>
                    </a:lnTo>
                    <a:cubicBezTo>
                      <a:pt x="13134" y="21000"/>
                      <a:pt x="13256" y="20498"/>
                      <a:pt x="13256" y="19659"/>
                    </a:cubicBezTo>
                    <a:cubicBezTo>
                      <a:pt x="13256" y="18820"/>
                      <a:pt x="13134" y="18319"/>
                      <a:pt x="12960" y="18319"/>
                    </a:cubicBezTo>
                    <a:lnTo>
                      <a:pt x="12571" y="18319"/>
                    </a:lnTo>
                    <a:lnTo>
                      <a:pt x="12571" y="2681"/>
                    </a:lnTo>
                    <a:lnTo>
                      <a:pt x="13613" y="2681"/>
                    </a:lnTo>
                    <a:cubicBezTo>
                      <a:pt x="13871" y="2681"/>
                      <a:pt x="14055" y="3073"/>
                      <a:pt x="14179" y="3686"/>
                    </a:cubicBezTo>
                    <a:cubicBezTo>
                      <a:pt x="14303" y="4297"/>
                      <a:pt x="14368" y="5355"/>
                      <a:pt x="14368" y="6730"/>
                    </a:cubicBezTo>
                    <a:cubicBezTo>
                      <a:pt x="14368" y="8105"/>
                      <a:pt x="14303" y="9163"/>
                      <a:pt x="14179" y="9774"/>
                    </a:cubicBezTo>
                    <a:cubicBezTo>
                      <a:pt x="14055" y="10387"/>
                      <a:pt x="13871" y="10723"/>
                      <a:pt x="13613" y="10723"/>
                    </a:cubicBezTo>
                    <a:lnTo>
                      <a:pt x="13123" y="10723"/>
                    </a:lnTo>
                    <a:cubicBezTo>
                      <a:pt x="12948" y="10723"/>
                      <a:pt x="12826" y="11225"/>
                      <a:pt x="12826" y="12064"/>
                    </a:cubicBezTo>
                    <a:cubicBezTo>
                      <a:pt x="12826" y="12903"/>
                      <a:pt x="12948" y="13404"/>
                      <a:pt x="13123" y="13404"/>
                    </a:cubicBezTo>
                    <a:lnTo>
                      <a:pt x="13613" y="13404"/>
                    </a:lnTo>
                    <a:cubicBezTo>
                      <a:pt x="14043" y="13404"/>
                      <a:pt x="14378" y="12863"/>
                      <a:pt x="14612" y="11673"/>
                    </a:cubicBezTo>
                    <a:cubicBezTo>
                      <a:pt x="14842" y="10498"/>
                      <a:pt x="14960" y="8860"/>
                      <a:pt x="14960" y="6744"/>
                    </a:cubicBezTo>
                    <a:cubicBezTo>
                      <a:pt x="14960" y="4628"/>
                      <a:pt x="14842" y="2962"/>
                      <a:pt x="14612" y="1787"/>
                    </a:cubicBezTo>
                    <a:cubicBezTo>
                      <a:pt x="14378" y="597"/>
                      <a:pt x="14043" y="0"/>
                      <a:pt x="13613" y="0"/>
                    </a:cubicBezTo>
                    <a:lnTo>
                      <a:pt x="11709" y="0"/>
                    </a:lnTo>
                    <a:close/>
                    <a:moveTo>
                      <a:pt x="84" y="2052"/>
                    </a:moveTo>
                    <a:cubicBezTo>
                      <a:pt x="27" y="2052"/>
                      <a:pt x="0" y="2199"/>
                      <a:pt x="0" y="2471"/>
                    </a:cubicBezTo>
                    <a:cubicBezTo>
                      <a:pt x="0" y="2746"/>
                      <a:pt x="27" y="2876"/>
                      <a:pt x="84" y="2876"/>
                    </a:cubicBezTo>
                    <a:lnTo>
                      <a:pt x="482" y="2876"/>
                    </a:lnTo>
                    <a:cubicBezTo>
                      <a:pt x="539" y="2876"/>
                      <a:pt x="569" y="3009"/>
                      <a:pt x="569" y="3281"/>
                    </a:cubicBezTo>
                    <a:lnTo>
                      <a:pt x="569" y="19952"/>
                    </a:lnTo>
                    <a:cubicBezTo>
                      <a:pt x="569" y="20226"/>
                      <a:pt x="539" y="20357"/>
                      <a:pt x="482" y="20357"/>
                    </a:cubicBezTo>
                    <a:lnTo>
                      <a:pt x="84" y="20357"/>
                    </a:lnTo>
                    <a:cubicBezTo>
                      <a:pt x="27" y="20357"/>
                      <a:pt x="0" y="20490"/>
                      <a:pt x="0" y="20762"/>
                    </a:cubicBezTo>
                    <a:cubicBezTo>
                      <a:pt x="0" y="21036"/>
                      <a:pt x="27" y="21181"/>
                      <a:pt x="84" y="21181"/>
                    </a:cubicBezTo>
                    <a:lnTo>
                      <a:pt x="1335" y="21181"/>
                    </a:lnTo>
                    <a:cubicBezTo>
                      <a:pt x="1393" y="21181"/>
                      <a:pt x="1420" y="21036"/>
                      <a:pt x="1420" y="20762"/>
                    </a:cubicBezTo>
                    <a:cubicBezTo>
                      <a:pt x="1420" y="20490"/>
                      <a:pt x="1393" y="20357"/>
                      <a:pt x="1335" y="20357"/>
                    </a:cubicBezTo>
                    <a:lnTo>
                      <a:pt x="825" y="20357"/>
                    </a:lnTo>
                    <a:cubicBezTo>
                      <a:pt x="768" y="20357"/>
                      <a:pt x="737" y="20226"/>
                      <a:pt x="737" y="19952"/>
                    </a:cubicBezTo>
                    <a:lnTo>
                      <a:pt x="737" y="3965"/>
                    </a:lnTo>
                    <a:cubicBezTo>
                      <a:pt x="737" y="3820"/>
                      <a:pt x="744" y="3750"/>
                      <a:pt x="755" y="3742"/>
                    </a:cubicBezTo>
                    <a:cubicBezTo>
                      <a:pt x="766" y="3733"/>
                      <a:pt x="776" y="3753"/>
                      <a:pt x="784" y="3826"/>
                    </a:cubicBezTo>
                    <a:lnTo>
                      <a:pt x="2375" y="20762"/>
                    </a:lnTo>
                    <a:cubicBezTo>
                      <a:pt x="2401" y="21036"/>
                      <a:pt x="2443" y="21181"/>
                      <a:pt x="2500" y="21181"/>
                    </a:cubicBezTo>
                    <a:cubicBezTo>
                      <a:pt x="2557" y="21181"/>
                      <a:pt x="2598" y="21036"/>
                      <a:pt x="2625" y="20762"/>
                    </a:cubicBezTo>
                    <a:lnTo>
                      <a:pt x="4215" y="3826"/>
                    </a:lnTo>
                    <a:cubicBezTo>
                      <a:pt x="4223" y="3753"/>
                      <a:pt x="4233" y="3733"/>
                      <a:pt x="4245" y="3742"/>
                    </a:cubicBezTo>
                    <a:cubicBezTo>
                      <a:pt x="4256" y="3750"/>
                      <a:pt x="4259" y="3820"/>
                      <a:pt x="4259" y="3965"/>
                    </a:cubicBezTo>
                    <a:lnTo>
                      <a:pt x="4259" y="19952"/>
                    </a:lnTo>
                    <a:cubicBezTo>
                      <a:pt x="4259" y="20226"/>
                      <a:pt x="4231" y="20357"/>
                      <a:pt x="4175" y="20357"/>
                    </a:cubicBezTo>
                    <a:lnTo>
                      <a:pt x="3664" y="20357"/>
                    </a:lnTo>
                    <a:cubicBezTo>
                      <a:pt x="3607" y="20357"/>
                      <a:pt x="3580" y="20490"/>
                      <a:pt x="3580" y="20762"/>
                    </a:cubicBezTo>
                    <a:cubicBezTo>
                      <a:pt x="3580" y="21036"/>
                      <a:pt x="3607" y="21181"/>
                      <a:pt x="3664" y="21181"/>
                    </a:cubicBezTo>
                    <a:lnTo>
                      <a:pt x="4912" y="21181"/>
                    </a:lnTo>
                    <a:cubicBezTo>
                      <a:pt x="4969" y="21181"/>
                      <a:pt x="4999" y="21036"/>
                      <a:pt x="4999" y="20762"/>
                    </a:cubicBezTo>
                    <a:cubicBezTo>
                      <a:pt x="4999" y="20490"/>
                      <a:pt x="4969" y="20357"/>
                      <a:pt x="4912" y="20357"/>
                    </a:cubicBezTo>
                    <a:lnTo>
                      <a:pt x="4517" y="20357"/>
                    </a:lnTo>
                    <a:cubicBezTo>
                      <a:pt x="4460" y="20357"/>
                      <a:pt x="4430" y="20226"/>
                      <a:pt x="4430" y="19952"/>
                    </a:cubicBezTo>
                    <a:lnTo>
                      <a:pt x="4430" y="3281"/>
                    </a:lnTo>
                    <a:cubicBezTo>
                      <a:pt x="4430" y="3009"/>
                      <a:pt x="4460" y="2876"/>
                      <a:pt x="4517" y="2876"/>
                    </a:cubicBezTo>
                    <a:lnTo>
                      <a:pt x="4912" y="2876"/>
                    </a:lnTo>
                    <a:cubicBezTo>
                      <a:pt x="4969" y="2876"/>
                      <a:pt x="4999" y="2746"/>
                      <a:pt x="4999" y="2471"/>
                    </a:cubicBezTo>
                    <a:cubicBezTo>
                      <a:pt x="4999" y="2199"/>
                      <a:pt x="4969" y="2052"/>
                      <a:pt x="4912" y="2052"/>
                    </a:cubicBezTo>
                    <a:lnTo>
                      <a:pt x="4288" y="2052"/>
                    </a:lnTo>
                    <a:cubicBezTo>
                      <a:pt x="4246" y="2052"/>
                      <a:pt x="4216" y="2090"/>
                      <a:pt x="4195" y="2164"/>
                    </a:cubicBezTo>
                    <a:cubicBezTo>
                      <a:pt x="4174" y="2235"/>
                      <a:pt x="4157" y="2344"/>
                      <a:pt x="4146" y="2471"/>
                    </a:cubicBezTo>
                    <a:lnTo>
                      <a:pt x="2555" y="19408"/>
                    </a:lnTo>
                    <a:cubicBezTo>
                      <a:pt x="2517" y="19790"/>
                      <a:pt x="2479" y="19790"/>
                      <a:pt x="2442" y="19408"/>
                    </a:cubicBezTo>
                    <a:lnTo>
                      <a:pt x="851" y="2471"/>
                    </a:lnTo>
                    <a:cubicBezTo>
                      <a:pt x="839" y="2344"/>
                      <a:pt x="825" y="2235"/>
                      <a:pt x="804" y="2164"/>
                    </a:cubicBezTo>
                    <a:cubicBezTo>
                      <a:pt x="783" y="2090"/>
                      <a:pt x="753" y="2052"/>
                      <a:pt x="711" y="2052"/>
                    </a:cubicBezTo>
                    <a:lnTo>
                      <a:pt x="84" y="2052"/>
                    </a:lnTo>
                    <a:close/>
                    <a:moveTo>
                      <a:pt x="17277" y="5222"/>
                    </a:moveTo>
                    <a:cubicBezTo>
                      <a:pt x="17138" y="5222"/>
                      <a:pt x="17008" y="5330"/>
                      <a:pt x="16885" y="5557"/>
                    </a:cubicBezTo>
                    <a:cubicBezTo>
                      <a:pt x="16772" y="5765"/>
                      <a:pt x="16666" y="6030"/>
                      <a:pt x="16575" y="6325"/>
                    </a:cubicBezTo>
                    <a:cubicBezTo>
                      <a:pt x="16535" y="6450"/>
                      <a:pt x="16500" y="6511"/>
                      <a:pt x="16464" y="6646"/>
                    </a:cubicBezTo>
                    <a:cubicBezTo>
                      <a:pt x="16446" y="5920"/>
                      <a:pt x="16331" y="5362"/>
                      <a:pt x="16171" y="5362"/>
                    </a:cubicBezTo>
                    <a:lnTo>
                      <a:pt x="15602" y="5362"/>
                    </a:lnTo>
                    <a:cubicBezTo>
                      <a:pt x="15427" y="5362"/>
                      <a:pt x="15306" y="6087"/>
                      <a:pt x="15306" y="6925"/>
                    </a:cubicBezTo>
                    <a:cubicBezTo>
                      <a:pt x="15306" y="7764"/>
                      <a:pt x="15427" y="8489"/>
                      <a:pt x="15602" y="8489"/>
                    </a:cubicBezTo>
                    <a:lnTo>
                      <a:pt x="15915" y="8489"/>
                    </a:lnTo>
                    <a:lnTo>
                      <a:pt x="15915" y="18319"/>
                    </a:lnTo>
                    <a:lnTo>
                      <a:pt x="15602" y="18319"/>
                    </a:lnTo>
                    <a:cubicBezTo>
                      <a:pt x="15427" y="18319"/>
                      <a:pt x="15306" y="18820"/>
                      <a:pt x="15306" y="19659"/>
                    </a:cubicBezTo>
                    <a:cubicBezTo>
                      <a:pt x="15306" y="20498"/>
                      <a:pt x="15427" y="21000"/>
                      <a:pt x="15602" y="21000"/>
                    </a:cubicBezTo>
                    <a:lnTo>
                      <a:pt x="16795" y="21000"/>
                    </a:lnTo>
                    <a:cubicBezTo>
                      <a:pt x="16970" y="21000"/>
                      <a:pt x="17091" y="20498"/>
                      <a:pt x="17091" y="19659"/>
                    </a:cubicBezTo>
                    <a:cubicBezTo>
                      <a:pt x="17091" y="18820"/>
                      <a:pt x="16970" y="18319"/>
                      <a:pt x="16795" y="18319"/>
                    </a:cubicBezTo>
                    <a:lnTo>
                      <a:pt x="16473" y="18319"/>
                    </a:lnTo>
                    <a:lnTo>
                      <a:pt x="16473" y="11030"/>
                    </a:lnTo>
                    <a:cubicBezTo>
                      <a:pt x="16566" y="10507"/>
                      <a:pt x="16612" y="10028"/>
                      <a:pt x="16694" y="9592"/>
                    </a:cubicBezTo>
                    <a:cubicBezTo>
                      <a:pt x="16767" y="9192"/>
                      <a:pt x="16859" y="8819"/>
                      <a:pt x="16966" y="8489"/>
                    </a:cubicBezTo>
                    <a:cubicBezTo>
                      <a:pt x="17058" y="8210"/>
                      <a:pt x="17161" y="8070"/>
                      <a:pt x="17280" y="8070"/>
                    </a:cubicBezTo>
                    <a:cubicBezTo>
                      <a:pt x="17441" y="8070"/>
                      <a:pt x="17555" y="8252"/>
                      <a:pt x="17634" y="8615"/>
                    </a:cubicBezTo>
                    <a:cubicBezTo>
                      <a:pt x="17712" y="8970"/>
                      <a:pt x="17747" y="9386"/>
                      <a:pt x="17747" y="9927"/>
                    </a:cubicBezTo>
                    <a:cubicBezTo>
                      <a:pt x="17747" y="10766"/>
                      <a:pt x="17869" y="11352"/>
                      <a:pt x="18044" y="11352"/>
                    </a:cubicBezTo>
                    <a:cubicBezTo>
                      <a:pt x="18218" y="11352"/>
                      <a:pt x="18343" y="10766"/>
                      <a:pt x="18343" y="9927"/>
                    </a:cubicBezTo>
                    <a:cubicBezTo>
                      <a:pt x="18343" y="9289"/>
                      <a:pt x="18318" y="8677"/>
                      <a:pt x="18270" y="8112"/>
                    </a:cubicBezTo>
                    <a:cubicBezTo>
                      <a:pt x="18221" y="7535"/>
                      <a:pt x="18148" y="7015"/>
                      <a:pt x="18052" y="6576"/>
                    </a:cubicBezTo>
                    <a:cubicBezTo>
                      <a:pt x="17958" y="6147"/>
                      <a:pt x="17845" y="5808"/>
                      <a:pt x="17715" y="5571"/>
                    </a:cubicBezTo>
                    <a:cubicBezTo>
                      <a:pt x="17587" y="5335"/>
                      <a:pt x="17438" y="5222"/>
                      <a:pt x="17277" y="5222"/>
                    </a:cubicBezTo>
                    <a:close/>
                    <a:moveTo>
                      <a:pt x="19997" y="5362"/>
                    </a:moveTo>
                    <a:cubicBezTo>
                      <a:pt x="19767" y="5362"/>
                      <a:pt x="19548" y="5565"/>
                      <a:pt x="19350" y="5962"/>
                    </a:cubicBezTo>
                    <a:cubicBezTo>
                      <a:pt x="19151" y="6362"/>
                      <a:pt x="18980" y="6931"/>
                      <a:pt x="18839" y="7651"/>
                    </a:cubicBezTo>
                    <a:cubicBezTo>
                      <a:pt x="18699" y="8366"/>
                      <a:pt x="18589" y="9238"/>
                      <a:pt x="18511" y="10235"/>
                    </a:cubicBezTo>
                    <a:cubicBezTo>
                      <a:pt x="18434" y="11218"/>
                      <a:pt x="18395" y="12313"/>
                      <a:pt x="18395" y="13488"/>
                    </a:cubicBezTo>
                    <a:cubicBezTo>
                      <a:pt x="18395" y="14662"/>
                      <a:pt x="18434" y="15744"/>
                      <a:pt x="18511" y="16727"/>
                    </a:cubicBezTo>
                    <a:cubicBezTo>
                      <a:pt x="18589" y="17724"/>
                      <a:pt x="18699" y="18597"/>
                      <a:pt x="18839" y="19310"/>
                    </a:cubicBezTo>
                    <a:cubicBezTo>
                      <a:pt x="18980" y="20031"/>
                      <a:pt x="19150" y="20599"/>
                      <a:pt x="19350" y="21000"/>
                    </a:cubicBezTo>
                    <a:cubicBezTo>
                      <a:pt x="19547" y="21396"/>
                      <a:pt x="19765" y="21600"/>
                      <a:pt x="19997" y="21600"/>
                    </a:cubicBezTo>
                    <a:cubicBezTo>
                      <a:pt x="20229" y="21600"/>
                      <a:pt x="20448" y="21396"/>
                      <a:pt x="20645" y="21000"/>
                    </a:cubicBezTo>
                    <a:cubicBezTo>
                      <a:pt x="20845" y="20599"/>
                      <a:pt x="21016" y="20029"/>
                      <a:pt x="21156" y="19310"/>
                    </a:cubicBezTo>
                    <a:cubicBezTo>
                      <a:pt x="21296" y="18595"/>
                      <a:pt x="21406" y="17723"/>
                      <a:pt x="21484" y="16727"/>
                    </a:cubicBezTo>
                    <a:cubicBezTo>
                      <a:pt x="21561" y="15742"/>
                      <a:pt x="21600" y="14661"/>
                      <a:pt x="21600" y="13488"/>
                    </a:cubicBezTo>
                    <a:cubicBezTo>
                      <a:pt x="21600" y="12314"/>
                      <a:pt x="21561" y="11220"/>
                      <a:pt x="21484" y="10235"/>
                    </a:cubicBezTo>
                    <a:cubicBezTo>
                      <a:pt x="21406" y="9238"/>
                      <a:pt x="21296" y="8367"/>
                      <a:pt x="21156" y="7651"/>
                    </a:cubicBezTo>
                    <a:cubicBezTo>
                      <a:pt x="21015" y="6931"/>
                      <a:pt x="20844" y="6363"/>
                      <a:pt x="20645" y="5962"/>
                    </a:cubicBezTo>
                    <a:cubicBezTo>
                      <a:pt x="20447" y="5565"/>
                      <a:pt x="20228" y="5362"/>
                      <a:pt x="19997" y="5362"/>
                    </a:cubicBezTo>
                    <a:close/>
                    <a:moveTo>
                      <a:pt x="6312" y="7247"/>
                    </a:moveTo>
                    <a:cubicBezTo>
                      <a:pt x="6187" y="7247"/>
                      <a:pt x="6067" y="7329"/>
                      <a:pt x="5957" y="7484"/>
                    </a:cubicBezTo>
                    <a:cubicBezTo>
                      <a:pt x="5847" y="7638"/>
                      <a:pt x="5751" y="7829"/>
                      <a:pt x="5664" y="8056"/>
                    </a:cubicBezTo>
                    <a:cubicBezTo>
                      <a:pt x="5577" y="8285"/>
                      <a:pt x="5498" y="8541"/>
                      <a:pt x="5432" y="8824"/>
                    </a:cubicBezTo>
                    <a:cubicBezTo>
                      <a:pt x="5365" y="9106"/>
                      <a:pt x="5314" y="9365"/>
                      <a:pt x="5272" y="9620"/>
                    </a:cubicBezTo>
                    <a:cubicBezTo>
                      <a:pt x="5238" y="9838"/>
                      <a:pt x="5244" y="10029"/>
                      <a:pt x="5290" y="10193"/>
                    </a:cubicBezTo>
                    <a:cubicBezTo>
                      <a:pt x="5335" y="10356"/>
                      <a:pt x="5375" y="10327"/>
                      <a:pt x="5409" y="10109"/>
                    </a:cubicBezTo>
                    <a:cubicBezTo>
                      <a:pt x="5443" y="9891"/>
                      <a:pt x="5487" y="9663"/>
                      <a:pt x="5542" y="9425"/>
                    </a:cubicBezTo>
                    <a:cubicBezTo>
                      <a:pt x="5597" y="9190"/>
                      <a:pt x="5660" y="8983"/>
                      <a:pt x="5734" y="8782"/>
                    </a:cubicBezTo>
                    <a:cubicBezTo>
                      <a:pt x="5808" y="8583"/>
                      <a:pt x="5892" y="8404"/>
                      <a:pt x="5986" y="8266"/>
                    </a:cubicBezTo>
                    <a:cubicBezTo>
                      <a:pt x="6081" y="8129"/>
                      <a:pt x="6190" y="8070"/>
                      <a:pt x="6312" y="8070"/>
                    </a:cubicBezTo>
                    <a:cubicBezTo>
                      <a:pt x="6448" y="8070"/>
                      <a:pt x="6570" y="8159"/>
                      <a:pt x="6680" y="8350"/>
                    </a:cubicBezTo>
                    <a:cubicBezTo>
                      <a:pt x="6790" y="8540"/>
                      <a:pt x="6883" y="8807"/>
                      <a:pt x="6959" y="9145"/>
                    </a:cubicBezTo>
                    <a:cubicBezTo>
                      <a:pt x="7035" y="9481"/>
                      <a:pt x="7091" y="9871"/>
                      <a:pt x="7133" y="10318"/>
                    </a:cubicBezTo>
                    <a:cubicBezTo>
                      <a:pt x="7175" y="10766"/>
                      <a:pt x="7197" y="11247"/>
                      <a:pt x="7197" y="11756"/>
                    </a:cubicBezTo>
                    <a:lnTo>
                      <a:pt x="7197" y="16950"/>
                    </a:lnTo>
                    <a:cubicBezTo>
                      <a:pt x="7118" y="17642"/>
                      <a:pt x="7021" y="18263"/>
                      <a:pt x="6907" y="18807"/>
                    </a:cubicBezTo>
                    <a:cubicBezTo>
                      <a:pt x="6808" y="19282"/>
                      <a:pt x="6690" y="19705"/>
                      <a:pt x="6550" y="20078"/>
                    </a:cubicBezTo>
                    <a:cubicBezTo>
                      <a:pt x="6410" y="20451"/>
                      <a:pt x="6248" y="20637"/>
                      <a:pt x="6062" y="20637"/>
                    </a:cubicBezTo>
                    <a:cubicBezTo>
                      <a:pt x="5778" y="20637"/>
                      <a:pt x="5565" y="20296"/>
                      <a:pt x="5423" y="19631"/>
                    </a:cubicBezTo>
                    <a:cubicBezTo>
                      <a:pt x="5281" y="18966"/>
                      <a:pt x="5208" y="18115"/>
                      <a:pt x="5208" y="17076"/>
                    </a:cubicBezTo>
                    <a:cubicBezTo>
                      <a:pt x="5208" y="16567"/>
                      <a:pt x="5227" y="16102"/>
                      <a:pt x="5264" y="15666"/>
                    </a:cubicBezTo>
                    <a:cubicBezTo>
                      <a:pt x="5299" y="15230"/>
                      <a:pt x="5355" y="14844"/>
                      <a:pt x="5435" y="14535"/>
                    </a:cubicBezTo>
                    <a:cubicBezTo>
                      <a:pt x="5514" y="14224"/>
                      <a:pt x="5615" y="13990"/>
                      <a:pt x="5737" y="13809"/>
                    </a:cubicBezTo>
                    <a:cubicBezTo>
                      <a:pt x="5858" y="13628"/>
                      <a:pt x="6005" y="13530"/>
                      <a:pt x="6175" y="13530"/>
                    </a:cubicBezTo>
                    <a:lnTo>
                      <a:pt x="6770" y="13530"/>
                    </a:lnTo>
                    <a:cubicBezTo>
                      <a:pt x="6827" y="13530"/>
                      <a:pt x="6857" y="13398"/>
                      <a:pt x="6857" y="13125"/>
                    </a:cubicBezTo>
                    <a:cubicBezTo>
                      <a:pt x="6857" y="12852"/>
                      <a:pt x="6827" y="12706"/>
                      <a:pt x="6770" y="12706"/>
                    </a:cubicBezTo>
                    <a:lnTo>
                      <a:pt x="6175" y="12706"/>
                    </a:lnTo>
                    <a:cubicBezTo>
                      <a:pt x="5990" y="12706"/>
                      <a:pt x="5825" y="12828"/>
                      <a:pt x="5685" y="13055"/>
                    </a:cubicBezTo>
                    <a:cubicBezTo>
                      <a:pt x="5544" y="13284"/>
                      <a:pt x="5427" y="13585"/>
                      <a:pt x="5330" y="13976"/>
                    </a:cubicBezTo>
                    <a:cubicBezTo>
                      <a:pt x="5234" y="14369"/>
                      <a:pt x="5162" y="14831"/>
                      <a:pt x="5113" y="15359"/>
                    </a:cubicBezTo>
                    <a:cubicBezTo>
                      <a:pt x="5063" y="15886"/>
                      <a:pt x="5037" y="16457"/>
                      <a:pt x="5037" y="17076"/>
                    </a:cubicBezTo>
                    <a:cubicBezTo>
                      <a:pt x="5037" y="17696"/>
                      <a:pt x="5059" y="18280"/>
                      <a:pt x="5101" y="18807"/>
                    </a:cubicBezTo>
                    <a:cubicBezTo>
                      <a:pt x="5143" y="19336"/>
                      <a:pt x="5204" y="19784"/>
                      <a:pt x="5290" y="20176"/>
                    </a:cubicBezTo>
                    <a:cubicBezTo>
                      <a:pt x="5375" y="20567"/>
                      <a:pt x="5483" y="20882"/>
                      <a:pt x="5612" y="21111"/>
                    </a:cubicBezTo>
                    <a:cubicBezTo>
                      <a:pt x="5741" y="21339"/>
                      <a:pt x="5892" y="21446"/>
                      <a:pt x="6062" y="21446"/>
                    </a:cubicBezTo>
                    <a:cubicBezTo>
                      <a:pt x="6198" y="21446"/>
                      <a:pt x="6322" y="21363"/>
                      <a:pt x="6434" y="21181"/>
                    </a:cubicBezTo>
                    <a:cubicBezTo>
                      <a:pt x="6545" y="21000"/>
                      <a:pt x="6646" y="20781"/>
                      <a:pt x="6735" y="20525"/>
                    </a:cubicBezTo>
                    <a:cubicBezTo>
                      <a:pt x="6824" y="20271"/>
                      <a:pt x="6899" y="19997"/>
                      <a:pt x="6962" y="19715"/>
                    </a:cubicBezTo>
                    <a:cubicBezTo>
                      <a:pt x="7024" y="19434"/>
                      <a:pt x="7073" y="19181"/>
                      <a:pt x="7107" y="18961"/>
                    </a:cubicBezTo>
                    <a:cubicBezTo>
                      <a:pt x="7122" y="18871"/>
                      <a:pt x="7134" y="18831"/>
                      <a:pt x="7145" y="18821"/>
                    </a:cubicBezTo>
                    <a:cubicBezTo>
                      <a:pt x="7156" y="18812"/>
                      <a:pt x="7166" y="18826"/>
                      <a:pt x="7174" y="18863"/>
                    </a:cubicBezTo>
                    <a:cubicBezTo>
                      <a:pt x="7181" y="18900"/>
                      <a:pt x="7187" y="18944"/>
                      <a:pt x="7191" y="19017"/>
                    </a:cubicBezTo>
                    <a:cubicBezTo>
                      <a:pt x="7195" y="19089"/>
                      <a:pt x="7197" y="19166"/>
                      <a:pt x="7197" y="19240"/>
                    </a:cubicBezTo>
                    <a:lnTo>
                      <a:pt x="7197" y="20762"/>
                    </a:lnTo>
                    <a:cubicBezTo>
                      <a:pt x="7197" y="21036"/>
                      <a:pt x="7224" y="21181"/>
                      <a:pt x="7281" y="21181"/>
                    </a:cubicBezTo>
                    <a:lnTo>
                      <a:pt x="7850" y="21181"/>
                    </a:lnTo>
                    <a:cubicBezTo>
                      <a:pt x="7907" y="21181"/>
                      <a:pt x="7935" y="21036"/>
                      <a:pt x="7935" y="20762"/>
                    </a:cubicBezTo>
                    <a:cubicBezTo>
                      <a:pt x="7935" y="20490"/>
                      <a:pt x="7907" y="20357"/>
                      <a:pt x="7850" y="20357"/>
                    </a:cubicBezTo>
                    <a:lnTo>
                      <a:pt x="7453" y="20357"/>
                    </a:lnTo>
                    <a:cubicBezTo>
                      <a:pt x="7396" y="20357"/>
                      <a:pt x="7368" y="20226"/>
                      <a:pt x="7368" y="19952"/>
                    </a:cubicBezTo>
                    <a:lnTo>
                      <a:pt x="7368" y="11756"/>
                    </a:lnTo>
                    <a:cubicBezTo>
                      <a:pt x="7368" y="11136"/>
                      <a:pt x="7342" y="10558"/>
                      <a:pt x="7293" y="10011"/>
                    </a:cubicBezTo>
                    <a:cubicBezTo>
                      <a:pt x="7244" y="9465"/>
                      <a:pt x="7175" y="8983"/>
                      <a:pt x="7084" y="8573"/>
                    </a:cubicBezTo>
                    <a:cubicBezTo>
                      <a:pt x="6993" y="8163"/>
                      <a:pt x="6881" y="7833"/>
                      <a:pt x="6750" y="7596"/>
                    </a:cubicBezTo>
                    <a:cubicBezTo>
                      <a:pt x="6619" y="7359"/>
                      <a:pt x="6475" y="7247"/>
                      <a:pt x="6312" y="7247"/>
                    </a:cubicBezTo>
                    <a:close/>
                    <a:moveTo>
                      <a:pt x="20055" y="8042"/>
                    </a:moveTo>
                    <a:cubicBezTo>
                      <a:pt x="20212" y="8042"/>
                      <a:pt x="20353" y="8172"/>
                      <a:pt x="20476" y="8419"/>
                    </a:cubicBezTo>
                    <a:cubicBezTo>
                      <a:pt x="20599" y="8666"/>
                      <a:pt x="20701" y="8997"/>
                      <a:pt x="20787" y="9439"/>
                    </a:cubicBezTo>
                    <a:cubicBezTo>
                      <a:pt x="20873" y="9884"/>
                      <a:pt x="20942" y="10433"/>
                      <a:pt x="20990" y="11072"/>
                    </a:cubicBezTo>
                    <a:cubicBezTo>
                      <a:pt x="21040" y="11734"/>
                      <a:pt x="21066" y="12484"/>
                      <a:pt x="21066" y="13306"/>
                    </a:cubicBezTo>
                    <a:cubicBezTo>
                      <a:pt x="21066" y="14146"/>
                      <a:pt x="21040" y="14909"/>
                      <a:pt x="20990" y="15568"/>
                    </a:cubicBezTo>
                    <a:cubicBezTo>
                      <a:pt x="20942" y="16209"/>
                      <a:pt x="20873" y="16758"/>
                      <a:pt x="20787" y="17202"/>
                    </a:cubicBezTo>
                    <a:cubicBezTo>
                      <a:pt x="20702" y="17638"/>
                      <a:pt x="20599" y="17989"/>
                      <a:pt x="20479" y="18221"/>
                    </a:cubicBezTo>
                    <a:cubicBezTo>
                      <a:pt x="20356" y="18462"/>
                      <a:pt x="20213" y="18584"/>
                      <a:pt x="20055" y="18584"/>
                    </a:cubicBezTo>
                    <a:cubicBezTo>
                      <a:pt x="19898" y="18584"/>
                      <a:pt x="19755" y="18462"/>
                      <a:pt x="19632" y="18221"/>
                    </a:cubicBezTo>
                    <a:cubicBezTo>
                      <a:pt x="19512" y="17989"/>
                      <a:pt x="19409" y="17650"/>
                      <a:pt x="19324" y="17216"/>
                    </a:cubicBezTo>
                    <a:cubicBezTo>
                      <a:pt x="19237" y="16765"/>
                      <a:pt x="19170" y="16221"/>
                      <a:pt x="19121" y="15568"/>
                    </a:cubicBezTo>
                    <a:cubicBezTo>
                      <a:pt x="19071" y="14913"/>
                      <a:pt x="19045" y="14151"/>
                      <a:pt x="19045" y="13306"/>
                    </a:cubicBezTo>
                    <a:cubicBezTo>
                      <a:pt x="19045" y="12479"/>
                      <a:pt x="19071" y="11729"/>
                      <a:pt x="19121" y="11072"/>
                    </a:cubicBezTo>
                    <a:cubicBezTo>
                      <a:pt x="19170" y="10429"/>
                      <a:pt x="19238" y="9881"/>
                      <a:pt x="19324" y="9439"/>
                    </a:cubicBezTo>
                    <a:cubicBezTo>
                      <a:pt x="19410" y="8995"/>
                      <a:pt x="19511" y="8667"/>
                      <a:pt x="19635" y="8419"/>
                    </a:cubicBezTo>
                    <a:cubicBezTo>
                      <a:pt x="19757" y="8172"/>
                      <a:pt x="19899" y="8042"/>
                      <a:pt x="20055" y="80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94" name="Shape 194"/>
              <p:cNvSpPr/>
              <p:nvPr/>
            </p:nvSpPr>
            <p:spPr>
              <a:xfrm>
                <a:off x="376801" y="88659"/>
                <a:ext cx="283710" cy="3086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60" extrusionOk="0">
                    <a:moveTo>
                      <a:pt x="21213" y="11458"/>
                    </a:moveTo>
                    <a:lnTo>
                      <a:pt x="19665" y="11458"/>
                    </a:lnTo>
                    <a:cubicBezTo>
                      <a:pt x="19526" y="11458"/>
                      <a:pt x="19407" y="11423"/>
                      <a:pt x="19303" y="11352"/>
                    </a:cubicBezTo>
                    <a:cubicBezTo>
                      <a:pt x="19200" y="11281"/>
                      <a:pt x="19106" y="11198"/>
                      <a:pt x="19020" y="11103"/>
                    </a:cubicBezTo>
                    <a:lnTo>
                      <a:pt x="15331" y="6393"/>
                    </a:lnTo>
                    <a:cubicBezTo>
                      <a:pt x="15227" y="6251"/>
                      <a:pt x="15227" y="6109"/>
                      <a:pt x="15331" y="5967"/>
                    </a:cubicBezTo>
                    <a:lnTo>
                      <a:pt x="18242" y="2078"/>
                    </a:lnTo>
                    <a:cubicBezTo>
                      <a:pt x="18311" y="1983"/>
                      <a:pt x="18401" y="1899"/>
                      <a:pt x="18513" y="1828"/>
                    </a:cubicBezTo>
                    <a:cubicBezTo>
                      <a:pt x="18530" y="1817"/>
                      <a:pt x="18584" y="1790"/>
                      <a:pt x="18658" y="1754"/>
                    </a:cubicBezTo>
                    <a:cubicBezTo>
                      <a:pt x="19600" y="1650"/>
                      <a:pt x="20445" y="1250"/>
                      <a:pt x="21072" y="657"/>
                    </a:cubicBezTo>
                    <a:cubicBezTo>
                      <a:pt x="21234" y="504"/>
                      <a:pt x="21230" y="258"/>
                      <a:pt x="21064" y="110"/>
                    </a:cubicBezTo>
                    <a:cubicBezTo>
                      <a:pt x="20896" y="-39"/>
                      <a:pt x="20630" y="-36"/>
                      <a:pt x="20467" y="118"/>
                    </a:cubicBezTo>
                    <a:cubicBezTo>
                      <a:pt x="19916" y="637"/>
                      <a:pt x="19162" y="966"/>
                      <a:pt x="18322" y="1002"/>
                    </a:cubicBezTo>
                    <a:lnTo>
                      <a:pt x="17812" y="990"/>
                    </a:lnTo>
                    <a:cubicBezTo>
                      <a:pt x="17055" y="913"/>
                      <a:pt x="16380" y="594"/>
                      <a:pt x="15873" y="117"/>
                    </a:cubicBezTo>
                    <a:cubicBezTo>
                      <a:pt x="15710" y="-37"/>
                      <a:pt x="15443" y="-40"/>
                      <a:pt x="15276" y="110"/>
                    </a:cubicBezTo>
                    <a:cubicBezTo>
                      <a:pt x="15109" y="259"/>
                      <a:pt x="15106" y="504"/>
                      <a:pt x="15269" y="657"/>
                    </a:cubicBezTo>
                    <a:lnTo>
                      <a:pt x="15268" y="657"/>
                    </a:lnTo>
                    <a:cubicBezTo>
                      <a:pt x="15838" y="1195"/>
                      <a:pt x="16587" y="1573"/>
                      <a:pt x="17425" y="1717"/>
                    </a:cubicBezTo>
                    <a:cubicBezTo>
                      <a:pt x="17428" y="1728"/>
                      <a:pt x="17435" y="1739"/>
                      <a:pt x="17437" y="1751"/>
                    </a:cubicBezTo>
                    <a:cubicBezTo>
                      <a:pt x="17459" y="1838"/>
                      <a:pt x="17430" y="1972"/>
                      <a:pt x="17345" y="2067"/>
                    </a:cubicBezTo>
                    <a:lnTo>
                      <a:pt x="14867" y="5352"/>
                    </a:lnTo>
                    <a:cubicBezTo>
                      <a:pt x="14746" y="5525"/>
                      <a:pt x="14626" y="5525"/>
                      <a:pt x="14506" y="5352"/>
                    </a:cubicBezTo>
                    <a:lnTo>
                      <a:pt x="11411" y="1400"/>
                    </a:lnTo>
                    <a:cubicBezTo>
                      <a:pt x="11324" y="1305"/>
                      <a:pt x="11310" y="1221"/>
                      <a:pt x="11372" y="1150"/>
                    </a:cubicBezTo>
                    <a:cubicBezTo>
                      <a:pt x="11431" y="1079"/>
                      <a:pt x="11530" y="1045"/>
                      <a:pt x="11668" y="1045"/>
                    </a:cubicBezTo>
                    <a:lnTo>
                      <a:pt x="13732" y="1045"/>
                    </a:lnTo>
                    <a:cubicBezTo>
                      <a:pt x="13989" y="1045"/>
                      <a:pt x="14119" y="926"/>
                      <a:pt x="14119" y="690"/>
                    </a:cubicBezTo>
                    <a:cubicBezTo>
                      <a:pt x="14119" y="453"/>
                      <a:pt x="13989" y="335"/>
                      <a:pt x="13732" y="335"/>
                    </a:cubicBezTo>
                    <a:lnTo>
                      <a:pt x="8315" y="335"/>
                    </a:lnTo>
                    <a:cubicBezTo>
                      <a:pt x="8056" y="335"/>
                      <a:pt x="7928" y="453"/>
                      <a:pt x="7928" y="690"/>
                    </a:cubicBezTo>
                    <a:cubicBezTo>
                      <a:pt x="7928" y="926"/>
                      <a:pt x="8056" y="1045"/>
                      <a:pt x="8315" y="1045"/>
                    </a:cubicBezTo>
                    <a:lnTo>
                      <a:pt x="9863" y="1045"/>
                    </a:lnTo>
                    <a:cubicBezTo>
                      <a:pt x="10000" y="1045"/>
                      <a:pt x="10124" y="1079"/>
                      <a:pt x="10237" y="1150"/>
                    </a:cubicBezTo>
                    <a:cubicBezTo>
                      <a:pt x="10348" y="1221"/>
                      <a:pt x="10438" y="1305"/>
                      <a:pt x="10508" y="1400"/>
                    </a:cubicBezTo>
                    <a:lnTo>
                      <a:pt x="14066" y="5967"/>
                    </a:lnTo>
                    <a:cubicBezTo>
                      <a:pt x="14170" y="6109"/>
                      <a:pt x="14170" y="6251"/>
                      <a:pt x="14066" y="6393"/>
                    </a:cubicBezTo>
                    <a:lnTo>
                      <a:pt x="2579" y="20495"/>
                    </a:lnTo>
                    <a:cubicBezTo>
                      <a:pt x="2492" y="20590"/>
                      <a:pt x="2399" y="20674"/>
                      <a:pt x="2295" y="20745"/>
                    </a:cubicBezTo>
                    <a:cubicBezTo>
                      <a:pt x="2192" y="20816"/>
                      <a:pt x="2072" y="20850"/>
                      <a:pt x="1935" y="20850"/>
                    </a:cubicBezTo>
                    <a:lnTo>
                      <a:pt x="387" y="20850"/>
                    </a:lnTo>
                    <a:cubicBezTo>
                      <a:pt x="128" y="20850"/>
                      <a:pt x="0" y="20969"/>
                      <a:pt x="0" y="21205"/>
                    </a:cubicBezTo>
                    <a:cubicBezTo>
                      <a:pt x="0" y="21442"/>
                      <a:pt x="128" y="21560"/>
                      <a:pt x="387" y="21560"/>
                    </a:cubicBezTo>
                    <a:lnTo>
                      <a:pt x="5803" y="21560"/>
                    </a:lnTo>
                    <a:cubicBezTo>
                      <a:pt x="6061" y="21560"/>
                      <a:pt x="6190" y="21442"/>
                      <a:pt x="6190" y="21205"/>
                    </a:cubicBezTo>
                    <a:cubicBezTo>
                      <a:pt x="6190" y="20969"/>
                      <a:pt x="6061" y="20850"/>
                      <a:pt x="5803" y="20850"/>
                    </a:cubicBezTo>
                    <a:lnTo>
                      <a:pt x="3740" y="20850"/>
                    </a:lnTo>
                    <a:cubicBezTo>
                      <a:pt x="3602" y="20850"/>
                      <a:pt x="3504" y="20816"/>
                      <a:pt x="3442" y="20745"/>
                    </a:cubicBezTo>
                    <a:cubicBezTo>
                      <a:pt x="3382" y="20674"/>
                      <a:pt x="3395" y="20590"/>
                      <a:pt x="3481" y="20495"/>
                    </a:cubicBezTo>
                    <a:lnTo>
                      <a:pt x="14506" y="6985"/>
                    </a:lnTo>
                    <a:cubicBezTo>
                      <a:pt x="14626" y="6827"/>
                      <a:pt x="14746" y="6827"/>
                      <a:pt x="14867" y="6985"/>
                    </a:cubicBezTo>
                    <a:lnTo>
                      <a:pt x="18117" y="11103"/>
                    </a:lnTo>
                    <a:cubicBezTo>
                      <a:pt x="18204" y="11198"/>
                      <a:pt x="18216" y="11281"/>
                      <a:pt x="18156" y="11352"/>
                    </a:cubicBezTo>
                    <a:cubicBezTo>
                      <a:pt x="18095" y="11423"/>
                      <a:pt x="17996" y="11458"/>
                      <a:pt x="17859" y="11458"/>
                    </a:cubicBezTo>
                    <a:lnTo>
                      <a:pt x="15795" y="11458"/>
                    </a:lnTo>
                    <a:cubicBezTo>
                      <a:pt x="15537" y="11458"/>
                      <a:pt x="15409" y="11577"/>
                      <a:pt x="15409" y="11813"/>
                    </a:cubicBezTo>
                    <a:cubicBezTo>
                      <a:pt x="15409" y="12050"/>
                      <a:pt x="15537" y="12167"/>
                      <a:pt x="15795" y="12167"/>
                    </a:cubicBezTo>
                    <a:lnTo>
                      <a:pt x="21213" y="12167"/>
                    </a:lnTo>
                    <a:cubicBezTo>
                      <a:pt x="21470" y="12167"/>
                      <a:pt x="21600" y="12050"/>
                      <a:pt x="21600" y="11813"/>
                    </a:cubicBezTo>
                    <a:cubicBezTo>
                      <a:pt x="21600" y="11577"/>
                      <a:pt x="21470" y="11458"/>
                      <a:pt x="21213" y="1145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95" name="Shape 195"/>
              <p:cNvSpPr/>
              <p:nvPr/>
            </p:nvSpPr>
            <p:spPr>
              <a:xfrm>
                <a:off x="592908" y="72035"/>
                <a:ext cx="44769" cy="20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802" y="11979"/>
                    </a:moveTo>
                    <a:cubicBezTo>
                      <a:pt x="15493" y="11979"/>
                      <a:pt x="14427" y="10116"/>
                      <a:pt x="14427" y="7815"/>
                    </a:cubicBezTo>
                    <a:cubicBezTo>
                      <a:pt x="14427" y="5520"/>
                      <a:pt x="15493" y="3657"/>
                      <a:pt x="16802" y="3657"/>
                    </a:cubicBezTo>
                    <a:cubicBezTo>
                      <a:pt x="18118" y="3657"/>
                      <a:pt x="19185" y="5520"/>
                      <a:pt x="19185" y="7815"/>
                    </a:cubicBezTo>
                    <a:cubicBezTo>
                      <a:pt x="19185" y="10116"/>
                      <a:pt x="18118" y="11979"/>
                      <a:pt x="16802" y="11979"/>
                    </a:cubicBezTo>
                    <a:close/>
                    <a:moveTo>
                      <a:pt x="10799" y="0"/>
                    </a:moveTo>
                    <a:cubicBezTo>
                      <a:pt x="4837" y="0"/>
                      <a:pt x="0" y="4833"/>
                      <a:pt x="0" y="10803"/>
                    </a:cubicBezTo>
                    <a:cubicBezTo>
                      <a:pt x="0" y="16767"/>
                      <a:pt x="4837" y="21600"/>
                      <a:pt x="10799" y="21600"/>
                    </a:cubicBezTo>
                    <a:cubicBezTo>
                      <a:pt x="16761" y="21600"/>
                      <a:pt x="21600" y="16767"/>
                      <a:pt x="21600" y="10803"/>
                    </a:cubicBezTo>
                    <a:cubicBezTo>
                      <a:pt x="21600" y="4833"/>
                      <a:pt x="16761" y="0"/>
                      <a:pt x="107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  <p:sp>
        <p:nvSpPr>
          <p:cNvPr id="198" name="Shape 198"/>
          <p:cNvSpPr/>
          <p:nvPr/>
        </p:nvSpPr>
        <p:spPr>
          <a:xfrm>
            <a:off x="8660187" y="6553200"/>
            <a:ext cx="97069" cy="203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normAutofit/>
          </a:bodyPr>
          <a:lstStyle>
            <a:lvl1pPr>
              <a:defRPr sz="180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pPr algn="ctr" defTabSz="309563">
              <a:defRPr>
                <a:solidFill>
                  <a:srgbClr val="000000"/>
                </a:solidFill>
              </a:defRPr>
            </a:pPr>
            <a:r>
              <a:rPr sz="675" kern="0"/>
              <a:t>￼</a:t>
            </a:r>
          </a:p>
        </p:txBody>
      </p:sp>
      <p:grpSp>
        <p:nvGrpSpPr>
          <p:cNvPr id="201" name="Group 201">
            <a:hlinkClick r:id="" action="ppaction://hlinkshowjump?jump=previousslide"/>
          </p:cNvPr>
          <p:cNvGrpSpPr/>
          <p:nvPr/>
        </p:nvGrpSpPr>
        <p:grpSpPr>
          <a:xfrm>
            <a:off x="8488688" y="6575220"/>
            <a:ext cx="109845" cy="146460"/>
            <a:chOff x="0" y="0"/>
            <a:chExt cx="292918" cy="292918"/>
          </a:xfrm>
        </p:grpSpPr>
        <p:sp>
          <p:nvSpPr>
            <p:cNvPr id="199" name="Shape 199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222B31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200" name="Shape 200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22B3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204" name="Group 204">
            <a:hlinkClick r:id="" action="ppaction://hlinkshowjump?jump=nextslide"/>
          </p:cNvPr>
          <p:cNvGrpSpPr/>
          <p:nvPr/>
        </p:nvGrpSpPr>
        <p:grpSpPr>
          <a:xfrm flipH="1">
            <a:off x="8807776" y="6575220"/>
            <a:ext cx="109845" cy="146460"/>
            <a:chOff x="0" y="0"/>
            <a:chExt cx="292918" cy="292918"/>
          </a:xfrm>
        </p:grpSpPr>
        <p:sp>
          <p:nvSpPr>
            <p:cNvPr id="202" name="Shape 202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222B31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203" name="Shape 203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22B3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sp>
        <p:nvSpPr>
          <p:cNvPr id="205" name="Shape 205"/>
          <p:cNvSpPr>
            <a:spLocks noGrp="1"/>
          </p:cNvSpPr>
          <p:nvPr>
            <p:ph type="sldNum" sz="quarter" idx="2"/>
          </p:nvPr>
        </p:nvSpPr>
        <p:spPr>
          <a:xfrm>
            <a:off x="8639007" y="6616700"/>
            <a:ext cx="139430" cy="203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1283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206" name="Shape 206"/>
          <p:cNvSpPr>
            <a:spLocks noGrp="1"/>
          </p:cNvSpPr>
          <p:nvPr>
            <p:ph type="title"/>
          </p:nvPr>
        </p:nvSpPr>
        <p:spPr>
          <a:xfrm>
            <a:off x="744729" y="179682"/>
            <a:ext cx="7654543" cy="741978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FFFFFF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FFFFFF"/>
                </a:solidFill>
              </a:rP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3690254824"/>
      </p:ext>
    </p:extLst>
  </p:cSld>
  <p:clrMapOvr>
    <a:masterClrMapping/>
  </p:clrMapOvr>
  <p:transition spd="med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ide Solid Color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" name="Group 215"/>
          <p:cNvGrpSpPr/>
          <p:nvPr/>
        </p:nvGrpSpPr>
        <p:grpSpPr>
          <a:xfrm>
            <a:off x="206257" y="6579295"/>
            <a:ext cx="652434" cy="198656"/>
            <a:chOff x="0" y="0"/>
            <a:chExt cx="1739821" cy="397311"/>
          </a:xfrm>
        </p:grpSpPr>
        <p:grpSp>
          <p:nvGrpSpPr>
            <p:cNvPr id="210" name="Group 210"/>
            <p:cNvGrpSpPr/>
            <p:nvPr/>
          </p:nvGrpSpPr>
          <p:grpSpPr>
            <a:xfrm>
              <a:off x="0" y="16976"/>
              <a:ext cx="378730" cy="275796"/>
              <a:chOff x="0" y="0"/>
              <a:chExt cx="378729" cy="275794"/>
            </a:xfrm>
          </p:grpSpPr>
          <p:sp>
            <p:nvSpPr>
              <p:cNvPr id="208" name="Shape 208"/>
              <p:cNvSpPr/>
              <p:nvPr/>
            </p:nvSpPr>
            <p:spPr>
              <a:xfrm>
                <a:off x="105200" y="0"/>
                <a:ext cx="273530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7316"/>
                    </a:moveTo>
                    <a:cubicBezTo>
                      <a:pt x="21600" y="19682"/>
                      <a:pt x="20404" y="21600"/>
                      <a:pt x="18928" y="21600"/>
                    </a:cubicBezTo>
                    <a:cubicBezTo>
                      <a:pt x="17453" y="21600"/>
                      <a:pt x="16257" y="19682"/>
                      <a:pt x="16257" y="17316"/>
                    </a:cubicBezTo>
                    <a:cubicBezTo>
                      <a:pt x="16257" y="12492"/>
                      <a:pt x="13809" y="8567"/>
                      <a:pt x="10800" y="8567"/>
                    </a:cubicBezTo>
                    <a:cubicBezTo>
                      <a:pt x="7791" y="8567"/>
                      <a:pt x="5343" y="12492"/>
                      <a:pt x="5343" y="17316"/>
                    </a:cubicBezTo>
                    <a:cubicBezTo>
                      <a:pt x="5343" y="19682"/>
                      <a:pt x="4147" y="21600"/>
                      <a:pt x="2672" y="21600"/>
                    </a:cubicBezTo>
                    <a:cubicBezTo>
                      <a:pt x="1197" y="21600"/>
                      <a:pt x="0" y="19682"/>
                      <a:pt x="0" y="17316"/>
                    </a:cubicBezTo>
                    <a:cubicBezTo>
                      <a:pt x="0" y="12691"/>
                      <a:pt x="1123" y="8343"/>
                      <a:pt x="3163" y="5072"/>
                    </a:cubicBezTo>
                    <a:cubicBezTo>
                      <a:pt x="5204" y="1801"/>
                      <a:pt x="7915" y="0"/>
                      <a:pt x="10800" y="0"/>
                    </a:cubicBezTo>
                    <a:cubicBezTo>
                      <a:pt x="13685" y="0"/>
                      <a:pt x="16397" y="1801"/>
                      <a:pt x="18437" y="5072"/>
                    </a:cubicBezTo>
                    <a:cubicBezTo>
                      <a:pt x="20477" y="8343"/>
                      <a:pt x="21600" y="12691"/>
                      <a:pt x="21600" y="17316"/>
                    </a:cubicBezTo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209" name="Shape 209"/>
              <p:cNvSpPr/>
              <p:nvPr/>
            </p:nvSpPr>
            <p:spPr>
              <a:xfrm>
                <a:off x="0" y="105200"/>
                <a:ext cx="273528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003" y="6600"/>
                    </a:moveTo>
                    <a:cubicBezTo>
                      <a:pt x="17003" y="3730"/>
                      <a:pt x="18459" y="1393"/>
                      <a:pt x="20250" y="1393"/>
                    </a:cubicBezTo>
                    <a:cubicBezTo>
                      <a:pt x="20499" y="1393"/>
                      <a:pt x="20740" y="1442"/>
                      <a:pt x="20972" y="1527"/>
                    </a:cubicBezTo>
                    <a:cubicBezTo>
                      <a:pt x="20482" y="594"/>
                      <a:pt x="19749" y="0"/>
                      <a:pt x="18928" y="0"/>
                    </a:cubicBezTo>
                    <a:cubicBezTo>
                      <a:pt x="17453" y="0"/>
                      <a:pt x="16257" y="1918"/>
                      <a:pt x="16257" y="4284"/>
                    </a:cubicBezTo>
                    <a:cubicBezTo>
                      <a:pt x="16257" y="6254"/>
                      <a:pt x="15844" y="8067"/>
                      <a:pt x="15156" y="9532"/>
                    </a:cubicBezTo>
                    <a:cubicBezTo>
                      <a:pt x="16156" y="9547"/>
                      <a:pt x="16966" y="10855"/>
                      <a:pt x="16966" y="12461"/>
                    </a:cubicBezTo>
                    <a:cubicBezTo>
                      <a:pt x="16966" y="14077"/>
                      <a:pt x="16146" y="15392"/>
                      <a:pt x="15138" y="15392"/>
                    </a:cubicBezTo>
                    <a:cubicBezTo>
                      <a:pt x="14130" y="15392"/>
                      <a:pt x="13310" y="14077"/>
                      <a:pt x="13310" y="12461"/>
                    </a:cubicBezTo>
                    <a:cubicBezTo>
                      <a:pt x="13310" y="12313"/>
                      <a:pt x="13319" y="12169"/>
                      <a:pt x="13333" y="12027"/>
                    </a:cubicBezTo>
                    <a:cubicBezTo>
                      <a:pt x="12575" y="12667"/>
                      <a:pt x="11714" y="13033"/>
                      <a:pt x="10800" y="13033"/>
                    </a:cubicBezTo>
                    <a:cubicBezTo>
                      <a:pt x="9907" y="13033"/>
                      <a:pt x="9065" y="12681"/>
                      <a:pt x="8321" y="12068"/>
                    </a:cubicBezTo>
                    <a:cubicBezTo>
                      <a:pt x="8331" y="12197"/>
                      <a:pt x="8339" y="12327"/>
                      <a:pt x="8339" y="12461"/>
                    </a:cubicBezTo>
                    <a:cubicBezTo>
                      <a:pt x="8339" y="14077"/>
                      <a:pt x="7519" y="15392"/>
                      <a:pt x="6511" y="15392"/>
                    </a:cubicBezTo>
                    <a:cubicBezTo>
                      <a:pt x="5503" y="15392"/>
                      <a:pt x="4683" y="14077"/>
                      <a:pt x="4683" y="12461"/>
                    </a:cubicBezTo>
                    <a:cubicBezTo>
                      <a:pt x="4683" y="10880"/>
                      <a:pt x="5468" y="9591"/>
                      <a:pt x="6446" y="9535"/>
                    </a:cubicBezTo>
                    <a:cubicBezTo>
                      <a:pt x="5757" y="8071"/>
                      <a:pt x="5343" y="6255"/>
                      <a:pt x="5343" y="4284"/>
                    </a:cubicBezTo>
                    <a:cubicBezTo>
                      <a:pt x="5343" y="1918"/>
                      <a:pt x="4147" y="0"/>
                      <a:pt x="2671" y="0"/>
                    </a:cubicBezTo>
                    <a:cubicBezTo>
                      <a:pt x="1843" y="0"/>
                      <a:pt x="1103" y="605"/>
                      <a:pt x="613" y="1554"/>
                    </a:cubicBezTo>
                    <a:cubicBezTo>
                      <a:pt x="865" y="1453"/>
                      <a:pt x="1127" y="1393"/>
                      <a:pt x="1399" y="1393"/>
                    </a:cubicBezTo>
                    <a:cubicBezTo>
                      <a:pt x="3190" y="1393"/>
                      <a:pt x="4646" y="3730"/>
                      <a:pt x="4646" y="6600"/>
                    </a:cubicBezTo>
                    <a:cubicBezTo>
                      <a:pt x="4646" y="9472"/>
                      <a:pt x="3190" y="11808"/>
                      <a:pt x="1399" y="11808"/>
                    </a:cubicBezTo>
                    <a:cubicBezTo>
                      <a:pt x="1284" y="11808"/>
                      <a:pt x="1171" y="11799"/>
                      <a:pt x="1060" y="11780"/>
                    </a:cubicBezTo>
                    <a:cubicBezTo>
                      <a:pt x="1581" y="13519"/>
                      <a:pt x="2287" y="15123"/>
                      <a:pt x="3163" y="16528"/>
                    </a:cubicBezTo>
                    <a:cubicBezTo>
                      <a:pt x="4357" y="18443"/>
                      <a:pt x="5783" y="19849"/>
                      <a:pt x="7337" y="20690"/>
                    </a:cubicBezTo>
                    <a:cubicBezTo>
                      <a:pt x="7583" y="17880"/>
                      <a:pt x="9088" y="15708"/>
                      <a:pt x="10908" y="15708"/>
                    </a:cubicBezTo>
                    <a:cubicBezTo>
                      <a:pt x="12703" y="15708"/>
                      <a:pt x="14192" y="17823"/>
                      <a:pt x="14467" y="20580"/>
                    </a:cubicBezTo>
                    <a:cubicBezTo>
                      <a:pt x="15943" y="19728"/>
                      <a:pt x="17295" y="18359"/>
                      <a:pt x="18437" y="16528"/>
                    </a:cubicBezTo>
                    <a:cubicBezTo>
                      <a:pt x="19312" y="15125"/>
                      <a:pt x="20017" y="13522"/>
                      <a:pt x="20539" y="11785"/>
                    </a:cubicBezTo>
                    <a:cubicBezTo>
                      <a:pt x="20444" y="11799"/>
                      <a:pt x="20348" y="11808"/>
                      <a:pt x="20250" y="11808"/>
                    </a:cubicBezTo>
                    <a:cubicBezTo>
                      <a:pt x="18459" y="11808"/>
                      <a:pt x="17003" y="9472"/>
                      <a:pt x="17003" y="6600"/>
                    </a:cubicBezTo>
                    <a:close/>
                    <a:moveTo>
                      <a:pt x="21563" y="3598"/>
                    </a:moveTo>
                    <a:cubicBezTo>
                      <a:pt x="21191" y="3178"/>
                      <a:pt x="20738" y="2930"/>
                      <a:pt x="20250" y="2930"/>
                    </a:cubicBezTo>
                    <a:cubicBezTo>
                      <a:pt x="18988" y="2930"/>
                      <a:pt x="17961" y="4577"/>
                      <a:pt x="17961" y="6600"/>
                    </a:cubicBezTo>
                    <a:cubicBezTo>
                      <a:pt x="17961" y="8625"/>
                      <a:pt x="18988" y="10271"/>
                      <a:pt x="20250" y="10271"/>
                    </a:cubicBezTo>
                    <a:cubicBezTo>
                      <a:pt x="20507" y="10271"/>
                      <a:pt x="20753" y="10200"/>
                      <a:pt x="20983" y="10075"/>
                    </a:cubicBezTo>
                    <a:cubicBezTo>
                      <a:pt x="21388" y="8239"/>
                      <a:pt x="21600" y="6288"/>
                      <a:pt x="21600" y="4284"/>
                    </a:cubicBezTo>
                    <a:cubicBezTo>
                      <a:pt x="21600" y="4049"/>
                      <a:pt x="21585" y="3822"/>
                      <a:pt x="21563" y="3598"/>
                    </a:cubicBezTo>
                    <a:close/>
                    <a:moveTo>
                      <a:pt x="3688" y="6600"/>
                    </a:moveTo>
                    <a:cubicBezTo>
                      <a:pt x="3688" y="4577"/>
                      <a:pt x="2661" y="2930"/>
                      <a:pt x="1399" y="2930"/>
                    </a:cubicBezTo>
                    <a:cubicBezTo>
                      <a:pt x="886" y="2930"/>
                      <a:pt x="413" y="3205"/>
                      <a:pt x="31" y="3664"/>
                    </a:cubicBezTo>
                    <a:cubicBezTo>
                      <a:pt x="13" y="3867"/>
                      <a:pt x="0" y="4073"/>
                      <a:pt x="0" y="4284"/>
                    </a:cubicBezTo>
                    <a:cubicBezTo>
                      <a:pt x="0" y="6276"/>
                      <a:pt x="210" y="8216"/>
                      <a:pt x="610" y="10042"/>
                    </a:cubicBezTo>
                    <a:cubicBezTo>
                      <a:pt x="856" y="10188"/>
                      <a:pt x="1121" y="10271"/>
                      <a:pt x="1399" y="10271"/>
                    </a:cubicBezTo>
                    <a:cubicBezTo>
                      <a:pt x="2661" y="10271"/>
                      <a:pt x="3688" y="8625"/>
                      <a:pt x="3688" y="6600"/>
                    </a:cubicBezTo>
                    <a:close/>
                    <a:moveTo>
                      <a:pt x="5642" y="12461"/>
                    </a:moveTo>
                    <a:cubicBezTo>
                      <a:pt x="5642" y="13229"/>
                      <a:pt x="6032" y="13855"/>
                      <a:pt x="6511" y="13855"/>
                    </a:cubicBezTo>
                    <a:cubicBezTo>
                      <a:pt x="6991" y="13855"/>
                      <a:pt x="7380" y="13229"/>
                      <a:pt x="7380" y="12461"/>
                    </a:cubicBezTo>
                    <a:cubicBezTo>
                      <a:pt x="7380" y="11693"/>
                      <a:pt x="6991" y="11067"/>
                      <a:pt x="6511" y="11067"/>
                    </a:cubicBezTo>
                    <a:cubicBezTo>
                      <a:pt x="6032" y="11067"/>
                      <a:pt x="5642" y="11693"/>
                      <a:pt x="5642" y="12461"/>
                    </a:cubicBezTo>
                    <a:close/>
                    <a:moveTo>
                      <a:pt x="15138" y="13855"/>
                    </a:moveTo>
                    <a:cubicBezTo>
                      <a:pt x="15617" y="13855"/>
                      <a:pt x="16007" y="13229"/>
                      <a:pt x="16007" y="12461"/>
                    </a:cubicBezTo>
                    <a:cubicBezTo>
                      <a:pt x="16007" y="11693"/>
                      <a:pt x="15617" y="11067"/>
                      <a:pt x="15138" y="11067"/>
                    </a:cubicBezTo>
                    <a:cubicBezTo>
                      <a:pt x="14659" y="11067"/>
                      <a:pt x="14269" y="11693"/>
                      <a:pt x="14269" y="12461"/>
                    </a:cubicBezTo>
                    <a:cubicBezTo>
                      <a:pt x="14269" y="13229"/>
                      <a:pt x="14659" y="13855"/>
                      <a:pt x="15138" y="13855"/>
                    </a:cubicBezTo>
                    <a:close/>
                    <a:moveTo>
                      <a:pt x="10908" y="17245"/>
                    </a:moveTo>
                    <a:cubicBezTo>
                      <a:pt x="9525" y="17245"/>
                      <a:pt x="8387" y="18952"/>
                      <a:pt x="8268" y="21121"/>
                    </a:cubicBezTo>
                    <a:cubicBezTo>
                      <a:pt x="9088" y="21435"/>
                      <a:pt x="9936" y="21600"/>
                      <a:pt x="10800" y="21600"/>
                    </a:cubicBezTo>
                    <a:cubicBezTo>
                      <a:pt x="11738" y="21600"/>
                      <a:pt x="12658" y="21406"/>
                      <a:pt x="13542" y="21036"/>
                    </a:cubicBezTo>
                    <a:cubicBezTo>
                      <a:pt x="13399" y="18908"/>
                      <a:pt x="12273" y="17245"/>
                      <a:pt x="10908" y="1724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214" name="Group 214"/>
            <p:cNvGrpSpPr/>
            <p:nvPr/>
          </p:nvGrpSpPr>
          <p:grpSpPr>
            <a:xfrm>
              <a:off x="451491" y="-1"/>
              <a:ext cx="1288331" cy="397313"/>
              <a:chOff x="0" y="0"/>
              <a:chExt cx="1288330" cy="397311"/>
            </a:xfrm>
          </p:grpSpPr>
          <p:sp>
            <p:nvSpPr>
              <p:cNvPr id="211" name="Shape 211"/>
              <p:cNvSpPr/>
              <p:nvPr/>
            </p:nvSpPr>
            <p:spPr>
              <a:xfrm>
                <a:off x="0" y="0"/>
                <a:ext cx="1288331" cy="267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09" y="0"/>
                    </a:moveTo>
                    <a:cubicBezTo>
                      <a:pt x="11534" y="0"/>
                      <a:pt x="11413" y="501"/>
                      <a:pt x="11413" y="1340"/>
                    </a:cubicBezTo>
                    <a:cubicBezTo>
                      <a:pt x="11413" y="2179"/>
                      <a:pt x="11534" y="2681"/>
                      <a:pt x="11709" y="2681"/>
                    </a:cubicBezTo>
                    <a:lnTo>
                      <a:pt x="12014" y="2681"/>
                    </a:lnTo>
                    <a:lnTo>
                      <a:pt x="12014" y="18319"/>
                    </a:lnTo>
                    <a:lnTo>
                      <a:pt x="11709" y="18319"/>
                    </a:lnTo>
                    <a:cubicBezTo>
                      <a:pt x="11534" y="18319"/>
                      <a:pt x="11413" y="18820"/>
                      <a:pt x="11413" y="19659"/>
                    </a:cubicBezTo>
                    <a:cubicBezTo>
                      <a:pt x="11413" y="20498"/>
                      <a:pt x="11534" y="21000"/>
                      <a:pt x="11709" y="21000"/>
                    </a:cubicBezTo>
                    <a:lnTo>
                      <a:pt x="12960" y="21000"/>
                    </a:lnTo>
                    <a:cubicBezTo>
                      <a:pt x="13134" y="21000"/>
                      <a:pt x="13256" y="20498"/>
                      <a:pt x="13256" y="19659"/>
                    </a:cubicBezTo>
                    <a:cubicBezTo>
                      <a:pt x="13256" y="18820"/>
                      <a:pt x="13134" y="18319"/>
                      <a:pt x="12960" y="18319"/>
                    </a:cubicBezTo>
                    <a:lnTo>
                      <a:pt x="12571" y="18319"/>
                    </a:lnTo>
                    <a:lnTo>
                      <a:pt x="12571" y="2681"/>
                    </a:lnTo>
                    <a:lnTo>
                      <a:pt x="13613" y="2681"/>
                    </a:lnTo>
                    <a:cubicBezTo>
                      <a:pt x="13871" y="2681"/>
                      <a:pt x="14055" y="3073"/>
                      <a:pt x="14179" y="3686"/>
                    </a:cubicBezTo>
                    <a:cubicBezTo>
                      <a:pt x="14303" y="4297"/>
                      <a:pt x="14368" y="5355"/>
                      <a:pt x="14368" y="6730"/>
                    </a:cubicBezTo>
                    <a:cubicBezTo>
                      <a:pt x="14368" y="8105"/>
                      <a:pt x="14303" y="9163"/>
                      <a:pt x="14179" y="9774"/>
                    </a:cubicBezTo>
                    <a:cubicBezTo>
                      <a:pt x="14055" y="10387"/>
                      <a:pt x="13871" y="10723"/>
                      <a:pt x="13613" y="10723"/>
                    </a:cubicBezTo>
                    <a:lnTo>
                      <a:pt x="13123" y="10723"/>
                    </a:lnTo>
                    <a:cubicBezTo>
                      <a:pt x="12948" y="10723"/>
                      <a:pt x="12826" y="11225"/>
                      <a:pt x="12826" y="12064"/>
                    </a:cubicBezTo>
                    <a:cubicBezTo>
                      <a:pt x="12826" y="12903"/>
                      <a:pt x="12948" y="13404"/>
                      <a:pt x="13123" y="13404"/>
                    </a:cubicBezTo>
                    <a:lnTo>
                      <a:pt x="13613" y="13404"/>
                    </a:lnTo>
                    <a:cubicBezTo>
                      <a:pt x="14043" y="13404"/>
                      <a:pt x="14378" y="12863"/>
                      <a:pt x="14612" y="11673"/>
                    </a:cubicBezTo>
                    <a:cubicBezTo>
                      <a:pt x="14842" y="10498"/>
                      <a:pt x="14960" y="8860"/>
                      <a:pt x="14960" y="6744"/>
                    </a:cubicBezTo>
                    <a:cubicBezTo>
                      <a:pt x="14960" y="4628"/>
                      <a:pt x="14842" y="2962"/>
                      <a:pt x="14612" y="1787"/>
                    </a:cubicBezTo>
                    <a:cubicBezTo>
                      <a:pt x="14378" y="597"/>
                      <a:pt x="14043" y="0"/>
                      <a:pt x="13613" y="0"/>
                    </a:cubicBezTo>
                    <a:lnTo>
                      <a:pt x="11709" y="0"/>
                    </a:lnTo>
                    <a:close/>
                    <a:moveTo>
                      <a:pt x="84" y="2052"/>
                    </a:moveTo>
                    <a:cubicBezTo>
                      <a:pt x="27" y="2052"/>
                      <a:pt x="0" y="2199"/>
                      <a:pt x="0" y="2471"/>
                    </a:cubicBezTo>
                    <a:cubicBezTo>
                      <a:pt x="0" y="2746"/>
                      <a:pt x="27" y="2876"/>
                      <a:pt x="84" y="2876"/>
                    </a:cubicBezTo>
                    <a:lnTo>
                      <a:pt x="482" y="2876"/>
                    </a:lnTo>
                    <a:cubicBezTo>
                      <a:pt x="539" y="2876"/>
                      <a:pt x="569" y="3009"/>
                      <a:pt x="569" y="3281"/>
                    </a:cubicBezTo>
                    <a:lnTo>
                      <a:pt x="569" y="19952"/>
                    </a:lnTo>
                    <a:cubicBezTo>
                      <a:pt x="569" y="20226"/>
                      <a:pt x="539" y="20357"/>
                      <a:pt x="482" y="20357"/>
                    </a:cubicBezTo>
                    <a:lnTo>
                      <a:pt x="84" y="20357"/>
                    </a:lnTo>
                    <a:cubicBezTo>
                      <a:pt x="27" y="20357"/>
                      <a:pt x="0" y="20490"/>
                      <a:pt x="0" y="20762"/>
                    </a:cubicBezTo>
                    <a:cubicBezTo>
                      <a:pt x="0" y="21036"/>
                      <a:pt x="27" y="21181"/>
                      <a:pt x="84" y="21181"/>
                    </a:cubicBezTo>
                    <a:lnTo>
                      <a:pt x="1335" y="21181"/>
                    </a:lnTo>
                    <a:cubicBezTo>
                      <a:pt x="1393" y="21181"/>
                      <a:pt x="1420" y="21036"/>
                      <a:pt x="1420" y="20762"/>
                    </a:cubicBezTo>
                    <a:cubicBezTo>
                      <a:pt x="1420" y="20490"/>
                      <a:pt x="1393" y="20357"/>
                      <a:pt x="1335" y="20357"/>
                    </a:cubicBezTo>
                    <a:lnTo>
                      <a:pt x="825" y="20357"/>
                    </a:lnTo>
                    <a:cubicBezTo>
                      <a:pt x="768" y="20357"/>
                      <a:pt x="737" y="20226"/>
                      <a:pt x="737" y="19952"/>
                    </a:cubicBezTo>
                    <a:lnTo>
                      <a:pt x="737" y="3965"/>
                    </a:lnTo>
                    <a:cubicBezTo>
                      <a:pt x="737" y="3820"/>
                      <a:pt x="744" y="3750"/>
                      <a:pt x="755" y="3742"/>
                    </a:cubicBezTo>
                    <a:cubicBezTo>
                      <a:pt x="766" y="3733"/>
                      <a:pt x="776" y="3753"/>
                      <a:pt x="784" y="3826"/>
                    </a:cubicBezTo>
                    <a:lnTo>
                      <a:pt x="2375" y="20762"/>
                    </a:lnTo>
                    <a:cubicBezTo>
                      <a:pt x="2401" y="21036"/>
                      <a:pt x="2443" y="21181"/>
                      <a:pt x="2500" y="21181"/>
                    </a:cubicBezTo>
                    <a:cubicBezTo>
                      <a:pt x="2557" y="21181"/>
                      <a:pt x="2598" y="21036"/>
                      <a:pt x="2625" y="20762"/>
                    </a:cubicBezTo>
                    <a:lnTo>
                      <a:pt x="4215" y="3826"/>
                    </a:lnTo>
                    <a:cubicBezTo>
                      <a:pt x="4223" y="3753"/>
                      <a:pt x="4233" y="3733"/>
                      <a:pt x="4245" y="3742"/>
                    </a:cubicBezTo>
                    <a:cubicBezTo>
                      <a:pt x="4256" y="3750"/>
                      <a:pt x="4259" y="3820"/>
                      <a:pt x="4259" y="3965"/>
                    </a:cubicBezTo>
                    <a:lnTo>
                      <a:pt x="4259" y="19952"/>
                    </a:lnTo>
                    <a:cubicBezTo>
                      <a:pt x="4259" y="20226"/>
                      <a:pt x="4231" y="20357"/>
                      <a:pt x="4175" y="20357"/>
                    </a:cubicBezTo>
                    <a:lnTo>
                      <a:pt x="3664" y="20357"/>
                    </a:lnTo>
                    <a:cubicBezTo>
                      <a:pt x="3607" y="20357"/>
                      <a:pt x="3580" y="20490"/>
                      <a:pt x="3580" y="20762"/>
                    </a:cubicBezTo>
                    <a:cubicBezTo>
                      <a:pt x="3580" y="21036"/>
                      <a:pt x="3607" y="21181"/>
                      <a:pt x="3664" y="21181"/>
                    </a:cubicBezTo>
                    <a:lnTo>
                      <a:pt x="4912" y="21181"/>
                    </a:lnTo>
                    <a:cubicBezTo>
                      <a:pt x="4969" y="21181"/>
                      <a:pt x="4999" y="21036"/>
                      <a:pt x="4999" y="20762"/>
                    </a:cubicBezTo>
                    <a:cubicBezTo>
                      <a:pt x="4999" y="20490"/>
                      <a:pt x="4969" y="20357"/>
                      <a:pt x="4912" y="20357"/>
                    </a:cubicBezTo>
                    <a:lnTo>
                      <a:pt x="4517" y="20357"/>
                    </a:lnTo>
                    <a:cubicBezTo>
                      <a:pt x="4460" y="20357"/>
                      <a:pt x="4430" y="20226"/>
                      <a:pt x="4430" y="19952"/>
                    </a:cubicBezTo>
                    <a:lnTo>
                      <a:pt x="4430" y="3281"/>
                    </a:lnTo>
                    <a:cubicBezTo>
                      <a:pt x="4430" y="3009"/>
                      <a:pt x="4460" y="2876"/>
                      <a:pt x="4517" y="2876"/>
                    </a:cubicBezTo>
                    <a:lnTo>
                      <a:pt x="4912" y="2876"/>
                    </a:lnTo>
                    <a:cubicBezTo>
                      <a:pt x="4969" y="2876"/>
                      <a:pt x="4999" y="2746"/>
                      <a:pt x="4999" y="2471"/>
                    </a:cubicBezTo>
                    <a:cubicBezTo>
                      <a:pt x="4999" y="2199"/>
                      <a:pt x="4969" y="2052"/>
                      <a:pt x="4912" y="2052"/>
                    </a:cubicBezTo>
                    <a:lnTo>
                      <a:pt x="4288" y="2052"/>
                    </a:lnTo>
                    <a:cubicBezTo>
                      <a:pt x="4246" y="2052"/>
                      <a:pt x="4216" y="2090"/>
                      <a:pt x="4195" y="2164"/>
                    </a:cubicBezTo>
                    <a:cubicBezTo>
                      <a:pt x="4174" y="2235"/>
                      <a:pt x="4157" y="2344"/>
                      <a:pt x="4146" y="2471"/>
                    </a:cubicBezTo>
                    <a:lnTo>
                      <a:pt x="2555" y="19408"/>
                    </a:lnTo>
                    <a:cubicBezTo>
                      <a:pt x="2517" y="19790"/>
                      <a:pt x="2479" y="19790"/>
                      <a:pt x="2442" y="19408"/>
                    </a:cubicBezTo>
                    <a:lnTo>
                      <a:pt x="851" y="2471"/>
                    </a:lnTo>
                    <a:cubicBezTo>
                      <a:pt x="839" y="2344"/>
                      <a:pt x="825" y="2235"/>
                      <a:pt x="804" y="2164"/>
                    </a:cubicBezTo>
                    <a:cubicBezTo>
                      <a:pt x="783" y="2090"/>
                      <a:pt x="753" y="2052"/>
                      <a:pt x="711" y="2052"/>
                    </a:cubicBezTo>
                    <a:lnTo>
                      <a:pt x="84" y="2052"/>
                    </a:lnTo>
                    <a:close/>
                    <a:moveTo>
                      <a:pt x="17277" y="5222"/>
                    </a:moveTo>
                    <a:cubicBezTo>
                      <a:pt x="17138" y="5222"/>
                      <a:pt x="17008" y="5330"/>
                      <a:pt x="16885" y="5557"/>
                    </a:cubicBezTo>
                    <a:cubicBezTo>
                      <a:pt x="16772" y="5765"/>
                      <a:pt x="16666" y="6030"/>
                      <a:pt x="16575" y="6325"/>
                    </a:cubicBezTo>
                    <a:cubicBezTo>
                      <a:pt x="16535" y="6450"/>
                      <a:pt x="16500" y="6511"/>
                      <a:pt x="16464" y="6646"/>
                    </a:cubicBezTo>
                    <a:cubicBezTo>
                      <a:pt x="16446" y="5920"/>
                      <a:pt x="16331" y="5362"/>
                      <a:pt x="16171" y="5362"/>
                    </a:cubicBezTo>
                    <a:lnTo>
                      <a:pt x="15602" y="5362"/>
                    </a:lnTo>
                    <a:cubicBezTo>
                      <a:pt x="15427" y="5362"/>
                      <a:pt x="15306" y="6087"/>
                      <a:pt x="15306" y="6925"/>
                    </a:cubicBezTo>
                    <a:cubicBezTo>
                      <a:pt x="15306" y="7764"/>
                      <a:pt x="15427" y="8489"/>
                      <a:pt x="15602" y="8489"/>
                    </a:cubicBezTo>
                    <a:lnTo>
                      <a:pt x="15915" y="8489"/>
                    </a:lnTo>
                    <a:lnTo>
                      <a:pt x="15915" y="18319"/>
                    </a:lnTo>
                    <a:lnTo>
                      <a:pt x="15602" y="18319"/>
                    </a:lnTo>
                    <a:cubicBezTo>
                      <a:pt x="15427" y="18319"/>
                      <a:pt x="15306" y="18820"/>
                      <a:pt x="15306" y="19659"/>
                    </a:cubicBezTo>
                    <a:cubicBezTo>
                      <a:pt x="15306" y="20498"/>
                      <a:pt x="15427" y="21000"/>
                      <a:pt x="15602" y="21000"/>
                    </a:cubicBezTo>
                    <a:lnTo>
                      <a:pt x="16795" y="21000"/>
                    </a:lnTo>
                    <a:cubicBezTo>
                      <a:pt x="16970" y="21000"/>
                      <a:pt x="17091" y="20498"/>
                      <a:pt x="17091" y="19659"/>
                    </a:cubicBezTo>
                    <a:cubicBezTo>
                      <a:pt x="17091" y="18820"/>
                      <a:pt x="16970" y="18319"/>
                      <a:pt x="16795" y="18319"/>
                    </a:cubicBezTo>
                    <a:lnTo>
                      <a:pt x="16473" y="18319"/>
                    </a:lnTo>
                    <a:lnTo>
                      <a:pt x="16473" y="11030"/>
                    </a:lnTo>
                    <a:cubicBezTo>
                      <a:pt x="16566" y="10507"/>
                      <a:pt x="16612" y="10028"/>
                      <a:pt x="16694" y="9592"/>
                    </a:cubicBezTo>
                    <a:cubicBezTo>
                      <a:pt x="16767" y="9192"/>
                      <a:pt x="16859" y="8819"/>
                      <a:pt x="16966" y="8489"/>
                    </a:cubicBezTo>
                    <a:cubicBezTo>
                      <a:pt x="17058" y="8210"/>
                      <a:pt x="17161" y="8070"/>
                      <a:pt x="17280" y="8070"/>
                    </a:cubicBezTo>
                    <a:cubicBezTo>
                      <a:pt x="17441" y="8070"/>
                      <a:pt x="17555" y="8252"/>
                      <a:pt x="17634" y="8615"/>
                    </a:cubicBezTo>
                    <a:cubicBezTo>
                      <a:pt x="17712" y="8970"/>
                      <a:pt x="17747" y="9386"/>
                      <a:pt x="17747" y="9927"/>
                    </a:cubicBezTo>
                    <a:cubicBezTo>
                      <a:pt x="17747" y="10766"/>
                      <a:pt x="17869" y="11352"/>
                      <a:pt x="18044" y="11352"/>
                    </a:cubicBezTo>
                    <a:cubicBezTo>
                      <a:pt x="18218" y="11352"/>
                      <a:pt x="18343" y="10766"/>
                      <a:pt x="18343" y="9927"/>
                    </a:cubicBezTo>
                    <a:cubicBezTo>
                      <a:pt x="18343" y="9289"/>
                      <a:pt x="18318" y="8677"/>
                      <a:pt x="18270" y="8112"/>
                    </a:cubicBezTo>
                    <a:cubicBezTo>
                      <a:pt x="18221" y="7535"/>
                      <a:pt x="18148" y="7015"/>
                      <a:pt x="18052" y="6576"/>
                    </a:cubicBezTo>
                    <a:cubicBezTo>
                      <a:pt x="17958" y="6147"/>
                      <a:pt x="17845" y="5808"/>
                      <a:pt x="17715" y="5571"/>
                    </a:cubicBezTo>
                    <a:cubicBezTo>
                      <a:pt x="17587" y="5335"/>
                      <a:pt x="17438" y="5222"/>
                      <a:pt x="17277" y="5222"/>
                    </a:cubicBezTo>
                    <a:close/>
                    <a:moveTo>
                      <a:pt x="19997" y="5362"/>
                    </a:moveTo>
                    <a:cubicBezTo>
                      <a:pt x="19767" y="5362"/>
                      <a:pt x="19548" y="5565"/>
                      <a:pt x="19350" y="5962"/>
                    </a:cubicBezTo>
                    <a:cubicBezTo>
                      <a:pt x="19151" y="6362"/>
                      <a:pt x="18980" y="6931"/>
                      <a:pt x="18839" y="7651"/>
                    </a:cubicBezTo>
                    <a:cubicBezTo>
                      <a:pt x="18699" y="8366"/>
                      <a:pt x="18589" y="9238"/>
                      <a:pt x="18511" y="10235"/>
                    </a:cubicBezTo>
                    <a:cubicBezTo>
                      <a:pt x="18434" y="11218"/>
                      <a:pt x="18395" y="12313"/>
                      <a:pt x="18395" y="13488"/>
                    </a:cubicBezTo>
                    <a:cubicBezTo>
                      <a:pt x="18395" y="14662"/>
                      <a:pt x="18434" y="15744"/>
                      <a:pt x="18511" y="16727"/>
                    </a:cubicBezTo>
                    <a:cubicBezTo>
                      <a:pt x="18589" y="17724"/>
                      <a:pt x="18699" y="18597"/>
                      <a:pt x="18839" y="19310"/>
                    </a:cubicBezTo>
                    <a:cubicBezTo>
                      <a:pt x="18980" y="20031"/>
                      <a:pt x="19150" y="20599"/>
                      <a:pt x="19350" y="21000"/>
                    </a:cubicBezTo>
                    <a:cubicBezTo>
                      <a:pt x="19547" y="21396"/>
                      <a:pt x="19765" y="21600"/>
                      <a:pt x="19997" y="21600"/>
                    </a:cubicBezTo>
                    <a:cubicBezTo>
                      <a:pt x="20229" y="21600"/>
                      <a:pt x="20448" y="21396"/>
                      <a:pt x="20645" y="21000"/>
                    </a:cubicBezTo>
                    <a:cubicBezTo>
                      <a:pt x="20845" y="20599"/>
                      <a:pt x="21016" y="20029"/>
                      <a:pt x="21156" y="19310"/>
                    </a:cubicBezTo>
                    <a:cubicBezTo>
                      <a:pt x="21296" y="18595"/>
                      <a:pt x="21406" y="17723"/>
                      <a:pt x="21484" y="16727"/>
                    </a:cubicBezTo>
                    <a:cubicBezTo>
                      <a:pt x="21561" y="15742"/>
                      <a:pt x="21600" y="14661"/>
                      <a:pt x="21600" y="13488"/>
                    </a:cubicBezTo>
                    <a:cubicBezTo>
                      <a:pt x="21600" y="12314"/>
                      <a:pt x="21561" y="11220"/>
                      <a:pt x="21484" y="10235"/>
                    </a:cubicBezTo>
                    <a:cubicBezTo>
                      <a:pt x="21406" y="9238"/>
                      <a:pt x="21296" y="8367"/>
                      <a:pt x="21156" y="7651"/>
                    </a:cubicBezTo>
                    <a:cubicBezTo>
                      <a:pt x="21015" y="6931"/>
                      <a:pt x="20844" y="6363"/>
                      <a:pt x="20645" y="5962"/>
                    </a:cubicBezTo>
                    <a:cubicBezTo>
                      <a:pt x="20447" y="5565"/>
                      <a:pt x="20228" y="5362"/>
                      <a:pt x="19997" y="5362"/>
                    </a:cubicBezTo>
                    <a:close/>
                    <a:moveTo>
                      <a:pt x="6312" y="7247"/>
                    </a:moveTo>
                    <a:cubicBezTo>
                      <a:pt x="6187" y="7247"/>
                      <a:pt x="6067" y="7329"/>
                      <a:pt x="5957" y="7484"/>
                    </a:cubicBezTo>
                    <a:cubicBezTo>
                      <a:pt x="5847" y="7638"/>
                      <a:pt x="5751" y="7829"/>
                      <a:pt x="5664" y="8056"/>
                    </a:cubicBezTo>
                    <a:cubicBezTo>
                      <a:pt x="5577" y="8285"/>
                      <a:pt x="5498" y="8541"/>
                      <a:pt x="5432" y="8824"/>
                    </a:cubicBezTo>
                    <a:cubicBezTo>
                      <a:pt x="5365" y="9106"/>
                      <a:pt x="5314" y="9365"/>
                      <a:pt x="5272" y="9620"/>
                    </a:cubicBezTo>
                    <a:cubicBezTo>
                      <a:pt x="5238" y="9838"/>
                      <a:pt x="5244" y="10029"/>
                      <a:pt x="5290" y="10193"/>
                    </a:cubicBezTo>
                    <a:cubicBezTo>
                      <a:pt x="5335" y="10356"/>
                      <a:pt x="5375" y="10327"/>
                      <a:pt x="5409" y="10109"/>
                    </a:cubicBezTo>
                    <a:cubicBezTo>
                      <a:pt x="5443" y="9891"/>
                      <a:pt x="5487" y="9663"/>
                      <a:pt x="5542" y="9425"/>
                    </a:cubicBezTo>
                    <a:cubicBezTo>
                      <a:pt x="5597" y="9190"/>
                      <a:pt x="5660" y="8983"/>
                      <a:pt x="5734" y="8782"/>
                    </a:cubicBezTo>
                    <a:cubicBezTo>
                      <a:pt x="5808" y="8583"/>
                      <a:pt x="5892" y="8404"/>
                      <a:pt x="5986" y="8266"/>
                    </a:cubicBezTo>
                    <a:cubicBezTo>
                      <a:pt x="6081" y="8129"/>
                      <a:pt x="6190" y="8070"/>
                      <a:pt x="6312" y="8070"/>
                    </a:cubicBezTo>
                    <a:cubicBezTo>
                      <a:pt x="6448" y="8070"/>
                      <a:pt x="6570" y="8159"/>
                      <a:pt x="6680" y="8350"/>
                    </a:cubicBezTo>
                    <a:cubicBezTo>
                      <a:pt x="6790" y="8540"/>
                      <a:pt x="6883" y="8807"/>
                      <a:pt x="6959" y="9145"/>
                    </a:cubicBezTo>
                    <a:cubicBezTo>
                      <a:pt x="7035" y="9481"/>
                      <a:pt x="7091" y="9871"/>
                      <a:pt x="7133" y="10318"/>
                    </a:cubicBezTo>
                    <a:cubicBezTo>
                      <a:pt x="7175" y="10766"/>
                      <a:pt x="7197" y="11247"/>
                      <a:pt x="7197" y="11756"/>
                    </a:cubicBezTo>
                    <a:lnTo>
                      <a:pt x="7197" y="16950"/>
                    </a:lnTo>
                    <a:cubicBezTo>
                      <a:pt x="7118" y="17642"/>
                      <a:pt x="7021" y="18263"/>
                      <a:pt x="6907" y="18807"/>
                    </a:cubicBezTo>
                    <a:cubicBezTo>
                      <a:pt x="6808" y="19282"/>
                      <a:pt x="6690" y="19705"/>
                      <a:pt x="6550" y="20078"/>
                    </a:cubicBezTo>
                    <a:cubicBezTo>
                      <a:pt x="6410" y="20451"/>
                      <a:pt x="6248" y="20637"/>
                      <a:pt x="6062" y="20637"/>
                    </a:cubicBezTo>
                    <a:cubicBezTo>
                      <a:pt x="5778" y="20637"/>
                      <a:pt x="5565" y="20296"/>
                      <a:pt x="5423" y="19631"/>
                    </a:cubicBezTo>
                    <a:cubicBezTo>
                      <a:pt x="5281" y="18966"/>
                      <a:pt x="5208" y="18115"/>
                      <a:pt x="5208" y="17076"/>
                    </a:cubicBezTo>
                    <a:cubicBezTo>
                      <a:pt x="5208" y="16567"/>
                      <a:pt x="5227" y="16102"/>
                      <a:pt x="5264" y="15666"/>
                    </a:cubicBezTo>
                    <a:cubicBezTo>
                      <a:pt x="5299" y="15230"/>
                      <a:pt x="5355" y="14844"/>
                      <a:pt x="5435" y="14535"/>
                    </a:cubicBezTo>
                    <a:cubicBezTo>
                      <a:pt x="5514" y="14224"/>
                      <a:pt x="5615" y="13990"/>
                      <a:pt x="5737" y="13809"/>
                    </a:cubicBezTo>
                    <a:cubicBezTo>
                      <a:pt x="5858" y="13628"/>
                      <a:pt x="6005" y="13530"/>
                      <a:pt x="6175" y="13530"/>
                    </a:cubicBezTo>
                    <a:lnTo>
                      <a:pt x="6770" y="13530"/>
                    </a:lnTo>
                    <a:cubicBezTo>
                      <a:pt x="6827" y="13530"/>
                      <a:pt x="6857" y="13398"/>
                      <a:pt x="6857" y="13125"/>
                    </a:cubicBezTo>
                    <a:cubicBezTo>
                      <a:pt x="6857" y="12852"/>
                      <a:pt x="6827" y="12706"/>
                      <a:pt x="6770" y="12706"/>
                    </a:cubicBezTo>
                    <a:lnTo>
                      <a:pt x="6175" y="12706"/>
                    </a:lnTo>
                    <a:cubicBezTo>
                      <a:pt x="5990" y="12706"/>
                      <a:pt x="5825" y="12828"/>
                      <a:pt x="5685" y="13055"/>
                    </a:cubicBezTo>
                    <a:cubicBezTo>
                      <a:pt x="5544" y="13284"/>
                      <a:pt x="5427" y="13585"/>
                      <a:pt x="5330" y="13976"/>
                    </a:cubicBezTo>
                    <a:cubicBezTo>
                      <a:pt x="5234" y="14369"/>
                      <a:pt x="5162" y="14831"/>
                      <a:pt x="5113" y="15359"/>
                    </a:cubicBezTo>
                    <a:cubicBezTo>
                      <a:pt x="5063" y="15886"/>
                      <a:pt x="5037" y="16457"/>
                      <a:pt x="5037" y="17076"/>
                    </a:cubicBezTo>
                    <a:cubicBezTo>
                      <a:pt x="5037" y="17696"/>
                      <a:pt x="5059" y="18280"/>
                      <a:pt x="5101" y="18807"/>
                    </a:cubicBezTo>
                    <a:cubicBezTo>
                      <a:pt x="5143" y="19336"/>
                      <a:pt x="5204" y="19784"/>
                      <a:pt x="5290" y="20176"/>
                    </a:cubicBezTo>
                    <a:cubicBezTo>
                      <a:pt x="5375" y="20567"/>
                      <a:pt x="5483" y="20882"/>
                      <a:pt x="5612" y="21111"/>
                    </a:cubicBezTo>
                    <a:cubicBezTo>
                      <a:pt x="5741" y="21339"/>
                      <a:pt x="5892" y="21446"/>
                      <a:pt x="6062" y="21446"/>
                    </a:cubicBezTo>
                    <a:cubicBezTo>
                      <a:pt x="6198" y="21446"/>
                      <a:pt x="6322" y="21363"/>
                      <a:pt x="6434" y="21181"/>
                    </a:cubicBezTo>
                    <a:cubicBezTo>
                      <a:pt x="6545" y="21000"/>
                      <a:pt x="6646" y="20781"/>
                      <a:pt x="6735" y="20525"/>
                    </a:cubicBezTo>
                    <a:cubicBezTo>
                      <a:pt x="6824" y="20271"/>
                      <a:pt x="6899" y="19997"/>
                      <a:pt x="6962" y="19715"/>
                    </a:cubicBezTo>
                    <a:cubicBezTo>
                      <a:pt x="7024" y="19434"/>
                      <a:pt x="7073" y="19181"/>
                      <a:pt x="7107" y="18961"/>
                    </a:cubicBezTo>
                    <a:cubicBezTo>
                      <a:pt x="7122" y="18871"/>
                      <a:pt x="7134" y="18831"/>
                      <a:pt x="7145" y="18821"/>
                    </a:cubicBezTo>
                    <a:cubicBezTo>
                      <a:pt x="7156" y="18812"/>
                      <a:pt x="7166" y="18826"/>
                      <a:pt x="7174" y="18863"/>
                    </a:cubicBezTo>
                    <a:cubicBezTo>
                      <a:pt x="7181" y="18900"/>
                      <a:pt x="7187" y="18944"/>
                      <a:pt x="7191" y="19017"/>
                    </a:cubicBezTo>
                    <a:cubicBezTo>
                      <a:pt x="7195" y="19089"/>
                      <a:pt x="7197" y="19166"/>
                      <a:pt x="7197" y="19240"/>
                    </a:cubicBezTo>
                    <a:lnTo>
                      <a:pt x="7197" y="20762"/>
                    </a:lnTo>
                    <a:cubicBezTo>
                      <a:pt x="7197" y="21036"/>
                      <a:pt x="7224" y="21181"/>
                      <a:pt x="7281" y="21181"/>
                    </a:cubicBezTo>
                    <a:lnTo>
                      <a:pt x="7850" y="21181"/>
                    </a:lnTo>
                    <a:cubicBezTo>
                      <a:pt x="7907" y="21181"/>
                      <a:pt x="7935" y="21036"/>
                      <a:pt x="7935" y="20762"/>
                    </a:cubicBezTo>
                    <a:cubicBezTo>
                      <a:pt x="7935" y="20490"/>
                      <a:pt x="7907" y="20357"/>
                      <a:pt x="7850" y="20357"/>
                    </a:cubicBezTo>
                    <a:lnTo>
                      <a:pt x="7453" y="20357"/>
                    </a:lnTo>
                    <a:cubicBezTo>
                      <a:pt x="7396" y="20357"/>
                      <a:pt x="7368" y="20226"/>
                      <a:pt x="7368" y="19952"/>
                    </a:cubicBezTo>
                    <a:lnTo>
                      <a:pt x="7368" y="11756"/>
                    </a:lnTo>
                    <a:cubicBezTo>
                      <a:pt x="7368" y="11136"/>
                      <a:pt x="7342" y="10558"/>
                      <a:pt x="7293" y="10011"/>
                    </a:cubicBezTo>
                    <a:cubicBezTo>
                      <a:pt x="7244" y="9465"/>
                      <a:pt x="7175" y="8983"/>
                      <a:pt x="7084" y="8573"/>
                    </a:cubicBezTo>
                    <a:cubicBezTo>
                      <a:pt x="6993" y="8163"/>
                      <a:pt x="6881" y="7833"/>
                      <a:pt x="6750" y="7596"/>
                    </a:cubicBezTo>
                    <a:cubicBezTo>
                      <a:pt x="6619" y="7359"/>
                      <a:pt x="6475" y="7247"/>
                      <a:pt x="6312" y="7247"/>
                    </a:cubicBezTo>
                    <a:close/>
                    <a:moveTo>
                      <a:pt x="20055" y="8042"/>
                    </a:moveTo>
                    <a:cubicBezTo>
                      <a:pt x="20212" y="8042"/>
                      <a:pt x="20353" y="8172"/>
                      <a:pt x="20476" y="8419"/>
                    </a:cubicBezTo>
                    <a:cubicBezTo>
                      <a:pt x="20599" y="8666"/>
                      <a:pt x="20701" y="8997"/>
                      <a:pt x="20787" y="9439"/>
                    </a:cubicBezTo>
                    <a:cubicBezTo>
                      <a:pt x="20873" y="9884"/>
                      <a:pt x="20942" y="10433"/>
                      <a:pt x="20990" y="11072"/>
                    </a:cubicBezTo>
                    <a:cubicBezTo>
                      <a:pt x="21040" y="11734"/>
                      <a:pt x="21066" y="12484"/>
                      <a:pt x="21066" y="13306"/>
                    </a:cubicBezTo>
                    <a:cubicBezTo>
                      <a:pt x="21066" y="14146"/>
                      <a:pt x="21040" y="14909"/>
                      <a:pt x="20990" y="15568"/>
                    </a:cubicBezTo>
                    <a:cubicBezTo>
                      <a:pt x="20942" y="16209"/>
                      <a:pt x="20873" y="16758"/>
                      <a:pt x="20787" y="17202"/>
                    </a:cubicBezTo>
                    <a:cubicBezTo>
                      <a:pt x="20702" y="17638"/>
                      <a:pt x="20599" y="17989"/>
                      <a:pt x="20479" y="18221"/>
                    </a:cubicBezTo>
                    <a:cubicBezTo>
                      <a:pt x="20356" y="18462"/>
                      <a:pt x="20213" y="18584"/>
                      <a:pt x="20055" y="18584"/>
                    </a:cubicBezTo>
                    <a:cubicBezTo>
                      <a:pt x="19898" y="18584"/>
                      <a:pt x="19755" y="18462"/>
                      <a:pt x="19632" y="18221"/>
                    </a:cubicBezTo>
                    <a:cubicBezTo>
                      <a:pt x="19512" y="17989"/>
                      <a:pt x="19409" y="17650"/>
                      <a:pt x="19324" y="17216"/>
                    </a:cubicBezTo>
                    <a:cubicBezTo>
                      <a:pt x="19237" y="16765"/>
                      <a:pt x="19170" y="16221"/>
                      <a:pt x="19121" y="15568"/>
                    </a:cubicBezTo>
                    <a:cubicBezTo>
                      <a:pt x="19071" y="14913"/>
                      <a:pt x="19045" y="14151"/>
                      <a:pt x="19045" y="13306"/>
                    </a:cubicBezTo>
                    <a:cubicBezTo>
                      <a:pt x="19045" y="12479"/>
                      <a:pt x="19071" y="11729"/>
                      <a:pt x="19121" y="11072"/>
                    </a:cubicBezTo>
                    <a:cubicBezTo>
                      <a:pt x="19170" y="10429"/>
                      <a:pt x="19238" y="9881"/>
                      <a:pt x="19324" y="9439"/>
                    </a:cubicBezTo>
                    <a:cubicBezTo>
                      <a:pt x="19410" y="8995"/>
                      <a:pt x="19511" y="8667"/>
                      <a:pt x="19635" y="8419"/>
                    </a:cubicBezTo>
                    <a:cubicBezTo>
                      <a:pt x="19757" y="8172"/>
                      <a:pt x="19899" y="8042"/>
                      <a:pt x="20055" y="80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212" name="Shape 212"/>
              <p:cNvSpPr/>
              <p:nvPr/>
            </p:nvSpPr>
            <p:spPr>
              <a:xfrm>
                <a:off x="376801" y="88659"/>
                <a:ext cx="283710" cy="3086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60" extrusionOk="0">
                    <a:moveTo>
                      <a:pt x="21213" y="11458"/>
                    </a:moveTo>
                    <a:lnTo>
                      <a:pt x="19665" y="11458"/>
                    </a:lnTo>
                    <a:cubicBezTo>
                      <a:pt x="19526" y="11458"/>
                      <a:pt x="19407" y="11423"/>
                      <a:pt x="19303" y="11352"/>
                    </a:cubicBezTo>
                    <a:cubicBezTo>
                      <a:pt x="19200" y="11281"/>
                      <a:pt x="19106" y="11198"/>
                      <a:pt x="19020" y="11103"/>
                    </a:cubicBezTo>
                    <a:lnTo>
                      <a:pt x="15331" y="6393"/>
                    </a:lnTo>
                    <a:cubicBezTo>
                      <a:pt x="15227" y="6251"/>
                      <a:pt x="15227" y="6109"/>
                      <a:pt x="15331" y="5967"/>
                    </a:cubicBezTo>
                    <a:lnTo>
                      <a:pt x="18242" y="2078"/>
                    </a:lnTo>
                    <a:cubicBezTo>
                      <a:pt x="18311" y="1983"/>
                      <a:pt x="18401" y="1899"/>
                      <a:pt x="18513" y="1828"/>
                    </a:cubicBezTo>
                    <a:cubicBezTo>
                      <a:pt x="18530" y="1817"/>
                      <a:pt x="18584" y="1790"/>
                      <a:pt x="18658" y="1754"/>
                    </a:cubicBezTo>
                    <a:cubicBezTo>
                      <a:pt x="19600" y="1650"/>
                      <a:pt x="20445" y="1250"/>
                      <a:pt x="21072" y="657"/>
                    </a:cubicBezTo>
                    <a:cubicBezTo>
                      <a:pt x="21234" y="504"/>
                      <a:pt x="21230" y="258"/>
                      <a:pt x="21064" y="110"/>
                    </a:cubicBezTo>
                    <a:cubicBezTo>
                      <a:pt x="20896" y="-39"/>
                      <a:pt x="20630" y="-36"/>
                      <a:pt x="20467" y="118"/>
                    </a:cubicBezTo>
                    <a:cubicBezTo>
                      <a:pt x="19916" y="637"/>
                      <a:pt x="19162" y="966"/>
                      <a:pt x="18322" y="1002"/>
                    </a:cubicBezTo>
                    <a:lnTo>
                      <a:pt x="17812" y="990"/>
                    </a:lnTo>
                    <a:cubicBezTo>
                      <a:pt x="17055" y="913"/>
                      <a:pt x="16380" y="594"/>
                      <a:pt x="15873" y="117"/>
                    </a:cubicBezTo>
                    <a:cubicBezTo>
                      <a:pt x="15710" y="-37"/>
                      <a:pt x="15443" y="-40"/>
                      <a:pt x="15276" y="110"/>
                    </a:cubicBezTo>
                    <a:cubicBezTo>
                      <a:pt x="15109" y="259"/>
                      <a:pt x="15106" y="504"/>
                      <a:pt x="15269" y="657"/>
                    </a:cubicBezTo>
                    <a:lnTo>
                      <a:pt x="15268" y="657"/>
                    </a:lnTo>
                    <a:cubicBezTo>
                      <a:pt x="15838" y="1195"/>
                      <a:pt x="16587" y="1573"/>
                      <a:pt x="17425" y="1717"/>
                    </a:cubicBezTo>
                    <a:cubicBezTo>
                      <a:pt x="17428" y="1728"/>
                      <a:pt x="17435" y="1739"/>
                      <a:pt x="17437" y="1751"/>
                    </a:cubicBezTo>
                    <a:cubicBezTo>
                      <a:pt x="17459" y="1838"/>
                      <a:pt x="17430" y="1972"/>
                      <a:pt x="17345" y="2067"/>
                    </a:cubicBezTo>
                    <a:lnTo>
                      <a:pt x="14867" y="5352"/>
                    </a:lnTo>
                    <a:cubicBezTo>
                      <a:pt x="14746" y="5525"/>
                      <a:pt x="14626" y="5525"/>
                      <a:pt x="14506" y="5352"/>
                    </a:cubicBezTo>
                    <a:lnTo>
                      <a:pt x="11411" y="1400"/>
                    </a:lnTo>
                    <a:cubicBezTo>
                      <a:pt x="11324" y="1305"/>
                      <a:pt x="11310" y="1221"/>
                      <a:pt x="11372" y="1150"/>
                    </a:cubicBezTo>
                    <a:cubicBezTo>
                      <a:pt x="11431" y="1079"/>
                      <a:pt x="11530" y="1045"/>
                      <a:pt x="11668" y="1045"/>
                    </a:cubicBezTo>
                    <a:lnTo>
                      <a:pt x="13732" y="1045"/>
                    </a:lnTo>
                    <a:cubicBezTo>
                      <a:pt x="13989" y="1045"/>
                      <a:pt x="14119" y="926"/>
                      <a:pt x="14119" y="690"/>
                    </a:cubicBezTo>
                    <a:cubicBezTo>
                      <a:pt x="14119" y="453"/>
                      <a:pt x="13989" y="335"/>
                      <a:pt x="13732" y="335"/>
                    </a:cubicBezTo>
                    <a:lnTo>
                      <a:pt x="8315" y="335"/>
                    </a:lnTo>
                    <a:cubicBezTo>
                      <a:pt x="8056" y="335"/>
                      <a:pt x="7928" y="453"/>
                      <a:pt x="7928" y="690"/>
                    </a:cubicBezTo>
                    <a:cubicBezTo>
                      <a:pt x="7928" y="926"/>
                      <a:pt x="8056" y="1045"/>
                      <a:pt x="8315" y="1045"/>
                    </a:cubicBezTo>
                    <a:lnTo>
                      <a:pt x="9863" y="1045"/>
                    </a:lnTo>
                    <a:cubicBezTo>
                      <a:pt x="10000" y="1045"/>
                      <a:pt x="10124" y="1079"/>
                      <a:pt x="10237" y="1150"/>
                    </a:cubicBezTo>
                    <a:cubicBezTo>
                      <a:pt x="10348" y="1221"/>
                      <a:pt x="10438" y="1305"/>
                      <a:pt x="10508" y="1400"/>
                    </a:cubicBezTo>
                    <a:lnTo>
                      <a:pt x="14066" y="5967"/>
                    </a:lnTo>
                    <a:cubicBezTo>
                      <a:pt x="14170" y="6109"/>
                      <a:pt x="14170" y="6251"/>
                      <a:pt x="14066" y="6393"/>
                    </a:cubicBezTo>
                    <a:lnTo>
                      <a:pt x="2579" y="20495"/>
                    </a:lnTo>
                    <a:cubicBezTo>
                      <a:pt x="2492" y="20590"/>
                      <a:pt x="2399" y="20674"/>
                      <a:pt x="2295" y="20745"/>
                    </a:cubicBezTo>
                    <a:cubicBezTo>
                      <a:pt x="2192" y="20816"/>
                      <a:pt x="2072" y="20850"/>
                      <a:pt x="1935" y="20850"/>
                    </a:cubicBezTo>
                    <a:lnTo>
                      <a:pt x="387" y="20850"/>
                    </a:lnTo>
                    <a:cubicBezTo>
                      <a:pt x="128" y="20850"/>
                      <a:pt x="0" y="20969"/>
                      <a:pt x="0" y="21205"/>
                    </a:cubicBezTo>
                    <a:cubicBezTo>
                      <a:pt x="0" y="21442"/>
                      <a:pt x="128" y="21560"/>
                      <a:pt x="387" y="21560"/>
                    </a:cubicBezTo>
                    <a:lnTo>
                      <a:pt x="5803" y="21560"/>
                    </a:lnTo>
                    <a:cubicBezTo>
                      <a:pt x="6061" y="21560"/>
                      <a:pt x="6190" y="21442"/>
                      <a:pt x="6190" y="21205"/>
                    </a:cubicBezTo>
                    <a:cubicBezTo>
                      <a:pt x="6190" y="20969"/>
                      <a:pt x="6061" y="20850"/>
                      <a:pt x="5803" y="20850"/>
                    </a:cubicBezTo>
                    <a:lnTo>
                      <a:pt x="3740" y="20850"/>
                    </a:lnTo>
                    <a:cubicBezTo>
                      <a:pt x="3602" y="20850"/>
                      <a:pt x="3504" y="20816"/>
                      <a:pt x="3442" y="20745"/>
                    </a:cubicBezTo>
                    <a:cubicBezTo>
                      <a:pt x="3382" y="20674"/>
                      <a:pt x="3395" y="20590"/>
                      <a:pt x="3481" y="20495"/>
                    </a:cubicBezTo>
                    <a:lnTo>
                      <a:pt x="14506" y="6985"/>
                    </a:lnTo>
                    <a:cubicBezTo>
                      <a:pt x="14626" y="6827"/>
                      <a:pt x="14746" y="6827"/>
                      <a:pt x="14867" y="6985"/>
                    </a:cubicBezTo>
                    <a:lnTo>
                      <a:pt x="18117" y="11103"/>
                    </a:lnTo>
                    <a:cubicBezTo>
                      <a:pt x="18204" y="11198"/>
                      <a:pt x="18216" y="11281"/>
                      <a:pt x="18156" y="11352"/>
                    </a:cubicBezTo>
                    <a:cubicBezTo>
                      <a:pt x="18095" y="11423"/>
                      <a:pt x="17996" y="11458"/>
                      <a:pt x="17859" y="11458"/>
                    </a:cubicBezTo>
                    <a:lnTo>
                      <a:pt x="15795" y="11458"/>
                    </a:lnTo>
                    <a:cubicBezTo>
                      <a:pt x="15537" y="11458"/>
                      <a:pt x="15409" y="11577"/>
                      <a:pt x="15409" y="11813"/>
                    </a:cubicBezTo>
                    <a:cubicBezTo>
                      <a:pt x="15409" y="12050"/>
                      <a:pt x="15537" y="12167"/>
                      <a:pt x="15795" y="12167"/>
                    </a:cubicBezTo>
                    <a:lnTo>
                      <a:pt x="21213" y="12167"/>
                    </a:lnTo>
                    <a:cubicBezTo>
                      <a:pt x="21470" y="12167"/>
                      <a:pt x="21600" y="12050"/>
                      <a:pt x="21600" y="11813"/>
                    </a:cubicBezTo>
                    <a:cubicBezTo>
                      <a:pt x="21600" y="11577"/>
                      <a:pt x="21470" y="11458"/>
                      <a:pt x="21213" y="1145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213" name="Shape 213"/>
              <p:cNvSpPr/>
              <p:nvPr/>
            </p:nvSpPr>
            <p:spPr>
              <a:xfrm>
                <a:off x="592908" y="72035"/>
                <a:ext cx="44769" cy="20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802" y="11979"/>
                    </a:moveTo>
                    <a:cubicBezTo>
                      <a:pt x="15493" y="11979"/>
                      <a:pt x="14427" y="10116"/>
                      <a:pt x="14427" y="7815"/>
                    </a:cubicBezTo>
                    <a:cubicBezTo>
                      <a:pt x="14427" y="5520"/>
                      <a:pt x="15493" y="3657"/>
                      <a:pt x="16802" y="3657"/>
                    </a:cubicBezTo>
                    <a:cubicBezTo>
                      <a:pt x="18118" y="3657"/>
                      <a:pt x="19185" y="5520"/>
                      <a:pt x="19185" y="7815"/>
                    </a:cubicBezTo>
                    <a:cubicBezTo>
                      <a:pt x="19185" y="10116"/>
                      <a:pt x="18118" y="11979"/>
                      <a:pt x="16802" y="11979"/>
                    </a:cubicBezTo>
                    <a:close/>
                    <a:moveTo>
                      <a:pt x="10799" y="0"/>
                    </a:moveTo>
                    <a:cubicBezTo>
                      <a:pt x="4837" y="0"/>
                      <a:pt x="0" y="4833"/>
                      <a:pt x="0" y="10803"/>
                    </a:cubicBezTo>
                    <a:cubicBezTo>
                      <a:pt x="0" y="16767"/>
                      <a:pt x="4837" y="21600"/>
                      <a:pt x="10799" y="21600"/>
                    </a:cubicBezTo>
                    <a:cubicBezTo>
                      <a:pt x="16761" y="21600"/>
                      <a:pt x="21600" y="16767"/>
                      <a:pt x="21600" y="10803"/>
                    </a:cubicBezTo>
                    <a:cubicBezTo>
                      <a:pt x="21600" y="4833"/>
                      <a:pt x="16761" y="0"/>
                      <a:pt x="107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  <p:sp>
        <p:nvSpPr>
          <p:cNvPr id="216" name="Shape 216"/>
          <p:cNvSpPr/>
          <p:nvPr/>
        </p:nvSpPr>
        <p:spPr>
          <a:xfrm>
            <a:off x="8660187" y="6540500"/>
            <a:ext cx="97069" cy="203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normAutofit/>
          </a:bodyPr>
          <a:lstStyle>
            <a:lvl1pPr>
              <a:defRPr sz="180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pPr algn="ctr" defTabSz="309563">
              <a:defRPr>
                <a:solidFill>
                  <a:srgbClr val="000000"/>
                </a:solidFill>
              </a:defRPr>
            </a:pPr>
            <a:r>
              <a:rPr sz="675" kern="0"/>
              <a:t>￼</a:t>
            </a:r>
          </a:p>
        </p:txBody>
      </p:sp>
      <p:grpSp>
        <p:nvGrpSpPr>
          <p:cNvPr id="219" name="Group 219">
            <a:hlinkClick r:id="" action="ppaction://hlinkshowjump?jump=previousslide"/>
          </p:cNvPr>
          <p:cNvGrpSpPr/>
          <p:nvPr/>
        </p:nvGrpSpPr>
        <p:grpSpPr>
          <a:xfrm>
            <a:off x="8488688" y="6575220"/>
            <a:ext cx="109845" cy="146460"/>
            <a:chOff x="0" y="0"/>
            <a:chExt cx="292918" cy="292918"/>
          </a:xfrm>
        </p:grpSpPr>
        <p:sp>
          <p:nvSpPr>
            <p:cNvPr id="217" name="Shape 217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222B31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218" name="Shape 218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22B3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222" name="Group 222">
            <a:hlinkClick r:id="" action="ppaction://hlinkshowjump?jump=nextslide"/>
          </p:cNvPr>
          <p:cNvGrpSpPr/>
          <p:nvPr/>
        </p:nvGrpSpPr>
        <p:grpSpPr>
          <a:xfrm flipH="1">
            <a:off x="8807776" y="6575220"/>
            <a:ext cx="109845" cy="146460"/>
            <a:chOff x="0" y="0"/>
            <a:chExt cx="292918" cy="292918"/>
          </a:xfrm>
        </p:grpSpPr>
        <p:sp>
          <p:nvSpPr>
            <p:cNvPr id="220" name="Shape 220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222B31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221" name="Shape 221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22B3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sp>
        <p:nvSpPr>
          <p:cNvPr id="223" name="Shape 223"/>
          <p:cNvSpPr>
            <a:spLocks noGrp="1"/>
          </p:cNvSpPr>
          <p:nvPr>
            <p:ph type="sldNum" sz="quarter" idx="2"/>
          </p:nvPr>
        </p:nvSpPr>
        <p:spPr>
          <a:xfrm>
            <a:off x="8639007" y="6578600"/>
            <a:ext cx="139430" cy="203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1283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  <p:sp>
        <p:nvSpPr>
          <p:cNvPr id="224" name="Shape 224"/>
          <p:cNvSpPr>
            <a:spLocks noGrp="1"/>
          </p:cNvSpPr>
          <p:nvPr>
            <p:ph type="body" idx="1"/>
          </p:nvPr>
        </p:nvSpPr>
        <p:spPr>
          <a:xfrm>
            <a:off x="5639822" y="814683"/>
            <a:ext cx="2806019" cy="79375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212830"/>
                </a:solidFill>
              </a:defRPr>
            </a:lvl1pPr>
            <a:lvl2pPr algn="l">
              <a:defRPr>
                <a:solidFill>
                  <a:srgbClr val="212830"/>
                </a:solidFill>
              </a:defRPr>
            </a:lvl2pPr>
            <a:lvl3pPr algn="l">
              <a:defRPr>
                <a:solidFill>
                  <a:srgbClr val="212830"/>
                </a:solidFill>
              </a:defRPr>
            </a:lvl3pPr>
            <a:lvl4pPr algn="l">
              <a:defRPr>
                <a:solidFill>
                  <a:srgbClr val="212830"/>
                </a:solidFill>
              </a:defRPr>
            </a:lvl4pPr>
            <a:lvl5pPr algn="l">
              <a:defRPr>
                <a:solidFill>
                  <a:srgbClr val="212830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212830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212830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212830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212830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212830"/>
                </a:solidFill>
              </a:rPr>
              <a:t>Body Level Five</a:t>
            </a:r>
          </a:p>
        </p:txBody>
      </p:sp>
      <p:sp>
        <p:nvSpPr>
          <p:cNvPr id="225" name="Shape 225"/>
          <p:cNvSpPr>
            <a:spLocks noGrp="1"/>
          </p:cNvSpPr>
          <p:nvPr>
            <p:ph type="title"/>
          </p:nvPr>
        </p:nvSpPr>
        <p:spPr>
          <a:xfrm>
            <a:off x="744729" y="179682"/>
            <a:ext cx="7654543" cy="741978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FFFFFF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FFFFFF"/>
                </a:solidFill>
              </a:rP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957291069"/>
      </p:ext>
    </p:extLst>
  </p:cSld>
  <p:clrMapOvr>
    <a:masterClrMapping/>
  </p:clrMapOvr>
  <p:transition spd="med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&amp; Footer (Light Version) copy 8">
    <p:bg>
      <p:bgPr>
        <a:solidFill>
          <a:srgbClr val="2128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/>
          </p:cNvSpPr>
          <p:nvPr>
            <p:ph type="title"/>
          </p:nvPr>
        </p:nvSpPr>
        <p:spPr>
          <a:xfrm>
            <a:off x="744729" y="2412612"/>
            <a:ext cx="7654543" cy="482535"/>
          </a:xfrm>
          <a:prstGeom prst="rect">
            <a:avLst/>
          </a:prstGeom>
        </p:spPr>
        <p:txBody>
          <a:bodyPr/>
          <a:lstStyle>
            <a:lvl1pPr>
              <a:defRPr sz="1875">
                <a:solidFill>
                  <a:srgbClr val="FFFFFF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1875" b="1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228" name="Shape 228"/>
          <p:cNvSpPr>
            <a:spLocks noGrp="1"/>
          </p:cNvSpPr>
          <p:nvPr>
            <p:ph type="body" idx="1"/>
          </p:nvPr>
        </p:nvSpPr>
        <p:spPr>
          <a:xfrm>
            <a:off x="1432799" y="2796868"/>
            <a:ext cx="6278404" cy="79375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  <a:lvl2pPr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2pPr>
            <a:lvl3pPr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3pPr>
            <a:lvl4pPr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4pPr>
            <a:lvl5pPr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600">
                <a:solidFill>
                  <a:srgbClr val="FFFFFF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4239659496"/>
      </p:ext>
    </p:extLst>
  </p:cSld>
  <p:clrMapOvr>
    <a:masterClrMapping/>
  </p:clrMapOvr>
  <p:transition spd="med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0" name="Table 230"/>
          <p:cNvGraphicFramePr/>
          <p:nvPr/>
        </p:nvGraphicFramePr>
        <p:xfrm>
          <a:off x="1143000" y="1590118"/>
          <a:ext cx="6918824" cy="4316112"/>
        </p:xfrm>
        <a:graphic>
          <a:graphicData uri="http://schemas.openxmlformats.org/drawingml/2006/table">
            <a:tbl>
              <a:tblPr firstRow="1" firstCol="1" bandRow="1"/>
              <a:tblGrid>
                <a:gridCol w="1729706"/>
                <a:gridCol w="1729706"/>
                <a:gridCol w="1729706"/>
                <a:gridCol w="1729706"/>
              </a:tblGrid>
              <a:tr h="479568"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</a:tr>
              <a:tr h="479568"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</a:tr>
              <a:tr h="479568"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</a:tr>
              <a:tr h="479568"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</a:tr>
              <a:tr h="479568"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</a:tr>
              <a:tr h="479568"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</a:tr>
              <a:tr h="479568"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</a:tr>
              <a:tr h="479568"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</a:tr>
              <a:tr h="479568"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ym typeface="Helvetica Light"/>
                        </a:defRPr>
                      </a:pPr>
                      <a:endParaRPr sz="1800"/>
                    </a:p>
                  </a:txBody>
                  <a:tcPr marL="19050" marR="19050" marT="25400" marB="25400" anchor="ctr" horzOverflow="overflow"/>
                </a:tc>
              </a:tr>
            </a:tbl>
          </a:graphicData>
        </a:graphic>
      </p:graphicFrame>
      <p:sp>
        <p:nvSpPr>
          <p:cNvPr id="231" name="Shape 231"/>
          <p:cNvSpPr/>
          <p:nvPr/>
        </p:nvSpPr>
        <p:spPr>
          <a:xfrm>
            <a:off x="744729" y="179682"/>
            <a:ext cx="7654543" cy="7419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>
            <a:lvl1pPr>
              <a:defRPr sz="9000" b="1">
                <a:solidFill>
                  <a:srgbClr val="F3854C"/>
                </a:solidFill>
                <a:latin typeface="BebasNeueBold"/>
                <a:ea typeface="BebasNeueBold"/>
                <a:cs typeface="BebasNeueBold"/>
                <a:sym typeface="BebasNeueBold"/>
              </a:defRPr>
            </a:lvl1pPr>
          </a:lstStyle>
          <a:p>
            <a:pPr algn="ctr" defTabSz="309563">
              <a:defRPr sz="1800" b="0">
                <a:solidFill>
                  <a:srgbClr val="000000"/>
                </a:solidFill>
              </a:defRPr>
            </a:pPr>
            <a:r>
              <a:rPr sz="675" kern="0"/>
              <a:t>Title Text</a:t>
            </a:r>
          </a:p>
        </p:txBody>
      </p:sp>
      <p:sp>
        <p:nvSpPr>
          <p:cNvPr id="232" name="Shape 232"/>
          <p:cNvSpPr/>
          <p:nvPr/>
        </p:nvSpPr>
        <p:spPr>
          <a:xfrm>
            <a:off x="1432799" y="823065"/>
            <a:ext cx="6278404" cy="793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>
            <a:lvl1pPr>
              <a:defRPr sz="1600">
                <a:latin typeface="Roboto Light"/>
                <a:ea typeface="Roboto Light"/>
                <a:cs typeface="Roboto Light"/>
                <a:sym typeface="Roboto Light"/>
              </a:defRPr>
            </a:lvl1pPr>
            <a:lvl2pPr>
              <a:defRPr sz="1600">
                <a:latin typeface="Roboto Light"/>
                <a:ea typeface="Roboto Light"/>
                <a:cs typeface="Roboto Light"/>
                <a:sym typeface="Roboto Light"/>
              </a:defRPr>
            </a:lvl2pPr>
            <a:lvl3pPr>
              <a:defRPr sz="1600">
                <a:latin typeface="Roboto Light"/>
                <a:ea typeface="Roboto Light"/>
                <a:cs typeface="Roboto Light"/>
                <a:sym typeface="Roboto Light"/>
              </a:defRPr>
            </a:lvl3pPr>
            <a:lvl4pPr>
              <a:defRPr sz="1600">
                <a:latin typeface="Roboto Light"/>
                <a:ea typeface="Roboto Light"/>
                <a:cs typeface="Roboto Light"/>
                <a:sym typeface="Roboto Light"/>
              </a:defRPr>
            </a:lvl4pPr>
            <a:lvl5pPr>
              <a:defRPr sz="1600">
                <a:latin typeface="Roboto Light"/>
                <a:ea typeface="Roboto Light"/>
                <a:cs typeface="Roboto Light"/>
                <a:sym typeface="Roboto Light"/>
              </a:defRPr>
            </a:lvl5pPr>
          </a:lstStyle>
          <a:p>
            <a:pPr algn="ctr" defTabSz="309563">
              <a:defRPr sz="1800"/>
            </a:pPr>
            <a:r>
              <a:rPr sz="675" kern="0">
                <a:solidFill>
                  <a:sysClr val="windowText" lastClr="000000"/>
                </a:solidFill>
              </a:rPr>
              <a:t>Body Level One</a:t>
            </a:r>
          </a:p>
          <a:p>
            <a:pPr marL="0" lvl="1" indent="85725" algn="ctr" defTabSz="309563">
              <a:defRPr sz="1800"/>
            </a:pPr>
            <a:r>
              <a:rPr sz="675" kern="0">
                <a:solidFill>
                  <a:sysClr val="windowText" lastClr="000000"/>
                </a:solidFill>
              </a:rPr>
              <a:t>Body Level Two</a:t>
            </a:r>
          </a:p>
          <a:p>
            <a:pPr marL="0" lvl="2" indent="171450" algn="ctr" defTabSz="309563">
              <a:defRPr sz="1800"/>
            </a:pPr>
            <a:r>
              <a:rPr sz="675" kern="0">
                <a:solidFill>
                  <a:sysClr val="windowText" lastClr="000000"/>
                </a:solidFill>
              </a:rPr>
              <a:t>Body Level Three</a:t>
            </a:r>
          </a:p>
          <a:p>
            <a:pPr marL="0" lvl="3" indent="257175" algn="ctr" defTabSz="309563">
              <a:defRPr sz="1800"/>
            </a:pPr>
            <a:r>
              <a:rPr sz="675" kern="0">
                <a:solidFill>
                  <a:sysClr val="windowText" lastClr="000000"/>
                </a:solidFill>
              </a:rPr>
              <a:t>Body Level Four</a:t>
            </a:r>
          </a:p>
          <a:p>
            <a:pPr marL="0" lvl="4" indent="342900" algn="ctr" defTabSz="309563">
              <a:defRPr sz="1800"/>
            </a:pPr>
            <a:r>
              <a:rPr sz="675" kern="0">
                <a:solidFill>
                  <a:sysClr val="windowText" lastClr="000000"/>
                </a:solidFill>
              </a:rPr>
              <a:t>Body Level Five</a:t>
            </a:r>
          </a:p>
        </p:txBody>
      </p:sp>
      <p:sp>
        <p:nvSpPr>
          <p:cNvPr id="233" name="Shape 233"/>
          <p:cNvSpPr/>
          <p:nvPr/>
        </p:nvSpPr>
        <p:spPr>
          <a:xfrm>
            <a:off x="8604997" y="6540500"/>
            <a:ext cx="207449" cy="203200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normAutofit/>
          </a:bodyPr>
          <a:lstStyle/>
          <a:p>
            <a:pPr algn="ctr" defTabSz="309563">
              <a:defRPr sz="180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endParaRPr sz="675" kern="0">
              <a:solidFill>
                <a:srgbClr val="FFFFFF"/>
              </a:solidFill>
              <a:latin typeface="Roboto Regular"/>
              <a:ea typeface="Roboto Regular"/>
              <a:cs typeface="Roboto Regular"/>
              <a:sym typeface="Roboto Regular"/>
            </a:endParaRPr>
          </a:p>
        </p:txBody>
      </p:sp>
      <p:grpSp>
        <p:nvGrpSpPr>
          <p:cNvPr id="236" name="Group 236">
            <a:hlinkClick r:id="" action="ppaction://hlinkshowjump?jump=previousslide"/>
          </p:cNvPr>
          <p:cNvGrpSpPr/>
          <p:nvPr/>
        </p:nvGrpSpPr>
        <p:grpSpPr>
          <a:xfrm>
            <a:off x="8488688" y="6575220"/>
            <a:ext cx="109845" cy="146460"/>
            <a:chOff x="0" y="0"/>
            <a:chExt cx="292918" cy="292918"/>
          </a:xfrm>
        </p:grpSpPr>
        <p:sp>
          <p:nvSpPr>
            <p:cNvPr id="234" name="Shape 234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235" name="Shape 235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239" name="Group 239">
            <a:hlinkClick r:id="" action="ppaction://hlinkshowjump?jump=nextslide"/>
          </p:cNvPr>
          <p:cNvGrpSpPr/>
          <p:nvPr/>
        </p:nvGrpSpPr>
        <p:grpSpPr>
          <a:xfrm flipH="1">
            <a:off x="8807776" y="6575220"/>
            <a:ext cx="109845" cy="146460"/>
            <a:chOff x="0" y="0"/>
            <a:chExt cx="292918" cy="292918"/>
          </a:xfrm>
        </p:grpSpPr>
        <p:sp>
          <p:nvSpPr>
            <p:cNvPr id="237" name="Shape 237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238" name="Shape 238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247" name="Group 247"/>
          <p:cNvGrpSpPr/>
          <p:nvPr/>
        </p:nvGrpSpPr>
        <p:grpSpPr>
          <a:xfrm>
            <a:off x="206257" y="6579295"/>
            <a:ext cx="652434" cy="198656"/>
            <a:chOff x="0" y="0"/>
            <a:chExt cx="1739821" cy="397311"/>
          </a:xfrm>
        </p:grpSpPr>
        <p:grpSp>
          <p:nvGrpSpPr>
            <p:cNvPr id="242" name="Group 242"/>
            <p:cNvGrpSpPr/>
            <p:nvPr/>
          </p:nvGrpSpPr>
          <p:grpSpPr>
            <a:xfrm>
              <a:off x="0" y="16976"/>
              <a:ext cx="378730" cy="275796"/>
              <a:chOff x="0" y="0"/>
              <a:chExt cx="378729" cy="275794"/>
            </a:xfrm>
          </p:grpSpPr>
          <p:sp>
            <p:nvSpPr>
              <p:cNvPr id="240" name="Shape 240"/>
              <p:cNvSpPr/>
              <p:nvPr/>
            </p:nvSpPr>
            <p:spPr>
              <a:xfrm>
                <a:off x="105200" y="0"/>
                <a:ext cx="273530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7316"/>
                    </a:moveTo>
                    <a:cubicBezTo>
                      <a:pt x="21600" y="19682"/>
                      <a:pt x="20404" y="21600"/>
                      <a:pt x="18928" y="21600"/>
                    </a:cubicBezTo>
                    <a:cubicBezTo>
                      <a:pt x="17453" y="21600"/>
                      <a:pt x="16257" y="19682"/>
                      <a:pt x="16257" y="17316"/>
                    </a:cubicBezTo>
                    <a:cubicBezTo>
                      <a:pt x="16257" y="12492"/>
                      <a:pt x="13809" y="8567"/>
                      <a:pt x="10800" y="8567"/>
                    </a:cubicBezTo>
                    <a:cubicBezTo>
                      <a:pt x="7791" y="8567"/>
                      <a:pt x="5343" y="12492"/>
                      <a:pt x="5343" y="17316"/>
                    </a:cubicBezTo>
                    <a:cubicBezTo>
                      <a:pt x="5343" y="19682"/>
                      <a:pt x="4147" y="21600"/>
                      <a:pt x="2672" y="21600"/>
                    </a:cubicBezTo>
                    <a:cubicBezTo>
                      <a:pt x="1197" y="21600"/>
                      <a:pt x="0" y="19682"/>
                      <a:pt x="0" y="17316"/>
                    </a:cubicBezTo>
                    <a:cubicBezTo>
                      <a:pt x="0" y="12691"/>
                      <a:pt x="1123" y="8343"/>
                      <a:pt x="3163" y="5072"/>
                    </a:cubicBezTo>
                    <a:cubicBezTo>
                      <a:pt x="5204" y="1801"/>
                      <a:pt x="7915" y="0"/>
                      <a:pt x="10800" y="0"/>
                    </a:cubicBezTo>
                    <a:cubicBezTo>
                      <a:pt x="13685" y="0"/>
                      <a:pt x="16397" y="1801"/>
                      <a:pt x="18437" y="5072"/>
                    </a:cubicBezTo>
                    <a:cubicBezTo>
                      <a:pt x="20477" y="8343"/>
                      <a:pt x="21600" y="12691"/>
                      <a:pt x="21600" y="17316"/>
                    </a:cubicBezTo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241" name="Shape 241"/>
              <p:cNvSpPr/>
              <p:nvPr/>
            </p:nvSpPr>
            <p:spPr>
              <a:xfrm>
                <a:off x="0" y="105200"/>
                <a:ext cx="273528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003" y="6600"/>
                    </a:moveTo>
                    <a:cubicBezTo>
                      <a:pt x="17003" y="3730"/>
                      <a:pt x="18459" y="1393"/>
                      <a:pt x="20250" y="1393"/>
                    </a:cubicBezTo>
                    <a:cubicBezTo>
                      <a:pt x="20499" y="1393"/>
                      <a:pt x="20740" y="1442"/>
                      <a:pt x="20972" y="1527"/>
                    </a:cubicBezTo>
                    <a:cubicBezTo>
                      <a:pt x="20482" y="594"/>
                      <a:pt x="19749" y="0"/>
                      <a:pt x="18928" y="0"/>
                    </a:cubicBezTo>
                    <a:cubicBezTo>
                      <a:pt x="17453" y="0"/>
                      <a:pt x="16257" y="1918"/>
                      <a:pt x="16257" y="4284"/>
                    </a:cubicBezTo>
                    <a:cubicBezTo>
                      <a:pt x="16257" y="6254"/>
                      <a:pt x="15844" y="8067"/>
                      <a:pt x="15156" y="9532"/>
                    </a:cubicBezTo>
                    <a:cubicBezTo>
                      <a:pt x="16156" y="9547"/>
                      <a:pt x="16966" y="10855"/>
                      <a:pt x="16966" y="12461"/>
                    </a:cubicBezTo>
                    <a:cubicBezTo>
                      <a:pt x="16966" y="14077"/>
                      <a:pt x="16146" y="15392"/>
                      <a:pt x="15138" y="15392"/>
                    </a:cubicBezTo>
                    <a:cubicBezTo>
                      <a:pt x="14130" y="15392"/>
                      <a:pt x="13310" y="14077"/>
                      <a:pt x="13310" y="12461"/>
                    </a:cubicBezTo>
                    <a:cubicBezTo>
                      <a:pt x="13310" y="12313"/>
                      <a:pt x="13319" y="12169"/>
                      <a:pt x="13333" y="12027"/>
                    </a:cubicBezTo>
                    <a:cubicBezTo>
                      <a:pt x="12575" y="12667"/>
                      <a:pt x="11714" y="13033"/>
                      <a:pt x="10800" y="13033"/>
                    </a:cubicBezTo>
                    <a:cubicBezTo>
                      <a:pt x="9907" y="13033"/>
                      <a:pt x="9065" y="12681"/>
                      <a:pt x="8321" y="12068"/>
                    </a:cubicBezTo>
                    <a:cubicBezTo>
                      <a:pt x="8331" y="12197"/>
                      <a:pt x="8339" y="12327"/>
                      <a:pt x="8339" y="12461"/>
                    </a:cubicBezTo>
                    <a:cubicBezTo>
                      <a:pt x="8339" y="14077"/>
                      <a:pt x="7519" y="15392"/>
                      <a:pt x="6511" y="15392"/>
                    </a:cubicBezTo>
                    <a:cubicBezTo>
                      <a:pt x="5503" y="15392"/>
                      <a:pt x="4683" y="14077"/>
                      <a:pt x="4683" y="12461"/>
                    </a:cubicBezTo>
                    <a:cubicBezTo>
                      <a:pt x="4683" y="10880"/>
                      <a:pt x="5468" y="9591"/>
                      <a:pt x="6446" y="9535"/>
                    </a:cubicBezTo>
                    <a:cubicBezTo>
                      <a:pt x="5757" y="8071"/>
                      <a:pt x="5343" y="6255"/>
                      <a:pt x="5343" y="4284"/>
                    </a:cubicBezTo>
                    <a:cubicBezTo>
                      <a:pt x="5343" y="1918"/>
                      <a:pt x="4147" y="0"/>
                      <a:pt x="2671" y="0"/>
                    </a:cubicBezTo>
                    <a:cubicBezTo>
                      <a:pt x="1843" y="0"/>
                      <a:pt x="1103" y="605"/>
                      <a:pt x="613" y="1554"/>
                    </a:cubicBezTo>
                    <a:cubicBezTo>
                      <a:pt x="865" y="1453"/>
                      <a:pt x="1127" y="1393"/>
                      <a:pt x="1399" y="1393"/>
                    </a:cubicBezTo>
                    <a:cubicBezTo>
                      <a:pt x="3190" y="1393"/>
                      <a:pt x="4646" y="3730"/>
                      <a:pt x="4646" y="6600"/>
                    </a:cubicBezTo>
                    <a:cubicBezTo>
                      <a:pt x="4646" y="9472"/>
                      <a:pt x="3190" y="11808"/>
                      <a:pt x="1399" y="11808"/>
                    </a:cubicBezTo>
                    <a:cubicBezTo>
                      <a:pt x="1284" y="11808"/>
                      <a:pt x="1171" y="11799"/>
                      <a:pt x="1060" y="11780"/>
                    </a:cubicBezTo>
                    <a:cubicBezTo>
                      <a:pt x="1581" y="13519"/>
                      <a:pt x="2287" y="15123"/>
                      <a:pt x="3163" y="16528"/>
                    </a:cubicBezTo>
                    <a:cubicBezTo>
                      <a:pt x="4357" y="18443"/>
                      <a:pt x="5783" y="19849"/>
                      <a:pt x="7337" y="20690"/>
                    </a:cubicBezTo>
                    <a:cubicBezTo>
                      <a:pt x="7583" y="17880"/>
                      <a:pt x="9088" y="15708"/>
                      <a:pt x="10908" y="15708"/>
                    </a:cubicBezTo>
                    <a:cubicBezTo>
                      <a:pt x="12703" y="15708"/>
                      <a:pt x="14192" y="17823"/>
                      <a:pt x="14467" y="20580"/>
                    </a:cubicBezTo>
                    <a:cubicBezTo>
                      <a:pt x="15943" y="19728"/>
                      <a:pt x="17295" y="18359"/>
                      <a:pt x="18437" y="16528"/>
                    </a:cubicBezTo>
                    <a:cubicBezTo>
                      <a:pt x="19312" y="15125"/>
                      <a:pt x="20017" y="13522"/>
                      <a:pt x="20539" y="11785"/>
                    </a:cubicBezTo>
                    <a:cubicBezTo>
                      <a:pt x="20444" y="11799"/>
                      <a:pt x="20348" y="11808"/>
                      <a:pt x="20250" y="11808"/>
                    </a:cubicBezTo>
                    <a:cubicBezTo>
                      <a:pt x="18459" y="11808"/>
                      <a:pt x="17003" y="9472"/>
                      <a:pt x="17003" y="6600"/>
                    </a:cubicBezTo>
                    <a:close/>
                    <a:moveTo>
                      <a:pt x="21563" y="3598"/>
                    </a:moveTo>
                    <a:cubicBezTo>
                      <a:pt x="21191" y="3178"/>
                      <a:pt x="20738" y="2930"/>
                      <a:pt x="20250" y="2930"/>
                    </a:cubicBezTo>
                    <a:cubicBezTo>
                      <a:pt x="18988" y="2930"/>
                      <a:pt x="17961" y="4577"/>
                      <a:pt x="17961" y="6600"/>
                    </a:cubicBezTo>
                    <a:cubicBezTo>
                      <a:pt x="17961" y="8625"/>
                      <a:pt x="18988" y="10271"/>
                      <a:pt x="20250" y="10271"/>
                    </a:cubicBezTo>
                    <a:cubicBezTo>
                      <a:pt x="20507" y="10271"/>
                      <a:pt x="20753" y="10200"/>
                      <a:pt x="20983" y="10075"/>
                    </a:cubicBezTo>
                    <a:cubicBezTo>
                      <a:pt x="21388" y="8239"/>
                      <a:pt x="21600" y="6288"/>
                      <a:pt x="21600" y="4284"/>
                    </a:cubicBezTo>
                    <a:cubicBezTo>
                      <a:pt x="21600" y="4049"/>
                      <a:pt x="21585" y="3822"/>
                      <a:pt x="21563" y="3598"/>
                    </a:cubicBezTo>
                    <a:close/>
                    <a:moveTo>
                      <a:pt x="3688" y="6600"/>
                    </a:moveTo>
                    <a:cubicBezTo>
                      <a:pt x="3688" y="4577"/>
                      <a:pt x="2661" y="2930"/>
                      <a:pt x="1399" y="2930"/>
                    </a:cubicBezTo>
                    <a:cubicBezTo>
                      <a:pt x="886" y="2930"/>
                      <a:pt x="413" y="3205"/>
                      <a:pt x="31" y="3664"/>
                    </a:cubicBezTo>
                    <a:cubicBezTo>
                      <a:pt x="13" y="3867"/>
                      <a:pt x="0" y="4073"/>
                      <a:pt x="0" y="4284"/>
                    </a:cubicBezTo>
                    <a:cubicBezTo>
                      <a:pt x="0" y="6276"/>
                      <a:pt x="210" y="8216"/>
                      <a:pt x="610" y="10042"/>
                    </a:cubicBezTo>
                    <a:cubicBezTo>
                      <a:pt x="856" y="10188"/>
                      <a:pt x="1121" y="10271"/>
                      <a:pt x="1399" y="10271"/>
                    </a:cubicBezTo>
                    <a:cubicBezTo>
                      <a:pt x="2661" y="10271"/>
                      <a:pt x="3688" y="8625"/>
                      <a:pt x="3688" y="6600"/>
                    </a:cubicBezTo>
                    <a:close/>
                    <a:moveTo>
                      <a:pt x="5642" y="12461"/>
                    </a:moveTo>
                    <a:cubicBezTo>
                      <a:pt x="5642" y="13229"/>
                      <a:pt x="6032" y="13855"/>
                      <a:pt x="6511" y="13855"/>
                    </a:cubicBezTo>
                    <a:cubicBezTo>
                      <a:pt x="6991" y="13855"/>
                      <a:pt x="7380" y="13229"/>
                      <a:pt x="7380" y="12461"/>
                    </a:cubicBezTo>
                    <a:cubicBezTo>
                      <a:pt x="7380" y="11693"/>
                      <a:pt x="6991" y="11067"/>
                      <a:pt x="6511" y="11067"/>
                    </a:cubicBezTo>
                    <a:cubicBezTo>
                      <a:pt x="6032" y="11067"/>
                      <a:pt x="5642" y="11693"/>
                      <a:pt x="5642" y="12461"/>
                    </a:cubicBezTo>
                    <a:close/>
                    <a:moveTo>
                      <a:pt x="15138" y="13855"/>
                    </a:moveTo>
                    <a:cubicBezTo>
                      <a:pt x="15617" y="13855"/>
                      <a:pt x="16007" y="13229"/>
                      <a:pt x="16007" y="12461"/>
                    </a:cubicBezTo>
                    <a:cubicBezTo>
                      <a:pt x="16007" y="11693"/>
                      <a:pt x="15617" y="11067"/>
                      <a:pt x="15138" y="11067"/>
                    </a:cubicBezTo>
                    <a:cubicBezTo>
                      <a:pt x="14659" y="11067"/>
                      <a:pt x="14269" y="11693"/>
                      <a:pt x="14269" y="12461"/>
                    </a:cubicBezTo>
                    <a:cubicBezTo>
                      <a:pt x="14269" y="13229"/>
                      <a:pt x="14659" y="13855"/>
                      <a:pt x="15138" y="13855"/>
                    </a:cubicBezTo>
                    <a:close/>
                    <a:moveTo>
                      <a:pt x="10908" y="17245"/>
                    </a:moveTo>
                    <a:cubicBezTo>
                      <a:pt x="9525" y="17245"/>
                      <a:pt x="8387" y="18952"/>
                      <a:pt x="8268" y="21121"/>
                    </a:cubicBezTo>
                    <a:cubicBezTo>
                      <a:pt x="9088" y="21435"/>
                      <a:pt x="9936" y="21600"/>
                      <a:pt x="10800" y="21600"/>
                    </a:cubicBezTo>
                    <a:cubicBezTo>
                      <a:pt x="11738" y="21600"/>
                      <a:pt x="12658" y="21406"/>
                      <a:pt x="13542" y="21036"/>
                    </a:cubicBezTo>
                    <a:cubicBezTo>
                      <a:pt x="13399" y="18908"/>
                      <a:pt x="12273" y="17245"/>
                      <a:pt x="10908" y="1724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246" name="Group 246"/>
            <p:cNvGrpSpPr/>
            <p:nvPr/>
          </p:nvGrpSpPr>
          <p:grpSpPr>
            <a:xfrm>
              <a:off x="451491" y="-1"/>
              <a:ext cx="1288331" cy="397313"/>
              <a:chOff x="0" y="0"/>
              <a:chExt cx="1288330" cy="397311"/>
            </a:xfrm>
          </p:grpSpPr>
          <p:sp>
            <p:nvSpPr>
              <p:cNvPr id="243" name="Shape 243"/>
              <p:cNvSpPr/>
              <p:nvPr/>
            </p:nvSpPr>
            <p:spPr>
              <a:xfrm>
                <a:off x="0" y="0"/>
                <a:ext cx="1288331" cy="267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09" y="0"/>
                    </a:moveTo>
                    <a:cubicBezTo>
                      <a:pt x="11534" y="0"/>
                      <a:pt x="11413" y="501"/>
                      <a:pt x="11413" y="1340"/>
                    </a:cubicBezTo>
                    <a:cubicBezTo>
                      <a:pt x="11413" y="2179"/>
                      <a:pt x="11534" y="2681"/>
                      <a:pt x="11709" y="2681"/>
                    </a:cubicBezTo>
                    <a:lnTo>
                      <a:pt x="12014" y="2681"/>
                    </a:lnTo>
                    <a:lnTo>
                      <a:pt x="12014" y="18319"/>
                    </a:lnTo>
                    <a:lnTo>
                      <a:pt x="11709" y="18319"/>
                    </a:lnTo>
                    <a:cubicBezTo>
                      <a:pt x="11534" y="18319"/>
                      <a:pt x="11413" y="18820"/>
                      <a:pt x="11413" y="19659"/>
                    </a:cubicBezTo>
                    <a:cubicBezTo>
                      <a:pt x="11413" y="20498"/>
                      <a:pt x="11534" y="21000"/>
                      <a:pt x="11709" y="21000"/>
                    </a:cubicBezTo>
                    <a:lnTo>
                      <a:pt x="12960" y="21000"/>
                    </a:lnTo>
                    <a:cubicBezTo>
                      <a:pt x="13134" y="21000"/>
                      <a:pt x="13256" y="20498"/>
                      <a:pt x="13256" y="19659"/>
                    </a:cubicBezTo>
                    <a:cubicBezTo>
                      <a:pt x="13256" y="18820"/>
                      <a:pt x="13134" y="18319"/>
                      <a:pt x="12960" y="18319"/>
                    </a:cubicBezTo>
                    <a:lnTo>
                      <a:pt x="12571" y="18319"/>
                    </a:lnTo>
                    <a:lnTo>
                      <a:pt x="12571" y="2681"/>
                    </a:lnTo>
                    <a:lnTo>
                      <a:pt x="13613" y="2681"/>
                    </a:lnTo>
                    <a:cubicBezTo>
                      <a:pt x="13871" y="2681"/>
                      <a:pt x="14055" y="3073"/>
                      <a:pt x="14179" y="3686"/>
                    </a:cubicBezTo>
                    <a:cubicBezTo>
                      <a:pt x="14303" y="4297"/>
                      <a:pt x="14368" y="5355"/>
                      <a:pt x="14368" y="6730"/>
                    </a:cubicBezTo>
                    <a:cubicBezTo>
                      <a:pt x="14368" y="8105"/>
                      <a:pt x="14303" y="9163"/>
                      <a:pt x="14179" y="9774"/>
                    </a:cubicBezTo>
                    <a:cubicBezTo>
                      <a:pt x="14055" y="10387"/>
                      <a:pt x="13871" y="10723"/>
                      <a:pt x="13613" y="10723"/>
                    </a:cubicBezTo>
                    <a:lnTo>
                      <a:pt x="13123" y="10723"/>
                    </a:lnTo>
                    <a:cubicBezTo>
                      <a:pt x="12948" y="10723"/>
                      <a:pt x="12826" y="11225"/>
                      <a:pt x="12826" y="12064"/>
                    </a:cubicBezTo>
                    <a:cubicBezTo>
                      <a:pt x="12826" y="12903"/>
                      <a:pt x="12948" y="13404"/>
                      <a:pt x="13123" y="13404"/>
                    </a:cubicBezTo>
                    <a:lnTo>
                      <a:pt x="13613" y="13404"/>
                    </a:lnTo>
                    <a:cubicBezTo>
                      <a:pt x="14043" y="13404"/>
                      <a:pt x="14378" y="12863"/>
                      <a:pt x="14612" y="11673"/>
                    </a:cubicBezTo>
                    <a:cubicBezTo>
                      <a:pt x="14842" y="10498"/>
                      <a:pt x="14960" y="8860"/>
                      <a:pt x="14960" y="6744"/>
                    </a:cubicBezTo>
                    <a:cubicBezTo>
                      <a:pt x="14960" y="4628"/>
                      <a:pt x="14842" y="2962"/>
                      <a:pt x="14612" y="1787"/>
                    </a:cubicBezTo>
                    <a:cubicBezTo>
                      <a:pt x="14378" y="597"/>
                      <a:pt x="14043" y="0"/>
                      <a:pt x="13613" y="0"/>
                    </a:cubicBezTo>
                    <a:lnTo>
                      <a:pt x="11709" y="0"/>
                    </a:lnTo>
                    <a:close/>
                    <a:moveTo>
                      <a:pt x="84" y="2052"/>
                    </a:moveTo>
                    <a:cubicBezTo>
                      <a:pt x="27" y="2052"/>
                      <a:pt x="0" y="2199"/>
                      <a:pt x="0" y="2471"/>
                    </a:cubicBezTo>
                    <a:cubicBezTo>
                      <a:pt x="0" y="2746"/>
                      <a:pt x="27" y="2876"/>
                      <a:pt x="84" y="2876"/>
                    </a:cubicBezTo>
                    <a:lnTo>
                      <a:pt x="482" y="2876"/>
                    </a:lnTo>
                    <a:cubicBezTo>
                      <a:pt x="539" y="2876"/>
                      <a:pt x="569" y="3009"/>
                      <a:pt x="569" y="3281"/>
                    </a:cubicBezTo>
                    <a:lnTo>
                      <a:pt x="569" y="19952"/>
                    </a:lnTo>
                    <a:cubicBezTo>
                      <a:pt x="569" y="20226"/>
                      <a:pt x="539" y="20357"/>
                      <a:pt x="482" y="20357"/>
                    </a:cubicBezTo>
                    <a:lnTo>
                      <a:pt x="84" y="20357"/>
                    </a:lnTo>
                    <a:cubicBezTo>
                      <a:pt x="27" y="20357"/>
                      <a:pt x="0" y="20490"/>
                      <a:pt x="0" y="20762"/>
                    </a:cubicBezTo>
                    <a:cubicBezTo>
                      <a:pt x="0" y="21036"/>
                      <a:pt x="27" y="21181"/>
                      <a:pt x="84" y="21181"/>
                    </a:cubicBezTo>
                    <a:lnTo>
                      <a:pt x="1335" y="21181"/>
                    </a:lnTo>
                    <a:cubicBezTo>
                      <a:pt x="1393" y="21181"/>
                      <a:pt x="1420" y="21036"/>
                      <a:pt x="1420" y="20762"/>
                    </a:cubicBezTo>
                    <a:cubicBezTo>
                      <a:pt x="1420" y="20490"/>
                      <a:pt x="1393" y="20357"/>
                      <a:pt x="1335" y="20357"/>
                    </a:cubicBezTo>
                    <a:lnTo>
                      <a:pt x="825" y="20357"/>
                    </a:lnTo>
                    <a:cubicBezTo>
                      <a:pt x="768" y="20357"/>
                      <a:pt x="737" y="20226"/>
                      <a:pt x="737" y="19952"/>
                    </a:cubicBezTo>
                    <a:lnTo>
                      <a:pt x="737" y="3965"/>
                    </a:lnTo>
                    <a:cubicBezTo>
                      <a:pt x="737" y="3820"/>
                      <a:pt x="744" y="3750"/>
                      <a:pt x="755" y="3742"/>
                    </a:cubicBezTo>
                    <a:cubicBezTo>
                      <a:pt x="766" y="3733"/>
                      <a:pt x="776" y="3753"/>
                      <a:pt x="784" y="3826"/>
                    </a:cubicBezTo>
                    <a:lnTo>
                      <a:pt x="2375" y="20762"/>
                    </a:lnTo>
                    <a:cubicBezTo>
                      <a:pt x="2401" y="21036"/>
                      <a:pt x="2443" y="21181"/>
                      <a:pt x="2500" y="21181"/>
                    </a:cubicBezTo>
                    <a:cubicBezTo>
                      <a:pt x="2557" y="21181"/>
                      <a:pt x="2598" y="21036"/>
                      <a:pt x="2625" y="20762"/>
                    </a:cubicBezTo>
                    <a:lnTo>
                      <a:pt x="4215" y="3826"/>
                    </a:lnTo>
                    <a:cubicBezTo>
                      <a:pt x="4223" y="3753"/>
                      <a:pt x="4233" y="3733"/>
                      <a:pt x="4245" y="3742"/>
                    </a:cubicBezTo>
                    <a:cubicBezTo>
                      <a:pt x="4256" y="3750"/>
                      <a:pt x="4259" y="3820"/>
                      <a:pt x="4259" y="3965"/>
                    </a:cubicBezTo>
                    <a:lnTo>
                      <a:pt x="4259" y="19952"/>
                    </a:lnTo>
                    <a:cubicBezTo>
                      <a:pt x="4259" y="20226"/>
                      <a:pt x="4231" y="20357"/>
                      <a:pt x="4175" y="20357"/>
                    </a:cubicBezTo>
                    <a:lnTo>
                      <a:pt x="3664" y="20357"/>
                    </a:lnTo>
                    <a:cubicBezTo>
                      <a:pt x="3607" y="20357"/>
                      <a:pt x="3580" y="20490"/>
                      <a:pt x="3580" y="20762"/>
                    </a:cubicBezTo>
                    <a:cubicBezTo>
                      <a:pt x="3580" y="21036"/>
                      <a:pt x="3607" y="21181"/>
                      <a:pt x="3664" y="21181"/>
                    </a:cubicBezTo>
                    <a:lnTo>
                      <a:pt x="4912" y="21181"/>
                    </a:lnTo>
                    <a:cubicBezTo>
                      <a:pt x="4969" y="21181"/>
                      <a:pt x="4999" y="21036"/>
                      <a:pt x="4999" y="20762"/>
                    </a:cubicBezTo>
                    <a:cubicBezTo>
                      <a:pt x="4999" y="20490"/>
                      <a:pt x="4969" y="20357"/>
                      <a:pt x="4912" y="20357"/>
                    </a:cubicBezTo>
                    <a:lnTo>
                      <a:pt x="4517" y="20357"/>
                    </a:lnTo>
                    <a:cubicBezTo>
                      <a:pt x="4460" y="20357"/>
                      <a:pt x="4430" y="20226"/>
                      <a:pt x="4430" y="19952"/>
                    </a:cubicBezTo>
                    <a:lnTo>
                      <a:pt x="4430" y="3281"/>
                    </a:lnTo>
                    <a:cubicBezTo>
                      <a:pt x="4430" y="3009"/>
                      <a:pt x="4460" y="2876"/>
                      <a:pt x="4517" y="2876"/>
                    </a:cubicBezTo>
                    <a:lnTo>
                      <a:pt x="4912" y="2876"/>
                    </a:lnTo>
                    <a:cubicBezTo>
                      <a:pt x="4969" y="2876"/>
                      <a:pt x="4999" y="2746"/>
                      <a:pt x="4999" y="2471"/>
                    </a:cubicBezTo>
                    <a:cubicBezTo>
                      <a:pt x="4999" y="2199"/>
                      <a:pt x="4969" y="2052"/>
                      <a:pt x="4912" y="2052"/>
                    </a:cubicBezTo>
                    <a:lnTo>
                      <a:pt x="4288" y="2052"/>
                    </a:lnTo>
                    <a:cubicBezTo>
                      <a:pt x="4246" y="2052"/>
                      <a:pt x="4216" y="2090"/>
                      <a:pt x="4195" y="2164"/>
                    </a:cubicBezTo>
                    <a:cubicBezTo>
                      <a:pt x="4174" y="2235"/>
                      <a:pt x="4157" y="2344"/>
                      <a:pt x="4146" y="2471"/>
                    </a:cubicBezTo>
                    <a:lnTo>
                      <a:pt x="2555" y="19408"/>
                    </a:lnTo>
                    <a:cubicBezTo>
                      <a:pt x="2517" y="19790"/>
                      <a:pt x="2479" y="19790"/>
                      <a:pt x="2442" y="19408"/>
                    </a:cubicBezTo>
                    <a:lnTo>
                      <a:pt x="851" y="2471"/>
                    </a:lnTo>
                    <a:cubicBezTo>
                      <a:pt x="839" y="2344"/>
                      <a:pt x="825" y="2235"/>
                      <a:pt x="804" y="2164"/>
                    </a:cubicBezTo>
                    <a:cubicBezTo>
                      <a:pt x="783" y="2090"/>
                      <a:pt x="753" y="2052"/>
                      <a:pt x="711" y="2052"/>
                    </a:cubicBezTo>
                    <a:lnTo>
                      <a:pt x="84" y="2052"/>
                    </a:lnTo>
                    <a:close/>
                    <a:moveTo>
                      <a:pt x="17277" y="5222"/>
                    </a:moveTo>
                    <a:cubicBezTo>
                      <a:pt x="17138" y="5222"/>
                      <a:pt x="17008" y="5330"/>
                      <a:pt x="16885" y="5557"/>
                    </a:cubicBezTo>
                    <a:cubicBezTo>
                      <a:pt x="16772" y="5765"/>
                      <a:pt x="16666" y="6030"/>
                      <a:pt x="16575" y="6325"/>
                    </a:cubicBezTo>
                    <a:cubicBezTo>
                      <a:pt x="16535" y="6450"/>
                      <a:pt x="16500" y="6511"/>
                      <a:pt x="16464" y="6646"/>
                    </a:cubicBezTo>
                    <a:cubicBezTo>
                      <a:pt x="16446" y="5920"/>
                      <a:pt x="16331" y="5362"/>
                      <a:pt x="16171" y="5362"/>
                    </a:cubicBezTo>
                    <a:lnTo>
                      <a:pt x="15602" y="5362"/>
                    </a:lnTo>
                    <a:cubicBezTo>
                      <a:pt x="15427" y="5362"/>
                      <a:pt x="15306" y="6087"/>
                      <a:pt x="15306" y="6925"/>
                    </a:cubicBezTo>
                    <a:cubicBezTo>
                      <a:pt x="15306" y="7764"/>
                      <a:pt x="15427" y="8489"/>
                      <a:pt x="15602" y="8489"/>
                    </a:cubicBezTo>
                    <a:lnTo>
                      <a:pt x="15915" y="8489"/>
                    </a:lnTo>
                    <a:lnTo>
                      <a:pt x="15915" y="18319"/>
                    </a:lnTo>
                    <a:lnTo>
                      <a:pt x="15602" y="18319"/>
                    </a:lnTo>
                    <a:cubicBezTo>
                      <a:pt x="15427" y="18319"/>
                      <a:pt x="15306" y="18820"/>
                      <a:pt x="15306" y="19659"/>
                    </a:cubicBezTo>
                    <a:cubicBezTo>
                      <a:pt x="15306" y="20498"/>
                      <a:pt x="15427" y="21000"/>
                      <a:pt x="15602" y="21000"/>
                    </a:cubicBezTo>
                    <a:lnTo>
                      <a:pt x="16795" y="21000"/>
                    </a:lnTo>
                    <a:cubicBezTo>
                      <a:pt x="16970" y="21000"/>
                      <a:pt x="17091" y="20498"/>
                      <a:pt x="17091" y="19659"/>
                    </a:cubicBezTo>
                    <a:cubicBezTo>
                      <a:pt x="17091" y="18820"/>
                      <a:pt x="16970" y="18319"/>
                      <a:pt x="16795" y="18319"/>
                    </a:cubicBezTo>
                    <a:lnTo>
                      <a:pt x="16473" y="18319"/>
                    </a:lnTo>
                    <a:lnTo>
                      <a:pt x="16473" y="11030"/>
                    </a:lnTo>
                    <a:cubicBezTo>
                      <a:pt x="16566" y="10507"/>
                      <a:pt x="16612" y="10028"/>
                      <a:pt x="16694" y="9592"/>
                    </a:cubicBezTo>
                    <a:cubicBezTo>
                      <a:pt x="16767" y="9192"/>
                      <a:pt x="16859" y="8819"/>
                      <a:pt x="16966" y="8489"/>
                    </a:cubicBezTo>
                    <a:cubicBezTo>
                      <a:pt x="17058" y="8210"/>
                      <a:pt x="17161" y="8070"/>
                      <a:pt x="17280" y="8070"/>
                    </a:cubicBezTo>
                    <a:cubicBezTo>
                      <a:pt x="17441" y="8070"/>
                      <a:pt x="17555" y="8252"/>
                      <a:pt x="17634" y="8615"/>
                    </a:cubicBezTo>
                    <a:cubicBezTo>
                      <a:pt x="17712" y="8970"/>
                      <a:pt x="17747" y="9386"/>
                      <a:pt x="17747" y="9927"/>
                    </a:cubicBezTo>
                    <a:cubicBezTo>
                      <a:pt x="17747" y="10766"/>
                      <a:pt x="17869" y="11352"/>
                      <a:pt x="18044" y="11352"/>
                    </a:cubicBezTo>
                    <a:cubicBezTo>
                      <a:pt x="18218" y="11352"/>
                      <a:pt x="18343" y="10766"/>
                      <a:pt x="18343" y="9927"/>
                    </a:cubicBezTo>
                    <a:cubicBezTo>
                      <a:pt x="18343" y="9289"/>
                      <a:pt x="18318" y="8677"/>
                      <a:pt x="18270" y="8112"/>
                    </a:cubicBezTo>
                    <a:cubicBezTo>
                      <a:pt x="18221" y="7535"/>
                      <a:pt x="18148" y="7015"/>
                      <a:pt x="18052" y="6576"/>
                    </a:cubicBezTo>
                    <a:cubicBezTo>
                      <a:pt x="17958" y="6147"/>
                      <a:pt x="17845" y="5808"/>
                      <a:pt x="17715" y="5571"/>
                    </a:cubicBezTo>
                    <a:cubicBezTo>
                      <a:pt x="17587" y="5335"/>
                      <a:pt x="17438" y="5222"/>
                      <a:pt x="17277" y="5222"/>
                    </a:cubicBezTo>
                    <a:close/>
                    <a:moveTo>
                      <a:pt x="19997" y="5362"/>
                    </a:moveTo>
                    <a:cubicBezTo>
                      <a:pt x="19767" y="5362"/>
                      <a:pt x="19548" y="5565"/>
                      <a:pt x="19350" y="5962"/>
                    </a:cubicBezTo>
                    <a:cubicBezTo>
                      <a:pt x="19151" y="6362"/>
                      <a:pt x="18980" y="6931"/>
                      <a:pt x="18839" y="7651"/>
                    </a:cubicBezTo>
                    <a:cubicBezTo>
                      <a:pt x="18699" y="8366"/>
                      <a:pt x="18589" y="9238"/>
                      <a:pt x="18511" y="10235"/>
                    </a:cubicBezTo>
                    <a:cubicBezTo>
                      <a:pt x="18434" y="11218"/>
                      <a:pt x="18395" y="12313"/>
                      <a:pt x="18395" y="13488"/>
                    </a:cubicBezTo>
                    <a:cubicBezTo>
                      <a:pt x="18395" y="14662"/>
                      <a:pt x="18434" y="15744"/>
                      <a:pt x="18511" y="16727"/>
                    </a:cubicBezTo>
                    <a:cubicBezTo>
                      <a:pt x="18589" y="17724"/>
                      <a:pt x="18699" y="18597"/>
                      <a:pt x="18839" y="19310"/>
                    </a:cubicBezTo>
                    <a:cubicBezTo>
                      <a:pt x="18980" y="20031"/>
                      <a:pt x="19150" y="20599"/>
                      <a:pt x="19350" y="21000"/>
                    </a:cubicBezTo>
                    <a:cubicBezTo>
                      <a:pt x="19547" y="21396"/>
                      <a:pt x="19765" y="21600"/>
                      <a:pt x="19997" y="21600"/>
                    </a:cubicBezTo>
                    <a:cubicBezTo>
                      <a:pt x="20229" y="21600"/>
                      <a:pt x="20448" y="21396"/>
                      <a:pt x="20645" y="21000"/>
                    </a:cubicBezTo>
                    <a:cubicBezTo>
                      <a:pt x="20845" y="20599"/>
                      <a:pt x="21016" y="20029"/>
                      <a:pt x="21156" y="19310"/>
                    </a:cubicBezTo>
                    <a:cubicBezTo>
                      <a:pt x="21296" y="18595"/>
                      <a:pt x="21406" y="17723"/>
                      <a:pt x="21484" y="16727"/>
                    </a:cubicBezTo>
                    <a:cubicBezTo>
                      <a:pt x="21561" y="15742"/>
                      <a:pt x="21600" y="14661"/>
                      <a:pt x="21600" y="13488"/>
                    </a:cubicBezTo>
                    <a:cubicBezTo>
                      <a:pt x="21600" y="12314"/>
                      <a:pt x="21561" y="11220"/>
                      <a:pt x="21484" y="10235"/>
                    </a:cubicBezTo>
                    <a:cubicBezTo>
                      <a:pt x="21406" y="9238"/>
                      <a:pt x="21296" y="8367"/>
                      <a:pt x="21156" y="7651"/>
                    </a:cubicBezTo>
                    <a:cubicBezTo>
                      <a:pt x="21015" y="6931"/>
                      <a:pt x="20844" y="6363"/>
                      <a:pt x="20645" y="5962"/>
                    </a:cubicBezTo>
                    <a:cubicBezTo>
                      <a:pt x="20447" y="5565"/>
                      <a:pt x="20228" y="5362"/>
                      <a:pt x="19997" y="5362"/>
                    </a:cubicBezTo>
                    <a:close/>
                    <a:moveTo>
                      <a:pt x="6312" y="7247"/>
                    </a:moveTo>
                    <a:cubicBezTo>
                      <a:pt x="6187" y="7247"/>
                      <a:pt x="6067" y="7329"/>
                      <a:pt x="5957" y="7484"/>
                    </a:cubicBezTo>
                    <a:cubicBezTo>
                      <a:pt x="5847" y="7638"/>
                      <a:pt x="5751" y="7829"/>
                      <a:pt x="5664" y="8056"/>
                    </a:cubicBezTo>
                    <a:cubicBezTo>
                      <a:pt x="5577" y="8285"/>
                      <a:pt x="5498" y="8541"/>
                      <a:pt x="5432" y="8824"/>
                    </a:cubicBezTo>
                    <a:cubicBezTo>
                      <a:pt x="5365" y="9106"/>
                      <a:pt x="5314" y="9365"/>
                      <a:pt x="5272" y="9620"/>
                    </a:cubicBezTo>
                    <a:cubicBezTo>
                      <a:pt x="5238" y="9838"/>
                      <a:pt x="5244" y="10029"/>
                      <a:pt x="5290" y="10193"/>
                    </a:cubicBezTo>
                    <a:cubicBezTo>
                      <a:pt x="5335" y="10356"/>
                      <a:pt x="5375" y="10327"/>
                      <a:pt x="5409" y="10109"/>
                    </a:cubicBezTo>
                    <a:cubicBezTo>
                      <a:pt x="5443" y="9891"/>
                      <a:pt x="5487" y="9663"/>
                      <a:pt x="5542" y="9425"/>
                    </a:cubicBezTo>
                    <a:cubicBezTo>
                      <a:pt x="5597" y="9190"/>
                      <a:pt x="5660" y="8983"/>
                      <a:pt x="5734" y="8782"/>
                    </a:cubicBezTo>
                    <a:cubicBezTo>
                      <a:pt x="5808" y="8583"/>
                      <a:pt x="5892" y="8404"/>
                      <a:pt x="5986" y="8266"/>
                    </a:cubicBezTo>
                    <a:cubicBezTo>
                      <a:pt x="6081" y="8129"/>
                      <a:pt x="6190" y="8070"/>
                      <a:pt x="6312" y="8070"/>
                    </a:cubicBezTo>
                    <a:cubicBezTo>
                      <a:pt x="6448" y="8070"/>
                      <a:pt x="6570" y="8159"/>
                      <a:pt x="6680" y="8350"/>
                    </a:cubicBezTo>
                    <a:cubicBezTo>
                      <a:pt x="6790" y="8540"/>
                      <a:pt x="6883" y="8807"/>
                      <a:pt x="6959" y="9145"/>
                    </a:cubicBezTo>
                    <a:cubicBezTo>
                      <a:pt x="7035" y="9481"/>
                      <a:pt x="7091" y="9871"/>
                      <a:pt x="7133" y="10318"/>
                    </a:cubicBezTo>
                    <a:cubicBezTo>
                      <a:pt x="7175" y="10766"/>
                      <a:pt x="7197" y="11247"/>
                      <a:pt x="7197" y="11756"/>
                    </a:cubicBezTo>
                    <a:lnTo>
                      <a:pt x="7197" y="16950"/>
                    </a:lnTo>
                    <a:cubicBezTo>
                      <a:pt x="7118" y="17642"/>
                      <a:pt x="7021" y="18263"/>
                      <a:pt x="6907" y="18807"/>
                    </a:cubicBezTo>
                    <a:cubicBezTo>
                      <a:pt x="6808" y="19282"/>
                      <a:pt x="6690" y="19705"/>
                      <a:pt x="6550" y="20078"/>
                    </a:cubicBezTo>
                    <a:cubicBezTo>
                      <a:pt x="6410" y="20451"/>
                      <a:pt x="6248" y="20637"/>
                      <a:pt x="6062" y="20637"/>
                    </a:cubicBezTo>
                    <a:cubicBezTo>
                      <a:pt x="5778" y="20637"/>
                      <a:pt x="5565" y="20296"/>
                      <a:pt x="5423" y="19631"/>
                    </a:cubicBezTo>
                    <a:cubicBezTo>
                      <a:pt x="5281" y="18966"/>
                      <a:pt x="5208" y="18115"/>
                      <a:pt x="5208" y="17076"/>
                    </a:cubicBezTo>
                    <a:cubicBezTo>
                      <a:pt x="5208" y="16567"/>
                      <a:pt x="5227" y="16102"/>
                      <a:pt x="5264" y="15666"/>
                    </a:cubicBezTo>
                    <a:cubicBezTo>
                      <a:pt x="5299" y="15230"/>
                      <a:pt x="5355" y="14844"/>
                      <a:pt x="5435" y="14535"/>
                    </a:cubicBezTo>
                    <a:cubicBezTo>
                      <a:pt x="5514" y="14224"/>
                      <a:pt x="5615" y="13990"/>
                      <a:pt x="5737" y="13809"/>
                    </a:cubicBezTo>
                    <a:cubicBezTo>
                      <a:pt x="5858" y="13628"/>
                      <a:pt x="6005" y="13530"/>
                      <a:pt x="6175" y="13530"/>
                    </a:cubicBezTo>
                    <a:lnTo>
                      <a:pt x="6770" y="13530"/>
                    </a:lnTo>
                    <a:cubicBezTo>
                      <a:pt x="6827" y="13530"/>
                      <a:pt x="6857" y="13398"/>
                      <a:pt x="6857" y="13125"/>
                    </a:cubicBezTo>
                    <a:cubicBezTo>
                      <a:pt x="6857" y="12852"/>
                      <a:pt x="6827" y="12706"/>
                      <a:pt x="6770" y="12706"/>
                    </a:cubicBezTo>
                    <a:lnTo>
                      <a:pt x="6175" y="12706"/>
                    </a:lnTo>
                    <a:cubicBezTo>
                      <a:pt x="5990" y="12706"/>
                      <a:pt x="5825" y="12828"/>
                      <a:pt x="5685" y="13055"/>
                    </a:cubicBezTo>
                    <a:cubicBezTo>
                      <a:pt x="5544" y="13284"/>
                      <a:pt x="5427" y="13585"/>
                      <a:pt x="5330" y="13976"/>
                    </a:cubicBezTo>
                    <a:cubicBezTo>
                      <a:pt x="5234" y="14369"/>
                      <a:pt x="5162" y="14831"/>
                      <a:pt x="5113" y="15359"/>
                    </a:cubicBezTo>
                    <a:cubicBezTo>
                      <a:pt x="5063" y="15886"/>
                      <a:pt x="5037" y="16457"/>
                      <a:pt x="5037" y="17076"/>
                    </a:cubicBezTo>
                    <a:cubicBezTo>
                      <a:pt x="5037" y="17696"/>
                      <a:pt x="5059" y="18280"/>
                      <a:pt x="5101" y="18807"/>
                    </a:cubicBezTo>
                    <a:cubicBezTo>
                      <a:pt x="5143" y="19336"/>
                      <a:pt x="5204" y="19784"/>
                      <a:pt x="5290" y="20176"/>
                    </a:cubicBezTo>
                    <a:cubicBezTo>
                      <a:pt x="5375" y="20567"/>
                      <a:pt x="5483" y="20882"/>
                      <a:pt x="5612" y="21111"/>
                    </a:cubicBezTo>
                    <a:cubicBezTo>
                      <a:pt x="5741" y="21339"/>
                      <a:pt x="5892" y="21446"/>
                      <a:pt x="6062" y="21446"/>
                    </a:cubicBezTo>
                    <a:cubicBezTo>
                      <a:pt x="6198" y="21446"/>
                      <a:pt x="6322" y="21363"/>
                      <a:pt x="6434" y="21181"/>
                    </a:cubicBezTo>
                    <a:cubicBezTo>
                      <a:pt x="6545" y="21000"/>
                      <a:pt x="6646" y="20781"/>
                      <a:pt x="6735" y="20525"/>
                    </a:cubicBezTo>
                    <a:cubicBezTo>
                      <a:pt x="6824" y="20271"/>
                      <a:pt x="6899" y="19997"/>
                      <a:pt x="6962" y="19715"/>
                    </a:cubicBezTo>
                    <a:cubicBezTo>
                      <a:pt x="7024" y="19434"/>
                      <a:pt x="7073" y="19181"/>
                      <a:pt x="7107" y="18961"/>
                    </a:cubicBezTo>
                    <a:cubicBezTo>
                      <a:pt x="7122" y="18871"/>
                      <a:pt x="7134" y="18831"/>
                      <a:pt x="7145" y="18821"/>
                    </a:cubicBezTo>
                    <a:cubicBezTo>
                      <a:pt x="7156" y="18812"/>
                      <a:pt x="7166" y="18826"/>
                      <a:pt x="7174" y="18863"/>
                    </a:cubicBezTo>
                    <a:cubicBezTo>
                      <a:pt x="7181" y="18900"/>
                      <a:pt x="7187" y="18944"/>
                      <a:pt x="7191" y="19017"/>
                    </a:cubicBezTo>
                    <a:cubicBezTo>
                      <a:pt x="7195" y="19089"/>
                      <a:pt x="7197" y="19166"/>
                      <a:pt x="7197" y="19240"/>
                    </a:cubicBezTo>
                    <a:lnTo>
                      <a:pt x="7197" y="20762"/>
                    </a:lnTo>
                    <a:cubicBezTo>
                      <a:pt x="7197" y="21036"/>
                      <a:pt x="7224" y="21181"/>
                      <a:pt x="7281" y="21181"/>
                    </a:cubicBezTo>
                    <a:lnTo>
                      <a:pt x="7850" y="21181"/>
                    </a:lnTo>
                    <a:cubicBezTo>
                      <a:pt x="7907" y="21181"/>
                      <a:pt x="7935" y="21036"/>
                      <a:pt x="7935" y="20762"/>
                    </a:cubicBezTo>
                    <a:cubicBezTo>
                      <a:pt x="7935" y="20490"/>
                      <a:pt x="7907" y="20357"/>
                      <a:pt x="7850" y="20357"/>
                    </a:cubicBezTo>
                    <a:lnTo>
                      <a:pt x="7453" y="20357"/>
                    </a:lnTo>
                    <a:cubicBezTo>
                      <a:pt x="7396" y="20357"/>
                      <a:pt x="7368" y="20226"/>
                      <a:pt x="7368" y="19952"/>
                    </a:cubicBezTo>
                    <a:lnTo>
                      <a:pt x="7368" y="11756"/>
                    </a:lnTo>
                    <a:cubicBezTo>
                      <a:pt x="7368" y="11136"/>
                      <a:pt x="7342" y="10558"/>
                      <a:pt x="7293" y="10011"/>
                    </a:cubicBezTo>
                    <a:cubicBezTo>
                      <a:pt x="7244" y="9465"/>
                      <a:pt x="7175" y="8983"/>
                      <a:pt x="7084" y="8573"/>
                    </a:cubicBezTo>
                    <a:cubicBezTo>
                      <a:pt x="6993" y="8163"/>
                      <a:pt x="6881" y="7833"/>
                      <a:pt x="6750" y="7596"/>
                    </a:cubicBezTo>
                    <a:cubicBezTo>
                      <a:pt x="6619" y="7359"/>
                      <a:pt x="6475" y="7247"/>
                      <a:pt x="6312" y="7247"/>
                    </a:cubicBezTo>
                    <a:close/>
                    <a:moveTo>
                      <a:pt x="20055" y="8042"/>
                    </a:moveTo>
                    <a:cubicBezTo>
                      <a:pt x="20212" y="8042"/>
                      <a:pt x="20353" y="8172"/>
                      <a:pt x="20476" y="8419"/>
                    </a:cubicBezTo>
                    <a:cubicBezTo>
                      <a:pt x="20599" y="8666"/>
                      <a:pt x="20701" y="8997"/>
                      <a:pt x="20787" y="9439"/>
                    </a:cubicBezTo>
                    <a:cubicBezTo>
                      <a:pt x="20873" y="9884"/>
                      <a:pt x="20942" y="10433"/>
                      <a:pt x="20990" y="11072"/>
                    </a:cubicBezTo>
                    <a:cubicBezTo>
                      <a:pt x="21040" y="11734"/>
                      <a:pt x="21066" y="12484"/>
                      <a:pt x="21066" y="13306"/>
                    </a:cubicBezTo>
                    <a:cubicBezTo>
                      <a:pt x="21066" y="14146"/>
                      <a:pt x="21040" y="14909"/>
                      <a:pt x="20990" y="15568"/>
                    </a:cubicBezTo>
                    <a:cubicBezTo>
                      <a:pt x="20942" y="16209"/>
                      <a:pt x="20873" y="16758"/>
                      <a:pt x="20787" y="17202"/>
                    </a:cubicBezTo>
                    <a:cubicBezTo>
                      <a:pt x="20702" y="17638"/>
                      <a:pt x="20599" y="17989"/>
                      <a:pt x="20479" y="18221"/>
                    </a:cubicBezTo>
                    <a:cubicBezTo>
                      <a:pt x="20356" y="18462"/>
                      <a:pt x="20213" y="18584"/>
                      <a:pt x="20055" y="18584"/>
                    </a:cubicBezTo>
                    <a:cubicBezTo>
                      <a:pt x="19898" y="18584"/>
                      <a:pt x="19755" y="18462"/>
                      <a:pt x="19632" y="18221"/>
                    </a:cubicBezTo>
                    <a:cubicBezTo>
                      <a:pt x="19512" y="17989"/>
                      <a:pt x="19409" y="17650"/>
                      <a:pt x="19324" y="17216"/>
                    </a:cubicBezTo>
                    <a:cubicBezTo>
                      <a:pt x="19237" y="16765"/>
                      <a:pt x="19170" y="16221"/>
                      <a:pt x="19121" y="15568"/>
                    </a:cubicBezTo>
                    <a:cubicBezTo>
                      <a:pt x="19071" y="14913"/>
                      <a:pt x="19045" y="14151"/>
                      <a:pt x="19045" y="13306"/>
                    </a:cubicBezTo>
                    <a:cubicBezTo>
                      <a:pt x="19045" y="12479"/>
                      <a:pt x="19071" y="11729"/>
                      <a:pt x="19121" y="11072"/>
                    </a:cubicBezTo>
                    <a:cubicBezTo>
                      <a:pt x="19170" y="10429"/>
                      <a:pt x="19238" y="9881"/>
                      <a:pt x="19324" y="9439"/>
                    </a:cubicBezTo>
                    <a:cubicBezTo>
                      <a:pt x="19410" y="8995"/>
                      <a:pt x="19511" y="8667"/>
                      <a:pt x="19635" y="8419"/>
                    </a:cubicBezTo>
                    <a:cubicBezTo>
                      <a:pt x="19757" y="8172"/>
                      <a:pt x="19899" y="8042"/>
                      <a:pt x="20055" y="80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244" name="Shape 244"/>
              <p:cNvSpPr/>
              <p:nvPr/>
            </p:nvSpPr>
            <p:spPr>
              <a:xfrm>
                <a:off x="376801" y="88659"/>
                <a:ext cx="283710" cy="3086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60" extrusionOk="0">
                    <a:moveTo>
                      <a:pt x="21213" y="11458"/>
                    </a:moveTo>
                    <a:lnTo>
                      <a:pt x="19665" y="11458"/>
                    </a:lnTo>
                    <a:cubicBezTo>
                      <a:pt x="19526" y="11458"/>
                      <a:pt x="19407" y="11423"/>
                      <a:pt x="19303" y="11352"/>
                    </a:cubicBezTo>
                    <a:cubicBezTo>
                      <a:pt x="19200" y="11281"/>
                      <a:pt x="19106" y="11198"/>
                      <a:pt x="19020" y="11103"/>
                    </a:cubicBezTo>
                    <a:lnTo>
                      <a:pt x="15331" y="6393"/>
                    </a:lnTo>
                    <a:cubicBezTo>
                      <a:pt x="15227" y="6251"/>
                      <a:pt x="15227" y="6109"/>
                      <a:pt x="15331" y="5967"/>
                    </a:cubicBezTo>
                    <a:lnTo>
                      <a:pt x="18242" y="2078"/>
                    </a:lnTo>
                    <a:cubicBezTo>
                      <a:pt x="18311" y="1983"/>
                      <a:pt x="18401" y="1899"/>
                      <a:pt x="18513" y="1828"/>
                    </a:cubicBezTo>
                    <a:cubicBezTo>
                      <a:pt x="18530" y="1817"/>
                      <a:pt x="18584" y="1790"/>
                      <a:pt x="18658" y="1754"/>
                    </a:cubicBezTo>
                    <a:cubicBezTo>
                      <a:pt x="19600" y="1650"/>
                      <a:pt x="20445" y="1250"/>
                      <a:pt x="21072" y="657"/>
                    </a:cubicBezTo>
                    <a:cubicBezTo>
                      <a:pt x="21234" y="504"/>
                      <a:pt x="21230" y="258"/>
                      <a:pt x="21064" y="110"/>
                    </a:cubicBezTo>
                    <a:cubicBezTo>
                      <a:pt x="20896" y="-39"/>
                      <a:pt x="20630" y="-36"/>
                      <a:pt x="20467" y="118"/>
                    </a:cubicBezTo>
                    <a:cubicBezTo>
                      <a:pt x="19916" y="637"/>
                      <a:pt x="19162" y="966"/>
                      <a:pt x="18322" y="1002"/>
                    </a:cubicBezTo>
                    <a:lnTo>
                      <a:pt x="17812" y="990"/>
                    </a:lnTo>
                    <a:cubicBezTo>
                      <a:pt x="17055" y="913"/>
                      <a:pt x="16380" y="594"/>
                      <a:pt x="15873" y="117"/>
                    </a:cubicBezTo>
                    <a:cubicBezTo>
                      <a:pt x="15710" y="-37"/>
                      <a:pt x="15443" y="-40"/>
                      <a:pt x="15276" y="110"/>
                    </a:cubicBezTo>
                    <a:cubicBezTo>
                      <a:pt x="15109" y="259"/>
                      <a:pt x="15106" y="504"/>
                      <a:pt x="15269" y="657"/>
                    </a:cubicBezTo>
                    <a:lnTo>
                      <a:pt x="15268" y="657"/>
                    </a:lnTo>
                    <a:cubicBezTo>
                      <a:pt x="15838" y="1195"/>
                      <a:pt x="16587" y="1573"/>
                      <a:pt x="17425" y="1717"/>
                    </a:cubicBezTo>
                    <a:cubicBezTo>
                      <a:pt x="17428" y="1728"/>
                      <a:pt x="17435" y="1739"/>
                      <a:pt x="17437" y="1751"/>
                    </a:cubicBezTo>
                    <a:cubicBezTo>
                      <a:pt x="17459" y="1838"/>
                      <a:pt x="17430" y="1972"/>
                      <a:pt x="17345" y="2067"/>
                    </a:cubicBezTo>
                    <a:lnTo>
                      <a:pt x="14867" y="5352"/>
                    </a:lnTo>
                    <a:cubicBezTo>
                      <a:pt x="14746" y="5525"/>
                      <a:pt x="14626" y="5525"/>
                      <a:pt x="14506" y="5352"/>
                    </a:cubicBezTo>
                    <a:lnTo>
                      <a:pt x="11411" y="1400"/>
                    </a:lnTo>
                    <a:cubicBezTo>
                      <a:pt x="11324" y="1305"/>
                      <a:pt x="11310" y="1221"/>
                      <a:pt x="11372" y="1150"/>
                    </a:cubicBezTo>
                    <a:cubicBezTo>
                      <a:pt x="11431" y="1079"/>
                      <a:pt x="11530" y="1045"/>
                      <a:pt x="11668" y="1045"/>
                    </a:cubicBezTo>
                    <a:lnTo>
                      <a:pt x="13732" y="1045"/>
                    </a:lnTo>
                    <a:cubicBezTo>
                      <a:pt x="13989" y="1045"/>
                      <a:pt x="14119" y="926"/>
                      <a:pt x="14119" y="690"/>
                    </a:cubicBezTo>
                    <a:cubicBezTo>
                      <a:pt x="14119" y="453"/>
                      <a:pt x="13989" y="335"/>
                      <a:pt x="13732" y="335"/>
                    </a:cubicBezTo>
                    <a:lnTo>
                      <a:pt x="8315" y="335"/>
                    </a:lnTo>
                    <a:cubicBezTo>
                      <a:pt x="8056" y="335"/>
                      <a:pt x="7928" y="453"/>
                      <a:pt x="7928" y="690"/>
                    </a:cubicBezTo>
                    <a:cubicBezTo>
                      <a:pt x="7928" y="926"/>
                      <a:pt x="8056" y="1045"/>
                      <a:pt x="8315" y="1045"/>
                    </a:cubicBezTo>
                    <a:lnTo>
                      <a:pt x="9863" y="1045"/>
                    </a:lnTo>
                    <a:cubicBezTo>
                      <a:pt x="10000" y="1045"/>
                      <a:pt x="10124" y="1079"/>
                      <a:pt x="10237" y="1150"/>
                    </a:cubicBezTo>
                    <a:cubicBezTo>
                      <a:pt x="10348" y="1221"/>
                      <a:pt x="10438" y="1305"/>
                      <a:pt x="10508" y="1400"/>
                    </a:cubicBezTo>
                    <a:lnTo>
                      <a:pt x="14066" y="5967"/>
                    </a:lnTo>
                    <a:cubicBezTo>
                      <a:pt x="14170" y="6109"/>
                      <a:pt x="14170" y="6251"/>
                      <a:pt x="14066" y="6393"/>
                    </a:cubicBezTo>
                    <a:lnTo>
                      <a:pt x="2579" y="20495"/>
                    </a:lnTo>
                    <a:cubicBezTo>
                      <a:pt x="2492" y="20590"/>
                      <a:pt x="2399" y="20674"/>
                      <a:pt x="2295" y="20745"/>
                    </a:cubicBezTo>
                    <a:cubicBezTo>
                      <a:pt x="2192" y="20816"/>
                      <a:pt x="2072" y="20850"/>
                      <a:pt x="1935" y="20850"/>
                    </a:cubicBezTo>
                    <a:lnTo>
                      <a:pt x="387" y="20850"/>
                    </a:lnTo>
                    <a:cubicBezTo>
                      <a:pt x="128" y="20850"/>
                      <a:pt x="0" y="20969"/>
                      <a:pt x="0" y="21205"/>
                    </a:cubicBezTo>
                    <a:cubicBezTo>
                      <a:pt x="0" y="21442"/>
                      <a:pt x="128" y="21560"/>
                      <a:pt x="387" y="21560"/>
                    </a:cubicBezTo>
                    <a:lnTo>
                      <a:pt x="5803" y="21560"/>
                    </a:lnTo>
                    <a:cubicBezTo>
                      <a:pt x="6061" y="21560"/>
                      <a:pt x="6190" y="21442"/>
                      <a:pt x="6190" y="21205"/>
                    </a:cubicBezTo>
                    <a:cubicBezTo>
                      <a:pt x="6190" y="20969"/>
                      <a:pt x="6061" y="20850"/>
                      <a:pt x="5803" y="20850"/>
                    </a:cubicBezTo>
                    <a:lnTo>
                      <a:pt x="3740" y="20850"/>
                    </a:lnTo>
                    <a:cubicBezTo>
                      <a:pt x="3602" y="20850"/>
                      <a:pt x="3504" y="20816"/>
                      <a:pt x="3442" y="20745"/>
                    </a:cubicBezTo>
                    <a:cubicBezTo>
                      <a:pt x="3382" y="20674"/>
                      <a:pt x="3395" y="20590"/>
                      <a:pt x="3481" y="20495"/>
                    </a:cubicBezTo>
                    <a:lnTo>
                      <a:pt x="14506" y="6985"/>
                    </a:lnTo>
                    <a:cubicBezTo>
                      <a:pt x="14626" y="6827"/>
                      <a:pt x="14746" y="6827"/>
                      <a:pt x="14867" y="6985"/>
                    </a:cubicBezTo>
                    <a:lnTo>
                      <a:pt x="18117" y="11103"/>
                    </a:lnTo>
                    <a:cubicBezTo>
                      <a:pt x="18204" y="11198"/>
                      <a:pt x="18216" y="11281"/>
                      <a:pt x="18156" y="11352"/>
                    </a:cubicBezTo>
                    <a:cubicBezTo>
                      <a:pt x="18095" y="11423"/>
                      <a:pt x="17996" y="11458"/>
                      <a:pt x="17859" y="11458"/>
                    </a:cubicBezTo>
                    <a:lnTo>
                      <a:pt x="15795" y="11458"/>
                    </a:lnTo>
                    <a:cubicBezTo>
                      <a:pt x="15537" y="11458"/>
                      <a:pt x="15409" y="11577"/>
                      <a:pt x="15409" y="11813"/>
                    </a:cubicBezTo>
                    <a:cubicBezTo>
                      <a:pt x="15409" y="12050"/>
                      <a:pt x="15537" y="12167"/>
                      <a:pt x="15795" y="12167"/>
                    </a:cubicBezTo>
                    <a:lnTo>
                      <a:pt x="21213" y="12167"/>
                    </a:lnTo>
                    <a:cubicBezTo>
                      <a:pt x="21470" y="12167"/>
                      <a:pt x="21600" y="12050"/>
                      <a:pt x="21600" y="11813"/>
                    </a:cubicBezTo>
                    <a:cubicBezTo>
                      <a:pt x="21600" y="11577"/>
                      <a:pt x="21470" y="11458"/>
                      <a:pt x="21213" y="1145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245" name="Shape 245"/>
              <p:cNvSpPr/>
              <p:nvPr/>
            </p:nvSpPr>
            <p:spPr>
              <a:xfrm>
                <a:off x="592908" y="72035"/>
                <a:ext cx="44769" cy="20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802" y="11979"/>
                    </a:moveTo>
                    <a:cubicBezTo>
                      <a:pt x="15493" y="11979"/>
                      <a:pt x="14427" y="10116"/>
                      <a:pt x="14427" y="7815"/>
                    </a:cubicBezTo>
                    <a:cubicBezTo>
                      <a:pt x="14427" y="5520"/>
                      <a:pt x="15493" y="3657"/>
                      <a:pt x="16802" y="3657"/>
                    </a:cubicBezTo>
                    <a:cubicBezTo>
                      <a:pt x="18118" y="3657"/>
                      <a:pt x="19185" y="5520"/>
                      <a:pt x="19185" y="7815"/>
                    </a:cubicBezTo>
                    <a:cubicBezTo>
                      <a:pt x="19185" y="10116"/>
                      <a:pt x="18118" y="11979"/>
                      <a:pt x="16802" y="11979"/>
                    </a:cubicBezTo>
                    <a:close/>
                    <a:moveTo>
                      <a:pt x="10799" y="0"/>
                    </a:moveTo>
                    <a:cubicBezTo>
                      <a:pt x="4837" y="0"/>
                      <a:pt x="0" y="4833"/>
                      <a:pt x="0" y="10803"/>
                    </a:cubicBezTo>
                    <a:cubicBezTo>
                      <a:pt x="0" y="16767"/>
                      <a:pt x="4837" y="21600"/>
                      <a:pt x="10799" y="21600"/>
                    </a:cubicBezTo>
                    <a:cubicBezTo>
                      <a:pt x="16761" y="21600"/>
                      <a:pt x="21600" y="16767"/>
                      <a:pt x="21600" y="10803"/>
                    </a:cubicBezTo>
                    <a:cubicBezTo>
                      <a:pt x="21600" y="4833"/>
                      <a:pt x="16761" y="0"/>
                      <a:pt x="107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91713605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2.xml"/><Relationship Id="rId13" Type="http://schemas.openxmlformats.org/officeDocument/2006/relationships/slideLayout" Target="../slideLayouts/slideLayout197.xml"/><Relationship Id="rId18" Type="http://schemas.openxmlformats.org/officeDocument/2006/relationships/slideLayout" Target="../slideLayouts/slideLayout202.xml"/><Relationship Id="rId3" Type="http://schemas.openxmlformats.org/officeDocument/2006/relationships/slideLayout" Target="../slideLayouts/slideLayout187.xml"/><Relationship Id="rId21" Type="http://schemas.openxmlformats.org/officeDocument/2006/relationships/slideLayout" Target="../slideLayouts/slideLayout205.xml"/><Relationship Id="rId7" Type="http://schemas.openxmlformats.org/officeDocument/2006/relationships/slideLayout" Target="../slideLayouts/slideLayout191.xml"/><Relationship Id="rId12" Type="http://schemas.openxmlformats.org/officeDocument/2006/relationships/slideLayout" Target="../slideLayouts/slideLayout196.xml"/><Relationship Id="rId17" Type="http://schemas.openxmlformats.org/officeDocument/2006/relationships/slideLayout" Target="../slideLayouts/slideLayout201.xml"/><Relationship Id="rId2" Type="http://schemas.openxmlformats.org/officeDocument/2006/relationships/slideLayout" Target="../slideLayouts/slideLayout186.xml"/><Relationship Id="rId16" Type="http://schemas.openxmlformats.org/officeDocument/2006/relationships/slideLayout" Target="../slideLayouts/slideLayout200.xml"/><Relationship Id="rId20" Type="http://schemas.openxmlformats.org/officeDocument/2006/relationships/slideLayout" Target="../slideLayouts/slideLayout204.xml"/><Relationship Id="rId1" Type="http://schemas.openxmlformats.org/officeDocument/2006/relationships/slideLayout" Target="../slideLayouts/slideLayout185.xml"/><Relationship Id="rId6" Type="http://schemas.openxmlformats.org/officeDocument/2006/relationships/slideLayout" Target="../slideLayouts/slideLayout190.xml"/><Relationship Id="rId11" Type="http://schemas.openxmlformats.org/officeDocument/2006/relationships/slideLayout" Target="../slideLayouts/slideLayout195.xml"/><Relationship Id="rId5" Type="http://schemas.openxmlformats.org/officeDocument/2006/relationships/slideLayout" Target="../slideLayouts/slideLayout189.xml"/><Relationship Id="rId15" Type="http://schemas.openxmlformats.org/officeDocument/2006/relationships/slideLayout" Target="../slideLayouts/slideLayout199.xml"/><Relationship Id="rId10" Type="http://schemas.openxmlformats.org/officeDocument/2006/relationships/slideLayout" Target="../slideLayouts/slideLayout194.xml"/><Relationship Id="rId19" Type="http://schemas.openxmlformats.org/officeDocument/2006/relationships/slideLayout" Target="../slideLayouts/slideLayout203.xml"/><Relationship Id="rId4" Type="http://schemas.openxmlformats.org/officeDocument/2006/relationships/slideLayout" Target="../slideLayouts/slideLayout188.xml"/><Relationship Id="rId9" Type="http://schemas.openxmlformats.org/officeDocument/2006/relationships/slideLayout" Target="../slideLayouts/slideLayout193.xml"/><Relationship Id="rId14" Type="http://schemas.openxmlformats.org/officeDocument/2006/relationships/slideLayout" Target="../slideLayouts/slideLayout198.xml"/><Relationship Id="rId22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3.xml"/><Relationship Id="rId13" Type="http://schemas.openxmlformats.org/officeDocument/2006/relationships/slideLayout" Target="../slideLayouts/slideLayout218.xml"/><Relationship Id="rId18" Type="http://schemas.openxmlformats.org/officeDocument/2006/relationships/slideLayout" Target="../slideLayouts/slideLayout223.xml"/><Relationship Id="rId3" Type="http://schemas.openxmlformats.org/officeDocument/2006/relationships/slideLayout" Target="../slideLayouts/slideLayout208.xml"/><Relationship Id="rId21" Type="http://schemas.openxmlformats.org/officeDocument/2006/relationships/slideLayout" Target="../slideLayouts/slideLayout226.xml"/><Relationship Id="rId7" Type="http://schemas.openxmlformats.org/officeDocument/2006/relationships/slideLayout" Target="../slideLayouts/slideLayout212.xml"/><Relationship Id="rId12" Type="http://schemas.openxmlformats.org/officeDocument/2006/relationships/slideLayout" Target="../slideLayouts/slideLayout217.xml"/><Relationship Id="rId17" Type="http://schemas.openxmlformats.org/officeDocument/2006/relationships/slideLayout" Target="../slideLayouts/slideLayout222.xml"/><Relationship Id="rId2" Type="http://schemas.openxmlformats.org/officeDocument/2006/relationships/slideLayout" Target="../slideLayouts/slideLayout207.xml"/><Relationship Id="rId16" Type="http://schemas.openxmlformats.org/officeDocument/2006/relationships/slideLayout" Target="../slideLayouts/slideLayout221.xml"/><Relationship Id="rId20" Type="http://schemas.openxmlformats.org/officeDocument/2006/relationships/slideLayout" Target="../slideLayouts/slideLayout225.xml"/><Relationship Id="rId1" Type="http://schemas.openxmlformats.org/officeDocument/2006/relationships/slideLayout" Target="../slideLayouts/slideLayout206.xml"/><Relationship Id="rId6" Type="http://schemas.openxmlformats.org/officeDocument/2006/relationships/slideLayout" Target="../slideLayouts/slideLayout211.xml"/><Relationship Id="rId11" Type="http://schemas.openxmlformats.org/officeDocument/2006/relationships/slideLayout" Target="../slideLayouts/slideLayout216.xml"/><Relationship Id="rId5" Type="http://schemas.openxmlformats.org/officeDocument/2006/relationships/slideLayout" Target="../slideLayouts/slideLayout210.xml"/><Relationship Id="rId15" Type="http://schemas.openxmlformats.org/officeDocument/2006/relationships/slideLayout" Target="../slideLayouts/slideLayout220.xml"/><Relationship Id="rId10" Type="http://schemas.openxmlformats.org/officeDocument/2006/relationships/slideLayout" Target="../slideLayouts/slideLayout215.xml"/><Relationship Id="rId19" Type="http://schemas.openxmlformats.org/officeDocument/2006/relationships/slideLayout" Target="../slideLayouts/slideLayout224.xml"/><Relationship Id="rId4" Type="http://schemas.openxmlformats.org/officeDocument/2006/relationships/slideLayout" Target="../slideLayouts/slideLayout209.xml"/><Relationship Id="rId9" Type="http://schemas.openxmlformats.org/officeDocument/2006/relationships/slideLayout" Target="../slideLayouts/slideLayout214.xml"/><Relationship Id="rId14" Type="http://schemas.openxmlformats.org/officeDocument/2006/relationships/slideLayout" Target="../slideLayouts/slideLayout219.xml"/><Relationship Id="rId22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4.xml"/><Relationship Id="rId13" Type="http://schemas.openxmlformats.org/officeDocument/2006/relationships/slideLayout" Target="../slideLayouts/slideLayout239.xml"/><Relationship Id="rId18" Type="http://schemas.openxmlformats.org/officeDocument/2006/relationships/slideLayout" Target="../slideLayouts/slideLayout244.xml"/><Relationship Id="rId3" Type="http://schemas.openxmlformats.org/officeDocument/2006/relationships/slideLayout" Target="../slideLayouts/slideLayout229.xml"/><Relationship Id="rId21" Type="http://schemas.openxmlformats.org/officeDocument/2006/relationships/slideLayout" Target="../slideLayouts/slideLayout247.xml"/><Relationship Id="rId7" Type="http://schemas.openxmlformats.org/officeDocument/2006/relationships/slideLayout" Target="../slideLayouts/slideLayout233.xml"/><Relationship Id="rId12" Type="http://schemas.openxmlformats.org/officeDocument/2006/relationships/slideLayout" Target="../slideLayouts/slideLayout238.xml"/><Relationship Id="rId17" Type="http://schemas.openxmlformats.org/officeDocument/2006/relationships/slideLayout" Target="../slideLayouts/slideLayout243.xml"/><Relationship Id="rId2" Type="http://schemas.openxmlformats.org/officeDocument/2006/relationships/slideLayout" Target="../slideLayouts/slideLayout228.xml"/><Relationship Id="rId16" Type="http://schemas.openxmlformats.org/officeDocument/2006/relationships/slideLayout" Target="../slideLayouts/slideLayout242.xml"/><Relationship Id="rId20" Type="http://schemas.openxmlformats.org/officeDocument/2006/relationships/slideLayout" Target="../slideLayouts/slideLayout246.xml"/><Relationship Id="rId1" Type="http://schemas.openxmlformats.org/officeDocument/2006/relationships/slideLayout" Target="../slideLayouts/slideLayout227.xml"/><Relationship Id="rId6" Type="http://schemas.openxmlformats.org/officeDocument/2006/relationships/slideLayout" Target="../slideLayouts/slideLayout232.xml"/><Relationship Id="rId11" Type="http://schemas.openxmlformats.org/officeDocument/2006/relationships/slideLayout" Target="../slideLayouts/slideLayout237.xml"/><Relationship Id="rId5" Type="http://schemas.openxmlformats.org/officeDocument/2006/relationships/slideLayout" Target="../slideLayouts/slideLayout231.xml"/><Relationship Id="rId15" Type="http://schemas.openxmlformats.org/officeDocument/2006/relationships/slideLayout" Target="../slideLayouts/slideLayout241.xml"/><Relationship Id="rId10" Type="http://schemas.openxmlformats.org/officeDocument/2006/relationships/slideLayout" Target="../slideLayouts/slideLayout236.xml"/><Relationship Id="rId19" Type="http://schemas.openxmlformats.org/officeDocument/2006/relationships/slideLayout" Target="../slideLayouts/slideLayout245.xml"/><Relationship Id="rId4" Type="http://schemas.openxmlformats.org/officeDocument/2006/relationships/slideLayout" Target="../slideLayouts/slideLayout230.xml"/><Relationship Id="rId9" Type="http://schemas.openxmlformats.org/officeDocument/2006/relationships/slideLayout" Target="../slideLayouts/slideLayout235.xml"/><Relationship Id="rId14" Type="http://schemas.openxmlformats.org/officeDocument/2006/relationships/slideLayout" Target="../slideLayouts/slideLayout240.xml"/><Relationship Id="rId22" Type="http://schemas.openxmlformats.org/officeDocument/2006/relationships/theme" Target="../theme/theme1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60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20" Type="http://schemas.openxmlformats.org/officeDocument/2006/relationships/slideLayout" Target="../slideLayouts/slideLayout59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49.xml"/><Relationship Id="rId19" Type="http://schemas.openxmlformats.org/officeDocument/2006/relationships/slideLayout" Target="../slideLayouts/slideLayout58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Relationship Id="rId2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1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17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2.xml"/><Relationship Id="rId16" Type="http://schemas.openxmlformats.org/officeDocument/2006/relationships/slideLayout" Target="../slideLayouts/slideLayout76.xml"/><Relationship Id="rId20" Type="http://schemas.openxmlformats.org/officeDocument/2006/relationships/theme" Target="../theme/theme4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0.xml"/><Relationship Id="rId19" Type="http://schemas.openxmlformats.org/officeDocument/2006/relationships/slideLayout" Target="../slideLayouts/slideLayout79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92.xml"/><Relationship Id="rId1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82.xml"/><Relationship Id="rId21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17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1.xml"/><Relationship Id="rId16" Type="http://schemas.openxmlformats.org/officeDocument/2006/relationships/slideLayout" Target="../slideLayouts/slideLayout95.xml"/><Relationship Id="rId20" Type="http://schemas.openxmlformats.org/officeDocument/2006/relationships/slideLayout" Target="../slideLayouts/slideLayout99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89.xml"/><Relationship Id="rId19" Type="http://schemas.openxmlformats.org/officeDocument/2006/relationships/slideLayout" Target="../slideLayouts/slideLayout98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slideLayout" Target="../slideLayouts/slideLayout93.xml"/><Relationship Id="rId22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slideLayout" Target="../slideLayouts/slideLayout113.xml"/><Relationship Id="rId1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03.xml"/><Relationship Id="rId21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07.xml"/><Relationship Id="rId12" Type="http://schemas.openxmlformats.org/officeDocument/2006/relationships/slideLayout" Target="../slideLayouts/slideLayout112.xml"/><Relationship Id="rId17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2.xml"/><Relationship Id="rId16" Type="http://schemas.openxmlformats.org/officeDocument/2006/relationships/slideLayout" Target="../slideLayouts/slideLayout116.xml"/><Relationship Id="rId20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10.xml"/><Relationship Id="rId19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Relationship Id="rId14" Type="http://schemas.openxmlformats.org/officeDocument/2006/relationships/slideLayout" Target="../slideLayouts/slideLayout114.xml"/><Relationship Id="rId22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slideLayout" Target="../slideLayouts/slideLayout134.xml"/><Relationship Id="rId18" Type="http://schemas.openxmlformats.org/officeDocument/2006/relationships/slideLayout" Target="../slideLayouts/slideLayout139.xml"/><Relationship Id="rId3" Type="http://schemas.openxmlformats.org/officeDocument/2006/relationships/slideLayout" Target="../slideLayouts/slideLayout124.xml"/><Relationship Id="rId21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28.xml"/><Relationship Id="rId12" Type="http://schemas.openxmlformats.org/officeDocument/2006/relationships/slideLayout" Target="../slideLayouts/slideLayout133.xml"/><Relationship Id="rId17" Type="http://schemas.openxmlformats.org/officeDocument/2006/relationships/slideLayout" Target="../slideLayouts/slideLayout138.xml"/><Relationship Id="rId2" Type="http://schemas.openxmlformats.org/officeDocument/2006/relationships/slideLayout" Target="../slideLayouts/slideLayout123.xml"/><Relationship Id="rId16" Type="http://schemas.openxmlformats.org/officeDocument/2006/relationships/slideLayout" Target="../slideLayouts/slideLayout137.xml"/><Relationship Id="rId20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5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31.xml"/><Relationship Id="rId19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slideLayout" Target="../slideLayouts/slideLayout135.xml"/><Relationship Id="rId22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0.xml"/><Relationship Id="rId13" Type="http://schemas.openxmlformats.org/officeDocument/2006/relationships/slideLayout" Target="../slideLayouts/slideLayout155.xml"/><Relationship Id="rId18" Type="http://schemas.openxmlformats.org/officeDocument/2006/relationships/slideLayout" Target="../slideLayouts/slideLayout160.xml"/><Relationship Id="rId3" Type="http://schemas.openxmlformats.org/officeDocument/2006/relationships/slideLayout" Target="../slideLayouts/slideLayout145.xml"/><Relationship Id="rId21" Type="http://schemas.openxmlformats.org/officeDocument/2006/relationships/slideLayout" Target="../slideLayouts/slideLayout163.xml"/><Relationship Id="rId7" Type="http://schemas.openxmlformats.org/officeDocument/2006/relationships/slideLayout" Target="../slideLayouts/slideLayout149.xml"/><Relationship Id="rId12" Type="http://schemas.openxmlformats.org/officeDocument/2006/relationships/slideLayout" Target="../slideLayouts/slideLayout154.xml"/><Relationship Id="rId17" Type="http://schemas.openxmlformats.org/officeDocument/2006/relationships/slideLayout" Target="../slideLayouts/slideLayout159.xml"/><Relationship Id="rId2" Type="http://schemas.openxmlformats.org/officeDocument/2006/relationships/slideLayout" Target="../slideLayouts/slideLayout144.xml"/><Relationship Id="rId16" Type="http://schemas.openxmlformats.org/officeDocument/2006/relationships/slideLayout" Target="../slideLayouts/slideLayout158.xml"/><Relationship Id="rId20" Type="http://schemas.openxmlformats.org/officeDocument/2006/relationships/slideLayout" Target="../slideLayouts/slideLayout162.xml"/><Relationship Id="rId1" Type="http://schemas.openxmlformats.org/officeDocument/2006/relationships/slideLayout" Target="../slideLayouts/slideLayout143.xml"/><Relationship Id="rId6" Type="http://schemas.openxmlformats.org/officeDocument/2006/relationships/slideLayout" Target="../slideLayouts/slideLayout148.xml"/><Relationship Id="rId11" Type="http://schemas.openxmlformats.org/officeDocument/2006/relationships/slideLayout" Target="../slideLayouts/slideLayout153.xml"/><Relationship Id="rId5" Type="http://schemas.openxmlformats.org/officeDocument/2006/relationships/slideLayout" Target="../slideLayouts/slideLayout147.xml"/><Relationship Id="rId15" Type="http://schemas.openxmlformats.org/officeDocument/2006/relationships/slideLayout" Target="../slideLayouts/slideLayout157.xml"/><Relationship Id="rId10" Type="http://schemas.openxmlformats.org/officeDocument/2006/relationships/slideLayout" Target="../slideLayouts/slideLayout152.xml"/><Relationship Id="rId19" Type="http://schemas.openxmlformats.org/officeDocument/2006/relationships/slideLayout" Target="../slideLayouts/slideLayout161.xml"/><Relationship Id="rId4" Type="http://schemas.openxmlformats.org/officeDocument/2006/relationships/slideLayout" Target="../slideLayouts/slideLayout146.xml"/><Relationship Id="rId9" Type="http://schemas.openxmlformats.org/officeDocument/2006/relationships/slideLayout" Target="../slideLayouts/slideLayout151.xml"/><Relationship Id="rId14" Type="http://schemas.openxmlformats.org/officeDocument/2006/relationships/slideLayout" Target="../slideLayouts/slideLayout156.xml"/><Relationship Id="rId22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1.xml"/><Relationship Id="rId13" Type="http://schemas.openxmlformats.org/officeDocument/2006/relationships/slideLayout" Target="../slideLayouts/slideLayout176.xml"/><Relationship Id="rId18" Type="http://schemas.openxmlformats.org/officeDocument/2006/relationships/slideLayout" Target="../slideLayouts/slideLayout181.xml"/><Relationship Id="rId3" Type="http://schemas.openxmlformats.org/officeDocument/2006/relationships/slideLayout" Target="../slideLayouts/slideLayout166.xml"/><Relationship Id="rId21" Type="http://schemas.openxmlformats.org/officeDocument/2006/relationships/slideLayout" Target="../slideLayouts/slideLayout184.xml"/><Relationship Id="rId7" Type="http://schemas.openxmlformats.org/officeDocument/2006/relationships/slideLayout" Target="../slideLayouts/slideLayout170.xml"/><Relationship Id="rId12" Type="http://schemas.openxmlformats.org/officeDocument/2006/relationships/slideLayout" Target="../slideLayouts/slideLayout175.xml"/><Relationship Id="rId17" Type="http://schemas.openxmlformats.org/officeDocument/2006/relationships/slideLayout" Target="../slideLayouts/slideLayout180.xml"/><Relationship Id="rId2" Type="http://schemas.openxmlformats.org/officeDocument/2006/relationships/slideLayout" Target="../slideLayouts/slideLayout165.xml"/><Relationship Id="rId16" Type="http://schemas.openxmlformats.org/officeDocument/2006/relationships/slideLayout" Target="../slideLayouts/slideLayout179.xml"/><Relationship Id="rId20" Type="http://schemas.openxmlformats.org/officeDocument/2006/relationships/slideLayout" Target="../slideLayouts/slideLayout183.xml"/><Relationship Id="rId1" Type="http://schemas.openxmlformats.org/officeDocument/2006/relationships/slideLayout" Target="../slideLayouts/slideLayout164.xml"/><Relationship Id="rId6" Type="http://schemas.openxmlformats.org/officeDocument/2006/relationships/slideLayout" Target="../slideLayouts/slideLayout169.xml"/><Relationship Id="rId11" Type="http://schemas.openxmlformats.org/officeDocument/2006/relationships/slideLayout" Target="../slideLayouts/slideLayout174.xml"/><Relationship Id="rId5" Type="http://schemas.openxmlformats.org/officeDocument/2006/relationships/slideLayout" Target="../slideLayouts/slideLayout168.xml"/><Relationship Id="rId15" Type="http://schemas.openxmlformats.org/officeDocument/2006/relationships/slideLayout" Target="../slideLayouts/slideLayout178.xml"/><Relationship Id="rId10" Type="http://schemas.openxmlformats.org/officeDocument/2006/relationships/slideLayout" Target="../slideLayouts/slideLayout173.xml"/><Relationship Id="rId19" Type="http://schemas.openxmlformats.org/officeDocument/2006/relationships/slideLayout" Target="../slideLayouts/slideLayout182.xml"/><Relationship Id="rId4" Type="http://schemas.openxmlformats.org/officeDocument/2006/relationships/slideLayout" Target="../slideLayouts/slideLayout167.xml"/><Relationship Id="rId9" Type="http://schemas.openxmlformats.org/officeDocument/2006/relationships/slideLayout" Target="../slideLayouts/slideLayout172.xml"/><Relationship Id="rId14" Type="http://schemas.openxmlformats.org/officeDocument/2006/relationships/slideLayout" Target="../slideLayouts/slideLayout177.xml"/><Relationship Id="rId22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206257" y="6579295"/>
            <a:ext cx="652434" cy="198656"/>
            <a:chOff x="0" y="0"/>
            <a:chExt cx="1739821" cy="397311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16976"/>
              <a:ext cx="378730" cy="275796"/>
              <a:chOff x="0" y="0"/>
              <a:chExt cx="378729" cy="275794"/>
            </a:xfrm>
          </p:grpSpPr>
          <p:sp>
            <p:nvSpPr>
              <p:cNvPr id="2" name="Shape 2"/>
              <p:cNvSpPr/>
              <p:nvPr/>
            </p:nvSpPr>
            <p:spPr>
              <a:xfrm>
                <a:off x="105200" y="0"/>
                <a:ext cx="273530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7316"/>
                    </a:moveTo>
                    <a:cubicBezTo>
                      <a:pt x="21600" y="19682"/>
                      <a:pt x="20404" y="21600"/>
                      <a:pt x="18928" y="21600"/>
                    </a:cubicBezTo>
                    <a:cubicBezTo>
                      <a:pt x="17453" y="21600"/>
                      <a:pt x="16257" y="19682"/>
                      <a:pt x="16257" y="17316"/>
                    </a:cubicBezTo>
                    <a:cubicBezTo>
                      <a:pt x="16257" y="12492"/>
                      <a:pt x="13809" y="8567"/>
                      <a:pt x="10800" y="8567"/>
                    </a:cubicBezTo>
                    <a:cubicBezTo>
                      <a:pt x="7791" y="8567"/>
                      <a:pt x="5343" y="12492"/>
                      <a:pt x="5343" y="17316"/>
                    </a:cubicBezTo>
                    <a:cubicBezTo>
                      <a:pt x="5343" y="19682"/>
                      <a:pt x="4147" y="21600"/>
                      <a:pt x="2672" y="21600"/>
                    </a:cubicBezTo>
                    <a:cubicBezTo>
                      <a:pt x="1197" y="21600"/>
                      <a:pt x="0" y="19682"/>
                      <a:pt x="0" y="17316"/>
                    </a:cubicBezTo>
                    <a:cubicBezTo>
                      <a:pt x="0" y="12691"/>
                      <a:pt x="1123" y="8343"/>
                      <a:pt x="3163" y="5072"/>
                    </a:cubicBezTo>
                    <a:cubicBezTo>
                      <a:pt x="5204" y="1801"/>
                      <a:pt x="7915" y="0"/>
                      <a:pt x="10800" y="0"/>
                    </a:cubicBezTo>
                    <a:cubicBezTo>
                      <a:pt x="13685" y="0"/>
                      <a:pt x="16397" y="1801"/>
                      <a:pt x="18437" y="5072"/>
                    </a:cubicBezTo>
                    <a:cubicBezTo>
                      <a:pt x="20477" y="8343"/>
                      <a:pt x="21600" y="12691"/>
                      <a:pt x="21600" y="17316"/>
                    </a:cubicBezTo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3" name="Shape 3"/>
              <p:cNvSpPr/>
              <p:nvPr/>
            </p:nvSpPr>
            <p:spPr>
              <a:xfrm>
                <a:off x="0" y="105200"/>
                <a:ext cx="273528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003" y="6600"/>
                    </a:moveTo>
                    <a:cubicBezTo>
                      <a:pt x="17003" y="3730"/>
                      <a:pt x="18459" y="1393"/>
                      <a:pt x="20250" y="1393"/>
                    </a:cubicBezTo>
                    <a:cubicBezTo>
                      <a:pt x="20499" y="1393"/>
                      <a:pt x="20740" y="1442"/>
                      <a:pt x="20972" y="1527"/>
                    </a:cubicBezTo>
                    <a:cubicBezTo>
                      <a:pt x="20482" y="594"/>
                      <a:pt x="19749" y="0"/>
                      <a:pt x="18928" y="0"/>
                    </a:cubicBezTo>
                    <a:cubicBezTo>
                      <a:pt x="17453" y="0"/>
                      <a:pt x="16257" y="1918"/>
                      <a:pt x="16257" y="4284"/>
                    </a:cubicBezTo>
                    <a:cubicBezTo>
                      <a:pt x="16257" y="6254"/>
                      <a:pt x="15844" y="8067"/>
                      <a:pt x="15156" y="9532"/>
                    </a:cubicBezTo>
                    <a:cubicBezTo>
                      <a:pt x="16156" y="9547"/>
                      <a:pt x="16966" y="10855"/>
                      <a:pt x="16966" y="12461"/>
                    </a:cubicBezTo>
                    <a:cubicBezTo>
                      <a:pt x="16966" y="14077"/>
                      <a:pt x="16146" y="15392"/>
                      <a:pt x="15138" y="15392"/>
                    </a:cubicBezTo>
                    <a:cubicBezTo>
                      <a:pt x="14130" y="15392"/>
                      <a:pt x="13310" y="14077"/>
                      <a:pt x="13310" y="12461"/>
                    </a:cubicBezTo>
                    <a:cubicBezTo>
                      <a:pt x="13310" y="12313"/>
                      <a:pt x="13319" y="12169"/>
                      <a:pt x="13333" y="12027"/>
                    </a:cubicBezTo>
                    <a:cubicBezTo>
                      <a:pt x="12575" y="12667"/>
                      <a:pt x="11714" y="13033"/>
                      <a:pt x="10800" y="13033"/>
                    </a:cubicBezTo>
                    <a:cubicBezTo>
                      <a:pt x="9907" y="13033"/>
                      <a:pt x="9065" y="12681"/>
                      <a:pt x="8321" y="12068"/>
                    </a:cubicBezTo>
                    <a:cubicBezTo>
                      <a:pt x="8331" y="12197"/>
                      <a:pt x="8339" y="12327"/>
                      <a:pt x="8339" y="12461"/>
                    </a:cubicBezTo>
                    <a:cubicBezTo>
                      <a:pt x="8339" y="14077"/>
                      <a:pt x="7519" y="15392"/>
                      <a:pt x="6511" y="15392"/>
                    </a:cubicBezTo>
                    <a:cubicBezTo>
                      <a:pt x="5503" y="15392"/>
                      <a:pt x="4683" y="14077"/>
                      <a:pt x="4683" y="12461"/>
                    </a:cubicBezTo>
                    <a:cubicBezTo>
                      <a:pt x="4683" y="10880"/>
                      <a:pt x="5468" y="9591"/>
                      <a:pt x="6446" y="9535"/>
                    </a:cubicBezTo>
                    <a:cubicBezTo>
                      <a:pt x="5757" y="8071"/>
                      <a:pt x="5343" y="6255"/>
                      <a:pt x="5343" y="4284"/>
                    </a:cubicBezTo>
                    <a:cubicBezTo>
                      <a:pt x="5343" y="1918"/>
                      <a:pt x="4147" y="0"/>
                      <a:pt x="2671" y="0"/>
                    </a:cubicBezTo>
                    <a:cubicBezTo>
                      <a:pt x="1843" y="0"/>
                      <a:pt x="1103" y="605"/>
                      <a:pt x="613" y="1554"/>
                    </a:cubicBezTo>
                    <a:cubicBezTo>
                      <a:pt x="865" y="1453"/>
                      <a:pt x="1127" y="1393"/>
                      <a:pt x="1399" y="1393"/>
                    </a:cubicBezTo>
                    <a:cubicBezTo>
                      <a:pt x="3190" y="1393"/>
                      <a:pt x="4646" y="3730"/>
                      <a:pt x="4646" y="6600"/>
                    </a:cubicBezTo>
                    <a:cubicBezTo>
                      <a:pt x="4646" y="9472"/>
                      <a:pt x="3190" y="11808"/>
                      <a:pt x="1399" y="11808"/>
                    </a:cubicBezTo>
                    <a:cubicBezTo>
                      <a:pt x="1284" y="11808"/>
                      <a:pt x="1171" y="11799"/>
                      <a:pt x="1060" y="11780"/>
                    </a:cubicBezTo>
                    <a:cubicBezTo>
                      <a:pt x="1581" y="13519"/>
                      <a:pt x="2287" y="15123"/>
                      <a:pt x="3163" y="16528"/>
                    </a:cubicBezTo>
                    <a:cubicBezTo>
                      <a:pt x="4357" y="18443"/>
                      <a:pt x="5783" y="19849"/>
                      <a:pt x="7337" y="20690"/>
                    </a:cubicBezTo>
                    <a:cubicBezTo>
                      <a:pt x="7583" y="17880"/>
                      <a:pt x="9088" y="15708"/>
                      <a:pt x="10908" y="15708"/>
                    </a:cubicBezTo>
                    <a:cubicBezTo>
                      <a:pt x="12703" y="15708"/>
                      <a:pt x="14192" y="17823"/>
                      <a:pt x="14467" y="20580"/>
                    </a:cubicBezTo>
                    <a:cubicBezTo>
                      <a:pt x="15943" y="19728"/>
                      <a:pt x="17295" y="18359"/>
                      <a:pt x="18437" y="16528"/>
                    </a:cubicBezTo>
                    <a:cubicBezTo>
                      <a:pt x="19312" y="15125"/>
                      <a:pt x="20017" y="13522"/>
                      <a:pt x="20539" y="11785"/>
                    </a:cubicBezTo>
                    <a:cubicBezTo>
                      <a:pt x="20444" y="11799"/>
                      <a:pt x="20348" y="11808"/>
                      <a:pt x="20250" y="11808"/>
                    </a:cubicBezTo>
                    <a:cubicBezTo>
                      <a:pt x="18459" y="11808"/>
                      <a:pt x="17003" y="9472"/>
                      <a:pt x="17003" y="6600"/>
                    </a:cubicBezTo>
                    <a:close/>
                    <a:moveTo>
                      <a:pt x="21563" y="3598"/>
                    </a:moveTo>
                    <a:cubicBezTo>
                      <a:pt x="21191" y="3178"/>
                      <a:pt x="20738" y="2930"/>
                      <a:pt x="20250" y="2930"/>
                    </a:cubicBezTo>
                    <a:cubicBezTo>
                      <a:pt x="18988" y="2930"/>
                      <a:pt x="17961" y="4577"/>
                      <a:pt x="17961" y="6600"/>
                    </a:cubicBezTo>
                    <a:cubicBezTo>
                      <a:pt x="17961" y="8625"/>
                      <a:pt x="18988" y="10271"/>
                      <a:pt x="20250" y="10271"/>
                    </a:cubicBezTo>
                    <a:cubicBezTo>
                      <a:pt x="20507" y="10271"/>
                      <a:pt x="20753" y="10200"/>
                      <a:pt x="20983" y="10075"/>
                    </a:cubicBezTo>
                    <a:cubicBezTo>
                      <a:pt x="21388" y="8239"/>
                      <a:pt x="21600" y="6288"/>
                      <a:pt x="21600" y="4284"/>
                    </a:cubicBezTo>
                    <a:cubicBezTo>
                      <a:pt x="21600" y="4049"/>
                      <a:pt x="21585" y="3822"/>
                      <a:pt x="21563" y="3598"/>
                    </a:cubicBezTo>
                    <a:close/>
                    <a:moveTo>
                      <a:pt x="3688" y="6600"/>
                    </a:moveTo>
                    <a:cubicBezTo>
                      <a:pt x="3688" y="4577"/>
                      <a:pt x="2661" y="2930"/>
                      <a:pt x="1399" y="2930"/>
                    </a:cubicBezTo>
                    <a:cubicBezTo>
                      <a:pt x="886" y="2930"/>
                      <a:pt x="413" y="3205"/>
                      <a:pt x="31" y="3664"/>
                    </a:cubicBezTo>
                    <a:cubicBezTo>
                      <a:pt x="13" y="3867"/>
                      <a:pt x="0" y="4073"/>
                      <a:pt x="0" y="4284"/>
                    </a:cubicBezTo>
                    <a:cubicBezTo>
                      <a:pt x="0" y="6276"/>
                      <a:pt x="210" y="8216"/>
                      <a:pt x="610" y="10042"/>
                    </a:cubicBezTo>
                    <a:cubicBezTo>
                      <a:pt x="856" y="10188"/>
                      <a:pt x="1121" y="10271"/>
                      <a:pt x="1399" y="10271"/>
                    </a:cubicBezTo>
                    <a:cubicBezTo>
                      <a:pt x="2661" y="10271"/>
                      <a:pt x="3688" y="8625"/>
                      <a:pt x="3688" y="6600"/>
                    </a:cubicBezTo>
                    <a:close/>
                    <a:moveTo>
                      <a:pt x="5642" y="12461"/>
                    </a:moveTo>
                    <a:cubicBezTo>
                      <a:pt x="5642" y="13229"/>
                      <a:pt x="6032" y="13855"/>
                      <a:pt x="6511" y="13855"/>
                    </a:cubicBezTo>
                    <a:cubicBezTo>
                      <a:pt x="6991" y="13855"/>
                      <a:pt x="7380" y="13229"/>
                      <a:pt x="7380" y="12461"/>
                    </a:cubicBezTo>
                    <a:cubicBezTo>
                      <a:pt x="7380" y="11693"/>
                      <a:pt x="6991" y="11067"/>
                      <a:pt x="6511" y="11067"/>
                    </a:cubicBezTo>
                    <a:cubicBezTo>
                      <a:pt x="6032" y="11067"/>
                      <a:pt x="5642" y="11693"/>
                      <a:pt x="5642" y="12461"/>
                    </a:cubicBezTo>
                    <a:close/>
                    <a:moveTo>
                      <a:pt x="15138" y="13855"/>
                    </a:moveTo>
                    <a:cubicBezTo>
                      <a:pt x="15617" y="13855"/>
                      <a:pt x="16007" y="13229"/>
                      <a:pt x="16007" y="12461"/>
                    </a:cubicBezTo>
                    <a:cubicBezTo>
                      <a:pt x="16007" y="11693"/>
                      <a:pt x="15617" y="11067"/>
                      <a:pt x="15138" y="11067"/>
                    </a:cubicBezTo>
                    <a:cubicBezTo>
                      <a:pt x="14659" y="11067"/>
                      <a:pt x="14269" y="11693"/>
                      <a:pt x="14269" y="12461"/>
                    </a:cubicBezTo>
                    <a:cubicBezTo>
                      <a:pt x="14269" y="13229"/>
                      <a:pt x="14659" y="13855"/>
                      <a:pt x="15138" y="13855"/>
                    </a:cubicBezTo>
                    <a:close/>
                    <a:moveTo>
                      <a:pt x="10908" y="17245"/>
                    </a:moveTo>
                    <a:cubicBezTo>
                      <a:pt x="9525" y="17245"/>
                      <a:pt x="8387" y="18952"/>
                      <a:pt x="8268" y="21121"/>
                    </a:cubicBezTo>
                    <a:cubicBezTo>
                      <a:pt x="9088" y="21435"/>
                      <a:pt x="9936" y="21600"/>
                      <a:pt x="10800" y="21600"/>
                    </a:cubicBezTo>
                    <a:cubicBezTo>
                      <a:pt x="11738" y="21600"/>
                      <a:pt x="12658" y="21406"/>
                      <a:pt x="13542" y="21036"/>
                    </a:cubicBezTo>
                    <a:cubicBezTo>
                      <a:pt x="13399" y="18908"/>
                      <a:pt x="12273" y="17245"/>
                      <a:pt x="10908" y="1724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451491" y="-1"/>
              <a:ext cx="1288331" cy="397313"/>
              <a:chOff x="0" y="0"/>
              <a:chExt cx="1288330" cy="397311"/>
            </a:xfrm>
          </p:grpSpPr>
          <p:sp>
            <p:nvSpPr>
              <p:cNvPr id="5" name="Shape 5"/>
              <p:cNvSpPr/>
              <p:nvPr/>
            </p:nvSpPr>
            <p:spPr>
              <a:xfrm>
                <a:off x="0" y="0"/>
                <a:ext cx="1288331" cy="267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09" y="0"/>
                    </a:moveTo>
                    <a:cubicBezTo>
                      <a:pt x="11534" y="0"/>
                      <a:pt x="11413" y="501"/>
                      <a:pt x="11413" y="1340"/>
                    </a:cubicBezTo>
                    <a:cubicBezTo>
                      <a:pt x="11413" y="2179"/>
                      <a:pt x="11534" y="2681"/>
                      <a:pt x="11709" y="2681"/>
                    </a:cubicBezTo>
                    <a:lnTo>
                      <a:pt x="12014" y="2681"/>
                    </a:lnTo>
                    <a:lnTo>
                      <a:pt x="12014" y="18319"/>
                    </a:lnTo>
                    <a:lnTo>
                      <a:pt x="11709" y="18319"/>
                    </a:lnTo>
                    <a:cubicBezTo>
                      <a:pt x="11534" y="18319"/>
                      <a:pt x="11413" y="18820"/>
                      <a:pt x="11413" y="19659"/>
                    </a:cubicBezTo>
                    <a:cubicBezTo>
                      <a:pt x="11413" y="20498"/>
                      <a:pt x="11534" y="21000"/>
                      <a:pt x="11709" y="21000"/>
                    </a:cubicBezTo>
                    <a:lnTo>
                      <a:pt x="12960" y="21000"/>
                    </a:lnTo>
                    <a:cubicBezTo>
                      <a:pt x="13134" y="21000"/>
                      <a:pt x="13256" y="20498"/>
                      <a:pt x="13256" y="19659"/>
                    </a:cubicBezTo>
                    <a:cubicBezTo>
                      <a:pt x="13256" y="18820"/>
                      <a:pt x="13134" y="18319"/>
                      <a:pt x="12960" y="18319"/>
                    </a:cubicBezTo>
                    <a:lnTo>
                      <a:pt x="12571" y="18319"/>
                    </a:lnTo>
                    <a:lnTo>
                      <a:pt x="12571" y="2681"/>
                    </a:lnTo>
                    <a:lnTo>
                      <a:pt x="13613" y="2681"/>
                    </a:lnTo>
                    <a:cubicBezTo>
                      <a:pt x="13871" y="2681"/>
                      <a:pt x="14055" y="3073"/>
                      <a:pt x="14179" y="3686"/>
                    </a:cubicBezTo>
                    <a:cubicBezTo>
                      <a:pt x="14303" y="4297"/>
                      <a:pt x="14368" y="5355"/>
                      <a:pt x="14368" y="6730"/>
                    </a:cubicBezTo>
                    <a:cubicBezTo>
                      <a:pt x="14368" y="8105"/>
                      <a:pt x="14303" y="9163"/>
                      <a:pt x="14179" y="9774"/>
                    </a:cubicBezTo>
                    <a:cubicBezTo>
                      <a:pt x="14055" y="10387"/>
                      <a:pt x="13871" y="10723"/>
                      <a:pt x="13613" y="10723"/>
                    </a:cubicBezTo>
                    <a:lnTo>
                      <a:pt x="13123" y="10723"/>
                    </a:lnTo>
                    <a:cubicBezTo>
                      <a:pt x="12948" y="10723"/>
                      <a:pt x="12826" y="11225"/>
                      <a:pt x="12826" y="12064"/>
                    </a:cubicBezTo>
                    <a:cubicBezTo>
                      <a:pt x="12826" y="12903"/>
                      <a:pt x="12948" y="13404"/>
                      <a:pt x="13123" y="13404"/>
                    </a:cubicBezTo>
                    <a:lnTo>
                      <a:pt x="13613" y="13404"/>
                    </a:lnTo>
                    <a:cubicBezTo>
                      <a:pt x="14043" y="13404"/>
                      <a:pt x="14378" y="12863"/>
                      <a:pt x="14612" y="11673"/>
                    </a:cubicBezTo>
                    <a:cubicBezTo>
                      <a:pt x="14842" y="10498"/>
                      <a:pt x="14960" y="8860"/>
                      <a:pt x="14960" y="6744"/>
                    </a:cubicBezTo>
                    <a:cubicBezTo>
                      <a:pt x="14960" y="4628"/>
                      <a:pt x="14842" y="2962"/>
                      <a:pt x="14612" y="1787"/>
                    </a:cubicBezTo>
                    <a:cubicBezTo>
                      <a:pt x="14378" y="597"/>
                      <a:pt x="14043" y="0"/>
                      <a:pt x="13613" y="0"/>
                    </a:cubicBezTo>
                    <a:lnTo>
                      <a:pt x="11709" y="0"/>
                    </a:lnTo>
                    <a:close/>
                    <a:moveTo>
                      <a:pt x="84" y="2052"/>
                    </a:moveTo>
                    <a:cubicBezTo>
                      <a:pt x="27" y="2052"/>
                      <a:pt x="0" y="2199"/>
                      <a:pt x="0" y="2471"/>
                    </a:cubicBezTo>
                    <a:cubicBezTo>
                      <a:pt x="0" y="2746"/>
                      <a:pt x="27" y="2876"/>
                      <a:pt x="84" y="2876"/>
                    </a:cubicBezTo>
                    <a:lnTo>
                      <a:pt x="482" y="2876"/>
                    </a:lnTo>
                    <a:cubicBezTo>
                      <a:pt x="539" y="2876"/>
                      <a:pt x="569" y="3009"/>
                      <a:pt x="569" y="3281"/>
                    </a:cubicBezTo>
                    <a:lnTo>
                      <a:pt x="569" y="19952"/>
                    </a:lnTo>
                    <a:cubicBezTo>
                      <a:pt x="569" y="20226"/>
                      <a:pt x="539" y="20357"/>
                      <a:pt x="482" y="20357"/>
                    </a:cubicBezTo>
                    <a:lnTo>
                      <a:pt x="84" y="20357"/>
                    </a:lnTo>
                    <a:cubicBezTo>
                      <a:pt x="27" y="20357"/>
                      <a:pt x="0" y="20490"/>
                      <a:pt x="0" y="20762"/>
                    </a:cubicBezTo>
                    <a:cubicBezTo>
                      <a:pt x="0" y="21036"/>
                      <a:pt x="27" y="21181"/>
                      <a:pt x="84" y="21181"/>
                    </a:cubicBezTo>
                    <a:lnTo>
                      <a:pt x="1335" y="21181"/>
                    </a:lnTo>
                    <a:cubicBezTo>
                      <a:pt x="1393" y="21181"/>
                      <a:pt x="1420" y="21036"/>
                      <a:pt x="1420" y="20762"/>
                    </a:cubicBezTo>
                    <a:cubicBezTo>
                      <a:pt x="1420" y="20490"/>
                      <a:pt x="1393" y="20357"/>
                      <a:pt x="1335" y="20357"/>
                    </a:cubicBezTo>
                    <a:lnTo>
                      <a:pt x="825" y="20357"/>
                    </a:lnTo>
                    <a:cubicBezTo>
                      <a:pt x="768" y="20357"/>
                      <a:pt x="737" y="20226"/>
                      <a:pt x="737" y="19952"/>
                    </a:cubicBezTo>
                    <a:lnTo>
                      <a:pt x="737" y="3965"/>
                    </a:lnTo>
                    <a:cubicBezTo>
                      <a:pt x="737" y="3820"/>
                      <a:pt x="744" y="3750"/>
                      <a:pt x="755" y="3742"/>
                    </a:cubicBezTo>
                    <a:cubicBezTo>
                      <a:pt x="766" y="3733"/>
                      <a:pt x="776" y="3753"/>
                      <a:pt x="784" y="3826"/>
                    </a:cubicBezTo>
                    <a:lnTo>
                      <a:pt x="2375" y="20762"/>
                    </a:lnTo>
                    <a:cubicBezTo>
                      <a:pt x="2401" y="21036"/>
                      <a:pt x="2443" y="21181"/>
                      <a:pt x="2500" y="21181"/>
                    </a:cubicBezTo>
                    <a:cubicBezTo>
                      <a:pt x="2557" y="21181"/>
                      <a:pt x="2598" y="21036"/>
                      <a:pt x="2625" y="20762"/>
                    </a:cubicBezTo>
                    <a:lnTo>
                      <a:pt x="4215" y="3826"/>
                    </a:lnTo>
                    <a:cubicBezTo>
                      <a:pt x="4223" y="3753"/>
                      <a:pt x="4233" y="3733"/>
                      <a:pt x="4245" y="3742"/>
                    </a:cubicBezTo>
                    <a:cubicBezTo>
                      <a:pt x="4256" y="3750"/>
                      <a:pt x="4259" y="3820"/>
                      <a:pt x="4259" y="3965"/>
                    </a:cubicBezTo>
                    <a:lnTo>
                      <a:pt x="4259" y="19952"/>
                    </a:lnTo>
                    <a:cubicBezTo>
                      <a:pt x="4259" y="20226"/>
                      <a:pt x="4231" y="20357"/>
                      <a:pt x="4175" y="20357"/>
                    </a:cubicBezTo>
                    <a:lnTo>
                      <a:pt x="3664" y="20357"/>
                    </a:lnTo>
                    <a:cubicBezTo>
                      <a:pt x="3607" y="20357"/>
                      <a:pt x="3580" y="20490"/>
                      <a:pt x="3580" y="20762"/>
                    </a:cubicBezTo>
                    <a:cubicBezTo>
                      <a:pt x="3580" y="21036"/>
                      <a:pt x="3607" y="21181"/>
                      <a:pt x="3664" y="21181"/>
                    </a:cubicBezTo>
                    <a:lnTo>
                      <a:pt x="4912" y="21181"/>
                    </a:lnTo>
                    <a:cubicBezTo>
                      <a:pt x="4969" y="21181"/>
                      <a:pt x="4999" y="21036"/>
                      <a:pt x="4999" y="20762"/>
                    </a:cubicBezTo>
                    <a:cubicBezTo>
                      <a:pt x="4999" y="20490"/>
                      <a:pt x="4969" y="20357"/>
                      <a:pt x="4912" y="20357"/>
                    </a:cubicBezTo>
                    <a:lnTo>
                      <a:pt x="4517" y="20357"/>
                    </a:lnTo>
                    <a:cubicBezTo>
                      <a:pt x="4460" y="20357"/>
                      <a:pt x="4430" y="20226"/>
                      <a:pt x="4430" y="19952"/>
                    </a:cubicBezTo>
                    <a:lnTo>
                      <a:pt x="4430" y="3281"/>
                    </a:lnTo>
                    <a:cubicBezTo>
                      <a:pt x="4430" y="3009"/>
                      <a:pt x="4460" y="2876"/>
                      <a:pt x="4517" y="2876"/>
                    </a:cubicBezTo>
                    <a:lnTo>
                      <a:pt x="4912" y="2876"/>
                    </a:lnTo>
                    <a:cubicBezTo>
                      <a:pt x="4969" y="2876"/>
                      <a:pt x="4999" y="2746"/>
                      <a:pt x="4999" y="2471"/>
                    </a:cubicBezTo>
                    <a:cubicBezTo>
                      <a:pt x="4999" y="2199"/>
                      <a:pt x="4969" y="2052"/>
                      <a:pt x="4912" y="2052"/>
                    </a:cubicBezTo>
                    <a:lnTo>
                      <a:pt x="4288" y="2052"/>
                    </a:lnTo>
                    <a:cubicBezTo>
                      <a:pt x="4246" y="2052"/>
                      <a:pt x="4216" y="2090"/>
                      <a:pt x="4195" y="2164"/>
                    </a:cubicBezTo>
                    <a:cubicBezTo>
                      <a:pt x="4174" y="2235"/>
                      <a:pt x="4157" y="2344"/>
                      <a:pt x="4146" y="2471"/>
                    </a:cubicBezTo>
                    <a:lnTo>
                      <a:pt x="2555" y="19408"/>
                    </a:lnTo>
                    <a:cubicBezTo>
                      <a:pt x="2517" y="19790"/>
                      <a:pt x="2479" y="19790"/>
                      <a:pt x="2442" y="19408"/>
                    </a:cubicBezTo>
                    <a:lnTo>
                      <a:pt x="851" y="2471"/>
                    </a:lnTo>
                    <a:cubicBezTo>
                      <a:pt x="839" y="2344"/>
                      <a:pt x="825" y="2235"/>
                      <a:pt x="804" y="2164"/>
                    </a:cubicBezTo>
                    <a:cubicBezTo>
                      <a:pt x="783" y="2090"/>
                      <a:pt x="753" y="2052"/>
                      <a:pt x="711" y="2052"/>
                    </a:cubicBezTo>
                    <a:lnTo>
                      <a:pt x="84" y="2052"/>
                    </a:lnTo>
                    <a:close/>
                    <a:moveTo>
                      <a:pt x="17277" y="5222"/>
                    </a:moveTo>
                    <a:cubicBezTo>
                      <a:pt x="17138" y="5222"/>
                      <a:pt x="17008" y="5330"/>
                      <a:pt x="16885" y="5557"/>
                    </a:cubicBezTo>
                    <a:cubicBezTo>
                      <a:pt x="16772" y="5765"/>
                      <a:pt x="16666" y="6030"/>
                      <a:pt x="16575" y="6325"/>
                    </a:cubicBezTo>
                    <a:cubicBezTo>
                      <a:pt x="16535" y="6450"/>
                      <a:pt x="16500" y="6511"/>
                      <a:pt x="16464" y="6646"/>
                    </a:cubicBezTo>
                    <a:cubicBezTo>
                      <a:pt x="16446" y="5920"/>
                      <a:pt x="16331" y="5362"/>
                      <a:pt x="16171" y="5362"/>
                    </a:cubicBezTo>
                    <a:lnTo>
                      <a:pt x="15602" y="5362"/>
                    </a:lnTo>
                    <a:cubicBezTo>
                      <a:pt x="15427" y="5362"/>
                      <a:pt x="15306" y="6087"/>
                      <a:pt x="15306" y="6925"/>
                    </a:cubicBezTo>
                    <a:cubicBezTo>
                      <a:pt x="15306" y="7764"/>
                      <a:pt x="15427" y="8489"/>
                      <a:pt x="15602" y="8489"/>
                    </a:cubicBezTo>
                    <a:lnTo>
                      <a:pt x="15915" y="8489"/>
                    </a:lnTo>
                    <a:lnTo>
                      <a:pt x="15915" y="18319"/>
                    </a:lnTo>
                    <a:lnTo>
                      <a:pt x="15602" y="18319"/>
                    </a:lnTo>
                    <a:cubicBezTo>
                      <a:pt x="15427" y="18319"/>
                      <a:pt x="15306" y="18820"/>
                      <a:pt x="15306" y="19659"/>
                    </a:cubicBezTo>
                    <a:cubicBezTo>
                      <a:pt x="15306" y="20498"/>
                      <a:pt x="15427" y="21000"/>
                      <a:pt x="15602" y="21000"/>
                    </a:cubicBezTo>
                    <a:lnTo>
                      <a:pt x="16795" y="21000"/>
                    </a:lnTo>
                    <a:cubicBezTo>
                      <a:pt x="16970" y="21000"/>
                      <a:pt x="17091" y="20498"/>
                      <a:pt x="17091" y="19659"/>
                    </a:cubicBezTo>
                    <a:cubicBezTo>
                      <a:pt x="17091" y="18820"/>
                      <a:pt x="16970" y="18319"/>
                      <a:pt x="16795" y="18319"/>
                    </a:cubicBezTo>
                    <a:lnTo>
                      <a:pt x="16473" y="18319"/>
                    </a:lnTo>
                    <a:lnTo>
                      <a:pt x="16473" y="11030"/>
                    </a:lnTo>
                    <a:cubicBezTo>
                      <a:pt x="16566" y="10507"/>
                      <a:pt x="16612" y="10028"/>
                      <a:pt x="16694" y="9592"/>
                    </a:cubicBezTo>
                    <a:cubicBezTo>
                      <a:pt x="16767" y="9192"/>
                      <a:pt x="16859" y="8819"/>
                      <a:pt x="16966" y="8489"/>
                    </a:cubicBezTo>
                    <a:cubicBezTo>
                      <a:pt x="17058" y="8210"/>
                      <a:pt x="17161" y="8070"/>
                      <a:pt x="17280" y="8070"/>
                    </a:cubicBezTo>
                    <a:cubicBezTo>
                      <a:pt x="17441" y="8070"/>
                      <a:pt x="17555" y="8252"/>
                      <a:pt x="17634" y="8615"/>
                    </a:cubicBezTo>
                    <a:cubicBezTo>
                      <a:pt x="17712" y="8970"/>
                      <a:pt x="17747" y="9386"/>
                      <a:pt x="17747" y="9927"/>
                    </a:cubicBezTo>
                    <a:cubicBezTo>
                      <a:pt x="17747" y="10766"/>
                      <a:pt x="17869" y="11352"/>
                      <a:pt x="18044" y="11352"/>
                    </a:cubicBezTo>
                    <a:cubicBezTo>
                      <a:pt x="18218" y="11352"/>
                      <a:pt x="18343" y="10766"/>
                      <a:pt x="18343" y="9927"/>
                    </a:cubicBezTo>
                    <a:cubicBezTo>
                      <a:pt x="18343" y="9289"/>
                      <a:pt x="18318" y="8677"/>
                      <a:pt x="18270" y="8112"/>
                    </a:cubicBezTo>
                    <a:cubicBezTo>
                      <a:pt x="18221" y="7535"/>
                      <a:pt x="18148" y="7015"/>
                      <a:pt x="18052" y="6576"/>
                    </a:cubicBezTo>
                    <a:cubicBezTo>
                      <a:pt x="17958" y="6147"/>
                      <a:pt x="17845" y="5808"/>
                      <a:pt x="17715" y="5571"/>
                    </a:cubicBezTo>
                    <a:cubicBezTo>
                      <a:pt x="17587" y="5335"/>
                      <a:pt x="17438" y="5222"/>
                      <a:pt x="17277" y="5222"/>
                    </a:cubicBezTo>
                    <a:close/>
                    <a:moveTo>
                      <a:pt x="19997" y="5362"/>
                    </a:moveTo>
                    <a:cubicBezTo>
                      <a:pt x="19767" y="5362"/>
                      <a:pt x="19548" y="5565"/>
                      <a:pt x="19350" y="5962"/>
                    </a:cubicBezTo>
                    <a:cubicBezTo>
                      <a:pt x="19151" y="6362"/>
                      <a:pt x="18980" y="6931"/>
                      <a:pt x="18839" y="7651"/>
                    </a:cubicBezTo>
                    <a:cubicBezTo>
                      <a:pt x="18699" y="8366"/>
                      <a:pt x="18589" y="9238"/>
                      <a:pt x="18511" y="10235"/>
                    </a:cubicBezTo>
                    <a:cubicBezTo>
                      <a:pt x="18434" y="11218"/>
                      <a:pt x="18395" y="12313"/>
                      <a:pt x="18395" y="13488"/>
                    </a:cubicBezTo>
                    <a:cubicBezTo>
                      <a:pt x="18395" y="14662"/>
                      <a:pt x="18434" y="15744"/>
                      <a:pt x="18511" y="16727"/>
                    </a:cubicBezTo>
                    <a:cubicBezTo>
                      <a:pt x="18589" y="17724"/>
                      <a:pt x="18699" y="18597"/>
                      <a:pt x="18839" y="19310"/>
                    </a:cubicBezTo>
                    <a:cubicBezTo>
                      <a:pt x="18980" y="20031"/>
                      <a:pt x="19150" y="20599"/>
                      <a:pt x="19350" y="21000"/>
                    </a:cubicBezTo>
                    <a:cubicBezTo>
                      <a:pt x="19547" y="21396"/>
                      <a:pt x="19765" y="21600"/>
                      <a:pt x="19997" y="21600"/>
                    </a:cubicBezTo>
                    <a:cubicBezTo>
                      <a:pt x="20229" y="21600"/>
                      <a:pt x="20448" y="21396"/>
                      <a:pt x="20645" y="21000"/>
                    </a:cubicBezTo>
                    <a:cubicBezTo>
                      <a:pt x="20845" y="20599"/>
                      <a:pt x="21016" y="20029"/>
                      <a:pt x="21156" y="19310"/>
                    </a:cubicBezTo>
                    <a:cubicBezTo>
                      <a:pt x="21296" y="18595"/>
                      <a:pt x="21406" y="17723"/>
                      <a:pt x="21484" y="16727"/>
                    </a:cubicBezTo>
                    <a:cubicBezTo>
                      <a:pt x="21561" y="15742"/>
                      <a:pt x="21600" y="14661"/>
                      <a:pt x="21600" y="13488"/>
                    </a:cubicBezTo>
                    <a:cubicBezTo>
                      <a:pt x="21600" y="12314"/>
                      <a:pt x="21561" y="11220"/>
                      <a:pt x="21484" y="10235"/>
                    </a:cubicBezTo>
                    <a:cubicBezTo>
                      <a:pt x="21406" y="9238"/>
                      <a:pt x="21296" y="8367"/>
                      <a:pt x="21156" y="7651"/>
                    </a:cubicBezTo>
                    <a:cubicBezTo>
                      <a:pt x="21015" y="6931"/>
                      <a:pt x="20844" y="6363"/>
                      <a:pt x="20645" y="5962"/>
                    </a:cubicBezTo>
                    <a:cubicBezTo>
                      <a:pt x="20447" y="5565"/>
                      <a:pt x="20228" y="5362"/>
                      <a:pt x="19997" y="5362"/>
                    </a:cubicBezTo>
                    <a:close/>
                    <a:moveTo>
                      <a:pt x="6312" y="7247"/>
                    </a:moveTo>
                    <a:cubicBezTo>
                      <a:pt x="6187" y="7247"/>
                      <a:pt x="6067" y="7329"/>
                      <a:pt x="5957" y="7484"/>
                    </a:cubicBezTo>
                    <a:cubicBezTo>
                      <a:pt x="5847" y="7638"/>
                      <a:pt x="5751" y="7829"/>
                      <a:pt x="5664" y="8056"/>
                    </a:cubicBezTo>
                    <a:cubicBezTo>
                      <a:pt x="5577" y="8285"/>
                      <a:pt x="5498" y="8541"/>
                      <a:pt x="5432" y="8824"/>
                    </a:cubicBezTo>
                    <a:cubicBezTo>
                      <a:pt x="5365" y="9106"/>
                      <a:pt x="5314" y="9365"/>
                      <a:pt x="5272" y="9620"/>
                    </a:cubicBezTo>
                    <a:cubicBezTo>
                      <a:pt x="5238" y="9838"/>
                      <a:pt x="5244" y="10029"/>
                      <a:pt x="5290" y="10193"/>
                    </a:cubicBezTo>
                    <a:cubicBezTo>
                      <a:pt x="5335" y="10356"/>
                      <a:pt x="5375" y="10327"/>
                      <a:pt x="5409" y="10109"/>
                    </a:cubicBezTo>
                    <a:cubicBezTo>
                      <a:pt x="5443" y="9891"/>
                      <a:pt x="5487" y="9663"/>
                      <a:pt x="5542" y="9425"/>
                    </a:cubicBezTo>
                    <a:cubicBezTo>
                      <a:pt x="5597" y="9190"/>
                      <a:pt x="5660" y="8983"/>
                      <a:pt x="5734" y="8782"/>
                    </a:cubicBezTo>
                    <a:cubicBezTo>
                      <a:pt x="5808" y="8583"/>
                      <a:pt x="5892" y="8404"/>
                      <a:pt x="5986" y="8266"/>
                    </a:cubicBezTo>
                    <a:cubicBezTo>
                      <a:pt x="6081" y="8129"/>
                      <a:pt x="6190" y="8070"/>
                      <a:pt x="6312" y="8070"/>
                    </a:cubicBezTo>
                    <a:cubicBezTo>
                      <a:pt x="6448" y="8070"/>
                      <a:pt x="6570" y="8159"/>
                      <a:pt x="6680" y="8350"/>
                    </a:cubicBezTo>
                    <a:cubicBezTo>
                      <a:pt x="6790" y="8540"/>
                      <a:pt x="6883" y="8807"/>
                      <a:pt x="6959" y="9145"/>
                    </a:cubicBezTo>
                    <a:cubicBezTo>
                      <a:pt x="7035" y="9481"/>
                      <a:pt x="7091" y="9871"/>
                      <a:pt x="7133" y="10318"/>
                    </a:cubicBezTo>
                    <a:cubicBezTo>
                      <a:pt x="7175" y="10766"/>
                      <a:pt x="7197" y="11247"/>
                      <a:pt x="7197" y="11756"/>
                    </a:cubicBezTo>
                    <a:lnTo>
                      <a:pt x="7197" y="16950"/>
                    </a:lnTo>
                    <a:cubicBezTo>
                      <a:pt x="7118" y="17642"/>
                      <a:pt x="7021" y="18263"/>
                      <a:pt x="6907" y="18807"/>
                    </a:cubicBezTo>
                    <a:cubicBezTo>
                      <a:pt x="6808" y="19282"/>
                      <a:pt x="6690" y="19705"/>
                      <a:pt x="6550" y="20078"/>
                    </a:cubicBezTo>
                    <a:cubicBezTo>
                      <a:pt x="6410" y="20451"/>
                      <a:pt x="6248" y="20637"/>
                      <a:pt x="6062" y="20637"/>
                    </a:cubicBezTo>
                    <a:cubicBezTo>
                      <a:pt x="5778" y="20637"/>
                      <a:pt x="5565" y="20296"/>
                      <a:pt x="5423" y="19631"/>
                    </a:cubicBezTo>
                    <a:cubicBezTo>
                      <a:pt x="5281" y="18966"/>
                      <a:pt x="5208" y="18115"/>
                      <a:pt x="5208" y="17076"/>
                    </a:cubicBezTo>
                    <a:cubicBezTo>
                      <a:pt x="5208" y="16567"/>
                      <a:pt x="5227" y="16102"/>
                      <a:pt x="5264" y="15666"/>
                    </a:cubicBezTo>
                    <a:cubicBezTo>
                      <a:pt x="5299" y="15230"/>
                      <a:pt x="5355" y="14844"/>
                      <a:pt x="5435" y="14535"/>
                    </a:cubicBezTo>
                    <a:cubicBezTo>
                      <a:pt x="5514" y="14224"/>
                      <a:pt x="5615" y="13990"/>
                      <a:pt x="5737" y="13809"/>
                    </a:cubicBezTo>
                    <a:cubicBezTo>
                      <a:pt x="5858" y="13628"/>
                      <a:pt x="6005" y="13530"/>
                      <a:pt x="6175" y="13530"/>
                    </a:cubicBezTo>
                    <a:lnTo>
                      <a:pt x="6770" y="13530"/>
                    </a:lnTo>
                    <a:cubicBezTo>
                      <a:pt x="6827" y="13530"/>
                      <a:pt x="6857" y="13398"/>
                      <a:pt x="6857" y="13125"/>
                    </a:cubicBezTo>
                    <a:cubicBezTo>
                      <a:pt x="6857" y="12852"/>
                      <a:pt x="6827" y="12706"/>
                      <a:pt x="6770" y="12706"/>
                    </a:cubicBezTo>
                    <a:lnTo>
                      <a:pt x="6175" y="12706"/>
                    </a:lnTo>
                    <a:cubicBezTo>
                      <a:pt x="5990" y="12706"/>
                      <a:pt x="5825" y="12828"/>
                      <a:pt x="5685" y="13055"/>
                    </a:cubicBezTo>
                    <a:cubicBezTo>
                      <a:pt x="5544" y="13284"/>
                      <a:pt x="5427" y="13585"/>
                      <a:pt x="5330" y="13976"/>
                    </a:cubicBezTo>
                    <a:cubicBezTo>
                      <a:pt x="5234" y="14369"/>
                      <a:pt x="5162" y="14831"/>
                      <a:pt x="5113" y="15359"/>
                    </a:cubicBezTo>
                    <a:cubicBezTo>
                      <a:pt x="5063" y="15886"/>
                      <a:pt x="5037" y="16457"/>
                      <a:pt x="5037" y="17076"/>
                    </a:cubicBezTo>
                    <a:cubicBezTo>
                      <a:pt x="5037" y="17696"/>
                      <a:pt x="5059" y="18280"/>
                      <a:pt x="5101" y="18807"/>
                    </a:cubicBezTo>
                    <a:cubicBezTo>
                      <a:pt x="5143" y="19336"/>
                      <a:pt x="5204" y="19784"/>
                      <a:pt x="5290" y="20176"/>
                    </a:cubicBezTo>
                    <a:cubicBezTo>
                      <a:pt x="5375" y="20567"/>
                      <a:pt x="5483" y="20882"/>
                      <a:pt x="5612" y="21111"/>
                    </a:cubicBezTo>
                    <a:cubicBezTo>
                      <a:pt x="5741" y="21339"/>
                      <a:pt x="5892" y="21446"/>
                      <a:pt x="6062" y="21446"/>
                    </a:cubicBezTo>
                    <a:cubicBezTo>
                      <a:pt x="6198" y="21446"/>
                      <a:pt x="6322" y="21363"/>
                      <a:pt x="6434" y="21181"/>
                    </a:cubicBezTo>
                    <a:cubicBezTo>
                      <a:pt x="6545" y="21000"/>
                      <a:pt x="6646" y="20781"/>
                      <a:pt x="6735" y="20525"/>
                    </a:cubicBezTo>
                    <a:cubicBezTo>
                      <a:pt x="6824" y="20271"/>
                      <a:pt x="6899" y="19997"/>
                      <a:pt x="6962" y="19715"/>
                    </a:cubicBezTo>
                    <a:cubicBezTo>
                      <a:pt x="7024" y="19434"/>
                      <a:pt x="7073" y="19181"/>
                      <a:pt x="7107" y="18961"/>
                    </a:cubicBezTo>
                    <a:cubicBezTo>
                      <a:pt x="7122" y="18871"/>
                      <a:pt x="7134" y="18831"/>
                      <a:pt x="7145" y="18821"/>
                    </a:cubicBezTo>
                    <a:cubicBezTo>
                      <a:pt x="7156" y="18812"/>
                      <a:pt x="7166" y="18826"/>
                      <a:pt x="7174" y="18863"/>
                    </a:cubicBezTo>
                    <a:cubicBezTo>
                      <a:pt x="7181" y="18900"/>
                      <a:pt x="7187" y="18944"/>
                      <a:pt x="7191" y="19017"/>
                    </a:cubicBezTo>
                    <a:cubicBezTo>
                      <a:pt x="7195" y="19089"/>
                      <a:pt x="7197" y="19166"/>
                      <a:pt x="7197" y="19240"/>
                    </a:cubicBezTo>
                    <a:lnTo>
                      <a:pt x="7197" y="20762"/>
                    </a:lnTo>
                    <a:cubicBezTo>
                      <a:pt x="7197" y="21036"/>
                      <a:pt x="7224" y="21181"/>
                      <a:pt x="7281" y="21181"/>
                    </a:cubicBezTo>
                    <a:lnTo>
                      <a:pt x="7850" y="21181"/>
                    </a:lnTo>
                    <a:cubicBezTo>
                      <a:pt x="7907" y="21181"/>
                      <a:pt x="7935" y="21036"/>
                      <a:pt x="7935" y="20762"/>
                    </a:cubicBezTo>
                    <a:cubicBezTo>
                      <a:pt x="7935" y="20490"/>
                      <a:pt x="7907" y="20357"/>
                      <a:pt x="7850" y="20357"/>
                    </a:cubicBezTo>
                    <a:lnTo>
                      <a:pt x="7453" y="20357"/>
                    </a:lnTo>
                    <a:cubicBezTo>
                      <a:pt x="7396" y="20357"/>
                      <a:pt x="7368" y="20226"/>
                      <a:pt x="7368" y="19952"/>
                    </a:cubicBezTo>
                    <a:lnTo>
                      <a:pt x="7368" y="11756"/>
                    </a:lnTo>
                    <a:cubicBezTo>
                      <a:pt x="7368" y="11136"/>
                      <a:pt x="7342" y="10558"/>
                      <a:pt x="7293" y="10011"/>
                    </a:cubicBezTo>
                    <a:cubicBezTo>
                      <a:pt x="7244" y="9465"/>
                      <a:pt x="7175" y="8983"/>
                      <a:pt x="7084" y="8573"/>
                    </a:cubicBezTo>
                    <a:cubicBezTo>
                      <a:pt x="6993" y="8163"/>
                      <a:pt x="6881" y="7833"/>
                      <a:pt x="6750" y="7596"/>
                    </a:cubicBezTo>
                    <a:cubicBezTo>
                      <a:pt x="6619" y="7359"/>
                      <a:pt x="6475" y="7247"/>
                      <a:pt x="6312" y="7247"/>
                    </a:cubicBezTo>
                    <a:close/>
                    <a:moveTo>
                      <a:pt x="20055" y="8042"/>
                    </a:moveTo>
                    <a:cubicBezTo>
                      <a:pt x="20212" y="8042"/>
                      <a:pt x="20353" y="8172"/>
                      <a:pt x="20476" y="8419"/>
                    </a:cubicBezTo>
                    <a:cubicBezTo>
                      <a:pt x="20599" y="8666"/>
                      <a:pt x="20701" y="8997"/>
                      <a:pt x="20787" y="9439"/>
                    </a:cubicBezTo>
                    <a:cubicBezTo>
                      <a:pt x="20873" y="9884"/>
                      <a:pt x="20942" y="10433"/>
                      <a:pt x="20990" y="11072"/>
                    </a:cubicBezTo>
                    <a:cubicBezTo>
                      <a:pt x="21040" y="11734"/>
                      <a:pt x="21066" y="12484"/>
                      <a:pt x="21066" y="13306"/>
                    </a:cubicBezTo>
                    <a:cubicBezTo>
                      <a:pt x="21066" y="14146"/>
                      <a:pt x="21040" y="14909"/>
                      <a:pt x="20990" y="15568"/>
                    </a:cubicBezTo>
                    <a:cubicBezTo>
                      <a:pt x="20942" y="16209"/>
                      <a:pt x="20873" y="16758"/>
                      <a:pt x="20787" y="17202"/>
                    </a:cubicBezTo>
                    <a:cubicBezTo>
                      <a:pt x="20702" y="17638"/>
                      <a:pt x="20599" y="17989"/>
                      <a:pt x="20479" y="18221"/>
                    </a:cubicBezTo>
                    <a:cubicBezTo>
                      <a:pt x="20356" y="18462"/>
                      <a:pt x="20213" y="18584"/>
                      <a:pt x="20055" y="18584"/>
                    </a:cubicBezTo>
                    <a:cubicBezTo>
                      <a:pt x="19898" y="18584"/>
                      <a:pt x="19755" y="18462"/>
                      <a:pt x="19632" y="18221"/>
                    </a:cubicBezTo>
                    <a:cubicBezTo>
                      <a:pt x="19512" y="17989"/>
                      <a:pt x="19409" y="17650"/>
                      <a:pt x="19324" y="17216"/>
                    </a:cubicBezTo>
                    <a:cubicBezTo>
                      <a:pt x="19237" y="16765"/>
                      <a:pt x="19170" y="16221"/>
                      <a:pt x="19121" y="15568"/>
                    </a:cubicBezTo>
                    <a:cubicBezTo>
                      <a:pt x="19071" y="14913"/>
                      <a:pt x="19045" y="14151"/>
                      <a:pt x="19045" y="13306"/>
                    </a:cubicBezTo>
                    <a:cubicBezTo>
                      <a:pt x="19045" y="12479"/>
                      <a:pt x="19071" y="11729"/>
                      <a:pt x="19121" y="11072"/>
                    </a:cubicBezTo>
                    <a:cubicBezTo>
                      <a:pt x="19170" y="10429"/>
                      <a:pt x="19238" y="9881"/>
                      <a:pt x="19324" y="9439"/>
                    </a:cubicBezTo>
                    <a:cubicBezTo>
                      <a:pt x="19410" y="8995"/>
                      <a:pt x="19511" y="8667"/>
                      <a:pt x="19635" y="8419"/>
                    </a:cubicBezTo>
                    <a:cubicBezTo>
                      <a:pt x="19757" y="8172"/>
                      <a:pt x="19899" y="8042"/>
                      <a:pt x="20055" y="8042"/>
                    </a:cubicBezTo>
                    <a:close/>
                  </a:path>
                </a:pathLst>
              </a:custGeom>
              <a:solidFill>
                <a:srgbClr val="1A21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6" name="Shape 6"/>
              <p:cNvSpPr/>
              <p:nvPr/>
            </p:nvSpPr>
            <p:spPr>
              <a:xfrm>
                <a:off x="376801" y="88659"/>
                <a:ext cx="283710" cy="3086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60" extrusionOk="0">
                    <a:moveTo>
                      <a:pt x="21213" y="11458"/>
                    </a:moveTo>
                    <a:lnTo>
                      <a:pt x="19665" y="11458"/>
                    </a:lnTo>
                    <a:cubicBezTo>
                      <a:pt x="19526" y="11458"/>
                      <a:pt x="19407" y="11423"/>
                      <a:pt x="19303" y="11352"/>
                    </a:cubicBezTo>
                    <a:cubicBezTo>
                      <a:pt x="19200" y="11281"/>
                      <a:pt x="19106" y="11198"/>
                      <a:pt x="19020" y="11103"/>
                    </a:cubicBezTo>
                    <a:lnTo>
                      <a:pt x="15331" y="6393"/>
                    </a:lnTo>
                    <a:cubicBezTo>
                      <a:pt x="15227" y="6251"/>
                      <a:pt x="15227" y="6109"/>
                      <a:pt x="15331" y="5967"/>
                    </a:cubicBezTo>
                    <a:lnTo>
                      <a:pt x="18242" y="2078"/>
                    </a:lnTo>
                    <a:cubicBezTo>
                      <a:pt x="18311" y="1983"/>
                      <a:pt x="18401" y="1899"/>
                      <a:pt x="18513" y="1828"/>
                    </a:cubicBezTo>
                    <a:cubicBezTo>
                      <a:pt x="18530" y="1817"/>
                      <a:pt x="18584" y="1790"/>
                      <a:pt x="18658" y="1754"/>
                    </a:cubicBezTo>
                    <a:cubicBezTo>
                      <a:pt x="19600" y="1650"/>
                      <a:pt x="20445" y="1250"/>
                      <a:pt x="21072" y="657"/>
                    </a:cubicBezTo>
                    <a:cubicBezTo>
                      <a:pt x="21234" y="504"/>
                      <a:pt x="21230" y="258"/>
                      <a:pt x="21064" y="110"/>
                    </a:cubicBezTo>
                    <a:cubicBezTo>
                      <a:pt x="20896" y="-39"/>
                      <a:pt x="20630" y="-36"/>
                      <a:pt x="20467" y="118"/>
                    </a:cubicBezTo>
                    <a:cubicBezTo>
                      <a:pt x="19916" y="637"/>
                      <a:pt x="19162" y="966"/>
                      <a:pt x="18322" y="1002"/>
                    </a:cubicBezTo>
                    <a:lnTo>
                      <a:pt x="17812" y="990"/>
                    </a:lnTo>
                    <a:cubicBezTo>
                      <a:pt x="17055" y="913"/>
                      <a:pt x="16380" y="594"/>
                      <a:pt x="15873" y="117"/>
                    </a:cubicBezTo>
                    <a:cubicBezTo>
                      <a:pt x="15710" y="-37"/>
                      <a:pt x="15443" y="-40"/>
                      <a:pt x="15276" y="110"/>
                    </a:cubicBezTo>
                    <a:cubicBezTo>
                      <a:pt x="15109" y="259"/>
                      <a:pt x="15106" y="504"/>
                      <a:pt x="15269" y="657"/>
                    </a:cubicBezTo>
                    <a:lnTo>
                      <a:pt x="15268" y="657"/>
                    </a:lnTo>
                    <a:cubicBezTo>
                      <a:pt x="15838" y="1195"/>
                      <a:pt x="16587" y="1573"/>
                      <a:pt x="17425" y="1717"/>
                    </a:cubicBezTo>
                    <a:cubicBezTo>
                      <a:pt x="17428" y="1728"/>
                      <a:pt x="17435" y="1739"/>
                      <a:pt x="17437" y="1751"/>
                    </a:cubicBezTo>
                    <a:cubicBezTo>
                      <a:pt x="17459" y="1838"/>
                      <a:pt x="17430" y="1972"/>
                      <a:pt x="17345" y="2067"/>
                    </a:cubicBezTo>
                    <a:lnTo>
                      <a:pt x="14867" y="5352"/>
                    </a:lnTo>
                    <a:cubicBezTo>
                      <a:pt x="14746" y="5525"/>
                      <a:pt x="14626" y="5525"/>
                      <a:pt x="14506" y="5352"/>
                    </a:cubicBezTo>
                    <a:lnTo>
                      <a:pt x="11411" y="1400"/>
                    </a:lnTo>
                    <a:cubicBezTo>
                      <a:pt x="11324" y="1305"/>
                      <a:pt x="11310" y="1221"/>
                      <a:pt x="11372" y="1150"/>
                    </a:cubicBezTo>
                    <a:cubicBezTo>
                      <a:pt x="11431" y="1079"/>
                      <a:pt x="11530" y="1045"/>
                      <a:pt x="11668" y="1045"/>
                    </a:cubicBezTo>
                    <a:lnTo>
                      <a:pt x="13732" y="1045"/>
                    </a:lnTo>
                    <a:cubicBezTo>
                      <a:pt x="13989" y="1045"/>
                      <a:pt x="14119" y="926"/>
                      <a:pt x="14119" y="690"/>
                    </a:cubicBezTo>
                    <a:cubicBezTo>
                      <a:pt x="14119" y="453"/>
                      <a:pt x="13989" y="335"/>
                      <a:pt x="13732" y="335"/>
                    </a:cubicBezTo>
                    <a:lnTo>
                      <a:pt x="8315" y="335"/>
                    </a:lnTo>
                    <a:cubicBezTo>
                      <a:pt x="8056" y="335"/>
                      <a:pt x="7928" y="453"/>
                      <a:pt x="7928" y="690"/>
                    </a:cubicBezTo>
                    <a:cubicBezTo>
                      <a:pt x="7928" y="926"/>
                      <a:pt x="8056" y="1045"/>
                      <a:pt x="8315" y="1045"/>
                    </a:cubicBezTo>
                    <a:lnTo>
                      <a:pt x="9863" y="1045"/>
                    </a:lnTo>
                    <a:cubicBezTo>
                      <a:pt x="10000" y="1045"/>
                      <a:pt x="10124" y="1079"/>
                      <a:pt x="10237" y="1150"/>
                    </a:cubicBezTo>
                    <a:cubicBezTo>
                      <a:pt x="10348" y="1221"/>
                      <a:pt x="10438" y="1305"/>
                      <a:pt x="10508" y="1400"/>
                    </a:cubicBezTo>
                    <a:lnTo>
                      <a:pt x="14066" y="5967"/>
                    </a:lnTo>
                    <a:cubicBezTo>
                      <a:pt x="14170" y="6109"/>
                      <a:pt x="14170" y="6251"/>
                      <a:pt x="14066" y="6393"/>
                    </a:cubicBezTo>
                    <a:lnTo>
                      <a:pt x="2579" y="20495"/>
                    </a:lnTo>
                    <a:cubicBezTo>
                      <a:pt x="2492" y="20590"/>
                      <a:pt x="2399" y="20674"/>
                      <a:pt x="2295" y="20745"/>
                    </a:cubicBezTo>
                    <a:cubicBezTo>
                      <a:pt x="2192" y="20816"/>
                      <a:pt x="2072" y="20850"/>
                      <a:pt x="1935" y="20850"/>
                    </a:cubicBezTo>
                    <a:lnTo>
                      <a:pt x="387" y="20850"/>
                    </a:lnTo>
                    <a:cubicBezTo>
                      <a:pt x="128" y="20850"/>
                      <a:pt x="0" y="20969"/>
                      <a:pt x="0" y="21205"/>
                    </a:cubicBezTo>
                    <a:cubicBezTo>
                      <a:pt x="0" y="21442"/>
                      <a:pt x="128" y="21560"/>
                      <a:pt x="387" y="21560"/>
                    </a:cubicBezTo>
                    <a:lnTo>
                      <a:pt x="5803" y="21560"/>
                    </a:lnTo>
                    <a:cubicBezTo>
                      <a:pt x="6061" y="21560"/>
                      <a:pt x="6190" y="21442"/>
                      <a:pt x="6190" y="21205"/>
                    </a:cubicBezTo>
                    <a:cubicBezTo>
                      <a:pt x="6190" y="20969"/>
                      <a:pt x="6061" y="20850"/>
                      <a:pt x="5803" y="20850"/>
                    </a:cubicBezTo>
                    <a:lnTo>
                      <a:pt x="3740" y="20850"/>
                    </a:lnTo>
                    <a:cubicBezTo>
                      <a:pt x="3602" y="20850"/>
                      <a:pt x="3504" y="20816"/>
                      <a:pt x="3442" y="20745"/>
                    </a:cubicBezTo>
                    <a:cubicBezTo>
                      <a:pt x="3382" y="20674"/>
                      <a:pt x="3395" y="20590"/>
                      <a:pt x="3481" y="20495"/>
                    </a:cubicBezTo>
                    <a:lnTo>
                      <a:pt x="14506" y="6985"/>
                    </a:lnTo>
                    <a:cubicBezTo>
                      <a:pt x="14626" y="6827"/>
                      <a:pt x="14746" y="6827"/>
                      <a:pt x="14867" y="6985"/>
                    </a:cubicBezTo>
                    <a:lnTo>
                      <a:pt x="18117" y="11103"/>
                    </a:lnTo>
                    <a:cubicBezTo>
                      <a:pt x="18204" y="11198"/>
                      <a:pt x="18216" y="11281"/>
                      <a:pt x="18156" y="11352"/>
                    </a:cubicBezTo>
                    <a:cubicBezTo>
                      <a:pt x="18095" y="11423"/>
                      <a:pt x="17996" y="11458"/>
                      <a:pt x="17859" y="11458"/>
                    </a:cubicBezTo>
                    <a:lnTo>
                      <a:pt x="15795" y="11458"/>
                    </a:lnTo>
                    <a:cubicBezTo>
                      <a:pt x="15537" y="11458"/>
                      <a:pt x="15409" y="11577"/>
                      <a:pt x="15409" y="11813"/>
                    </a:cubicBezTo>
                    <a:cubicBezTo>
                      <a:pt x="15409" y="12050"/>
                      <a:pt x="15537" y="12167"/>
                      <a:pt x="15795" y="12167"/>
                    </a:cubicBezTo>
                    <a:lnTo>
                      <a:pt x="21213" y="12167"/>
                    </a:lnTo>
                    <a:cubicBezTo>
                      <a:pt x="21470" y="12167"/>
                      <a:pt x="21600" y="12050"/>
                      <a:pt x="21600" y="11813"/>
                    </a:cubicBezTo>
                    <a:cubicBezTo>
                      <a:pt x="21600" y="11577"/>
                      <a:pt x="21470" y="11458"/>
                      <a:pt x="21213" y="1145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7" name="Shape 7"/>
              <p:cNvSpPr/>
              <p:nvPr/>
            </p:nvSpPr>
            <p:spPr>
              <a:xfrm>
                <a:off x="592908" y="72035"/>
                <a:ext cx="44769" cy="20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802" y="11979"/>
                    </a:moveTo>
                    <a:cubicBezTo>
                      <a:pt x="15493" y="11979"/>
                      <a:pt x="14427" y="10116"/>
                      <a:pt x="14427" y="7815"/>
                    </a:cubicBezTo>
                    <a:cubicBezTo>
                      <a:pt x="14427" y="5520"/>
                      <a:pt x="15493" y="3657"/>
                      <a:pt x="16802" y="3657"/>
                    </a:cubicBezTo>
                    <a:cubicBezTo>
                      <a:pt x="18118" y="3657"/>
                      <a:pt x="19185" y="5520"/>
                      <a:pt x="19185" y="7815"/>
                    </a:cubicBezTo>
                    <a:cubicBezTo>
                      <a:pt x="19185" y="10116"/>
                      <a:pt x="18118" y="11979"/>
                      <a:pt x="16802" y="11979"/>
                    </a:cubicBezTo>
                    <a:close/>
                    <a:moveTo>
                      <a:pt x="10799" y="0"/>
                    </a:moveTo>
                    <a:cubicBezTo>
                      <a:pt x="4837" y="0"/>
                      <a:pt x="0" y="4833"/>
                      <a:pt x="0" y="10803"/>
                    </a:cubicBezTo>
                    <a:cubicBezTo>
                      <a:pt x="0" y="16767"/>
                      <a:pt x="4837" y="21600"/>
                      <a:pt x="10799" y="21600"/>
                    </a:cubicBezTo>
                    <a:cubicBezTo>
                      <a:pt x="16761" y="21600"/>
                      <a:pt x="21600" y="16767"/>
                      <a:pt x="21600" y="10803"/>
                    </a:cubicBezTo>
                    <a:cubicBezTo>
                      <a:pt x="21600" y="4833"/>
                      <a:pt x="16761" y="0"/>
                      <a:pt x="10799" y="0"/>
                    </a:cubicBezTo>
                    <a:close/>
                  </a:path>
                </a:pathLst>
              </a:custGeom>
              <a:solidFill>
                <a:srgbClr val="1A21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  <p:sp>
        <p:nvSpPr>
          <p:cNvPr id="10" name="Shape 10"/>
          <p:cNvSpPr>
            <a:spLocks noGrp="1"/>
          </p:cNvSpPr>
          <p:nvPr>
            <p:ph type="title"/>
          </p:nvPr>
        </p:nvSpPr>
        <p:spPr>
          <a:xfrm>
            <a:off x="744729" y="171128"/>
            <a:ext cx="7654544" cy="7419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212830"/>
                </a:solidFill>
              </a:rPr>
              <a:t>Title Text</a:t>
            </a:r>
          </a:p>
        </p:txBody>
      </p:sp>
      <p:sp>
        <p:nvSpPr>
          <p:cNvPr id="11" name="Shape 11"/>
          <p:cNvSpPr>
            <a:spLocks noGrp="1"/>
          </p:cNvSpPr>
          <p:nvPr>
            <p:ph type="body" idx="1"/>
          </p:nvPr>
        </p:nvSpPr>
        <p:spPr>
          <a:xfrm>
            <a:off x="1432799" y="823065"/>
            <a:ext cx="6278404" cy="793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>
              <a:defRPr sz="1800"/>
            </a:pPr>
            <a:r>
              <a:rPr sz="600"/>
              <a:t>Body Level One</a:t>
            </a:r>
          </a:p>
          <a:p>
            <a:pPr lvl="1">
              <a:defRPr sz="1800"/>
            </a:pPr>
            <a:r>
              <a:rPr sz="600"/>
              <a:t>Body Level Two</a:t>
            </a:r>
          </a:p>
          <a:p>
            <a:pPr lvl="2">
              <a:defRPr sz="1800"/>
            </a:pPr>
            <a:r>
              <a:rPr sz="600"/>
              <a:t>Body Level Three</a:t>
            </a:r>
          </a:p>
          <a:p>
            <a:pPr lvl="3">
              <a:defRPr sz="1800"/>
            </a:pPr>
            <a:r>
              <a:rPr sz="600"/>
              <a:t>Body Level Four</a:t>
            </a:r>
          </a:p>
          <a:p>
            <a:pPr lvl="4">
              <a:defRPr sz="1800"/>
            </a:pPr>
            <a:r>
              <a:rPr sz="600"/>
              <a:t>Body Level Five</a:t>
            </a:r>
          </a:p>
        </p:txBody>
      </p:sp>
      <p:sp>
        <p:nvSpPr>
          <p:cNvPr id="12" name="Shape 12"/>
          <p:cNvSpPr>
            <a:spLocks noGrp="1"/>
          </p:cNvSpPr>
          <p:nvPr>
            <p:ph type="sldNum" sz="quarter" idx="2"/>
          </p:nvPr>
        </p:nvSpPr>
        <p:spPr>
          <a:xfrm>
            <a:off x="8639007" y="6578600"/>
            <a:ext cx="139430" cy="203200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normAutofit/>
          </a:bodyPr>
          <a:lstStyle>
            <a:lvl1pPr>
              <a:defRPr sz="675"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pPr algn="ctr" defTabSz="309563"/>
            <a:fld id="{86CB4B4D-7CA3-9044-876B-883B54F8677D}" type="slidenum">
              <a:rPr lang="en-US" kern="0" smtClean="0">
                <a:solidFill>
                  <a:sysClr val="windowText" lastClr="000000"/>
                </a:solidFill>
              </a:rPr>
              <a:pPr algn="ctr" defTabSz="309563"/>
              <a:t>‹#›</a:t>
            </a:fld>
            <a:endParaRPr lang="en-US" kern="0">
              <a:solidFill>
                <a:sysClr val="windowText" lastClr="000000"/>
              </a:solidFill>
            </a:endParaRPr>
          </a:p>
        </p:txBody>
      </p:sp>
      <p:grpSp>
        <p:nvGrpSpPr>
          <p:cNvPr id="15" name="Group 15">
            <a:hlinkClick r:id="" action="ppaction://hlinkshowjump?jump=previousslide"/>
          </p:cNvPr>
          <p:cNvGrpSpPr/>
          <p:nvPr/>
        </p:nvGrpSpPr>
        <p:grpSpPr>
          <a:xfrm>
            <a:off x="8488688" y="6575220"/>
            <a:ext cx="109845" cy="146460"/>
            <a:chOff x="0" y="0"/>
            <a:chExt cx="292918" cy="292918"/>
          </a:xfrm>
        </p:grpSpPr>
        <p:sp>
          <p:nvSpPr>
            <p:cNvPr id="13" name="Shape 13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222B31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14" name="Shape 14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22B3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18" name="Group 18">
            <a:hlinkClick r:id="" action="ppaction://hlinkshowjump?jump=nextslide"/>
          </p:cNvPr>
          <p:cNvGrpSpPr/>
          <p:nvPr/>
        </p:nvGrpSpPr>
        <p:grpSpPr>
          <a:xfrm flipH="1">
            <a:off x="8807776" y="6575220"/>
            <a:ext cx="109845" cy="146460"/>
            <a:chOff x="0" y="0"/>
            <a:chExt cx="292918" cy="292918"/>
          </a:xfrm>
        </p:grpSpPr>
        <p:sp>
          <p:nvSpPr>
            <p:cNvPr id="16" name="Shape 16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222B31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17" name="Shape 17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22B3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3570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</p:sldLayoutIdLst>
  <p:transition spd="med"/>
  <p:txStyles>
    <p:titleStyle>
      <a:lvl1pPr algn="ctr" defTabSz="309563">
        <a:defRPr sz="3375" b="1">
          <a:solidFill>
            <a:srgbClr val="212830"/>
          </a:solidFill>
          <a:latin typeface="BebasNeueBold"/>
          <a:ea typeface="BebasNeueBold"/>
          <a:cs typeface="BebasNeueBold"/>
          <a:sym typeface="BebasNeueBold"/>
        </a:defRPr>
      </a:lvl1pPr>
      <a:lvl2pPr indent="85725" algn="ctr" defTabSz="309563">
        <a:defRPr sz="3375" b="1">
          <a:solidFill>
            <a:srgbClr val="212830"/>
          </a:solidFill>
          <a:latin typeface="BebasNeueBold"/>
          <a:ea typeface="BebasNeueBold"/>
          <a:cs typeface="BebasNeueBold"/>
          <a:sym typeface="BebasNeueBold"/>
        </a:defRPr>
      </a:lvl2pPr>
      <a:lvl3pPr indent="171450" algn="ctr" defTabSz="309563">
        <a:defRPr sz="3375" b="1">
          <a:solidFill>
            <a:srgbClr val="212830"/>
          </a:solidFill>
          <a:latin typeface="BebasNeueBold"/>
          <a:ea typeface="BebasNeueBold"/>
          <a:cs typeface="BebasNeueBold"/>
          <a:sym typeface="BebasNeueBold"/>
        </a:defRPr>
      </a:lvl3pPr>
      <a:lvl4pPr indent="257175" algn="ctr" defTabSz="309563">
        <a:defRPr sz="3375" b="1">
          <a:solidFill>
            <a:srgbClr val="212830"/>
          </a:solidFill>
          <a:latin typeface="BebasNeueBold"/>
          <a:ea typeface="BebasNeueBold"/>
          <a:cs typeface="BebasNeueBold"/>
          <a:sym typeface="BebasNeueBold"/>
        </a:defRPr>
      </a:lvl4pPr>
      <a:lvl5pPr indent="342900" algn="ctr" defTabSz="309563">
        <a:defRPr sz="3375" b="1">
          <a:solidFill>
            <a:srgbClr val="212830"/>
          </a:solidFill>
          <a:latin typeface="BebasNeueBold"/>
          <a:ea typeface="BebasNeueBold"/>
          <a:cs typeface="BebasNeueBold"/>
          <a:sym typeface="BebasNeueBold"/>
        </a:defRPr>
      </a:lvl5pPr>
      <a:lvl6pPr indent="428625" algn="ctr" defTabSz="309563">
        <a:defRPr sz="3375" b="1">
          <a:solidFill>
            <a:srgbClr val="212830"/>
          </a:solidFill>
          <a:latin typeface="BebasNeueBold"/>
          <a:ea typeface="BebasNeueBold"/>
          <a:cs typeface="BebasNeueBold"/>
          <a:sym typeface="BebasNeueBold"/>
        </a:defRPr>
      </a:lvl6pPr>
      <a:lvl7pPr indent="514350" algn="ctr" defTabSz="309563">
        <a:defRPr sz="3375" b="1">
          <a:solidFill>
            <a:srgbClr val="212830"/>
          </a:solidFill>
          <a:latin typeface="BebasNeueBold"/>
          <a:ea typeface="BebasNeueBold"/>
          <a:cs typeface="BebasNeueBold"/>
          <a:sym typeface="BebasNeueBold"/>
        </a:defRPr>
      </a:lvl7pPr>
      <a:lvl8pPr indent="600075" algn="ctr" defTabSz="309563">
        <a:defRPr sz="3375" b="1">
          <a:solidFill>
            <a:srgbClr val="212830"/>
          </a:solidFill>
          <a:latin typeface="BebasNeueBold"/>
          <a:ea typeface="BebasNeueBold"/>
          <a:cs typeface="BebasNeueBold"/>
          <a:sym typeface="BebasNeueBold"/>
        </a:defRPr>
      </a:lvl8pPr>
      <a:lvl9pPr indent="685800" algn="ctr" defTabSz="309563">
        <a:defRPr sz="3375" b="1">
          <a:solidFill>
            <a:srgbClr val="212830"/>
          </a:solidFill>
          <a:latin typeface="BebasNeueBold"/>
          <a:ea typeface="BebasNeueBold"/>
          <a:cs typeface="BebasNeueBold"/>
          <a:sym typeface="BebasNeueBold"/>
        </a:defRPr>
      </a:lvl9pPr>
    </p:titleStyle>
    <p:bodyStyle>
      <a:lvl1pPr algn="ctr" defTabSz="309563">
        <a:defRPr sz="600">
          <a:latin typeface="Roboto Light"/>
          <a:ea typeface="Roboto Light"/>
          <a:cs typeface="Roboto Light"/>
          <a:sym typeface="Roboto Light"/>
        </a:defRPr>
      </a:lvl1pPr>
      <a:lvl2pPr indent="85725" algn="ctr" defTabSz="309563">
        <a:defRPr sz="600">
          <a:latin typeface="Roboto Light"/>
          <a:ea typeface="Roboto Light"/>
          <a:cs typeface="Roboto Light"/>
          <a:sym typeface="Roboto Light"/>
        </a:defRPr>
      </a:lvl2pPr>
      <a:lvl3pPr indent="171450" algn="ctr" defTabSz="309563">
        <a:defRPr sz="600">
          <a:latin typeface="Roboto Light"/>
          <a:ea typeface="Roboto Light"/>
          <a:cs typeface="Roboto Light"/>
          <a:sym typeface="Roboto Light"/>
        </a:defRPr>
      </a:lvl3pPr>
      <a:lvl4pPr indent="257175" algn="ctr" defTabSz="309563">
        <a:defRPr sz="600">
          <a:latin typeface="Roboto Light"/>
          <a:ea typeface="Roboto Light"/>
          <a:cs typeface="Roboto Light"/>
          <a:sym typeface="Roboto Light"/>
        </a:defRPr>
      </a:lvl4pPr>
      <a:lvl5pPr indent="342900" algn="ctr" defTabSz="309563">
        <a:defRPr sz="600">
          <a:latin typeface="Roboto Light"/>
          <a:ea typeface="Roboto Light"/>
          <a:cs typeface="Roboto Light"/>
          <a:sym typeface="Roboto Light"/>
        </a:defRPr>
      </a:lvl5pPr>
      <a:lvl6pPr indent="428625" algn="ctr" defTabSz="309563">
        <a:defRPr sz="600">
          <a:latin typeface="Roboto Light"/>
          <a:ea typeface="Roboto Light"/>
          <a:cs typeface="Roboto Light"/>
          <a:sym typeface="Roboto Light"/>
        </a:defRPr>
      </a:lvl6pPr>
      <a:lvl7pPr indent="514350" algn="ctr" defTabSz="309563">
        <a:defRPr sz="600">
          <a:latin typeface="Roboto Light"/>
          <a:ea typeface="Roboto Light"/>
          <a:cs typeface="Roboto Light"/>
          <a:sym typeface="Roboto Light"/>
        </a:defRPr>
      </a:lvl7pPr>
      <a:lvl8pPr indent="600075" algn="ctr" defTabSz="309563">
        <a:defRPr sz="600">
          <a:latin typeface="Roboto Light"/>
          <a:ea typeface="Roboto Light"/>
          <a:cs typeface="Roboto Light"/>
          <a:sym typeface="Roboto Light"/>
        </a:defRPr>
      </a:lvl8pPr>
      <a:lvl9pPr indent="685800" algn="ctr" defTabSz="309563">
        <a:defRPr sz="600">
          <a:latin typeface="Roboto Light"/>
          <a:ea typeface="Roboto Light"/>
          <a:cs typeface="Roboto Light"/>
          <a:sym typeface="Roboto Light"/>
        </a:defRPr>
      </a:lvl9pPr>
    </p:bodyStyle>
    <p:otherStyle>
      <a:lvl1pPr algn="ctr" defTabSz="309563">
        <a:defRPr>
          <a:solidFill>
            <a:schemeClr val="tx1"/>
          </a:solidFill>
          <a:latin typeface="+mn-lt"/>
          <a:ea typeface="+mn-ea"/>
          <a:cs typeface="+mn-cs"/>
          <a:sym typeface="Roboto Regular"/>
        </a:defRPr>
      </a:lvl1pPr>
      <a:lvl2pPr indent="85725" algn="ctr" defTabSz="309563">
        <a:defRPr>
          <a:solidFill>
            <a:schemeClr val="tx1"/>
          </a:solidFill>
          <a:latin typeface="+mn-lt"/>
          <a:ea typeface="+mn-ea"/>
          <a:cs typeface="+mn-cs"/>
          <a:sym typeface="Roboto Regular"/>
        </a:defRPr>
      </a:lvl2pPr>
      <a:lvl3pPr indent="171450" algn="ctr" defTabSz="309563">
        <a:defRPr>
          <a:solidFill>
            <a:schemeClr val="tx1"/>
          </a:solidFill>
          <a:latin typeface="+mn-lt"/>
          <a:ea typeface="+mn-ea"/>
          <a:cs typeface="+mn-cs"/>
          <a:sym typeface="Roboto Regular"/>
        </a:defRPr>
      </a:lvl3pPr>
      <a:lvl4pPr indent="257175" algn="ctr" defTabSz="309563">
        <a:defRPr>
          <a:solidFill>
            <a:schemeClr val="tx1"/>
          </a:solidFill>
          <a:latin typeface="+mn-lt"/>
          <a:ea typeface="+mn-ea"/>
          <a:cs typeface="+mn-cs"/>
          <a:sym typeface="Roboto Regular"/>
        </a:defRPr>
      </a:lvl4pPr>
      <a:lvl5pPr indent="342900" algn="ctr" defTabSz="309563">
        <a:defRPr>
          <a:solidFill>
            <a:schemeClr val="tx1"/>
          </a:solidFill>
          <a:latin typeface="+mn-lt"/>
          <a:ea typeface="+mn-ea"/>
          <a:cs typeface="+mn-cs"/>
          <a:sym typeface="Roboto Regular"/>
        </a:defRPr>
      </a:lvl5pPr>
      <a:lvl6pPr indent="428625" algn="ctr" defTabSz="309563">
        <a:defRPr>
          <a:solidFill>
            <a:schemeClr val="tx1"/>
          </a:solidFill>
          <a:latin typeface="+mn-lt"/>
          <a:ea typeface="+mn-ea"/>
          <a:cs typeface="+mn-cs"/>
          <a:sym typeface="Roboto Regular"/>
        </a:defRPr>
      </a:lvl6pPr>
      <a:lvl7pPr indent="514350" algn="ctr" defTabSz="309563">
        <a:defRPr>
          <a:solidFill>
            <a:schemeClr val="tx1"/>
          </a:solidFill>
          <a:latin typeface="+mn-lt"/>
          <a:ea typeface="+mn-ea"/>
          <a:cs typeface="+mn-cs"/>
          <a:sym typeface="Roboto Regular"/>
        </a:defRPr>
      </a:lvl7pPr>
      <a:lvl8pPr indent="600075" algn="ctr" defTabSz="309563">
        <a:defRPr>
          <a:solidFill>
            <a:schemeClr val="tx1"/>
          </a:solidFill>
          <a:latin typeface="+mn-lt"/>
          <a:ea typeface="+mn-ea"/>
          <a:cs typeface="+mn-cs"/>
          <a:sym typeface="Roboto Regular"/>
        </a:defRPr>
      </a:lvl8pPr>
      <a:lvl9pPr indent="685800" algn="ctr" defTabSz="309563">
        <a:defRPr>
          <a:solidFill>
            <a:schemeClr val="tx1"/>
          </a:solidFill>
          <a:latin typeface="+mn-lt"/>
          <a:ea typeface="+mn-ea"/>
          <a:cs typeface="+mn-cs"/>
          <a:sym typeface="Roboto Regular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206257" y="6579295"/>
            <a:ext cx="652434" cy="198656"/>
            <a:chOff x="0" y="0"/>
            <a:chExt cx="1739821" cy="397311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16976"/>
              <a:ext cx="378730" cy="275796"/>
              <a:chOff x="0" y="0"/>
              <a:chExt cx="378729" cy="275794"/>
            </a:xfrm>
          </p:grpSpPr>
          <p:sp>
            <p:nvSpPr>
              <p:cNvPr id="2" name="Shape 2"/>
              <p:cNvSpPr/>
              <p:nvPr/>
            </p:nvSpPr>
            <p:spPr>
              <a:xfrm>
                <a:off x="105200" y="0"/>
                <a:ext cx="273530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7316"/>
                    </a:moveTo>
                    <a:cubicBezTo>
                      <a:pt x="21600" y="19682"/>
                      <a:pt x="20404" y="21600"/>
                      <a:pt x="18928" y="21600"/>
                    </a:cubicBezTo>
                    <a:cubicBezTo>
                      <a:pt x="17453" y="21600"/>
                      <a:pt x="16257" y="19682"/>
                      <a:pt x="16257" y="17316"/>
                    </a:cubicBezTo>
                    <a:cubicBezTo>
                      <a:pt x="16257" y="12492"/>
                      <a:pt x="13809" y="8567"/>
                      <a:pt x="10800" y="8567"/>
                    </a:cubicBezTo>
                    <a:cubicBezTo>
                      <a:pt x="7791" y="8567"/>
                      <a:pt x="5343" y="12492"/>
                      <a:pt x="5343" y="17316"/>
                    </a:cubicBezTo>
                    <a:cubicBezTo>
                      <a:pt x="5343" y="19682"/>
                      <a:pt x="4147" y="21600"/>
                      <a:pt x="2672" y="21600"/>
                    </a:cubicBezTo>
                    <a:cubicBezTo>
                      <a:pt x="1197" y="21600"/>
                      <a:pt x="0" y="19682"/>
                      <a:pt x="0" y="17316"/>
                    </a:cubicBezTo>
                    <a:cubicBezTo>
                      <a:pt x="0" y="12691"/>
                      <a:pt x="1123" y="8343"/>
                      <a:pt x="3163" y="5072"/>
                    </a:cubicBezTo>
                    <a:cubicBezTo>
                      <a:pt x="5204" y="1801"/>
                      <a:pt x="7915" y="0"/>
                      <a:pt x="10800" y="0"/>
                    </a:cubicBezTo>
                    <a:cubicBezTo>
                      <a:pt x="13685" y="0"/>
                      <a:pt x="16397" y="1801"/>
                      <a:pt x="18437" y="5072"/>
                    </a:cubicBezTo>
                    <a:cubicBezTo>
                      <a:pt x="20477" y="8343"/>
                      <a:pt x="21600" y="12691"/>
                      <a:pt x="21600" y="17316"/>
                    </a:cubicBezTo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3" name="Shape 3"/>
              <p:cNvSpPr/>
              <p:nvPr/>
            </p:nvSpPr>
            <p:spPr>
              <a:xfrm>
                <a:off x="0" y="105200"/>
                <a:ext cx="273528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003" y="6600"/>
                    </a:moveTo>
                    <a:cubicBezTo>
                      <a:pt x="17003" y="3730"/>
                      <a:pt x="18459" y="1393"/>
                      <a:pt x="20250" y="1393"/>
                    </a:cubicBezTo>
                    <a:cubicBezTo>
                      <a:pt x="20499" y="1393"/>
                      <a:pt x="20740" y="1442"/>
                      <a:pt x="20972" y="1527"/>
                    </a:cubicBezTo>
                    <a:cubicBezTo>
                      <a:pt x="20482" y="594"/>
                      <a:pt x="19749" y="0"/>
                      <a:pt x="18928" y="0"/>
                    </a:cubicBezTo>
                    <a:cubicBezTo>
                      <a:pt x="17453" y="0"/>
                      <a:pt x="16257" y="1918"/>
                      <a:pt x="16257" y="4284"/>
                    </a:cubicBezTo>
                    <a:cubicBezTo>
                      <a:pt x="16257" y="6254"/>
                      <a:pt x="15844" y="8067"/>
                      <a:pt x="15156" y="9532"/>
                    </a:cubicBezTo>
                    <a:cubicBezTo>
                      <a:pt x="16156" y="9547"/>
                      <a:pt x="16966" y="10855"/>
                      <a:pt x="16966" y="12461"/>
                    </a:cubicBezTo>
                    <a:cubicBezTo>
                      <a:pt x="16966" y="14077"/>
                      <a:pt x="16146" y="15392"/>
                      <a:pt x="15138" y="15392"/>
                    </a:cubicBezTo>
                    <a:cubicBezTo>
                      <a:pt x="14130" y="15392"/>
                      <a:pt x="13310" y="14077"/>
                      <a:pt x="13310" y="12461"/>
                    </a:cubicBezTo>
                    <a:cubicBezTo>
                      <a:pt x="13310" y="12313"/>
                      <a:pt x="13319" y="12169"/>
                      <a:pt x="13333" y="12027"/>
                    </a:cubicBezTo>
                    <a:cubicBezTo>
                      <a:pt x="12575" y="12667"/>
                      <a:pt x="11714" y="13033"/>
                      <a:pt x="10800" y="13033"/>
                    </a:cubicBezTo>
                    <a:cubicBezTo>
                      <a:pt x="9907" y="13033"/>
                      <a:pt x="9065" y="12681"/>
                      <a:pt x="8321" y="12068"/>
                    </a:cubicBezTo>
                    <a:cubicBezTo>
                      <a:pt x="8331" y="12197"/>
                      <a:pt x="8339" y="12327"/>
                      <a:pt x="8339" y="12461"/>
                    </a:cubicBezTo>
                    <a:cubicBezTo>
                      <a:pt x="8339" y="14077"/>
                      <a:pt x="7519" y="15392"/>
                      <a:pt x="6511" y="15392"/>
                    </a:cubicBezTo>
                    <a:cubicBezTo>
                      <a:pt x="5503" y="15392"/>
                      <a:pt x="4683" y="14077"/>
                      <a:pt x="4683" y="12461"/>
                    </a:cubicBezTo>
                    <a:cubicBezTo>
                      <a:pt x="4683" y="10880"/>
                      <a:pt x="5468" y="9591"/>
                      <a:pt x="6446" y="9535"/>
                    </a:cubicBezTo>
                    <a:cubicBezTo>
                      <a:pt x="5757" y="8071"/>
                      <a:pt x="5343" y="6255"/>
                      <a:pt x="5343" y="4284"/>
                    </a:cubicBezTo>
                    <a:cubicBezTo>
                      <a:pt x="5343" y="1918"/>
                      <a:pt x="4147" y="0"/>
                      <a:pt x="2671" y="0"/>
                    </a:cubicBezTo>
                    <a:cubicBezTo>
                      <a:pt x="1843" y="0"/>
                      <a:pt x="1103" y="605"/>
                      <a:pt x="613" y="1554"/>
                    </a:cubicBezTo>
                    <a:cubicBezTo>
                      <a:pt x="865" y="1453"/>
                      <a:pt x="1127" y="1393"/>
                      <a:pt x="1399" y="1393"/>
                    </a:cubicBezTo>
                    <a:cubicBezTo>
                      <a:pt x="3190" y="1393"/>
                      <a:pt x="4646" y="3730"/>
                      <a:pt x="4646" y="6600"/>
                    </a:cubicBezTo>
                    <a:cubicBezTo>
                      <a:pt x="4646" y="9472"/>
                      <a:pt x="3190" y="11808"/>
                      <a:pt x="1399" y="11808"/>
                    </a:cubicBezTo>
                    <a:cubicBezTo>
                      <a:pt x="1284" y="11808"/>
                      <a:pt x="1171" y="11799"/>
                      <a:pt x="1060" y="11780"/>
                    </a:cubicBezTo>
                    <a:cubicBezTo>
                      <a:pt x="1581" y="13519"/>
                      <a:pt x="2287" y="15123"/>
                      <a:pt x="3163" y="16528"/>
                    </a:cubicBezTo>
                    <a:cubicBezTo>
                      <a:pt x="4357" y="18443"/>
                      <a:pt x="5783" y="19849"/>
                      <a:pt x="7337" y="20690"/>
                    </a:cubicBezTo>
                    <a:cubicBezTo>
                      <a:pt x="7583" y="17880"/>
                      <a:pt x="9088" y="15708"/>
                      <a:pt x="10908" y="15708"/>
                    </a:cubicBezTo>
                    <a:cubicBezTo>
                      <a:pt x="12703" y="15708"/>
                      <a:pt x="14192" y="17823"/>
                      <a:pt x="14467" y="20580"/>
                    </a:cubicBezTo>
                    <a:cubicBezTo>
                      <a:pt x="15943" y="19728"/>
                      <a:pt x="17295" y="18359"/>
                      <a:pt x="18437" y="16528"/>
                    </a:cubicBezTo>
                    <a:cubicBezTo>
                      <a:pt x="19312" y="15125"/>
                      <a:pt x="20017" y="13522"/>
                      <a:pt x="20539" y="11785"/>
                    </a:cubicBezTo>
                    <a:cubicBezTo>
                      <a:pt x="20444" y="11799"/>
                      <a:pt x="20348" y="11808"/>
                      <a:pt x="20250" y="11808"/>
                    </a:cubicBezTo>
                    <a:cubicBezTo>
                      <a:pt x="18459" y="11808"/>
                      <a:pt x="17003" y="9472"/>
                      <a:pt x="17003" y="6600"/>
                    </a:cubicBezTo>
                    <a:close/>
                    <a:moveTo>
                      <a:pt x="21563" y="3598"/>
                    </a:moveTo>
                    <a:cubicBezTo>
                      <a:pt x="21191" y="3178"/>
                      <a:pt x="20738" y="2930"/>
                      <a:pt x="20250" y="2930"/>
                    </a:cubicBezTo>
                    <a:cubicBezTo>
                      <a:pt x="18988" y="2930"/>
                      <a:pt x="17961" y="4577"/>
                      <a:pt x="17961" y="6600"/>
                    </a:cubicBezTo>
                    <a:cubicBezTo>
                      <a:pt x="17961" y="8625"/>
                      <a:pt x="18988" y="10271"/>
                      <a:pt x="20250" y="10271"/>
                    </a:cubicBezTo>
                    <a:cubicBezTo>
                      <a:pt x="20507" y="10271"/>
                      <a:pt x="20753" y="10200"/>
                      <a:pt x="20983" y="10075"/>
                    </a:cubicBezTo>
                    <a:cubicBezTo>
                      <a:pt x="21388" y="8239"/>
                      <a:pt x="21600" y="6288"/>
                      <a:pt x="21600" y="4284"/>
                    </a:cubicBezTo>
                    <a:cubicBezTo>
                      <a:pt x="21600" y="4049"/>
                      <a:pt x="21585" y="3822"/>
                      <a:pt x="21563" y="3598"/>
                    </a:cubicBezTo>
                    <a:close/>
                    <a:moveTo>
                      <a:pt x="3688" y="6600"/>
                    </a:moveTo>
                    <a:cubicBezTo>
                      <a:pt x="3688" y="4577"/>
                      <a:pt x="2661" y="2930"/>
                      <a:pt x="1399" y="2930"/>
                    </a:cubicBezTo>
                    <a:cubicBezTo>
                      <a:pt x="886" y="2930"/>
                      <a:pt x="413" y="3205"/>
                      <a:pt x="31" y="3664"/>
                    </a:cubicBezTo>
                    <a:cubicBezTo>
                      <a:pt x="13" y="3867"/>
                      <a:pt x="0" y="4073"/>
                      <a:pt x="0" y="4284"/>
                    </a:cubicBezTo>
                    <a:cubicBezTo>
                      <a:pt x="0" y="6276"/>
                      <a:pt x="210" y="8216"/>
                      <a:pt x="610" y="10042"/>
                    </a:cubicBezTo>
                    <a:cubicBezTo>
                      <a:pt x="856" y="10188"/>
                      <a:pt x="1121" y="10271"/>
                      <a:pt x="1399" y="10271"/>
                    </a:cubicBezTo>
                    <a:cubicBezTo>
                      <a:pt x="2661" y="10271"/>
                      <a:pt x="3688" y="8625"/>
                      <a:pt x="3688" y="6600"/>
                    </a:cubicBezTo>
                    <a:close/>
                    <a:moveTo>
                      <a:pt x="5642" y="12461"/>
                    </a:moveTo>
                    <a:cubicBezTo>
                      <a:pt x="5642" y="13229"/>
                      <a:pt x="6032" y="13855"/>
                      <a:pt x="6511" y="13855"/>
                    </a:cubicBezTo>
                    <a:cubicBezTo>
                      <a:pt x="6991" y="13855"/>
                      <a:pt x="7380" y="13229"/>
                      <a:pt x="7380" y="12461"/>
                    </a:cubicBezTo>
                    <a:cubicBezTo>
                      <a:pt x="7380" y="11693"/>
                      <a:pt x="6991" y="11067"/>
                      <a:pt x="6511" y="11067"/>
                    </a:cubicBezTo>
                    <a:cubicBezTo>
                      <a:pt x="6032" y="11067"/>
                      <a:pt x="5642" y="11693"/>
                      <a:pt x="5642" y="12461"/>
                    </a:cubicBezTo>
                    <a:close/>
                    <a:moveTo>
                      <a:pt x="15138" y="13855"/>
                    </a:moveTo>
                    <a:cubicBezTo>
                      <a:pt x="15617" y="13855"/>
                      <a:pt x="16007" y="13229"/>
                      <a:pt x="16007" y="12461"/>
                    </a:cubicBezTo>
                    <a:cubicBezTo>
                      <a:pt x="16007" y="11693"/>
                      <a:pt x="15617" y="11067"/>
                      <a:pt x="15138" y="11067"/>
                    </a:cubicBezTo>
                    <a:cubicBezTo>
                      <a:pt x="14659" y="11067"/>
                      <a:pt x="14269" y="11693"/>
                      <a:pt x="14269" y="12461"/>
                    </a:cubicBezTo>
                    <a:cubicBezTo>
                      <a:pt x="14269" y="13229"/>
                      <a:pt x="14659" y="13855"/>
                      <a:pt x="15138" y="13855"/>
                    </a:cubicBezTo>
                    <a:close/>
                    <a:moveTo>
                      <a:pt x="10908" y="17245"/>
                    </a:moveTo>
                    <a:cubicBezTo>
                      <a:pt x="9525" y="17245"/>
                      <a:pt x="8387" y="18952"/>
                      <a:pt x="8268" y="21121"/>
                    </a:cubicBezTo>
                    <a:cubicBezTo>
                      <a:pt x="9088" y="21435"/>
                      <a:pt x="9936" y="21600"/>
                      <a:pt x="10800" y="21600"/>
                    </a:cubicBezTo>
                    <a:cubicBezTo>
                      <a:pt x="11738" y="21600"/>
                      <a:pt x="12658" y="21406"/>
                      <a:pt x="13542" y="21036"/>
                    </a:cubicBezTo>
                    <a:cubicBezTo>
                      <a:pt x="13399" y="18908"/>
                      <a:pt x="12273" y="17245"/>
                      <a:pt x="10908" y="1724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451491" y="-1"/>
              <a:ext cx="1288331" cy="397313"/>
              <a:chOff x="0" y="0"/>
              <a:chExt cx="1288330" cy="397311"/>
            </a:xfrm>
          </p:grpSpPr>
          <p:sp>
            <p:nvSpPr>
              <p:cNvPr id="5" name="Shape 5"/>
              <p:cNvSpPr/>
              <p:nvPr/>
            </p:nvSpPr>
            <p:spPr>
              <a:xfrm>
                <a:off x="0" y="0"/>
                <a:ext cx="1288331" cy="267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09" y="0"/>
                    </a:moveTo>
                    <a:cubicBezTo>
                      <a:pt x="11534" y="0"/>
                      <a:pt x="11413" y="501"/>
                      <a:pt x="11413" y="1340"/>
                    </a:cubicBezTo>
                    <a:cubicBezTo>
                      <a:pt x="11413" y="2179"/>
                      <a:pt x="11534" y="2681"/>
                      <a:pt x="11709" y="2681"/>
                    </a:cubicBezTo>
                    <a:lnTo>
                      <a:pt x="12014" y="2681"/>
                    </a:lnTo>
                    <a:lnTo>
                      <a:pt x="12014" y="18319"/>
                    </a:lnTo>
                    <a:lnTo>
                      <a:pt x="11709" y="18319"/>
                    </a:lnTo>
                    <a:cubicBezTo>
                      <a:pt x="11534" y="18319"/>
                      <a:pt x="11413" y="18820"/>
                      <a:pt x="11413" y="19659"/>
                    </a:cubicBezTo>
                    <a:cubicBezTo>
                      <a:pt x="11413" y="20498"/>
                      <a:pt x="11534" y="21000"/>
                      <a:pt x="11709" y="21000"/>
                    </a:cubicBezTo>
                    <a:lnTo>
                      <a:pt x="12960" y="21000"/>
                    </a:lnTo>
                    <a:cubicBezTo>
                      <a:pt x="13134" y="21000"/>
                      <a:pt x="13256" y="20498"/>
                      <a:pt x="13256" y="19659"/>
                    </a:cubicBezTo>
                    <a:cubicBezTo>
                      <a:pt x="13256" y="18820"/>
                      <a:pt x="13134" y="18319"/>
                      <a:pt x="12960" y="18319"/>
                    </a:cubicBezTo>
                    <a:lnTo>
                      <a:pt x="12571" y="18319"/>
                    </a:lnTo>
                    <a:lnTo>
                      <a:pt x="12571" y="2681"/>
                    </a:lnTo>
                    <a:lnTo>
                      <a:pt x="13613" y="2681"/>
                    </a:lnTo>
                    <a:cubicBezTo>
                      <a:pt x="13871" y="2681"/>
                      <a:pt x="14055" y="3073"/>
                      <a:pt x="14179" y="3686"/>
                    </a:cubicBezTo>
                    <a:cubicBezTo>
                      <a:pt x="14303" y="4297"/>
                      <a:pt x="14368" y="5355"/>
                      <a:pt x="14368" y="6730"/>
                    </a:cubicBezTo>
                    <a:cubicBezTo>
                      <a:pt x="14368" y="8105"/>
                      <a:pt x="14303" y="9163"/>
                      <a:pt x="14179" y="9774"/>
                    </a:cubicBezTo>
                    <a:cubicBezTo>
                      <a:pt x="14055" y="10387"/>
                      <a:pt x="13871" y="10723"/>
                      <a:pt x="13613" y="10723"/>
                    </a:cubicBezTo>
                    <a:lnTo>
                      <a:pt x="13123" y="10723"/>
                    </a:lnTo>
                    <a:cubicBezTo>
                      <a:pt x="12948" y="10723"/>
                      <a:pt x="12826" y="11225"/>
                      <a:pt x="12826" y="12064"/>
                    </a:cubicBezTo>
                    <a:cubicBezTo>
                      <a:pt x="12826" y="12903"/>
                      <a:pt x="12948" y="13404"/>
                      <a:pt x="13123" y="13404"/>
                    </a:cubicBezTo>
                    <a:lnTo>
                      <a:pt x="13613" y="13404"/>
                    </a:lnTo>
                    <a:cubicBezTo>
                      <a:pt x="14043" y="13404"/>
                      <a:pt x="14378" y="12863"/>
                      <a:pt x="14612" y="11673"/>
                    </a:cubicBezTo>
                    <a:cubicBezTo>
                      <a:pt x="14842" y="10498"/>
                      <a:pt x="14960" y="8860"/>
                      <a:pt x="14960" y="6744"/>
                    </a:cubicBezTo>
                    <a:cubicBezTo>
                      <a:pt x="14960" y="4628"/>
                      <a:pt x="14842" y="2962"/>
                      <a:pt x="14612" y="1787"/>
                    </a:cubicBezTo>
                    <a:cubicBezTo>
                      <a:pt x="14378" y="597"/>
                      <a:pt x="14043" y="0"/>
                      <a:pt x="13613" y="0"/>
                    </a:cubicBezTo>
                    <a:lnTo>
                      <a:pt x="11709" y="0"/>
                    </a:lnTo>
                    <a:close/>
                    <a:moveTo>
                      <a:pt x="84" y="2052"/>
                    </a:moveTo>
                    <a:cubicBezTo>
                      <a:pt x="27" y="2052"/>
                      <a:pt x="0" y="2199"/>
                      <a:pt x="0" y="2471"/>
                    </a:cubicBezTo>
                    <a:cubicBezTo>
                      <a:pt x="0" y="2746"/>
                      <a:pt x="27" y="2876"/>
                      <a:pt x="84" y="2876"/>
                    </a:cubicBezTo>
                    <a:lnTo>
                      <a:pt x="482" y="2876"/>
                    </a:lnTo>
                    <a:cubicBezTo>
                      <a:pt x="539" y="2876"/>
                      <a:pt x="569" y="3009"/>
                      <a:pt x="569" y="3281"/>
                    </a:cubicBezTo>
                    <a:lnTo>
                      <a:pt x="569" y="19952"/>
                    </a:lnTo>
                    <a:cubicBezTo>
                      <a:pt x="569" y="20226"/>
                      <a:pt x="539" y="20357"/>
                      <a:pt x="482" y="20357"/>
                    </a:cubicBezTo>
                    <a:lnTo>
                      <a:pt x="84" y="20357"/>
                    </a:lnTo>
                    <a:cubicBezTo>
                      <a:pt x="27" y="20357"/>
                      <a:pt x="0" y="20490"/>
                      <a:pt x="0" y="20762"/>
                    </a:cubicBezTo>
                    <a:cubicBezTo>
                      <a:pt x="0" y="21036"/>
                      <a:pt x="27" y="21181"/>
                      <a:pt x="84" y="21181"/>
                    </a:cubicBezTo>
                    <a:lnTo>
                      <a:pt x="1335" y="21181"/>
                    </a:lnTo>
                    <a:cubicBezTo>
                      <a:pt x="1393" y="21181"/>
                      <a:pt x="1420" y="21036"/>
                      <a:pt x="1420" y="20762"/>
                    </a:cubicBezTo>
                    <a:cubicBezTo>
                      <a:pt x="1420" y="20490"/>
                      <a:pt x="1393" y="20357"/>
                      <a:pt x="1335" y="20357"/>
                    </a:cubicBezTo>
                    <a:lnTo>
                      <a:pt x="825" y="20357"/>
                    </a:lnTo>
                    <a:cubicBezTo>
                      <a:pt x="768" y="20357"/>
                      <a:pt x="737" y="20226"/>
                      <a:pt x="737" y="19952"/>
                    </a:cubicBezTo>
                    <a:lnTo>
                      <a:pt x="737" y="3965"/>
                    </a:lnTo>
                    <a:cubicBezTo>
                      <a:pt x="737" y="3820"/>
                      <a:pt x="744" y="3750"/>
                      <a:pt x="755" y="3742"/>
                    </a:cubicBezTo>
                    <a:cubicBezTo>
                      <a:pt x="766" y="3733"/>
                      <a:pt x="776" y="3753"/>
                      <a:pt x="784" y="3826"/>
                    </a:cubicBezTo>
                    <a:lnTo>
                      <a:pt x="2375" y="20762"/>
                    </a:lnTo>
                    <a:cubicBezTo>
                      <a:pt x="2401" y="21036"/>
                      <a:pt x="2443" y="21181"/>
                      <a:pt x="2500" y="21181"/>
                    </a:cubicBezTo>
                    <a:cubicBezTo>
                      <a:pt x="2557" y="21181"/>
                      <a:pt x="2598" y="21036"/>
                      <a:pt x="2625" y="20762"/>
                    </a:cubicBezTo>
                    <a:lnTo>
                      <a:pt x="4215" y="3826"/>
                    </a:lnTo>
                    <a:cubicBezTo>
                      <a:pt x="4223" y="3753"/>
                      <a:pt x="4233" y="3733"/>
                      <a:pt x="4245" y="3742"/>
                    </a:cubicBezTo>
                    <a:cubicBezTo>
                      <a:pt x="4256" y="3750"/>
                      <a:pt x="4259" y="3820"/>
                      <a:pt x="4259" y="3965"/>
                    </a:cubicBezTo>
                    <a:lnTo>
                      <a:pt x="4259" y="19952"/>
                    </a:lnTo>
                    <a:cubicBezTo>
                      <a:pt x="4259" y="20226"/>
                      <a:pt x="4231" y="20357"/>
                      <a:pt x="4175" y="20357"/>
                    </a:cubicBezTo>
                    <a:lnTo>
                      <a:pt x="3664" y="20357"/>
                    </a:lnTo>
                    <a:cubicBezTo>
                      <a:pt x="3607" y="20357"/>
                      <a:pt x="3580" y="20490"/>
                      <a:pt x="3580" y="20762"/>
                    </a:cubicBezTo>
                    <a:cubicBezTo>
                      <a:pt x="3580" y="21036"/>
                      <a:pt x="3607" y="21181"/>
                      <a:pt x="3664" y="21181"/>
                    </a:cubicBezTo>
                    <a:lnTo>
                      <a:pt x="4912" y="21181"/>
                    </a:lnTo>
                    <a:cubicBezTo>
                      <a:pt x="4969" y="21181"/>
                      <a:pt x="4999" y="21036"/>
                      <a:pt x="4999" y="20762"/>
                    </a:cubicBezTo>
                    <a:cubicBezTo>
                      <a:pt x="4999" y="20490"/>
                      <a:pt x="4969" y="20357"/>
                      <a:pt x="4912" y="20357"/>
                    </a:cubicBezTo>
                    <a:lnTo>
                      <a:pt x="4517" y="20357"/>
                    </a:lnTo>
                    <a:cubicBezTo>
                      <a:pt x="4460" y="20357"/>
                      <a:pt x="4430" y="20226"/>
                      <a:pt x="4430" y="19952"/>
                    </a:cubicBezTo>
                    <a:lnTo>
                      <a:pt x="4430" y="3281"/>
                    </a:lnTo>
                    <a:cubicBezTo>
                      <a:pt x="4430" y="3009"/>
                      <a:pt x="4460" y="2876"/>
                      <a:pt x="4517" y="2876"/>
                    </a:cubicBezTo>
                    <a:lnTo>
                      <a:pt x="4912" y="2876"/>
                    </a:lnTo>
                    <a:cubicBezTo>
                      <a:pt x="4969" y="2876"/>
                      <a:pt x="4999" y="2746"/>
                      <a:pt x="4999" y="2471"/>
                    </a:cubicBezTo>
                    <a:cubicBezTo>
                      <a:pt x="4999" y="2199"/>
                      <a:pt x="4969" y="2052"/>
                      <a:pt x="4912" y="2052"/>
                    </a:cubicBezTo>
                    <a:lnTo>
                      <a:pt x="4288" y="2052"/>
                    </a:lnTo>
                    <a:cubicBezTo>
                      <a:pt x="4246" y="2052"/>
                      <a:pt x="4216" y="2090"/>
                      <a:pt x="4195" y="2164"/>
                    </a:cubicBezTo>
                    <a:cubicBezTo>
                      <a:pt x="4174" y="2235"/>
                      <a:pt x="4157" y="2344"/>
                      <a:pt x="4146" y="2471"/>
                    </a:cubicBezTo>
                    <a:lnTo>
                      <a:pt x="2555" y="19408"/>
                    </a:lnTo>
                    <a:cubicBezTo>
                      <a:pt x="2517" y="19790"/>
                      <a:pt x="2479" y="19790"/>
                      <a:pt x="2442" y="19408"/>
                    </a:cubicBezTo>
                    <a:lnTo>
                      <a:pt x="851" y="2471"/>
                    </a:lnTo>
                    <a:cubicBezTo>
                      <a:pt x="839" y="2344"/>
                      <a:pt x="825" y="2235"/>
                      <a:pt x="804" y="2164"/>
                    </a:cubicBezTo>
                    <a:cubicBezTo>
                      <a:pt x="783" y="2090"/>
                      <a:pt x="753" y="2052"/>
                      <a:pt x="711" y="2052"/>
                    </a:cubicBezTo>
                    <a:lnTo>
                      <a:pt x="84" y="2052"/>
                    </a:lnTo>
                    <a:close/>
                    <a:moveTo>
                      <a:pt x="17277" y="5222"/>
                    </a:moveTo>
                    <a:cubicBezTo>
                      <a:pt x="17138" y="5222"/>
                      <a:pt x="17008" y="5330"/>
                      <a:pt x="16885" y="5557"/>
                    </a:cubicBezTo>
                    <a:cubicBezTo>
                      <a:pt x="16772" y="5765"/>
                      <a:pt x="16666" y="6030"/>
                      <a:pt x="16575" y="6325"/>
                    </a:cubicBezTo>
                    <a:cubicBezTo>
                      <a:pt x="16535" y="6450"/>
                      <a:pt x="16500" y="6511"/>
                      <a:pt x="16464" y="6646"/>
                    </a:cubicBezTo>
                    <a:cubicBezTo>
                      <a:pt x="16446" y="5920"/>
                      <a:pt x="16331" y="5362"/>
                      <a:pt x="16171" y="5362"/>
                    </a:cubicBezTo>
                    <a:lnTo>
                      <a:pt x="15602" y="5362"/>
                    </a:lnTo>
                    <a:cubicBezTo>
                      <a:pt x="15427" y="5362"/>
                      <a:pt x="15306" y="6087"/>
                      <a:pt x="15306" y="6925"/>
                    </a:cubicBezTo>
                    <a:cubicBezTo>
                      <a:pt x="15306" y="7764"/>
                      <a:pt x="15427" y="8489"/>
                      <a:pt x="15602" y="8489"/>
                    </a:cubicBezTo>
                    <a:lnTo>
                      <a:pt x="15915" y="8489"/>
                    </a:lnTo>
                    <a:lnTo>
                      <a:pt x="15915" y="18319"/>
                    </a:lnTo>
                    <a:lnTo>
                      <a:pt x="15602" y="18319"/>
                    </a:lnTo>
                    <a:cubicBezTo>
                      <a:pt x="15427" y="18319"/>
                      <a:pt x="15306" y="18820"/>
                      <a:pt x="15306" y="19659"/>
                    </a:cubicBezTo>
                    <a:cubicBezTo>
                      <a:pt x="15306" y="20498"/>
                      <a:pt x="15427" y="21000"/>
                      <a:pt x="15602" y="21000"/>
                    </a:cubicBezTo>
                    <a:lnTo>
                      <a:pt x="16795" y="21000"/>
                    </a:lnTo>
                    <a:cubicBezTo>
                      <a:pt x="16970" y="21000"/>
                      <a:pt x="17091" y="20498"/>
                      <a:pt x="17091" y="19659"/>
                    </a:cubicBezTo>
                    <a:cubicBezTo>
                      <a:pt x="17091" y="18820"/>
                      <a:pt x="16970" y="18319"/>
                      <a:pt x="16795" y="18319"/>
                    </a:cubicBezTo>
                    <a:lnTo>
                      <a:pt x="16473" y="18319"/>
                    </a:lnTo>
                    <a:lnTo>
                      <a:pt x="16473" y="11030"/>
                    </a:lnTo>
                    <a:cubicBezTo>
                      <a:pt x="16566" y="10507"/>
                      <a:pt x="16612" y="10028"/>
                      <a:pt x="16694" y="9592"/>
                    </a:cubicBezTo>
                    <a:cubicBezTo>
                      <a:pt x="16767" y="9192"/>
                      <a:pt x="16859" y="8819"/>
                      <a:pt x="16966" y="8489"/>
                    </a:cubicBezTo>
                    <a:cubicBezTo>
                      <a:pt x="17058" y="8210"/>
                      <a:pt x="17161" y="8070"/>
                      <a:pt x="17280" y="8070"/>
                    </a:cubicBezTo>
                    <a:cubicBezTo>
                      <a:pt x="17441" y="8070"/>
                      <a:pt x="17555" y="8252"/>
                      <a:pt x="17634" y="8615"/>
                    </a:cubicBezTo>
                    <a:cubicBezTo>
                      <a:pt x="17712" y="8970"/>
                      <a:pt x="17747" y="9386"/>
                      <a:pt x="17747" y="9927"/>
                    </a:cubicBezTo>
                    <a:cubicBezTo>
                      <a:pt x="17747" y="10766"/>
                      <a:pt x="17869" y="11352"/>
                      <a:pt x="18044" y="11352"/>
                    </a:cubicBezTo>
                    <a:cubicBezTo>
                      <a:pt x="18218" y="11352"/>
                      <a:pt x="18343" y="10766"/>
                      <a:pt x="18343" y="9927"/>
                    </a:cubicBezTo>
                    <a:cubicBezTo>
                      <a:pt x="18343" y="9289"/>
                      <a:pt x="18318" y="8677"/>
                      <a:pt x="18270" y="8112"/>
                    </a:cubicBezTo>
                    <a:cubicBezTo>
                      <a:pt x="18221" y="7535"/>
                      <a:pt x="18148" y="7015"/>
                      <a:pt x="18052" y="6576"/>
                    </a:cubicBezTo>
                    <a:cubicBezTo>
                      <a:pt x="17958" y="6147"/>
                      <a:pt x="17845" y="5808"/>
                      <a:pt x="17715" y="5571"/>
                    </a:cubicBezTo>
                    <a:cubicBezTo>
                      <a:pt x="17587" y="5335"/>
                      <a:pt x="17438" y="5222"/>
                      <a:pt x="17277" y="5222"/>
                    </a:cubicBezTo>
                    <a:close/>
                    <a:moveTo>
                      <a:pt x="19997" y="5362"/>
                    </a:moveTo>
                    <a:cubicBezTo>
                      <a:pt x="19767" y="5362"/>
                      <a:pt x="19548" y="5565"/>
                      <a:pt x="19350" y="5962"/>
                    </a:cubicBezTo>
                    <a:cubicBezTo>
                      <a:pt x="19151" y="6362"/>
                      <a:pt x="18980" y="6931"/>
                      <a:pt x="18839" y="7651"/>
                    </a:cubicBezTo>
                    <a:cubicBezTo>
                      <a:pt x="18699" y="8366"/>
                      <a:pt x="18589" y="9238"/>
                      <a:pt x="18511" y="10235"/>
                    </a:cubicBezTo>
                    <a:cubicBezTo>
                      <a:pt x="18434" y="11218"/>
                      <a:pt x="18395" y="12313"/>
                      <a:pt x="18395" y="13488"/>
                    </a:cubicBezTo>
                    <a:cubicBezTo>
                      <a:pt x="18395" y="14662"/>
                      <a:pt x="18434" y="15744"/>
                      <a:pt x="18511" y="16727"/>
                    </a:cubicBezTo>
                    <a:cubicBezTo>
                      <a:pt x="18589" y="17724"/>
                      <a:pt x="18699" y="18597"/>
                      <a:pt x="18839" y="19310"/>
                    </a:cubicBezTo>
                    <a:cubicBezTo>
                      <a:pt x="18980" y="20031"/>
                      <a:pt x="19150" y="20599"/>
                      <a:pt x="19350" y="21000"/>
                    </a:cubicBezTo>
                    <a:cubicBezTo>
                      <a:pt x="19547" y="21396"/>
                      <a:pt x="19765" y="21600"/>
                      <a:pt x="19997" y="21600"/>
                    </a:cubicBezTo>
                    <a:cubicBezTo>
                      <a:pt x="20229" y="21600"/>
                      <a:pt x="20448" y="21396"/>
                      <a:pt x="20645" y="21000"/>
                    </a:cubicBezTo>
                    <a:cubicBezTo>
                      <a:pt x="20845" y="20599"/>
                      <a:pt x="21016" y="20029"/>
                      <a:pt x="21156" y="19310"/>
                    </a:cubicBezTo>
                    <a:cubicBezTo>
                      <a:pt x="21296" y="18595"/>
                      <a:pt x="21406" y="17723"/>
                      <a:pt x="21484" y="16727"/>
                    </a:cubicBezTo>
                    <a:cubicBezTo>
                      <a:pt x="21561" y="15742"/>
                      <a:pt x="21600" y="14661"/>
                      <a:pt x="21600" y="13488"/>
                    </a:cubicBezTo>
                    <a:cubicBezTo>
                      <a:pt x="21600" y="12314"/>
                      <a:pt x="21561" y="11220"/>
                      <a:pt x="21484" y="10235"/>
                    </a:cubicBezTo>
                    <a:cubicBezTo>
                      <a:pt x="21406" y="9238"/>
                      <a:pt x="21296" y="8367"/>
                      <a:pt x="21156" y="7651"/>
                    </a:cubicBezTo>
                    <a:cubicBezTo>
                      <a:pt x="21015" y="6931"/>
                      <a:pt x="20844" y="6363"/>
                      <a:pt x="20645" y="5962"/>
                    </a:cubicBezTo>
                    <a:cubicBezTo>
                      <a:pt x="20447" y="5565"/>
                      <a:pt x="20228" y="5362"/>
                      <a:pt x="19997" y="5362"/>
                    </a:cubicBezTo>
                    <a:close/>
                    <a:moveTo>
                      <a:pt x="6312" y="7247"/>
                    </a:moveTo>
                    <a:cubicBezTo>
                      <a:pt x="6187" y="7247"/>
                      <a:pt x="6067" y="7329"/>
                      <a:pt x="5957" y="7484"/>
                    </a:cubicBezTo>
                    <a:cubicBezTo>
                      <a:pt x="5847" y="7638"/>
                      <a:pt x="5751" y="7829"/>
                      <a:pt x="5664" y="8056"/>
                    </a:cubicBezTo>
                    <a:cubicBezTo>
                      <a:pt x="5577" y="8285"/>
                      <a:pt x="5498" y="8541"/>
                      <a:pt x="5432" y="8824"/>
                    </a:cubicBezTo>
                    <a:cubicBezTo>
                      <a:pt x="5365" y="9106"/>
                      <a:pt x="5314" y="9365"/>
                      <a:pt x="5272" y="9620"/>
                    </a:cubicBezTo>
                    <a:cubicBezTo>
                      <a:pt x="5238" y="9838"/>
                      <a:pt x="5244" y="10029"/>
                      <a:pt x="5290" y="10193"/>
                    </a:cubicBezTo>
                    <a:cubicBezTo>
                      <a:pt x="5335" y="10356"/>
                      <a:pt x="5375" y="10327"/>
                      <a:pt x="5409" y="10109"/>
                    </a:cubicBezTo>
                    <a:cubicBezTo>
                      <a:pt x="5443" y="9891"/>
                      <a:pt x="5487" y="9663"/>
                      <a:pt x="5542" y="9425"/>
                    </a:cubicBezTo>
                    <a:cubicBezTo>
                      <a:pt x="5597" y="9190"/>
                      <a:pt x="5660" y="8983"/>
                      <a:pt x="5734" y="8782"/>
                    </a:cubicBezTo>
                    <a:cubicBezTo>
                      <a:pt x="5808" y="8583"/>
                      <a:pt x="5892" y="8404"/>
                      <a:pt x="5986" y="8266"/>
                    </a:cubicBezTo>
                    <a:cubicBezTo>
                      <a:pt x="6081" y="8129"/>
                      <a:pt x="6190" y="8070"/>
                      <a:pt x="6312" y="8070"/>
                    </a:cubicBezTo>
                    <a:cubicBezTo>
                      <a:pt x="6448" y="8070"/>
                      <a:pt x="6570" y="8159"/>
                      <a:pt x="6680" y="8350"/>
                    </a:cubicBezTo>
                    <a:cubicBezTo>
                      <a:pt x="6790" y="8540"/>
                      <a:pt x="6883" y="8807"/>
                      <a:pt x="6959" y="9145"/>
                    </a:cubicBezTo>
                    <a:cubicBezTo>
                      <a:pt x="7035" y="9481"/>
                      <a:pt x="7091" y="9871"/>
                      <a:pt x="7133" y="10318"/>
                    </a:cubicBezTo>
                    <a:cubicBezTo>
                      <a:pt x="7175" y="10766"/>
                      <a:pt x="7197" y="11247"/>
                      <a:pt x="7197" y="11756"/>
                    </a:cubicBezTo>
                    <a:lnTo>
                      <a:pt x="7197" y="16950"/>
                    </a:lnTo>
                    <a:cubicBezTo>
                      <a:pt x="7118" y="17642"/>
                      <a:pt x="7021" y="18263"/>
                      <a:pt x="6907" y="18807"/>
                    </a:cubicBezTo>
                    <a:cubicBezTo>
                      <a:pt x="6808" y="19282"/>
                      <a:pt x="6690" y="19705"/>
                      <a:pt x="6550" y="20078"/>
                    </a:cubicBezTo>
                    <a:cubicBezTo>
                      <a:pt x="6410" y="20451"/>
                      <a:pt x="6248" y="20637"/>
                      <a:pt x="6062" y="20637"/>
                    </a:cubicBezTo>
                    <a:cubicBezTo>
                      <a:pt x="5778" y="20637"/>
                      <a:pt x="5565" y="20296"/>
                      <a:pt x="5423" y="19631"/>
                    </a:cubicBezTo>
                    <a:cubicBezTo>
                      <a:pt x="5281" y="18966"/>
                      <a:pt x="5208" y="18115"/>
                      <a:pt x="5208" y="17076"/>
                    </a:cubicBezTo>
                    <a:cubicBezTo>
                      <a:pt x="5208" y="16567"/>
                      <a:pt x="5227" y="16102"/>
                      <a:pt x="5264" y="15666"/>
                    </a:cubicBezTo>
                    <a:cubicBezTo>
                      <a:pt x="5299" y="15230"/>
                      <a:pt x="5355" y="14844"/>
                      <a:pt x="5435" y="14535"/>
                    </a:cubicBezTo>
                    <a:cubicBezTo>
                      <a:pt x="5514" y="14224"/>
                      <a:pt x="5615" y="13990"/>
                      <a:pt x="5737" y="13809"/>
                    </a:cubicBezTo>
                    <a:cubicBezTo>
                      <a:pt x="5858" y="13628"/>
                      <a:pt x="6005" y="13530"/>
                      <a:pt x="6175" y="13530"/>
                    </a:cubicBezTo>
                    <a:lnTo>
                      <a:pt x="6770" y="13530"/>
                    </a:lnTo>
                    <a:cubicBezTo>
                      <a:pt x="6827" y="13530"/>
                      <a:pt x="6857" y="13398"/>
                      <a:pt x="6857" y="13125"/>
                    </a:cubicBezTo>
                    <a:cubicBezTo>
                      <a:pt x="6857" y="12852"/>
                      <a:pt x="6827" y="12706"/>
                      <a:pt x="6770" y="12706"/>
                    </a:cubicBezTo>
                    <a:lnTo>
                      <a:pt x="6175" y="12706"/>
                    </a:lnTo>
                    <a:cubicBezTo>
                      <a:pt x="5990" y="12706"/>
                      <a:pt x="5825" y="12828"/>
                      <a:pt x="5685" y="13055"/>
                    </a:cubicBezTo>
                    <a:cubicBezTo>
                      <a:pt x="5544" y="13284"/>
                      <a:pt x="5427" y="13585"/>
                      <a:pt x="5330" y="13976"/>
                    </a:cubicBezTo>
                    <a:cubicBezTo>
                      <a:pt x="5234" y="14369"/>
                      <a:pt x="5162" y="14831"/>
                      <a:pt x="5113" y="15359"/>
                    </a:cubicBezTo>
                    <a:cubicBezTo>
                      <a:pt x="5063" y="15886"/>
                      <a:pt x="5037" y="16457"/>
                      <a:pt x="5037" y="17076"/>
                    </a:cubicBezTo>
                    <a:cubicBezTo>
                      <a:pt x="5037" y="17696"/>
                      <a:pt x="5059" y="18280"/>
                      <a:pt x="5101" y="18807"/>
                    </a:cubicBezTo>
                    <a:cubicBezTo>
                      <a:pt x="5143" y="19336"/>
                      <a:pt x="5204" y="19784"/>
                      <a:pt x="5290" y="20176"/>
                    </a:cubicBezTo>
                    <a:cubicBezTo>
                      <a:pt x="5375" y="20567"/>
                      <a:pt x="5483" y="20882"/>
                      <a:pt x="5612" y="21111"/>
                    </a:cubicBezTo>
                    <a:cubicBezTo>
                      <a:pt x="5741" y="21339"/>
                      <a:pt x="5892" y="21446"/>
                      <a:pt x="6062" y="21446"/>
                    </a:cubicBezTo>
                    <a:cubicBezTo>
                      <a:pt x="6198" y="21446"/>
                      <a:pt x="6322" y="21363"/>
                      <a:pt x="6434" y="21181"/>
                    </a:cubicBezTo>
                    <a:cubicBezTo>
                      <a:pt x="6545" y="21000"/>
                      <a:pt x="6646" y="20781"/>
                      <a:pt x="6735" y="20525"/>
                    </a:cubicBezTo>
                    <a:cubicBezTo>
                      <a:pt x="6824" y="20271"/>
                      <a:pt x="6899" y="19997"/>
                      <a:pt x="6962" y="19715"/>
                    </a:cubicBezTo>
                    <a:cubicBezTo>
                      <a:pt x="7024" y="19434"/>
                      <a:pt x="7073" y="19181"/>
                      <a:pt x="7107" y="18961"/>
                    </a:cubicBezTo>
                    <a:cubicBezTo>
                      <a:pt x="7122" y="18871"/>
                      <a:pt x="7134" y="18831"/>
                      <a:pt x="7145" y="18821"/>
                    </a:cubicBezTo>
                    <a:cubicBezTo>
                      <a:pt x="7156" y="18812"/>
                      <a:pt x="7166" y="18826"/>
                      <a:pt x="7174" y="18863"/>
                    </a:cubicBezTo>
                    <a:cubicBezTo>
                      <a:pt x="7181" y="18900"/>
                      <a:pt x="7187" y="18944"/>
                      <a:pt x="7191" y="19017"/>
                    </a:cubicBezTo>
                    <a:cubicBezTo>
                      <a:pt x="7195" y="19089"/>
                      <a:pt x="7197" y="19166"/>
                      <a:pt x="7197" y="19240"/>
                    </a:cubicBezTo>
                    <a:lnTo>
                      <a:pt x="7197" y="20762"/>
                    </a:lnTo>
                    <a:cubicBezTo>
                      <a:pt x="7197" y="21036"/>
                      <a:pt x="7224" y="21181"/>
                      <a:pt x="7281" y="21181"/>
                    </a:cubicBezTo>
                    <a:lnTo>
                      <a:pt x="7850" y="21181"/>
                    </a:lnTo>
                    <a:cubicBezTo>
                      <a:pt x="7907" y="21181"/>
                      <a:pt x="7935" y="21036"/>
                      <a:pt x="7935" y="20762"/>
                    </a:cubicBezTo>
                    <a:cubicBezTo>
                      <a:pt x="7935" y="20490"/>
                      <a:pt x="7907" y="20357"/>
                      <a:pt x="7850" y="20357"/>
                    </a:cubicBezTo>
                    <a:lnTo>
                      <a:pt x="7453" y="20357"/>
                    </a:lnTo>
                    <a:cubicBezTo>
                      <a:pt x="7396" y="20357"/>
                      <a:pt x="7368" y="20226"/>
                      <a:pt x="7368" y="19952"/>
                    </a:cubicBezTo>
                    <a:lnTo>
                      <a:pt x="7368" y="11756"/>
                    </a:lnTo>
                    <a:cubicBezTo>
                      <a:pt x="7368" y="11136"/>
                      <a:pt x="7342" y="10558"/>
                      <a:pt x="7293" y="10011"/>
                    </a:cubicBezTo>
                    <a:cubicBezTo>
                      <a:pt x="7244" y="9465"/>
                      <a:pt x="7175" y="8983"/>
                      <a:pt x="7084" y="8573"/>
                    </a:cubicBezTo>
                    <a:cubicBezTo>
                      <a:pt x="6993" y="8163"/>
                      <a:pt x="6881" y="7833"/>
                      <a:pt x="6750" y="7596"/>
                    </a:cubicBezTo>
                    <a:cubicBezTo>
                      <a:pt x="6619" y="7359"/>
                      <a:pt x="6475" y="7247"/>
                      <a:pt x="6312" y="7247"/>
                    </a:cubicBezTo>
                    <a:close/>
                    <a:moveTo>
                      <a:pt x="20055" y="8042"/>
                    </a:moveTo>
                    <a:cubicBezTo>
                      <a:pt x="20212" y="8042"/>
                      <a:pt x="20353" y="8172"/>
                      <a:pt x="20476" y="8419"/>
                    </a:cubicBezTo>
                    <a:cubicBezTo>
                      <a:pt x="20599" y="8666"/>
                      <a:pt x="20701" y="8997"/>
                      <a:pt x="20787" y="9439"/>
                    </a:cubicBezTo>
                    <a:cubicBezTo>
                      <a:pt x="20873" y="9884"/>
                      <a:pt x="20942" y="10433"/>
                      <a:pt x="20990" y="11072"/>
                    </a:cubicBezTo>
                    <a:cubicBezTo>
                      <a:pt x="21040" y="11734"/>
                      <a:pt x="21066" y="12484"/>
                      <a:pt x="21066" y="13306"/>
                    </a:cubicBezTo>
                    <a:cubicBezTo>
                      <a:pt x="21066" y="14146"/>
                      <a:pt x="21040" y="14909"/>
                      <a:pt x="20990" y="15568"/>
                    </a:cubicBezTo>
                    <a:cubicBezTo>
                      <a:pt x="20942" y="16209"/>
                      <a:pt x="20873" y="16758"/>
                      <a:pt x="20787" y="17202"/>
                    </a:cubicBezTo>
                    <a:cubicBezTo>
                      <a:pt x="20702" y="17638"/>
                      <a:pt x="20599" y="17989"/>
                      <a:pt x="20479" y="18221"/>
                    </a:cubicBezTo>
                    <a:cubicBezTo>
                      <a:pt x="20356" y="18462"/>
                      <a:pt x="20213" y="18584"/>
                      <a:pt x="20055" y="18584"/>
                    </a:cubicBezTo>
                    <a:cubicBezTo>
                      <a:pt x="19898" y="18584"/>
                      <a:pt x="19755" y="18462"/>
                      <a:pt x="19632" y="18221"/>
                    </a:cubicBezTo>
                    <a:cubicBezTo>
                      <a:pt x="19512" y="17989"/>
                      <a:pt x="19409" y="17650"/>
                      <a:pt x="19324" y="17216"/>
                    </a:cubicBezTo>
                    <a:cubicBezTo>
                      <a:pt x="19237" y="16765"/>
                      <a:pt x="19170" y="16221"/>
                      <a:pt x="19121" y="15568"/>
                    </a:cubicBezTo>
                    <a:cubicBezTo>
                      <a:pt x="19071" y="14913"/>
                      <a:pt x="19045" y="14151"/>
                      <a:pt x="19045" y="13306"/>
                    </a:cubicBezTo>
                    <a:cubicBezTo>
                      <a:pt x="19045" y="12479"/>
                      <a:pt x="19071" y="11729"/>
                      <a:pt x="19121" y="11072"/>
                    </a:cubicBezTo>
                    <a:cubicBezTo>
                      <a:pt x="19170" y="10429"/>
                      <a:pt x="19238" y="9881"/>
                      <a:pt x="19324" y="9439"/>
                    </a:cubicBezTo>
                    <a:cubicBezTo>
                      <a:pt x="19410" y="8995"/>
                      <a:pt x="19511" y="8667"/>
                      <a:pt x="19635" y="8419"/>
                    </a:cubicBezTo>
                    <a:cubicBezTo>
                      <a:pt x="19757" y="8172"/>
                      <a:pt x="19899" y="8042"/>
                      <a:pt x="20055" y="8042"/>
                    </a:cubicBezTo>
                    <a:close/>
                  </a:path>
                </a:pathLst>
              </a:custGeom>
              <a:solidFill>
                <a:srgbClr val="1A21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6" name="Shape 6"/>
              <p:cNvSpPr/>
              <p:nvPr/>
            </p:nvSpPr>
            <p:spPr>
              <a:xfrm>
                <a:off x="376801" y="88659"/>
                <a:ext cx="283710" cy="3086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60" extrusionOk="0">
                    <a:moveTo>
                      <a:pt x="21213" y="11458"/>
                    </a:moveTo>
                    <a:lnTo>
                      <a:pt x="19665" y="11458"/>
                    </a:lnTo>
                    <a:cubicBezTo>
                      <a:pt x="19526" y="11458"/>
                      <a:pt x="19407" y="11423"/>
                      <a:pt x="19303" y="11352"/>
                    </a:cubicBezTo>
                    <a:cubicBezTo>
                      <a:pt x="19200" y="11281"/>
                      <a:pt x="19106" y="11198"/>
                      <a:pt x="19020" y="11103"/>
                    </a:cubicBezTo>
                    <a:lnTo>
                      <a:pt x="15331" y="6393"/>
                    </a:lnTo>
                    <a:cubicBezTo>
                      <a:pt x="15227" y="6251"/>
                      <a:pt x="15227" y="6109"/>
                      <a:pt x="15331" y="5967"/>
                    </a:cubicBezTo>
                    <a:lnTo>
                      <a:pt x="18242" y="2078"/>
                    </a:lnTo>
                    <a:cubicBezTo>
                      <a:pt x="18311" y="1983"/>
                      <a:pt x="18401" y="1899"/>
                      <a:pt x="18513" y="1828"/>
                    </a:cubicBezTo>
                    <a:cubicBezTo>
                      <a:pt x="18530" y="1817"/>
                      <a:pt x="18584" y="1790"/>
                      <a:pt x="18658" y="1754"/>
                    </a:cubicBezTo>
                    <a:cubicBezTo>
                      <a:pt x="19600" y="1650"/>
                      <a:pt x="20445" y="1250"/>
                      <a:pt x="21072" y="657"/>
                    </a:cubicBezTo>
                    <a:cubicBezTo>
                      <a:pt x="21234" y="504"/>
                      <a:pt x="21230" y="258"/>
                      <a:pt x="21064" y="110"/>
                    </a:cubicBezTo>
                    <a:cubicBezTo>
                      <a:pt x="20896" y="-39"/>
                      <a:pt x="20630" y="-36"/>
                      <a:pt x="20467" y="118"/>
                    </a:cubicBezTo>
                    <a:cubicBezTo>
                      <a:pt x="19916" y="637"/>
                      <a:pt x="19162" y="966"/>
                      <a:pt x="18322" y="1002"/>
                    </a:cubicBezTo>
                    <a:lnTo>
                      <a:pt x="17812" y="990"/>
                    </a:lnTo>
                    <a:cubicBezTo>
                      <a:pt x="17055" y="913"/>
                      <a:pt x="16380" y="594"/>
                      <a:pt x="15873" y="117"/>
                    </a:cubicBezTo>
                    <a:cubicBezTo>
                      <a:pt x="15710" y="-37"/>
                      <a:pt x="15443" y="-40"/>
                      <a:pt x="15276" y="110"/>
                    </a:cubicBezTo>
                    <a:cubicBezTo>
                      <a:pt x="15109" y="259"/>
                      <a:pt x="15106" y="504"/>
                      <a:pt x="15269" y="657"/>
                    </a:cubicBezTo>
                    <a:lnTo>
                      <a:pt x="15268" y="657"/>
                    </a:lnTo>
                    <a:cubicBezTo>
                      <a:pt x="15838" y="1195"/>
                      <a:pt x="16587" y="1573"/>
                      <a:pt x="17425" y="1717"/>
                    </a:cubicBezTo>
                    <a:cubicBezTo>
                      <a:pt x="17428" y="1728"/>
                      <a:pt x="17435" y="1739"/>
                      <a:pt x="17437" y="1751"/>
                    </a:cubicBezTo>
                    <a:cubicBezTo>
                      <a:pt x="17459" y="1838"/>
                      <a:pt x="17430" y="1972"/>
                      <a:pt x="17345" y="2067"/>
                    </a:cubicBezTo>
                    <a:lnTo>
                      <a:pt x="14867" y="5352"/>
                    </a:lnTo>
                    <a:cubicBezTo>
                      <a:pt x="14746" y="5525"/>
                      <a:pt x="14626" y="5525"/>
                      <a:pt x="14506" y="5352"/>
                    </a:cubicBezTo>
                    <a:lnTo>
                      <a:pt x="11411" y="1400"/>
                    </a:lnTo>
                    <a:cubicBezTo>
                      <a:pt x="11324" y="1305"/>
                      <a:pt x="11310" y="1221"/>
                      <a:pt x="11372" y="1150"/>
                    </a:cubicBezTo>
                    <a:cubicBezTo>
                      <a:pt x="11431" y="1079"/>
                      <a:pt x="11530" y="1045"/>
                      <a:pt x="11668" y="1045"/>
                    </a:cubicBezTo>
                    <a:lnTo>
                      <a:pt x="13732" y="1045"/>
                    </a:lnTo>
                    <a:cubicBezTo>
                      <a:pt x="13989" y="1045"/>
                      <a:pt x="14119" y="926"/>
                      <a:pt x="14119" y="690"/>
                    </a:cubicBezTo>
                    <a:cubicBezTo>
                      <a:pt x="14119" y="453"/>
                      <a:pt x="13989" y="335"/>
                      <a:pt x="13732" y="335"/>
                    </a:cubicBezTo>
                    <a:lnTo>
                      <a:pt x="8315" y="335"/>
                    </a:lnTo>
                    <a:cubicBezTo>
                      <a:pt x="8056" y="335"/>
                      <a:pt x="7928" y="453"/>
                      <a:pt x="7928" y="690"/>
                    </a:cubicBezTo>
                    <a:cubicBezTo>
                      <a:pt x="7928" y="926"/>
                      <a:pt x="8056" y="1045"/>
                      <a:pt x="8315" y="1045"/>
                    </a:cubicBezTo>
                    <a:lnTo>
                      <a:pt x="9863" y="1045"/>
                    </a:lnTo>
                    <a:cubicBezTo>
                      <a:pt x="10000" y="1045"/>
                      <a:pt x="10124" y="1079"/>
                      <a:pt x="10237" y="1150"/>
                    </a:cubicBezTo>
                    <a:cubicBezTo>
                      <a:pt x="10348" y="1221"/>
                      <a:pt x="10438" y="1305"/>
                      <a:pt x="10508" y="1400"/>
                    </a:cubicBezTo>
                    <a:lnTo>
                      <a:pt x="14066" y="5967"/>
                    </a:lnTo>
                    <a:cubicBezTo>
                      <a:pt x="14170" y="6109"/>
                      <a:pt x="14170" y="6251"/>
                      <a:pt x="14066" y="6393"/>
                    </a:cubicBezTo>
                    <a:lnTo>
                      <a:pt x="2579" y="20495"/>
                    </a:lnTo>
                    <a:cubicBezTo>
                      <a:pt x="2492" y="20590"/>
                      <a:pt x="2399" y="20674"/>
                      <a:pt x="2295" y="20745"/>
                    </a:cubicBezTo>
                    <a:cubicBezTo>
                      <a:pt x="2192" y="20816"/>
                      <a:pt x="2072" y="20850"/>
                      <a:pt x="1935" y="20850"/>
                    </a:cubicBezTo>
                    <a:lnTo>
                      <a:pt x="387" y="20850"/>
                    </a:lnTo>
                    <a:cubicBezTo>
                      <a:pt x="128" y="20850"/>
                      <a:pt x="0" y="20969"/>
                      <a:pt x="0" y="21205"/>
                    </a:cubicBezTo>
                    <a:cubicBezTo>
                      <a:pt x="0" y="21442"/>
                      <a:pt x="128" y="21560"/>
                      <a:pt x="387" y="21560"/>
                    </a:cubicBezTo>
                    <a:lnTo>
                      <a:pt x="5803" y="21560"/>
                    </a:lnTo>
                    <a:cubicBezTo>
                      <a:pt x="6061" y="21560"/>
                      <a:pt x="6190" y="21442"/>
                      <a:pt x="6190" y="21205"/>
                    </a:cubicBezTo>
                    <a:cubicBezTo>
                      <a:pt x="6190" y="20969"/>
                      <a:pt x="6061" y="20850"/>
                      <a:pt x="5803" y="20850"/>
                    </a:cubicBezTo>
                    <a:lnTo>
                      <a:pt x="3740" y="20850"/>
                    </a:lnTo>
                    <a:cubicBezTo>
                      <a:pt x="3602" y="20850"/>
                      <a:pt x="3504" y="20816"/>
                      <a:pt x="3442" y="20745"/>
                    </a:cubicBezTo>
                    <a:cubicBezTo>
                      <a:pt x="3382" y="20674"/>
                      <a:pt x="3395" y="20590"/>
                      <a:pt x="3481" y="20495"/>
                    </a:cubicBezTo>
                    <a:lnTo>
                      <a:pt x="14506" y="6985"/>
                    </a:lnTo>
                    <a:cubicBezTo>
                      <a:pt x="14626" y="6827"/>
                      <a:pt x="14746" y="6827"/>
                      <a:pt x="14867" y="6985"/>
                    </a:cubicBezTo>
                    <a:lnTo>
                      <a:pt x="18117" y="11103"/>
                    </a:lnTo>
                    <a:cubicBezTo>
                      <a:pt x="18204" y="11198"/>
                      <a:pt x="18216" y="11281"/>
                      <a:pt x="18156" y="11352"/>
                    </a:cubicBezTo>
                    <a:cubicBezTo>
                      <a:pt x="18095" y="11423"/>
                      <a:pt x="17996" y="11458"/>
                      <a:pt x="17859" y="11458"/>
                    </a:cubicBezTo>
                    <a:lnTo>
                      <a:pt x="15795" y="11458"/>
                    </a:lnTo>
                    <a:cubicBezTo>
                      <a:pt x="15537" y="11458"/>
                      <a:pt x="15409" y="11577"/>
                      <a:pt x="15409" y="11813"/>
                    </a:cubicBezTo>
                    <a:cubicBezTo>
                      <a:pt x="15409" y="12050"/>
                      <a:pt x="15537" y="12167"/>
                      <a:pt x="15795" y="12167"/>
                    </a:cubicBezTo>
                    <a:lnTo>
                      <a:pt x="21213" y="12167"/>
                    </a:lnTo>
                    <a:cubicBezTo>
                      <a:pt x="21470" y="12167"/>
                      <a:pt x="21600" y="12050"/>
                      <a:pt x="21600" y="11813"/>
                    </a:cubicBezTo>
                    <a:cubicBezTo>
                      <a:pt x="21600" y="11577"/>
                      <a:pt x="21470" y="11458"/>
                      <a:pt x="21213" y="1145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7" name="Shape 7"/>
              <p:cNvSpPr/>
              <p:nvPr/>
            </p:nvSpPr>
            <p:spPr>
              <a:xfrm>
                <a:off x="592908" y="72035"/>
                <a:ext cx="44769" cy="20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802" y="11979"/>
                    </a:moveTo>
                    <a:cubicBezTo>
                      <a:pt x="15493" y="11979"/>
                      <a:pt x="14427" y="10116"/>
                      <a:pt x="14427" y="7815"/>
                    </a:cubicBezTo>
                    <a:cubicBezTo>
                      <a:pt x="14427" y="5520"/>
                      <a:pt x="15493" y="3657"/>
                      <a:pt x="16802" y="3657"/>
                    </a:cubicBezTo>
                    <a:cubicBezTo>
                      <a:pt x="18118" y="3657"/>
                      <a:pt x="19185" y="5520"/>
                      <a:pt x="19185" y="7815"/>
                    </a:cubicBezTo>
                    <a:cubicBezTo>
                      <a:pt x="19185" y="10116"/>
                      <a:pt x="18118" y="11979"/>
                      <a:pt x="16802" y="11979"/>
                    </a:cubicBezTo>
                    <a:close/>
                    <a:moveTo>
                      <a:pt x="10799" y="0"/>
                    </a:moveTo>
                    <a:cubicBezTo>
                      <a:pt x="4837" y="0"/>
                      <a:pt x="0" y="4833"/>
                      <a:pt x="0" y="10803"/>
                    </a:cubicBezTo>
                    <a:cubicBezTo>
                      <a:pt x="0" y="16767"/>
                      <a:pt x="4837" y="21600"/>
                      <a:pt x="10799" y="21600"/>
                    </a:cubicBezTo>
                    <a:cubicBezTo>
                      <a:pt x="16761" y="21600"/>
                      <a:pt x="21600" y="16767"/>
                      <a:pt x="21600" y="10803"/>
                    </a:cubicBezTo>
                    <a:cubicBezTo>
                      <a:pt x="21600" y="4833"/>
                      <a:pt x="16761" y="0"/>
                      <a:pt x="10799" y="0"/>
                    </a:cubicBezTo>
                    <a:close/>
                  </a:path>
                </a:pathLst>
              </a:custGeom>
              <a:solidFill>
                <a:srgbClr val="1A21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  <p:sp>
        <p:nvSpPr>
          <p:cNvPr id="10" name="Shape 10"/>
          <p:cNvSpPr>
            <a:spLocks noGrp="1"/>
          </p:cNvSpPr>
          <p:nvPr>
            <p:ph type="title"/>
          </p:nvPr>
        </p:nvSpPr>
        <p:spPr>
          <a:xfrm>
            <a:off x="744729" y="171128"/>
            <a:ext cx="7654544" cy="7419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212830"/>
                </a:solidFill>
              </a:rPr>
              <a:t>Title Text</a:t>
            </a:r>
          </a:p>
        </p:txBody>
      </p:sp>
      <p:sp>
        <p:nvSpPr>
          <p:cNvPr id="11" name="Shape 11"/>
          <p:cNvSpPr>
            <a:spLocks noGrp="1"/>
          </p:cNvSpPr>
          <p:nvPr>
            <p:ph type="body" idx="1"/>
          </p:nvPr>
        </p:nvSpPr>
        <p:spPr>
          <a:xfrm>
            <a:off x="1432799" y="823065"/>
            <a:ext cx="6278404" cy="793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 lvl="0">
              <a:defRPr sz="1800"/>
            </a:pPr>
            <a:r>
              <a:rPr sz="600"/>
              <a:t>Body Level One</a:t>
            </a:r>
          </a:p>
          <a:p>
            <a:pPr lvl="1">
              <a:defRPr sz="1800"/>
            </a:pPr>
            <a:r>
              <a:rPr sz="600"/>
              <a:t>Body Level Two</a:t>
            </a:r>
          </a:p>
          <a:p>
            <a:pPr lvl="2">
              <a:defRPr sz="1800"/>
            </a:pPr>
            <a:r>
              <a:rPr sz="600"/>
              <a:t>Body Level Three</a:t>
            </a:r>
          </a:p>
          <a:p>
            <a:pPr lvl="3">
              <a:defRPr sz="1800"/>
            </a:pPr>
            <a:r>
              <a:rPr sz="600"/>
              <a:t>Body Level Four</a:t>
            </a:r>
          </a:p>
          <a:p>
            <a:pPr lvl="4">
              <a:defRPr sz="1800"/>
            </a:pPr>
            <a:r>
              <a:rPr sz="600"/>
              <a:t>Body Level Five</a:t>
            </a:r>
          </a:p>
        </p:txBody>
      </p:sp>
      <p:sp>
        <p:nvSpPr>
          <p:cNvPr id="12" name="Shape 12"/>
          <p:cNvSpPr>
            <a:spLocks noGrp="1"/>
          </p:cNvSpPr>
          <p:nvPr>
            <p:ph type="sldNum" sz="quarter" idx="2"/>
          </p:nvPr>
        </p:nvSpPr>
        <p:spPr>
          <a:xfrm>
            <a:off x="8639007" y="6578600"/>
            <a:ext cx="139430" cy="203200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normAutofit/>
          </a:bodyPr>
          <a:lstStyle>
            <a:lvl1pPr>
              <a:defRPr sz="675"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pPr algn="ctr" defTabSz="309563"/>
            <a:fld id="{86CB4B4D-7CA3-9044-876B-883B54F8677D}" type="slidenum">
              <a:rPr lang="en-US" kern="0" smtClean="0">
                <a:solidFill>
                  <a:sysClr val="windowText" lastClr="000000"/>
                </a:solidFill>
              </a:rPr>
              <a:pPr algn="ctr" defTabSz="309563"/>
              <a:t>‹#›</a:t>
            </a:fld>
            <a:endParaRPr lang="en-US" kern="0">
              <a:solidFill>
                <a:sysClr val="windowText" lastClr="000000"/>
              </a:solidFill>
            </a:endParaRPr>
          </a:p>
        </p:txBody>
      </p:sp>
      <p:grpSp>
        <p:nvGrpSpPr>
          <p:cNvPr id="15" name="Group 15">
            <a:hlinkClick r:id="" action="ppaction://hlinkshowjump?jump=previousslide"/>
          </p:cNvPr>
          <p:cNvGrpSpPr/>
          <p:nvPr/>
        </p:nvGrpSpPr>
        <p:grpSpPr>
          <a:xfrm>
            <a:off x="8488688" y="6575220"/>
            <a:ext cx="109845" cy="146460"/>
            <a:chOff x="0" y="0"/>
            <a:chExt cx="292918" cy="292918"/>
          </a:xfrm>
        </p:grpSpPr>
        <p:sp>
          <p:nvSpPr>
            <p:cNvPr id="13" name="Shape 13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222B31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14" name="Shape 14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22B3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18" name="Group 18">
            <a:hlinkClick r:id="" action="ppaction://hlinkshowjump?jump=nextslide"/>
          </p:cNvPr>
          <p:cNvGrpSpPr/>
          <p:nvPr/>
        </p:nvGrpSpPr>
        <p:grpSpPr>
          <a:xfrm flipH="1">
            <a:off x="8807776" y="6575220"/>
            <a:ext cx="109845" cy="146460"/>
            <a:chOff x="0" y="0"/>
            <a:chExt cx="292918" cy="292918"/>
          </a:xfrm>
        </p:grpSpPr>
        <p:sp>
          <p:nvSpPr>
            <p:cNvPr id="16" name="Shape 16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222B31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17" name="Shape 17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22B3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5226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  <p:sldLayoutId id="2147483870" r:id="rId12"/>
    <p:sldLayoutId id="2147483871" r:id="rId13"/>
    <p:sldLayoutId id="2147483872" r:id="rId14"/>
    <p:sldLayoutId id="2147483873" r:id="rId15"/>
    <p:sldLayoutId id="2147483874" r:id="rId16"/>
    <p:sldLayoutId id="2147483875" r:id="rId17"/>
    <p:sldLayoutId id="2147483876" r:id="rId18"/>
    <p:sldLayoutId id="2147483877" r:id="rId19"/>
    <p:sldLayoutId id="2147483878" r:id="rId20"/>
    <p:sldLayoutId id="2147483879" r:id="rId21"/>
  </p:sldLayoutIdLst>
  <p:transition spd="med"/>
  <p:txStyles>
    <p:titleStyle>
      <a:lvl1pPr algn="ctr" defTabSz="309563">
        <a:defRPr sz="3375" b="1">
          <a:solidFill>
            <a:srgbClr val="212830"/>
          </a:solidFill>
          <a:latin typeface="BebasNeueBold"/>
          <a:ea typeface="BebasNeueBold"/>
          <a:cs typeface="BebasNeueBold"/>
          <a:sym typeface="BebasNeueBold"/>
        </a:defRPr>
      </a:lvl1pPr>
      <a:lvl2pPr indent="85725" algn="ctr" defTabSz="309563">
        <a:defRPr sz="3375" b="1">
          <a:solidFill>
            <a:srgbClr val="212830"/>
          </a:solidFill>
          <a:latin typeface="BebasNeueBold"/>
          <a:ea typeface="BebasNeueBold"/>
          <a:cs typeface="BebasNeueBold"/>
          <a:sym typeface="BebasNeueBold"/>
        </a:defRPr>
      </a:lvl2pPr>
      <a:lvl3pPr indent="171450" algn="ctr" defTabSz="309563">
        <a:defRPr sz="3375" b="1">
          <a:solidFill>
            <a:srgbClr val="212830"/>
          </a:solidFill>
          <a:latin typeface="BebasNeueBold"/>
          <a:ea typeface="BebasNeueBold"/>
          <a:cs typeface="BebasNeueBold"/>
          <a:sym typeface="BebasNeueBold"/>
        </a:defRPr>
      </a:lvl3pPr>
      <a:lvl4pPr indent="257175" algn="ctr" defTabSz="309563">
        <a:defRPr sz="3375" b="1">
          <a:solidFill>
            <a:srgbClr val="212830"/>
          </a:solidFill>
          <a:latin typeface="BebasNeueBold"/>
          <a:ea typeface="BebasNeueBold"/>
          <a:cs typeface="BebasNeueBold"/>
          <a:sym typeface="BebasNeueBold"/>
        </a:defRPr>
      </a:lvl4pPr>
      <a:lvl5pPr indent="342900" algn="ctr" defTabSz="309563">
        <a:defRPr sz="3375" b="1">
          <a:solidFill>
            <a:srgbClr val="212830"/>
          </a:solidFill>
          <a:latin typeface="BebasNeueBold"/>
          <a:ea typeface="BebasNeueBold"/>
          <a:cs typeface="BebasNeueBold"/>
          <a:sym typeface="BebasNeueBold"/>
        </a:defRPr>
      </a:lvl5pPr>
      <a:lvl6pPr indent="428625" algn="ctr" defTabSz="309563">
        <a:defRPr sz="3375" b="1">
          <a:solidFill>
            <a:srgbClr val="212830"/>
          </a:solidFill>
          <a:latin typeface="BebasNeueBold"/>
          <a:ea typeface="BebasNeueBold"/>
          <a:cs typeface="BebasNeueBold"/>
          <a:sym typeface="BebasNeueBold"/>
        </a:defRPr>
      </a:lvl6pPr>
      <a:lvl7pPr indent="514350" algn="ctr" defTabSz="309563">
        <a:defRPr sz="3375" b="1">
          <a:solidFill>
            <a:srgbClr val="212830"/>
          </a:solidFill>
          <a:latin typeface="BebasNeueBold"/>
          <a:ea typeface="BebasNeueBold"/>
          <a:cs typeface="BebasNeueBold"/>
          <a:sym typeface="BebasNeueBold"/>
        </a:defRPr>
      </a:lvl7pPr>
      <a:lvl8pPr indent="600075" algn="ctr" defTabSz="309563">
        <a:defRPr sz="3375" b="1">
          <a:solidFill>
            <a:srgbClr val="212830"/>
          </a:solidFill>
          <a:latin typeface="BebasNeueBold"/>
          <a:ea typeface="BebasNeueBold"/>
          <a:cs typeface="BebasNeueBold"/>
          <a:sym typeface="BebasNeueBold"/>
        </a:defRPr>
      </a:lvl8pPr>
      <a:lvl9pPr indent="685800" algn="ctr" defTabSz="309563">
        <a:defRPr sz="3375" b="1">
          <a:solidFill>
            <a:srgbClr val="212830"/>
          </a:solidFill>
          <a:latin typeface="BebasNeueBold"/>
          <a:ea typeface="BebasNeueBold"/>
          <a:cs typeface="BebasNeueBold"/>
          <a:sym typeface="BebasNeueBold"/>
        </a:defRPr>
      </a:lvl9pPr>
    </p:titleStyle>
    <p:bodyStyle>
      <a:lvl1pPr algn="ctr" defTabSz="309563">
        <a:defRPr sz="600">
          <a:latin typeface="Roboto Light"/>
          <a:ea typeface="Roboto Light"/>
          <a:cs typeface="Roboto Light"/>
          <a:sym typeface="Roboto Light"/>
        </a:defRPr>
      </a:lvl1pPr>
      <a:lvl2pPr indent="85725" algn="ctr" defTabSz="309563">
        <a:defRPr sz="600">
          <a:latin typeface="Roboto Light"/>
          <a:ea typeface="Roboto Light"/>
          <a:cs typeface="Roboto Light"/>
          <a:sym typeface="Roboto Light"/>
        </a:defRPr>
      </a:lvl2pPr>
      <a:lvl3pPr indent="171450" algn="ctr" defTabSz="309563">
        <a:defRPr sz="600">
          <a:latin typeface="Roboto Light"/>
          <a:ea typeface="Roboto Light"/>
          <a:cs typeface="Roboto Light"/>
          <a:sym typeface="Roboto Light"/>
        </a:defRPr>
      </a:lvl3pPr>
      <a:lvl4pPr indent="257175" algn="ctr" defTabSz="309563">
        <a:defRPr sz="600">
          <a:latin typeface="Roboto Light"/>
          <a:ea typeface="Roboto Light"/>
          <a:cs typeface="Roboto Light"/>
          <a:sym typeface="Roboto Light"/>
        </a:defRPr>
      </a:lvl4pPr>
      <a:lvl5pPr indent="342900" algn="ctr" defTabSz="309563">
        <a:defRPr sz="600">
          <a:latin typeface="Roboto Light"/>
          <a:ea typeface="Roboto Light"/>
          <a:cs typeface="Roboto Light"/>
          <a:sym typeface="Roboto Light"/>
        </a:defRPr>
      </a:lvl5pPr>
      <a:lvl6pPr indent="428625" algn="ctr" defTabSz="309563">
        <a:defRPr sz="600">
          <a:latin typeface="Roboto Light"/>
          <a:ea typeface="Roboto Light"/>
          <a:cs typeface="Roboto Light"/>
          <a:sym typeface="Roboto Light"/>
        </a:defRPr>
      </a:lvl6pPr>
      <a:lvl7pPr indent="514350" algn="ctr" defTabSz="309563">
        <a:defRPr sz="600">
          <a:latin typeface="Roboto Light"/>
          <a:ea typeface="Roboto Light"/>
          <a:cs typeface="Roboto Light"/>
          <a:sym typeface="Roboto Light"/>
        </a:defRPr>
      </a:lvl7pPr>
      <a:lvl8pPr indent="600075" algn="ctr" defTabSz="309563">
        <a:defRPr sz="600">
          <a:latin typeface="Roboto Light"/>
          <a:ea typeface="Roboto Light"/>
          <a:cs typeface="Roboto Light"/>
          <a:sym typeface="Roboto Light"/>
        </a:defRPr>
      </a:lvl8pPr>
      <a:lvl9pPr indent="685800" algn="ctr" defTabSz="309563">
        <a:defRPr sz="600">
          <a:latin typeface="Roboto Light"/>
          <a:ea typeface="Roboto Light"/>
          <a:cs typeface="Roboto Light"/>
          <a:sym typeface="Roboto Light"/>
        </a:defRPr>
      </a:lvl9pPr>
    </p:bodyStyle>
    <p:otherStyle>
      <a:lvl1pPr algn="ctr" defTabSz="309563">
        <a:defRPr>
          <a:solidFill>
            <a:schemeClr val="tx1"/>
          </a:solidFill>
          <a:latin typeface="+mn-lt"/>
          <a:ea typeface="+mn-ea"/>
          <a:cs typeface="+mn-cs"/>
          <a:sym typeface="Roboto Regular"/>
        </a:defRPr>
      </a:lvl1pPr>
      <a:lvl2pPr indent="85725" algn="ctr" defTabSz="309563">
        <a:defRPr>
          <a:solidFill>
            <a:schemeClr val="tx1"/>
          </a:solidFill>
          <a:latin typeface="+mn-lt"/>
          <a:ea typeface="+mn-ea"/>
          <a:cs typeface="+mn-cs"/>
          <a:sym typeface="Roboto Regular"/>
        </a:defRPr>
      </a:lvl2pPr>
      <a:lvl3pPr indent="171450" algn="ctr" defTabSz="309563">
        <a:defRPr>
          <a:solidFill>
            <a:schemeClr val="tx1"/>
          </a:solidFill>
          <a:latin typeface="+mn-lt"/>
          <a:ea typeface="+mn-ea"/>
          <a:cs typeface="+mn-cs"/>
          <a:sym typeface="Roboto Regular"/>
        </a:defRPr>
      </a:lvl3pPr>
      <a:lvl4pPr indent="257175" algn="ctr" defTabSz="309563">
        <a:defRPr>
          <a:solidFill>
            <a:schemeClr val="tx1"/>
          </a:solidFill>
          <a:latin typeface="+mn-lt"/>
          <a:ea typeface="+mn-ea"/>
          <a:cs typeface="+mn-cs"/>
          <a:sym typeface="Roboto Regular"/>
        </a:defRPr>
      </a:lvl4pPr>
      <a:lvl5pPr indent="342900" algn="ctr" defTabSz="309563">
        <a:defRPr>
          <a:solidFill>
            <a:schemeClr val="tx1"/>
          </a:solidFill>
          <a:latin typeface="+mn-lt"/>
          <a:ea typeface="+mn-ea"/>
          <a:cs typeface="+mn-cs"/>
          <a:sym typeface="Roboto Regular"/>
        </a:defRPr>
      </a:lvl5pPr>
      <a:lvl6pPr indent="428625" algn="ctr" defTabSz="309563">
        <a:defRPr>
          <a:solidFill>
            <a:schemeClr val="tx1"/>
          </a:solidFill>
          <a:latin typeface="+mn-lt"/>
          <a:ea typeface="+mn-ea"/>
          <a:cs typeface="+mn-cs"/>
          <a:sym typeface="Roboto Regular"/>
        </a:defRPr>
      </a:lvl6pPr>
      <a:lvl7pPr indent="514350" algn="ctr" defTabSz="309563">
        <a:defRPr>
          <a:solidFill>
            <a:schemeClr val="tx1"/>
          </a:solidFill>
          <a:latin typeface="+mn-lt"/>
          <a:ea typeface="+mn-ea"/>
          <a:cs typeface="+mn-cs"/>
          <a:sym typeface="Roboto Regular"/>
        </a:defRPr>
      </a:lvl7pPr>
      <a:lvl8pPr indent="600075" algn="ctr" defTabSz="309563">
        <a:defRPr>
          <a:solidFill>
            <a:schemeClr val="tx1"/>
          </a:solidFill>
          <a:latin typeface="+mn-lt"/>
          <a:ea typeface="+mn-ea"/>
          <a:cs typeface="+mn-cs"/>
          <a:sym typeface="Roboto Regular"/>
        </a:defRPr>
      </a:lvl8pPr>
      <a:lvl9pPr indent="685800" algn="ctr" defTabSz="309563">
        <a:defRPr>
          <a:solidFill>
            <a:schemeClr val="tx1"/>
          </a:solidFill>
          <a:latin typeface="+mn-lt"/>
          <a:ea typeface="+mn-ea"/>
          <a:cs typeface="+mn-cs"/>
          <a:sym typeface="Roboto Regular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206257" y="6579295"/>
            <a:ext cx="652434" cy="198656"/>
            <a:chOff x="0" y="0"/>
            <a:chExt cx="1739821" cy="397311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16976"/>
              <a:ext cx="378730" cy="275796"/>
              <a:chOff x="0" y="0"/>
              <a:chExt cx="378729" cy="275794"/>
            </a:xfrm>
          </p:grpSpPr>
          <p:sp>
            <p:nvSpPr>
              <p:cNvPr id="2" name="Shape 2"/>
              <p:cNvSpPr/>
              <p:nvPr/>
            </p:nvSpPr>
            <p:spPr>
              <a:xfrm>
                <a:off x="105200" y="0"/>
                <a:ext cx="273530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7316"/>
                    </a:moveTo>
                    <a:cubicBezTo>
                      <a:pt x="21600" y="19682"/>
                      <a:pt x="20404" y="21600"/>
                      <a:pt x="18928" y="21600"/>
                    </a:cubicBezTo>
                    <a:cubicBezTo>
                      <a:pt x="17453" y="21600"/>
                      <a:pt x="16257" y="19682"/>
                      <a:pt x="16257" y="17316"/>
                    </a:cubicBezTo>
                    <a:cubicBezTo>
                      <a:pt x="16257" y="12492"/>
                      <a:pt x="13809" y="8567"/>
                      <a:pt x="10800" y="8567"/>
                    </a:cubicBezTo>
                    <a:cubicBezTo>
                      <a:pt x="7791" y="8567"/>
                      <a:pt x="5343" y="12492"/>
                      <a:pt x="5343" y="17316"/>
                    </a:cubicBezTo>
                    <a:cubicBezTo>
                      <a:pt x="5343" y="19682"/>
                      <a:pt x="4147" y="21600"/>
                      <a:pt x="2672" y="21600"/>
                    </a:cubicBezTo>
                    <a:cubicBezTo>
                      <a:pt x="1197" y="21600"/>
                      <a:pt x="0" y="19682"/>
                      <a:pt x="0" y="17316"/>
                    </a:cubicBezTo>
                    <a:cubicBezTo>
                      <a:pt x="0" y="12691"/>
                      <a:pt x="1123" y="8343"/>
                      <a:pt x="3163" y="5072"/>
                    </a:cubicBezTo>
                    <a:cubicBezTo>
                      <a:pt x="5204" y="1801"/>
                      <a:pt x="7915" y="0"/>
                      <a:pt x="10800" y="0"/>
                    </a:cubicBezTo>
                    <a:cubicBezTo>
                      <a:pt x="13685" y="0"/>
                      <a:pt x="16397" y="1801"/>
                      <a:pt x="18437" y="5072"/>
                    </a:cubicBezTo>
                    <a:cubicBezTo>
                      <a:pt x="20477" y="8343"/>
                      <a:pt x="21600" y="12691"/>
                      <a:pt x="21600" y="17316"/>
                    </a:cubicBezTo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3" name="Shape 3"/>
              <p:cNvSpPr/>
              <p:nvPr/>
            </p:nvSpPr>
            <p:spPr>
              <a:xfrm>
                <a:off x="0" y="105200"/>
                <a:ext cx="273528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003" y="6600"/>
                    </a:moveTo>
                    <a:cubicBezTo>
                      <a:pt x="17003" y="3730"/>
                      <a:pt x="18459" y="1393"/>
                      <a:pt x="20250" y="1393"/>
                    </a:cubicBezTo>
                    <a:cubicBezTo>
                      <a:pt x="20499" y="1393"/>
                      <a:pt x="20740" y="1442"/>
                      <a:pt x="20972" y="1527"/>
                    </a:cubicBezTo>
                    <a:cubicBezTo>
                      <a:pt x="20482" y="594"/>
                      <a:pt x="19749" y="0"/>
                      <a:pt x="18928" y="0"/>
                    </a:cubicBezTo>
                    <a:cubicBezTo>
                      <a:pt x="17453" y="0"/>
                      <a:pt x="16257" y="1918"/>
                      <a:pt x="16257" y="4284"/>
                    </a:cubicBezTo>
                    <a:cubicBezTo>
                      <a:pt x="16257" y="6254"/>
                      <a:pt x="15844" y="8067"/>
                      <a:pt x="15156" y="9532"/>
                    </a:cubicBezTo>
                    <a:cubicBezTo>
                      <a:pt x="16156" y="9547"/>
                      <a:pt x="16966" y="10855"/>
                      <a:pt x="16966" y="12461"/>
                    </a:cubicBezTo>
                    <a:cubicBezTo>
                      <a:pt x="16966" y="14077"/>
                      <a:pt x="16146" y="15392"/>
                      <a:pt x="15138" y="15392"/>
                    </a:cubicBezTo>
                    <a:cubicBezTo>
                      <a:pt x="14130" y="15392"/>
                      <a:pt x="13310" y="14077"/>
                      <a:pt x="13310" y="12461"/>
                    </a:cubicBezTo>
                    <a:cubicBezTo>
                      <a:pt x="13310" y="12313"/>
                      <a:pt x="13319" y="12169"/>
                      <a:pt x="13333" y="12027"/>
                    </a:cubicBezTo>
                    <a:cubicBezTo>
                      <a:pt x="12575" y="12667"/>
                      <a:pt x="11714" y="13033"/>
                      <a:pt x="10800" y="13033"/>
                    </a:cubicBezTo>
                    <a:cubicBezTo>
                      <a:pt x="9907" y="13033"/>
                      <a:pt x="9065" y="12681"/>
                      <a:pt x="8321" y="12068"/>
                    </a:cubicBezTo>
                    <a:cubicBezTo>
                      <a:pt x="8331" y="12197"/>
                      <a:pt x="8339" y="12327"/>
                      <a:pt x="8339" y="12461"/>
                    </a:cubicBezTo>
                    <a:cubicBezTo>
                      <a:pt x="8339" y="14077"/>
                      <a:pt x="7519" y="15392"/>
                      <a:pt x="6511" y="15392"/>
                    </a:cubicBezTo>
                    <a:cubicBezTo>
                      <a:pt x="5503" y="15392"/>
                      <a:pt x="4683" y="14077"/>
                      <a:pt x="4683" y="12461"/>
                    </a:cubicBezTo>
                    <a:cubicBezTo>
                      <a:pt x="4683" y="10880"/>
                      <a:pt x="5468" y="9591"/>
                      <a:pt x="6446" y="9535"/>
                    </a:cubicBezTo>
                    <a:cubicBezTo>
                      <a:pt x="5757" y="8071"/>
                      <a:pt x="5343" y="6255"/>
                      <a:pt x="5343" y="4284"/>
                    </a:cubicBezTo>
                    <a:cubicBezTo>
                      <a:pt x="5343" y="1918"/>
                      <a:pt x="4147" y="0"/>
                      <a:pt x="2671" y="0"/>
                    </a:cubicBezTo>
                    <a:cubicBezTo>
                      <a:pt x="1843" y="0"/>
                      <a:pt x="1103" y="605"/>
                      <a:pt x="613" y="1554"/>
                    </a:cubicBezTo>
                    <a:cubicBezTo>
                      <a:pt x="865" y="1453"/>
                      <a:pt x="1127" y="1393"/>
                      <a:pt x="1399" y="1393"/>
                    </a:cubicBezTo>
                    <a:cubicBezTo>
                      <a:pt x="3190" y="1393"/>
                      <a:pt x="4646" y="3730"/>
                      <a:pt x="4646" y="6600"/>
                    </a:cubicBezTo>
                    <a:cubicBezTo>
                      <a:pt x="4646" y="9472"/>
                      <a:pt x="3190" y="11808"/>
                      <a:pt x="1399" y="11808"/>
                    </a:cubicBezTo>
                    <a:cubicBezTo>
                      <a:pt x="1284" y="11808"/>
                      <a:pt x="1171" y="11799"/>
                      <a:pt x="1060" y="11780"/>
                    </a:cubicBezTo>
                    <a:cubicBezTo>
                      <a:pt x="1581" y="13519"/>
                      <a:pt x="2287" y="15123"/>
                      <a:pt x="3163" y="16528"/>
                    </a:cubicBezTo>
                    <a:cubicBezTo>
                      <a:pt x="4357" y="18443"/>
                      <a:pt x="5783" y="19849"/>
                      <a:pt x="7337" y="20690"/>
                    </a:cubicBezTo>
                    <a:cubicBezTo>
                      <a:pt x="7583" y="17880"/>
                      <a:pt x="9088" y="15708"/>
                      <a:pt x="10908" y="15708"/>
                    </a:cubicBezTo>
                    <a:cubicBezTo>
                      <a:pt x="12703" y="15708"/>
                      <a:pt x="14192" y="17823"/>
                      <a:pt x="14467" y="20580"/>
                    </a:cubicBezTo>
                    <a:cubicBezTo>
                      <a:pt x="15943" y="19728"/>
                      <a:pt x="17295" y="18359"/>
                      <a:pt x="18437" y="16528"/>
                    </a:cubicBezTo>
                    <a:cubicBezTo>
                      <a:pt x="19312" y="15125"/>
                      <a:pt x="20017" y="13522"/>
                      <a:pt x="20539" y="11785"/>
                    </a:cubicBezTo>
                    <a:cubicBezTo>
                      <a:pt x="20444" y="11799"/>
                      <a:pt x="20348" y="11808"/>
                      <a:pt x="20250" y="11808"/>
                    </a:cubicBezTo>
                    <a:cubicBezTo>
                      <a:pt x="18459" y="11808"/>
                      <a:pt x="17003" y="9472"/>
                      <a:pt x="17003" y="6600"/>
                    </a:cubicBezTo>
                    <a:close/>
                    <a:moveTo>
                      <a:pt x="21563" y="3598"/>
                    </a:moveTo>
                    <a:cubicBezTo>
                      <a:pt x="21191" y="3178"/>
                      <a:pt x="20738" y="2930"/>
                      <a:pt x="20250" y="2930"/>
                    </a:cubicBezTo>
                    <a:cubicBezTo>
                      <a:pt x="18988" y="2930"/>
                      <a:pt x="17961" y="4577"/>
                      <a:pt x="17961" y="6600"/>
                    </a:cubicBezTo>
                    <a:cubicBezTo>
                      <a:pt x="17961" y="8625"/>
                      <a:pt x="18988" y="10271"/>
                      <a:pt x="20250" y="10271"/>
                    </a:cubicBezTo>
                    <a:cubicBezTo>
                      <a:pt x="20507" y="10271"/>
                      <a:pt x="20753" y="10200"/>
                      <a:pt x="20983" y="10075"/>
                    </a:cubicBezTo>
                    <a:cubicBezTo>
                      <a:pt x="21388" y="8239"/>
                      <a:pt x="21600" y="6288"/>
                      <a:pt x="21600" y="4284"/>
                    </a:cubicBezTo>
                    <a:cubicBezTo>
                      <a:pt x="21600" y="4049"/>
                      <a:pt x="21585" y="3822"/>
                      <a:pt x="21563" y="3598"/>
                    </a:cubicBezTo>
                    <a:close/>
                    <a:moveTo>
                      <a:pt x="3688" y="6600"/>
                    </a:moveTo>
                    <a:cubicBezTo>
                      <a:pt x="3688" y="4577"/>
                      <a:pt x="2661" y="2930"/>
                      <a:pt x="1399" y="2930"/>
                    </a:cubicBezTo>
                    <a:cubicBezTo>
                      <a:pt x="886" y="2930"/>
                      <a:pt x="413" y="3205"/>
                      <a:pt x="31" y="3664"/>
                    </a:cubicBezTo>
                    <a:cubicBezTo>
                      <a:pt x="13" y="3867"/>
                      <a:pt x="0" y="4073"/>
                      <a:pt x="0" y="4284"/>
                    </a:cubicBezTo>
                    <a:cubicBezTo>
                      <a:pt x="0" y="6276"/>
                      <a:pt x="210" y="8216"/>
                      <a:pt x="610" y="10042"/>
                    </a:cubicBezTo>
                    <a:cubicBezTo>
                      <a:pt x="856" y="10188"/>
                      <a:pt x="1121" y="10271"/>
                      <a:pt x="1399" y="10271"/>
                    </a:cubicBezTo>
                    <a:cubicBezTo>
                      <a:pt x="2661" y="10271"/>
                      <a:pt x="3688" y="8625"/>
                      <a:pt x="3688" y="6600"/>
                    </a:cubicBezTo>
                    <a:close/>
                    <a:moveTo>
                      <a:pt x="5642" y="12461"/>
                    </a:moveTo>
                    <a:cubicBezTo>
                      <a:pt x="5642" y="13229"/>
                      <a:pt x="6032" y="13855"/>
                      <a:pt x="6511" y="13855"/>
                    </a:cubicBezTo>
                    <a:cubicBezTo>
                      <a:pt x="6991" y="13855"/>
                      <a:pt x="7380" y="13229"/>
                      <a:pt x="7380" y="12461"/>
                    </a:cubicBezTo>
                    <a:cubicBezTo>
                      <a:pt x="7380" y="11693"/>
                      <a:pt x="6991" y="11067"/>
                      <a:pt x="6511" y="11067"/>
                    </a:cubicBezTo>
                    <a:cubicBezTo>
                      <a:pt x="6032" y="11067"/>
                      <a:pt x="5642" y="11693"/>
                      <a:pt x="5642" y="12461"/>
                    </a:cubicBezTo>
                    <a:close/>
                    <a:moveTo>
                      <a:pt x="15138" y="13855"/>
                    </a:moveTo>
                    <a:cubicBezTo>
                      <a:pt x="15617" y="13855"/>
                      <a:pt x="16007" y="13229"/>
                      <a:pt x="16007" y="12461"/>
                    </a:cubicBezTo>
                    <a:cubicBezTo>
                      <a:pt x="16007" y="11693"/>
                      <a:pt x="15617" y="11067"/>
                      <a:pt x="15138" y="11067"/>
                    </a:cubicBezTo>
                    <a:cubicBezTo>
                      <a:pt x="14659" y="11067"/>
                      <a:pt x="14269" y="11693"/>
                      <a:pt x="14269" y="12461"/>
                    </a:cubicBezTo>
                    <a:cubicBezTo>
                      <a:pt x="14269" y="13229"/>
                      <a:pt x="14659" y="13855"/>
                      <a:pt x="15138" y="13855"/>
                    </a:cubicBezTo>
                    <a:close/>
                    <a:moveTo>
                      <a:pt x="10908" y="17245"/>
                    </a:moveTo>
                    <a:cubicBezTo>
                      <a:pt x="9525" y="17245"/>
                      <a:pt x="8387" y="18952"/>
                      <a:pt x="8268" y="21121"/>
                    </a:cubicBezTo>
                    <a:cubicBezTo>
                      <a:pt x="9088" y="21435"/>
                      <a:pt x="9936" y="21600"/>
                      <a:pt x="10800" y="21600"/>
                    </a:cubicBezTo>
                    <a:cubicBezTo>
                      <a:pt x="11738" y="21600"/>
                      <a:pt x="12658" y="21406"/>
                      <a:pt x="13542" y="21036"/>
                    </a:cubicBezTo>
                    <a:cubicBezTo>
                      <a:pt x="13399" y="18908"/>
                      <a:pt x="12273" y="17245"/>
                      <a:pt x="10908" y="1724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451491" y="-1"/>
              <a:ext cx="1288331" cy="397313"/>
              <a:chOff x="0" y="0"/>
              <a:chExt cx="1288330" cy="397311"/>
            </a:xfrm>
          </p:grpSpPr>
          <p:sp>
            <p:nvSpPr>
              <p:cNvPr id="5" name="Shape 5"/>
              <p:cNvSpPr/>
              <p:nvPr/>
            </p:nvSpPr>
            <p:spPr>
              <a:xfrm>
                <a:off x="0" y="0"/>
                <a:ext cx="1288331" cy="267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09" y="0"/>
                    </a:moveTo>
                    <a:cubicBezTo>
                      <a:pt x="11534" y="0"/>
                      <a:pt x="11413" y="501"/>
                      <a:pt x="11413" y="1340"/>
                    </a:cubicBezTo>
                    <a:cubicBezTo>
                      <a:pt x="11413" y="2179"/>
                      <a:pt x="11534" y="2681"/>
                      <a:pt x="11709" y="2681"/>
                    </a:cubicBezTo>
                    <a:lnTo>
                      <a:pt x="12014" y="2681"/>
                    </a:lnTo>
                    <a:lnTo>
                      <a:pt x="12014" y="18319"/>
                    </a:lnTo>
                    <a:lnTo>
                      <a:pt x="11709" y="18319"/>
                    </a:lnTo>
                    <a:cubicBezTo>
                      <a:pt x="11534" y="18319"/>
                      <a:pt x="11413" y="18820"/>
                      <a:pt x="11413" y="19659"/>
                    </a:cubicBezTo>
                    <a:cubicBezTo>
                      <a:pt x="11413" y="20498"/>
                      <a:pt x="11534" y="21000"/>
                      <a:pt x="11709" y="21000"/>
                    </a:cubicBezTo>
                    <a:lnTo>
                      <a:pt x="12960" y="21000"/>
                    </a:lnTo>
                    <a:cubicBezTo>
                      <a:pt x="13134" y="21000"/>
                      <a:pt x="13256" y="20498"/>
                      <a:pt x="13256" y="19659"/>
                    </a:cubicBezTo>
                    <a:cubicBezTo>
                      <a:pt x="13256" y="18820"/>
                      <a:pt x="13134" y="18319"/>
                      <a:pt x="12960" y="18319"/>
                    </a:cubicBezTo>
                    <a:lnTo>
                      <a:pt x="12571" y="18319"/>
                    </a:lnTo>
                    <a:lnTo>
                      <a:pt x="12571" y="2681"/>
                    </a:lnTo>
                    <a:lnTo>
                      <a:pt x="13613" y="2681"/>
                    </a:lnTo>
                    <a:cubicBezTo>
                      <a:pt x="13871" y="2681"/>
                      <a:pt x="14055" y="3073"/>
                      <a:pt x="14179" y="3686"/>
                    </a:cubicBezTo>
                    <a:cubicBezTo>
                      <a:pt x="14303" y="4297"/>
                      <a:pt x="14368" y="5355"/>
                      <a:pt x="14368" y="6730"/>
                    </a:cubicBezTo>
                    <a:cubicBezTo>
                      <a:pt x="14368" y="8105"/>
                      <a:pt x="14303" y="9163"/>
                      <a:pt x="14179" y="9774"/>
                    </a:cubicBezTo>
                    <a:cubicBezTo>
                      <a:pt x="14055" y="10387"/>
                      <a:pt x="13871" y="10723"/>
                      <a:pt x="13613" y="10723"/>
                    </a:cubicBezTo>
                    <a:lnTo>
                      <a:pt x="13123" y="10723"/>
                    </a:lnTo>
                    <a:cubicBezTo>
                      <a:pt x="12948" y="10723"/>
                      <a:pt x="12826" y="11225"/>
                      <a:pt x="12826" y="12064"/>
                    </a:cubicBezTo>
                    <a:cubicBezTo>
                      <a:pt x="12826" y="12903"/>
                      <a:pt x="12948" y="13404"/>
                      <a:pt x="13123" y="13404"/>
                    </a:cubicBezTo>
                    <a:lnTo>
                      <a:pt x="13613" y="13404"/>
                    </a:lnTo>
                    <a:cubicBezTo>
                      <a:pt x="14043" y="13404"/>
                      <a:pt x="14378" y="12863"/>
                      <a:pt x="14612" y="11673"/>
                    </a:cubicBezTo>
                    <a:cubicBezTo>
                      <a:pt x="14842" y="10498"/>
                      <a:pt x="14960" y="8860"/>
                      <a:pt x="14960" y="6744"/>
                    </a:cubicBezTo>
                    <a:cubicBezTo>
                      <a:pt x="14960" y="4628"/>
                      <a:pt x="14842" y="2962"/>
                      <a:pt x="14612" y="1787"/>
                    </a:cubicBezTo>
                    <a:cubicBezTo>
                      <a:pt x="14378" y="597"/>
                      <a:pt x="14043" y="0"/>
                      <a:pt x="13613" y="0"/>
                    </a:cubicBezTo>
                    <a:lnTo>
                      <a:pt x="11709" y="0"/>
                    </a:lnTo>
                    <a:close/>
                    <a:moveTo>
                      <a:pt x="84" y="2052"/>
                    </a:moveTo>
                    <a:cubicBezTo>
                      <a:pt x="27" y="2052"/>
                      <a:pt x="0" y="2199"/>
                      <a:pt x="0" y="2471"/>
                    </a:cubicBezTo>
                    <a:cubicBezTo>
                      <a:pt x="0" y="2746"/>
                      <a:pt x="27" y="2876"/>
                      <a:pt x="84" y="2876"/>
                    </a:cubicBezTo>
                    <a:lnTo>
                      <a:pt x="482" y="2876"/>
                    </a:lnTo>
                    <a:cubicBezTo>
                      <a:pt x="539" y="2876"/>
                      <a:pt x="569" y="3009"/>
                      <a:pt x="569" y="3281"/>
                    </a:cubicBezTo>
                    <a:lnTo>
                      <a:pt x="569" y="19952"/>
                    </a:lnTo>
                    <a:cubicBezTo>
                      <a:pt x="569" y="20226"/>
                      <a:pt x="539" y="20357"/>
                      <a:pt x="482" y="20357"/>
                    </a:cubicBezTo>
                    <a:lnTo>
                      <a:pt x="84" y="20357"/>
                    </a:lnTo>
                    <a:cubicBezTo>
                      <a:pt x="27" y="20357"/>
                      <a:pt x="0" y="20490"/>
                      <a:pt x="0" y="20762"/>
                    </a:cubicBezTo>
                    <a:cubicBezTo>
                      <a:pt x="0" y="21036"/>
                      <a:pt x="27" y="21181"/>
                      <a:pt x="84" y="21181"/>
                    </a:cubicBezTo>
                    <a:lnTo>
                      <a:pt x="1335" y="21181"/>
                    </a:lnTo>
                    <a:cubicBezTo>
                      <a:pt x="1393" y="21181"/>
                      <a:pt x="1420" y="21036"/>
                      <a:pt x="1420" y="20762"/>
                    </a:cubicBezTo>
                    <a:cubicBezTo>
                      <a:pt x="1420" y="20490"/>
                      <a:pt x="1393" y="20357"/>
                      <a:pt x="1335" y="20357"/>
                    </a:cubicBezTo>
                    <a:lnTo>
                      <a:pt x="825" y="20357"/>
                    </a:lnTo>
                    <a:cubicBezTo>
                      <a:pt x="768" y="20357"/>
                      <a:pt x="737" y="20226"/>
                      <a:pt x="737" y="19952"/>
                    </a:cubicBezTo>
                    <a:lnTo>
                      <a:pt x="737" y="3965"/>
                    </a:lnTo>
                    <a:cubicBezTo>
                      <a:pt x="737" y="3820"/>
                      <a:pt x="744" y="3750"/>
                      <a:pt x="755" y="3742"/>
                    </a:cubicBezTo>
                    <a:cubicBezTo>
                      <a:pt x="766" y="3733"/>
                      <a:pt x="776" y="3753"/>
                      <a:pt x="784" y="3826"/>
                    </a:cubicBezTo>
                    <a:lnTo>
                      <a:pt x="2375" y="20762"/>
                    </a:lnTo>
                    <a:cubicBezTo>
                      <a:pt x="2401" y="21036"/>
                      <a:pt x="2443" y="21181"/>
                      <a:pt x="2500" y="21181"/>
                    </a:cubicBezTo>
                    <a:cubicBezTo>
                      <a:pt x="2557" y="21181"/>
                      <a:pt x="2598" y="21036"/>
                      <a:pt x="2625" y="20762"/>
                    </a:cubicBezTo>
                    <a:lnTo>
                      <a:pt x="4215" y="3826"/>
                    </a:lnTo>
                    <a:cubicBezTo>
                      <a:pt x="4223" y="3753"/>
                      <a:pt x="4233" y="3733"/>
                      <a:pt x="4245" y="3742"/>
                    </a:cubicBezTo>
                    <a:cubicBezTo>
                      <a:pt x="4256" y="3750"/>
                      <a:pt x="4259" y="3820"/>
                      <a:pt x="4259" y="3965"/>
                    </a:cubicBezTo>
                    <a:lnTo>
                      <a:pt x="4259" y="19952"/>
                    </a:lnTo>
                    <a:cubicBezTo>
                      <a:pt x="4259" y="20226"/>
                      <a:pt x="4231" y="20357"/>
                      <a:pt x="4175" y="20357"/>
                    </a:cubicBezTo>
                    <a:lnTo>
                      <a:pt x="3664" y="20357"/>
                    </a:lnTo>
                    <a:cubicBezTo>
                      <a:pt x="3607" y="20357"/>
                      <a:pt x="3580" y="20490"/>
                      <a:pt x="3580" y="20762"/>
                    </a:cubicBezTo>
                    <a:cubicBezTo>
                      <a:pt x="3580" y="21036"/>
                      <a:pt x="3607" y="21181"/>
                      <a:pt x="3664" y="21181"/>
                    </a:cubicBezTo>
                    <a:lnTo>
                      <a:pt x="4912" y="21181"/>
                    </a:lnTo>
                    <a:cubicBezTo>
                      <a:pt x="4969" y="21181"/>
                      <a:pt x="4999" y="21036"/>
                      <a:pt x="4999" y="20762"/>
                    </a:cubicBezTo>
                    <a:cubicBezTo>
                      <a:pt x="4999" y="20490"/>
                      <a:pt x="4969" y="20357"/>
                      <a:pt x="4912" y="20357"/>
                    </a:cubicBezTo>
                    <a:lnTo>
                      <a:pt x="4517" y="20357"/>
                    </a:lnTo>
                    <a:cubicBezTo>
                      <a:pt x="4460" y="20357"/>
                      <a:pt x="4430" y="20226"/>
                      <a:pt x="4430" y="19952"/>
                    </a:cubicBezTo>
                    <a:lnTo>
                      <a:pt x="4430" y="3281"/>
                    </a:lnTo>
                    <a:cubicBezTo>
                      <a:pt x="4430" y="3009"/>
                      <a:pt x="4460" y="2876"/>
                      <a:pt x="4517" y="2876"/>
                    </a:cubicBezTo>
                    <a:lnTo>
                      <a:pt x="4912" y="2876"/>
                    </a:lnTo>
                    <a:cubicBezTo>
                      <a:pt x="4969" y="2876"/>
                      <a:pt x="4999" y="2746"/>
                      <a:pt x="4999" y="2471"/>
                    </a:cubicBezTo>
                    <a:cubicBezTo>
                      <a:pt x="4999" y="2199"/>
                      <a:pt x="4969" y="2052"/>
                      <a:pt x="4912" y="2052"/>
                    </a:cubicBezTo>
                    <a:lnTo>
                      <a:pt x="4288" y="2052"/>
                    </a:lnTo>
                    <a:cubicBezTo>
                      <a:pt x="4246" y="2052"/>
                      <a:pt x="4216" y="2090"/>
                      <a:pt x="4195" y="2164"/>
                    </a:cubicBezTo>
                    <a:cubicBezTo>
                      <a:pt x="4174" y="2235"/>
                      <a:pt x="4157" y="2344"/>
                      <a:pt x="4146" y="2471"/>
                    </a:cubicBezTo>
                    <a:lnTo>
                      <a:pt x="2555" y="19408"/>
                    </a:lnTo>
                    <a:cubicBezTo>
                      <a:pt x="2517" y="19790"/>
                      <a:pt x="2479" y="19790"/>
                      <a:pt x="2442" y="19408"/>
                    </a:cubicBezTo>
                    <a:lnTo>
                      <a:pt x="851" y="2471"/>
                    </a:lnTo>
                    <a:cubicBezTo>
                      <a:pt x="839" y="2344"/>
                      <a:pt x="825" y="2235"/>
                      <a:pt x="804" y="2164"/>
                    </a:cubicBezTo>
                    <a:cubicBezTo>
                      <a:pt x="783" y="2090"/>
                      <a:pt x="753" y="2052"/>
                      <a:pt x="711" y="2052"/>
                    </a:cubicBezTo>
                    <a:lnTo>
                      <a:pt x="84" y="2052"/>
                    </a:lnTo>
                    <a:close/>
                    <a:moveTo>
                      <a:pt x="17277" y="5222"/>
                    </a:moveTo>
                    <a:cubicBezTo>
                      <a:pt x="17138" y="5222"/>
                      <a:pt x="17008" y="5330"/>
                      <a:pt x="16885" y="5557"/>
                    </a:cubicBezTo>
                    <a:cubicBezTo>
                      <a:pt x="16772" y="5765"/>
                      <a:pt x="16666" y="6030"/>
                      <a:pt x="16575" y="6325"/>
                    </a:cubicBezTo>
                    <a:cubicBezTo>
                      <a:pt x="16535" y="6450"/>
                      <a:pt x="16500" y="6511"/>
                      <a:pt x="16464" y="6646"/>
                    </a:cubicBezTo>
                    <a:cubicBezTo>
                      <a:pt x="16446" y="5920"/>
                      <a:pt x="16331" y="5362"/>
                      <a:pt x="16171" y="5362"/>
                    </a:cubicBezTo>
                    <a:lnTo>
                      <a:pt x="15602" y="5362"/>
                    </a:lnTo>
                    <a:cubicBezTo>
                      <a:pt x="15427" y="5362"/>
                      <a:pt x="15306" y="6087"/>
                      <a:pt x="15306" y="6925"/>
                    </a:cubicBezTo>
                    <a:cubicBezTo>
                      <a:pt x="15306" y="7764"/>
                      <a:pt x="15427" y="8489"/>
                      <a:pt x="15602" y="8489"/>
                    </a:cubicBezTo>
                    <a:lnTo>
                      <a:pt x="15915" y="8489"/>
                    </a:lnTo>
                    <a:lnTo>
                      <a:pt x="15915" y="18319"/>
                    </a:lnTo>
                    <a:lnTo>
                      <a:pt x="15602" y="18319"/>
                    </a:lnTo>
                    <a:cubicBezTo>
                      <a:pt x="15427" y="18319"/>
                      <a:pt x="15306" y="18820"/>
                      <a:pt x="15306" y="19659"/>
                    </a:cubicBezTo>
                    <a:cubicBezTo>
                      <a:pt x="15306" y="20498"/>
                      <a:pt x="15427" y="21000"/>
                      <a:pt x="15602" y="21000"/>
                    </a:cubicBezTo>
                    <a:lnTo>
                      <a:pt x="16795" y="21000"/>
                    </a:lnTo>
                    <a:cubicBezTo>
                      <a:pt x="16970" y="21000"/>
                      <a:pt x="17091" y="20498"/>
                      <a:pt x="17091" y="19659"/>
                    </a:cubicBezTo>
                    <a:cubicBezTo>
                      <a:pt x="17091" y="18820"/>
                      <a:pt x="16970" y="18319"/>
                      <a:pt x="16795" y="18319"/>
                    </a:cubicBezTo>
                    <a:lnTo>
                      <a:pt x="16473" y="18319"/>
                    </a:lnTo>
                    <a:lnTo>
                      <a:pt x="16473" y="11030"/>
                    </a:lnTo>
                    <a:cubicBezTo>
                      <a:pt x="16566" y="10507"/>
                      <a:pt x="16612" y="10028"/>
                      <a:pt x="16694" y="9592"/>
                    </a:cubicBezTo>
                    <a:cubicBezTo>
                      <a:pt x="16767" y="9192"/>
                      <a:pt x="16859" y="8819"/>
                      <a:pt x="16966" y="8489"/>
                    </a:cubicBezTo>
                    <a:cubicBezTo>
                      <a:pt x="17058" y="8210"/>
                      <a:pt x="17161" y="8070"/>
                      <a:pt x="17280" y="8070"/>
                    </a:cubicBezTo>
                    <a:cubicBezTo>
                      <a:pt x="17441" y="8070"/>
                      <a:pt x="17555" y="8252"/>
                      <a:pt x="17634" y="8615"/>
                    </a:cubicBezTo>
                    <a:cubicBezTo>
                      <a:pt x="17712" y="8970"/>
                      <a:pt x="17747" y="9386"/>
                      <a:pt x="17747" y="9927"/>
                    </a:cubicBezTo>
                    <a:cubicBezTo>
                      <a:pt x="17747" y="10766"/>
                      <a:pt x="17869" y="11352"/>
                      <a:pt x="18044" y="11352"/>
                    </a:cubicBezTo>
                    <a:cubicBezTo>
                      <a:pt x="18218" y="11352"/>
                      <a:pt x="18343" y="10766"/>
                      <a:pt x="18343" y="9927"/>
                    </a:cubicBezTo>
                    <a:cubicBezTo>
                      <a:pt x="18343" y="9289"/>
                      <a:pt x="18318" y="8677"/>
                      <a:pt x="18270" y="8112"/>
                    </a:cubicBezTo>
                    <a:cubicBezTo>
                      <a:pt x="18221" y="7535"/>
                      <a:pt x="18148" y="7015"/>
                      <a:pt x="18052" y="6576"/>
                    </a:cubicBezTo>
                    <a:cubicBezTo>
                      <a:pt x="17958" y="6147"/>
                      <a:pt x="17845" y="5808"/>
                      <a:pt x="17715" y="5571"/>
                    </a:cubicBezTo>
                    <a:cubicBezTo>
                      <a:pt x="17587" y="5335"/>
                      <a:pt x="17438" y="5222"/>
                      <a:pt x="17277" y="5222"/>
                    </a:cubicBezTo>
                    <a:close/>
                    <a:moveTo>
                      <a:pt x="19997" y="5362"/>
                    </a:moveTo>
                    <a:cubicBezTo>
                      <a:pt x="19767" y="5362"/>
                      <a:pt x="19548" y="5565"/>
                      <a:pt x="19350" y="5962"/>
                    </a:cubicBezTo>
                    <a:cubicBezTo>
                      <a:pt x="19151" y="6362"/>
                      <a:pt x="18980" y="6931"/>
                      <a:pt x="18839" y="7651"/>
                    </a:cubicBezTo>
                    <a:cubicBezTo>
                      <a:pt x="18699" y="8366"/>
                      <a:pt x="18589" y="9238"/>
                      <a:pt x="18511" y="10235"/>
                    </a:cubicBezTo>
                    <a:cubicBezTo>
                      <a:pt x="18434" y="11218"/>
                      <a:pt x="18395" y="12313"/>
                      <a:pt x="18395" y="13488"/>
                    </a:cubicBezTo>
                    <a:cubicBezTo>
                      <a:pt x="18395" y="14662"/>
                      <a:pt x="18434" y="15744"/>
                      <a:pt x="18511" y="16727"/>
                    </a:cubicBezTo>
                    <a:cubicBezTo>
                      <a:pt x="18589" y="17724"/>
                      <a:pt x="18699" y="18597"/>
                      <a:pt x="18839" y="19310"/>
                    </a:cubicBezTo>
                    <a:cubicBezTo>
                      <a:pt x="18980" y="20031"/>
                      <a:pt x="19150" y="20599"/>
                      <a:pt x="19350" y="21000"/>
                    </a:cubicBezTo>
                    <a:cubicBezTo>
                      <a:pt x="19547" y="21396"/>
                      <a:pt x="19765" y="21600"/>
                      <a:pt x="19997" y="21600"/>
                    </a:cubicBezTo>
                    <a:cubicBezTo>
                      <a:pt x="20229" y="21600"/>
                      <a:pt x="20448" y="21396"/>
                      <a:pt x="20645" y="21000"/>
                    </a:cubicBezTo>
                    <a:cubicBezTo>
                      <a:pt x="20845" y="20599"/>
                      <a:pt x="21016" y="20029"/>
                      <a:pt x="21156" y="19310"/>
                    </a:cubicBezTo>
                    <a:cubicBezTo>
                      <a:pt x="21296" y="18595"/>
                      <a:pt x="21406" y="17723"/>
                      <a:pt x="21484" y="16727"/>
                    </a:cubicBezTo>
                    <a:cubicBezTo>
                      <a:pt x="21561" y="15742"/>
                      <a:pt x="21600" y="14661"/>
                      <a:pt x="21600" y="13488"/>
                    </a:cubicBezTo>
                    <a:cubicBezTo>
                      <a:pt x="21600" y="12314"/>
                      <a:pt x="21561" y="11220"/>
                      <a:pt x="21484" y="10235"/>
                    </a:cubicBezTo>
                    <a:cubicBezTo>
                      <a:pt x="21406" y="9238"/>
                      <a:pt x="21296" y="8367"/>
                      <a:pt x="21156" y="7651"/>
                    </a:cubicBezTo>
                    <a:cubicBezTo>
                      <a:pt x="21015" y="6931"/>
                      <a:pt x="20844" y="6363"/>
                      <a:pt x="20645" y="5962"/>
                    </a:cubicBezTo>
                    <a:cubicBezTo>
                      <a:pt x="20447" y="5565"/>
                      <a:pt x="20228" y="5362"/>
                      <a:pt x="19997" y="5362"/>
                    </a:cubicBezTo>
                    <a:close/>
                    <a:moveTo>
                      <a:pt x="6312" y="7247"/>
                    </a:moveTo>
                    <a:cubicBezTo>
                      <a:pt x="6187" y="7247"/>
                      <a:pt x="6067" y="7329"/>
                      <a:pt x="5957" y="7484"/>
                    </a:cubicBezTo>
                    <a:cubicBezTo>
                      <a:pt x="5847" y="7638"/>
                      <a:pt x="5751" y="7829"/>
                      <a:pt x="5664" y="8056"/>
                    </a:cubicBezTo>
                    <a:cubicBezTo>
                      <a:pt x="5577" y="8285"/>
                      <a:pt x="5498" y="8541"/>
                      <a:pt x="5432" y="8824"/>
                    </a:cubicBezTo>
                    <a:cubicBezTo>
                      <a:pt x="5365" y="9106"/>
                      <a:pt x="5314" y="9365"/>
                      <a:pt x="5272" y="9620"/>
                    </a:cubicBezTo>
                    <a:cubicBezTo>
                      <a:pt x="5238" y="9838"/>
                      <a:pt x="5244" y="10029"/>
                      <a:pt x="5290" y="10193"/>
                    </a:cubicBezTo>
                    <a:cubicBezTo>
                      <a:pt x="5335" y="10356"/>
                      <a:pt x="5375" y="10327"/>
                      <a:pt x="5409" y="10109"/>
                    </a:cubicBezTo>
                    <a:cubicBezTo>
                      <a:pt x="5443" y="9891"/>
                      <a:pt x="5487" y="9663"/>
                      <a:pt x="5542" y="9425"/>
                    </a:cubicBezTo>
                    <a:cubicBezTo>
                      <a:pt x="5597" y="9190"/>
                      <a:pt x="5660" y="8983"/>
                      <a:pt x="5734" y="8782"/>
                    </a:cubicBezTo>
                    <a:cubicBezTo>
                      <a:pt x="5808" y="8583"/>
                      <a:pt x="5892" y="8404"/>
                      <a:pt x="5986" y="8266"/>
                    </a:cubicBezTo>
                    <a:cubicBezTo>
                      <a:pt x="6081" y="8129"/>
                      <a:pt x="6190" y="8070"/>
                      <a:pt x="6312" y="8070"/>
                    </a:cubicBezTo>
                    <a:cubicBezTo>
                      <a:pt x="6448" y="8070"/>
                      <a:pt x="6570" y="8159"/>
                      <a:pt x="6680" y="8350"/>
                    </a:cubicBezTo>
                    <a:cubicBezTo>
                      <a:pt x="6790" y="8540"/>
                      <a:pt x="6883" y="8807"/>
                      <a:pt x="6959" y="9145"/>
                    </a:cubicBezTo>
                    <a:cubicBezTo>
                      <a:pt x="7035" y="9481"/>
                      <a:pt x="7091" y="9871"/>
                      <a:pt x="7133" y="10318"/>
                    </a:cubicBezTo>
                    <a:cubicBezTo>
                      <a:pt x="7175" y="10766"/>
                      <a:pt x="7197" y="11247"/>
                      <a:pt x="7197" y="11756"/>
                    </a:cubicBezTo>
                    <a:lnTo>
                      <a:pt x="7197" y="16950"/>
                    </a:lnTo>
                    <a:cubicBezTo>
                      <a:pt x="7118" y="17642"/>
                      <a:pt x="7021" y="18263"/>
                      <a:pt x="6907" y="18807"/>
                    </a:cubicBezTo>
                    <a:cubicBezTo>
                      <a:pt x="6808" y="19282"/>
                      <a:pt x="6690" y="19705"/>
                      <a:pt x="6550" y="20078"/>
                    </a:cubicBezTo>
                    <a:cubicBezTo>
                      <a:pt x="6410" y="20451"/>
                      <a:pt x="6248" y="20637"/>
                      <a:pt x="6062" y="20637"/>
                    </a:cubicBezTo>
                    <a:cubicBezTo>
                      <a:pt x="5778" y="20637"/>
                      <a:pt x="5565" y="20296"/>
                      <a:pt x="5423" y="19631"/>
                    </a:cubicBezTo>
                    <a:cubicBezTo>
                      <a:pt x="5281" y="18966"/>
                      <a:pt x="5208" y="18115"/>
                      <a:pt x="5208" y="17076"/>
                    </a:cubicBezTo>
                    <a:cubicBezTo>
                      <a:pt x="5208" y="16567"/>
                      <a:pt x="5227" y="16102"/>
                      <a:pt x="5264" y="15666"/>
                    </a:cubicBezTo>
                    <a:cubicBezTo>
                      <a:pt x="5299" y="15230"/>
                      <a:pt x="5355" y="14844"/>
                      <a:pt x="5435" y="14535"/>
                    </a:cubicBezTo>
                    <a:cubicBezTo>
                      <a:pt x="5514" y="14224"/>
                      <a:pt x="5615" y="13990"/>
                      <a:pt x="5737" y="13809"/>
                    </a:cubicBezTo>
                    <a:cubicBezTo>
                      <a:pt x="5858" y="13628"/>
                      <a:pt x="6005" y="13530"/>
                      <a:pt x="6175" y="13530"/>
                    </a:cubicBezTo>
                    <a:lnTo>
                      <a:pt x="6770" y="13530"/>
                    </a:lnTo>
                    <a:cubicBezTo>
                      <a:pt x="6827" y="13530"/>
                      <a:pt x="6857" y="13398"/>
                      <a:pt x="6857" y="13125"/>
                    </a:cubicBezTo>
                    <a:cubicBezTo>
                      <a:pt x="6857" y="12852"/>
                      <a:pt x="6827" y="12706"/>
                      <a:pt x="6770" y="12706"/>
                    </a:cubicBezTo>
                    <a:lnTo>
                      <a:pt x="6175" y="12706"/>
                    </a:lnTo>
                    <a:cubicBezTo>
                      <a:pt x="5990" y="12706"/>
                      <a:pt x="5825" y="12828"/>
                      <a:pt x="5685" y="13055"/>
                    </a:cubicBezTo>
                    <a:cubicBezTo>
                      <a:pt x="5544" y="13284"/>
                      <a:pt x="5427" y="13585"/>
                      <a:pt x="5330" y="13976"/>
                    </a:cubicBezTo>
                    <a:cubicBezTo>
                      <a:pt x="5234" y="14369"/>
                      <a:pt x="5162" y="14831"/>
                      <a:pt x="5113" y="15359"/>
                    </a:cubicBezTo>
                    <a:cubicBezTo>
                      <a:pt x="5063" y="15886"/>
                      <a:pt x="5037" y="16457"/>
                      <a:pt x="5037" y="17076"/>
                    </a:cubicBezTo>
                    <a:cubicBezTo>
                      <a:pt x="5037" y="17696"/>
                      <a:pt x="5059" y="18280"/>
                      <a:pt x="5101" y="18807"/>
                    </a:cubicBezTo>
                    <a:cubicBezTo>
                      <a:pt x="5143" y="19336"/>
                      <a:pt x="5204" y="19784"/>
                      <a:pt x="5290" y="20176"/>
                    </a:cubicBezTo>
                    <a:cubicBezTo>
                      <a:pt x="5375" y="20567"/>
                      <a:pt x="5483" y="20882"/>
                      <a:pt x="5612" y="21111"/>
                    </a:cubicBezTo>
                    <a:cubicBezTo>
                      <a:pt x="5741" y="21339"/>
                      <a:pt x="5892" y="21446"/>
                      <a:pt x="6062" y="21446"/>
                    </a:cubicBezTo>
                    <a:cubicBezTo>
                      <a:pt x="6198" y="21446"/>
                      <a:pt x="6322" y="21363"/>
                      <a:pt x="6434" y="21181"/>
                    </a:cubicBezTo>
                    <a:cubicBezTo>
                      <a:pt x="6545" y="21000"/>
                      <a:pt x="6646" y="20781"/>
                      <a:pt x="6735" y="20525"/>
                    </a:cubicBezTo>
                    <a:cubicBezTo>
                      <a:pt x="6824" y="20271"/>
                      <a:pt x="6899" y="19997"/>
                      <a:pt x="6962" y="19715"/>
                    </a:cubicBezTo>
                    <a:cubicBezTo>
                      <a:pt x="7024" y="19434"/>
                      <a:pt x="7073" y="19181"/>
                      <a:pt x="7107" y="18961"/>
                    </a:cubicBezTo>
                    <a:cubicBezTo>
                      <a:pt x="7122" y="18871"/>
                      <a:pt x="7134" y="18831"/>
                      <a:pt x="7145" y="18821"/>
                    </a:cubicBezTo>
                    <a:cubicBezTo>
                      <a:pt x="7156" y="18812"/>
                      <a:pt x="7166" y="18826"/>
                      <a:pt x="7174" y="18863"/>
                    </a:cubicBezTo>
                    <a:cubicBezTo>
                      <a:pt x="7181" y="18900"/>
                      <a:pt x="7187" y="18944"/>
                      <a:pt x="7191" y="19017"/>
                    </a:cubicBezTo>
                    <a:cubicBezTo>
                      <a:pt x="7195" y="19089"/>
                      <a:pt x="7197" y="19166"/>
                      <a:pt x="7197" y="19240"/>
                    </a:cubicBezTo>
                    <a:lnTo>
                      <a:pt x="7197" y="20762"/>
                    </a:lnTo>
                    <a:cubicBezTo>
                      <a:pt x="7197" y="21036"/>
                      <a:pt x="7224" y="21181"/>
                      <a:pt x="7281" y="21181"/>
                    </a:cubicBezTo>
                    <a:lnTo>
                      <a:pt x="7850" y="21181"/>
                    </a:lnTo>
                    <a:cubicBezTo>
                      <a:pt x="7907" y="21181"/>
                      <a:pt x="7935" y="21036"/>
                      <a:pt x="7935" y="20762"/>
                    </a:cubicBezTo>
                    <a:cubicBezTo>
                      <a:pt x="7935" y="20490"/>
                      <a:pt x="7907" y="20357"/>
                      <a:pt x="7850" y="20357"/>
                    </a:cubicBezTo>
                    <a:lnTo>
                      <a:pt x="7453" y="20357"/>
                    </a:lnTo>
                    <a:cubicBezTo>
                      <a:pt x="7396" y="20357"/>
                      <a:pt x="7368" y="20226"/>
                      <a:pt x="7368" y="19952"/>
                    </a:cubicBezTo>
                    <a:lnTo>
                      <a:pt x="7368" y="11756"/>
                    </a:lnTo>
                    <a:cubicBezTo>
                      <a:pt x="7368" y="11136"/>
                      <a:pt x="7342" y="10558"/>
                      <a:pt x="7293" y="10011"/>
                    </a:cubicBezTo>
                    <a:cubicBezTo>
                      <a:pt x="7244" y="9465"/>
                      <a:pt x="7175" y="8983"/>
                      <a:pt x="7084" y="8573"/>
                    </a:cubicBezTo>
                    <a:cubicBezTo>
                      <a:pt x="6993" y="8163"/>
                      <a:pt x="6881" y="7833"/>
                      <a:pt x="6750" y="7596"/>
                    </a:cubicBezTo>
                    <a:cubicBezTo>
                      <a:pt x="6619" y="7359"/>
                      <a:pt x="6475" y="7247"/>
                      <a:pt x="6312" y="7247"/>
                    </a:cubicBezTo>
                    <a:close/>
                    <a:moveTo>
                      <a:pt x="20055" y="8042"/>
                    </a:moveTo>
                    <a:cubicBezTo>
                      <a:pt x="20212" y="8042"/>
                      <a:pt x="20353" y="8172"/>
                      <a:pt x="20476" y="8419"/>
                    </a:cubicBezTo>
                    <a:cubicBezTo>
                      <a:pt x="20599" y="8666"/>
                      <a:pt x="20701" y="8997"/>
                      <a:pt x="20787" y="9439"/>
                    </a:cubicBezTo>
                    <a:cubicBezTo>
                      <a:pt x="20873" y="9884"/>
                      <a:pt x="20942" y="10433"/>
                      <a:pt x="20990" y="11072"/>
                    </a:cubicBezTo>
                    <a:cubicBezTo>
                      <a:pt x="21040" y="11734"/>
                      <a:pt x="21066" y="12484"/>
                      <a:pt x="21066" y="13306"/>
                    </a:cubicBezTo>
                    <a:cubicBezTo>
                      <a:pt x="21066" y="14146"/>
                      <a:pt x="21040" y="14909"/>
                      <a:pt x="20990" y="15568"/>
                    </a:cubicBezTo>
                    <a:cubicBezTo>
                      <a:pt x="20942" y="16209"/>
                      <a:pt x="20873" y="16758"/>
                      <a:pt x="20787" y="17202"/>
                    </a:cubicBezTo>
                    <a:cubicBezTo>
                      <a:pt x="20702" y="17638"/>
                      <a:pt x="20599" y="17989"/>
                      <a:pt x="20479" y="18221"/>
                    </a:cubicBezTo>
                    <a:cubicBezTo>
                      <a:pt x="20356" y="18462"/>
                      <a:pt x="20213" y="18584"/>
                      <a:pt x="20055" y="18584"/>
                    </a:cubicBezTo>
                    <a:cubicBezTo>
                      <a:pt x="19898" y="18584"/>
                      <a:pt x="19755" y="18462"/>
                      <a:pt x="19632" y="18221"/>
                    </a:cubicBezTo>
                    <a:cubicBezTo>
                      <a:pt x="19512" y="17989"/>
                      <a:pt x="19409" y="17650"/>
                      <a:pt x="19324" y="17216"/>
                    </a:cubicBezTo>
                    <a:cubicBezTo>
                      <a:pt x="19237" y="16765"/>
                      <a:pt x="19170" y="16221"/>
                      <a:pt x="19121" y="15568"/>
                    </a:cubicBezTo>
                    <a:cubicBezTo>
                      <a:pt x="19071" y="14913"/>
                      <a:pt x="19045" y="14151"/>
                      <a:pt x="19045" y="13306"/>
                    </a:cubicBezTo>
                    <a:cubicBezTo>
                      <a:pt x="19045" y="12479"/>
                      <a:pt x="19071" y="11729"/>
                      <a:pt x="19121" y="11072"/>
                    </a:cubicBezTo>
                    <a:cubicBezTo>
                      <a:pt x="19170" y="10429"/>
                      <a:pt x="19238" y="9881"/>
                      <a:pt x="19324" y="9439"/>
                    </a:cubicBezTo>
                    <a:cubicBezTo>
                      <a:pt x="19410" y="8995"/>
                      <a:pt x="19511" y="8667"/>
                      <a:pt x="19635" y="8419"/>
                    </a:cubicBezTo>
                    <a:cubicBezTo>
                      <a:pt x="19757" y="8172"/>
                      <a:pt x="19899" y="8042"/>
                      <a:pt x="20055" y="8042"/>
                    </a:cubicBezTo>
                    <a:close/>
                  </a:path>
                </a:pathLst>
              </a:custGeom>
              <a:solidFill>
                <a:srgbClr val="1A21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6" name="Shape 6"/>
              <p:cNvSpPr/>
              <p:nvPr/>
            </p:nvSpPr>
            <p:spPr>
              <a:xfrm>
                <a:off x="376801" y="88659"/>
                <a:ext cx="283710" cy="3086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60" extrusionOk="0">
                    <a:moveTo>
                      <a:pt x="21213" y="11458"/>
                    </a:moveTo>
                    <a:lnTo>
                      <a:pt x="19665" y="11458"/>
                    </a:lnTo>
                    <a:cubicBezTo>
                      <a:pt x="19526" y="11458"/>
                      <a:pt x="19407" y="11423"/>
                      <a:pt x="19303" y="11352"/>
                    </a:cubicBezTo>
                    <a:cubicBezTo>
                      <a:pt x="19200" y="11281"/>
                      <a:pt x="19106" y="11198"/>
                      <a:pt x="19020" y="11103"/>
                    </a:cubicBezTo>
                    <a:lnTo>
                      <a:pt x="15331" y="6393"/>
                    </a:lnTo>
                    <a:cubicBezTo>
                      <a:pt x="15227" y="6251"/>
                      <a:pt x="15227" y="6109"/>
                      <a:pt x="15331" y="5967"/>
                    </a:cubicBezTo>
                    <a:lnTo>
                      <a:pt x="18242" y="2078"/>
                    </a:lnTo>
                    <a:cubicBezTo>
                      <a:pt x="18311" y="1983"/>
                      <a:pt x="18401" y="1899"/>
                      <a:pt x="18513" y="1828"/>
                    </a:cubicBezTo>
                    <a:cubicBezTo>
                      <a:pt x="18530" y="1817"/>
                      <a:pt x="18584" y="1790"/>
                      <a:pt x="18658" y="1754"/>
                    </a:cubicBezTo>
                    <a:cubicBezTo>
                      <a:pt x="19600" y="1650"/>
                      <a:pt x="20445" y="1250"/>
                      <a:pt x="21072" y="657"/>
                    </a:cubicBezTo>
                    <a:cubicBezTo>
                      <a:pt x="21234" y="504"/>
                      <a:pt x="21230" y="258"/>
                      <a:pt x="21064" y="110"/>
                    </a:cubicBezTo>
                    <a:cubicBezTo>
                      <a:pt x="20896" y="-39"/>
                      <a:pt x="20630" y="-36"/>
                      <a:pt x="20467" y="118"/>
                    </a:cubicBezTo>
                    <a:cubicBezTo>
                      <a:pt x="19916" y="637"/>
                      <a:pt x="19162" y="966"/>
                      <a:pt x="18322" y="1002"/>
                    </a:cubicBezTo>
                    <a:lnTo>
                      <a:pt x="17812" y="990"/>
                    </a:lnTo>
                    <a:cubicBezTo>
                      <a:pt x="17055" y="913"/>
                      <a:pt x="16380" y="594"/>
                      <a:pt x="15873" y="117"/>
                    </a:cubicBezTo>
                    <a:cubicBezTo>
                      <a:pt x="15710" y="-37"/>
                      <a:pt x="15443" y="-40"/>
                      <a:pt x="15276" y="110"/>
                    </a:cubicBezTo>
                    <a:cubicBezTo>
                      <a:pt x="15109" y="259"/>
                      <a:pt x="15106" y="504"/>
                      <a:pt x="15269" y="657"/>
                    </a:cubicBezTo>
                    <a:lnTo>
                      <a:pt x="15268" y="657"/>
                    </a:lnTo>
                    <a:cubicBezTo>
                      <a:pt x="15838" y="1195"/>
                      <a:pt x="16587" y="1573"/>
                      <a:pt x="17425" y="1717"/>
                    </a:cubicBezTo>
                    <a:cubicBezTo>
                      <a:pt x="17428" y="1728"/>
                      <a:pt x="17435" y="1739"/>
                      <a:pt x="17437" y="1751"/>
                    </a:cubicBezTo>
                    <a:cubicBezTo>
                      <a:pt x="17459" y="1838"/>
                      <a:pt x="17430" y="1972"/>
                      <a:pt x="17345" y="2067"/>
                    </a:cubicBezTo>
                    <a:lnTo>
                      <a:pt x="14867" y="5352"/>
                    </a:lnTo>
                    <a:cubicBezTo>
                      <a:pt x="14746" y="5525"/>
                      <a:pt x="14626" y="5525"/>
                      <a:pt x="14506" y="5352"/>
                    </a:cubicBezTo>
                    <a:lnTo>
                      <a:pt x="11411" y="1400"/>
                    </a:lnTo>
                    <a:cubicBezTo>
                      <a:pt x="11324" y="1305"/>
                      <a:pt x="11310" y="1221"/>
                      <a:pt x="11372" y="1150"/>
                    </a:cubicBezTo>
                    <a:cubicBezTo>
                      <a:pt x="11431" y="1079"/>
                      <a:pt x="11530" y="1045"/>
                      <a:pt x="11668" y="1045"/>
                    </a:cubicBezTo>
                    <a:lnTo>
                      <a:pt x="13732" y="1045"/>
                    </a:lnTo>
                    <a:cubicBezTo>
                      <a:pt x="13989" y="1045"/>
                      <a:pt x="14119" y="926"/>
                      <a:pt x="14119" y="690"/>
                    </a:cubicBezTo>
                    <a:cubicBezTo>
                      <a:pt x="14119" y="453"/>
                      <a:pt x="13989" y="335"/>
                      <a:pt x="13732" y="335"/>
                    </a:cubicBezTo>
                    <a:lnTo>
                      <a:pt x="8315" y="335"/>
                    </a:lnTo>
                    <a:cubicBezTo>
                      <a:pt x="8056" y="335"/>
                      <a:pt x="7928" y="453"/>
                      <a:pt x="7928" y="690"/>
                    </a:cubicBezTo>
                    <a:cubicBezTo>
                      <a:pt x="7928" y="926"/>
                      <a:pt x="8056" y="1045"/>
                      <a:pt x="8315" y="1045"/>
                    </a:cubicBezTo>
                    <a:lnTo>
                      <a:pt x="9863" y="1045"/>
                    </a:lnTo>
                    <a:cubicBezTo>
                      <a:pt x="10000" y="1045"/>
                      <a:pt x="10124" y="1079"/>
                      <a:pt x="10237" y="1150"/>
                    </a:cubicBezTo>
                    <a:cubicBezTo>
                      <a:pt x="10348" y="1221"/>
                      <a:pt x="10438" y="1305"/>
                      <a:pt x="10508" y="1400"/>
                    </a:cubicBezTo>
                    <a:lnTo>
                      <a:pt x="14066" y="5967"/>
                    </a:lnTo>
                    <a:cubicBezTo>
                      <a:pt x="14170" y="6109"/>
                      <a:pt x="14170" y="6251"/>
                      <a:pt x="14066" y="6393"/>
                    </a:cubicBezTo>
                    <a:lnTo>
                      <a:pt x="2579" y="20495"/>
                    </a:lnTo>
                    <a:cubicBezTo>
                      <a:pt x="2492" y="20590"/>
                      <a:pt x="2399" y="20674"/>
                      <a:pt x="2295" y="20745"/>
                    </a:cubicBezTo>
                    <a:cubicBezTo>
                      <a:pt x="2192" y="20816"/>
                      <a:pt x="2072" y="20850"/>
                      <a:pt x="1935" y="20850"/>
                    </a:cubicBezTo>
                    <a:lnTo>
                      <a:pt x="387" y="20850"/>
                    </a:lnTo>
                    <a:cubicBezTo>
                      <a:pt x="128" y="20850"/>
                      <a:pt x="0" y="20969"/>
                      <a:pt x="0" y="21205"/>
                    </a:cubicBezTo>
                    <a:cubicBezTo>
                      <a:pt x="0" y="21442"/>
                      <a:pt x="128" y="21560"/>
                      <a:pt x="387" y="21560"/>
                    </a:cubicBezTo>
                    <a:lnTo>
                      <a:pt x="5803" y="21560"/>
                    </a:lnTo>
                    <a:cubicBezTo>
                      <a:pt x="6061" y="21560"/>
                      <a:pt x="6190" y="21442"/>
                      <a:pt x="6190" y="21205"/>
                    </a:cubicBezTo>
                    <a:cubicBezTo>
                      <a:pt x="6190" y="20969"/>
                      <a:pt x="6061" y="20850"/>
                      <a:pt x="5803" y="20850"/>
                    </a:cubicBezTo>
                    <a:lnTo>
                      <a:pt x="3740" y="20850"/>
                    </a:lnTo>
                    <a:cubicBezTo>
                      <a:pt x="3602" y="20850"/>
                      <a:pt x="3504" y="20816"/>
                      <a:pt x="3442" y="20745"/>
                    </a:cubicBezTo>
                    <a:cubicBezTo>
                      <a:pt x="3382" y="20674"/>
                      <a:pt x="3395" y="20590"/>
                      <a:pt x="3481" y="20495"/>
                    </a:cubicBezTo>
                    <a:lnTo>
                      <a:pt x="14506" y="6985"/>
                    </a:lnTo>
                    <a:cubicBezTo>
                      <a:pt x="14626" y="6827"/>
                      <a:pt x="14746" y="6827"/>
                      <a:pt x="14867" y="6985"/>
                    </a:cubicBezTo>
                    <a:lnTo>
                      <a:pt x="18117" y="11103"/>
                    </a:lnTo>
                    <a:cubicBezTo>
                      <a:pt x="18204" y="11198"/>
                      <a:pt x="18216" y="11281"/>
                      <a:pt x="18156" y="11352"/>
                    </a:cubicBezTo>
                    <a:cubicBezTo>
                      <a:pt x="18095" y="11423"/>
                      <a:pt x="17996" y="11458"/>
                      <a:pt x="17859" y="11458"/>
                    </a:cubicBezTo>
                    <a:lnTo>
                      <a:pt x="15795" y="11458"/>
                    </a:lnTo>
                    <a:cubicBezTo>
                      <a:pt x="15537" y="11458"/>
                      <a:pt x="15409" y="11577"/>
                      <a:pt x="15409" y="11813"/>
                    </a:cubicBezTo>
                    <a:cubicBezTo>
                      <a:pt x="15409" y="12050"/>
                      <a:pt x="15537" y="12167"/>
                      <a:pt x="15795" y="12167"/>
                    </a:cubicBezTo>
                    <a:lnTo>
                      <a:pt x="21213" y="12167"/>
                    </a:lnTo>
                    <a:cubicBezTo>
                      <a:pt x="21470" y="12167"/>
                      <a:pt x="21600" y="12050"/>
                      <a:pt x="21600" y="11813"/>
                    </a:cubicBezTo>
                    <a:cubicBezTo>
                      <a:pt x="21600" y="11577"/>
                      <a:pt x="21470" y="11458"/>
                      <a:pt x="21213" y="1145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7" name="Shape 7"/>
              <p:cNvSpPr/>
              <p:nvPr/>
            </p:nvSpPr>
            <p:spPr>
              <a:xfrm>
                <a:off x="592908" y="72035"/>
                <a:ext cx="44769" cy="20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802" y="11979"/>
                    </a:moveTo>
                    <a:cubicBezTo>
                      <a:pt x="15493" y="11979"/>
                      <a:pt x="14427" y="10116"/>
                      <a:pt x="14427" y="7815"/>
                    </a:cubicBezTo>
                    <a:cubicBezTo>
                      <a:pt x="14427" y="5520"/>
                      <a:pt x="15493" y="3657"/>
                      <a:pt x="16802" y="3657"/>
                    </a:cubicBezTo>
                    <a:cubicBezTo>
                      <a:pt x="18118" y="3657"/>
                      <a:pt x="19185" y="5520"/>
                      <a:pt x="19185" y="7815"/>
                    </a:cubicBezTo>
                    <a:cubicBezTo>
                      <a:pt x="19185" y="10116"/>
                      <a:pt x="18118" y="11979"/>
                      <a:pt x="16802" y="11979"/>
                    </a:cubicBezTo>
                    <a:close/>
                    <a:moveTo>
                      <a:pt x="10799" y="0"/>
                    </a:moveTo>
                    <a:cubicBezTo>
                      <a:pt x="4837" y="0"/>
                      <a:pt x="0" y="4833"/>
                      <a:pt x="0" y="10803"/>
                    </a:cubicBezTo>
                    <a:cubicBezTo>
                      <a:pt x="0" y="16767"/>
                      <a:pt x="4837" y="21600"/>
                      <a:pt x="10799" y="21600"/>
                    </a:cubicBezTo>
                    <a:cubicBezTo>
                      <a:pt x="16761" y="21600"/>
                      <a:pt x="21600" y="16767"/>
                      <a:pt x="21600" y="10803"/>
                    </a:cubicBezTo>
                    <a:cubicBezTo>
                      <a:pt x="21600" y="4833"/>
                      <a:pt x="16761" y="0"/>
                      <a:pt x="10799" y="0"/>
                    </a:cubicBezTo>
                    <a:close/>
                  </a:path>
                </a:pathLst>
              </a:custGeom>
              <a:solidFill>
                <a:srgbClr val="1A21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  <p:sp>
        <p:nvSpPr>
          <p:cNvPr id="10" name="Shape 10"/>
          <p:cNvSpPr>
            <a:spLocks noGrp="1"/>
          </p:cNvSpPr>
          <p:nvPr>
            <p:ph type="title"/>
          </p:nvPr>
        </p:nvSpPr>
        <p:spPr>
          <a:xfrm>
            <a:off x="744729" y="171128"/>
            <a:ext cx="7654544" cy="7419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212830"/>
                </a:solidFill>
              </a:rPr>
              <a:t>Title Text</a:t>
            </a:r>
          </a:p>
        </p:txBody>
      </p:sp>
      <p:sp>
        <p:nvSpPr>
          <p:cNvPr id="11" name="Shape 11"/>
          <p:cNvSpPr>
            <a:spLocks noGrp="1"/>
          </p:cNvSpPr>
          <p:nvPr>
            <p:ph type="body" idx="1"/>
          </p:nvPr>
        </p:nvSpPr>
        <p:spPr>
          <a:xfrm>
            <a:off x="1432799" y="823065"/>
            <a:ext cx="6278404" cy="793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 lvl="0">
              <a:defRPr sz="1800"/>
            </a:pPr>
            <a:r>
              <a:rPr sz="600"/>
              <a:t>Body Level One</a:t>
            </a:r>
          </a:p>
          <a:p>
            <a:pPr lvl="1">
              <a:defRPr sz="1800"/>
            </a:pPr>
            <a:r>
              <a:rPr sz="600"/>
              <a:t>Body Level Two</a:t>
            </a:r>
          </a:p>
          <a:p>
            <a:pPr lvl="2">
              <a:defRPr sz="1800"/>
            </a:pPr>
            <a:r>
              <a:rPr sz="600"/>
              <a:t>Body Level Three</a:t>
            </a:r>
          </a:p>
          <a:p>
            <a:pPr lvl="3">
              <a:defRPr sz="1800"/>
            </a:pPr>
            <a:r>
              <a:rPr sz="600"/>
              <a:t>Body Level Four</a:t>
            </a:r>
          </a:p>
          <a:p>
            <a:pPr lvl="4">
              <a:defRPr sz="1800"/>
            </a:pPr>
            <a:r>
              <a:rPr sz="600"/>
              <a:t>Body Level Five</a:t>
            </a:r>
          </a:p>
        </p:txBody>
      </p:sp>
      <p:sp>
        <p:nvSpPr>
          <p:cNvPr id="12" name="Shape 12"/>
          <p:cNvSpPr>
            <a:spLocks noGrp="1"/>
          </p:cNvSpPr>
          <p:nvPr>
            <p:ph type="sldNum" sz="quarter" idx="2"/>
          </p:nvPr>
        </p:nvSpPr>
        <p:spPr>
          <a:xfrm>
            <a:off x="8639007" y="6578600"/>
            <a:ext cx="139430" cy="203200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normAutofit/>
          </a:bodyPr>
          <a:lstStyle>
            <a:lvl1pPr>
              <a:defRPr sz="675"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pPr algn="ctr" defTabSz="309563"/>
            <a:fld id="{86CB4B4D-7CA3-9044-876B-883B54F8677D}" type="slidenum">
              <a:rPr lang="en-US" kern="0" smtClean="0">
                <a:solidFill>
                  <a:sysClr val="windowText" lastClr="000000"/>
                </a:solidFill>
              </a:rPr>
              <a:pPr algn="ctr" defTabSz="309563"/>
              <a:t>‹#›</a:t>
            </a:fld>
            <a:endParaRPr lang="en-US" kern="0">
              <a:solidFill>
                <a:sysClr val="windowText" lastClr="000000"/>
              </a:solidFill>
            </a:endParaRPr>
          </a:p>
        </p:txBody>
      </p:sp>
      <p:grpSp>
        <p:nvGrpSpPr>
          <p:cNvPr id="15" name="Group 15">
            <a:hlinkClick r:id="" action="ppaction://hlinkshowjump?jump=previousslide"/>
          </p:cNvPr>
          <p:cNvGrpSpPr/>
          <p:nvPr/>
        </p:nvGrpSpPr>
        <p:grpSpPr>
          <a:xfrm>
            <a:off x="8488688" y="6575220"/>
            <a:ext cx="109845" cy="146460"/>
            <a:chOff x="0" y="0"/>
            <a:chExt cx="292918" cy="292918"/>
          </a:xfrm>
        </p:grpSpPr>
        <p:sp>
          <p:nvSpPr>
            <p:cNvPr id="13" name="Shape 13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222B31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14" name="Shape 14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22B3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18" name="Group 18">
            <a:hlinkClick r:id="" action="ppaction://hlinkshowjump?jump=nextslide"/>
          </p:cNvPr>
          <p:cNvGrpSpPr/>
          <p:nvPr/>
        </p:nvGrpSpPr>
        <p:grpSpPr>
          <a:xfrm flipH="1">
            <a:off x="8807776" y="6575220"/>
            <a:ext cx="109845" cy="146460"/>
            <a:chOff x="0" y="0"/>
            <a:chExt cx="292918" cy="292918"/>
          </a:xfrm>
        </p:grpSpPr>
        <p:sp>
          <p:nvSpPr>
            <p:cNvPr id="16" name="Shape 16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222B31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17" name="Shape 17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22B3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7565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0" r:id="rId10"/>
    <p:sldLayoutId id="2147483891" r:id="rId11"/>
    <p:sldLayoutId id="2147483892" r:id="rId12"/>
    <p:sldLayoutId id="2147483893" r:id="rId13"/>
    <p:sldLayoutId id="2147483894" r:id="rId14"/>
    <p:sldLayoutId id="2147483895" r:id="rId15"/>
    <p:sldLayoutId id="2147483896" r:id="rId16"/>
    <p:sldLayoutId id="2147483897" r:id="rId17"/>
    <p:sldLayoutId id="2147483898" r:id="rId18"/>
    <p:sldLayoutId id="2147483899" r:id="rId19"/>
    <p:sldLayoutId id="2147483900" r:id="rId20"/>
    <p:sldLayoutId id="2147483901" r:id="rId21"/>
  </p:sldLayoutIdLst>
  <p:transition spd="med"/>
  <p:txStyles>
    <p:titleStyle>
      <a:lvl1pPr algn="ctr" defTabSz="309563">
        <a:defRPr sz="3375" b="1">
          <a:solidFill>
            <a:srgbClr val="212830"/>
          </a:solidFill>
          <a:latin typeface="BebasNeueBold"/>
          <a:ea typeface="BebasNeueBold"/>
          <a:cs typeface="BebasNeueBold"/>
          <a:sym typeface="BebasNeueBold"/>
        </a:defRPr>
      </a:lvl1pPr>
      <a:lvl2pPr indent="85725" algn="ctr" defTabSz="309563">
        <a:defRPr sz="3375" b="1">
          <a:solidFill>
            <a:srgbClr val="212830"/>
          </a:solidFill>
          <a:latin typeface="BebasNeueBold"/>
          <a:ea typeface="BebasNeueBold"/>
          <a:cs typeface="BebasNeueBold"/>
          <a:sym typeface="BebasNeueBold"/>
        </a:defRPr>
      </a:lvl2pPr>
      <a:lvl3pPr indent="171450" algn="ctr" defTabSz="309563">
        <a:defRPr sz="3375" b="1">
          <a:solidFill>
            <a:srgbClr val="212830"/>
          </a:solidFill>
          <a:latin typeface="BebasNeueBold"/>
          <a:ea typeface="BebasNeueBold"/>
          <a:cs typeface="BebasNeueBold"/>
          <a:sym typeface="BebasNeueBold"/>
        </a:defRPr>
      </a:lvl3pPr>
      <a:lvl4pPr indent="257175" algn="ctr" defTabSz="309563">
        <a:defRPr sz="3375" b="1">
          <a:solidFill>
            <a:srgbClr val="212830"/>
          </a:solidFill>
          <a:latin typeface="BebasNeueBold"/>
          <a:ea typeface="BebasNeueBold"/>
          <a:cs typeface="BebasNeueBold"/>
          <a:sym typeface="BebasNeueBold"/>
        </a:defRPr>
      </a:lvl4pPr>
      <a:lvl5pPr indent="342900" algn="ctr" defTabSz="309563">
        <a:defRPr sz="3375" b="1">
          <a:solidFill>
            <a:srgbClr val="212830"/>
          </a:solidFill>
          <a:latin typeface="BebasNeueBold"/>
          <a:ea typeface="BebasNeueBold"/>
          <a:cs typeface="BebasNeueBold"/>
          <a:sym typeface="BebasNeueBold"/>
        </a:defRPr>
      </a:lvl5pPr>
      <a:lvl6pPr indent="428625" algn="ctr" defTabSz="309563">
        <a:defRPr sz="3375" b="1">
          <a:solidFill>
            <a:srgbClr val="212830"/>
          </a:solidFill>
          <a:latin typeface="BebasNeueBold"/>
          <a:ea typeface="BebasNeueBold"/>
          <a:cs typeface="BebasNeueBold"/>
          <a:sym typeface="BebasNeueBold"/>
        </a:defRPr>
      </a:lvl6pPr>
      <a:lvl7pPr indent="514350" algn="ctr" defTabSz="309563">
        <a:defRPr sz="3375" b="1">
          <a:solidFill>
            <a:srgbClr val="212830"/>
          </a:solidFill>
          <a:latin typeface="BebasNeueBold"/>
          <a:ea typeface="BebasNeueBold"/>
          <a:cs typeface="BebasNeueBold"/>
          <a:sym typeface="BebasNeueBold"/>
        </a:defRPr>
      </a:lvl7pPr>
      <a:lvl8pPr indent="600075" algn="ctr" defTabSz="309563">
        <a:defRPr sz="3375" b="1">
          <a:solidFill>
            <a:srgbClr val="212830"/>
          </a:solidFill>
          <a:latin typeface="BebasNeueBold"/>
          <a:ea typeface="BebasNeueBold"/>
          <a:cs typeface="BebasNeueBold"/>
          <a:sym typeface="BebasNeueBold"/>
        </a:defRPr>
      </a:lvl8pPr>
      <a:lvl9pPr indent="685800" algn="ctr" defTabSz="309563">
        <a:defRPr sz="3375" b="1">
          <a:solidFill>
            <a:srgbClr val="212830"/>
          </a:solidFill>
          <a:latin typeface="BebasNeueBold"/>
          <a:ea typeface="BebasNeueBold"/>
          <a:cs typeface="BebasNeueBold"/>
          <a:sym typeface="BebasNeueBold"/>
        </a:defRPr>
      </a:lvl9pPr>
    </p:titleStyle>
    <p:bodyStyle>
      <a:lvl1pPr algn="ctr" defTabSz="309563">
        <a:defRPr sz="600">
          <a:latin typeface="Roboto Light"/>
          <a:ea typeface="Roboto Light"/>
          <a:cs typeface="Roboto Light"/>
          <a:sym typeface="Roboto Light"/>
        </a:defRPr>
      </a:lvl1pPr>
      <a:lvl2pPr indent="85725" algn="ctr" defTabSz="309563">
        <a:defRPr sz="600">
          <a:latin typeface="Roboto Light"/>
          <a:ea typeface="Roboto Light"/>
          <a:cs typeface="Roboto Light"/>
          <a:sym typeface="Roboto Light"/>
        </a:defRPr>
      </a:lvl2pPr>
      <a:lvl3pPr indent="171450" algn="ctr" defTabSz="309563">
        <a:defRPr sz="600">
          <a:latin typeface="Roboto Light"/>
          <a:ea typeface="Roboto Light"/>
          <a:cs typeface="Roboto Light"/>
          <a:sym typeface="Roboto Light"/>
        </a:defRPr>
      </a:lvl3pPr>
      <a:lvl4pPr indent="257175" algn="ctr" defTabSz="309563">
        <a:defRPr sz="600">
          <a:latin typeface="Roboto Light"/>
          <a:ea typeface="Roboto Light"/>
          <a:cs typeface="Roboto Light"/>
          <a:sym typeface="Roboto Light"/>
        </a:defRPr>
      </a:lvl4pPr>
      <a:lvl5pPr indent="342900" algn="ctr" defTabSz="309563">
        <a:defRPr sz="600">
          <a:latin typeface="Roboto Light"/>
          <a:ea typeface="Roboto Light"/>
          <a:cs typeface="Roboto Light"/>
          <a:sym typeface="Roboto Light"/>
        </a:defRPr>
      </a:lvl5pPr>
      <a:lvl6pPr indent="428625" algn="ctr" defTabSz="309563">
        <a:defRPr sz="600">
          <a:latin typeface="Roboto Light"/>
          <a:ea typeface="Roboto Light"/>
          <a:cs typeface="Roboto Light"/>
          <a:sym typeface="Roboto Light"/>
        </a:defRPr>
      </a:lvl6pPr>
      <a:lvl7pPr indent="514350" algn="ctr" defTabSz="309563">
        <a:defRPr sz="600">
          <a:latin typeface="Roboto Light"/>
          <a:ea typeface="Roboto Light"/>
          <a:cs typeface="Roboto Light"/>
          <a:sym typeface="Roboto Light"/>
        </a:defRPr>
      </a:lvl7pPr>
      <a:lvl8pPr indent="600075" algn="ctr" defTabSz="309563">
        <a:defRPr sz="600">
          <a:latin typeface="Roboto Light"/>
          <a:ea typeface="Roboto Light"/>
          <a:cs typeface="Roboto Light"/>
          <a:sym typeface="Roboto Light"/>
        </a:defRPr>
      </a:lvl8pPr>
      <a:lvl9pPr indent="685800" algn="ctr" defTabSz="309563">
        <a:defRPr sz="600">
          <a:latin typeface="Roboto Light"/>
          <a:ea typeface="Roboto Light"/>
          <a:cs typeface="Roboto Light"/>
          <a:sym typeface="Roboto Light"/>
        </a:defRPr>
      </a:lvl9pPr>
    </p:bodyStyle>
    <p:otherStyle>
      <a:lvl1pPr algn="ctr" defTabSz="309563">
        <a:defRPr>
          <a:solidFill>
            <a:schemeClr val="tx1"/>
          </a:solidFill>
          <a:latin typeface="+mn-lt"/>
          <a:ea typeface="+mn-ea"/>
          <a:cs typeface="+mn-cs"/>
          <a:sym typeface="Roboto Regular"/>
        </a:defRPr>
      </a:lvl1pPr>
      <a:lvl2pPr indent="85725" algn="ctr" defTabSz="309563">
        <a:defRPr>
          <a:solidFill>
            <a:schemeClr val="tx1"/>
          </a:solidFill>
          <a:latin typeface="+mn-lt"/>
          <a:ea typeface="+mn-ea"/>
          <a:cs typeface="+mn-cs"/>
          <a:sym typeface="Roboto Regular"/>
        </a:defRPr>
      </a:lvl2pPr>
      <a:lvl3pPr indent="171450" algn="ctr" defTabSz="309563">
        <a:defRPr>
          <a:solidFill>
            <a:schemeClr val="tx1"/>
          </a:solidFill>
          <a:latin typeface="+mn-lt"/>
          <a:ea typeface="+mn-ea"/>
          <a:cs typeface="+mn-cs"/>
          <a:sym typeface="Roboto Regular"/>
        </a:defRPr>
      </a:lvl3pPr>
      <a:lvl4pPr indent="257175" algn="ctr" defTabSz="309563">
        <a:defRPr>
          <a:solidFill>
            <a:schemeClr val="tx1"/>
          </a:solidFill>
          <a:latin typeface="+mn-lt"/>
          <a:ea typeface="+mn-ea"/>
          <a:cs typeface="+mn-cs"/>
          <a:sym typeface="Roboto Regular"/>
        </a:defRPr>
      </a:lvl4pPr>
      <a:lvl5pPr indent="342900" algn="ctr" defTabSz="309563">
        <a:defRPr>
          <a:solidFill>
            <a:schemeClr val="tx1"/>
          </a:solidFill>
          <a:latin typeface="+mn-lt"/>
          <a:ea typeface="+mn-ea"/>
          <a:cs typeface="+mn-cs"/>
          <a:sym typeface="Roboto Regular"/>
        </a:defRPr>
      </a:lvl5pPr>
      <a:lvl6pPr indent="428625" algn="ctr" defTabSz="309563">
        <a:defRPr>
          <a:solidFill>
            <a:schemeClr val="tx1"/>
          </a:solidFill>
          <a:latin typeface="+mn-lt"/>
          <a:ea typeface="+mn-ea"/>
          <a:cs typeface="+mn-cs"/>
          <a:sym typeface="Roboto Regular"/>
        </a:defRPr>
      </a:lvl6pPr>
      <a:lvl7pPr indent="514350" algn="ctr" defTabSz="309563">
        <a:defRPr>
          <a:solidFill>
            <a:schemeClr val="tx1"/>
          </a:solidFill>
          <a:latin typeface="+mn-lt"/>
          <a:ea typeface="+mn-ea"/>
          <a:cs typeface="+mn-cs"/>
          <a:sym typeface="Roboto Regular"/>
        </a:defRPr>
      </a:lvl7pPr>
      <a:lvl8pPr indent="600075" algn="ctr" defTabSz="309563">
        <a:defRPr>
          <a:solidFill>
            <a:schemeClr val="tx1"/>
          </a:solidFill>
          <a:latin typeface="+mn-lt"/>
          <a:ea typeface="+mn-ea"/>
          <a:cs typeface="+mn-cs"/>
          <a:sym typeface="Roboto Regular"/>
        </a:defRPr>
      </a:lvl8pPr>
      <a:lvl9pPr indent="685800" algn="ctr" defTabSz="309563">
        <a:defRPr>
          <a:solidFill>
            <a:schemeClr val="tx1"/>
          </a:solidFill>
          <a:latin typeface="+mn-lt"/>
          <a:ea typeface="+mn-ea"/>
          <a:cs typeface="+mn-cs"/>
          <a:sym typeface="Roboto Regular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206257" y="6579295"/>
            <a:ext cx="652434" cy="198656"/>
            <a:chOff x="0" y="0"/>
            <a:chExt cx="1739821" cy="397311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16976"/>
              <a:ext cx="378730" cy="275796"/>
              <a:chOff x="0" y="0"/>
              <a:chExt cx="378729" cy="275794"/>
            </a:xfrm>
          </p:grpSpPr>
          <p:sp>
            <p:nvSpPr>
              <p:cNvPr id="2" name="Shape 2"/>
              <p:cNvSpPr/>
              <p:nvPr/>
            </p:nvSpPr>
            <p:spPr>
              <a:xfrm>
                <a:off x="105200" y="0"/>
                <a:ext cx="273530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7316"/>
                    </a:moveTo>
                    <a:cubicBezTo>
                      <a:pt x="21600" y="19682"/>
                      <a:pt x="20404" y="21600"/>
                      <a:pt x="18928" y="21600"/>
                    </a:cubicBezTo>
                    <a:cubicBezTo>
                      <a:pt x="17453" y="21600"/>
                      <a:pt x="16257" y="19682"/>
                      <a:pt x="16257" y="17316"/>
                    </a:cubicBezTo>
                    <a:cubicBezTo>
                      <a:pt x="16257" y="12492"/>
                      <a:pt x="13809" y="8567"/>
                      <a:pt x="10800" y="8567"/>
                    </a:cubicBezTo>
                    <a:cubicBezTo>
                      <a:pt x="7791" y="8567"/>
                      <a:pt x="5343" y="12492"/>
                      <a:pt x="5343" y="17316"/>
                    </a:cubicBezTo>
                    <a:cubicBezTo>
                      <a:pt x="5343" y="19682"/>
                      <a:pt x="4147" y="21600"/>
                      <a:pt x="2672" y="21600"/>
                    </a:cubicBezTo>
                    <a:cubicBezTo>
                      <a:pt x="1197" y="21600"/>
                      <a:pt x="0" y="19682"/>
                      <a:pt x="0" y="17316"/>
                    </a:cubicBezTo>
                    <a:cubicBezTo>
                      <a:pt x="0" y="12691"/>
                      <a:pt x="1123" y="8343"/>
                      <a:pt x="3163" y="5072"/>
                    </a:cubicBezTo>
                    <a:cubicBezTo>
                      <a:pt x="5204" y="1801"/>
                      <a:pt x="7915" y="0"/>
                      <a:pt x="10800" y="0"/>
                    </a:cubicBezTo>
                    <a:cubicBezTo>
                      <a:pt x="13685" y="0"/>
                      <a:pt x="16397" y="1801"/>
                      <a:pt x="18437" y="5072"/>
                    </a:cubicBezTo>
                    <a:cubicBezTo>
                      <a:pt x="20477" y="8343"/>
                      <a:pt x="21600" y="12691"/>
                      <a:pt x="21600" y="17316"/>
                    </a:cubicBezTo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3" name="Shape 3"/>
              <p:cNvSpPr/>
              <p:nvPr/>
            </p:nvSpPr>
            <p:spPr>
              <a:xfrm>
                <a:off x="0" y="105200"/>
                <a:ext cx="273528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003" y="6600"/>
                    </a:moveTo>
                    <a:cubicBezTo>
                      <a:pt x="17003" y="3730"/>
                      <a:pt x="18459" y="1393"/>
                      <a:pt x="20250" y="1393"/>
                    </a:cubicBezTo>
                    <a:cubicBezTo>
                      <a:pt x="20499" y="1393"/>
                      <a:pt x="20740" y="1442"/>
                      <a:pt x="20972" y="1527"/>
                    </a:cubicBezTo>
                    <a:cubicBezTo>
                      <a:pt x="20482" y="594"/>
                      <a:pt x="19749" y="0"/>
                      <a:pt x="18928" y="0"/>
                    </a:cubicBezTo>
                    <a:cubicBezTo>
                      <a:pt x="17453" y="0"/>
                      <a:pt x="16257" y="1918"/>
                      <a:pt x="16257" y="4284"/>
                    </a:cubicBezTo>
                    <a:cubicBezTo>
                      <a:pt x="16257" y="6254"/>
                      <a:pt x="15844" y="8067"/>
                      <a:pt x="15156" y="9532"/>
                    </a:cubicBezTo>
                    <a:cubicBezTo>
                      <a:pt x="16156" y="9547"/>
                      <a:pt x="16966" y="10855"/>
                      <a:pt x="16966" y="12461"/>
                    </a:cubicBezTo>
                    <a:cubicBezTo>
                      <a:pt x="16966" y="14077"/>
                      <a:pt x="16146" y="15392"/>
                      <a:pt x="15138" y="15392"/>
                    </a:cubicBezTo>
                    <a:cubicBezTo>
                      <a:pt x="14130" y="15392"/>
                      <a:pt x="13310" y="14077"/>
                      <a:pt x="13310" y="12461"/>
                    </a:cubicBezTo>
                    <a:cubicBezTo>
                      <a:pt x="13310" y="12313"/>
                      <a:pt x="13319" y="12169"/>
                      <a:pt x="13333" y="12027"/>
                    </a:cubicBezTo>
                    <a:cubicBezTo>
                      <a:pt x="12575" y="12667"/>
                      <a:pt x="11714" y="13033"/>
                      <a:pt x="10800" y="13033"/>
                    </a:cubicBezTo>
                    <a:cubicBezTo>
                      <a:pt x="9907" y="13033"/>
                      <a:pt x="9065" y="12681"/>
                      <a:pt x="8321" y="12068"/>
                    </a:cubicBezTo>
                    <a:cubicBezTo>
                      <a:pt x="8331" y="12197"/>
                      <a:pt x="8339" y="12327"/>
                      <a:pt x="8339" y="12461"/>
                    </a:cubicBezTo>
                    <a:cubicBezTo>
                      <a:pt x="8339" y="14077"/>
                      <a:pt x="7519" y="15392"/>
                      <a:pt x="6511" y="15392"/>
                    </a:cubicBezTo>
                    <a:cubicBezTo>
                      <a:pt x="5503" y="15392"/>
                      <a:pt x="4683" y="14077"/>
                      <a:pt x="4683" y="12461"/>
                    </a:cubicBezTo>
                    <a:cubicBezTo>
                      <a:pt x="4683" y="10880"/>
                      <a:pt x="5468" y="9591"/>
                      <a:pt x="6446" y="9535"/>
                    </a:cubicBezTo>
                    <a:cubicBezTo>
                      <a:pt x="5757" y="8071"/>
                      <a:pt x="5343" y="6255"/>
                      <a:pt x="5343" y="4284"/>
                    </a:cubicBezTo>
                    <a:cubicBezTo>
                      <a:pt x="5343" y="1918"/>
                      <a:pt x="4147" y="0"/>
                      <a:pt x="2671" y="0"/>
                    </a:cubicBezTo>
                    <a:cubicBezTo>
                      <a:pt x="1843" y="0"/>
                      <a:pt x="1103" y="605"/>
                      <a:pt x="613" y="1554"/>
                    </a:cubicBezTo>
                    <a:cubicBezTo>
                      <a:pt x="865" y="1453"/>
                      <a:pt x="1127" y="1393"/>
                      <a:pt x="1399" y="1393"/>
                    </a:cubicBezTo>
                    <a:cubicBezTo>
                      <a:pt x="3190" y="1393"/>
                      <a:pt x="4646" y="3730"/>
                      <a:pt x="4646" y="6600"/>
                    </a:cubicBezTo>
                    <a:cubicBezTo>
                      <a:pt x="4646" y="9472"/>
                      <a:pt x="3190" y="11808"/>
                      <a:pt x="1399" y="11808"/>
                    </a:cubicBezTo>
                    <a:cubicBezTo>
                      <a:pt x="1284" y="11808"/>
                      <a:pt x="1171" y="11799"/>
                      <a:pt x="1060" y="11780"/>
                    </a:cubicBezTo>
                    <a:cubicBezTo>
                      <a:pt x="1581" y="13519"/>
                      <a:pt x="2287" y="15123"/>
                      <a:pt x="3163" y="16528"/>
                    </a:cubicBezTo>
                    <a:cubicBezTo>
                      <a:pt x="4357" y="18443"/>
                      <a:pt x="5783" y="19849"/>
                      <a:pt x="7337" y="20690"/>
                    </a:cubicBezTo>
                    <a:cubicBezTo>
                      <a:pt x="7583" y="17880"/>
                      <a:pt x="9088" y="15708"/>
                      <a:pt x="10908" y="15708"/>
                    </a:cubicBezTo>
                    <a:cubicBezTo>
                      <a:pt x="12703" y="15708"/>
                      <a:pt x="14192" y="17823"/>
                      <a:pt x="14467" y="20580"/>
                    </a:cubicBezTo>
                    <a:cubicBezTo>
                      <a:pt x="15943" y="19728"/>
                      <a:pt x="17295" y="18359"/>
                      <a:pt x="18437" y="16528"/>
                    </a:cubicBezTo>
                    <a:cubicBezTo>
                      <a:pt x="19312" y="15125"/>
                      <a:pt x="20017" y="13522"/>
                      <a:pt x="20539" y="11785"/>
                    </a:cubicBezTo>
                    <a:cubicBezTo>
                      <a:pt x="20444" y="11799"/>
                      <a:pt x="20348" y="11808"/>
                      <a:pt x="20250" y="11808"/>
                    </a:cubicBezTo>
                    <a:cubicBezTo>
                      <a:pt x="18459" y="11808"/>
                      <a:pt x="17003" y="9472"/>
                      <a:pt x="17003" y="6600"/>
                    </a:cubicBezTo>
                    <a:close/>
                    <a:moveTo>
                      <a:pt x="21563" y="3598"/>
                    </a:moveTo>
                    <a:cubicBezTo>
                      <a:pt x="21191" y="3178"/>
                      <a:pt x="20738" y="2930"/>
                      <a:pt x="20250" y="2930"/>
                    </a:cubicBezTo>
                    <a:cubicBezTo>
                      <a:pt x="18988" y="2930"/>
                      <a:pt x="17961" y="4577"/>
                      <a:pt x="17961" y="6600"/>
                    </a:cubicBezTo>
                    <a:cubicBezTo>
                      <a:pt x="17961" y="8625"/>
                      <a:pt x="18988" y="10271"/>
                      <a:pt x="20250" y="10271"/>
                    </a:cubicBezTo>
                    <a:cubicBezTo>
                      <a:pt x="20507" y="10271"/>
                      <a:pt x="20753" y="10200"/>
                      <a:pt x="20983" y="10075"/>
                    </a:cubicBezTo>
                    <a:cubicBezTo>
                      <a:pt x="21388" y="8239"/>
                      <a:pt x="21600" y="6288"/>
                      <a:pt x="21600" y="4284"/>
                    </a:cubicBezTo>
                    <a:cubicBezTo>
                      <a:pt x="21600" y="4049"/>
                      <a:pt x="21585" y="3822"/>
                      <a:pt x="21563" y="3598"/>
                    </a:cubicBezTo>
                    <a:close/>
                    <a:moveTo>
                      <a:pt x="3688" y="6600"/>
                    </a:moveTo>
                    <a:cubicBezTo>
                      <a:pt x="3688" y="4577"/>
                      <a:pt x="2661" y="2930"/>
                      <a:pt x="1399" y="2930"/>
                    </a:cubicBezTo>
                    <a:cubicBezTo>
                      <a:pt x="886" y="2930"/>
                      <a:pt x="413" y="3205"/>
                      <a:pt x="31" y="3664"/>
                    </a:cubicBezTo>
                    <a:cubicBezTo>
                      <a:pt x="13" y="3867"/>
                      <a:pt x="0" y="4073"/>
                      <a:pt x="0" y="4284"/>
                    </a:cubicBezTo>
                    <a:cubicBezTo>
                      <a:pt x="0" y="6276"/>
                      <a:pt x="210" y="8216"/>
                      <a:pt x="610" y="10042"/>
                    </a:cubicBezTo>
                    <a:cubicBezTo>
                      <a:pt x="856" y="10188"/>
                      <a:pt x="1121" y="10271"/>
                      <a:pt x="1399" y="10271"/>
                    </a:cubicBezTo>
                    <a:cubicBezTo>
                      <a:pt x="2661" y="10271"/>
                      <a:pt x="3688" y="8625"/>
                      <a:pt x="3688" y="6600"/>
                    </a:cubicBezTo>
                    <a:close/>
                    <a:moveTo>
                      <a:pt x="5642" y="12461"/>
                    </a:moveTo>
                    <a:cubicBezTo>
                      <a:pt x="5642" y="13229"/>
                      <a:pt x="6032" y="13855"/>
                      <a:pt x="6511" y="13855"/>
                    </a:cubicBezTo>
                    <a:cubicBezTo>
                      <a:pt x="6991" y="13855"/>
                      <a:pt x="7380" y="13229"/>
                      <a:pt x="7380" y="12461"/>
                    </a:cubicBezTo>
                    <a:cubicBezTo>
                      <a:pt x="7380" y="11693"/>
                      <a:pt x="6991" y="11067"/>
                      <a:pt x="6511" y="11067"/>
                    </a:cubicBezTo>
                    <a:cubicBezTo>
                      <a:pt x="6032" y="11067"/>
                      <a:pt x="5642" y="11693"/>
                      <a:pt x="5642" y="12461"/>
                    </a:cubicBezTo>
                    <a:close/>
                    <a:moveTo>
                      <a:pt x="15138" y="13855"/>
                    </a:moveTo>
                    <a:cubicBezTo>
                      <a:pt x="15617" y="13855"/>
                      <a:pt x="16007" y="13229"/>
                      <a:pt x="16007" y="12461"/>
                    </a:cubicBezTo>
                    <a:cubicBezTo>
                      <a:pt x="16007" y="11693"/>
                      <a:pt x="15617" y="11067"/>
                      <a:pt x="15138" y="11067"/>
                    </a:cubicBezTo>
                    <a:cubicBezTo>
                      <a:pt x="14659" y="11067"/>
                      <a:pt x="14269" y="11693"/>
                      <a:pt x="14269" y="12461"/>
                    </a:cubicBezTo>
                    <a:cubicBezTo>
                      <a:pt x="14269" y="13229"/>
                      <a:pt x="14659" y="13855"/>
                      <a:pt x="15138" y="13855"/>
                    </a:cubicBezTo>
                    <a:close/>
                    <a:moveTo>
                      <a:pt x="10908" y="17245"/>
                    </a:moveTo>
                    <a:cubicBezTo>
                      <a:pt x="9525" y="17245"/>
                      <a:pt x="8387" y="18952"/>
                      <a:pt x="8268" y="21121"/>
                    </a:cubicBezTo>
                    <a:cubicBezTo>
                      <a:pt x="9088" y="21435"/>
                      <a:pt x="9936" y="21600"/>
                      <a:pt x="10800" y="21600"/>
                    </a:cubicBezTo>
                    <a:cubicBezTo>
                      <a:pt x="11738" y="21600"/>
                      <a:pt x="12658" y="21406"/>
                      <a:pt x="13542" y="21036"/>
                    </a:cubicBezTo>
                    <a:cubicBezTo>
                      <a:pt x="13399" y="18908"/>
                      <a:pt x="12273" y="17245"/>
                      <a:pt x="10908" y="1724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451491" y="-1"/>
              <a:ext cx="1288331" cy="397313"/>
              <a:chOff x="0" y="0"/>
              <a:chExt cx="1288330" cy="397311"/>
            </a:xfrm>
          </p:grpSpPr>
          <p:sp>
            <p:nvSpPr>
              <p:cNvPr id="5" name="Shape 5"/>
              <p:cNvSpPr/>
              <p:nvPr/>
            </p:nvSpPr>
            <p:spPr>
              <a:xfrm>
                <a:off x="0" y="0"/>
                <a:ext cx="1288331" cy="267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09" y="0"/>
                    </a:moveTo>
                    <a:cubicBezTo>
                      <a:pt x="11534" y="0"/>
                      <a:pt x="11413" y="501"/>
                      <a:pt x="11413" y="1340"/>
                    </a:cubicBezTo>
                    <a:cubicBezTo>
                      <a:pt x="11413" y="2179"/>
                      <a:pt x="11534" y="2681"/>
                      <a:pt x="11709" y="2681"/>
                    </a:cubicBezTo>
                    <a:lnTo>
                      <a:pt x="12014" y="2681"/>
                    </a:lnTo>
                    <a:lnTo>
                      <a:pt x="12014" y="18319"/>
                    </a:lnTo>
                    <a:lnTo>
                      <a:pt x="11709" y="18319"/>
                    </a:lnTo>
                    <a:cubicBezTo>
                      <a:pt x="11534" y="18319"/>
                      <a:pt x="11413" y="18820"/>
                      <a:pt x="11413" y="19659"/>
                    </a:cubicBezTo>
                    <a:cubicBezTo>
                      <a:pt x="11413" y="20498"/>
                      <a:pt x="11534" y="21000"/>
                      <a:pt x="11709" y="21000"/>
                    </a:cubicBezTo>
                    <a:lnTo>
                      <a:pt x="12960" y="21000"/>
                    </a:lnTo>
                    <a:cubicBezTo>
                      <a:pt x="13134" y="21000"/>
                      <a:pt x="13256" y="20498"/>
                      <a:pt x="13256" y="19659"/>
                    </a:cubicBezTo>
                    <a:cubicBezTo>
                      <a:pt x="13256" y="18820"/>
                      <a:pt x="13134" y="18319"/>
                      <a:pt x="12960" y="18319"/>
                    </a:cubicBezTo>
                    <a:lnTo>
                      <a:pt x="12571" y="18319"/>
                    </a:lnTo>
                    <a:lnTo>
                      <a:pt x="12571" y="2681"/>
                    </a:lnTo>
                    <a:lnTo>
                      <a:pt x="13613" y="2681"/>
                    </a:lnTo>
                    <a:cubicBezTo>
                      <a:pt x="13871" y="2681"/>
                      <a:pt x="14055" y="3073"/>
                      <a:pt x="14179" y="3686"/>
                    </a:cubicBezTo>
                    <a:cubicBezTo>
                      <a:pt x="14303" y="4297"/>
                      <a:pt x="14368" y="5355"/>
                      <a:pt x="14368" y="6730"/>
                    </a:cubicBezTo>
                    <a:cubicBezTo>
                      <a:pt x="14368" y="8105"/>
                      <a:pt x="14303" y="9163"/>
                      <a:pt x="14179" y="9774"/>
                    </a:cubicBezTo>
                    <a:cubicBezTo>
                      <a:pt x="14055" y="10387"/>
                      <a:pt x="13871" y="10723"/>
                      <a:pt x="13613" y="10723"/>
                    </a:cubicBezTo>
                    <a:lnTo>
                      <a:pt x="13123" y="10723"/>
                    </a:lnTo>
                    <a:cubicBezTo>
                      <a:pt x="12948" y="10723"/>
                      <a:pt x="12826" y="11225"/>
                      <a:pt x="12826" y="12064"/>
                    </a:cubicBezTo>
                    <a:cubicBezTo>
                      <a:pt x="12826" y="12903"/>
                      <a:pt x="12948" y="13404"/>
                      <a:pt x="13123" y="13404"/>
                    </a:cubicBezTo>
                    <a:lnTo>
                      <a:pt x="13613" y="13404"/>
                    </a:lnTo>
                    <a:cubicBezTo>
                      <a:pt x="14043" y="13404"/>
                      <a:pt x="14378" y="12863"/>
                      <a:pt x="14612" y="11673"/>
                    </a:cubicBezTo>
                    <a:cubicBezTo>
                      <a:pt x="14842" y="10498"/>
                      <a:pt x="14960" y="8860"/>
                      <a:pt x="14960" y="6744"/>
                    </a:cubicBezTo>
                    <a:cubicBezTo>
                      <a:pt x="14960" y="4628"/>
                      <a:pt x="14842" y="2962"/>
                      <a:pt x="14612" y="1787"/>
                    </a:cubicBezTo>
                    <a:cubicBezTo>
                      <a:pt x="14378" y="597"/>
                      <a:pt x="14043" y="0"/>
                      <a:pt x="13613" y="0"/>
                    </a:cubicBezTo>
                    <a:lnTo>
                      <a:pt x="11709" y="0"/>
                    </a:lnTo>
                    <a:close/>
                    <a:moveTo>
                      <a:pt x="84" y="2052"/>
                    </a:moveTo>
                    <a:cubicBezTo>
                      <a:pt x="27" y="2052"/>
                      <a:pt x="0" y="2199"/>
                      <a:pt x="0" y="2471"/>
                    </a:cubicBezTo>
                    <a:cubicBezTo>
                      <a:pt x="0" y="2746"/>
                      <a:pt x="27" y="2876"/>
                      <a:pt x="84" y="2876"/>
                    </a:cubicBezTo>
                    <a:lnTo>
                      <a:pt x="482" y="2876"/>
                    </a:lnTo>
                    <a:cubicBezTo>
                      <a:pt x="539" y="2876"/>
                      <a:pt x="569" y="3009"/>
                      <a:pt x="569" y="3281"/>
                    </a:cubicBezTo>
                    <a:lnTo>
                      <a:pt x="569" y="19952"/>
                    </a:lnTo>
                    <a:cubicBezTo>
                      <a:pt x="569" y="20226"/>
                      <a:pt x="539" y="20357"/>
                      <a:pt x="482" y="20357"/>
                    </a:cubicBezTo>
                    <a:lnTo>
                      <a:pt x="84" y="20357"/>
                    </a:lnTo>
                    <a:cubicBezTo>
                      <a:pt x="27" y="20357"/>
                      <a:pt x="0" y="20490"/>
                      <a:pt x="0" y="20762"/>
                    </a:cubicBezTo>
                    <a:cubicBezTo>
                      <a:pt x="0" y="21036"/>
                      <a:pt x="27" y="21181"/>
                      <a:pt x="84" y="21181"/>
                    </a:cubicBezTo>
                    <a:lnTo>
                      <a:pt x="1335" y="21181"/>
                    </a:lnTo>
                    <a:cubicBezTo>
                      <a:pt x="1393" y="21181"/>
                      <a:pt x="1420" y="21036"/>
                      <a:pt x="1420" y="20762"/>
                    </a:cubicBezTo>
                    <a:cubicBezTo>
                      <a:pt x="1420" y="20490"/>
                      <a:pt x="1393" y="20357"/>
                      <a:pt x="1335" y="20357"/>
                    </a:cubicBezTo>
                    <a:lnTo>
                      <a:pt x="825" y="20357"/>
                    </a:lnTo>
                    <a:cubicBezTo>
                      <a:pt x="768" y="20357"/>
                      <a:pt x="737" y="20226"/>
                      <a:pt x="737" y="19952"/>
                    </a:cubicBezTo>
                    <a:lnTo>
                      <a:pt x="737" y="3965"/>
                    </a:lnTo>
                    <a:cubicBezTo>
                      <a:pt x="737" y="3820"/>
                      <a:pt x="744" y="3750"/>
                      <a:pt x="755" y="3742"/>
                    </a:cubicBezTo>
                    <a:cubicBezTo>
                      <a:pt x="766" y="3733"/>
                      <a:pt x="776" y="3753"/>
                      <a:pt x="784" y="3826"/>
                    </a:cubicBezTo>
                    <a:lnTo>
                      <a:pt x="2375" y="20762"/>
                    </a:lnTo>
                    <a:cubicBezTo>
                      <a:pt x="2401" y="21036"/>
                      <a:pt x="2443" y="21181"/>
                      <a:pt x="2500" y="21181"/>
                    </a:cubicBezTo>
                    <a:cubicBezTo>
                      <a:pt x="2557" y="21181"/>
                      <a:pt x="2598" y="21036"/>
                      <a:pt x="2625" y="20762"/>
                    </a:cubicBezTo>
                    <a:lnTo>
                      <a:pt x="4215" y="3826"/>
                    </a:lnTo>
                    <a:cubicBezTo>
                      <a:pt x="4223" y="3753"/>
                      <a:pt x="4233" y="3733"/>
                      <a:pt x="4245" y="3742"/>
                    </a:cubicBezTo>
                    <a:cubicBezTo>
                      <a:pt x="4256" y="3750"/>
                      <a:pt x="4259" y="3820"/>
                      <a:pt x="4259" y="3965"/>
                    </a:cubicBezTo>
                    <a:lnTo>
                      <a:pt x="4259" y="19952"/>
                    </a:lnTo>
                    <a:cubicBezTo>
                      <a:pt x="4259" y="20226"/>
                      <a:pt x="4231" y="20357"/>
                      <a:pt x="4175" y="20357"/>
                    </a:cubicBezTo>
                    <a:lnTo>
                      <a:pt x="3664" y="20357"/>
                    </a:lnTo>
                    <a:cubicBezTo>
                      <a:pt x="3607" y="20357"/>
                      <a:pt x="3580" y="20490"/>
                      <a:pt x="3580" y="20762"/>
                    </a:cubicBezTo>
                    <a:cubicBezTo>
                      <a:pt x="3580" y="21036"/>
                      <a:pt x="3607" y="21181"/>
                      <a:pt x="3664" y="21181"/>
                    </a:cubicBezTo>
                    <a:lnTo>
                      <a:pt x="4912" y="21181"/>
                    </a:lnTo>
                    <a:cubicBezTo>
                      <a:pt x="4969" y="21181"/>
                      <a:pt x="4999" y="21036"/>
                      <a:pt x="4999" y="20762"/>
                    </a:cubicBezTo>
                    <a:cubicBezTo>
                      <a:pt x="4999" y="20490"/>
                      <a:pt x="4969" y="20357"/>
                      <a:pt x="4912" y="20357"/>
                    </a:cubicBezTo>
                    <a:lnTo>
                      <a:pt x="4517" y="20357"/>
                    </a:lnTo>
                    <a:cubicBezTo>
                      <a:pt x="4460" y="20357"/>
                      <a:pt x="4430" y="20226"/>
                      <a:pt x="4430" y="19952"/>
                    </a:cubicBezTo>
                    <a:lnTo>
                      <a:pt x="4430" y="3281"/>
                    </a:lnTo>
                    <a:cubicBezTo>
                      <a:pt x="4430" y="3009"/>
                      <a:pt x="4460" y="2876"/>
                      <a:pt x="4517" y="2876"/>
                    </a:cubicBezTo>
                    <a:lnTo>
                      <a:pt x="4912" y="2876"/>
                    </a:lnTo>
                    <a:cubicBezTo>
                      <a:pt x="4969" y="2876"/>
                      <a:pt x="4999" y="2746"/>
                      <a:pt x="4999" y="2471"/>
                    </a:cubicBezTo>
                    <a:cubicBezTo>
                      <a:pt x="4999" y="2199"/>
                      <a:pt x="4969" y="2052"/>
                      <a:pt x="4912" y="2052"/>
                    </a:cubicBezTo>
                    <a:lnTo>
                      <a:pt x="4288" y="2052"/>
                    </a:lnTo>
                    <a:cubicBezTo>
                      <a:pt x="4246" y="2052"/>
                      <a:pt x="4216" y="2090"/>
                      <a:pt x="4195" y="2164"/>
                    </a:cubicBezTo>
                    <a:cubicBezTo>
                      <a:pt x="4174" y="2235"/>
                      <a:pt x="4157" y="2344"/>
                      <a:pt x="4146" y="2471"/>
                    </a:cubicBezTo>
                    <a:lnTo>
                      <a:pt x="2555" y="19408"/>
                    </a:lnTo>
                    <a:cubicBezTo>
                      <a:pt x="2517" y="19790"/>
                      <a:pt x="2479" y="19790"/>
                      <a:pt x="2442" y="19408"/>
                    </a:cubicBezTo>
                    <a:lnTo>
                      <a:pt x="851" y="2471"/>
                    </a:lnTo>
                    <a:cubicBezTo>
                      <a:pt x="839" y="2344"/>
                      <a:pt x="825" y="2235"/>
                      <a:pt x="804" y="2164"/>
                    </a:cubicBezTo>
                    <a:cubicBezTo>
                      <a:pt x="783" y="2090"/>
                      <a:pt x="753" y="2052"/>
                      <a:pt x="711" y="2052"/>
                    </a:cubicBezTo>
                    <a:lnTo>
                      <a:pt x="84" y="2052"/>
                    </a:lnTo>
                    <a:close/>
                    <a:moveTo>
                      <a:pt x="17277" y="5222"/>
                    </a:moveTo>
                    <a:cubicBezTo>
                      <a:pt x="17138" y="5222"/>
                      <a:pt x="17008" y="5330"/>
                      <a:pt x="16885" y="5557"/>
                    </a:cubicBezTo>
                    <a:cubicBezTo>
                      <a:pt x="16772" y="5765"/>
                      <a:pt x="16666" y="6030"/>
                      <a:pt x="16575" y="6325"/>
                    </a:cubicBezTo>
                    <a:cubicBezTo>
                      <a:pt x="16535" y="6450"/>
                      <a:pt x="16500" y="6511"/>
                      <a:pt x="16464" y="6646"/>
                    </a:cubicBezTo>
                    <a:cubicBezTo>
                      <a:pt x="16446" y="5920"/>
                      <a:pt x="16331" y="5362"/>
                      <a:pt x="16171" y="5362"/>
                    </a:cubicBezTo>
                    <a:lnTo>
                      <a:pt x="15602" y="5362"/>
                    </a:lnTo>
                    <a:cubicBezTo>
                      <a:pt x="15427" y="5362"/>
                      <a:pt x="15306" y="6087"/>
                      <a:pt x="15306" y="6925"/>
                    </a:cubicBezTo>
                    <a:cubicBezTo>
                      <a:pt x="15306" y="7764"/>
                      <a:pt x="15427" y="8489"/>
                      <a:pt x="15602" y="8489"/>
                    </a:cubicBezTo>
                    <a:lnTo>
                      <a:pt x="15915" y="8489"/>
                    </a:lnTo>
                    <a:lnTo>
                      <a:pt x="15915" y="18319"/>
                    </a:lnTo>
                    <a:lnTo>
                      <a:pt x="15602" y="18319"/>
                    </a:lnTo>
                    <a:cubicBezTo>
                      <a:pt x="15427" y="18319"/>
                      <a:pt x="15306" y="18820"/>
                      <a:pt x="15306" y="19659"/>
                    </a:cubicBezTo>
                    <a:cubicBezTo>
                      <a:pt x="15306" y="20498"/>
                      <a:pt x="15427" y="21000"/>
                      <a:pt x="15602" y="21000"/>
                    </a:cubicBezTo>
                    <a:lnTo>
                      <a:pt x="16795" y="21000"/>
                    </a:lnTo>
                    <a:cubicBezTo>
                      <a:pt x="16970" y="21000"/>
                      <a:pt x="17091" y="20498"/>
                      <a:pt x="17091" y="19659"/>
                    </a:cubicBezTo>
                    <a:cubicBezTo>
                      <a:pt x="17091" y="18820"/>
                      <a:pt x="16970" y="18319"/>
                      <a:pt x="16795" y="18319"/>
                    </a:cubicBezTo>
                    <a:lnTo>
                      <a:pt x="16473" y="18319"/>
                    </a:lnTo>
                    <a:lnTo>
                      <a:pt x="16473" y="11030"/>
                    </a:lnTo>
                    <a:cubicBezTo>
                      <a:pt x="16566" y="10507"/>
                      <a:pt x="16612" y="10028"/>
                      <a:pt x="16694" y="9592"/>
                    </a:cubicBezTo>
                    <a:cubicBezTo>
                      <a:pt x="16767" y="9192"/>
                      <a:pt x="16859" y="8819"/>
                      <a:pt x="16966" y="8489"/>
                    </a:cubicBezTo>
                    <a:cubicBezTo>
                      <a:pt x="17058" y="8210"/>
                      <a:pt x="17161" y="8070"/>
                      <a:pt x="17280" y="8070"/>
                    </a:cubicBezTo>
                    <a:cubicBezTo>
                      <a:pt x="17441" y="8070"/>
                      <a:pt x="17555" y="8252"/>
                      <a:pt x="17634" y="8615"/>
                    </a:cubicBezTo>
                    <a:cubicBezTo>
                      <a:pt x="17712" y="8970"/>
                      <a:pt x="17747" y="9386"/>
                      <a:pt x="17747" y="9927"/>
                    </a:cubicBezTo>
                    <a:cubicBezTo>
                      <a:pt x="17747" y="10766"/>
                      <a:pt x="17869" y="11352"/>
                      <a:pt x="18044" y="11352"/>
                    </a:cubicBezTo>
                    <a:cubicBezTo>
                      <a:pt x="18218" y="11352"/>
                      <a:pt x="18343" y="10766"/>
                      <a:pt x="18343" y="9927"/>
                    </a:cubicBezTo>
                    <a:cubicBezTo>
                      <a:pt x="18343" y="9289"/>
                      <a:pt x="18318" y="8677"/>
                      <a:pt x="18270" y="8112"/>
                    </a:cubicBezTo>
                    <a:cubicBezTo>
                      <a:pt x="18221" y="7535"/>
                      <a:pt x="18148" y="7015"/>
                      <a:pt x="18052" y="6576"/>
                    </a:cubicBezTo>
                    <a:cubicBezTo>
                      <a:pt x="17958" y="6147"/>
                      <a:pt x="17845" y="5808"/>
                      <a:pt x="17715" y="5571"/>
                    </a:cubicBezTo>
                    <a:cubicBezTo>
                      <a:pt x="17587" y="5335"/>
                      <a:pt x="17438" y="5222"/>
                      <a:pt x="17277" y="5222"/>
                    </a:cubicBezTo>
                    <a:close/>
                    <a:moveTo>
                      <a:pt x="19997" y="5362"/>
                    </a:moveTo>
                    <a:cubicBezTo>
                      <a:pt x="19767" y="5362"/>
                      <a:pt x="19548" y="5565"/>
                      <a:pt x="19350" y="5962"/>
                    </a:cubicBezTo>
                    <a:cubicBezTo>
                      <a:pt x="19151" y="6362"/>
                      <a:pt x="18980" y="6931"/>
                      <a:pt x="18839" y="7651"/>
                    </a:cubicBezTo>
                    <a:cubicBezTo>
                      <a:pt x="18699" y="8366"/>
                      <a:pt x="18589" y="9238"/>
                      <a:pt x="18511" y="10235"/>
                    </a:cubicBezTo>
                    <a:cubicBezTo>
                      <a:pt x="18434" y="11218"/>
                      <a:pt x="18395" y="12313"/>
                      <a:pt x="18395" y="13488"/>
                    </a:cubicBezTo>
                    <a:cubicBezTo>
                      <a:pt x="18395" y="14662"/>
                      <a:pt x="18434" y="15744"/>
                      <a:pt x="18511" y="16727"/>
                    </a:cubicBezTo>
                    <a:cubicBezTo>
                      <a:pt x="18589" y="17724"/>
                      <a:pt x="18699" y="18597"/>
                      <a:pt x="18839" y="19310"/>
                    </a:cubicBezTo>
                    <a:cubicBezTo>
                      <a:pt x="18980" y="20031"/>
                      <a:pt x="19150" y="20599"/>
                      <a:pt x="19350" y="21000"/>
                    </a:cubicBezTo>
                    <a:cubicBezTo>
                      <a:pt x="19547" y="21396"/>
                      <a:pt x="19765" y="21600"/>
                      <a:pt x="19997" y="21600"/>
                    </a:cubicBezTo>
                    <a:cubicBezTo>
                      <a:pt x="20229" y="21600"/>
                      <a:pt x="20448" y="21396"/>
                      <a:pt x="20645" y="21000"/>
                    </a:cubicBezTo>
                    <a:cubicBezTo>
                      <a:pt x="20845" y="20599"/>
                      <a:pt x="21016" y="20029"/>
                      <a:pt x="21156" y="19310"/>
                    </a:cubicBezTo>
                    <a:cubicBezTo>
                      <a:pt x="21296" y="18595"/>
                      <a:pt x="21406" y="17723"/>
                      <a:pt x="21484" y="16727"/>
                    </a:cubicBezTo>
                    <a:cubicBezTo>
                      <a:pt x="21561" y="15742"/>
                      <a:pt x="21600" y="14661"/>
                      <a:pt x="21600" y="13488"/>
                    </a:cubicBezTo>
                    <a:cubicBezTo>
                      <a:pt x="21600" y="12314"/>
                      <a:pt x="21561" y="11220"/>
                      <a:pt x="21484" y="10235"/>
                    </a:cubicBezTo>
                    <a:cubicBezTo>
                      <a:pt x="21406" y="9238"/>
                      <a:pt x="21296" y="8367"/>
                      <a:pt x="21156" y="7651"/>
                    </a:cubicBezTo>
                    <a:cubicBezTo>
                      <a:pt x="21015" y="6931"/>
                      <a:pt x="20844" y="6363"/>
                      <a:pt x="20645" y="5962"/>
                    </a:cubicBezTo>
                    <a:cubicBezTo>
                      <a:pt x="20447" y="5565"/>
                      <a:pt x="20228" y="5362"/>
                      <a:pt x="19997" y="5362"/>
                    </a:cubicBezTo>
                    <a:close/>
                    <a:moveTo>
                      <a:pt x="6312" y="7247"/>
                    </a:moveTo>
                    <a:cubicBezTo>
                      <a:pt x="6187" y="7247"/>
                      <a:pt x="6067" y="7329"/>
                      <a:pt x="5957" y="7484"/>
                    </a:cubicBezTo>
                    <a:cubicBezTo>
                      <a:pt x="5847" y="7638"/>
                      <a:pt x="5751" y="7829"/>
                      <a:pt x="5664" y="8056"/>
                    </a:cubicBezTo>
                    <a:cubicBezTo>
                      <a:pt x="5577" y="8285"/>
                      <a:pt x="5498" y="8541"/>
                      <a:pt x="5432" y="8824"/>
                    </a:cubicBezTo>
                    <a:cubicBezTo>
                      <a:pt x="5365" y="9106"/>
                      <a:pt x="5314" y="9365"/>
                      <a:pt x="5272" y="9620"/>
                    </a:cubicBezTo>
                    <a:cubicBezTo>
                      <a:pt x="5238" y="9838"/>
                      <a:pt x="5244" y="10029"/>
                      <a:pt x="5290" y="10193"/>
                    </a:cubicBezTo>
                    <a:cubicBezTo>
                      <a:pt x="5335" y="10356"/>
                      <a:pt x="5375" y="10327"/>
                      <a:pt x="5409" y="10109"/>
                    </a:cubicBezTo>
                    <a:cubicBezTo>
                      <a:pt x="5443" y="9891"/>
                      <a:pt x="5487" y="9663"/>
                      <a:pt x="5542" y="9425"/>
                    </a:cubicBezTo>
                    <a:cubicBezTo>
                      <a:pt x="5597" y="9190"/>
                      <a:pt x="5660" y="8983"/>
                      <a:pt x="5734" y="8782"/>
                    </a:cubicBezTo>
                    <a:cubicBezTo>
                      <a:pt x="5808" y="8583"/>
                      <a:pt x="5892" y="8404"/>
                      <a:pt x="5986" y="8266"/>
                    </a:cubicBezTo>
                    <a:cubicBezTo>
                      <a:pt x="6081" y="8129"/>
                      <a:pt x="6190" y="8070"/>
                      <a:pt x="6312" y="8070"/>
                    </a:cubicBezTo>
                    <a:cubicBezTo>
                      <a:pt x="6448" y="8070"/>
                      <a:pt x="6570" y="8159"/>
                      <a:pt x="6680" y="8350"/>
                    </a:cubicBezTo>
                    <a:cubicBezTo>
                      <a:pt x="6790" y="8540"/>
                      <a:pt x="6883" y="8807"/>
                      <a:pt x="6959" y="9145"/>
                    </a:cubicBezTo>
                    <a:cubicBezTo>
                      <a:pt x="7035" y="9481"/>
                      <a:pt x="7091" y="9871"/>
                      <a:pt x="7133" y="10318"/>
                    </a:cubicBezTo>
                    <a:cubicBezTo>
                      <a:pt x="7175" y="10766"/>
                      <a:pt x="7197" y="11247"/>
                      <a:pt x="7197" y="11756"/>
                    </a:cubicBezTo>
                    <a:lnTo>
                      <a:pt x="7197" y="16950"/>
                    </a:lnTo>
                    <a:cubicBezTo>
                      <a:pt x="7118" y="17642"/>
                      <a:pt x="7021" y="18263"/>
                      <a:pt x="6907" y="18807"/>
                    </a:cubicBezTo>
                    <a:cubicBezTo>
                      <a:pt x="6808" y="19282"/>
                      <a:pt x="6690" y="19705"/>
                      <a:pt x="6550" y="20078"/>
                    </a:cubicBezTo>
                    <a:cubicBezTo>
                      <a:pt x="6410" y="20451"/>
                      <a:pt x="6248" y="20637"/>
                      <a:pt x="6062" y="20637"/>
                    </a:cubicBezTo>
                    <a:cubicBezTo>
                      <a:pt x="5778" y="20637"/>
                      <a:pt x="5565" y="20296"/>
                      <a:pt x="5423" y="19631"/>
                    </a:cubicBezTo>
                    <a:cubicBezTo>
                      <a:pt x="5281" y="18966"/>
                      <a:pt x="5208" y="18115"/>
                      <a:pt x="5208" y="17076"/>
                    </a:cubicBezTo>
                    <a:cubicBezTo>
                      <a:pt x="5208" y="16567"/>
                      <a:pt x="5227" y="16102"/>
                      <a:pt x="5264" y="15666"/>
                    </a:cubicBezTo>
                    <a:cubicBezTo>
                      <a:pt x="5299" y="15230"/>
                      <a:pt x="5355" y="14844"/>
                      <a:pt x="5435" y="14535"/>
                    </a:cubicBezTo>
                    <a:cubicBezTo>
                      <a:pt x="5514" y="14224"/>
                      <a:pt x="5615" y="13990"/>
                      <a:pt x="5737" y="13809"/>
                    </a:cubicBezTo>
                    <a:cubicBezTo>
                      <a:pt x="5858" y="13628"/>
                      <a:pt x="6005" y="13530"/>
                      <a:pt x="6175" y="13530"/>
                    </a:cubicBezTo>
                    <a:lnTo>
                      <a:pt x="6770" y="13530"/>
                    </a:lnTo>
                    <a:cubicBezTo>
                      <a:pt x="6827" y="13530"/>
                      <a:pt x="6857" y="13398"/>
                      <a:pt x="6857" y="13125"/>
                    </a:cubicBezTo>
                    <a:cubicBezTo>
                      <a:pt x="6857" y="12852"/>
                      <a:pt x="6827" y="12706"/>
                      <a:pt x="6770" y="12706"/>
                    </a:cubicBezTo>
                    <a:lnTo>
                      <a:pt x="6175" y="12706"/>
                    </a:lnTo>
                    <a:cubicBezTo>
                      <a:pt x="5990" y="12706"/>
                      <a:pt x="5825" y="12828"/>
                      <a:pt x="5685" y="13055"/>
                    </a:cubicBezTo>
                    <a:cubicBezTo>
                      <a:pt x="5544" y="13284"/>
                      <a:pt x="5427" y="13585"/>
                      <a:pt x="5330" y="13976"/>
                    </a:cubicBezTo>
                    <a:cubicBezTo>
                      <a:pt x="5234" y="14369"/>
                      <a:pt x="5162" y="14831"/>
                      <a:pt x="5113" y="15359"/>
                    </a:cubicBezTo>
                    <a:cubicBezTo>
                      <a:pt x="5063" y="15886"/>
                      <a:pt x="5037" y="16457"/>
                      <a:pt x="5037" y="17076"/>
                    </a:cubicBezTo>
                    <a:cubicBezTo>
                      <a:pt x="5037" y="17696"/>
                      <a:pt x="5059" y="18280"/>
                      <a:pt x="5101" y="18807"/>
                    </a:cubicBezTo>
                    <a:cubicBezTo>
                      <a:pt x="5143" y="19336"/>
                      <a:pt x="5204" y="19784"/>
                      <a:pt x="5290" y="20176"/>
                    </a:cubicBezTo>
                    <a:cubicBezTo>
                      <a:pt x="5375" y="20567"/>
                      <a:pt x="5483" y="20882"/>
                      <a:pt x="5612" y="21111"/>
                    </a:cubicBezTo>
                    <a:cubicBezTo>
                      <a:pt x="5741" y="21339"/>
                      <a:pt x="5892" y="21446"/>
                      <a:pt x="6062" y="21446"/>
                    </a:cubicBezTo>
                    <a:cubicBezTo>
                      <a:pt x="6198" y="21446"/>
                      <a:pt x="6322" y="21363"/>
                      <a:pt x="6434" y="21181"/>
                    </a:cubicBezTo>
                    <a:cubicBezTo>
                      <a:pt x="6545" y="21000"/>
                      <a:pt x="6646" y="20781"/>
                      <a:pt x="6735" y="20525"/>
                    </a:cubicBezTo>
                    <a:cubicBezTo>
                      <a:pt x="6824" y="20271"/>
                      <a:pt x="6899" y="19997"/>
                      <a:pt x="6962" y="19715"/>
                    </a:cubicBezTo>
                    <a:cubicBezTo>
                      <a:pt x="7024" y="19434"/>
                      <a:pt x="7073" y="19181"/>
                      <a:pt x="7107" y="18961"/>
                    </a:cubicBezTo>
                    <a:cubicBezTo>
                      <a:pt x="7122" y="18871"/>
                      <a:pt x="7134" y="18831"/>
                      <a:pt x="7145" y="18821"/>
                    </a:cubicBezTo>
                    <a:cubicBezTo>
                      <a:pt x="7156" y="18812"/>
                      <a:pt x="7166" y="18826"/>
                      <a:pt x="7174" y="18863"/>
                    </a:cubicBezTo>
                    <a:cubicBezTo>
                      <a:pt x="7181" y="18900"/>
                      <a:pt x="7187" y="18944"/>
                      <a:pt x="7191" y="19017"/>
                    </a:cubicBezTo>
                    <a:cubicBezTo>
                      <a:pt x="7195" y="19089"/>
                      <a:pt x="7197" y="19166"/>
                      <a:pt x="7197" y="19240"/>
                    </a:cubicBezTo>
                    <a:lnTo>
                      <a:pt x="7197" y="20762"/>
                    </a:lnTo>
                    <a:cubicBezTo>
                      <a:pt x="7197" y="21036"/>
                      <a:pt x="7224" y="21181"/>
                      <a:pt x="7281" y="21181"/>
                    </a:cubicBezTo>
                    <a:lnTo>
                      <a:pt x="7850" y="21181"/>
                    </a:lnTo>
                    <a:cubicBezTo>
                      <a:pt x="7907" y="21181"/>
                      <a:pt x="7935" y="21036"/>
                      <a:pt x="7935" y="20762"/>
                    </a:cubicBezTo>
                    <a:cubicBezTo>
                      <a:pt x="7935" y="20490"/>
                      <a:pt x="7907" y="20357"/>
                      <a:pt x="7850" y="20357"/>
                    </a:cubicBezTo>
                    <a:lnTo>
                      <a:pt x="7453" y="20357"/>
                    </a:lnTo>
                    <a:cubicBezTo>
                      <a:pt x="7396" y="20357"/>
                      <a:pt x="7368" y="20226"/>
                      <a:pt x="7368" y="19952"/>
                    </a:cubicBezTo>
                    <a:lnTo>
                      <a:pt x="7368" y="11756"/>
                    </a:lnTo>
                    <a:cubicBezTo>
                      <a:pt x="7368" y="11136"/>
                      <a:pt x="7342" y="10558"/>
                      <a:pt x="7293" y="10011"/>
                    </a:cubicBezTo>
                    <a:cubicBezTo>
                      <a:pt x="7244" y="9465"/>
                      <a:pt x="7175" y="8983"/>
                      <a:pt x="7084" y="8573"/>
                    </a:cubicBezTo>
                    <a:cubicBezTo>
                      <a:pt x="6993" y="8163"/>
                      <a:pt x="6881" y="7833"/>
                      <a:pt x="6750" y="7596"/>
                    </a:cubicBezTo>
                    <a:cubicBezTo>
                      <a:pt x="6619" y="7359"/>
                      <a:pt x="6475" y="7247"/>
                      <a:pt x="6312" y="7247"/>
                    </a:cubicBezTo>
                    <a:close/>
                    <a:moveTo>
                      <a:pt x="20055" y="8042"/>
                    </a:moveTo>
                    <a:cubicBezTo>
                      <a:pt x="20212" y="8042"/>
                      <a:pt x="20353" y="8172"/>
                      <a:pt x="20476" y="8419"/>
                    </a:cubicBezTo>
                    <a:cubicBezTo>
                      <a:pt x="20599" y="8666"/>
                      <a:pt x="20701" y="8997"/>
                      <a:pt x="20787" y="9439"/>
                    </a:cubicBezTo>
                    <a:cubicBezTo>
                      <a:pt x="20873" y="9884"/>
                      <a:pt x="20942" y="10433"/>
                      <a:pt x="20990" y="11072"/>
                    </a:cubicBezTo>
                    <a:cubicBezTo>
                      <a:pt x="21040" y="11734"/>
                      <a:pt x="21066" y="12484"/>
                      <a:pt x="21066" y="13306"/>
                    </a:cubicBezTo>
                    <a:cubicBezTo>
                      <a:pt x="21066" y="14146"/>
                      <a:pt x="21040" y="14909"/>
                      <a:pt x="20990" y="15568"/>
                    </a:cubicBezTo>
                    <a:cubicBezTo>
                      <a:pt x="20942" y="16209"/>
                      <a:pt x="20873" y="16758"/>
                      <a:pt x="20787" y="17202"/>
                    </a:cubicBezTo>
                    <a:cubicBezTo>
                      <a:pt x="20702" y="17638"/>
                      <a:pt x="20599" y="17989"/>
                      <a:pt x="20479" y="18221"/>
                    </a:cubicBezTo>
                    <a:cubicBezTo>
                      <a:pt x="20356" y="18462"/>
                      <a:pt x="20213" y="18584"/>
                      <a:pt x="20055" y="18584"/>
                    </a:cubicBezTo>
                    <a:cubicBezTo>
                      <a:pt x="19898" y="18584"/>
                      <a:pt x="19755" y="18462"/>
                      <a:pt x="19632" y="18221"/>
                    </a:cubicBezTo>
                    <a:cubicBezTo>
                      <a:pt x="19512" y="17989"/>
                      <a:pt x="19409" y="17650"/>
                      <a:pt x="19324" y="17216"/>
                    </a:cubicBezTo>
                    <a:cubicBezTo>
                      <a:pt x="19237" y="16765"/>
                      <a:pt x="19170" y="16221"/>
                      <a:pt x="19121" y="15568"/>
                    </a:cubicBezTo>
                    <a:cubicBezTo>
                      <a:pt x="19071" y="14913"/>
                      <a:pt x="19045" y="14151"/>
                      <a:pt x="19045" y="13306"/>
                    </a:cubicBezTo>
                    <a:cubicBezTo>
                      <a:pt x="19045" y="12479"/>
                      <a:pt x="19071" y="11729"/>
                      <a:pt x="19121" y="11072"/>
                    </a:cubicBezTo>
                    <a:cubicBezTo>
                      <a:pt x="19170" y="10429"/>
                      <a:pt x="19238" y="9881"/>
                      <a:pt x="19324" y="9439"/>
                    </a:cubicBezTo>
                    <a:cubicBezTo>
                      <a:pt x="19410" y="8995"/>
                      <a:pt x="19511" y="8667"/>
                      <a:pt x="19635" y="8419"/>
                    </a:cubicBezTo>
                    <a:cubicBezTo>
                      <a:pt x="19757" y="8172"/>
                      <a:pt x="19899" y="8042"/>
                      <a:pt x="20055" y="8042"/>
                    </a:cubicBezTo>
                    <a:close/>
                  </a:path>
                </a:pathLst>
              </a:custGeom>
              <a:solidFill>
                <a:srgbClr val="1A21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6" name="Shape 6"/>
              <p:cNvSpPr/>
              <p:nvPr/>
            </p:nvSpPr>
            <p:spPr>
              <a:xfrm>
                <a:off x="376801" y="88659"/>
                <a:ext cx="283710" cy="3086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60" extrusionOk="0">
                    <a:moveTo>
                      <a:pt x="21213" y="11458"/>
                    </a:moveTo>
                    <a:lnTo>
                      <a:pt x="19665" y="11458"/>
                    </a:lnTo>
                    <a:cubicBezTo>
                      <a:pt x="19526" y="11458"/>
                      <a:pt x="19407" y="11423"/>
                      <a:pt x="19303" y="11352"/>
                    </a:cubicBezTo>
                    <a:cubicBezTo>
                      <a:pt x="19200" y="11281"/>
                      <a:pt x="19106" y="11198"/>
                      <a:pt x="19020" y="11103"/>
                    </a:cubicBezTo>
                    <a:lnTo>
                      <a:pt x="15331" y="6393"/>
                    </a:lnTo>
                    <a:cubicBezTo>
                      <a:pt x="15227" y="6251"/>
                      <a:pt x="15227" y="6109"/>
                      <a:pt x="15331" y="5967"/>
                    </a:cubicBezTo>
                    <a:lnTo>
                      <a:pt x="18242" y="2078"/>
                    </a:lnTo>
                    <a:cubicBezTo>
                      <a:pt x="18311" y="1983"/>
                      <a:pt x="18401" y="1899"/>
                      <a:pt x="18513" y="1828"/>
                    </a:cubicBezTo>
                    <a:cubicBezTo>
                      <a:pt x="18530" y="1817"/>
                      <a:pt x="18584" y="1790"/>
                      <a:pt x="18658" y="1754"/>
                    </a:cubicBezTo>
                    <a:cubicBezTo>
                      <a:pt x="19600" y="1650"/>
                      <a:pt x="20445" y="1250"/>
                      <a:pt x="21072" y="657"/>
                    </a:cubicBezTo>
                    <a:cubicBezTo>
                      <a:pt x="21234" y="504"/>
                      <a:pt x="21230" y="258"/>
                      <a:pt x="21064" y="110"/>
                    </a:cubicBezTo>
                    <a:cubicBezTo>
                      <a:pt x="20896" y="-39"/>
                      <a:pt x="20630" y="-36"/>
                      <a:pt x="20467" y="118"/>
                    </a:cubicBezTo>
                    <a:cubicBezTo>
                      <a:pt x="19916" y="637"/>
                      <a:pt x="19162" y="966"/>
                      <a:pt x="18322" y="1002"/>
                    </a:cubicBezTo>
                    <a:lnTo>
                      <a:pt x="17812" y="990"/>
                    </a:lnTo>
                    <a:cubicBezTo>
                      <a:pt x="17055" y="913"/>
                      <a:pt x="16380" y="594"/>
                      <a:pt x="15873" y="117"/>
                    </a:cubicBezTo>
                    <a:cubicBezTo>
                      <a:pt x="15710" y="-37"/>
                      <a:pt x="15443" y="-40"/>
                      <a:pt x="15276" y="110"/>
                    </a:cubicBezTo>
                    <a:cubicBezTo>
                      <a:pt x="15109" y="259"/>
                      <a:pt x="15106" y="504"/>
                      <a:pt x="15269" y="657"/>
                    </a:cubicBezTo>
                    <a:lnTo>
                      <a:pt x="15268" y="657"/>
                    </a:lnTo>
                    <a:cubicBezTo>
                      <a:pt x="15838" y="1195"/>
                      <a:pt x="16587" y="1573"/>
                      <a:pt x="17425" y="1717"/>
                    </a:cubicBezTo>
                    <a:cubicBezTo>
                      <a:pt x="17428" y="1728"/>
                      <a:pt x="17435" y="1739"/>
                      <a:pt x="17437" y="1751"/>
                    </a:cubicBezTo>
                    <a:cubicBezTo>
                      <a:pt x="17459" y="1838"/>
                      <a:pt x="17430" y="1972"/>
                      <a:pt x="17345" y="2067"/>
                    </a:cubicBezTo>
                    <a:lnTo>
                      <a:pt x="14867" y="5352"/>
                    </a:lnTo>
                    <a:cubicBezTo>
                      <a:pt x="14746" y="5525"/>
                      <a:pt x="14626" y="5525"/>
                      <a:pt x="14506" y="5352"/>
                    </a:cubicBezTo>
                    <a:lnTo>
                      <a:pt x="11411" y="1400"/>
                    </a:lnTo>
                    <a:cubicBezTo>
                      <a:pt x="11324" y="1305"/>
                      <a:pt x="11310" y="1221"/>
                      <a:pt x="11372" y="1150"/>
                    </a:cubicBezTo>
                    <a:cubicBezTo>
                      <a:pt x="11431" y="1079"/>
                      <a:pt x="11530" y="1045"/>
                      <a:pt x="11668" y="1045"/>
                    </a:cubicBezTo>
                    <a:lnTo>
                      <a:pt x="13732" y="1045"/>
                    </a:lnTo>
                    <a:cubicBezTo>
                      <a:pt x="13989" y="1045"/>
                      <a:pt x="14119" y="926"/>
                      <a:pt x="14119" y="690"/>
                    </a:cubicBezTo>
                    <a:cubicBezTo>
                      <a:pt x="14119" y="453"/>
                      <a:pt x="13989" y="335"/>
                      <a:pt x="13732" y="335"/>
                    </a:cubicBezTo>
                    <a:lnTo>
                      <a:pt x="8315" y="335"/>
                    </a:lnTo>
                    <a:cubicBezTo>
                      <a:pt x="8056" y="335"/>
                      <a:pt x="7928" y="453"/>
                      <a:pt x="7928" y="690"/>
                    </a:cubicBezTo>
                    <a:cubicBezTo>
                      <a:pt x="7928" y="926"/>
                      <a:pt x="8056" y="1045"/>
                      <a:pt x="8315" y="1045"/>
                    </a:cubicBezTo>
                    <a:lnTo>
                      <a:pt x="9863" y="1045"/>
                    </a:lnTo>
                    <a:cubicBezTo>
                      <a:pt x="10000" y="1045"/>
                      <a:pt x="10124" y="1079"/>
                      <a:pt x="10237" y="1150"/>
                    </a:cubicBezTo>
                    <a:cubicBezTo>
                      <a:pt x="10348" y="1221"/>
                      <a:pt x="10438" y="1305"/>
                      <a:pt x="10508" y="1400"/>
                    </a:cubicBezTo>
                    <a:lnTo>
                      <a:pt x="14066" y="5967"/>
                    </a:lnTo>
                    <a:cubicBezTo>
                      <a:pt x="14170" y="6109"/>
                      <a:pt x="14170" y="6251"/>
                      <a:pt x="14066" y="6393"/>
                    </a:cubicBezTo>
                    <a:lnTo>
                      <a:pt x="2579" y="20495"/>
                    </a:lnTo>
                    <a:cubicBezTo>
                      <a:pt x="2492" y="20590"/>
                      <a:pt x="2399" y="20674"/>
                      <a:pt x="2295" y="20745"/>
                    </a:cubicBezTo>
                    <a:cubicBezTo>
                      <a:pt x="2192" y="20816"/>
                      <a:pt x="2072" y="20850"/>
                      <a:pt x="1935" y="20850"/>
                    </a:cubicBezTo>
                    <a:lnTo>
                      <a:pt x="387" y="20850"/>
                    </a:lnTo>
                    <a:cubicBezTo>
                      <a:pt x="128" y="20850"/>
                      <a:pt x="0" y="20969"/>
                      <a:pt x="0" y="21205"/>
                    </a:cubicBezTo>
                    <a:cubicBezTo>
                      <a:pt x="0" y="21442"/>
                      <a:pt x="128" y="21560"/>
                      <a:pt x="387" y="21560"/>
                    </a:cubicBezTo>
                    <a:lnTo>
                      <a:pt x="5803" y="21560"/>
                    </a:lnTo>
                    <a:cubicBezTo>
                      <a:pt x="6061" y="21560"/>
                      <a:pt x="6190" y="21442"/>
                      <a:pt x="6190" y="21205"/>
                    </a:cubicBezTo>
                    <a:cubicBezTo>
                      <a:pt x="6190" y="20969"/>
                      <a:pt x="6061" y="20850"/>
                      <a:pt x="5803" y="20850"/>
                    </a:cubicBezTo>
                    <a:lnTo>
                      <a:pt x="3740" y="20850"/>
                    </a:lnTo>
                    <a:cubicBezTo>
                      <a:pt x="3602" y="20850"/>
                      <a:pt x="3504" y="20816"/>
                      <a:pt x="3442" y="20745"/>
                    </a:cubicBezTo>
                    <a:cubicBezTo>
                      <a:pt x="3382" y="20674"/>
                      <a:pt x="3395" y="20590"/>
                      <a:pt x="3481" y="20495"/>
                    </a:cubicBezTo>
                    <a:lnTo>
                      <a:pt x="14506" y="6985"/>
                    </a:lnTo>
                    <a:cubicBezTo>
                      <a:pt x="14626" y="6827"/>
                      <a:pt x="14746" y="6827"/>
                      <a:pt x="14867" y="6985"/>
                    </a:cubicBezTo>
                    <a:lnTo>
                      <a:pt x="18117" y="11103"/>
                    </a:lnTo>
                    <a:cubicBezTo>
                      <a:pt x="18204" y="11198"/>
                      <a:pt x="18216" y="11281"/>
                      <a:pt x="18156" y="11352"/>
                    </a:cubicBezTo>
                    <a:cubicBezTo>
                      <a:pt x="18095" y="11423"/>
                      <a:pt x="17996" y="11458"/>
                      <a:pt x="17859" y="11458"/>
                    </a:cubicBezTo>
                    <a:lnTo>
                      <a:pt x="15795" y="11458"/>
                    </a:lnTo>
                    <a:cubicBezTo>
                      <a:pt x="15537" y="11458"/>
                      <a:pt x="15409" y="11577"/>
                      <a:pt x="15409" y="11813"/>
                    </a:cubicBezTo>
                    <a:cubicBezTo>
                      <a:pt x="15409" y="12050"/>
                      <a:pt x="15537" y="12167"/>
                      <a:pt x="15795" y="12167"/>
                    </a:cubicBezTo>
                    <a:lnTo>
                      <a:pt x="21213" y="12167"/>
                    </a:lnTo>
                    <a:cubicBezTo>
                      <a:pt x="21470" y="12167"/>
                      <a:pt x="21600" y="12050"/>
                      <a:pt x="21600" y="11813"/>
                    </a:cubicBezTo>
                    <a:cubicBezTo>
                      <a:pt x="21600" y="11577"/>
                      <a:pt x="21470" y="11458"/>
                      <a:pt x="21213" y="1145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7" name="Shape 7"/>
              <p:cNvSpPr/>
              <p:nvPr/>
            </p:nvSpPr>
            <p:spPr>
              <a:xfrm>
                <a:off x="592908" y="72035"/>
                <a:ext cx="44769" cy="20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802" y="11979"/>
                    </a:moveTo>
                    <a:cubicBezTo>
                      <a:pt x="15493" y="11979"/>
                      <a:pt x="14427" y="10116"/>
                      <a:pt x="14427" y="7815"/>
                    </a:cubicBezTo>
                    <a:cubicBezTo>
                      <a:pt x="14427" y="5520"/>
                      <a:pt x="15493" y="3657"/>
                      <a:pt x="16802" y="3657"/>
                    </a:cubicBezTo>
                    <a:cubicBezTo>
                      <a:pt x="18118" y="3657"/>
                      <a:pt x="19185" y="5520"/>
                      <a:pt x="19185" y="7815"/>
                    </a:cubicBezTo>
                    <a:cubicBezTo>
                      <a:pt x="19185" y="10116"/>
                      <a:pt x="18118" y="11979"/>
                      <a:pt x="16802" y="11979"/>
                    </a:cubicBezTo>
                    <a:close/>
                    <a:moveTo>
                      <a:pt x="10799" y="0"/>
                    </a:moveTo>
                    <a:cubicBezTo>
                      <a:pt x="4837" y="0"/>
                      <a:pt x="0" y="4833"/>
                      <a:pt x="0" y="10803"/>
                    </a:cubicBezTo>
                    <a:cubicBezTo>
                      <a:pt x="0" y="16767"/>
                      <a:pt x="4837" y="21600"/>
                      <a:pt x="10799" y="21600"/>
                    </a:cubicBezTo>
                    <a:cubicBezTo>
                      <a:pt x="16761" y="21600"/>
                      <a:pt x="21600" y="16767"/>
                      <a:pt x="21600" y="10803"/>
                    </a:cubicBezTo>
                    <a:cubicBezTo>
                      <a:pt x="21600" y="4833"/>
                      <a:pt x="16761" y="0"/>
                      <a:pt x="10799" y="0"/>
                    </a:cubicBezTo>
                    <a:close/>
                  </a:path>
                </a:pathLst>
              </a:custGeom>
              <a:solidFill>
                <a:srgbClr val="1A21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  <p:sp>
        <p:nvSpPr>
          <p:cNvPr id="10" name="Shape 10"/>
          <p:cNvSpPr>
            <a:spLocks noGrp="1"/>
          </p:cNvSpPr>
          <p:nvPr>
            <p:ph type="title"/>
          </p:nvPr>
        </p:nvSpPr>
        <p:spPr>
          <a:xfrm>
            <a:off x="744729" y="171128"/>
            <a:ext cx="7654544" cy="7419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212830"/>
                </a:solidFill>
              </a:rPr>
              <a:t>Title Text</a:t>
            </a:r>
          </a:p>
        </p:txBody>
      </p:sp>
      <p:sp>
        <p:nvSpPr>
          <p:cNvPr id="11" name="Shape 11"/>
          <p:cNvSpPr>
            <a:spLocks noGrp="1"/>
          </p:cNvSpPr>
          <p:nvPr>
            <p:ph type="body" idx="1"/>
          </p:nvPr>
        </p:nvSpPr>
        <p:spPr>
          <a:xfrm>
            <a:off x="1432799" y="823065"/>
            <a:ext cx="6278404" cy="793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 lvl="0">
              <a:defRPr sz="1800"/>
            </a:pPr>
            <a:r>
              <a:rPr sz="600"/>
              <a:t>Body Level One</a:t>
            </a:r>
          </a:p>
          <a:p>
            <a:pPr lvl="1">
              <a:defRPr sz="1800"/>
            </a:pPr>
            <a:r>
              <a:rPr sz="600"/>
              <a:t>Body Level Two</a:t>
            </a:r>
          </a:p>
          <a:p>
            <a:pPr lvl="2">
              <a:defRPr sz="1800"/>
            </a:pPr>
            <a:r>
              <a:rPr sz="600"/>
              <a:t>Body Level Three</a:t>
            </a:r>
          </a:p>
          <a:p>
            <a:pPr lvl="3">
              <a:defRPr sz="1800"/>
            </a:pPr>
            <a:r>
              <a:rPr sz="600"/>
              <a:t>Body Level Four</a:t>
            </a:r>
          </a:p>
          <a:p>
            <a:pPr lvl="4">
              <a:defRPr sz="1800"/>
            </a:pPr>
            <a:r>
              <a:rPr sz="600"/>
              <a:t>Body Level Five</a:t>
            </a:r>
          </a:p>
        </p:txBody>
      </p:sp>
      <p:sp>
        <p:nvSpPr>
          <p:cNvPr id="12" name="Shape 12"/>
          <p:cNvSpPr>
            <a:spLocks noGrp="1"/>
          </p:cNvSpPr>
          <p:nvPr>
            <p:ph type="sldNum" sz="quarter" idx="2"/>
          </p:nvPr>
        </p:nvSpPr>
        <p:spPr>
          <a:xfrm>
            <a:off x="8639007" y="6578600"/>
            <a:ext cx="139430" cy="203200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normAutofit/>
          </a:bodyPr>
          <a:lstStyle>
            <a:lvl1pPr>
              <a:defRPr sz="675"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pPr algn="ctr" defTabSz="309563"/>
            <a:fld id="{86CB4B4D-7CA3-9044-876B-883B54F8677D}" type="slidenum">
              <a:rPr lang="en-US" kern="0" smtClean="0">
                <a:solidFill>
                  <a:sysClr val="windowText" lastClr="000000"/>
                </a:solidFill>
              </a:rPr>
              <a:pPr algn="ctr" defTabSz="309563"/>
              <a:t>‹#›</a:t>
            </a:fld>
            <a:endParaRPr lang="en-US" kern="0">
              <a:solidFill>
                <a:sysClr val="windowText" lastClr="000000"/>
              </a:solidFill>
            </a:endParaRPr>
          </a:p>
        </p:txBody>
      </p:sp>
      <p:grpSp>
        <p:nvGrpSpPr>
          <p:cNvPr id="15" name="Group 15">
            <a:hlinkClick r:id="" action="ppaction://hlinkshowjump?jump=previousslide"/>
          </p:cNvPr>
          <p:cNvGrpSpPr/>
          <p:nvPr/>
        </p:nvGrpSpPr>
        <p:grpSpPr>
          <a:xfrm>
            <a:off x="8488688" y="6575220"/>
            <a:ext cx="109845" cy="146460"/>
            <a:chOff x="0" y="0"/>
            <a:chExt cx="292918" cy="292918"/>
          </a:xfrm>
        </p:grpSpPr>
        <p:sp>
          <p:nvSpPr>
            <p:cNvPr id="13" name="Shape 13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222B31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14" name="Shape 14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22B3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18" name="Group 18">
            <a:hlinkClick r:id="" action="ppaction://hlinkshowjump?jump=nextslide"/>
          </p:cNvPr>
          <p:cNvGrpSpPr/>
          <p:nvPr/>
        </p:nvGrpSpPr>
        <p:grpSpPr>
          <a:xfrm flipH="1">
            <a:off x="8807776" y="6575220"/>
            <a:ext cx="109845" cy="146460"/>
            <a:chOff x="0" y="0"/>
            <a:chExt cx="292918" cy="292918"/>
          </a:xfrm>
        </p:grpSpPr>
        <p:sp>
          <p:nvSpPr>
            <p:cNvPr id="16" name="Shape 16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222B31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17" name="Shape 17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22B3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2789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5" r:id="rId3"/>
    <p:sldLayoutId id="2147483906" r:id="rId4"/>
    <p:sldLayoutId id="2147483907" r:id="rId5"/>
    <p:sldLayoutId id="2147483908" r:id="rId6"/>
    <p:sldLayoutId id="2147483909" r:id="rId7"/>
    <p:sldLayoutId id="2147483910" r:id="rId8"/>
    <p:sldLayoutId id="2147483911" r:id="rId9"/>
    <p:sldLayoutId id="2147483912" r:id="rId10"/>
    <p:sldLayoutId id="2147483913" r:id="rId11"/>
    <p:sldLayoutId id="2147483914" r:id="rId12"/>
    <p:sldLayoutId id="2147483915" r:id="rId13"/>
    <p:sldLayoutId id="2147483916" r:id="rId14"/>
    <p:sldLayoutId id="2147483917" r:id="rId15"/>
    <p:sldLayoutId id="2147483918" r:id="rId16"/>
    <p:sldLayoutId id="2147483919" r:id="rId17"/>
    <p:sldLayoutId id="2147483920" r:id="rId18"/>
    <p:sldLayoutId id="2147483921" r:id="rId19"/>
    <p:sldLayoutId id="2147483922" r:id="rId20"/>
    <p:sldLayoutId id="2147483923" r:id="rId21"/>
  </p:sldLayoutIdLst>
  <p:transition spd="med"/>
  <p:txStyles>
    <p:titleStyle>
      <a:lvl1pPr algn="ctr" defTabSz="309563">
        <a:defRPr sz="3375" b="1">
          <a:solidFill>
            <a:srgbClr val="212830"/>
          </a:solidFill>
          <a:latin typeface="BebasNeueBold"/>
          <a:ea typeface="BebasNeueBold"/>
          <a:cs typeface="BebasNeueBold"/>
          <a:sym typeface="BebasNeueBold"/>
        </a:defRPr>
      </a:lvl1pPr>
      <a:lvl2pPr indent="85725" algn="ctr" defTabSz="309563">
        <a:defRPr sz="3375" b="1">
          <a:solidFill>
            <a:srgbClr val="212830"/>
          </a:solidFill>
          <a:latin typeface="BebasNeueBold"/>
          <a:ea typeface="BebasNeueBold"/>
          <a:cs typeface="BebasNeueBold"/>
          <a:sym typeface="BebasNeueBold"/>
        </a:defRPr>
      </a:lvl2pPr>
      <a:lvl3pPr indent="171450" algn="ctr" defTabSz="309563">
        <a:defRPr sz="3375" b="1">
          <a:solidFill>
            <a:srgbClr val="212830"/>
          </a:solidFill>
          <a:latin typeface="BebasNeueBold"/>
          <a:ea typeface="BebasNeueBold"/>
          <a:cs typeface="BebasNeueBold"/>
          <a:sym typeface="BebasNeueBold"/>
        </a:defRPr>
      </a:lvl3pPr>
      <a:lvl4pPr indent="257175" algn="ctr" defTabSz="309563">
        <a:defRPr sz="3375" b="1">
          <a:solidFill>
            <a:srgbClr val="212830"/>
          </a:solidFill>
          <a:latin typeface="BebasNeueBold"/>
          <a:ea typeface="BebasNeueBold"/>
          <a:cs typeface="BebasNeueBold"/>
          <a:sym typeface="BebasNeueBold"/>
        </a:defRPr>
      </a:lvl4pPr>
      <a:lvl5pPr indent="342900" algn="ctr" defTabSz="309563">
        <a:defRPr sz="3375" b="1">
          <a:solidFill>
            <a:srgbClr val="212830"/>
          </a:solidFill>
          <a:latin typeface="BebasNeueBold"/>
          <a:ea typeface="BebasNeueBold"/>
          <a:cs typeface="BebasNeueBold"/>
          <a:sym typeface="BebasNeueBold"/>
        </a:defRPr>
      </a:lvl5pPr>
      <a:lvl6pPr indent="428625" algn="ctr" defTabSz="309563">
        <a:defRPr sz="3375" b="1">
          <a:solidFill>
            <a:srgbClr val="212830"/>
          </a:solidFill>
          <a:latin typeface="BebasNeueBold"/>
          <a:ea typeface="BebasNeueBold"/>
          <a:cs typeface="BebasNeueBold"/>
          <a:sym typeface="BebasNeueBold"/>
        </a:defRPr>
      </a:lvl6pPr>
      <a:lvl7pPr indent="514350" algn="ctr" defTabSz="309563">
        <a:defRPr sz="3375" b="1">
          <a:solidFill>
            <a:srgbClr val="212830"/>
          </a:solidFill>
          <a:latin typeface="BebasNeueBold"/>
          <a:ea typeface="BebasNeueBold"/>
          <a:cs typeface="BebasNeueBold"/>
          <a:sym typeface="BebasNeueBold"/>
        </a:defRPr>
      </a:lvl7pPr>
      <a:lvl8pPr indent="600075" algn="ctr" defTabSz="309563">
        <a:defRPr sz="3375" b="1">
          <a:solidFill>
            <a:srgbClr val="212830"/>
          </a:solidFill>
          <a:latin typeface="BebasNeueBold"/>
          <a:ea typeface="BebasNeueBold"/>
          <a:cs typeface="BebasNeueBold"/>
          <a:sym typeface="BebasNeueBold"/>
        </a:defRPr>
      </a:lvl8pPr>
      <a:lvl9pPr indent="685800" algn="ctr" defTabSz="309563">
        <a:defRPr sz="3375" b="1">
          <a:solidFill>
            <a:srgbClr val="212830"/>
          </a:solidFill>
          <a:latin typeface="BebasNeueBold"/>
          <a:ea typeface="BebasNeueBold"/>
          <a:cs typeface="BebasNeueBold"/>
          <a:sym typeface="BebasNeueBold"/>
        </a:defRPr>
      </a:lvl9pPr>
    </p:titleStyle>
    <p:bodyStyle>
      <a:lvl1pPr algn="ctr" defTabSz="309563">
        <a:defRPr sz="600">
          <a:latin typeface="Roboto Light"/>
          <a:ea typeface="Roboto Light"/>
          <a:cs typeface="Roboto Light"/>
          <a:sym typeface="Roboto Light"/>
        </a:defRPr>
      </a:lvl1pPr>
      <a:lvl2pPr indent="85725" algn="ctr" defTabSz="309563">
        <a:defRPr sz="600">
          <a:latin typeface="Roboto Light"/>
          <a:ea typeface="Roboto Light"/>
          <a:cs typeface="Roboto Light"/>
          <a:sym typeface="Roboto Light"/>
        </a:defRPr>
      </a:lvl2pPr>
      <a:lvl3pPr indent="171450" algn="ctr" defTabSz="309563">
        <a:defRPr sz="600">
          <a:latin typeface="Roboto Light"/>
          <a:ea typeface="Roboto Light"/>
          <a:cs typeface="Roboto Light"/>
          <a:sym typeface="Roboto Light"/>
        </a:defRPr>
      </a:lvl3pPr>
      <a:lvl4pPr indent="257175" algn="ctr" defTabSz="309563">
        <a:defRPr sz="600">
          <a:latin typeface="Roboto Light"/>
          <a:ea typeface="Roboto Light"/>
          <a:cs typeface="Roboto Light"/>
          <a:sym typeface="Roboto Light"/>
        </a:defRPr>
      </a:lvl4pPr>
      <a:lvl5pPr indent="342900" algn="ctr" defTabSz="309563">
        <a:defRPr sz="600">
          <a:latin typeface="Roboto Light"/>
          <a:ea typeface="Roboto Light"/>
          <a:cs typeface="Roboto Light"/>
          <a:sym typeface="Roboto Light"/>
        </a:defRPr>
      </a:lvl5pPr>
      <a:lvl6pPr indent="428625" algn="ctr" defTabSz="309563">
        <a:defRPr sz="600">
          <a:latin typeface="Roboto Light"/>
          <a:ea typeface="Roboto Light"/>
          <a:cs typeface="Roboto Light"/>
          <a:sym typeface="Roboto Light"/>
        </a:defRPr>
      </a:lvl6pPr>
      <a:lvl7pPr indent="514350" algn="ctr" defTabSz="309563">
        <a:defRPr sz="600">
          <a:latin typeface="Roboto Light"/>
          <a:ea typeface="Roboto Light"/>
          <a:cs typeface="Roboto Light"/>
          <a:sym typeface="Roboto Light"/>
        </a:defRPr>
      </a:lvl7pPr>
      <a:lvl8pPr indent="600075" algn="ctr" defTabSz="309563">
        <a:defRPr sz="600">
          <a:latin typeface="Roboto Light"/>
          <a:ea typeface="Roboto Light"/>
          <a:cs typeface="Roboto Light"/>
          <a:sym typeface="Roboto Light"/>
        </a:defRPr>
      </a:lvl8pPr>
      <a:lvl9pPr indent="685800" algn="ctr" defTabSz="309563">
        <a:defRPr sz="600">
          <a:latin typeface="Roboto Light"/>
          <a:ea typeface="Roboto Light"/>
          <a:cs typeface="Roboto Light"/>
          <a:sym typeface="Roboto Light"/>
        </a:defRPr>
      </a:lvl9pPr>
    </p:bodyStyle>
    <p:otherStyle>
      <a:lvl1pPr algn="ctr" defTabSz="309563">
        <a:defRPr>
          <a:solidFill>
            <a:schemeClr val="tx1"/>
          </a:solidFill>
          <a:latin typeface="+mn-lt"/>
          <a:ea typeface="+mn-ea"/>
          <a:cs typeface="+mn-cs"/>
          <a:sym typeface="Roboto Regular"/>
        </a:defRPr>
      </a:lvl1pPr>
      <a:lvl2pPr indent="85725" algn="ctr" defTabSz="309563">
        <a:defRPr>
          <a:solidFill>
            <a:schemeClr val="tx1"/>
          </a:solidFill>
          <a:latin typeface="+mn-lt"/>
          <a:ea typeface="+mn-ea"/>
          <a:cs typeface="+mn-cs"/>
          <a:sym typeface="Roboto Regular"/>
        </a:defRPr>
      </a:lvl2pPr>
      <a:lvl3pPr indent="171450" algn="ctr" defTabSz="309563">
        <a:defRPr>
          <a:solidFill>
            <a:schemeClr val="tx1"/>
          </a:solidFill>
          <a:latin typeface="+mn-lt"/>
          <a:ea typeface="+mn-ea"/>
          <a:cs typeface="+mn-cs"/>
          <a:sym typeface="Roboto Regular"/>
        </a:defRPr>
      </a:lvl3pPr>
      <a:lvl4pPr indent="257175" algn="ctr" defTabSz="309563">
        <a:defRPr>
          <a:solidFill>
            <a:schemeClr val="tx1"/>
          </a:solidFill>
          <a:latin typeface="+mn-lt"/>
          <a:ea typeface="+mn-ea"/>
          <a:cs typeface="+mn-cs"/>
          <a:sym typeface="Roboto Regular"/>
        </a:defRPr>
      </a:lvl4pPr>
      <a:lvl5pPr indent="342900" algn="ctr" defTabSz="309563">
        <a:defRPr>
          <a:solidFill>
            <a:schemeClr val="tx1"/>
          </a:solidFill>
          <a:latin typeface="+mn-lt"/>
          <a:ea typeface="+mn-ea"/>
          <a:cs typeface="+mn-cs"/>
          <a:sym typeface="Roboto Regular"/>
        </a:defRPr>
      </a:lvl5pPr>
      <a:lvl6pPr indent="428625" algn="ctr" defTabSz="309563">
        <a:defRPr>
          <a:solidFill>
            <a:schemeClr val="tx1"/>
          </a:solidFill>
          <a:latin typeface="+mn-lt"/>
          <a:ea typeface="+mn-ea"/>
          <a:cs typeface="+mn-cs"/>
          <a:sym typeface="Roboto Regular"/>
        </a:defRPr>
      </a:lvl6pPr>
      <a:lvl7pPr indent="514350" algn="ctr" defTabSz="309563">
        <a:defRPr>
          <a:solidFill>
            <a:schemeClr val="tx1"/>
          </a:solidFill>
          <a:latin typeface="+mn-lt"/>
          <a:ea typeface="+mn-ea"/>
          <a:cs typeface="+mn-cs"/>
          <a:sym typeface="Roboto Regular"/>
        </a:defRPr>
      </a:lvl7pPr>
      <a:lvl8pPr indent="600075" algn="ctr" defTabSz="309563">
        <a:defRPr>
          <a:solidFill>
            <a:schemeClr val="tx1"/>
          </a:solidFill>
          <a:latin typeface="+mn-lt"/>
          <a:ea typeface="+mn-ea"/>
          <a:cs typeface="+mn-cs"/>
          <a:sym typeface="Roboto Regular"/>
        </a:defRPr>
      </a:lvl8pPr>
      <a:lvl9pPr indent="685800" algn="ctr" defTabSz="309563">
        <a:defRPr>
          <a:solidFill>
            <a:schemeClr val="tx1"/>
          </a:solidFill>
          <a:latin typeface="+mn-lt"/>
          <a:ea typeface="+mn-ea"/>
          <a:cs typeface="+mn-cs"/>
          <a:sym typeface="Roboto Regular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206257" y="6579295"/>
            <a:ext cx="652434" cy="198656"/>
            <a:chOff x="0" y="0"/>
            <a:chExt cx="1739821" cy="397311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16976"/>
              <a:ext cx="378730" cy="275796"/>
              <a:chOff x="0" y="0"/>
              <a:chExt cx="378729" cy="275794"/>
            </a:xfrm>
          </p:grpSpPr>
          <p:sp>
            <p:nvSpPr>
              <p:cNvPr id="2" name="Shape 2"/>
              <p:cNvSpPr/>
              <p:nvPr/>
            </p:nvSpPr>
            <p:spPr>
              <a:xfrm>
                <a:off x="105200" y="0"/>
                <a:ext cx="273530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7316"/>
                    </a:moveTo>
                    <a:cubicBezTo>
                      <a:pt x="21600" y="19682"/>
                      <a:pt x="20404" y="21600"/>
                      <a:pt x="18928" y="21600"/>
                    </a:cubicBezTo>
                    <a:cubicBezTo>
                      <a:pt x="17453" y="21600"/>
                      <a:pt x="16257" y="19682"/>
                      <a:pt x="16257" y="17316"/>
                    </a:cubicBezTo>
                    <a:cubicBezTo>
                      <a:pt x="16257" y="12492"/>
                      <a:pt x="13809" y="8567"/>
                      <a:pt x="10800" y="8567"/>
                    </a:cubicBezTo>
                    <a:cubicBezTo>
                      <a:pt x="7791" y="8567"/>
                      <a:pt x="5343" y="12492"/>
                      <a:pt x="5343" y="17316"/>
                    </a:cubicBezTo>
                    <a:cubicBezTo>
                      <a:pt x="5343" y="19682"/>
                      <a:pt x="4147" y="21600"/>
                      <a:pt x="2672" y="21600"/>
                    </a:cubicBezTo>
                    <a:cubicBezTo>
                      <a:pt x="1197" y="21600"/>
                      <a:pt x="0" y="19682"/>
                      <a:pt x="0" y="17316"/>
                    </a:cubicBezTo>
                    <a:cubicBezTo>
                      <a:pt x="0" y="12691"/>
                      <a:pt x="1123" y="8343"/>
                      <a:pt x="3163" y="5072"/>
                    </a:cubicBezTo>
                    <a:cubicBezTo>
                      <a:pt x="5204" y="1801"/>
                      <a:pt x="7915" y="0"/>
                      <a:pt x="10800" y="0"/>
                    </a:cubicBezTo>
                    <a:cubicBezTo>
                      <a:pt x="13685" y="0"/>
                      <a:pt x="16397" y="1801"/>
                      <a:pt x="18437" y="5072"/>
                    </a:cubicBezTo>
                    <a:cubicBezTo>
                      <a:pt x="20477" y="8343"/>
                      <a:pt x="21600" y="12691"/>
                      <a:pt x="21600" y="17316"/>
                    </a:cubicBezTo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3" name="Shape 3"/>
              <p:cNvSpPr/>
              <p:nvPr/>
            </p:nvSpPr>
            <p:spPr>
              <a:xfrm>
                <a:off x="0" y="105200"/>
                <a:ext cx="273528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003" y="6600"/>
                    </a:moveTo>
                    <a:cubicBezTo>
                      <a:pt x="17003" y="3730"/>
                      <a:pt x="18459" y="1393"/>
                      <a:pt x="20250" y="1393"/>
                    </a:cubicBezTo>
                    <a:cubicBezTo>
                      <a:pt x="20499" y="1393"/>
                      <a:pt x="20740" y="1442"/>
                      <a:pt x="20972" y="1527"/>
                    </a:cubicBezTo>
                    <a:cubicBezTo>
                      <a:pt x="20482" y="594"/>
                      <a:pt x="19749" y="0"/>
                      <a:pt x="18928" y="0"/>
                    </a:cubicBezTo>
                    <a:cubicBezTo>
                      <a:pt x="17453" y="0"/>
                      <a:pt x="16257" y="1918"/>
                      <a:pt x="16257" y="4284"/>
                    </a:cubicBezTo>
                    <a:cubicBezTo>
                      <a:pt x="16257" y="6254"/>
                      <a:pt x="15844" y="8067"/>
                      <a:pt x="15156" y="9532"/>
                    </a:cubicBezTo>
                    <a:cubicBezTo>
                      <a:pt x="16156" y="9547"/>
                      <a:pt x="16966" y="10855"/>
                      <a:pt x="16966" y="12461"/>
                    </a:cubicBezTo>
                    <a:cubicBezTo>
                      <a:pt x="16966" y="14077"/>
                      <a:pt x="16146" y="15392"/>
                      <a:pt x="15138" y="15392"/>
                    </a:cubicBezTo>
                    <a:cubicBezTo>
                      <a:pt x="14130" y="15392"/>
                      <a:pt x="13310" y="14077"/>
                      <a:pt x="13310" y="12461"/>
                    </a:cubicBezTo>
                    <a:cubicBezTo>
                      <a:pt x="13310" y="12313"/>
                      <a:pt x="13319" y="12169"/>
                      <a:pt x="13333" y="12027"/>
                    </a:cubicBezTo>
                    <a:cubicBezTo>
                      <a:pt x="12575" y="12667"/>
                      <a:pt x="11714" y="13033"/>
                      <a:pt x="10800" y="13033"/>
                    </a:cubicBezTo>
                    <a:cubicBezTo>
                      <a:pt x="9907" y="13033"/>
                      <a:pt x="9065" y="12681"/>
                      <a:pt x="8321" y="12068"/>
                    </a:cubicBezTo>
                    <a:cubicBezTo>
                      <a:pt x="8331" y="12197"/>
                      <a:pt x="8339" y="12327"/>
                      <a:pt x="8339" y="12461"/>
                    </a:cubicBezTo>
                    <a:cubicBezTo>
                      <a:pt x="8339" y="14077"/>
                      <a:pt x="7519" y="15392"/>
                      <a:pt x="6511" y="15392"/>
                    </a:cubicBezTo>
                    <a:cubicBezTo>
                      <a:pt x="5503" y="15392"/>
                      <a:pt x="4683" y="14077"/>
                      <a:pt x="4683" y="12461"/>
                    </a:cubicBezTo>
                    <a:cubicBezTo>
                      <a:pt x="4683" y="10880"/>
                      <a:pt x="5468" y="9591"/>
                      <a:pt x="6446" y="9535"/>
                    </a:cubicBezTo>
                    <a:cubicBezTo>
                      <a:pt x="5757" y="8071"/>
                      <a:pt x="5343" y="6255"/>
                      <a:pt x="5343" y="4284"/>
                    </a:cubicBezTo>
                    <a:cubicBezTo>
                      <a:pt x="5343" y="1918"/>
                      <a:pt x="4147" y="0"/>
                      <a:pt x="2671" y="0"/>
                    </a:cubicBezTo>
                    <a:cubicBezTo>
                      <a:pt x="1843" y="0"/>
                      <a:pt x="1103" y="605"/>
                      <a:pt x="613" y="1554"/>
                    </a:cubicBezTo>
                    <a:cubicBezTo>
                      <a:pt x="865" y="1453"/>
                      <a:pt x="1127" y="1393"/>
                      <a:pt x="1399" y="1393"/>
                    </a:cubicBezTo>
                    <a:cubicBezTo>
                      <a:pt x="3190" y="1393"/>
                      <a:pt x="4646" y="3730"/>
                      <a:pt x="4646" y="6600"/>
                    </a:cubicBezTo>
                    <a:cubicBezTo>
                      <a:pt x="4646" y="9472"/>
                      <a:pt x="3190" y="11808"/>
                      <a:pt x="1399" y="11808"/>
                    </a:cubicBezTo>
                    <a:cubicBezTo>
                      <a:pt x="1284" y="11808"/>
                      <a:pt x="1171" y="11799"/>
                      <a:pt x="1060" y="11780"/>
                    </a:cubicBezTo>
                    <a:cubicBezTo>
                      <a:pt x="1581" y="13519"/>
                      <a:pt x="2287" y="15123"/>
                      <a:pt x="3163" y="16528"/>
                    </a:cubicBezTo>
                    <a:cubicBezTo>
                      <a:pt x="4357" y="18443"/>
                      <a:pt x="5783" y="19849"/>
                      <a:pt x="7337" y="20690"/>
                    </a:cubicBezTo>
                    <a:cubicBezTo>
                      <a:pt x="7583" y="17880"/>
                      <a:pt x="9088" y="15708"/>
                      <a:pt x="10908" y="15708"/>
                    </a:cubicBezTo>
                    <a:cubicBezTo>
                      <a:pt x="12703" y="15708"/>
                      <a:pt x="14192" y="17823"/>
                      <a:pt x="14467" y="20580"/>
                    </a:cubicBezTo>
                    <a:cubicBezTo>
                      <a:pt x="15943" y="19728"/>
                      <a:pt x="17295" y="18359"/>
                      <a:pt x="18437" y="16528"/>
                    </a:cubicBezTo>
                    <a:cubicBezTo>
                      <a:pt x="19312" y="15125"/>
                      <a:pt x="20017" y="13522"/>
                      <a:pt x="20539" y="11785"/>
                    </a:cubicBezTo>
                    <a:cubicBezTo>
                      <a:pt x="20444" y="11799"/>
                      <a:pt x="20348" y="11808"/>
                      <a:pt x="20250" y="11808"/>
                    </a:cubicBezTo>
                    <a:cubicBezTo>
                      <a:pt x="18459" y="11808"/>
                      <a:pt x="17003" y="9472"/>
                      <a:pt x="17003" y="6600"/>
                    </a:cubicBezTo>
                    <a:close/>
                    <a:moveTo>
                      <a:pt x="21563" y="3598"/>
                    </a:moveTo>
                    <a:cubicBezTo>
                      <a:pt x="21191" y="3178"/>
                      <a:pt x="20738" y="2930"/>
                      <a:pt x="20250" y="2930"/>
                    </a:cubicBezTo>
                    <a:cubicBezTo>
                      <a:pt x="18988" y="2930"/>
                      <a:pt x="17961" y="4577"/>
                      <a:pt x="17961" y="6600"/>
                    </a:cubicBezTo>
                    <a:cubicBezTo>
                      <a:pt x="17961" y="8625"/>
                      <a:pt x="18988" y="10271"/>
                      <a:pt x="20250" y="10271"/>
                    </a:cubicBezTo>
                    <a:cubicBezTo>
                      <a:pt x="20507" y="10271"/>
                      <a:pt x="20753" y="10200"/>
                      <a:pt x="20983" y="10075"/>
                    </a:cubicBezTo>
                    <a:cubicBezTo>
                      <a:pt x="21388" y="8239"/>
                      <a:pt x="21600" y="6288"/>
                      <a:pt x="21600" y="4284"/>
                    </a:cubicBezTo>
                    <a:cubicBezTo>
                      <a:pt x="21600" y="4049"/>
                      <a:pt x="21585" y="3822"/>
                      <a:pt x="21563" y="3598"/>
                    </a:cubicBezTo>
                    <a:close/>
                    <a:moveTo>
                      <a:pt x="3688" y="6600"/>
                    </a:moveTo>
                    <a:cubicBezTo>
                      <a:pt x="3688" y="4577"/>
                      <a:pt x="2661" y="2930"/>
                      <a:pt x="1399" y="2930"/>
                    </a:cubicBezTo>
                    <a:cubicBezTo>
                      <a:pt x="886" y="2930"/>
                      <a:pt x="413" y="3205"/>
                      <a:pt x="31" y="3664"/>
                    </a:cubicBezTo>
                    <a:cubicBezTo>
                      <a:pt x="13" y="3867"/>
                      <a:pt x="0" y="4073"/>
                      <a:pt x="0" y="4284"/>
                    </a:cubicBezTo>
                    <a:cubicBezTo>
                      <a:pt x="0" y="6276"/>
                      <a:pt x="210" y="8216"/>
                      <a:pt x="610" y="10042"/>
                    </a:cubicBezTo>
                    <a:cubicBezTo>
                      <a:pt x="856" y="10188"/>
                      <a:pt x="1121" y="10271"/>
                      <a:pt x="1399" y="10271"/>
                    </a:cubicBezTo>
                    <a:cubicBezTo>
                      <a:pt x="2661" y="10271"/>
                      <a:pt x="3688" y="8625"/>
                      <a:pt x="3688" y="6600"/>
                    </a:cubicBezTo>
                    <a:close/>
                    <a:moveTo>
                      <a:pt x="5642" y="12461"/>
                    </a:moveTo>
                    <a:cubicBezTo>
                      <a:pt x="5642" y="13229"/>
                      <a:pt x="6032" y="13855"/>
                      <a:pt x="6511" y="13855"/>
                    </a:cubicBezTo>
                    <a:cubicBezTo>
                      <a:pt x="6991" y="13855"/>
                      <a:pt x="7380" y="13229"/>
                      <a:pt x="7380" y="12461"/>
                    </a:cubicBezTo>
                    <a:cubicBezTo>
                      <a:pt x="7380" y="11693"/>
                      <a:pt x="6991" y="11067"/>
                      <a:pt x="6511" y="11067"/>
                    </a:cubicBezTo>
                    <a:cubicBezTo>
                      <a:pt x="6032" y="11067"/>
                      <a:pt x="5642" y="11693"/>
                      <a:pt x="5642" y="12461"/>
                    </a:cubicBezTo>
                    <a:close/>
                    <a:moveTo>
                      <a:pt x="15138" y="13855"/>
                    </a:moveTo>
                    <a:cubicBezTo>
                      <a:pt x="15617" y="13855"/>
                      <a:pt x="16007" y="13229"/>
                      <a:pt x="16007" y="12461"/>
                    </a:cubicBezTo>
                    <a:cubicBezTo>
                      <a:pt x="16007" y="11693"/>
                      <a:pt x="15617" y="11067"/>
                      <a:pt x="15138" y="11067"/>
                    </a:cubicBezTo>
                    <a:cubicBezTo>
                      <a:pt x="14659" y="11067"/>
                      <a:pt x="14269" y="11693"/>
                      <a:pt x="14269" y="12461"/>
                    </a:cubicBezTo>
                    <a:cubicBezTo>
                      <a:pt x="14269" y="13229"/>
                      <a:pt x="14659" y="13855"/>
                      <a:pt x="15138" y="13855"/>
                    </a:cubicBezTo>
                    <a:close/>
                    <a:moveTo>
                      <a:pt x="10908" y="17245"/>
                    </a:moveTo>
                    <a:cubicBezTo>
                      <a:pt x="9525" y="17245"/>
                      <a:pt x="8387" y="18952"/>
                      <a:pt x="8268" y="21121"/>
                    </a:cubicBezTo>
                    <a:cubicBezTo>
                      <a:pt x="9088" y="21435"/>
                      <a:pt x="9936" y="21600"/>
                      <a:pt x="10800" y="21600"/>
                    </a:cubicBezTo>
                    <a:cubicBezTo>
                      <a:pt x="11738" y="21600"/>
                      <a:pt x="12658" y="21406"/>
                      <a:pt x="13542" y="21036"/>
                    </a:cubicBezTo>
                    <a:cubicBezTo>
                      <a:pt x="13399" y="18908"/>
                      <a:pt x="12273" y="17245"/>
                      <a:pt x="10908" y="1724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451491" y="-1"/>
              <a:ext cx="1288331" cy="397313"/>
              <a:chOff x="0" y="0"/>
              <a:chExt cx="1288330" cy="397311"/>
            </a:xfrm>
          </p:grpSpPr>
          <p:sp>
            <p:nvSpPr>
              <p:cNvPr id="5" name="Shape 5"/>
              <p:cNvSpPr/>
              <p:nvPr/>
            </p:nvSpPr>
            <p:spPr>
              <a:xfrm>
                <a:off x="0" y="0"/>
                <a:ext cx="1288331" cy="267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09" y="0"/>
                    </a:moveTo>
                    <a:cubicBezTo>
                      <a:pt x="11534" y="0"/>
                      <a:pt x="11413" y="501"/>
                      <a:pt x="11413" y="1340"/>
                    </a:cubicBezTo>
                    <a:cubicBezTo>
                      <a:pt x="11413" y="2179"/>
                      <a:pt x="11534" y="2681"/>
                      <a:pt x="11709" y="2681"/>
                    </a:cubicBezTo>
                    <a:lnTo>
                      <a:pt x="12014" y="2681"/>
                    </a:lnTo>
                    <a:lnTo>
                      <a:pt x="12014" y="18319"/>
                    </a:lnTo>
                    <a:lnTo>
                      <a:pt x="11709" y="18319"/>
                    </a:lnTo>
                    <a:cubicBezTo>
                      <a:pt x="11534" y="18319"/>
                      <a:pt x="11413" y="18820"/>
                      <a:pt x="11413" y="19659"/>
                    </a:cubicBezTo>
                    <a:cubicBezTo>
                      <a:pt x="11413" y="20498"/>
                      <a:pt x="11534" y="21000"/>
                      <a:pt x="11709" y="21000"/>
                    </a:cubicBezTo>
                    <a:lnTo>
                      <a:pt x="12960" y="21000"/>
                    </a:lnTo>
                    <a:cubicBezTo>
                      <a:pt x="13134" y="21000"/>
                      <a:pt x="13256" y="20498"/>
                      <a:pt x="13256" y="19659"/>
                    </a:cubicBezTo>
                    <a:cubicBezTo>
                      <a:pt x="13256" y="18820"/>
                      <a:pt x="13134" y="18319"/>
                      <a:pt x="12960" y="18319"/>
                    </a:cubicBezTo>
                    <a:lnTo>
                      <a:pt x="12571" y="18319"/>
                    </a:lnTo>
                    <a:lnTo>
                      <a:pt x="12571" y="2681"/>
                    </a:lnTo>
                    <a:lnTo>
                      <a:pt x="13613" y="2681"/>
                    </a:lnTo>
                    <a:cubicBezTo>
                      <a:pt x="13871" y="2681"/>
                      <a:pt x="14055" y="3073"/>
                      <a:pt x="14179" y="3686"/>
                    </a:cubicBezTo>
                    <a:cubicBezTo>
                      <a:pt x="14303" y="4297"/>
                      <a:pt x="14368" y="5355"/>
                      <a:pt x="14368" y="6730"/>
                    </a:cubicBezTo>
                    <a:cubicBezTo>
                      <a:pt x="14368" y="8105"/>
                      <a:pt x="14303" y="9163"/>
                      <a:pt x="14179" y="9774"/>
                    </a:cubicBezTo>
                    <a:cubicBezTo>
                      <a:pt x="14055" y="10387"/>
                      <a:pt x="13871" y="10723"/>
                      <a:pt x="13613" y="10723"/>
                    </a:cubicBezTo>
                    <a:lnTo>
                      <a:pt x="13123" y="10723"/>
                    </a:lnTo>
                    <a:cubicBezTo>
                      <a:pt x="12948" y="10723"/>
                      <a:pt x="12826" y="11225"/>
                      <a:pt x="12826" y="12064"/>
                    </a:cubicBezTo>
                    <a:cubicBezTo>
                      <a:pt x="12826" y="12903"/>
                      <a:pt x="12948" y="13404"/>
                      <a:pt x="13123" y="13404"/>
                    </a:cubicBezTo>
                    <a:lnTo>
                      <a:pt x="13613" y="13404"/>
                    </a:lnTo>
                    <a:cubicBezTo>
                      <a:pt x="14043" y="13404"/>
                      <a:pt x="14378" y="12863"/>
                      <a:pt x="14612" y="11673"/>
                    </a:cubicBezTo>
                    <a:cubicBezTo>
                      <a:pt x="14842" y="10498"/>
                      <a:pt x="14960" y="8860"/>
                      <a:pt x="14960" y="6744"/>
                    </a:cubicBezTo>
                    <a:cubicBezTo>
                      <a:pt x="14960" y="4628"/>
                      <a:pt x="14842" y="2962"/>
                      <a:pt x="14612" y="1787"/>
                    </a:cubicBezTo>
                    <a:cubicBezTo>
                      <a:pt x="14378" y="597"/>
                      <a:pt x="14043" y="0"/>
                      <a:pt x="13613" y="0"/>
                    </a:cubicBezTo>
                    <a:lnTo>
                      <a:pt x="11709" y="0"/>
                    </a:lnTo>
                    <a:close/>
                    <a:moveTo>
                      <a:pt x="84" y="2052"/>
                    </a:moveTo>
                    <a:cubicBezTo>
                      <a:pt x="27" y="2052"/>
                      <a:pt x="0" y="2199"/>
                      <a:pt x="0" y="2471"/>
                    </a:cubicBezTo>
                    <a:cubicBezTo>
                      <a:pt x="0" y="2746"/>
                      <a:pt x="27" y="2876"/>
                      <a:pt x="84" y="2876"/>
                    </a:cubicBezTo>
                    <a:lnTo>
                      <a:pt x="482" y="2876"/>
                    </a:lnTo>
                    <a:cubicBezTo>
                      <a:pt x="539" y="2876"/>
                      <a:pt x="569" y="3009"/>
                      <a:pt x="569" y="3281"/>
                    </a:cubicBezTo>
                    <a:lnTo>
                      <a:pt x="569" y="19952"/>
                    </a:lnTo>
                    <a:cubicBezTo>
                      <a:pt x="569" y="20226"/>
                      <a:pt x="539" y="20357"/>
                      <a:pt x="482" y="20357"/>
                    </a:cubicBezTo>
                    <a:lnTo>
                      <a:pt x="84" y="20357"/>
                    </a:lnTo>
                    <a:cubicBezTo>
                      <a:pt x="27" y="20357"/>
                      <a:pt x="0" y="20490"/>
                      <a:pt x="0" y="20762"/>
                    </a:cubicBezTo>
                    <a:cubicBezTo>
                      <a:pt x="0" y="21036"/>
                      <a:pt x="27" y="21181"/>
                      <a:pt x="84" y="21181"/>
                    </a:cubicBezTo>
                    <a:lnTo>
                      <a:pt x="1335" y="21181"/>
                    </a:lnTo>
                    <a:cubicBezTo>
                      <a:pt x="1393" y="21181"/>
                      <a:pt x="1420" y="21036"/>
                      <a:pt x="1420" y="20762"/>
                    </a:cubicBezTo>
                    <a:cubicBezTo>
                      <a:pt x="1420" y="20490"/>
                      <a:pt x="1393" y="20357"/>
                      <a:pt x="1335" y="20357"/>
                    </a:cubicBezTo>
                    <a:lnTo>
                      <a:pt x="825" y="20357"/>
                    </a:lnTo>
                    <a:cubicBezTo>
                      <a:pt x="768" y="20357"/>
                      <a:pt x="737" y="20226"/>
                      <a:pt x="737" y="19952"/>
                    </a:cubicBezTo>
                    <a:lnTo>
                      <a:pt x="737" y="3965"/>
                    </a:lnTo>
                    <a:cubicBezTo>
                      <a:pt x="737" y="3820"/>
                      <a:pt x="744" y="3750"/>
                      <a:pt x="755" y="3742"/>
                    </a:cubicBezTo>
                    <a:cubicBezTo>
                      <a:pt x="766" y="3733"/>
                      <a:pt x="776" y="3753"/>
                      <a:pt x="784" y="3826"/>
                    </a:cubicBezTo>
                    <a:lnTo>
                      <a:pt x="2375" y="20762"/>
                    </a:lnTo>
                    <a:cubicBezTo>
                      <a:pt x="2401" y="21036"/>
                      <a:pt x="2443" y="21181"/>
                      <a:pt x="2500" y="21181"/>
                    </a:cubicBezTo>
                    <a:cubicBezTo>
                      <a:pt x="2557" y="21181"/>
                      <a:pt x="2598" y="21036"/>
                      <a:pt x="2625" y="20762"/>
                    </a:cubicBezTo>
                    <a:lnTo>
                      <a:pt x="4215" y="3826"/>
                    </a:lnTo>
                    <a:cubicBezTo>
                      <a:pt x="4223" y="3753"/>
                      <a:pt x="4233" y="3733"/>
                      <a:pt x="4245" y="3742"/>
                    </a:cubicBezTo>
                    <a:cubicBezTo>
                      <a:pt x="4256" y="3750"/>
                      <a:pt x="4259" y="3820"/>
                      <a:pt x="4259" y="3965"/>
                    </a:cubicBezTo>
                    <a:lnTo>
                      <a:pt x="4259" y="19952"/>
                    </a:lnTo>
                    <a:cubicBezTo>
                      <a:pt x="4259" y="20226"/>
                      <a:pt x="4231" y="20357"/>
                      <a:pt x="4175" y="20357"/>
                    </a:cubicBezTo>
                    <a:lnTo>
                      <a:pt x="3664" y="20357"/>
                    </a:lnTo>
                    <a:cubicBezTo>
                      <a:pt x="3607" y="20357"/>
                      <a:pt x="3580" y="20490"/>
                      <a:pt x="3580" y="20762"/>
                    </a:cubicBezTo>
                    <a:cubicBezTo>
                      <a:pt x="3580" y="21036"/>
                      <a:pt x="3607" y="21181"/>
                      <a:pt x="3664" y="21181"/>
                    </a:cubicBezTo>
                    <a:lnTo>
                      <a:pt x="4912" y="21181"/>
                    </a:lnTo>
                    <a:cubicBezTo>
                      <a:pt x="4969" y="21181"/>
                      <a:pt x="4999" y="21036"/>
                      <a:pt x="4999" y="20762"/>
                    </a:cubicBezTo>
                    <a:cubicBezTo>
                      <a:pt x="4999" y="20490"/>
                      <a:pt x="4969" y="20357"/>
                      <a:pt x="4912" y="20357"/>
                    </a:cubicBezTo>
                    <a:lnTo>
                      <a:pt x="4517" y="20357"/>
                    </a:lnTo>
                    <a:cubicBezTo>
                      <a:pt x="4460" y="20357"/>
                      <a:pt x="4430" y="20226"/>
                      <a:pt x="4430" y="19952"/>
                    </a:cubicBezTo>
                    <a:lnTo>
                      <a:pt x="4430" y="3281"/>
                    </a:lnTo>
                    <a:cubicBezTo>
                      <a:pt x="4430" y="3009"/>
                      <a:pt x="4460" y="2876"/>
                      <a:pt x="4517" y="2876"/>
                    </a:cubicBezTo>
                    <a:lnTo>
                      <a:pt x="4912" y="2876"/>
                    </a:lnTo>
                    <a:cubicBezTo>
                      <a:pt x="4969" y="2876"/>
                      <a:pt x="4999" y="2746"/>
                      <a:pt x="4999" y="2471"/>
                    </a:cubicBezTo>
                    <a:cubicBezTo>
                      <a:pt x="4999" y="2199"/>
                      <a:pt x="4969" y="2052"/>
                      <a:pt x="4912" y="2052"/>
                    </a:cubicBezTo>
                    <a:lnTo>
                      <a:pt x="4288" y="2052"/>
                    </a:lnTo>
                    <a:cubicBezTo>
                      <a:pt x="4246" y="2052"/>
                      <a:pt x="4216" y="2090"/>
                      <a:pt x="4195" y="2164"/>
                    </a:cubicBezTo>
                    <a:cubicBezTo>
                      <a:pt x="4174" y="2235"/>
                      <a:pt x="4157" y="2344"/>
                      <a:pt x="4146" y="2471"/>
                    </a:cubicBezTo>
                    <a:lnTo>
                      <a:pt x="2555" y="19408"/>
                    </a:lnTo>
                    <a:cubicBezTo>
                      <a:pt x="2517" y="19790"/>
                      <a:pt x="2479" y="19790"/>
                      <a:pt x="2442" y="19408"/>
                    </a:cubicBezTo>
                    <a:lnTo>
                      <a:pt x="851" y="2471"/>
                    </a:lnTo>
                    <a:cubicBezTo>
                      <a:pt x="839" y="2344"/>
                      <a:pt x="825" y="2235"/>
                      <a:pt x="804" y="2164"/>
                    </a:cubicBezTo>
                    <a:cubicBezTo>
                      <a:pt x="783" y="2090"/>
                      <a:pt x="753" y="2052"/>
                      <a:pt x="711" y="2052"/>
                    </a:cubicBezTo>
                    <a:lnTo>
                      <a:pt x="84" y="2052"/>
                    </a:lnTo>
                    <a:close/>
                    <a:moveTo>
                      <a:pt x="17277" y="5222"/>
                    </a:moveTo>
                    <a:cubicBezTo>
                      <a:pt x="17138" y="5222"/>
                      <a:pt x="17008" y="5330"/>
                      <a:pt x="16885" y="5557"/>
                    </a:cubicBezTo>
                    <a:cubicBezTo>
                      <a:pt x="16772" y="5765"/>
                      <a:pt x="16666" y="6030"/>
                      <a:pt x="16575" y="6325"/>
                    </a:cubicBezTo>
                    <a:cubicBezTo>
                      <a:pt x="16535" y="6450"/>
                      <a:pt x="16500" y="6511"/>
                      <a:pt x="16464" y="6646"/>
                    </a:cubicBezTo>
                    <a:cubicBezTo>
                      <a:pt x="16446" y="5920"/>
                      <a:pt x="16331" y="5362"/>
                      <a:pt x="16171" y="5362"/>
                    </a:cubicBezTo>
                    <a:lnTo>
                      <a:pt x="15602" y="5362"/>
                    </a:lnTo>
                    <a:cubicBezTo>
                      <a:pt x="15427" y="5362"/>
                      <a:pt x="15306" y="6087"/>
                      <a:pt x="15306" y="6925"/>
                    </a:cubicBezTo>
                    <a:cubicBezTo>
                      <a:pt x="15306" y="7764"/>
                      <a:pt x="15427" y="8489"/>
                      <a:pt x="15602" y="8489"/>
                    </a:cubicBezTo>
                    <a:lnTo>
                      <a:pt x="15915" y="8489"/>
                    </a:lnTo>
                    <a:lnTo>
                      <a:pt x="15915" y="18319"/>
                    </a:lnTo>
                    <a:lnTo>
                      <a:pt x="15602" y="18319"/>
                    </a:lnTo>
                    <a:cubicBezTo>
                      <a:pt x="15427" y="18319"/>
                      <a:pt x="15306" y="18820"/>
                      <a:pt x="15306" y="19659"/>
                    </a:cubicBezTo>
                    <a:cubicBezTo>
                      <a:pt x="15306" y="20498"/>
                      <a:pt x="15427" y="21000"/>
                      <a:pt x="15602" y="21000"/>
                    </a:cubicBezTo>
                    <a:lnTo>
                      <a:pt x="16795" y="21000"/>
                    </a:lnTo>
                    <a:cubicBezTo>
                      <a:pt x="16970" y="21000"/>
                      <a:pt x="17091" y="20498"/>
                      <a:pt x="17091" y="19659"/>
                    </a:cubicBezTo>
                    <a:cubicBezTo>
                      <a:pt x="17091" y="18820"/>
                      <a:pt x="16970" y="18319"/>
                      <a:pt x="16795" y="18319"/>
                    </a:cubicBezTo>
                    <a:lnTo>
                      <a:pt x="16473" y="18319"/>
                    </a:lnTo>
                    <a:lnTo>
                      <a:pt x="16473" y="11030"/>
                    </a:lnTo>
                    <a:cubicBezTo>
                      <a:pt x="16566" y="10507"/>
                      <a:pt x="16612" y="10028"/>
                      <a:pt x="16694" y="9592"/>
                    </a:cubicBezTo>
                    <a:cubicBezTo>
                      <a:pt x="16767" y="9192"/>
                      <a:pt x="16859" y="8819"/>
                      <a:pt x="16966" y="8489"/>
                    </a:cubicBezTo>
                    <a:cubicBezTo>
                      <a:pt x="17058" y="8210"/>
                      <a:pt x="17161" y="8070"/>
                      <a:pt x="17280" y="8070"/>
                    </a:cubicBezTo>
                    <a:cubicBezTo>
                      <a:pt x="17441" y="8070"/>
                      <a:pt x="17555" y="8252"/>
                      <a:pt x="17634" y="8615"/>
                    </a:cubicBezTo>
                    <a:cubicBezTo>
                      <a:pt x="17712" y="8970"/>
                      <a:pt x="17747" y="9386"/>
                      <a:pt x="17747" y="9927"/>
                    </a:cubicBezTo>
                    <a:cubicBezTo>
                      <a:pt x="17747" y="10766"/>
                      <a:pt x="17869" y="11352"/>
                      <a:pt x="18044" y="11352"/>
                    </a:cubicBezTo>
                    <a:cubicBezTo>
                      <a:pt x="18218" y="11352"/>
                      <a:pt x="18343" y="10766"/>
                      <a:pt x="18343" y="9927"/>
                    </a:cubicBezTo>
                    <a:cubicBezTo>
                      <a:pt x="18343" y="9289"/>
                      <a:pt x="18318" y="8677"/>
                      <a:pt x="18270" y="8112"/>
                    </a:cubicBezTo>
                    <a:cubicBezTo>
                      <a:pt x="18221" y="7535"/>
                      <a:pt x="18148" y="7015"/>
                      <a:pt x="18052" y="6576"/>
                    </a:cubicBezTo>
                    <a:cubicBezTo>
                      <a:pt x="17958" y="6147"/>
                      <a:pt x="17845" y="5808"/>
                      <a:pt x="17715" y="5571"/>
                    </a:cubicBezTo>
                    <a:cubicBezTo>
                      <a:pt x="17587" y="5335"/>
                      <a:pt x="17438" y="5222"/>
                      <a:pt x="17277" y="5222"/>
                    </a:cubicBezTo>
                    <a:close/>
                    <a:moveTo>
                      <a:pt x="19997" y="5362"/>
                    </a:moveTo>
                    <a:cubicBezTo>
                      <a:pt x="19767" y="5362"/>
                      <a:pt x="19548" y="5565"/>
                      <a:pt x="19350" y="5962"/>
                    </a:cubicBezTo>
                    <a:cubicBezTo>
                      <a:pt x="19151" y="6362"/>
                      <a:pt x="18980" y="6931"/>
                      <a:pt x="18839" y="7651"/>
                    </a:cubicBezTo>
                    <a:cubicBezTo>
                      <a:pt x="18699" y="8366"/>
                      <a:pt x="18589" y="9238"/>
                      <a:pt x="18511" y="10235"/>
                    </a:cubicBezTo>
                    <a:cubicBezTo>
                      <a:pt x="18434" y="11218"/>
                      <a:pt x="18395" y="12313"/>
                      <a:pt x="18395" y="13488"/>
                    </a:cubicBezTo>
                    <a:cubicBezTo>
                      <a:pt x="18395" y="14662"/>
                      <a:pt x="18434" y="15744"/>
                      <a:pt x="18511" y="16727"/>
                    </a:cubicBezTo>
                    <a:cubicBezTo>
                      <a:pt x="18589" y="17724"/>
                      <a:pt x="18699" y="18597"/>
                      <a:pt x="18839" y="19310"/>
                    </a:cubicBezTo>
                    <a:cubicBezTo>
                      <a:pt x="18980" y="20031"/>
                      <a:pt x="19150" y="20599"/>
                      <a:pt x="19350" y="21000"/>
                    </a:cubicBezTo>
                    <a:cubicBezTo>
                      <a:pt x="19547" y="21396"/>
                      <a:pt x="19765" y="21600"/>
                      <a:pt x="19997" y="21600"/>
                    </a:cubicBezTo>
                    <a:cubicBezTo>
                      <a:pt x="20229" y="21600"/>
                      <a:pt x="20448" y="21396"/>
                      <a:pt x="20645" y="21000"/>
                    </a:cubicBezTo>
                    <a:cubicBezTo>
                      <a:pt x="20845" y="20599"/>
                      <a:pt x="21016" y="20029"/>
                      <a:pt x="21156" y="19310"/>
                    </a:cubicBezTo>
                    <a:cubicBezTo>
                      <a:pt x="21296" y="18595"/>
                      <a:pt x="21406" y="17723"/>
                      <a:pt x="21484" y="16727"/>
                    </a:cubicBezTo>
                    <a:cubicBezTo>
                      <a:pt x="21561" y="15742"/>
                      <a:pt x="21600" y="14661"/>
                      <a:pt x="21600" y="13488"/>
                    </a:cubicBezTo>
                    <a:cubicBezTo>
                      <a:pt x="21600" y="12314"/>
                      <a:pt x="21561" y="11220"/>
                      <a:pt x="21484" y="10235"/>
                    </a:cubicBezTo>
                    <a:cubicBezTo>
                      <a:pt x="21406" y="9238"/>
                      <a:pt x="21296" y="8367"/>
                      <a:pt x="21156" y="7651"/>
                    </a:cubicBezTo>
                    <a:cubicBezTo>
                      <a:pt x="21015" y="6931"/>
                      <a:pt x="20844" y="6363"/>
                      <a:pt x="20645" y="5962"/>
                    </a:cubicBezTo>
                    <a:cubicBezTo>
                      <a:pt x="20447" y="5565"/>
                      <a:pt x="20228" y="5362"/>
                      <a:pt x="19997" y="5362"/>
                    </a:cubicBezTo>
                    <a:close/>
                    <a:moveTo>
                      <a:pt x="6312" y="7247"/>
                    </a:moveTo>
                    <a:cubicBezTo>
                      <a:pt x="6187" y="7247"/>
                      <a:pt x="6067" y="7329"/>
                      <a:pt x="5957" y="7484"/>
                    </a:cubicBezTo>
                    <a:cubicBezTo>
                      <a:pt x="5847" y="7638"/>
                      <a:pt x="5751" y="7829"/>
                      <a:pt x="5664" y="8056"/>
                    </a:cubicBezTo>
                    <a:cubicBezTo>
                      <a:pt x="5577" y="8285"/>
                      <a:pt x="5498" y="8541"/>
                      <a:pt x="5432" y="8824"/>
                    </a:cubicBezTo>
                    <a:cubicBezTo>
                      <a:pt x="5365" y="9106"/>
                      <a:pt x="5314" y="9365"/>
                      <a:pt x="5272" y="9620"/>
                    </a:cubicBezTo>
                    <a:cubicBezTo>
                      <a:pt x="5238" y="9838"/>
                      <a:pt x="5244" y="10029"/>
                      <a:pt x="5290" y="10193"/>
                    </a:cubicBezTo>
                    <a:cubicBezTo>
                      <a:pt x="5335" y="10356"/>
                      <a:pt x="5375" y="10327"/>
                      <a:pt x="5409" y="10109"/>
                    </a:cubicBezTo>
                    <a:cubicBezTo>
                      <a:pt x="5443" y="9891"/>
                      <a:pt x="5487" y="9663"/>
                      <a:pt x="5542" y="9425"/>
                    </a:cubicBezTo>
                    <a:cubicBezTo>
                      <a:pt x="5597" y="9190"/>
                      <a:pt x="5660" y="8983"/>
                      <a:pt x="5734" y="8782"/>
                    </a:cubicBezTo>
                    <a:cubicBezTo>
                      <a:pt x="5808" y="8583"/>
                      <a:pt x="5892" y="8404"/>
                      <a:pt x="5986" y="8266"/>
                    </a:cubicBezTo>
                    <a:cubicBezTo>
                      <a:pt x="6081" y="8129"/>
                      <a:pt x="6190" y="8070"/>
                      <a:pt x="6312" y="8070"/>
                    </a:cubicBezTo>
                    <a:cubicBezTo>
                      <a:pt x="6448" y="8070"/>
                      <a:pt x="6570" y="8159"/>
                      <a:pt x="6680" y="8350"/>
                    </a:cubicBezTo>
                    <a:cubicBezTo>
                      <a:pt x="6790" y="8540"/>
                      <a:pt x="6883" y="8807"/>
                      <a:pt x="6959" y="9145"/>
                    </a:cubicBezTo>
                    <a:cubicBezTo>
                      <a:pt x="7035" y="9481"/>
                      <a:pt x="7091" y="9871"/>
                      <a:pt x="7133" y="10318"/>
                    </a:cubicBezTo>
                    <a:cubicBezTo>
                      <a:pt x="7175" y="10766"/>
                      <a:pt x="7197" y="11247"/>
                      <a:pt x="7197" y="11756"/>
                    </a:cubicBezTo>
                    <a:lnTo>
                      <a:pt x="7197" y="16950"/>
                    </a:lnTo>
                    <a:cubicBezTo>
                      <a:pt x="7118" y="17642"/>
                      <a:pt x="7021" y="18263"/>
                      <a:pt x="6907" y="18807"/>
                    </a:cubicBezTo>
                    <a:cubicBezTo>
                      <a:pt x="6808" y="19282"/>
                      <a:pt x="6690" y="19705"/>
                      <a:pt x="6550" y="20078"/>
                    </a:cubicBezTo>
                    <a:cubicBezTo>
                      <a:pt x="6410" y="20451"/>
                      <a:pt x="6248" y="20637"/>
                      <a:pt x="6062" y="20637"/>
                    </a:cubicBezTo>
                    <a:cubicBezTo>
                      <a:pt x="5778" y="20637"/>
                      <a:pt x="5565" y="20296"/>
                      <a:pt x="5423" y="19631"/>
                    </a:cubicBezTo>
                    <a:cubicBezTo>
                      <a:pt x="5281" y="18966"/>
                      <a:pt x="5208" y="18115"/>
                      <a:pt x="5208" y="17076"/>
                    </a:cubicBezTo>
                    <a:cubicBezTo>
                      <a:pt x="5208" y="16567"/>
                      <a:pt x="5227" y="16102"/>
                      <a:pt x="5264" y="15666"/>
                    </a:cubicBezTo>
                    <a:cubicBezTo>
                      <a:pt x="5299" y="15230"/>
                      <a:pt x="5355" y="14844"/>
                      <a:pt x="5435" y="14535"/>
                    </a:cubicBezTo>
                    <a:cubicBezTo>
                      <a:pt x="5514" y="14224"/>
                      <a:pt x="5615" y="13990"/>
                      <a:pt x="5737" y="13809"/>
                    </a:cubicBezTo>
                    <a:cubicBezTo>
                      <a:pt x="5858" y="13628"/>
                      <a:pt x="6005" y="13530"/>
                      <a:pt x="6175" y="13530"/>
                    </a:cubicBezTo>
                    <a:lnTo>
                      <a:pt x="6770" y="13530"/>
                    </a:lnTo>
                    <a:cubicBezTo>
                      <a:pt x="6827" y="13530"/>
                      <a:pt x="6857" y="13398"/>
                      <a:pt x="6857" y="13125"/>
                    </a:cubicBezTo>
                    <a:cubicBezTo>
                      <a:pt x="6857" y="12852"/>
                      <a:pt x="6827" y="12706"/>
                      <a:pt x="6770" y="12706"/>
                    </a:cubicBezTo>
                    <a:lnTo>
                      <a:pt x="6175" y="12706"/>
                    </a:lnTo>
                    <a:cubicBezTo>
                      <a:pt x="5990" y="12706"/>
                      <a:pt x="5825" y="12828"/>
                      <a:pt x="5685" y="13055"/>
                    </a:cubicBezTo>
                    <a:cubicBezTo>
                      <a:pt x="5544" y="13284"/>
                      <a:pt x="5427" y="13585"/>
                      <a:pt x="5330" y="13976"/>
                    </a:cubicBezTo>
                    <a:cubicBezTo>
                      <a:pt x="5234" y="14369"/>
                      <a:pt x="5162" y="14831"/>
                      <a:pt x="5113" y="15359"/>
                    </a:cubicBezTo>
                    <a:cubicBezTo>
                      <a:pt x="5063" y="15886"/>
                      <a:pt x="5037" y="16457"/>
                      <a:pt x="5037" y="17076"/>
                    </a:cubicBezTo>
                    <a:cubicBezTo>
                      <a:pt x="5037" y="17696"/>
                      <a:pt x="5059" y="18280"/>
                      <a:pt x="5101" y="18807"/>
                    </a:cubicBezTo>
                    <a:cubicBezTo>
                      <a:pt x="5143" y="19336"/>
                      <a:pt x="5204" y="19784"/>
                      <a:pt x="5290" y="20176"/>
                    </a:cubicBezTo>
                    <a:cubicBezTo>
                      <a:pt x="5375" y="20567"/>
                      <a:pt x="5483" y="20882"/>
                      <a:pt x="5612" y="21111"/>
                    </a:cubicBezTo>
                    <a:cubicBezTo>
                      <a:pt x="5741" y="21339"/>
                      <a:pt x="5892" y="21446"/>
                      <a:pt x="6062" y="21446"/>
                    </a:cubicBezTo>
                    <a:cubicBezTo>
                      <a:pt x="6198" y="21446"/>
                      <a:pt x="6322" y="21363"/>
                      <a:pt x="6434" y="21181"/>
                    </a:cubicBezTo>
                    <a:cubicBezTo>
                      <a:pt x="6545" y="21000"/>
                      <a:pt x="6646" y="20781"/>
                      <a:pt x="6735" y="20525"/>
                    </a:cubicBezTo>
                    <a:cubicBezTo>
                      <a:pt x="6824" y="20271"/>
                      <a:pt x="6899" y="19997"/>
                      <a:pt x="6962" y="19715"/>
                    </a:cubicBezTo>
                    <a:cubicBezTo>
                      <a:pt x="7024" y="19434"/>
                      <a:pt x="7073" y="19181"/>
                      <a:pt x="7107" y="18961"/>
                    </a:cubicBezTo>
                    <a:cubicBezTo>
                      <a:pt x="7122" y="18871"/>
                      <a:pt x="7134" y="18831"/>
                      <a:pt x="7145" y="18821"/>
                    </a:cubicBezTo>
                    <a:cubicBezTo>
                      <a:pt x="7156" y="18812"/>
                      <a:pt x="7166" y="18826"/>
                      <a:pt x="7174" y="18863"/>
                    </a:cubicBezTo>
                    <a:cubicBezTo>
                      <a:pt x="7181" y="18900"/>
                      <a:pt x="7187" y="18944"/>
                      <a:pt x="7191" y="19017"/>
                    </a:cubicBezTo>
                    <a:cubicBezTo>
                      <a:pt x="7195" y="19089"/>
                      <a:pt x="7197" y="19166"/>
                      <a:pt x="7197" y="19240"/>
                    </a:cubicBezTo>
                    <a:lnTo>
                      <a:pt x="7197" y="20762"/>
                    </a:lnTo>
                    <a:cubicBezTo>
                      <a:pt x="7197" y="21036"/>
                      <a:pt x="7224" y="21181"/>
                      <a:pt x="7281" y="21181"/>
                    </a:cubicBezTo>
                    <a:lnTo>
                      <a:pt x="7850" y="21181"/>
                    </a:lnTo>
                    <a:cubicBezTo>
                      <a:pt x="7907" y="21181"/>
                      <a:pt x="7935" y="21036"/>
                      <a:pt x="7935" y="20762"/>
                    </a:cubicBezTo>
                    <a:cubicBezTo>
                      <a:pt x="7935" y="20490"/>
                      <a:pt x="7907" y="20357"/>
                      <a:pt x="7850" y="20357"/>
                    </a:cubicBezTo>
                    <a:lnTo>
                      <a:pt x="7453" y="20357"/>
                    </a:lnTo>
                    <a:cubicBezTo>
                      <a:pt x="7396" y="20357"/>
                      <a:pt x="7368" y="20226"/>
                      <a:pt x="7368" y="19952"/>
                    </a:cubicBezTo>
                    <a:lnTo>
                      <a:pt x="7368" y="11756"/>
                    </a:lnTo>
                    <a:cubicBezTo>
                      <a:pt x="7368" y="11136"/>
                      <a:pt x="7342" y="10558"/>
                      <a:pt x="7293" y="10011"/>
                    </a:cubicBezTo>
                    <a:cubicBezTo>
                      <a:pt x="7244" y="9465"/>
                      <a:pt x="7175" y="8983"/>
                      <a:pt x="7084" y="8573"/>
                    </a:cubicBezTo>
                    <a:cubicBezTo>
                      <a:pt x="6993" y="8163"/>
                      <a:pt x="6881" y="7833"/>
                      <a:pt x="6750" y="7596"/>
                    </a:cubicBezTo>
                    <a:cubicBezTo>
                      <a:pt x="6619" y="7359"/>
                      <a:pt x="6475" y="7247"/>
                      <a:pt x="6312" y="7247"/>
                    </a:cubicBezTo>
                    <a:close/>
                    <a:moveTo>
                      <a:pt x="20055" y="8042"/>
                    </a:moveTo>
                    <a:cubicBezTo>
                      <a:pt x="20212" y="8042"/>
                      <a:pt x="20353" y="8172"/>
                      <a:pt x="20476" y="8419"/>
                    </a:cubicBezTo>
                    <a:cubicBezTo>
                      <a:pt x="20599" y="8666"/>
                      <a:pt x="20701" y="8997"/>
                      <a:pt x="20787" y="9439"/>
                    </a:cubicBezTo>
                    <a:cubicBezTo>
                      <a:pt x="20873" y="9884"/>
                      <a:pt x="20942" y="10433"/>
                      <a:pt x="20990" y="11072"/>
                    </a:cubicBezTo>
                    <a:cubicBezTo>
                      <a:pt x="21040" y="11734"/>
                      <a:pt x="21066" y="12484"/>
                      <a:pt x="21066" y="13306"/>
                    </a:cubicBezTo>
                    <a:cubicBezTo>
                      <a:pt x="21066" y="14146"/>
                      <a:pt x="21040" y="14909"/>
                      <a:pt x="20990" y="15568"/>
                    </a:cubicBezTo>
                    <a:cubicBezTo>
                      <a:pt x="20942" y="16209"/>
                      <a:pt x="20873" y="16758"/>
                      <a:pt x="20787" y="17202"/>
                    </a:cubicBezTo>
                    <a:cubicBezTo>
                      <a:pt x="20702" y="17638"/>
                      <a:pt x="20599" y="17989"/>
                      <a:pt x="20479" y="18221"/>
                    </a:cubicBezTo>
                    <a:cubicBezTo>
                      <a:pt x="20356" y="18462"/>
                      <a:pt x="20213" y="18584"/>
                      <a:pt x="20055" y="18584"/>
                    </a:cubicBezTo>
                    <a:cubicBezTo>
                      <a:pt x="19898" y="18584"/>
                      <a:pt x="19755" y="18462"/>
                      <a:pt x="19632" y="18221"/>
                    </a:cubicBezTo>
                    <a:cubicBezTo>
                      <a:pt x="19512" y="17989"/>
                      <a:pt x="19409" y="17650"/>
                      <a:pt x="19324" y="17216"/>
                    </a:cubicBezTo>
                    <a:cubicBezTo>
                      <a:pt x="19237" y="16765"/>
                      <a:pt x="19170" y="16221"/>
                      <a:pt x="19121" y="15568"/>
                    </a:cubicBezTo>
                    <a:cubicBezTo>
                      <a:pt x="19071" y="14913"/>
                      <a:pt x="19045" y="14151"/>
                      <a:pt x="19045" y="13306"/>
                    </a:cubicBezTo>
                    <a:cubicBezTo>
                      <a:pt x="19045" y="12479"/>
                      <a:pt x="19071" y="11729"/>
                      <a:pt x="19121" y="11072"/>
                    </a:cubicBezTo>
                    <a:cubicBezTo>
                      <a:pt x="19170" y="10429"/>
                      <a:pt x="19238" y="9881"/>
                      <a:pt x="19324" y="9439"/>
                    </a:cubicBezTo>
                    <a:cubicBezTo>
                      <a:pt x="19410" y="8995"/>
                      <a:pt x="19511" y="8667"/>
                      <a:pt x="19635" y="8419"/>
                    </a:cubicBezTo>
                    <a:cubicBezTo>
                      <a:pt x="19757" y="8172"/>
                      <a:pt x="19899" y="8042"/>
                      <a:pt x="20055" y="8042"/>
                    </a:cubicBezTo>
                    <a:close/>
                  </a:path>
                </a:pathLst>
              </a:custGeom>
              <a:solidFill>
                <a:srgbClr val="1A21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6" name="Shape 6"/>
              <p:cNvSpPr/>
              <p:nvPr/>
            </p:nvSpPr>
            <p:spPr>
              <a:xfrm>
                <a:off x="376801" y="88659"/>
                <a:ext cx="283710" cy="3086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60" extrusionOk="0">
                    <a:moveTo>
                      <a:pt x="21213" y="11458"/>
                    </a:moveTo>
                    <a:lnTo>
                      <a:pt x="19665" y="11458"/>
                    </a:lnTo>
                    <a:cubicBezTo>
                      <a:pt x="19526" y="11458"/>
                      <a:pt x="19407" y="11423"/>
                      <a:pt x="19303" y="11352"/>
                    </a:cubicBezTo>
                    <a:cubicBezTo>
                      <a:pt x="19200" y="11281"/>
                      <a:pt x="19106" y="11198"/>
                      <a:pt x="19020" y="11103"/>
                    </a:cubicBezTo>
                    <a:lnTo>
                      <a:pt x="15331" y="6393"/>
                    </a:lnTo>
                    <a:cubicBezTo>
                      <a:pt x="15227" y="6251"/>
                      <a:pt x="15227" y="6109"/>
                      <a:pt x="15331" y="5967"/>
                    </a:cubicBezTo>
                    <a:lnTo>
                      <a:pt x="18242" y="2078"/>
                    </a:lnTo>
                    <a:cubicBezTo>
                      <a:pt x="18311" y="1983"/>
                      <a:pt x="18401" y="1899"/>
                      <a:pt x="18513" y="1828"/>
                    </a:cubicBezTo>
                    <a:cubicBezTo>
                      <a:pt x="18530" y="1817"/>
                      <a:pt x="18584" y="1790"/>
                      <a:pt x="18658" y="1754"/>
                    </a:cubicBezTo>
                    <a:cubicBezTo>
                      <a:pt x="19600" y="1650"/>
                      <a:pt x="20445" y="1250"/>
                      <a:pt x="21072" y="657"/>
                    </a:cubicBezTo>
                    <a:cubicBezTo>
                      <a:pt x="21234" y="504"/>
                      <a:pt x="21230" y="258"/>
                      <a:pt x="21064" y="110"/>
                    </a:cubicBezTo>
                    <a:cubicBezTo>
                      <a:pt x="20896" y="-39"/>
                      <a:pt x="20630" y="-36"/>
                      <a:pt x="20467" y="118"/>
                    </a:cubicBezTo>
                    <a:cubicBezTo>
                      <a:pt x="19916" y="637"/>
                      <a:pt x="19162" y="966"/>
                      <a:pt x="18322" y="1002"/>
                    </a:cubicBezTo>
                    <a:lnTo>
                      <a:pt x="17812" y="990"/>
                    </a:lnTo>
                    <a:cubicBezTo>
                      <a:pt x="17055" y="913"/>
                      <a:pt x="16380" y="594"/>
                      <a:pt x="15873" y="117"/>
                    </a:cubicBezTo>
                    <a:cubicBezTo>
                      <a:pt x="15710" y="-37"/>
                      <a:pt x="15443" y="-40"/>
                      <a:pt x="15276" y="110"/>
                    </a:cubicBezTo>
                    <a:cubicBezTo>
                      <a:pt x="15109" y="259"/>
                      <a:pt x="15106" y="504"/>
                      <a:pt x="15269" y="657"/>
                    </a:cubicBezTo>
                    <a:lnTo>
                      <a:pt x="15268" y="657"/>
                    </a:lnTo>
                    <a:cubicBezTo>
                      <a:pt x="15838" y="1195"/>
                      <a:pt x="16587" y="1573"/>
                      <a:pt x="17425" y="1717"/>
                    </a:cubicBezTo>
                    <a:cubicBezTo>
                      <a:pt x="17428" y="1728"/>
                      <a:pt x="17435" y="1739"/>
                      <a:pt x="17437" y="1751"/>
                    </a:cubicBezTo>
                    <a:cubicBezTo>
                      <a:pt x="17459" y="1838"/>
                      <a:pt x="17430" y="1972"/>
                      <a:pt x="17345" y="2067"/>
                    </a:cubicBezTo>
                    <a:lnTo>
                      <a:pt x="14867" y="5352"/>
                    </a:lnTo>
                    <a:cubicBezTo>
                      <a:pt x="14746" y="5525"/>
                      <a:pt x="14626" y="5525"/>
                      <a:pt x="14506" y="5352"/>
                    </a:cubicBezTo>
                    <a:lnTo>
                      <a:pt x="11411" y="1400"/>
                    </a:lnTo>
                    <a:cubicBezTo>
                      <a:pt x="11324" y="1305"/>
                      <a:pt x="11310" y="1221"/>
                      <a:pt x="11372" y="1150"/>
                    </a:cubicBezTo>
                    <a:cubicBezTo>
                      <a:pt x="11431" y="1079"/>
                      <a:pt x="11530" y="1045"/>
                      <a:pt x="11668" y="1045"/>
                    </a:cubicBezTo>
                    <a:lnTo>
                      <a:pt x="13732" y="1045"/>
                    </a:lnTo>
                    <a:cubicBezTo>
                      <a:pt x="13989" y="1045"/>
                      <a:pt x="14119" y="926"/>
                      <a:pt x="14119" y="690"/>
                    </a:cubicBezTo>
                    <a:cubicBezTo>
                      <a:pt x="14119" y="453"/>
                      <a:pt x="13989" y="335"/>
                      <a:pt x="13732" y="335"/>
                    </a:cubicBezTo>
                    <a:lnTo>
                      <a:pt x="8315" y="335"/>
                    </a:lnTo>
                    <a:cubicBezTo>
                      <a:pt x="8056" y="335"/>
                      <a:pt x="7928" y="453"/>
                      <a:pt x="7928" y="690"/>
                    </a:cubicBezTo>
                    <a:cubicBezTo>
                      <a:pt x="7928" y="926"/>
                      <a:pt x="8056" y="1045"/>
                      <a:pt x="8315" y="1045"/>
                    </a:cubicBezTo>
                    <a:lnTo>
                      <a:pt x="9863" y="1045"/>
                    </a:lnTo>
                    <a:cubicBezTo>
                      <a:pt x="10000" y="1045"/>
                      <a:pt x="10124" y="1079"/>
                      <a:pt x="10237" y="1150"/>
                    </a:cubicBezTo>
                    <a:cubicBezTo>
                      <a:pt x="10348" y="1221"/>
                      <a:pt x="10438" y="1305"/>
                      <a:pt x="10508" y="1400"/>
                    </a:cubicBezTo>
                    <a:lnTo>
                      <a:pt x="14066" y="5967"/>
                    </a:lnTo>
                    <a:cubicBezTo>
                      <a:pt x="14170" y="6109"/>
                      <a:pt x="14170" y="6251"/>
                      <a:pt x="14066" y="6393"/>
                    </a:cubicBezTo>
                    <a:lnTo>
                      <a:pt x="2579" y="20495"/>
                    </a:lnTo>
                    <a:cubicBezTo>
                      <a:pt x="2492" y="20590"/>
                      <a:pt x="2399" y="20674"/>
                      <a:pt x="2295" y="20745"/>
                    </a:cubicBezTo>
                    <a:cubicBezTo>
                      <a:pt x="2192" y="20816"/>
                      <a:pt x="2072" y="20850"/>
                      <a:pt x="1935" y="20850"/>
                    </a:cubicBezTo>
                    <a:lnTo>
                      <a:pt x="387" y="20850"/>
                    </a:lnTo>
                    <a:cubicBezTo>
                      <a:pt x="128" y="20850"/>
                      <a:pt x="0" y="20969"/>
                      <a:pt x="0" y="21205"/>
                    </a:cubicBezTo>
                    <a:cubicBezTo>
                      <a:pt x="0" y="21442"/>
                      <a:pt x="128" y="21560"/>
                      <a:pt x="387" y="21560"/>
                    </a:cubicBezTo>
                    <a:lnTo>
                      <a:pt x="5803" y="21560"/>
                    </a:lnTo>
                    <a:cubicBezTo>
                      <a:pt x="6061" y="21560"/>
                      <a:pt x="6190" y="21442"/>
                      <a:pt x="6190" y="21205"/>
                    </a:cubicBezTo>
                    <a:cubicBezTo>
                      <a:pt x="6190" y="20969"/>
                      <a:pt x="6061" y="20850"/>
                      <a:pt x="5803" y="20850"/>
                    </a:cubicBezTo>
                    <a:lnTo>
                      <a:pt x="3740" y="20850"/>
                    </a:lnTo>
                    <a:cubicBezTo>
                      <a:pt x="3602" y="20850"/>
                      <a:pt x="3504" y="20816"/>
                      <a:pt x="3442" y="20745"/>
                    </a:cubicBezTo>
                    <a:cubicBezTo>
                      <a:pt x="3382" y="20674"/>
                      <a:pt x="3395" y="20590"/>
                      <a:pt x="3481" y="20495"/>
                    </a:cubicBezTo>
                    <a:lnTo>
                      <a:pt x="14506" y="6985"/>
                    </a:lnTo>
                    <a:cubicBezTo>
                      <a:pt x="14626" y="6827"/>
                      <a:pt x="14746" y="6827"/>
                      <a:pt x="14867" y="6985"/>
                    </a:cubicBezTo>
                    <a:lnTo>
                      <a:pt x="18117" y="11103"/>
                    </a:lnTo>
                    <a:cubicBezTo>
                      <a:pt x="18204" y="11198"/>
                      <a:pt x="18216" y="11281"/>
                      <a:pt x="18156" y="11352"/>
                    </a:cubicBezTo>
                    <a:cubicBezTo>
                      <a:pt x="18095" y="11423"/>
                      <a:pt x="17996" y="11458"/>
                      <a:pt x="17859" y="11458"/>
                    </a:cubicBezTo>
                    <a:lnTo>
                      <a:pt x="15795" y="11458"/>
                    </a:lnTo>
                    <a:cubicBezTo>
                      <a:pt x="15537" y="11458"/>
                      <a:pt x="15409" y="11577"/>
                      <a:pt x="15409" y="11813"/>
                    </a:cubicBezTo>
                    <a:cubicBezTo>
                      <a:pt x="15409" y="12050"/>
                      <a:pt x="15537" y="12167"/>
                      <a:pt x="15795" y="12167"/>
                    </a:cubicBezTo>
                    <a:lnTo>
                      <a:pt x="21213" y="12167"/>
                    </a:lnTo>
                    <a:cubicBezTo>
                      <a:pt x="21470" y="12167"/>
                      <a:pt x="21600" y="12050"/>
                      <a:pt x="21600" y="11813"/>
                    </a:cubicBezTo>
                    <a:cubicBezTo>
                      <a:pt x="21600" y="11577"/>
                      <a:pt x="21470" y="11458"/>
                      <a:pt x="21213" y="1145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7" name="Shape 7"/>
              <p:cNvSpPr/>
              <p:nvPr/>
            </p:nvSpPr>
            <p:spPr>
              <a:xfrm>
                <a:off x="592908" y="72035"/>
                <a:ext cx="44769" cy="20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802" y="11979"/>
                    </a:moveTo>
                    <a:cubicBezTo>
                      <a:pt x="15493" y="11979"/>
                      <a:pt x="14427" y="10116"/>
                      <a:pt x="14427" y="7815"/>
                    </a:cubicBezTo>
                    <a:cubicBezTo>
                      <a:pt x="14427" y="5520"/>
                      <a:pt x="15493" y="3657"/>
                      <a:pt x="16802" y="3657"/>
                    </a:cubicBezTo>
                    <a:cubicBezTo>
                      <a:pt x="18118" y="3657"/>
                      <a:pt x="19185" y="5520"/>
                      <a:pt x="19185" y="7815"/>
                    </a:cubicBezTo>
                    <a:cubicBezTo>
                      <a:pt x="19185" y="10116"/>
                      <a:pt x="18118" y="11979"/>
                      <a:pt x="16802" y="11979"/>
                    </a:cubicBezTo>
                    <a:close/>
                    <a:moveTo>
                      <a:pt x="10799" y="0"/>
                    </a:moveTo>
                    <a:cubicBezTo>
                      <a:pt x="4837" y="0"/>
                      <a:pt x="0" y="4833"/>
                      <a:pt x="0" y="10803"/>
                    </a:cubicBezTo>
                    <a:cubicBezTo>
                      <a:pt x="0" y="16767"/>
                      <a:pt x="4837" y="21600"/>
                      <a:pt x="10799" y="21600"/>
                    </a:cubicBezTo>
                    <a:cubicBezTo>
                      <a:pt x="16761" y="21600"/>
                      <a:pt x="21600" y="16767"/>
                      <a:pt x="21600" y="10803"/>
                    </a:cubicBezTo>
                    <a:cubicBezTo>
                      <a:pt x="21600" y="4833"/>
                      <a:pt x="16761" y="0"/>
                      <a:pt x="10799" y="0"/>
                    </a:cubicBezTo>
                    <a:close/>
                  </a:path>
                </a:pathLst>
              </a:custGeom>
              <a:solidFill>
                <a:srgbClr val="1A21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  <p:sp>
        <p:nvSpPr>
          <p:cNvPr id="10" name="Shape 10"/>
          <p:cNvSpPr>
            <a:spLocks noGrp="1"/>
          </p:cNvSpPr>
          <p:nvPr>
            <p:ph type="title"/>
          </p:nvPr>
        </p:nvSpPr>
        <p:spPr>
          <a:xfrm>
            <a:off x="744729" y="171128"/>
            <a:ext cx="7654544" cy="7419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212830"/>
                </a:solidFill>
              </a:rPr>
              <a:t>Title Text</a:t>
            </a:r>
          </a:p>
        </p:txBody>
      </p:sp>
      <p:sp>
        <p:nvSpPr>
          <p:cNvPr id="11" name="Shape 11"/>
          <p:cNvSpPr>
            <a:spLocks noGrp="1"/>
          </p:cNvSpPr>
          <p:nvPr>
            <p:ph type="body" idx="1"/>
          </p:nvPr>
        </p:nvSpPr>
        <p:spPr>
          <a:xfrm>
            <a:off x="1432799" y="823065"/>
            <a:ext cx="6278404" cy="793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>
              <a:defRPr sz="1800"/>
            </a:pPr>
            <a:r>
              <a:rPr sz="600"/>
              <a:t>Body Level One</a:t>
            </a:r>
          </a:p>
          <a:p>
            <a:pPr lvl="1">
              <a:defRPr sz="1800"/>
            </a:pPr>
            <a:r>
              <a:rPr sz="600"/>
              <a:t>Body Level Two</a:t>
            </a:r>
          </a:p>
          <a:p>
            <a:pPr lvl="2">
              <a:defRPr sz="1800"/>
            </a:pPr>
            <a:r>
              <a:rPr sz="600"/>
              <a:t>Body Level Three</a:t>
            </a:r>
          </a:p>
          <a:p>
            <a:pPr lvl="3">
              <a:defRPr sz="1800"/>
            </a:pPr>
            <a:r>
              <a:rPr sz="600"/>
              <a:t>Body Level Four</a:t>
            </a:r>
          </a:p>
          <a:p>
            <a:pPr lvl="4">
              <a:defRPr sz="1800"/>
            </a:pPr>
            <a:r>
              <a:rPr sz="600"/>
              <a:t>Body Level Five</a:t>
            </a:r>
          </a:p>
        </p:txBody>
      </p:sp>
      <p:sp>
        <p:nvSpPr>
          <p:cNvPr id="12" name="Shape 12"/>
          <p:cNvSpPr>
            <a:spLocks noGrp="1"/>
          </p:cNvSpPr>
          <p:nvPr>
            <p:ph type="sldNum" sz="quarter" idx="2"/>
          </p:nvPr>
        </p:nvSpPr>
        <p:spPr>
          <a:xfrm>
            <a:off x="8639007" y="6578600"/>
            <a:ext cx="139430" cy="203200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normAutofit/>
          </a:bodyPr>
          <a:lstStyle>
            <a:lvl1pPr>
              <a:defRPr sz="675"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pPr algn="ctr" defTabSz="309563"/>
            <a:fld id="{86CB4B4D-7CA3-9044-876B-883B54F8677D}" type="slidenum">
              <a:rPr lang="en-US" kern="0" smtClean="0">
                <a:solidFill>
                  <a:sysClr val="windowText" lastClr="000000"/>
                </a:solidFill>
              </a:rPr>
              <a:pPr algn="ctr" defTabSz="309563"/>
              <a:t>‹#›</a:t>
            </a:fld>
            <a:endParaRPr lang="en-US" kern="0">
              <a:solidFill>
                <a:sysClr val="windowText" lastClr="000000"/>
              </a:solidFill>
            </a:endParaRPr>
          </a:p>
        </p:txBody>
      </p:sp>
      <p:grpSp>
        <p:nvGrpSpPr>
          <p:cNvPr id="15" name="Group 15">
            <a:hlinkClick r:id="" action="ppaction://hlinkshowjump?jump=previousslide"/>
          </p:cNvPr>
          <p:cNvGrpSpPr/>
          <p:nvPr/>
        </p:nvGrpSpPr>
        <p:grpSpPr>
          <a:xfrm>
            <a:off x="8488688" y="6575220"/>
            <a:ext cx="109845" cy="146460"/>
            <a:chOff x="0" y="0"/>
            <a:chExt cx="292918" cy="292918"/>
          </a:xfrm>
        </p:grpSpPr>
        <p:sp>
          <p:nvSpPr>
            <p:cNvPr id="13" name="Shape 13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222B31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14" name="Shape 14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22B3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18" name="Group 18">
            <a:hlinkClick r:id="" action="ppaction://hlinkshowjump?jump=nextslide"/>
          </p:cNvPr>
          <p:cNvGrpSpPr/>
          <p:nvPr/>
        </p:nvGrpSpPr>
        <p:grpSpPr>
          <a:xfrm flipH="1">
            <a:off x="8807776" y="6575220"/>
            <a:ext cx="109845" cy="146460"/>
            <a:chOff x="0" y="0"/>
            <a:chExt cx="292918" cy="292918"/>
          </a:xfrm>
        </p:grpSpPr>
        <p:sp>
          <p:nvSpPr>
            <p:cNvPr id="16" name="Shape 16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222B31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17" name="Shape 17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22B3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4767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2" r:id="rId8"/>
    <p:sldLayoutId id="2147483693" r:id="rId9"/>
    <p:sldLayoutId id="2147483694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</p:sldLayoutIdLst>
  <p:transition spd="med"/>
  <p:txStyles>
    <p:titleStyle>
      <a:lvl1pPr algn="ctr" defTabSz="309563">
        <a:defRPr sz="3375" b="1">
          <a:solidFill>
            <a:srgbClr val="212830"/>
          </a:solidFill>
          <a:latin typeface="BebasNeueBold"/>
          <a:ea typeface="BebasNeueBold"/>
          <a:cs typeface="BebasNeueBold"/>
          <a:sym typeface="BebasNeueBold"/>
        </a:defRPr>
      </a:lvl1pPr>
      <a:lvl2pPr indent="85725" algn="ctr" defTabSz="309563">
        <a:defRPr sz="3375" b="1">
          <a:solidFill>
            <a:srgbClr val="212830"/>
          </a:solidFill>
          <a:latin typeface="BebasNeueBold"/>
          <a:ea typeface="BebasNeueBold"/>
          <a:cs typeface="BebasNeueBold"/>
          <a:sym typeface="BebasNeueBold"/>
        </a:defRPr>
      </a:lvl2pPr>
      <a:lvl3pPr indent="171450" algn="ctr" defTabSz="309563">
        <a:defRPr sz="3375" b="1">
          <a:solidFill>
            <a:srgbClr val="212830"/>
          </a:solidFill>
          <a:latin typeface="BebasNeueBold"/>
          <a:ea typeface="BebasNeueBold"/>
          <a:cs typeface="BebasNeueBold"/>
          <a:sym typeface="BebasNeueBold"/>
        </a:defRPr>
      </a:lvl3pPr>
      <a:lvl4pPr indent="257175" algn="ctr" defTabSz="309563">
        <a:defRPr sz="3375" b="1">
          <a:solidFill>
            <a:srgbClr val="212830"/>
          </a:solidFill>
          <a:latin typeface="BebasNeueBold"/>
          <a:ea typeface="BebasNeueBold"/>
          <a:cs typeface="BebasNeueBold"/>
          <a:sym typeface="BebasNeueBold"/>
        </a:defRPr>
      </a:lvl4pPr>
      <a:lvl5pPr indent="342900" algn="ctr" defTabSz="309563">
        <a:defRPr sz="3375" b="1">
          <a:solidFill>
            <a:srgbClr val="212830"/>
          </a:solidFill>
          <a:latin typeface="BebasNeueBold"/>
          <a:ea typeface="BebasNeueBold"/>
          <a:cs typeface="BebasNeueBold"/>
          <a:sym typeface="BebasNeueBold"/>
        </a:defRPr>
      </a:lvl5pPr>
      <a:lvl6pPr indent="428625" algn="ctr" defTabSz="309563">
        <a:defRPr sz="3375" b="1">
          <a:solidFill>
            <a:srgbClr val="212830"/>
          </a:solidFill>
          <a:latin typeface="BebasNeueBold"/>
          <a:ea typeface="BebasNeueBold"/>
          <a:cs typeface="BebasNeueBold"/>
          <a:sym typeface="BebasNeueBold"/>
        </a:defRPr>
      </a:lvl6pPr>
      <a:lvl7pPr indent="514350" algn="ctr" defTabSz="309563">
        <a:defRPr sz="3375" b="1">
          <a:solidFill>
            <a:srgbClr val="212830"/>
          </a:solidFill>
          <a:latin typeface="BebasNeueBold"/>
          <a:ea typeface="BebasNeueBold"/>
          <a:cs typeface="BebasNeueBold"/>
          <a:sym typeface="BebasNeueBold"/>
        </a:defRPr>
      </a:lvl7pPr>
      <a:lvl8pPr indent="600075" algn="ctr" defTabSz="309563">
        <a:defRPr sz="3375" b="1">
          <a:solidFill>
            <a:srgbClr val="212830"/>
          </a:solidFill>
          <a:latin typeface="BebasNeueBold"/>
          <a:ea typeface="BebasNeueBold"/>
          <a:cs typeface="BebasNeueBold"/>
          <a:sym typeface="BebasNeueBold"/>
        </a:defRPr>
      </a:lvl8pPr>
      <a:lvl9pPr indent="685800" algn="ctr" defTabSz="309563">
        <a:defRPr sz="3375" b="1">
          <a:solidFill>
            <a:srgbClr val="212830"/>
          </a:solidFill>
          <a:latin typeface="BebasNeueBold"/>
          <a:ea typeface="BebasNeueBold"/>
          <a:cs typeface="BebasNeueBold"/>
          <a:sym typeface="BebasNeueBold"/>
        </a:defRPr>
      </a:lvl9pPr>
    </p:titleStyle>
    <p:bodyStyle>
      <a:lvl1pPr algn="ctr" defTabSz="309563">
        <a:defRPr sz="600">
          <a:latin typeface="Roboto Light"/>
          <a:ea typeface="Roboto Light"/>
          <a:cs typeface="Roboto Light"/>
          <a:sym typeface="Roboto Light"/>
        </a:defRPr>
      </a:lvl1pPr>
      <a:lvl2pPr indent="85725" algn="ctr" defTabSz="309563">
        <a:defRPr sz="600">
          <a:latin typeface="Roboto Light"/>
          <a:ea typeface="Roboto Light"/>
          <a:cs typeface="Roboto Light"/>
          <a:sym typeface="Roboto Light"/>
        </a:defRPr>
      </a:lvl2pPr>
      <a:lvl3pPr indent="171450" algn="ctr" defTabSz="309563">
        <a:defRPr sz="600">
          <a:latin typeface="Roboto Light"/>
          <a:ea typeface="Roboto Light"/>
          <a:cs typeface="Roboto Light"/>
          <a:sym typeface="Roboto Light"/>
        </a:defRPr>
      </a:lvl3pPr>
      <a:lvl4pPr indent="257175" algn="ctr" defTabSz="309563">
        <a:defRPr sz="600">
          <a:latin typeface="Roboto Light"/>
          <a:ea typeface="Roboto Light"/>
          <a:cs typeface="Roboto Light"/>
          <a:sym typeface="Roboto Light"/>
        </a:defRPr>
      </a:lvl4pPr>
      <a:lvl5pPr indent="342900" algn="ctr" defTabSz="309563">
        <a:defRPr sz="600">
          <a:latin typeface="Roboto Light"/>
          <a:ea typeface="Roboto Light"/>
          <a:cs typeface="Roboto Light"/>
          <a:sym typeface="Roboto Light"/>
        </a:defRPr>
      </a:lvl5pPr>
      <a:lvl6pPr indent="428625" algn="ctr" defTabSz="309563">
        <a:defRPr sz="600">
          <a:latin typeface="Roboto Light"/>
          <a:ea typeface="Roboto Light"/>
          <a:cs typeface="Roboto Light"/>
          <a:sym typeface="Roboto Light"/>
        </a:defRPr>
      </a:lvl6pPr>
      <a:lvl7pPr indent="514350" algn="ctr" defTabSz="309563">
        <a:defRPr sz="600">
          <a:latin typeface="Roboto Light"/>
          <a:ea typeface="Roboto Light"/>
          <a:cs typeface="Roboto Light"/>
          <a:sym typeface="Roboto Light"/>
        </a:defRPr>
      </a:lvl7pPr>
      <a:lvl8pPr indent="600075" algn="ctr" defTabSz="309563">
        <a:defRPr sz="600">
          <a:latin typeface="Roboto Light"/>
          <a:ea typeface="Roboto Light"/>
          <a:cs typeface="Roboto Light"/>
          <a:sym typeface="Roboto Light"/>
        </a:defRPr>
      </a:lvl8pPr>
      <a:lvl9pPr indent="685800" algn="ctr" defTabSz="309563">
        <a:defRPr sz="600">
          <a:latin typeface="Roboto Light"/>
          <a:ea typeface="Roboto Light"/>
          <a:cs typeface="Roboto Light"/>
          <a:sym typeface="Roboto Light"/>
        </a:defRPr>
      </a:lvl9pPr>
    </p:bodyStyle>
    <p:otherStyle>
      <a:lvl1pPr algn="ctr" defTabSz="309563">
        <a:defRPr>
          <a:solidFill>
            <a:schemeClr val="tx1"/>
          </a:solidFill>
          <a:latin typeface="+mn-lt"/>
          <a:ea typeface="+mn-ea"/>
          <a:cs typeface="+mn-cs"/>
          <a:sym typeface="Roboto Regular"/>
        </a:defRPr>
      </a:lvl1pPr>
      <a:lvl2pPr indent="85725" algn="ctr" defTabSz="309563">
        <a:defRPr>
          <a:solidFill>
            <a:schemeClr val="tx1"/>
          </a:solidFill>
          <a:latin typeface="+mn-lt"/>
          <a:ea typeface="+mn-ea"/>
          <a:cs typeface="+mn-cs"/>
          <a:sym typeface="Roboto Regular"/>
        </a:defRPr>
      </a:lvl2pPr>
      <a:lvl3pPr indent="171450" algn="ctr" defTabSz="309563">
        <a:defRPr>
          <a:solidFill>
            <a:schemeClr val="tx1"/>
          </a:solidFill>
          <a:latin typeface="+mn-lt"/>
          <a:ea typeface="+mn-ea"/>
          <a:cs typeface="+mn-cs"/>
          <a:sym typeface="Roboto Regular"/>
        </a:defRPr>
      </a:lvl3pPr>
      <a:lvl4pPr indent="257175" algn="ctr" defTabSz="309563">
        <a:defRPr>
          <a:solidFill>
            <a:schemeClr val="tx1"/>
          </a:solidFill>
          <a:latin typeface="+mn-lt"/>
          <a:ea typeface="+mn-ea"/>
          <a:cs typeface="+mn-cs"/>
          <a:sym typeface="Roboto Regular"/>
        </a:defRPr>
      </a:lvl4pPr>
      <a:lvl5pPr indent="342900" algn="ctr" defTabSz="309563">
        <a:defRPr>
          <a:solidFill>
            <a:schemeClr val="tx1"/>
          </a:solidFill>
          <a:latin typeface="+mn-lt"/>
          <a:ea typeface="+mn-ea"/>
          <a:cs typeface="+mn-cs"/>
          <a:sym typeface="Roboto Regular"/>
        </a:defRPr>
      </a:lvl5pPr>
      <a:lvl6pPr indent="428625" algn="ctr" defTabSz="309563">
        <a:defRPr>
          <a:solidFill>
            <a:schemeClr val="tx1"/>
          </a:solidFill>
          <a:latin typeface="+mn-lt"/>
          <a:ea typeface="+mn-ea"/>
          <a:cs typeface="+mn-cs"/>
          <a:sym typeface="Roboto Regular"/>
        </a:defRPr>
      </a:lvl6pPr>
      <a:lvl7pPr indent="514350" algn="ctr" defTabSz="309563">
        <a:defRPr>
          <a:solidFill>
            <a:schemeClr val="tx1"/>
          </a:solidFill>
          <a:latin typeface="+mn-lt"/>
          <a:ea typeface="+mn-ea"/>
          <a:cs typeface="+mn-cs"/>
          <a:sym typeface="Roboto Regular"/>
        </a:defRPr>
      </a:lvl7pPr>
      <a:lvl8pPr indent="600075" algn="ctr" defTabSz="309563">
        <a:defRPr>
          <a:solidFill>
            <a:schemeClr val="tx1"/>
          </a:solidFill>
          <a:latin typeface="+mn-lt"/>
          <a:ea typeface="+mn-ea"/>
          <a:cs typeface="+mn-cs"/>
          <a:sym typeface="Roboto Regular"/>
        </a:defRPr>
      </a:lvl8pPr>
      <a:lvl9pPr indent="685800" algn="ctr" defTabSz="309563">
        <a:defRPr>
          <a:solidFill>
            <a:schemeClr val="tx1"/>
          </a:solidFill>
          <a:latin typeface="+mn-lt"/>
          <a:ea typeface="+mn-ea"/>
          <a:cs typeface="+mn-cs"/>
          <a:sym typeface="Roboto Regular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206257" y="6579295"/>
            <a:ext cx="652434" cy="198656"/>
            <a:chOff x="0" y="0"/>
            <a:chExt cx="1739821" cy="397311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16976"/>
              <a:ext cx="378730" cy="275796"/>
              <a:chOff x="0" y="0"/>
              <a:chExt cx="378729" cy="275794"/>
            </a:xfrm>
          </p:grpSpPr>
          <p:sp>
            <p:nvSpPr>
              <p:cNvPr id="2" name="Shape 2"/>
              <p:cNvSpPr/>
              <p:nvPr/>
            </p:nvSpPr>
            <p:spPr>
              <a:xfrm>
                <a:off x="105200" y="0"/>
                <a:ext cx="273530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7316"/>
                    </a:moveTo>
                    <a:cubicBezTo>
                      <a:pt x="21600" y="19682"/>
                      <a:pt x="20404" y="21600"/>
                      <a:pt x="18928" y="21600"/>
                    </a:cubicBezTo>
                    <a:cubicBezTo>
                      <a:pt x="17453" y="21600"/>
                      <a:pt x="16257" y="19682"/>
                      <a:pt x="16257" y="17316"/>
                    </a:cubicBezTo>
                    <a:cubicBezTo>
                      <a:pt x="16257" y="12492"/>
                      <a:pt x="13809" y="8567"/>
                      <a:pt x="10800" y="8567"/>
                    </a:cubicBezTo>
                    <a:cubicBezTo>
                      <a:pt x="7791" y="8567"/>
                      <a:pt x="5343" y="12492"/>
                      <a:pt x="5343" y="17316"/>
                    </a:cubicBezTo>
                    <a:cubicBezTo>
                      <a:pt x="5343" y="19682"/>
                      <a:pt x="4147" y="21600"/>
                      <a:pt x="2672" y="21600"/>
                    </a:cubicBezTo>
                    <a:cubicBezTo>
                      <a:pt x="1197" y="21600"/>
                      <a:pt x="0" y="19682"/>
                      <a:pt x="0" y="17316"/>
                    </a:cubicBezTo>
                    <a:cubicBezTo>
                      <a:pt x="0" y="12691"/>
                      <a:pt x="1123" y="8343"/>
                      <a:pt x="3163" y="5072"/>
                    </a:cubicBezTo>
                    <a:cubicBezTo>
                      <a:pt x="5204" y="1801"/>
                      <a:pt x="7915" y="0"/>
                      <a:pt x="10800" y="0"/>
                    </a:cubicBezTo>
                    <a:cubicBezTo>
                      <a:pt x="13685" y="0"/>
                      <a:pt x="16397" y="1801"/>
                      <a:pt x="18437" y="5072"/>
                    </a:cubicBezTo>
                    <a:cubicBezTo>
                      <a:pt x="20477" y="8343"/>
                      <a:pt x="21600" y="12691"/>
                      <a:pt x="21600" y="17316"/>
                    </a:cubicBezTo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3" name="Shape 3"/>
              <p:cNvSpPr/>
              <p:nvPr/>
            </p:nvSpPr>
            <p:spPr>
              <a:xfrm>
                <a:off x="0" y="105200"/>
                <a:ext cx="273528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003" y="6600"/>
                    </a:moveTo>
                    <a:cubicBezTo>
                      <a:pt x="17003" y="3730"/>
                      <a:pt x="18459" y="1393"/>
                      <a:pt x="20250" y="1393"/>
                    </a:cubicBezTo>
                    <a:cubicBezTo>
                      <a:pt x="20499" y="1393"/>
                      <a:pt x="20740" y="1442"/>
                      <a:pt x="20972" y="1527"/>
                    </a:cubicBezTo>
                    <a:cubicBezTo>
                      <a:pt x="20482" y="594"/>
                      <a:pt x="19749" y="0"/>
                      <a:pt x="18928" y="0"/>
                    </a:cubicBezTo>
                    <a:cubicBezTo>
                      <a:pt x="17453" y="0"/>
                      <a:pt x="16257" y="1918"/>
                      <a:pt x="16257" y="4284"/>
                    </a:cubicBezTo>
                    <a:cubicBezTo>
                      <a:pt x="16257" y="6254"/>
                      <a:pt x="15844" y="8067"/>
                      <a:pt x="15156" y="9532"/>
                    </a:cubicBezTo>
                    <a:cubicBezTo>
                      <a:pt x="16156" y="9547"/>
                      <a:pt x="16966" y="10855"/>
                      <a:pt x="16966" y="12461"/>
                    </a:cubicBezTo>
                    <a:cubicBezTo>
                      <a:pt x="16966" y="14077"/>
                      <a:pt x="16146" y="15392"/>
                      <a:pt x="15138" y="15392"/>
                    </a:cubicBezTo>
                    <a:cubicBezTo>
                      <a:pt x="14130" y="15392"/>
                      <a:pt x="13310" y="14077"/>
                      <a:pt x="13310" y="12461"/>
                    </a:cubicBezTo>
                    <a:cubicBezTo>
                      <a:pt x="13310" y="12313"/>
                      <a:pt x="13319" y="12169"/>
                      <a:pt x="13333" y="12027"/>
                    </a:cubicBezTo>
                    <a:cubicBezTo>
                      <a:pt x="12575" y="12667"/>
                      <a:pt x="11714" y="13033"/>
                      <a:pt x="10800" y="13033"/>
                    </a:cubicBezTo>
                    <a:cubicBezTo>
                      <a:pt x="9907" y="13033"/>
                      <a:pt x="9065" y="12681"/>
                      <a:pt x="8321" y="12068"/>
                    </a:cubicBezTo>
                    <a:cubicBezTo>
                      <a:pt x="8331" y="12197"/>
                      <a:pt x="8339" y="12327"/>
                      <a:pt x="8339" y="12461"/>
                    </a:cubicBezTo>
                    <a:cubicBezTo>
                      <a:pt x="8339" y="14077"/>
                      <a:pt x="7519" y="15392"/>
                      <a:pt x="6511" y="15392"/>
                    </a:cubicBezTo>
                    <a:cubicBezTo>
                      <a:pt x="5503" y="15392"/>
                      <a:pt x="4683" y="14077"/>
                      <a:pt x="4683" y="12461"/>
                    </a:cubicBezTo>
                    <a:cubicBezTo>
                      <a:pt x="4683" y="10880"/>
                      <a:pt x="5468" y="9591"/>
                      <a:pt x="6446" y="9535"/>
                    </a:cubicBezTo>
                    <a:cubicBezTo>
                      <a:pt x="5757" y="8071"/>
                      <a:pt x="5343" y="6255"/>
                      <a:pt x="5343" y="4284"/>
                    </a:cubicBezTo>
                    <a:cubicBezTo>
                      <a:pt x="5343" y="1918"/>
                      <a:pt x="4147" y="0"/>
                      <a:pt x="2671" y="0"/>
                    </a:cubicBezTo>
                    <a:cubicBezTo>
                      <a:pt x="1843" y="0"/>
                      <a:pt x="1103" y="605"/>
                      <a:pt x="613" y="1554"/>
                    </a:cubicBezTo>
                    <a:cubicBezTo>
                      <a:pt x="865" y="1453"/>
                      <a:pt x="1127" y="1393"/>
                      <a:pt x="1399" y="1393"/>
                    </a:cubicBezTo>
                    <a:cubicBezTo>
                      <a:pt x="3190" y="1393"/>
                      <a:pt x="4646" y="3730"/>
                      <a:pt x="4646" y="6600"/>
                    </a:cubicBezTo>
                    <a:cubicBezTo>
                      <a:pt x="4646" y="9472"/>
                      <a:pt x="3190" y="11808"/>
                      <a:pt x="1399" y="11808"/>
                    </a:cubicBezTo>
                    <a:cubicBezTo>
                      <a:pt x="1284" y="11808"/>
                      <a:pt x="1171" y="11799"/>
                      <a:pt x="1060" y="11780"/>
                    </a:cubicBezTo>
                    <a:cubicBezTo>
                      <a:pt x="1581" y="13519"/>
                      <a:pt x="2287" y="15123"/>
                      <a:pt x="3163" y="16528"/>
                    </a:cubicBezTo>
                    <a:cubicBezTo>
                      <a:pt x="4357" y="18443"/>
                      <a:pt x="5783" y="19849"/>
                      <a:pt x="7337" y="20690"/>
                    </a:cubicBezTo>
                    <a:cubicBezTo>
                      <a:pt x="7583" y="17880"/>
                      <a:pt x="9088" y="15708"/>
                      <a:pt x="10908" y="15708"/>
                    </a:cubicBezTo>
                    <a:cubicBezTo>
                      <a:pt x="12703" y="15708"/>
                      <a:pt x="14192" y="17823"/>
                      <a:pt x="14467" y="20580"/>
                    </a:cubicBezTo>
                    <a:cubicBezTo>
                      <a:pt x="15943" y="19728"/>
                      <a:pt x="17295" y="18359"/>
                      <a:pt x="18437" y="16528"/>
                    </a:cubicBezTo>
                    <a:cubicBezTo>
                      <a:pt x="19312" y="15125"/>
                      <a:pt x="20017" y="13522"/>
                      <a:pt x="20539" y="11785"/>
                    </a:cubicBezTo>
                    <a:cubicBezTo>
                      <a:pt x="20444" y="11799"/>
                      <a:pt x="20348" y="11808"/>
                      <a:pt x="20250" y="11808"/>
                    </a:cubicBezTo>
                    <a:cubicBezTo>
                      <a:pt x="18459" y="11808"/>
                      <a:pt x="17003" y="9472"/>
                      <a:pt x="17003" y="6600"/>
                    </a:cubicBezTo>
                    <a:close/>
                    <a:moveTo>
                      <a:pt x="21563" y="3598"/>
                    </a:moveTo>
                    <a:cubicBezTo>
                      <a:pt x="21191" y="3178"/>
                      <a:pt x="20738" y="2930"/>
                      <a:pt x="20250" y="2930"/>
                    </a:cubicBezTo>
                    <a:cubicBezTo>
                      <a:pt x="18988" y="2930"/>
                      <a:pt x="17961" y="4577"/>
                      <a:pt x="17961" y="6600"/>
                    </a:cubicBezTo>
                    <a:cubicBezTo>
                      <a:pt x="17961" y="8625"/>
                      <a:pt x="18988" y="10271"/>
                      <a:pt x="20250" y="10271"/>
                    </a:cubicBezTo>
                    <a:cubicBezTo>
                      <a:pt x="20507" y="10271"/>
                      <a:pt x="20753" y="10200"/>
                      <a:pt x="20983" y="10075"/>
                    </a:cubicBezTo>
                    <a:cubicBezTo>
                      <a:pt x="21388" y="8239"/>
                      <a:pt x="21600" y="6288"/>
                      <a:pt x="21600" y="4284"/>
                    </a:cubicBezTo>
                    <a:cubicBezTo>
                      <a:pt x="21600" y="4049"/>
                      <a:pt x="21585" y="3822"/>
                      <a:pt x="21563" y="3598"/>
                    </a:cubicBezTo>
                    <a:close/>
                    <a:moveTo>
                      <a:pt x="3688" y="6600"/>
                    </a:moveTo>
                    <a:cubicBezTo>
                      <a:pt x="3688" y="4577"/>
                      <a:pt x="2661" y="2930"/>
                      <a:pt x="1399" y="2930"/>
                    </a:cubicBezTo>
                    <a:cubicBezTo>
                      <a:pt x="886" y="2930"/>
                      <a:pt x="413" y="3205"/>
                      <a:pt x="31" y="3664"/>
                    </a:cubicBezTo>
                    <a:cubicBezTo>
                      <a:pt x="13" y="3867"/>
                      <a:pt x="0" y="4073"/>
                      <a:pt x="0" y="4284"/>
                    </a:cubicBezTo>
                    <a:cubicBezTo>
                      <a:pt x="0" y="6276"/>
                      <a:pt x="210" y="8216"/>
                      <a:pt x="610" y="10042"/>
                    </a:cubicBezTo>
                    <a:cubicBezTo>
                      <a:pt x="856" y="10188"/>
                      <a:pt x="1121" y="10271"/>
                      <a:pt x="1399" y="10271"/>
                    </a:cubicBezTo>
                    <a:cubicBezTo>
                      <a:pt x="2661" y="10271"/>
                      <a:pt x="3688" y="8625"/>
                      <a:pt x="3688" y="6600"/>
                    </a:cubicBezTo>
                    <a:close/>
                    <a:moveTo>
                      <a:pt x="5642" y="12461"/>
                    </a:moveTo>
                    <a:cubicBezTo>
                      <a:pt x="5642" y="13229"/>
                      <a:pt x="6032" y="13855"/>
                      <a:pt x="6511" y="13855"/>
                    </a:cubicBezTo>
                    <a:cubicBezTo>
                      <a:pt x="6991" y="13855"/>
                      <a:pt x="7380" y="13229"/>
                      <a:pt x="7380" y="12461"/>
                    </a:cubicBezTo>
                    <a:cubicBezTo>
                      <a:pt x="7380" y="11693"/>
                      <a:pt x="6991" y="11067"/>
                      <a:pt x="6511" y="11067"/>
                    </a:cubicBezTo>
                    <a:cubicBezTo>
                      <a:pt x="6032" y="11067"/>
                      <a:pt x="5642" y="11693"/>
                      <a:pt x="5642" y="12461"/>
                    </a:cubicBezTo>
                    <a:close/>
                    <a:moveTo>
                      <a:pt x="15138" y="13855"/>
                    </a:moveTo>
                    <a:cubicBezTo>
                      <a:pt x="15617" y="13855"/>
                      <a:pt x="16007" y="13229"/>
                      <a:pt x="16007" y="12461"/>
                    </a:cubicBezTo>
                    <a:cubicBezTo>
                      <a:pt x="16007" y="11693"/>
                      <a:pt x="15617" y="11067"/>
                      <a:pt x="15138" y="11067"/>
                    </a:cubicBezTo>
                    <a:cubicBezTo>
                      <a:pt x="14659" y="11067"/>
                      <a:pt x="14269" y="11693"/>
                      <a:pt x="14269" y="12461"/>
                    </a:cubicBezTo>
                    <a:cubicBezTo>
                      <a:pt x="14269" y="13229"/>
                      <a:pt x="14659" y="13855"/>
                      <a:pt x="15138" y="13855"/>
                    </a:cubicBezTo>
                    <a:close/>
                    <a:moveTo>
                      <a:pt x="10908" y="17245"/>
                    </a:moveTo>
                    <a:cubicBezTo>
                      <a:pt x="9525" y="17245"/>
                      <a:pt x="8387" y="18952"/>
                      <a:pt x="8268" y="21121"/>
                    </a:cubicBezTo>
                    <a:cubicBezTo>
                      <a:pt x="9088" y="21435"/>
                      <a:pt x="9936" y="21600"/>
                      <a:pt x="10800" y="21600"/>
                    </a:cubicBezTo>
                    <a:cubicBezTo>
                      <a:pt x="11738" y="21600"/>
                      <a:pt x="12658" y="21406"/>
                      <a:pt x="13542" y="21036"/>
                    </a:cubicBezTo>
                    <a:cubicBezTo>
                      <a:pt x="13399" y="18908"/>
                      <a:pt x="12273" y="17245"/>
                      <a:pt x="10908" y="1724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451491" y="-1"/>
              <a:ext cx="1288331" cy="397313"/>
              <a:chOff x="0" y="0"/>
              <a:chExt cx="1288330" cy="397311"/>
            </a:xfrm>
          </p:grpSpPr>
          <p:sp>
            <p:nvSpPr>
              <p:cNvPr id="5" name="Shape 5"/>
              <p:cNvSpPr/>
              <p:nvPr/>
            </p:nvSpPr>
            <p:spPr>
              <a:xfrm>
                <a:off x="0" y="0"/>
                <a:ext cx="1288331" cy="267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09" y="0"/>
                    </a:moveTo>
                    <a:cubicBezTo>
                      <a:pt x="11534" y="0"/>
                      <a:pt x="11413" y="501"/>
                      <a:pt x="11413" y="1340"/>
                    </a:cubicBezTo>
                    <a:cubicBezTo>
                      <a:pt x="11413" y="2179"/>
                      <a:pt x="11534" y="2681"/>
                      <a:pt x="11709" y="2681"/>
                    </a:cubicBezTo>
                    <a:lnTo>
                      <a:pt x="12014" y="2681"/>
                    </a:lnTo>
                    <a:lnTo>
                      <a:pt x="12014" y="18319"/>
                    </a:lnTo>
                    <a:lnTo>
                      <a:pt x="11709" y="18319"/>
                    </a:lnTo>
                    <a:cubicBezTo>
                      <a:pt x="11534" y="18319"/>
                      <a:pt x="11413" y="18820"/>
                      <a:pt x="11413" y="19659"/>
                    </a:cubicBezTo>
                    <a:cubicBezTo>
                      <a:pt x="11413" y="20498"/>
                      <a:pt x="11534" y="21000"/>
                      <a:pt x="11709" y="21000"/>
                    </a:cubicBezTo>
                    <a:lnTo>
                      <a:pt x="12960" y="21000"/>
                    </a:lnTo>
                    <a:cubicBezTo>
                      <a:pt x="13134" y="21000"/>
                      <a:pt x="13256" y="20498"/>
                      <a:pt x="13256" y="19659"/>
                    </a:cubicBezTo>
                    <a:cubicBezTo>
                      <a:pt x="13256" y="18820"/>
                      <a:pt x="13134" y="18319"/>
                      <a:pt x="12960" y="18319"/>
                    </a:cubicBezTo>
                    <a:lnTo>
                      <a:pt x="12571" y="18319"/>
                    </a:lnTo>
                    <a:lnTo>
                      <a:pt x="12571" y="2681"/>
                    </a:lnTo>
                    <a:lnTo>
                      <a:pt x="13613" y="2681"/>
                    </a:lnTo>
                    <a:cubicBezTo>
                      <a:pt x="13871" y="2681"/>
                      <a:pt x="14055" y="3073"/>
                      <a:pt x="14179" y="3686"/>
                    </a:cubicBezTo>
                    <a:cubicBezTo>
                      <a:pt x="14303" y="4297"/>
                      <a:pt x="14368" y="5355"/>
                      <a:pt x="14368" y="6730"/>
                    </a:cubicBezTo>
                    <a:cubicBezTo>
                      <a:pt x="14368" y="8105"/>
                      <a:pt x="14303" y="9163"/>
                      <a:pt x="14179" y="9774"/>
                    </a:cubicBezTo>
                    <a:cubicBezTo>
                      <a:pt x="14055" y="10387"/>
                      <a:pt x="13871" y="10723"/>
                      <a:pt x="13613" y="10723"/>
                    </a:cubicBezTo>
                    <a:lnTo>
                      <a:pt x="13123" y="10723"/>
                    </a:lnTo>
                    <a:cubicBezTo>
                      <a:pt x="12948" y="10723"/>
                      <a:pt x="12826" y="11225"/>
                      <a:pt x="12826" y="12064"/>
                    </a:cubicBezTo>
                    <a:cubicBezTo>
                      <a:pt x="12826" y="12903"/>
                      <a:pt x="12948" y="13404"/>
                      <a:pt x="13123" y="13404"/>
                    </a:cubicBezTo>
                    <a:lnTo>
                      <a:pt x="13613" y="13404"/>
                    </a:lnTo>
                    <a:cubicBezTo>
                      <a:pt x="14043" y="13404"/>
                      <a:pt x="14378" y="12863"/>
                      <a:pt x="14612" y="11673"/>
                    </a:cubicBezTo>
                    <a:cubicBezTo>
                      <a:pt x="14842" y="10498"/>
                      <a:pt x="14960" y="8860"/>
                      <a:pt x="14960" y="6744"/>
                    </a:cubicBezTo>
                    <a:cubicBezTo>
                      <a:pt x="14960" y="4628"/>
                      <a:pt x="14842" y="2962"/>
                      <a:pt x="14612" y="1787"/>
                    </a:cubicBezTo>
                    <a:cubicBezTo>
                      <a:pt x="14378" y="597"/>
                      <a:pt x="14043" y="0"/>
                      <a:pt x="13613" y="0"/>
                    </a:cubicBezTo>
                    <a:lnTo>
                      <a:pt x="11709" y="0"/>
                    </a:lnTo>
                    <a:close/>
                    <a:moveTo>
                      <a:pt x="84" y="2052"/>
                    </a:moveTo>
                    <a:cubicBezTo>
                      <a:pt x="27" y="2052"/>
                      <a:pt x="0" y="2199"/>
                      <a:pt x="0" y="2471"/>
                    </a:cubicBezTo>
                    <a:cubicBezTo>
                      <a:pt x="0" y="2746"/>
                      <a:pt x="27" y="2876"/>
                      <a:pt x="84" y="2876"/>
                    </a:cubicBezTo>
                    <a:lnTo>
                      <a:pt x="482" y="2876"/>
                    </a:lnTo>
                    <a:cubicBezTo>
                      <a:pt x="539" y="2876"/>
                      <a:pt x="569" y="3009"/>
                      <a:pt x="569" y="3281"/>
                    </a:cubicBezTo>
                    <a:lnTo>
                      <a:pt x="569" y="19952"/>
                    </a:lnTo>
                    <a:cubicBezTo>
                      <a:pt x="569" y="20226"/>
                      <a:pt x="539" y="20357"/>
                      <a:pt x="482" y="20357"/>
                    </a:cubicBezTo>
                    <a:lnTo>
                      <a:pt x="84" y="20357"/>
                    </a:lnTo>
                    <a:cubicBezTo>
                      <a:pt x="27" y="20357"/>
                      <a:pt x="0" y="20490"/>
                      <a:pt x="0" y="20762"/>
                    </a:cubicBezTo>
                    <a:cubicBezTo>
                      <a:pt x="0" y="21036"/>
                      <a:pt x="27" y="21181"/>
                      <a:pt x="84" y="21181"/>
                    </a:cubicBezTo>
                    <a:lnTo>
                      <a:pt x="1335" y="21181"/>
                    </a:lnTo>
                    <a:cubicBezTo>
                      <a:pt x="1393" y="21181"/>
                      <a:pt x="1420" y="21036"/>
                      <a:pt x="1420" y="20762"/>
                    </a:cubicBezTo>
                    <a:cubicBezTo>
                      <a:pt x="1420" y="20490"/>
                      <a:pt x="1393" y="20357"/>
                      <a:pt x="1335" y="20357"/>
                    </a:cubicBezTo>
                    <a:lnTo>
                      <a:pt x="825" y="20357"/>
                    </a:lnTo>
                    <a:cubicBezTo>
                      <a:pt x="768" y="20357"/>
                      <a:pt x="737" y="20226"/>
                      <a:pt x="737" y="19952"/>
                    </a:cubicBezTo>
                    <a:lnTo>
                      <a:pt x="737" y="3965"/>
                    </a:lnTo>
                    <a:cubicBezTo>
                      <a:pt x="737" y="3820"/>
                      <a:pt x="744" y="3750"/>
                      <a:pt x="755" y="3742"/>
                    </a:cubicBezTo>
                    <a:cubicBezTo>
                      <a:pt x="766" y="3733"/>
                      <a:pt x="776" y="3753"/>
                      <a:pt x="784" y="3826"/>
                    </a:cubicBezTo>
                    <a:lnTo>
                      <a:pt x="2375" y="20762"/>
                    </a:lnTo>
                    <a:cubicBezTo>
                      <a:pt x="2401" y="21036"/>
                      <a:pt x="2443" y="21181"/>
                      <a:pt x="2500" y="21181"/>
                    </a:cubicBezTo>
                    <a:cubicBezTo>
                      <a:pt x="2557" y="21181"/>
                      <a:pt x="2598" y="21036"/>
                      <a:pt x="2625" y="20762"/>
                    </a:cubicBezTo>
                    <a:lnTo>
                      <a:pt x="4215" y="3826"/>
                    </a:lnTo>
                    <a:cubicBezTo>
                      <a:pt x="4223" y="3753"/>
                      <a:pt x="4233" y="3733"/>
                      <a:pt x="4245" y="3742"/>
                    </a:cubicBezTo>
                    <a:cubicBezTo>
                      <a:pt x="4256" y="3750"/>
                      <a:pt x="4259" y="3820"/>
                      <a:pt x="4259" y="3965"/>
                    </a:cubicBezTo>
                    <a:lnTo>
                      <a:pt x="4259" y="19952"/>
                    </a:lnTo>
                    <a:cubicBezTo>
                      <a:pt x="4259" y="20226"/>
                      <a:pt x="4231" y="20357"/>
                      <a:pt x="4175" y="20357"/>
                    </a:cubicBezTo>
                    <a:lnTo>
                      <a:pt x="3664" y="20357"/>
                    </a:lnTo>
                    <a:cubicBezTo>
                      <a:pt x="3607" y="20357"/>
                      <a:pt x="3580" y="20490"/>
                      <a:pt x="3580" y="20762"/>
                    </a:cubicBezTo>
                    <a:cubicBezTo>
                      <a:pt x="3580" y="21036"/>
                      <a:pt x="3607" y="21181"/>
                      <a:pt x="3664" y="21181"/>
                    </a:cubicBezTo>
                    <a:lnTo>
                      <a:pt x="4912" y="21181"/>
                    </a:lnTo>
                    <a:cubicBezTo>
                      <a:pt x="4969" y="21181"/>
                      <a:pt x="4999" y="21036"/>
                      <a:pt x="4999" y="20762"/>
                    </a:cubicBezTo>
                    <a:cubicBezTo>
                      <a:pt x="4999" y="20490"/>
                      <a:pt x="4969" y="20357"/>
                      <a:pt x="4912" y="20357"/>
                    </a:cubicBezTo>
                    <a:lnTo>
                      <a:pt x="4517" y="20357"/>
                    </a:lnTo>
                    <a:cubicBezTo>
                      <a:pt x="4460" y="20357"/>
                      <a:pt x="4430" y="20226"/>
                      <a:pt x="4430" y="19952"/>
                    </a:cubicBezTo>
                    <a:lnTo>
                      <a:pt x="4430" y="3281"/>
                    </a:lnTo>
                    <a:cubicBezTo>
                      <a:pt x="4430" y="3009"/>
                      <a:pt x="4460" y="2876"/>
                      <a:pt x="4517" y="2876"/>
                    </a:cubicBezTo>
                    <a:lnTo>
                      <a:pt x="4912" y="2876"/>
                    </a:lnTo>
                    <a:cubicBezTo>
                      <a:pt x="4969" y="2876"/>
                      <a:pt x="4999" y="2746"/>
                      <a:pt x="4999" y="2471"/>
                    </a:cubicBezTo>
                    <a:cubicBezTo>
                      <a:pt x="4999" y="2199"/>
                      <a:pt x="4969" y="2052"/>
                      <a:pt x="4912" y="2052"/>
                    </a:cubicBezTo>
                    <a:lnTo>
                      <a:pt x="4288" y="2052"/>
                    </a:lnTo>
                    <a:cubicBezTo>
                      <a:pt x="4246" y="2052"/>
                      <a:pt x="4216" y="2090"/>
                      <a:pt x="4195" y="2164"/>
                    </a:cubicBezTo>
                    <a:cubicBezTo>
                      <a:pt x="4174" y="2235"/>
                      <a:pt x="4157" y="2344"/>
                      <a:pt x="4146" y="2471"/>
                    </a:cubicBezTo>
                    <a:lnTo>
                      <a:pt x="2555" y="19408"/>
                    </a:lnTo>
                    <a:cubicBezTo>
                      <a:pt x="2517" y="19790"/>
                      <a:pt x="2479" y="19790"/>
                      <a:pt x="2442" y="19408"/>
                    </a:cubicBezTo>
                    <a:lnTo>
                      <a:pt x="851" y="2471"/>
                    </a:lnTo>
                    <a:cubicBezTo>
                      <a:pt x="839" y="2344"/>
                      <a:pt x="825" y="2235"/>
                      <a:pt x="804" y="2164"/>
                    </a:cubicBezTo>
                    <a:cubicBezTo>
                      <a:pt x="783" y="2090"/>
                      <a:pt x="753" y="2052"/>
                      <a:pt x="711" y="2052"/>
                    </a:cubicBezTo>
                    <a:lnTo>
                      <a:pt x="84" y="2052"/>
                    </a:lnTo>
                    <a:close/>
                    <a:moveTo>
                      <a:pt x="17277" y="5222"/>
                    </a:moveTo>
                    <a:cubicBezTo>
                      <a:pt x="17138" y="5222"/>
                      <a:pt x="17008" y="5330"/>
                      <a:pt x="16885" y="5557"/>
                    </a:cubicBezTo>
                    <a:cubicBezTo>
                      <a:pt x="16772" y="5765"/>
                      <a:pt x="16666" y="6030"/>
                      <a:pt x="16575" y="6325"/>
                    </a:cubicBezTo>
                    <a:cubicBezTo>
                      <a:pt x="16535" y="6450"/>
                      <a:pt x="16500" y="6511"/>
                      <a:pt x="16464" y="6646"/>
                    </a:cubicBezTo>
                    <a:cubicBezTo>
                      <a:pt x="16446" y="5920"/>
                      <a:pt x="16331" y="5362"/>
                      <a:pt x="16171" y="5362"/>
                    </a:cubicBezTo>
                    <a:lnTo>
                      <a:pt x="15602" y="5362"/>
                    </a:lnTo>
                    <a:cubicBezTo>
                      <a:pt x="15427" y="5362"/>
                      <a:pt x="15306" y="6087"/>
                      <a:pt x="15306" y="6925"/>
                    </a:cubicBezTo>
                    <a:cubicBezTo>
                      <a:pt x="15306" y="7764"/>
                      <a:pt x="15427" y="8489"/>
                      <a:pt x="15602" y="8489"/>
                    </a:cubicBezTo>
                    <a:lnTo>
                      <a:pt x="15915" y="8489"/>
                    </a:lnTo>
                    <a:lnTo>
                      <a:pt x="15915" y="18319"/>
                    </a:lnTo>
                    <a:lnTo>
                      <a:pt x="15602" y="18319"/>
                    </a:lnTo>
                    <a:cubicBezTo>
                      <a:pt x="15427" y="18319"/>
                      <a:pt x="15306" y="18820"/>
                      <a:pt x="15306" y="19659"/>
                    </a:cubicBezTo>
                    <a:cubicBezTo>
                      <a:pt x="15306" y="20498"/>
                      <a:pt x="15427" y="21000"/>
                      <a:pt x="15602" y="21000"/>
                    </a:cubicBezTo>
                    <a:lnTo>
                      <a:pt x="16795" y="21000"/>
                    </a:lnTo>
                    <a:cubicBezTo>
                      <a:pt x="16970" y="21000"/>
                      <a:pt x="17091" y="20498"/>
                      <a:pt x="17091" y="19659"/>
                    </a:cubicBezTo>
                    <a:cubicBezTo>
                      <a:pt x="17091" y="18820"/>
                      <a:pt x="16970" y="18319"/>
                      <a:pt x="16795" y="18319"/>
                    </a:cubicBezTo>
                    <a:lnTo>
                      <a:pt x="16473" y="18319"/>
                    </a:lnTo>
                    <a:lnTo>
                      <a:pt x="16473" y="11030"/>
                    </a:lnTo>
                    <a:cubicBezTo>
                      <a:pt x="16566" y="10507"/>
                      <a:pt x="16612" y="10028"/>
                      <a:pt x="16694" y="9592"/>
                    </a:cubicBezTo>
                    <a:cubicBezTo>
                      <a:pt x="16767" y="9192"/>
                      <a:pt x="16859" y="8819"/>
                      <a:pt x="16966" y="8489"/>
                    </a:cubicBezTo>
                    <a:cubicBezTo>
                      <a:pt x="17058" y="8210"/>
                      <a:pt x="17161" y="8070"/>
                      <a:pt x="17280" y="8070"/>
                    </a:cubicBezTo>
                    <a:cubicBezTo>
                      <a:pt x="17441" y="8070"/>
                      <a:pt x="17555" y="8252"/>
                      <a:pt x="17634" y="8615"/>
                    </a:cubicBezTo>
                    <a:cubicBezTo>
                      <a:pt x="17712" y="8970"/>
                      <a:pt x="17747" y="9386"/>
                      <a:pt x="17747" y="9927"/>
                    </a:cubicBezTo>
                    <a:cubicBezTo>
                      <a:pt x="17747" y="10766"/>
                      <a:pt x="17869" y="11352"/>
                      <a:pt x="18044" y="11352"/>
                    </a:cubicBezTo>
                    <a:cubicBezTo>
                      <a:pt x="18218" y="11352"/>
                      <a:pt x="18343" y="10766"/>
                      <a:pt x="18343" y="9927"/>
                    </a:cubicBezTo>
                    <a:cubicBezTo>
                      <a:pt x="18343" y="9289"/>
                      <a:pt x="18318" y="8677"/>
                      <a:pt x="18270" y="8112"/>
                    </a:cubicBezTo>
                    <a:cubicBezTo>
                      <a:pt x="18221" y="7535"/>
                      <a:pt x="18148" y="7015"/>
                      <a:pt x="18052" y="6576"/>
                    </a:cubicBezTo>
                    <a:cubicBezTo>
                      <a:pt x="17958" y="6147"/>
                      <a:pt x="17845" y="5808"/>
                      <a:pt x="17715" y="5571"/>
                    </a:cubicBezTo>
                    <a:cubicBezTo>
                      <a:pt x="17587" y="5335"/>
                      <a:pt x="17438" y="5222"/>
                      <a:pt x="17277" y="5222"/>
                    </a:cubicBezTo>
                    <a:close/>
                    <a:moveTo>
                      <a:pt x="19997" y="5362"/>
                    </a:moveTo>
                    <a:cubicBezTo>
                      <a:pt x="19767" y="5362"/>
                      <a:pt x="19548" y="5565"/>
                      <a:pt x="19350" y="5962"/>
                    </a:cubicBezTo>
                    <a:cubicBezTo>
                      <a:pt x="19151" y="6362"/>
                      <a:pt x="18980" y="6931"/>
                      <a:pt x="18839" y="7651"/>
                    </a:cubicBezTo>
                    <a:cubicBezTo>
                      <a:pt x="18699" y="8366"/>
                      <a:pt x="18589" y="9238"/>
                      <a:pt x="18511" y="10235"/>
                    </a:cubicBezTo>
                    <a:cubicBezTo>
                      <a:pt x="18434" y="11218"/>
                      <a:pt x="18395" y="12313"/>
                      <a:pt x="18395" y="13488"/>
                    </a:cubicBezTo>
                    <a:cubicBezTo>
                      <a:pt x="18395" y="14662"/>
                      <a:pt x="18434" y="15744"/>
                      <a:pt x="18511" y="16727"/>
                    </a:cubicBezTo>
                    <a:cubicBezTo>
                      <a:pt x="18589" y="17724"/>
                      <a:pt x="18699" y="18597"/>
                      <a:pt x="18839" y="19310"/>
                    </a:cubicBezTo>
                    <a:cubicBezTo>
                      <a:pt x="18980" y="20031"/>
                      <a:pt x="19150" y="20599"/>
                      <a:pt x="19350" y="21000"/>
                    </a:cubicBezTo>
                    <a:cubicBezTo>
                      <a:pt x="19547" y="21396"/>
                      <a:pt x="19765" y="21600"/>
                      <a:pt x="19997" y="21600"/>
                    </a:cubicBezTo>
                    <a:cubicBezTo>
                      <a:pt x="20229" y="21600"/>
                      <a:pt x="20448" y="21396"/>
                      <a:pt x="20645" y="21000"/>
                    </a:cubicBezTo>
                    <a:cubicBezTo>
                      <a:pt x="20845" y="20599"/>
                      <a:pt x="21016" y="20029"/>
                      <a:pt x="21156" y="19310"/>
                    </a:cubicBezTo>
                    <a:cubicBezTo>
                      <a:pt x="21296" y="18595"/>
                      <a:pt x="21406" y="17723"/>
                      <a:pt x="21484" y="16727"/>
                    </a:cubicBezTo>
                    <a:cubicBezTo>
                      <a:pt x="21561" y="15742"/>
                      <a:pt x="21600" y="14661"/>
                      <a:pt x="21600" y="13488"/>
                    </a:cubicBezTo>
                    <a:cubicBezTo>
                      <a:pt x="21600" y="12314"/>
                      <a:pt x="21561" y="11220"/>
                      <a:pt x="21484" y="10235"/>
                    </a:cubicBezTo>
                    <a:cubicBezTo>
                      <a:pt x="21406" y="9238"/>
                      <a:pt x="21296" y="8367"/>
                      <a:pt x="21156" y="7651"/>
                    </a:cubicBezTo>
                    <a:cubicBezTo>
                      <a:pt x="21015" y="6931"/>
                      <a:pt x="20844" y="6363"/>
                      <a:pt x="20645" y="5962"/>
                    </a:cubicBezTo>
                    <a:cubicBezTo>
                      <a:pt x="20447" y="5565"/>
                      <a:pt x="20228" y="5362"/>
                      <a:pt x="19997" y="5362"/>
                    </a:cubicBezTo>
                    <a:close/>
                    <a:moveTo>
                      <a:pt x="6312" y="7247"/>
                    </a:moveTo>
                    <a:cubicBezTo>
                      <a:pt x="6187" y="7247"/>
                      <a:pt x="6067" y="7329"/>
                      <a:pt x="5957" y="7484"/>
                    </a:cubicBezTo>
                    <a:cubicBezTo>
                      <a:pt x="5847" y="7638"/>
                      <a:pt x="5751" y="7829"/>
                      <a:pt x="5664" y="8056"/>
                    </a:cubicBezTo>
                    <a:cubicBezTo>
                      <a:pt x="5577" y="8285"/>
                      <a:pt x="5498" y="8541"/>
                      <a:pt x="5432" y="8824"/>
                    </a:cubicBezTo>
                    <a:cubicBezTo>
                      <a:pt x="5365" y="9106"/>
                      <a:pt x="5314" y="9365"/>
                      <a:pt x="5272" y="9620"/>
                    </a:cubicBezTo>
                    <a:cubicBezTo>
                      <a:pt x="5238" y="9838"/>
                      <a:pt x="5244" y="10029"/>
                      <a:pt x="5290" y="10193"/>
                    </a:cubicBezTo>
                    <a:cubicBezTo>
                      <a:pt x="5335" y="10356"/>
                      <a:pt x="5375" y="10327"/>
                      <a:pt x="5409" y="10109"/>
                    </a:cubicBezTo>
                    <a:cubicBezTo>
                      <a:pt x="5443" y="9891"/>
                      <a:pt x="5487" y="9663"/>
                      <a:pt x="5542" y="9425"/>
                    </a:cubicBezTo>
                    <a:cubicBezTo>
                      <a:pt x="5597" y="9190"/>
                      <a:pt x="5660" y="8983"/>
                      <a:pt x="5734" y="8782"/>
                    </a:cubicBezTo>
                    <a:cubicBezTo>
                      <a:pt x="5808" y="8583"/>
                      <a:pt x="5892" y="8404"/>
                      <a:pt x="5986" y="8266"/>
                    </a:cubicBezTo>
                    <a:cubicBezTo>
                      <a:pt x="6081" y="8129"/>
                      <a:pt x="6190" y="8070"/>
                      <a:pt x="6312" y="8070"/>
                    </a:cubicBezTo>
                    <a:cubicBezTo>
                      <a:pt x="6448" y="8070"/>
                      <a:pt x="6570" y="8159"/>
                      <a:pt x="6680" y="8350"/>
                    </a:cubicBezTo>
                    <a:cubicBezTo>
                      <a:pt x="6790" y="8540"/>
                      <a:pt x="6883" y="8807"/>
                      <a:pt x="6959" y="9145"/>
                    </a:cubicBezTo>
                    <a:cubicBezTo>
                      <a:pt x="7035" y="9481"/>
                      <a:pt x="7091" y="9871"/>
                      <a:pt x="7133" y="10318"/>
                    </a:cubicBezTo>
                    <a:cubicBezTo>
                      <a:pt x="7175" y="10766"/>
                      <a:pt x="7197" y="11247"/>
                      <a:pt x="7197" y="11756"/>
                    </a:cubicBezTo>
                    <a:lnTo>
                      <a:pt x="7197" y="16950"/>
                    </a:lnTo>
                    <a:cubicBezTo>
                      <a:pt x="7118" y="17642"/>
                      <a:pt x="7021" y="18263"/>
                      <a:pt x="6907" y="18807"/>
                    </a:cubicBezTo>
                    <a:cubicBezTo>
                      <a:pt x="6808" y="19282"/>
                      <a:pt x="6690" y="19705"/>
                      <a:pt x="6550" y="20078"/>
                    </a:cubicBezTo>
                    <a:cubicBezTo>
                      <a:pt x="6410" y="20451"/>
                      <a:pt x="6248" y="20637"/>
                      <a:pt x="6062" y="20637"/>
                    </a:cubicBezTo>
                    <a:cubicBezTo>
                      <a:pt x="5778" y="20637"/>
                      <a:pt x="5565" y="20296"/>
                      <a:pt x="5423" y="19631"/>
                    </a:cubicBezTo>
                    <a:cubicBezTo>
                      <a:pt x="5281" y="18966"/>
                      <a:pt x="5208" y="18115"/>
                      <a:pt x="5208" y="17076"/>
                    </a:cubicBezTo>
                    <a:cubicBezTo>
                      <a:pt x="5208" y="16567"/>
                      <a:pt x="5227" y="16102"/>
                      <a:pt x="5264" y="15666"/>
                    </a:cubicBezTo>
                    <a:cubicBezTo>
                      <a:pt x="5299" y="15230"/>
                      <a:pt x="5355" y="14844"/>
                      <a:pt x="5435" y="14535"/>
                    </a:cubicBezTo>
                    <a:cubicBezTo>
                      <a:pt x="5514" y="14224"/>
                      <a:pt x="5615" y="13990"/>
                      <a:pt x="5737" y="13809"/>
                    </a:cubicBezTo>
                    <a:cubicBezTo>
                      <a:pt x="5858" y="13628"/>
                      <a:pt x="6005" y="13530"/>
                      <a:pt x="6175" y="13530"/>
                    </a:cubicBezTo>
                    <a:lnTo>
                      <a:pt x="6770" y="13530"/>
                    </a:lnTo>
                    <a:cubicBezTo>
                      <a:pt x="6827" y="13530"/>
                      <a:pt x="6857" y="13398"/>
                      <a:pt x="6857" y="13125"/>
                    </a:cubicBezTo>
                    <a:cubicBezTo>
                      <a:pt x="6857" y="12852"/>
                      <a:pt x="6827" y="12706"/>
                      <a:pt x="6770" y="12706"/>
                    </a:cubicBezTo>
                    <a:lnTo>
                      <a:pt x="6175" y="12706"/>
                    </a:lnTo>
                    <a:cubicBezTo>
                      <a:pt x="5990" y="12706"/>
                      <a:pt x="5825" y="12828"/>
                      <a:pt x="5685" y="13055"/>
                    </a:cubicBezTo>
                    <a:cubicBezTo>
                      <a:pt x="5544" y="13284"/>
                      <a:pt x="5427" y="13585"/>
                      <a:pt x="5330" y="13976"/>
                    </a:cubicBezTo>
                    <a:cubicBezTo>
                      <a:pt x="5234" y="14369"/>
                      <a:pt x="5162" y="14831"/>
                      <a:pt x="5113" y="15359"/>
                    </a:cubicBezTo>
                    <a:cubicBezTo>
                      <a:pt x="5063" y="15886"/>
                      <a:pt x="5037" y="16457"/>
                      <a:pt x="5037" y="17076"/>
                    </a:cubicBezTo>
                    <a:cubicBezTo>
                      <a:pt x="5037" y="17696"/>
                      <a:pt x="5059" y="18280"/>
                      <a:pt x="5101" y="18807"/>
                    </a:cubicBezTo>
                    <a:cubicBezTo>
                      <a:pt x="5143" y="19336"/>
                      <a:pt x="5204" y="19784"/>
                      <a:pt x="5290" y="20176"/>
                    </a:cubicBezTo>
                    <a:cubicBezTo>
                      <a:pt x="5375" y="20567"/>
                      <a:pt x="5483" y="20882"/>
                      <a:pt x="5612" y="21111"/>
                    </a:cubicBezTo>
                    <a:cubicBezTo>
                      <a:pt x="5741" y="21339"/>
                      <a:pt x="5892" y="21446"/>
                      <a:pt x="6062" y="21446"/>
                    </a:cubicBezTo>
                    <a:cubicBezTo>
                      <a:pt x="6198" y="21446"/>
                      <a:pt x="6322" y="21363"/>
                      <a:pt x="6434" y="21181"/>
                    </a:cubicBezTo>
                    <a:cubicBezTo>
                      <a:pt x="6545" y="21000"/>
                      <a:pt x="6646" y="20781"/>
                      <a:pt x="6735" y="20525"/>
                    </a:cubicBezTo>
                    <a:cubicBezTo>
                      <a:pt x="6824" y="20271"/>
                      <a:pt x="6899" y="19997"/>
                      <a:pt x="6962" y="19715"/>
                    </a:cubicBezTo>
                    <a:cubicBezTo>
                      <a:pt x="7024" y="19434"/>
                      <a:pt x="7073" y="19181"/>
                      <a:pt x="7107" y="18961"/>
                    </a:cubicBezTo>
                    <a:cubicBezTo>
                      <a:pt x="7122" y="18871"/>
                      <a:pt x="7134" y="18831"/>
                      <a:pt x="7145" y="18821"/>
                    </a:cubicBezTo>
                    <a:cubicBezTo>
                      <a:pt x="7156" y="18812"/>
                      <a:pt x="7166" y="18826"/>
                      <a:pt x="7174" y="18863"/>
                    </a:cubicBezTo>
                    <a:cubicBezTo>
                      <a:pt x="7181" y="18900"/>
                      <a:pt x="7187" y="18944"/>
                      <a:pt x="7191" y="19017"/>
                    </a:cubicBezTo>
                    <a:cubicBezTo>
                      <a:pt x="7195" y="19089"/>
                      <a:pt x="7197" y="19166"/>
                      <a:pt x="7197" y="19240"/>
                    </a:cubicBezTo>
                    <a:lnTo>
                      <a:pt x="7197" y="20762"/>
                    </a:lnTo>
                    <a:cubicBezTo>
                      <a:pt x="7197" y="21036"/>
                      <a:pt x="7224" y="21181"/>
                      <a:pt x="7281" y="21181"/>
                    </a:cubicBezTo>
                    <a:lnTo>
                      <a:pt x="7850" y="21181"/>
                    </a:lnTo>
                    <a:cubicBezTo>
                      <a:pt x="7907" y="21181"/>
                      <a:pt x="7935" y="21036"/>
                      <a:pt x="7935" y="20762"/>
                    </a:cubicBezTo>
                    <a:cubicBezTo>
                      <a:pt x="7935" y="20490"/>
                      <a:pt x="7907" y="20357"/>
                      <a:pt x="7850" y="20357"/>
                    </a:cubicBezTo>
                    <a:lnTo>
                      <a:pt x="7453" y="20357"/>
                    </a:lnTo>
                    <a:cubicBezTo>
                      <a:pt x="7396" y="20357"/>
                      <a:pt x="7368" y="20226"/>
                      <a:pt x="7368" y="19952"/>
                    </a:cubicBezTo>
                    <a:lnTo>
                      <a:pt x="7368" y="11756"/>
                    </a:lnTo>
                    <a:cubicBezTo>
                      <a:pt x="7368" y="11136"/>
                      <a:pt x="7342" y="10558"/>
                      <a:pt x="7293" y="10011"/>
                    </a:cubicBezTo>
                    <a:cubicBezTo>
                      <a:pt x="7244" y="9465"/>
                      <a:pt x="7175" y="8983"/>
                      <a:pt x="7084" y="8573"/>
                    </a:cubicBezTo>
                    <a:cubicBezTo>
                      <a:pt x="6993" y="8163"/>
                      <a:pt x="6881" y="7833"/>
                      <a:pt x="6750" y="7596"/>
                    </a:cubicBezTo>
                    <a:cubicBezTo>
                      <a:pt x="6619" y="7359"/>
                      <a:pt x="6475" y="7247"/>
                      <a:pt x="6312" y="7247"/>
                    </a:cubicBezTo>
                    <a:close/>
                    <a:moveTo>
                      <a:pt x="20055" y="8042"/>
                    </a:moveTo>
                    <a:cubicBezTo>
                      <a:pt x="20212" y="8042"/>
                      <a:pt x="20353" y="8172"/>
                      <a:pt x="20476" y="8419"/>
                    </a:cubicBezTo>
                    <a:cubicBezTo>
                      <a:pt x="20599" y="8666"/>
                      <a:pt x="20701" y="8997"/>
                      <a:pt x="20787" y="9439"/>
                    </a:cubicBezTo>
                    <a:cubicBezTo>
                      <a:pt x="20873" y="9884"/>
                      <a:pt x="20942" y="10433"/>
                      <a:pt x="20990" y="11072"/>
                    </a:cubicBezTo>
                    <a:cubicBezTo>
                      <a:pt x="21040" y="11734"/>
                      <a:pt x="21066" y="12484"/>
                      <a:pt x="21066" y="13306"/>
                    </a:cubicBezTo>
                    <a:cubicBezTo>
                      <a:pt x="21066" y="14146"/>
                      <a:pt x="21040" y="14909"/>
                      <a:pt x="20990" y="15568"/>
                    </a:cubicBezTo>
                    <a:cubicBezTo>
                      <a:pt x="20942" y="16209"/>
                      <a:pt x="20873" y="16758"/>
                      <a:pt x="20787" y="17202"/>
                    </a:cubicBezTo>
                    <a:cubicBezTo>
                      <a:pt x="20702" y="17638"/>
                      <a:pt x="20599" y="17989"/>
                      <a:pt x="20479" y="18221"/>
                    </a:cubicBezTo>
                    <a:cubicBezTo>
                      <a:pt x="20356" y="18462"/>
                      <a:pt x="20213" y="18584"/>
                      <a:pt x="20055" y="18584"/>
                    </a:cubicBezTo>
                    <a:cubicBezTo>
                      <a:pt x="19898" y="18584"/>
                      <a:pt x="19755" y="18462"/>
                      <a:pt x="19632" y="18221"/>
                    </a:cubicBezTo>
                    <a:cubicBezTo>
                      <a:pt x="19512" y="17989"/>
                      <a:pt x="19409" y="17650"/>
                      <a:pt x="19324" y="17216"/>
                    </a:cubicBezTo>
                    <a:cubicBezTo>
                      <a:pt x="19237" y="16765"/>
                      <a:pt x="19170" y="16221"/>
                      <a:pt x="19121" y="15568"/>
                    </a:cubicBezTo>
                    <a:cubicBezTo>
                      <a:pt x="19071" y="14913"/>
                      <a:pt x="19045" y="14151"/>
                      <a:pt x="19045" y="13306"/>
                    </a:cubicBezTo>
                    <a:cubicBezTo>
                      <a:pt x="19045" y="12479"/>
                      <a:pt x="19071" y="11729"/>
                      <a:pt x="19121" y="11072"/>
                    </a:cubicBezTo>
                    <a:cubicBezTo>
                      <a:pt x="19170" y="10429"/>
                      <a:pt x="19238" y="9881"/>
                      <a:pt x="19324" y="9439"/>
                    </a:cubicBezTo>
                    <a:cubicBezTo>
                      <a:pt x="19410" y="8995"/>
                      <a:pt x="19511" y="8667"/>
                      <a:pt x="19635" y="8419"/>
                    </a:cubicBezTo>
                    <a:cubicBezTo>
                      <a:pt x="19757" y="8172"/>
                      <a:pt x="19899" y="8042"/>
                      <a:pt x="20055" y="8042"/>
                    </a:cubicBezTo>
                    <a:close/>
                  </a:path>
                </a:pathLst>
              </a:custGeom>
              <a:solidFill>
                <a:srgbClr val="1A21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6" name="Shape 6"/>
              <p:cNvSpPr/>
              <p:nvPr/>
            </p:nvSpPr>
            <p:spPr>
              <a:xfrm>
                <a:off x="376801" y="88659"/>
                <a:ext cx="283710" cy="3086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60" extrusionOk="0">
                    <a:moveTo>
                      <a:pt x="21213" y="11458"/>
                    </a:moveTo>
                    <a:lnTo>
                      <a:pt x="19665" y="11458"/>
                    </a:lnTo>
                    <a:cubicBezTo>
                      <a:pt x="19526" y="11458"/>
                      <a:pt x="19407" y="11423"/>
                      <a:pt x="19303" y="11352"/>
                    </a:cubicBezTo>
                    <a:cubicBezTo>
                      <a:pt x="19200" y="11281"/>
                      <a:pt x="19106" y="11198"/>
                      <a:pt x="19020" y="11103"/>
                    </a:cubicBezTo>
                    <a:lnTo>
                      <a:pt x="15331" y="6393"/>
                    </a:lnTo>
                    <a:cubicBezTo>
                      <a:pt x="15227" y="6251"/>
                      <a:pt x="15227" y="6109"/>
                      <a:pt x="15331" y="5967"/>
                    </a:cubicBezTo>
                    <a:lnTo>
                      <a:pt x="18242" y="2078"/>
                    </a:lnTo>
                    <a:cubicBezTo>
                      <a:pt x="18311" y="1983"/>
                      <a:pt x="18401" y="1899"/>
                      <a:pt x="18513" y="1828"/>
                    </a:cubicBezTo>
                    <a:cubicBezTo>
                      <a:pt x="18530" y="1817"/>
                      <a:pt x="18584" y="1790"/>
                      <a:pt x="18658" y="1754"/>
                    </a:cubicBezTo>
                    <a:cubicBezTo>
                      <a:pt x="19600" y="1650"/>
                      <a:pt x="20445" y="1250"/>
                      <a:pt x="21072" y="657"/>
                    </a:cubicBezTo>
                    <a:cubicBezTo>
                      <a:pt x="21234" y="504"/>
                      <a:pt x="21230" y="258"/>
                      <a:pt x="21064" y="110"/>
                    </a:cubicBezTo>
                    <a:cubicBezTo>
                      <a:pt x="20896" y="-39"/>
                      <a:pt x="20630" y="-36"/>
                      <a:pt x="20467" y="118"/>
                    </a:cubicBezTo>
                    <a:cubicBezTo>
                      <a:pt x="19916" y="637"/>
                      <a:pt x="19162" y="966"/>
                      <a:pt x="18322" y="1002"/>
                    </a:cubicBezTo>
                    <a:lnTo>
                      <a:pt x="17812" y="990"/>
                    </a:lnTo>
                    <a:cubicBezTo>
                      <a:pt x="17055" y="913"/>
                      <a:pt x="16380" y="594"/>
                      <a:pt x="15873" y="117"/>
                    </a:cubicBezTo>
                    <a:cubicBezTo>
                      <a:pt x="15710" y="-37"/>
                      <a:pt x="15443" y="-40"/>
                      <a:pt x="15276" y="110"/>
                    </a:cubicBezTo>
                    <a:cubicBezTo>
                      <a:pt x="15109" y="259"/>
                      <a:pt x="15106" y="504"/>
                      <a:pt x="15269" y="657"/>
                    </a:cubicBezTo>
                    <a:lnTo>
                      <a:pt x="15268" y="657"/>
                    </a:lnTo>
                    <a:cubicBezTo>
                      <a:pt x="15838" y="1195"/>
                      <a:pt x="16587" y="1573"/>
                      <a:pt x="17425" y="1717"/>
                    </a:cubicBezTo>
                    <a:cubicBezTo>
                      <a:pt x="17428" y="1728"/>
                      <a:pt x="17435" y="1739"/>
                      <a:pt x="17437" y="1751"/>
                    </a:cubicBezTo>
                    <a:cubicBezTo>
                      <a:pt x="17459" y="1838"/>
                      <a:pt x="17430" y="1972"/>
                      <a:pt x="17345" y="2067"/>
                    </a:cubicBezTo>
                    <a:lnTo>
                      <a:pt x="14867" y="5352"/>
                    </a:lnTo>
                    <a:cubicBezTo>
                      <a:pt x="14746" y="5525"/>
                      <a:pt x="14626" y="5525"/>
                      <a:pt x="14506" y="5352"/>
                    </a:cubicBezTo>
                    <a:lnTo>
                      <a:pt x="11411" y="1400"/>
                    </a:lnTo>
                    <a:cubicBezTo>
                      <a:pt x="11324" y="1305"/>
                      <a:pt x="11310" y="1221"/>
                      <a:pt x="11372" y="1150"/>
                    </a:cubicBezTo>
                    <a:cubicBezTo>
                      <a:pt x="11431" y="1079"/>
                      <a:pt x="11530" y="1045"/>
                      <a:pt x="11668" y="1045"/>
                    </a:cubicBezTo>
                    <a:lnTo>
                      <a:pt x="13732" y="1045"/>
                    </a:lnTo>
                    <a:cubicBezTo>
                      <a:pt x="13989" y="1045"/>
                      <a:pt x="14119" y="926"/>
                      <a:pt x="14119" y="690"/>
                    </a:cubicBezTo>
                    <a:cubicBezTo>
                      <a:pt x="14119" y="453"/>
                      <a:pt x="13989" y="335"/>
                      <a:pt x="13732" y="335"/>
                    </a:cubicBezTo>
                    <a:lnTo>
                      <a:pt x="8315" y="335"/>
                    </a:lnTo>
                    <a:cubicBezTo>
                      <a:pt x="8056" y="335"/>
                      <a:pt x="7928" y="453"/>
                      <a:pt x="7928" y="690"/>
                    </a:cubicBezTo>
                    <a:cubicBezTo>
                      <a:pt x="7928" y="926"/>
                      <a:pt x="8056" y="1045"/>
                      <a:pt x="8315" y="1045"/>
                    </a:cubicBezTo>
                    <a:lnTo>
                      <a:pt x="9863" y="1045"/>
                    </a:lnTo>
                    <a:cubicBezTo>
                      <a:pt x="10000" y="1045"/>
                      <a:pt x="10124" y="1079"/>
                      <a:pt x="10237" y="1150"/>
                    </a:cubicBezTo>
                    <a:cubicBezTo>
                      <a:pt x="10348" y="1221"/>
                      <a:pt x="10438" y="1305"/>
                      <a:pt x="10508" y="1400"/>
                    </a:cubicBezTo>
                    <a:lnTo>
                      <a:pt x="14066" y="5967"/>
                    </a:lnTo>
                    <a:cubicBezTo>
                      <a:pt x="14170" y="6109"/>
                      <a:pt x="14170" y="6251"/>
                      <a:pt x="14066" y="6393"/>
                    </a:cubicBezTo>
                    <a:lnTo>
                      <a:pt x="2579" y="20495"/>
                    </a:lnTo>
                    <a:cubicBezTo>
                      <a:pt x="2492" y="20590"/>
                      <a:pt x="2399" y="20674"/>
                      <a:pt x="2295" y="20745"/>
                    </a:cubicBezTo>
                    <a:cubicBezTo>
                      <a:pt x="2192" y="20816"/>
                      <a:pt x="2072" y="20850"/>
                      <a:pt x="1935" y="20850"/>
                    </a:cubicBezTo>
                    <a:lnTo>
                      <a:pt x="387" y="20850"/>
                    </a:lnTo>
                    <a:cubicBezTo>
                      <a:pt x="128" y="20850"/>
                      <a:pt x="0" y="20969"/>
                      <a:pt x="0" y="21205"/>
                    </a:cubicBezTo>
                    <a:cubicBezTo>
                      <a:pt x="0" y="21442"/>
                      <a:pt x="128" y="21560"/>
                      <a:pt x="387" y="21560"/>
                    </a:cubicBezTo>
                    <a:lnTo>
                      <a:pt x="5803" y="21560"/>
                    </a:lnTo>
                    <a:cubicBezTo>
                      <a:pt x="6061" y="21560"/>
                      <a:pt x="6190" y="21442"/>
                      <a:pt x="6190" y="21205"/>
                    </a:cubicBezTo>
                    <a:cubicBezTo>
                      <a:pt x="6190" y="20969"/>
                      <a:pt x="6061" y="20850"/>
                      <a:pt x="5803" y="20850"/>
                    </a:cubicBezTo>
                    <a:lnTo>
                      <a:pt x="3740" y="20850"/>
                    </a:lnTo>
                    <a:cubicBezTo>
                      <a:pt x="3602" y="20850"/>
                      <a:pt x="3504" y="20816"/>
                      <a:pt x="3442" y="20745"/>
                    </a:cubicBezTo>
                    <a:cubicBezTo>
                      <a:pt x="3382" y="20674"/>
                      <a:pt x="3395" y="20590"/>
                      <a:pt x="3481" y="20495"/>
                    </a:cubicBezTo>
                    <a:lnTo>
                      <a:pt x="14506" y="6985"/>
                    </a:lnTo>
                    <a:cubicBezTo>
                      <a:pt x="14626" y="6827"/>
                      <a:pt x="14746" y="6827"/>
                      <a:pt x="14867" y="6985"/>
                    </a:cubicBezTo>
                    <a:lnTo>
                      <a:pt x="18117" y="11103"/>
                    </a:lnTo>
                    <a:cubicBezTo>
                      <a:pt x="18204" y="11198"/>
                      <a:pt x="18216" y="11281"/>
                      <a:pt x="18156" y="11352"/>
                    </a:cubicBezTo>
                    <a:cubicBezTo>
                      <a:pt x="18095" y="11423"/>
                      <a:pt x="17996" y="11458"/>
                      <a:pt x="17859" y="11458"/>
                    </a:cubicBezTo>
                    <a:lnTo>
                      <a:pt x="15795" y="11458"/>
                    </a:lnTo>
                    <a:cubicBezTo>
                      <a:pt x="15537" y="11458"/>
                      <a:pt x="15409" y="11577"/>
                      <a:pt x="15409" y="11813"/>
                    </a:cubicBezTo>
                    <a:cubicBezTo>
                      <a:pt x="15409" y="12050"/>
                      <a:pt x="15537" y="12167"/>
                      <a:pt x="15795" y="12167"/>
                    </a:cubicBezTo>
                    <a:lnTo>
                      <a:pt x="21213" y="12167"/>
                    </a:lnTo>
                    <a:cubicBezTo>
                      <a:pt x="21470" y="12167"/>
                      <a:pt x="21600" y="12050"/>
                      <a:pt x="21600" y="11813"/>
                    </a:cubicBezTo>
                    <a:cubicBezTo>
                      <a:pt x="21600" y="11577"/>
                      <a:pt x="21470" y="11458"/>
                      <a:pt x="21213" y="1145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7" name="Shape 7"/>
              <p:cNvSpPr/>
              <p:nvPr/>
            </p:nvSpPr>
            <p:spPr>
              <a:xfrm>
                <a:off x="592908" y="72035"/>
                <a:ext cx="44769" cy="20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802" y="11979"/>
                    </a:moveTo>
                    <a:cubicBezTo>
                      <a:pt x="15493" y="11979"/>
                      <a:pt x="14427" y="10116"/>
                      <a:pt x="14427" y="7815"/>
                    </a:cubicBezTo>
                    <a:cubicBezTo>
                      <a:pt x="14427" y="5520"/>
                      <a:pt x="15493" y="3657"/>
                      <a:pt x="16802" y="3657"/>
                    </a:cubicBezTo>
                    <a:cubicBezTo>
                      <a:pt x="18118" y="3657"/>
                      <a:pt x="19185" y="5520"/>
                      <a:pt x="19185" y="7815"/>
                    </a:cubicBezTo>
                    <a:cubicBezTo>
                      <a:pt x="19185" y="10116"/>
                      <a:pt x="18118" y="11979"/>
                      <a:pt x="16802" y="11979"/>
                    </a:cubicBezTo>
                    <a:close/>
                    <a:moveTo>
                      <a:pt x="10799" y="0"/>
                    </a:moveTo>
                    <a:cubicBezTo>
                      <a:pt x="4837" y="0"/>
                      <a:pt x="0" y="4833"/>
                      <a:pt x="0" y="10803"/>
                    </a:cubicBezTo>
                    <a:cubicBezTo>
                      <a:pt x="0" y="16767"/>
                      <a:pt x="4837" y="21600"/>
                      <a:pt x="10799" y="21600"/>
                    </a:cubicBezTo>
                    <a:cubicBezTo>
                      <a:pt x="16761" y="21600"/>
                      <a:pt x="21600" y="16767"/>
                      <a:pt x="21600" y="10803"/>
                    </a:cubicBezTo>
                    <a:cubicBezTo>
                      <a:pt x="21600" y="4833"/>
                      <a:pt x="16761" y="0"/>
                      <a:pt x="10799" y="0"/>
                    </a:cubicBezTo>
                    <a:close/>
                  </a:path>
                </a:pathLst>
              </a:custGeom>
              <a:solidFill>
                <a:srgbClr val="1A21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  <p:sp>
        <p:nvSpPr>
          <p:cNvPr id="10" name="Shape 10"/>
          <p:cNvSpPr>
            <a:spLocks noGrp="1"/>
          </p:cNvSpPr>
          <p:nvPr>
            <p:ph type="title"/>
          </p:nvPr>
        </p:nvSpPr>
        <p:spPr>
          <a:xfrm>
            <a:off x="744729" y="171128"/>
            <a:ext cx="7654544" cy="7419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212830"/>
                </a:solidFill>
              </a:rPr>
              <a:t>Title Text</a:t>
            </a:r>
          </a:p>
        </p:txBody>
      </p:sp>
      <p:sp>
        <p:nvSpPr>
          <p:cNvPr id="11" name="Shape 11"/>
          <p:cNvSpPr>
            <a:spLocks noGrp="1"/>
          </p:cNvSpPr>
          <p:nvPr>
            <p:ph type="body" idx="1"/>
          </p:nvPr>
        </p:nvSpPr>
        <p:spPr>
          <a:xfrm>
            <a:off x="1432799" y="823065"/>
            <a:ext cx="6278404" cy="793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>
              <a:defRPr sz="1800"/>
            </a:pPr>
            <a:r>
              <a:rPr sz="600"/>
              <a:t>Body Level One</a:t>
            </a:r>
          </a:p>
          <a:p>
            <a:pPr lvl="1">
              <a:defRPr sz="1800"/>
            </a:pPr>
            <a:r>
              <a:rPr sz="600"/>
              <a:t>Body Level Two</a:t>
            </a:r>
          </a:p>
          <a:p>
            <a:pPr lvl="2">
              <a:defRPr sz="1800"/>
            </a:pPr>
            <a:r>
              <a:rPr sz="600"/>
              <a:t>Body Level Three</a:t>
            </a:r>
          </a:p>
          <a:p>
            <a:pPr lvl="3">
              <a:defRPr sz="1800"/>
            </a:pPr>
            <a:r>
              <a:rPr sz="600"/>
              <a:t>Body Level Four</a:t>
            </a:r>
          </a:p>
          <a:p>
            <a:pPr lvl="4">
              <a:defRPr sz="1800"/>
            </a:pPr>
            <a:r>
              <a:rPr sz="600"/>
              <a:t>Body Level Five</a:t>
            </a:r>
          </a:p>
        </p:txBody>
      </p:sp>
      <p:sp>
        <p:nvSpPr>
          <p:cNvPr id="12" name="Shape 12"/>
          <p:cNvSpPr>
            <a:spLocks noGrp="1"/>
          </p:cNvSpPr>
          <p:nvPr>
            <p:ph type="sldNum" sz="quarter" idx="2"/>
          </p:nvPr>
        </p:nvSpPr>
        <p:spPr>
          <a:xfrm>
            <a:off x="8639007" y="6578600"/>
            <a:ext cx="139430" cy="203200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normAutofit/>
          </a:bodyPr>
          <a:lstStyle>
            <a:lvl1pPr>
              <a:defRPr sz="675"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pPr algn="ctr" defTabSz="309563"/>
            <a:fld id="{86CB4B4D-7CA3-9044-876B-883B54F8677D}" type="slidenum">
              <a:rPr lang="en-US" kern="0" smtClean="0">
                <a:solidFill>
                  <a:sysClr val="windowText" lastClr="000000"/>
                </a:solidFill>
              </a:rPr>
              <a:pPr algn="ctr" defTabSz="309563"/>
              <a:t>‹#›</a:t>
            </a:fld>
            <a:endParaRPr lang="en-US" kern="0">
              <a:solidFill>
                <a:sysClr val="windowText" lastClr="000000"/>
              </a:solidFill>
            </a:endParaRPr>
          </a:p>
        </p:txBody>
      </p:sp>
      <p:grpSp>
        <p:nvGrpSpPr>
          <p:cNvPr id="15" name="Group 15">
            <a:hlinkClick r:id="" action="ppaction://hlinkshowjump?jump=previousslide"/>
          </p:cNvPr>
          <p:cNvGrpSpPr/>
          <p:nvPr/>
        </p:nvGrpSpPr>
        <p:grpSpPr>
          <a:xfrm>
            <a:off x="8488688" y="6575220"/>
            <a:ext cx="109845" cy="146460"/>
            <a:chOff x="0" y="0"/>
            <a:chExt cx="292918" cy="292918"/>
          </a:xfrm>
        </p:grpSpPr>
        <p:sp>
          <p:nvSpPr>
            <p:cNvPr id="13" name="Shape 13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222B31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14" name="Shape 14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22B3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18" name="Group 18">
            <a:hlinkClick r:id="" action="ppaction://hlinkshowjump?jump=nextslide"/>
          </p:cNvPr>
          <p:cNvGrpSpPr/>
          <p:nvPr/>
        </p:nvGrpSpPr>
        <p:grpSpPr>
          <a:xfrm flipH="1">
            <a:off x="8807776" y="6575220"/>
            <a:ext cx="109845" cy="146460"/>
            <a:chOff x="0" y="0"/>
            <a:chExt cx="292918" cy="292918"/>
          </a:xfrm>
        </p:grpSpPr>
        <p:sp>
          <p:nvSpPr>
            <p:cNvPr id="16" name="Shape 16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222B31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17" name="Shape 17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22B3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8333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  <p:sldLayoutId id="2147483720" r:id="rId16"/>
    <p:sldLayoutId id="2147483721" r:id="rId17"/>
    <p:sldLayoutId id="2147483722" r:id="rId18"/>
    <p:sldLayoutId id="2147483723" r:id="rId19"/>
    <p:sldLayoutId id="2147483724" r:id="rId20"/>
    <p:sldLayoutId id="2147483725" r:id="rId21"/>
  </p:sldLayoutIdLst>
  <p:transition spd="med"/>
  <p:txStyles>
    <p:titleStyle>
      <a:lvl1pPr algn="ctr" defTabSz="309563">
        <a:defRPr sz="3375" b="1">
          <a:solidFill>
            <a:srgbClr val="212830"/>
          </a:solidFill>
          <a:latin typeface="BebasNeueBold"/>
          <a:ea typeface="BebasNeueBold"/>
          <a:cs typeface="BebasNeueBold"/>
          <a:sym typeface="BebasNeueBold"/>
        </a:defRPr>
      </a:lvl1pPr>
      <a:lvl2pPr indent="85725" algn="ctr" defTabSz="309563">
        <a:defRPr sz="3375" b="1">
          <a:solidFill>
            <a:srgbClr val="212830"/>
          </a:solidFill>
          <a:latin typeface="BebasNeueBold"/>
          <a:ea typeface="BebasNeueBold"/>
          <a:cs typeface="BebasNeueBold"/>
          <a:sym typeface="BebasNeueBold"/>
        </a:defRPr>
      </a:lvl2pPr>
      <a:lvl3pPr indent="171450" algn="ctr" defTabSz="309563">
        <a:defRPr sz="3375" b="1">
          <a:solidFill>
            <a:srgbClr val="212830"/>
          </a:solidFill>
          <a:latin typeface="BebasNeueBold"/>
          <a:ea typeface="BebasNeueBold"/>
          <a:cs typeface="BebasNeueBold"/>
          <a:sym typeface="BebasNeueBold"/>
        </a:defRPr>
      </a:lvl3pPr>
      <a:lvl4pPr indent="257175" algn="ctr" defTabSz="309563">
        <a:defRPr sz="3375" b="1">
          <a:solidFill>
            <a:srgbClr val="212830"/>
          </a:solidFill>
          <a:latin typeface="BebasNeueBold"/>
          <a:ea typeface="BebasNeueBold"/>
          <a:cs typeface="BebasNeueBold"/>
          <a:sym typeface="BebasNeueBold"/>
        </a:defRPr>
      </a:lvl4pPr>
      <a:lvl5pPr indent="342900" algn="ctr" defTabSz="309563">
        <a:defRPr sz="3375" b="1">
          <a:solidFill>
            <a:srgbClr val="212830"/>
          </a:solidFill>
          <a:latin typeface="BebasNeueBold"/>
          <a:ea typeface="BebasNeueBold"/>
          <a:cs typeface="BebasNeueBold"/>
          <a:sym typeface="BebasNeueBold"/>
        </a:defRPr>
      </a:lvl5pPr>
      <a:lvl6pPr indent="428625" algn="ctr" defTabSz="309563">
        <a:defRPr sz="3375" b="1">
          <a:solidFill>
            <a:srgbClr val="212830"/>
          </a:solidFill>
          <a:latin typeface="BebasNeueBold"/>
          <a:ea typeface="BebasNeueBold"/>
          <a:cs typeface="BebasNeueBold"/>
          <a:sym typeface="BebasNeueBold"/>
        </a:defRPr>
      </a:lvl6pPr>
      <a:lvl7pPr indent="514350" algn="ctr" defTabSz="309563">
        <a:defRPr sz="3375" b="1">
          <a:solidFill>
            <a:srgbClr val="212830"/>
          </a:solidFill>
          <a:latin typeface="BebasNeueBold"/>
          <a:ea typeface="BebasNeueBold"/>
          <a:cs typeface="BebasNeueBold"/>
          <a:sym typeface="BebasNeueBold"/>
        </a:defRPr>
      </a:lvl7pPr>
      <a:lvl8pPr indent="600075" algn="ctr" defTabSz="309563">
        <a:defRPr sz="3375" b="1">
          <a:solidFill>
            <a:srgbClr val="212830"/>
          </a:solidFill>
          <a:latin typeface="BebasNeueBold"/>
          <a:ea typeface="BebasNeueBold"/>
          <a:cs typeface="BebasNeueBold"/>
          <a:sym typeface="BebasNeueBold"/>
        </a:defRPr>
      </a:lvl8pPr>
      <a:lvl9pPr indent="685800" algn="ctr" defTabSz="309563">
        <a:defRPr sz="3375" b="1">
          <a:solidFill>
            <a:srgbClr val="212830"/>
          </a:solidFill>
          <a:latin typeface="BebasNeueBold"/>
          <a:ea typeface="BebasNeueBold"/>
          <a:cs typeface="BebasNeueBold"/>
          <a:sym typeface="BebasNeueBold"/>
        </a:defRPr>
      </a:lvl9pPr>
    </p:titleStyle>
    <p:bodyStyle>
      <a:lvl1pPr algn="ctr" defTabSz="309563">
        <a:defRPr sz="600">
          <a:latin typeface="Roboto Light"/>
          <a:ea typeface="Roboto Light"/>
          <a:cs typeface="Roboto Light"/>
          <a:sym typeface="Roboto Light"/>
        </a:defRPr>
      </a:lvl1pPr>
      <a:lvl2pPr indent="85725" algn="ctr" defTabSz="309563">
        <a:defRPr sz="600">
          <a:latin typeface="Roboto Light"/>
          <a:ea typeface="Roboto Light"/>
          <a:cs typeface="Roboto Light"/>
          <a:sym typeface="Roboto Light"/>
        </a:defRPr>
      </a:lvl2pPr>
      <a:lvl3pPr indent="171450" algn="ctr" defTabSz="309563">
        <a:defRPr sz="600">
          <a:latin typeface="Roboto Light"/>
          <a:ea typeface="Roboto Light"/>
          <a:cs typeface="Roboto Light"/>
          <a:sym typeface="Roboto Light"/>
        </a:defRPr>
      </a:lvl3pPr>
      <a:lvl4pPr indent="257175" algn="ctr" defTabSz="309563">
        <a:defRPr sz="600">
          <a:latin typeface="Roboto Light"/>
          <a:ea typeface="Roboto Light"/>
          <a:cs typeface="Roboto Light"/>
          <a:sym typeface="Roboto Light"/>
        </a:defRPr>
      </a:lvl4pPr>
      <a:lvl5pPr indent="342900" algn="ctr" defTabSz="309563">
        <a:defRPr sz="600">
          <a:latin typeface="Roboto Light"/>
          <a:ea typeface="Roboto Light"/>
          <a:cs typeface="Roboto Light"/>
          <a:sym typeface="Roboto Light"/>
        </a:defRPr>
      </a:lvl5pPr>
      <a:lvl6pPr indent="428625" algn="ctr" defTabSz="309563">
        <a:defRPr sz="600">
          <a:latin typeface="Roboto Light"/>
          <a:ea typeface="Roboto Light"/>
          <a:cs typeface="Roboto Light"/>
          <a:sym typeface="Roboto Light"/>
        </a:defRPr>
      </a:lvl6pPr>
      <a:lvl7pPr indent="514350" algn="ctr" defTabSz="309563">
        <a:defRPr sz="600">
          <a:latin typeface="Roboto Light"/>
          <a:ea typeface="Roboto Light"/>
          <a:cs typeface="Roboto Light"/>
          <a:sym typeface="Roboto Light"/>
        </a:defRPr>
      </a:lvl7pPr>
      <a:lvl8pPr indent="600075" algn="ctr" defTabSz="309563">
        <a:defRPr sz="600">
          <a:latin typeface="Roboto Light"/>
          <a:ea typeface="Roboto Light"/>
          <a:cs typeface="Roboto Light"/>
          <a:sym typeface="Roboto Light"/>
        </a:defRPr>
      </a:lvl8pPr>
      <a:lvl9pPr indent="685800" algn="ctr" defTabSz="309563">
        <a:defRPr sz="600">
          <a:latin typeface="Roboto Light"/>
          <a:ea typeface="Roboto Light"/>
          <a:cs typeface="Roboto Light"/>
          <a:sym typeface="Roboto Light"/>
        </a:defRPr>
      </a:lvl9pPr>
    </p:bodyStyle>
    <p:otherStyle>
      <a:lvl1pPr algn="ctr" defTabSz="309563">
        <a:defRPr>
          <a:solidFill>
            <a:schemeClr val="tx1"/>
          </a:solidFill>
          <a:latin typeface="+mn-lt"/>
          <a:ea typeface="+mn-ea"/>
          <a:cs typeface="+mn-cs"/>
          <a:sym typeface="Roboto Regular"/>
        </a:defRPr>
      </a:lvl1pPr>
      <a:lvl2pPr indent="85725" algn="ctr" defTabSz="309563">
        <a:defRPr>
          <a:solidFill>
            <a:schemeClr val="tx1"/>
          </a:solidFill>
          <a:latin typeface="+mn-lt"/>
          <a:ea typeface="+mn-ea"/>
          <a:cs typeface="+mn-cs"/>
          <a:sym typeface="Roboto Regular"/>
        </a:defRPr>
      </a:lvl2pPr>
      <a:lvl3pPr indent="171450" algn="ctr" defTabSz="309563">
        <a:defRPr>
          <a:solidFill>
            <a:schemeClr val="tx1"/>
          </a:solidFill>
          <a:latin typeface="+mn-lt"/>
          <a:ea typeface="+mn-ea"/>
          <a:cs typeface="+mn-cs"/>
          <a:sym typeface="Roboto Regular"/>
        </a:defRPr>
      </a:lvl3pPr>
      <a:lvl4pPr indent="257175" algn="ctr" defTabSz="309563">
        <a:defRPr>
          <a:solidFill>
            <a:schemeClr val="tx1"/>
          </a:solidFill>
          <a:latin typeface="+mn-lt"/>
          <a:ea typeface="+mn-ea"/>
          <a:cs typeface="+mn-cs"/>
          <a:sym typeface="Roboto Regular"/>
        </a:defRPr>
      </a:lvl4pPr>
      <a:lvl5pPr indent="342900" algn="ctr" defTabSz="309563">
        <a:defRPr>
          <a:solidFill>
            <a:schemeClr val="tx1"/>
          </a:solidFill>
          <a:latin typeface="+mn-lt"/>
          <a:ea typeface="+mn-ea"/>
          <a:cs typeface="+mn-cs"/>
          <a:sym typeface="Roboto Regular"/>
        </a:defRPr>
      </a:lvl5pPr>
      <a:lvl6pPr indent="428625" algn="ctr" defTabSz="309563">
        <a:defRPr>
          <a:solidFill>
            <a:schemeClr val="tx1"/>
          </a:solidFill>
          <a:latin typeface="+mn-lt"/>
          <a:ea typeface="+mn-ea"/>
          <a:cs typeface="+mn-cs"/>
          <a:sym typeface="Roboto Regular"/>
        </a:defRPr>
      </a:lvl6pPr>
      <a:lvl7pPr indent="514350" algn="ctr" defTabSz="309563">
        <a:defRPr>
          <a:solidFill>
            <a:schemeClr val="tx1"/>
          </a:solidFill>
          <a:latin typeface="+mn-lt"/>
          <a:ea typeface="+mn-ea"/>
          <a:cs typeface="+mn-cs"/>
          <a:sym typeface="Roboto Regular"/>
        </a:defRPr>
      </a:lvl7pPr>
      <a:lvl8pPr indent="600075" algn="ctr" defTabSz="309563">
        <a:defRPr>
          <a:solidFill>
            <a:schemeClr val="tx1"/>
          </a:solidFill>
          <a:latin typeface="+mn-lt"/>
          <a:ea typeface="+mn-ea"/>
          <a:cs typeface="+mn-cs"/>
          <a:sym typeface="Roboto Regular"/>
        </a:defRPr>
      </a:lvl8pPr>
      <a:lvl9pPr indent="685800" algn="ctr" defTabSz="309563">
        <a:defRPr>
          <a:solidFill>
            <a:schemeClr val="tx1"/>
          </a:solidFill>
          <a:latin typeface="+mn-lt"/>
          <a:ea typeface="+mn-ea"/>
          <a:cs typeface="+mn-cs"/>
          <a:sym typeface="Roboto Regular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206257" y="6579295"/>
            <a:ext cx="652434" cy="198656"/>
            <a:chOff x="0" y="0"/>
            <a:chExt cx="1739821" cy="397311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16976"/>
              <a:ext cx="378730" cy="275796"/>
              <a:chOff x="0" y="0"/>
              <a:chExt cx="378729" cy="275794"/>
            </a:xfrm>
          </p:grpSpPr>
          <p:sp>
            <p:nvSpPr>
              <p:cNvPr id="2" name="Shape 2"/>
              <p:cNvSpPr/>
              <p:nvPr/>
            </p:nvSpPr>
            <p:spPr>
              <a:xfrm>
                <a:off x="105200" y="0"/>
                <a:ext cx="273530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7316"/>
                    </a:moveTo>
                    <a:cubicBezTo>
                      <a:pt x="21600" y="19682"/>
                      <a:pt x="20404" y="21600"/>
                      <a:pt x="18928" y="21600"/>
                    </a:cubicBezTo>
                    <a:cubicBezTo>
                      <a:pt x="17453" y="21600"/>
                      <a:pt x="16257" y="19682"/>
                      <a:pt x="16257" y="17316"/>
                    </a:cubicBezTo>
                    <a:cubicBezTo>
                      <a:pt x="16257" y="12492"/>
                      <a:pt x="13809" y="8567"/>
                      <a:pt x="10800" y="8567"/>
                    </a:cubicBezTo>
                    <a:cubicBezTo>
                      <a:pt x="7791" y="8567"/>
                      <a:pt x="5343" y="12492"/>
                      <a:pt x="5343" y="17316"/>
                    </a:cubicBezTo>
                    <a:cubicBezTo>
                      <a:pt x="5343" y="19682"/>
                      <a:pt x="4147" y="21600"/>
                      <a:pt x="2672" y="21600"/>
                    </a:cubicBezTo>
                    <a:cubicBezTo>
                      <a:pt x="1197" y="21600"/>
                      <a:pt x="0" y="19682"/>
                      <a:pt x="0" y="17316"/>
                    </a:cubicBezTo>
                    <a:cubicBezTo>
                      <a:pt x="0" y="12691"/>
                      <a:pt x="1123" y="8343"/>
                      <a:pt x="3163" y="5072"/>
                    </a:cubicBezTo>
                    <a:cubicBezTo>
                      <a:pt x="5204" y="1801"/>
                      <a:pt x="7915" y="0"/>
                      <a:pt x="10800" y="0"/>
                    </a:cubicBezTo>
                    <a:cubicBezTo>
                      <a:pt x="13685" y="0"/>
                      <a:pt x="16397" y="1801"/>
                      <a:pt x="18437" y="5072"/>
                    </a:cubicBezTo>
                    <a:cubicBezTo>
                      <a:pt x="20477" y="8343"/>
                      <a:pt x="21600" y="12691"/>
                      <a:pt x="21600" y="17316"/>
                    </a:cubicBezTo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3" name="Shape 3"/>
              <p:cNvSpPr/>
              <p:nvPr/>
            </p:nvSpPr>
            <p:spPr>
              <a:xfrm>
                <a:off x="0" y="105200"/>
                <a:ext cx="273528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003" y="6600"/>
                    </a:moveTo>
                    <a:cubicBezTo>
                      <a:pt x="17003" y="3730"/>
                      <a:pt x="18459" y="1393"/>
                      <a:pt x="20250" y="1393"/>
                    </a:cubicBezTo>
                    <a:cubicBezTo>
                      <a:pt x="20499" y="1393"/>
                      <a:pt x="20740" y="1442"/>
                      <a:pt x="20972" y="1527"/>
                    </a:cubicBezTo>
                    <a:cubicBezTo>
                      <a:pt x="20482" y="594"/>
                      <a:pt x="19749" y="0"/>
                      <a:pt x="18928" y="0"/>
                    </a:cubicBezTo>
                    <a:cubicBezTo>
                      <a:pt x="17453" y="0"/>
                      <a:pt x="16257" y="1918"/>
                      <a:pt x="16257" y="4284"/>
                    </a:cubicBezTo>
                    <a:cubicBezTo>
                      <a:pt x="16257" y="6254"/>
                      <a:pt x="15844" y="8067"/>
                      <a:pt x="15156" y="9532"/>
                    </a:cubicBezTo>
                    <a:cubicBezTo>
                      <a:pt x="16156" y="9547"/>
                      <a:pt x="16966" y="10855"/>
                      <a:pt x="16966" y="12461"/>
                    </a:cubicBezTo>
                    <a:cubicBezTo>
                      <a:pt x="16966" y="14077"/>
                      <a:pt x="16146" y="15392"/>
                      <a:pt x="15138" y="15392"/>
                    </a:cubicBezTo>
                    <a:cubicBezTo>
                      <a:pt x="14130" y="15392"/>
                      <a:pt x="13310" y="14077"/>
                      <a:pt x="13310" y="12461"/>
                    </a:cubicBezTo>
                    <a:cubicBezTo>
                      <a:pt x="13310" y="12313"/>
                      <a:pt x="13319" y="12169"/>
                      <a:pt x="13333" y="12027"/>
                    </a:cubicBezTo>
                    <a:cubicBezTo>
                      <a:pt x="12575" y="12667"/>
                      <a:pt x="11714" y="13033"/>
                      <a:pt x="10800" y="13033"/>
                    </a:cubicBezTo>
                    <a:cubicBezTo>
                      <a:pt x="9907" y="13033"/>
                      <a:pt x="9065" y="12681"/>
                      <a:pt x="8321" y="12068"/>
                    </a:cubicBezTo>
                    <a:cubicBezTo>
                      <a:pt x="8331" y="12197"/>
                      <a:pt x="8339" y="12327"/>
                      <a:pt x="8339" y="12461"/>
                    </a:cubicBezTo>
                    <a:cubicBezTo>
                      <a:pt x="8339" y="14077"/>
                      <a:pt x="7519" y="15392"/>
                      <a:pt x="6511" y="15392"/>
                    </a:cubicBezTo>
                    <a:cubicBezTo>
                      <a:pt x="5503" y="15392"/>
                      <a:pt x="4683" y="14077"/>
                      <a:pt x="4683" y="12461"/>
                    </a:cubicBezTo>
                    <a:cubicBezTo>
                      <a:pt x="4683" y="10880"/>
                      <a:pt x="5468" y="9591"/>
                      <a:pt x="6446" y="9535"/>
                    </a:cubicBezTo>
                    <a:cubicBezTo>
                      <a:pt x="5757" y="8071"/>
                      <a:pt x="5343" y="6255"/>
                      <a:pt x="5343" y="4284"/>
                    </a:cubicBezTo>
                    <a:cubicBezTo>
                      <a:pt x="5343" y="1918"/>
                      <a:pt x="4147" y="0"/>
                      <a:pt x="2671" y="0"/>
                    </a:cubicBezTo>
                    <a:cubicBezTo>
                      <a:pt x="1843" y="0"/>
                      <a:pt x="1103" y="605"/>
                      <a:pt x="613" y="1554"/>
                    </a:cubicBezTo>
                    <a:cubicBezTo>
                      <a:pt x="865" y="1453"/>
                      <a:pt x="1127" y="1393"/>
                      <a:pt x="1399" y="1393"/>
                    </a:cubicBezTo>
                    <a:cubicBezTo>
                      <a:pt x="3190" y="1393"/>
                      <a:pt x="4646" y="3730"/>
                      <a:pt x="4646" y="6600"/>
                    </a:cubicBezTo>
                    <a:cubicBezTo>
                      <a:pt x="4646" y="9472"/>
                      <a:pt x="3190" y="11808"/>
                      <a:pt x="1399" y="11808"/>
                    </a:cubicBezTo>
                    <a:cubicBezTo>
                      <a:pt x="1284" y="11808"/>
                      <a:pt x="1171" y="11799"/>
                      <a:pt x="1060" y="11780"/>
                    </a:cubicBezTo>
                    <a:cubicBezTo>
                      <a:pt x="1581" y="13519"/>
                      <a:pt x="2287" y="15123"/>
                      <a:pt x="3163" y="16528"/>
                    </a:cubicBezTo>
                    <a:cubicBezTo>
                      <a:pt x="4357" y="18443"/>
                      <a:pt x="5783" y="19849"/>
                      <a:pt x="7337" y="20690"/>
                    </a:cubicBezTo>
                    <a:cubicBezTo>
                      <a:pt x="7583" y="17880"/>
                      <a:pt x="9088" y="15708"/>
                      <a:pt x="10908" y="15708"/>
                    </a:cubicBezTo>
                    <a:cubicBezTo>
                      <a:pt x="12703" y="15708"/>
                      <a:pt x="14192" y="17823"/>
                      <a:pt x="14467" y="20580"/>
                    </a:cubicBezTo>
                    <a:cubicBezTo>
                      <a:pt x="15943" y="19728"/>
                      <a:pt x="17295" y="18359"/>
                      <a:pt x="18437" y="16528"/>
                    </a:cubicBezTo>
                    <a:cubicBezTo>
                      <a:pt x="19312" y="15125"/>
                      <a:pt x="20017" y="13522"/>
                      <a:pt x="20539" y="11785"/>
                    </a:cubicBezTo>
                    <a:cubicBezTo>
                      <a:pt x="20444" y="11799"/>
                      <a:pt x="20348" y="11808"/>
                      <a:pt x="20250" y="11808"/>
                    </a:cubicBezTo>
                    <a:cubicBezTo>
                      <a:pt x="18459" y="11808"/>
                      <a:pt x="17003" y="9472"/>
                      <a:pt x="17003" y="6600"/>
                    </a:cubicBezTo>
                    <a:close/>
                    <a:moveTo>
                      <a:pt x="21563" y="3598"/>
                    </a:moveTo>
                    <a:cubicBezTo>
                      <a:pt x="21191" y="3178"/>
                      <a:pt x="20738" y="2930"/>
                      <a:pt x="20250" y="2930"/>
                    </a:cubicBezTo>
                    <a:cubicBezTo>
                      <a:pt x="18988" y="2930"/>
                      <a:pt x="17961" y="4577"/>
                      <a:pt x="17961" y="6600"/>
                    </a:cubicBezTo>
                    <a:cubicBezTo>
                      <a:pt x="17961" y="8625"/>
                      <a:pt x="18988" y="10271"/>
                      <a:pt x="20250" y="10271"/>
                    </a:cubicBezTo>
                    <a:cubicBezTo>
                      <a:pt x="20507" y="10271"/>
                      <a:pt x="20753" y="10200"/>
                      <a:pt x="20983" y="10075"/>
                    </a:cubicBezTo>
                    <a:cubicBezTo>
                      <a:pt x="21388" y="8239"/>
                      <a:pt x="21600" y="6288"/>
                      <a:pt x="21600" y="4284"/>
                    </a:cubicBezTo>
                    <a:cubicBezTo>
                      <a:pt x="21600" y="4049"/>
                      <a:pt x="21585" y="3822"/>
                      <a:pt x="21563" y="3598"/>
                    </a:cubicBezTo>
                    <a:close/>
                    <a:moveTo>
                      <a:pt x="3688" y="6600"/>
                    </a:moveTo>
                    <a:cubicBezTo>
                      <a:pt x="3688" y="4577"/>
                      <a:pt x="2661" y="2930"/>
                      <a:pt x="1399" y="2930"/>
                    </a:cubicBezTo>
                    <a:cubicBezTo>
                      <a:pt x="886" y="2930"/>
                      <a:pt x="413" y="3205"/>
                      <a:pt x="31" y="3664"/>
                    </a:cubicBezTo>
                    <a:cubicBezTo>
                      <a:pt x="13" y="3867"/>
                      <a:pt x="0" y="4073"/>
                      <a:pt x="0" y="4284"/>
                    </a:cubicBezTo>
                    <a:cubicBezTo>
                      <a:pt x="0" y="6276"/>
                      <a:pt x="210" y="8216"/>
                      <a:pt x="610" y="10042"/>
                    </a:cubicBezTo>
                    <a:cubicBezTo>
                      <a:pt x="856" y="10188"/>
                      <a:pt x="1121" y="10271"/>
                      <a:pt x="1399" y="10271"/>
                    </a:cubicBezTo>
                    <a:cubicBezTo>
                      <a:pt x="2661" y="10271"/>
                      <a:pt x="3688" y="8625"/>
                      <a:pt x="3688" y="6600"/>
                    </a:cubicBezTo>
                    <a:close/>
                    <a:moveTo>
                      <a:pt x="5642" y="12461"/>
                    </a:moveTo>
                    <a:cubicBezTo>
                      <a:pt x="5642" y="13229"/>
                      <a:pt x="6032" y="13855"/>
                      <a:pt x="6511" y="13855"/>
                    </a:cubicBezTo>
                    <a:cubicBezTo>
                      <a:pt x="6991" y="13855"/>
                      <a:pt x="7380" y="13229"/>
                      <a:pt x="7380" y="12461"/>
                    </a:cubicBezTo>
                    <a:cubicBezTo>
                      <a:pt x="7380" y="11693"/>
                      <a:pt x="6991" y="11067"/>
                      <a:pt x="6511" y="11067"/>
                    </a:cubicBezTo>
                    <a:cubicBezTo>
                      <a:pt x="6032" y="11067"/>
                      <a:pt x="5642" y="11693"/>
                      <a:pt x="5642" y="12461"/>
                    </a:cubicBezTo>
                    <a:close/>
                    <a:moveTo>
                      <a:pt x="15138" y="13855"/>
                    </a:moveTo>
                    <a:cubicBezTo>
                      <a:pt x="15617" y="13855"/>
                      <a:pt x="16007" y="13229"/>
                      <a:pt x="16007" y="12461"/>
                    </a:cubicBezTo>
                    <a:cubicBezTo>
                      <a:pt x="16007" y="11693"/>
                      <a:pt x="15617" y="11067"/>
                      <a:pt x="15138" y="11067"/>
                    </a:cubicBezTo>
                    <a:cubicBezTo>
                      <a:pt x="14659" y="11067"/>
                      <a:pt x="14269" y="11693"/>
                      <a:pt x="14269" y="12461"/>
                    </a:cubicBezTo>
                    <a:cubicBezTo>
                      <a:pt x="14269" y="13229"/>
                      <a:pt x="14659" y="13855"/>
                      <a:pt x="15138" y="13855"/>
                    </a:cubicBezTo>
                    <a:close/>
                    <a:moveTo>
                      <a:pt x="10908" y="17245"/>
                    </a:moveTo>
                    <a:cubicBezTo>
                      <a:pt x="9525" y="17245"/>
                      <a:pt x="8387" y="18952"/>
                      <a:pt x="8268" y="21121"/>
                    </a:cubicBezTo>
                    <a:cubicBezTo>
                      <a:pt x="9088" y="21435"/>
                      <a:pt x="9936" y="21600"/>
                      <a:pt x="10800" y="21600"/>
                    </a:cubicBezTo>
                    <a:cubicBezTo>
                      <a:pt x="11738" y="21600"/>
                      <a:pt x="12658" y="21406"/>
                      <a:pt x="13542" y="21036"/>
                    </a:cubicBezTo>
                    <a:cubicBezTo>
                      <a:pt x="13399" y="18908"/>
                      <a:pt x="12273" y="17245"/>
                      <a:pt x="10908" y="1724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451491" y="-1"/>
              <a:ext cx="1288331" cy="397313"/>
              <a:chOff x="0" y="0"/>
              <a:chExt cx="1288330" cy="397311"/>
            </a:xfrm>
          </p:grpSpPr>
          <p:sp>
            <p:nvSpPr>
              <p:cNvPr id="5" name="Shape 5"/>
              <p:cNvSpPr/>
              <p:nvPr/>
            </p:nvSpPr>
            <p:spPr>
              <a:xfrm>
                <a:off x="0" y="0"/>
                <a:ext cx="1288331" cy="267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09" y="0"/>
                    </a:moveTo>
                    <a:cubicBezTo>
                      <a:pt x="11534" y="0"/>
                      <a:pt x="11413" y="501"/>
                      <a:pt x="11413" y="1340"/>
                    </a:cubicBezTo>
                    <a:cubicBezTo>
                      <a:pt x="11413" y="2179"/>
                      <a:pt x="11534" y="2681"/>
                      <a:pt x="11709" y="2681"/>
                    </a:cubicBezTo>
                    <a:lnTo>
                      <a:pt x="12014" y="2681"/>
                    </a:lnTo>
                    <a:lnTo>
                      <a:pt x="12014" y="18319"/>
                    </a:lnTo>
                    <a:lnTo>
                      <a:pt x="11709" y="18319"/>
                    </a:lnTo>
                    <a:cubicBezTo>
                      <a:pt x="11534" y="18319"/>
                      <a:pt x="11413" y="18820"/>
                      <a:pt x="11413" y="19659"/>
                    </a:cubicBezTo>
                    <a:cubicBezTo>
                      <a:pt x="11413" y="20498"/>
                      <a:pt x="11534" y="21000"/>
                      <a:pt x="11709" y="21000"/>
                    </a:cubicBezTo>
                    <a:lnTo>
                      <a:pt x="12960" y="21000"/>
                    </a:lnTo>
                    <a:cubicBezTo>
                      <a:pt x="13134" y="21000"/>
                      <a:pt x="13256" y="20498"/>
                      <a:pt x="13256" y="19659"/>
                    </a:cubicBezTo>
                    <a:cubicBezTo>
                      <a:pt x="13256" y="18820"/>
                      <a:pt x="13134" y="18319"/>
                      <a:pt x="12960" y="18319"/>
                    </a:cubicBezTo>
                    <a:lnTo>
                      <a:pt x="12571" y="18319"/>
                    </a:lnTo>
                    <a:lnTo>
                      <a:pt x="12571" y="2681"/>
                    </a:lnTo>
                    <a:lnTo>
                      <a:pt x="13613" y="2681"/>
                    </a:lnTo>
                    <a:cubicBezTo>
                      <a:pt x="13871" y="2681"/>
                      <a:pt x="14055" y="3073"/>
                      <a:pt x="14179" y="3686"/>
                    </a:cubicBezTo>
                    <a:cubicBezTo>
                      <a:pt x="14303" y="4297"/>
                      <a:pt x="14368" y="5355"/>
                      <a:pt x="14368" y="6730"/>
                    </a:cubicBezTo>
                    <a:cubicBezTo>
                      <a:pt x="14368" y="8105"/>
                      <a:pt x="14303" y="9163"/>
                      <a:pt x="14179" y="9774"/>
                    </a:cubicBezTo>
                    <a:cubicBezTo>
                      <a:pt x="14055" y="10387"/>
                      <a:pt x="13871" y="10723"/>
                      <a:pt x="13613" y="10723"/>
                    </a:cubicBezTo>
                    <a:lnTo>
                      <a:pt x="13123" y="10723"/>
                    </a:lnTo>
                    <a:cubicBezTo>
                      <a:pt x="12948" y="10723"/>
                      <a:pt x="12826" y="11225"/>
                      <a:pt x="12826" y="12064"/>
                    </a:cubicBezTo>
                    <a:cubicBezTo>
                      <a:pt x="12826" y="12903"/>
                      <a:pt x="12948" y="13404"/>
                      <a:pt x="13123" y="13404"/>
                    </a:cubicBezTo>
                    <a:lnTo>
                      <a:pt x="13613" y="13404"/>
                    </a:lnTo>
                    <a:cubicBezTo>
                      <a:pt x="14043" y="13404"/>
                      <a:pt x="14378" y="12863"/>
                      <a:pt x="14612" y="11673"/>
                    </a:cubicBezTo>
                    <a:cubicBezTo>
                      <a:pt x="14842" y="10498"/>
                      <a:pt x="14960" y="8860"/>
                      <a:pt x="14960" y="6744"/>
                    </a:cubicBezTo>
                    <a:cubicBezTo>
                      <a:pt x="14960" y="4628"/>
                      <a:pt x="14842" y="2962"/>
                      <a:pt x="14612" y="1787"/>
                    </a:cubicBezTo>
                    <a:cubicBezTo>
                      <a:pt x="14378" y="597"/>
                      <a:pt x="14043" y="0"/>
                      <a:pt x="13613" y="0"/>
                    </a:cubicBezTo>
                    <a:lnTo>
                      <a:pt x="11709" y="0"/>
                    </a:lnTo>
                    <a:close/>
                    <a:moveTo>
                      <a:pt x="84" y="2052"/>
                    </a:moveTo>
                    <a:cubicBezTo>
                      <a:pt x="27" y="2052"/>
                      <a:pt x="0" y="2199"/>
                      <a:pt x="0" y="2471"/>
                    </a:cubicBezTo>
                    <a:cubicBezTo>
                      <a:pt x="0" y="2746"/>
                      <a:pt x="27" y="2876"/>
                      <a:pt x="84" y="2876"/>
                    </a:cubicBezTo>
                    <a:lnTo>
                      <a:pt x="482" y="2876"/>
                    </a:lnTo>
                    <a:cubicBezTo>
                      <a:pt x="539" y="2876"/>
                      <a:pt x="569" y="3009"/>
                      <a:pt x="569" y="3281"/>
                    </a:cubicBezTo>
                    <a:lnTo>
                      <a:pt x="569" y="19952"/>
                    </a:lnTo>
                    <a:cubicBezTo>
                      <a:pt x="569" y="20226"/>
                      <a:pt x="539" y="20357"/>
                      <a:pt x="482" y="20357"/>
                    </a:cubicBezTo>
                    <a:lnTo>
                      <a:pt x="84" y="20357"/>
                    </a:lnTo>
                    <a:cubicBezTo>
                      <a:pt x="27" y="20357"/>
                      <a:pt x="0" y="20490"/>
                      <a:pt x="0" y="20762"/>
                    </a:cubicBezTo>
                    <a:cubicBezTo>
                      <a:pt x="0" y="21036"/>
                      <a:pt x="27" y="21181"/>
                      <a:pt x="84" y="21181"/>
                    </a:cubicBezTo>
                    <a:lnTo>
                      <a:pt x="1335" y="21181"/>
                    </a:lnTo>
                    <a:cubicBezTo>
                      <a:pt x="1393" y="21181"/>
                      <a:pt x="1420" y="21036"/>
                      <a:pt x="1420" y="20762"/>
                    </a:cubicBezTo>
                    <a:cubicBezTo>
                      <a:pt x="1420" y="20490"/>
                      <a:pt x="1393" y="20357"/>
                      <a:pt x="1335" y="20357"/>
                    </a:cubicBezTo>
                    <a:lnTo>
                      <a:pt x="825" y="20357"/>
                    </a:lnTo>
                    <a:cubicBezTo>
                      <a:pt x="768" y="20357"/>
                      <a:pt x="737" y="20226"/>
                      <a:pt x="737" y="19952"/>
                    </a:cubicBezTo>
                    <a:lnTo>
                      <a:pt x="737" y="3965"/>
                    </a:lnTo>
                    <a:cubicBezTo>
                      <a:pt x="737" y="3820"/>
                      <a:pt x="744" y="3750"/>
                      <a:pt x="755" y="3742"/>
                    </a:cubicBezTo>
                    <a:cubicBezTo>
                      <a:pt x="766" y="3733"/>
                      <a:pt x="776" y="3753"/>
                      <a:pt x="784" y="3826"/>
                    </a:cubicBezTo>
                    <a:lnTo>
                      <a:pt x="2375" y="20762"/>
                    </a:lnTo>
                    <a:cubicBezTo>
                      <a:pt x="2401" y="21036"/>
                      <a:pt x="2443" y="21181"/>
                      <a:pt x="2500" y="21181"/>
                    </a:cubicBezTo>
                    <a:cubicBezTo>
                      <a:pt x="2557" y="21181"/>
                      <a:pt x="2598" y="21036"/>
                      <a:pt x="2625" y="20762"/>
                    </a:cubicBezTo>
                    <a:lnTo>
                      <a:pt x="4215" y="3826"/>
                    </a:lnTo>
                    <a:cubicBezTo>
                      <a:pt x="4223" y="3753"/>
                      <a:pt x="4233" y="3733"/>
                      <a:pt x="4245" y="3742"/>
                    </a:cubicBezTo>
                    <a:cubicBezTo>
                      <a:pt x="4256" y="3750"/>
                      <a:pt x="4259" y="3820"/>
                      <a:pt x="4259" y="3965"/>
                    </a:cubicBezTo>
                    <a:lnTo>
                      <a:pt x="4259" y="19952"/>
                    </a:lnTo>
                    <a:cubicBezTo>
                      <a:pt x="4259" y="20226"/>
                      <a:pt x="4231" y="20357"/>
                      <a:pt x="4175" y="20357"/>
                    </a:cubicBezTo>
                    <a:lnTo>
                      <a:pt x="3664" y="20357"/>
                    </a:lnTo>
                    <a:cubicBezTo>
                      <a:pt x="3607" y="20357"/>
                      <a:pt x="3580" y="20490"/>
                      <a:pt x="3580" y="20762"/>
                    </a:cubicBezTo>
                    <a:cubicBezTo>
                      <a:pt x="3580" y="21036"/>
                      <a:pt x="3607" y="21181"/>
                      <a:pt x="3664" y="21181"/>
                    </a:cubicBezTo>
                    <a:lnTo>
                      <a:pt x="4912" y="21181"/>
                    </a:lnTo>
                    <a:cubicBezTo>
                      <a:pt x="4969" y="21181"/>
                      <a:pt x="4999" y="21036"/>
                      <a:pt x="4999" y="20762"/>
                    </a:cubicBezTo>
                    <a:cubicBezTo>
                      <a:pt x="4999" y="20490"/>
                      <a:pt x="4969" y="20357"/>
                      <a:pt x="4912" y="20357"/>
                    </a:cubicBezTo>
                    <a:lnTo>
                      <a:pt x="4517" y="20357"/>
                    </a:lnTo>
                    <a:cubicBezTo>
                      <a:pt x="4460" y="20357"/>
                      <a:pt x="4430" y="20226"/>
                      <a:pt x="4430" y="19952"/>
                    </a:cubicBezTo>
                    <a:lnTo>
                      <a:pt x="4430" y="3281"/>
                    </a:lnTo>
                    <a:cubicBezTo>
                      <a:pt x="4430" y="3009"/>
                      <a:pt x="4460" y="2876"/>
                      <a:pt x="4517" y="2876"/>
                    </a:cubicBezTo>
                    <a:lnTo>
                      <a:pt x="4912" y="2876"/>
                    </a:lnTo>
                    <a:cubicBezTo>
                      <a:pt x="4969" y="2876"/>
                      <a:pt x="4999" y="2746"/>
                      <a:pt x="4999" y="2471"/>
                    </a:cubicBezTo>
                    <a:cubicBezTo>
                      <a:pt x="4999" y="2199"/>
                      <a:pt x="4969" y="2052"/>
                      <a:pt x="4912" y="2052"/>
                    </a:cubicBezTo>
                    <a:lnTo>
                      <a:pt x="4288" y="2052"/>
                    </a:lnTo>
                    <a:cubicBezTo>
                      <a:pt x="4246" y="2052"/>
                      <a:pt x="4216" y="2090"/>
                      <a:pt x="4195" y="2164"/>
                    </a:cubicBezTo>
                    <a:cubicBezTo>
                      <a:pt x="4174" y="2235"/>
                      <a:pt x="4157" y="2344"/>
                      <a:pt x="4146" y="2471"/>
                    </a:cubicBezTo>
                    <a:lnTo>
                      <a:pt x="2555" y="19408"/>
                    </a:lnTo>
                    <a:cubicBezTo>
                      <a:pt x="2517" y="19790"/>
                      <a:pt x="2479" y="19790"/>
                      <a:pt x="2442" y="19408"/>
                    </a:cubicBezTo>
                    <a:lnTo>
                      <a:pt x="851" y="2471"/>
                    </a:lnTo>
                    <a:cubicBezTo>
                      <a:pt x="839" y="2344"/>
                      <a:pt x="825" y="2235"/>
                      <a:pt x="804" y="2164"/>
                    </a:cubicBezTo>
                    <a:cubicBezTo>
                      <a:pt x="783" y="2090"/>
                      <a:pt x="753" y="2052"/>
                      <a:pt x="711" y="2052"/>
                    </a:cubicBezTo>
                    <a:lnTo>
                      <a:pt x="84" y="2052"/>
                    </a:lnTo>
                    <a:close/>
                    <a:moveTo>
                      <a:pt x="17277" y="5222"/>
                    </a:moveTo>
                    <a:cubicBezTo>
                      <a:pt x="17138" y="5222"/>
                      <a:pt x="17008" y="5330"/>
                      <a:pt x="16885" y="5557"/>
                    </a:cubicBezTo>
                    <a:cubicBezTo>
                      <a:pt x="16772" y="5765"/>
                      <a:pt x="16666" y="6030"/>
                      <a:pt x="16575" y="6325"/>
                    </a:cubicBezTo>
                    <a:cubicBezTo>
                      <a:pt x="16535" y="6450"/>
                      <a:pt x="16500" y="6511"/>
                      <a:pt x="16464" y="6646"/>
                    </a:cubicBezTo>
                    <a:cubicBezTo>
                      <a:pt x="16446" y="5920"/>
                      <a:pt x="16331" y="5362"/>
                      <a:pt x="16171" y="5362"/>
                    </a:cubicBezTo>
                    <a:lnTo>
                      <a:pt x="15602" y="5362"/>
                    </a:lnTo>
                    <a:cubicBezTo>
                      <a:pt x="15427" y="5362"/>
                      <a:pt x="15306" y="6087"/>
                      <a:pt x="15306" y="6925"/>
                    </a:cubicBezTo>
                    <a:cubicBezTo>
                      <a:pt x="15306" y="7764"/>
                      <a:pt x="15427" y="8489"/>
                      <a:pt x="15602" y="8489"/>
                    </a:cubicBezTo>
                    <a:lnTo>
                      <a:pt x="15915" y="8489"/>
                    </a:lnTo>
                    <a:lnTo>
                      <a:pt x="15915" y="18319"/>
                    </a:lnTo>
                    <a:lnTo>
                      <a:pt x="15602" y="18319"/>
                    </a:lnTo>
                    <a:cubicBezTo>
                      <a:pt x="15427" y="18319"/>
                      <a:pt x="15306" y="18820"/>
                      <a:pt x="15306" y="19659"/>
                    </a:cubicBezTo>
                    <a:cubicBezTo>
                      <a:pt x="15306" y="20498"/>
                      <a:pt x="15427" y="21000"/>
                      <a:pt x="15602" y="21000"/>
                    </a:cubicBezTo>
                    <a:lnTo>
                      <a:pt x="16795" y="21000"/>
                    </a:lnTo>
                    <a:cubicBezTo>
                      <a:pt x="16970" y="21000"/>
                      <a:pt x="17091" y="20498"/>
                      <a:pt x="17091" y="19659"/>
                    </a:cubicBezTo>
                    <a:cubicBezTo>
                      <a:pt x="17091" y="18820"/>
                      <a:pt x="16970" y="18319"/>
                      <a:pt x="16795" y="18319"/>
                    </a:cubicBezTo>
                    <a:lnTo>
                      <a:pt x="16473" y="18319"/>
                    </a:lnTo>
                    <a:lnTo>
                      <a:pt x="16473" y="11030"/>
                    </a:lnTo>
                    <a:cubicBezTo>
                      <a:pt x="16566" y="10507"/>
                      <a:pt x="16612" y="10028"/>
                      <a:pt x="16694" y="9592"/>
                    </a:cubicBezTo>
                    <a:cubicBezTo>
                      <a:pt x="16767" y="9192"/>
                      <a:pt x="16859" y="8819"/>
                      <a:pt x="16966" y="8489"/>
                    </a:cubicBezTo>
                    <a:cubicBezTo>
                      <a:pt x="17058" y="8210"/>
                      <a:pt x="17161" y="8070"/>
                      <a:pt x="17280" y="8070"/>
                    </a:cubicBezTo>
                    <a:cubicBezTo>
                      <a:pt x="17441" y="8070"/>
                      <a:pt x="17555" y="8252"/>
                      <a:pt x="17634" y="8615"/>
                    </a:cubicBezTo>
                    <a:cubicBezTo>
                      <a:pt x="17712" y="8970"/>
                      <a:pt x="17747" y="9386"/>
                      <a:pt x="17747" y="9927"/>
                    </a:cubicBezTo>
                    <a:cubicBezTo>
                      <a:pt x="17747" y="10766"/>
                      <a:pt x="17869" y="11352"/>
                      <a:pt x="18044" y="11352"/>
                    </a:cubicBezTo>
                    <a:cubicBezTo>
                      <a:pt x="18218" y="11352"/>
                      <a:pt x="18343" y="10766"/>
                      <a:pt x="18343" y="9927"/>
                    </a:cubicBezTo>
                    <a:cubicBezTo>
                      <a:pt x="18343" y="9289"/>
                      <a:pt x="18318" y="8677"/>
                      <a:pt x="18270" y="8112"/>
                    </a:cubicBezTo>
                    <a:cubicBezTo>
                      <a:pt x="18221" y="7535"/>
                      <a:pt x="18148" y="7015"/>
                      <a:pt x="18052" y="6576"/>
                    </a:cubicBezTo>
                    <a:cubicBezTo>
                      <a:pt x="17958" y="6147"/>
                      <a:pt x="17845" y="5808"/>
                      <a:pt x="17715" y="5571"/>
                    </a:cubicBezTo>
                    <a:cubicBezTo>
                      <a:pt x="17587" y="5335"/>
                      <a:pt x="17438" y="5222"/>
                      <a:pt x="17277" y="5222"/>
                    </a:cubicBezTo>
                    <a:close/>
                    <a:moveTo>
                      <a:pt x="19997" y="5362"/>
                    </a:moveTo>
                    <a:cubicBezTo>
                      <a:pt x="19767" y="5362"/>
                      <a:pt x="19548" y="5565"/>
                      <a:pt x="19350" y="5962"/>
                    </a:cubicBezTo>
                    <a:cubicBezTo>
                      <a:pt x="19151" y="6362"/>
                      <a:pt x="18980" y="6931"/>
                      <a:pt x="18839" y="7651"/>
                    </a:cubicBezTo>
                    <a:cubicBezTo>
                      <a:pt x="18699" y="8366"/>
                      <a:pt x="18589" y="9238"/>
                      <a:pt x="18511" y="10235"/>
                    </a:cubicBezTo>
                    <a:cubicBezTo>
                      <a:pt x="18434" y="11218"/>
                      <a:pt x="18395" y="12313"/>
                      <a:pt x="18395" y="13488"/>
                    </a:cubicBezTo>
                    <a:cubicBezTo>
                      <a:pt x="18395" y="14662"/>
                      <a:pt x="18434" y="15744"/>
                      <a:pt x="18511" y="16727"/>
                    </a:cubicBezTo>
                    <a:cubicBezTo>
                      <a:pt x="18589" y="17724"/>
                      <a:pt x="18699" y="18597"/>
                      <a:pt x="18839" y="19310"/>
                    </a:cubicBezTo>
                    <a:cubicBezTo>
                      <a:pt x="18980" y="20031"/>
                      <a:pt x="19150" y="20599"/>
                      <a:pt x="19350" y="21000"/>
                    </a:cubicBezTo>
                    <a:cubicBezTo>
                      <a:pt x="19547" y="21396"/>
                      <a:pt x="19765" y="21600"/>
                      <a:pt x="19997" y="21600"/>
                    </a:cubicBezTo>
                    <a:cubicBezTo>
                      <a:pt x="20229" y="21600"/>
                      <a:pt x="20448" y="21396"/>
                      <a:pt x="20645" y="21000"/>
                    </a:cubicBezTo>
                    <a:cubicBezTo>
                      <a:pt x="20845" y="20599"/>
                      <a:pt x="21016" y="20029"/>
                      <a:pt x="21156" y="19310"/>
                    </a:cubicBezTo>
                    <a:cubicBezTo>
                      <a:pt x="21296" y="18595"/>
                      <a:pt x="21406" y="17723"/>
                      <a:pt x="21484" y="16727"/>
                    </a:cubicBezTo>
                    <a:cubicBezTo>
                      <a:pt x="21561" y="15742"/>
                      <a:pt x="21600" y="14661"/>
                      <a:pt x="21600" y="13488"/>
                    </a:cubicBezTo>
                    <a:cubicBezTo>
                      <a:pt x="21600" y="12314"/>
                      <a:pt x="21561" y="11220"/>
                      <a:pt x="21484" y="10235"/>
                    </a:cubicBezTo>
                    <a:cubicBezTo>
                      <a:pt x="21406" y="9238"/>
                      <a:pt x="21296" y="8367"/>
                      <a:pt x="21156" y="7651"/>
                    </a:cubicBezTo>
                    <a:cubicBezTo>
                      <a:pt x="21015" y="6931"/>
                      <a:pt x="20844" y="6363"/>
                      <a:pt x="20645" y="5962"/>
                    </a:cubicBezTo>
                    <a:cubicBezTo>
                      <a:pt x="20447" y="5565"/>
                      <a:pt x="20228" y="5362"/>
                      <a:pt x="19997" y="5362"/>
                    </a:cubicBezTo>
                    <a:close/>
                    <a:moveTo>
                      <a:pt x="6312" y="7247"/>
                    </a:moveTo>
                    <a:cubicBezTo>
                      <a:pt x="6187" y="7247"/>
                      <a:pt x="6067" y="7329"/>
                      <a:pt x="5957" y="7484"/>
                    </a:cubicBezTo>
                    <a:cubicBezTo>
                      <a:pt x="5847" y="7638"/>
                      <a:pt x="5751" y="7829"/>
                      <a:pt x="5664" y="8056"/>
                    </a:cubicBezTo>
                    <a:cubicBezTo>
                      <a:pt x="5577" y="8285"/>
                      <a:pt x="5498" y="8541"/>
                      <a:pt x="5432" y="8824"/>
                    </a:cubicBezTo>
                    <a:cubicBezTo>
                      <a:pt x="5365" y="9106"/>
                      <a:pt x="5314" y="9365"/>
                      <a:pt x="5272" y="9620"/>
                    </a:cubicBezTo>
                    <a:cubicBezTo>
                      <a:pt x="5238" y="9838"/>
                      <a:pt x="5244" y="10029"/>
                      <a:pt x="5290" y="10193"/>
                    </a:cubicBezTo>
                    <a:cubicBezTo>
                      <a:pt x="5335" y="10356"/>
                      <a:pt x="5375" y="10327"/>
                      <a:pt x="5409" y="10109"/>
                    </a:cubicBezTo>
                    <a:cubicBezTo>
                      <a:pt x="5443" y="9891"/>
                      <a:pt x="5487" y="9663"/>
                      <a:pt x="5542" y="9425"/>
                    </a:cubicBezTo>
                    <a:cubicBezTo>
                      <a:pt x="5597" y="9190"/>
                      <a:pt x="5660" y="8983"/>
                      <a:pt x="5734" y="8782"/>
                    </a:cubicBezTo>
                    <a:cubicBezTo>
                      <a:pt x="5808" y="8583"/>
                      <a:pt x="5892" y="8404"/>
                      <a:pt x="5986" y="8266"/>
                    </a:cubicBezTo>
                    <a:cubicBezTo>
                      <a:pt x="6081" y="8129"/>
                      <a:pt x="6190" y="8070"/>
                      <a:pt x="6312" y="8070"/>
                    </a:cubicBezTo>
                    <a:cubicBezTo>
                      <a:pt x="6448" y="8070"/>
                      <a:pt x="6570" y="8159"/>
                      <a:pt x="6680" y="8350"/>
                    </a:cubicBezTo>
                    <a:cubicBezTo>
                      <a:pt x="6790" y="8540"/>
                      <a:pt x="6883" y="8807"/>
                      <a:pt x="6959" y="9145"/>
                    </a:cubicBezTo>
                    <a:cubicBezTo>
                      <a:pt x="7035" y="9481"/>
                      <a:pt x="7091" y="9871"/>
                      <a:pt x="7133" y="10318"/>
                    </a:cubicBezTo>
                    <a:cubicBezTo>
                      <a:pt x="7175" y="10766"/>
                      <a:pt x="7197" y="11247"/>
                      <a:pt x="7197" y="11756"/>
                    </a:cubicBezTo>
                    <a:lnTo>
                      <a:pt x="7197" y="16950"/>
                    </a:lnTo>
                    <a:cubicBezTo>
                      <a:pt x="7118" y="17642"/>
                      <a:pt x="7021" y="18263"/>
                      <a:pt x="6907" y="18807"/>
                    </a:cubicBezTo>
                    <a:cubicBezTo>
                      <a:pt x="6808" y="19282"/>
                      <a:pt x="6690" y="19705"/>
                      <a:pt x="6550" y="20078"/>
                    </a:cubicBezTo>
                    <a:cubicBezTo>
                      <a:pt x="6410" y="20451"/>
                      <a:pt x="6248" y="20637"/>
                      <a:pt x="6062" y="20637"/>
                    </a:cubicBezTo>
                    <a:cubicBezTo>
                      <a:pt x="5778" y="20637"/>
                      <a:pt x="5565" y="20296"/>
                      <a:pt x="5423" y="19631"/>
                    </a:cubicBezTo>
                    <a:cubicBezTo>
                      <a:pt x="5281" y="18966"/>
                      <a:pt x="5208" y="18115"/>
                      <a:pt x="5208" y="17076"/>
                    </a:cubicBezTo>
                    <a:cubicBezTo>
                      <a:pt x="5208" y="16567"/>
                      <a:pt x="5227" y="16102"/>
                      <a:pt x="5264" y="15666"/>
                    </a:cubicBezTo>
                    <a:cubicBezTo>
                      <a:pt x="5299" y="15230"/>
                      <a:pt x="5355" y="14844"/>
                      <a:pt x="5435" y="14535"/>
                    </a:cubicBezTo>
                    <a:cubicBezTo>
                      <a:pt x="5514" y="14224"/>
                      <a:pt x="5615" y="13990"/>
                      <a:pt x="5737" y="13809"/>
                    </a:cubicBezTo>
                    <a:cubicBezTo>
                      <a:pt x="5858" y="13628"/>
                      <a:pt x="6005" y="13530"/>
                      <a:pt x="6175" y="13530"/>
                    </a:cubicBezTo>
                    <a:lnTo>
                      <a:pt x="6770" y="13530"/>
                    </a:lnTo>
                    <a:cubicBezTo>
                      <a:pt x="6827" y="13530"/>
                      <a:pt x="6857" y="13398"/>
                      <a:pt x="6857" y="13125"/>
                    </a:cubicBezTo>
                    <a:cubicBezTo>
                      <a:pt x="6857" y="12852"/>
                      <a:pt x="6827" y="12706"/>
                      <a:pt x="6770" y="12706"/>
                    </a:cubicBezTo>
                    <a:lnTo>
                      <a:pt x="6175" y="12706"/>
                    </a:lnTo>
                    <a:cubicBezTo>
                      <a:pt x="5990" y="12706"/>
                      <a:pt x="5825" y="12828"/>
                      <a:pt x="5685" y="13055"/>
                    </a:cubicBezTo>
                    <a:cubicBezTo>
                      <a:pt x="5544" y="13284"/>
                      <a:pt x="5427" y="13585"/>
                      <a:pt x="5330" y="13976"/>
                    </a:cubicBezTo>
                    <a:cubicBezTo>
                      <a:pt x="5234" y="14369"/>
                      <a:pt x="5162" y="14831"/>
                      <a:pt x="5113" y="15359"/>
                    </a:cubicBezTo>
                    <a:cubicBezTo>
                      <a:pt x="5063" y="15886"/>
                      <a:pt x="5037" y="16457"/>
                      <a:pt x="5037" y="17076"/>
                    </a:cubicBezTo>
                    <a:cubicBezTo>
                      <a:pt x="5037" y="17696"/>
                      <a:pt x="5059" y="18280"/>
                      <a:pt x="5101" y="18807"/>
                    </a:cubicBezTo>
                    <a:cubicBezTo>
                      <a:pt x="5143" y="19336"/>
                      <a:pt x="5204" y="19784"/>
                      <a:pt x="5290" y="20176"/>
                    </a:cubicBezTo>
                    <a:cubicBezTo>
                      <a:pt x="5375" y="20567"/>
                      <a:pt x="5483" y="20882"/>
                      <a:pt x="5612" y="21111"/>
                    </a:cubicBezTo>
                    <a:cubicBezTo>
                      <a:pt x="5741" y="21339"/>
                      <a:pt x="5892" y="21446"/>
                      <a:pt x="6062" y="21446"/>
                    </a:cubicBezTo>
                    <a:cubicBezTo>
                      <a:pt x="6198" y="21446"/>
                      <a:pt x="6322" y="21363"/>
                      <a:pt x="6434" y="21181"/>
                    </a:cubicBezTo>
                    <a:cubicBezTo>
                      <a:pt x="6545" y="21000"/>
                      <a:pt x="6646" y="20781"/>
                      <a:pt x="6735" y="20525"/>
                    </a:cubicBezTo>
                    <a:cubicBezTo>
                      <a:pt x="6824" y="20271"/>
                      <a:pt x="6899" y="19997"/>
                      <a:pt x="6962" y="19715"/>
                    </a:cubicBezTo>
                    <a:cubicBezTo>
                      <a:pt x="7024" y="19434"/>
                      <a:pt x="7073" y="19181"/>
                      <a:pt x="7107" y="18961"/>
                    </a:cubicBezTo>
                    <a:cubicBezTo>
                      <a:pt x="7122" y="18871"/>
                      <a:pt x="7134" y="18831"/>
                      <a:pt x="7145" y="18821"/>
                    </a:cubicBezTo>
                    <a:cubicBezTo>
                      <a:pt x="7156" y="18812"/>
                      <a:pt x="7166" y="18826"/>
                      <a:pt x="7174" y="18863"/>
                    </a:cubicBezTo>
                    <a:cubicBezTo>
                      <a:pt x="7181" y="18900"/>
                      <a:pt x="7187" y="18944"/>
                      <a:pt x="7191" y="19017"/>
                    </a:cubicBezTo>
                    <a:cubicBezTo>
                      <a:pt x="7195" y="19089"/>
                      <a:pt x="7197" y="19166"/>
                      <a:pt x="7197" y="19240"/>
                    </a:cubicBezTo>
                    <a:lnTo>
                      <a:pt x="7197" y="20762"/>
                    </a:lnTo>
                    <a:cubicBezTo>
                      <a:pt x="7197" y="21036"/>
                      <a:pt x="7224" y="21181"/>
                      <a:pt x="7281" y="21181"/>
                    </a:cubicBezTo>
                    <a:lnTo>
                      <a:pt x="7850" y="21181"/>
                    </a:lnTo>
                    <a:cubicBezTo>
                      <a:pt x="7907" y="21181"/>
                      <a:pt x="7935" y="21036"/>
                      <a:pt x="7935" y="20762"/>
                    </a:cubicBezTo>
                    <a:cubicBezTo>
                      <a:pt x="7935" y="20490"/>
                      <a:pt x="7907" y="20357"/>
                      <a:pt x="7850" y="20357"/>
                    </a:cubicBezTo>
                    <a:lnTo>
                      <a:pt x="7453" y="20357"/>
                    </a:lnTo>
                    <a:cubicBezTo>
                      <a:pt x="7396" y="20357"/>
                      <a:pt x="7368" y="20226"/>
                      <a:pt x="7368" y="19952"/>
                    </a:cubicBezTo>
                    <a:lnTo>
                      <a:pt x="7368" y="11756"/>
                    </a:lnTo>
                    <a:cubicBezTo>
                      <a:pt x="7368" y="11136"/>
                      <a:pt x="7342" y="10558"/>
                      <a:pt x="7293" y="10011"/>
                    </a:cubicBezTo>
                    <a:cubicBezTo>
                      <a:pt x="7244" y="9465"/>
                      <a:pt x="7175" y="8983"/>
                      <a:pt x="7084" y="8573"/>
                    </a:cubicBezTo>
                    <a:cubicBezTo>
                      <a:pt x="6993" y="8163"/>
                      <a:pt x="6881" y="7833"/>
                      <a:pt x="6750" y="7596"/>
                    </a:cubicBezTo>
                    <a:cubicBezTo>
                      <a:pt x="6619" y="7359"/>
                      <a:pt x="6475" y="7247"/>
                      <a:pt x="6312" y="7247"/>
                    </a:cubicBezTo>
                    <a:close/>
                    <a:moveTo>
                      <a:pt x="20055" y="8042"/>
                    </a:moveTo>
                    <a:cubicBezTo>
                      <a:pt x="20212" y="8042"/>
                      <a:pt x="20353" y="8172"/>
                      <a:pt x="20476" y="8419"/>
                    </a:cubicBezTo>
                    <a:cubicBezTo>
                      <a:pt x="20599" y="8666"/>
                      <a:pt x="20701" y="8997"/>
                      <a:pt x="20787" y="9439"/>
                    </a:cubicBezTo>
                    <a:cubicBezTo>
                      <a:pt x="20873" y="9884"/>
                      <a:pt x="20942" y="10433"/>
                      <a:pt x="20990" y="11072"/>
                    </a:cubicBezTo>
                    <a:cubicBezTo>
                      <a:pt x="21040" y="11734"/>
                      <a:pt x="21066" y="12484"/>
                      <a:pt x="21066" y="13306"/>
                    </a:cubicBezTo>
                    <a:cubicBezTo>
                      <a:pt x="21066" y="14146"/>
                      <a:pt x="21040" y="14909"/>
                      <a:pt x="20990" y="15568"/>
                    </a:cubicBezTo>
                    <a:cubicBezTo>
                      <a:pt x="20942" y="16209"/>
                      <a:pt x="20873" y="16758"/>
                      <a:pt x="20787" y="17202"/>
                    </a:cubicBezTo>
                    <a:cubicBezTo>
                      <a:pt x="20702" y="17638"/>
                      <a:pt x="20599" y="17989"/>
                      <a:pt x="20479" y="18221"/>
                    </a:cubicBezTo>
                    <a:cubicBezTo>
                      <a:pt x="20356" y="18462"/>
                      <a:pt x="20213" y="18584"/>
                      <a:pt x="20055" y="18584"/>
                    </a:cubicBezTo>
                    <a:cubicBezTo>
                      <a:pt x="19898" y="18584"/>
                      <a:pt x="19755" y="18462"/>
                      <a:pt x="19632" y="18221"/>
                    </a:cubicBezTo>
                    <a:cubicBezTo>
                      <a:pt x="19512" y="17989"/>
                      <a:pt x="19409" y="17650"/>
                      <a:pt x="19324" y="17216"/>
                    </a:cubicBezTo>
                    <a:cubicBezTo>
                      <a:pt x="19237" y="16765"/>
                      <a:pt x="19170" y="16221"/>
                      <a:pt x="19121" y="15568"/>
                    </a:cubicBezTo>
                    <a:cubicBezTo>
                      <a:pt x="19071" y="14913"/>
                      <a:pt x="19045" y="14151"/>
                      <a:pt x="19045" y="13306"/>
                    </a:cubicBezTo>
                    <a:cubicBezTo>
                      <a:pt x="19045" y="12479"/>
                      <a:pt x="19071" y="11729"/>
                      <a:pt x="19121" y="11072"/>
                    </a:cubicBezTo>
                    <a:cubicBezTo>
                      <a:pt x="19170" y="10429"/>
                      <a:pt x="19238" y="9881"/>
                      <a:pt x="19324" y="9439"/>
                    </a:cubicBezTo>
                    <a:cubicBezTo>
                      <a:pt x="19410" y="8995"/>
                      <a:pt x="19511" y="8667"/>
                      <a:pt x="19635" y="8419"/>
                    </a:cubicBezTo>
                    <a:cubicBezTo>
                      <a:pt x="19757" y="8172"/>
                      <a:pt x="19899" y="8042"/>
                      <a:pt x="20055" y="8042"/>
                    </a:cubicBezTo>
                    <a:close/>
                  </a:path>
                </a:pathLst>
              </a:custGeom>
              <a:solidFill>
                <a:srgbClr val="1A21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6" name="Shape 6"/>
              <p:cNvSpPr/>
              <p:nvPr/>
            </p:nvSpPr>
            <p:spPr>
              <a:xfrm>
                <a:off x="376801" y="88659"/>
                <a:ext cx="283710" cy="3086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60" extrusionOk="0">
                    <a:moveTo>
                      <a:pt x="21213" y="11458"/>
                    </a:moveTo>
                    <a:lnTo>
                      <a:pt x="19665" y="11458"/>
                    </a:lnTo>
                    <a:cubicBezTo>
                      <a:pt x="19526" y="11458"/>
                      <a:pt x="19407" y="11423"/>
                      <a:pt x="19303" y="11352"/>
                    </a:cubicBezTo>
                    <a:cubicBezTo>
                      <a:pt x="19200" y="11281"/>
                      <a:pt x="19106" y="11198"/>
                      <a:pt x="19020" y="11103"/>
                    </a:cubicBezTo>
                    <a:lnTo>
                      <a:pt x="15331" y="6393"/>
                    </a:lnTo>
                    <a:cubicBezTo>
                      <a:pt x="15227" y="6251"/>
                      <a:pt x="15227" y="6109"/>
                      <a:pt x="15331" y="5967"/>
                    </a:cubicBezTo>
                    <a:lnTo>
                      <a:pt x="18242" y="2078"/>
                    </a:lnTo>
                    <a:cubicBezTo>
                      <a:pt x="18311" y="1983"/>
                      <a:pt x="18401" y="1899"/>
                      <a:pt x="18513" y="1828"/>
                    </a:cubicBezTo>
                    <a:cubicBezTo>
                      <a:pt x="18530" y="1817"/>
                      <a:pt x="18584" y="1790"/>
                      <a:pt x="18658" y="1754"/>
                    </a:cubicBezTo>
                    <a:cubicBezTo>
                      <a:pt x="19600" y="1650"/>
                      <a:pt x="20445" y="1250"/>
                      <a:pt x="21072" y="657"/>
                    </a:cubicBezTo>
                    <a:cubicBezTo>
                      <a:pt x="21234" y="504"/>
                      <a:pt x="21230" y="258"/>
                      <a:pt x="21064" y="110"/>
                    </a:cubicBezTo>
                    <a:cubicBezTo>
                      <a:pt x="20896" y="-39"/>
                      <a:pt x="20630" y="-36"/>
                      <a:pt x="20467" y="118"/>
                    </a:cubicBezTo>
                    <a:cubicBezTo>
                      <a:pt x="19916" y="637"/>
                      <a:pt x="19162" y="966"/>
                      <a:pt x="18322" y="1002"/>
                    </a:cubicBezTo>
                    <a:lnTo>
                      <a:pt x="17812" y="990"/>
                    </a:lnTo>
                    <a:cubicBezTo>
                      <a:pt x="17055" y="913"/>
                      <a:pt x="16380" y="594"/>
                      <a:pt x="15873" y="117"/>
                    </a:cubicBezTo>
                    <a:cubicBezTo>
                      <a:pt x="15710" y="-37"/>
                      <a:pt x="15443" y="-40"/>
                      <a:pt x="15276" y="110"/>
                    </a:cubicBezTo>
                    <a:cubicBezTo>
                      <a:pt x="15109" y="259"/>
                      <a:pt x="15106" y="504"/>
                      <a:pt x="15269" y="657"/>
                    </a:cubicBezTo>
                    <a:lnTo>
                      <a:pt x="15268" y="657"/>
                    </a:lnTo>
                    <a:cubicBezTo>
                      <a:pt x="15838" y="1195"/>
                      <a:pt x="16587" y="1573"/>
                      <a:pt x="17425" y="1717"/>
                    </a:cubicBezTo>
                    <a:cubicBezTo>
                      <a:pt x="17428" y="1728"/>
                      <a:pt x="17435" y="1739"/>
                      <a:pt x="17437" y="1751"/>
                    </a:cubicBezTo>
                    <a:cubicBezTo>
                      <a:pt x="17459" y="1838"/>
                      <a:pt x="17430" y="1972"/>
                      <a:pt x="17345" y="2067"/>
                    </a:cubicBezTo>
                    <a:lnTo>
                      <a:pt x="14867" y="5352"/>
                    </a:lnTo>
                    <a:cubicBezTo>
                      <a:pt x="14746" y="5525"/>
                      <a:pt x="14626" y="5525"/>
                      <a:pt x="14506" y="5352"/>
                    </a:cubicBezTo>
                    <a:lnTo>
                      <a:pt x="11411" y="1400"/>
                    </a:lnTo>
                    <a:cubicBezTo>
                      <a:pt x="11324" y="1305"/>
                      <a:pt x="11310" y="1221"/>
                      <a:pt x="11372" y="1150"/>
                    </a:cubicBezTo>
                    <a:cubicBezTo>
                      <a:pt x="11431" y="1079"/>
                      <a:pt x="11530" y="1045"/>
                      <a:pt x="11668" y="1045"/>
                    </a:cubicBezTo>
                    <a:lnTo>
                      <a:pt x="13732" y="1045"/>
                    </a:lnTo>
                    <a:cubicBezTo>
                      <a:pt x="13989" y="1045"/>
                      <a:pt x="14119" y="926"/>
                      <a:pt x="14119" y="690"/>
                    </a:cubicBezTo>
                    <a:cubicBezTo>
                      <a:pt x="14119" y="453"/>
                      <a:pt x="13989" y="335"/>
                      <a:pt x="13732" y="335"/>
                    </a:cubicBezTo>
                    <a:lnTo>
                      <a:pt x="8315" y="335"/>
                    </a:lnTo>
                    <a:cubicBezTo>
                      <a:pt x="8056" y="335"/>
                      <a:pt x="7928" y="453"/>
                      <a:pt x="7928" y="690"/>
                    </a:cubicBezTo>
                    <a:cubicBezTo>
                      <a:pt x="7928" y="926"/>
                      <a:pt x="8056" y="1045"/>
                      <a:pt x="8315" y="1045"/>
                    </a:cubicBezTo>
                    <a:lnTo>
                      <a:pt x="9863" y="1045"/>
                    </a:lnTo>
                    <a:cubicBezTo>
                      <a:pt x="10000" y="1045"/>
                      <a:pt x="10124" y="1079"/>
                      <a:pt x="10237" y="1150"/>
                    </a:cubicBezTo>
                    <a:cubicBezTo>
                      <a:pt x="10348" y="1221"/>
                      <a:pt x="10438" y="1305"/>
                      <a:pt x="10508" y="1400"/>
                    </a:cubicBezTo>
                    <a:lnTo>
                      <a:pt x="14066" y="5967"/>
                    </a:lnTo>
                    <a:cubicBezTo>
                      <a:pt x="14170" y="6109"/>
                      <a:pt x="14170" y="6251"/>
                      <a:pt x="14066" y="6393"/>
                    </a:cubicBezTo>
                    <a:lnTo>
                      <a:pt x="2579" y="20495"/>
                    </a:lnTo>
                    <a:cubicBezTo>
                      <a:pt x="2492" y="20590"/>
                      <a:pt x="2399" y="20674"/>
                      <a:pt x="2295" y="20745"/>
                    </a:cubicBezTo>
                    <a:cubicBezTo>
                      <a:pt x="2192" y="20816"/>
                      <a:pt x="2072" y="20850"/>
                      <a:pt x="1935" y="20850"/>
                    </a:cubicBezTo>
                    <a:lnTo>
                      <a:pt x="387" y="20850"/>
                    </a:lnTo>
                    <a:cubicBezTo>
                      <a:pt x="128" y="20850"/>
                      <a:pt x="0" y="20969"/>
                      <a:pt x="0" y="21205"/>
                    </a:cubicBezTo>
                    <a:cubicBezTo>
                      <a:pt x="0" y="21442"/>
                      <a:pt x="128" y="21560"/>
                      <a:pt x="387" y="21560"/>
                    </a:cubicBezTo>
                    <a:lnTo>
                      <a:pt x="5803" y="21560"/>
                    </a:lnTo>
                    <a:cubicBezTo>
                      <a:pt x="6061" y="21560"/>
                      <a:pt x="6190" y="21442"/>
                      <a:pt x="6190" y="21205"/>
                    </a:cubicBezTo>
                    <a:cubicBezTo>
                      <a:pt x="6190" y="20969"/>
                      <a:pt x="6061" y="20850"/>
                      <a:pt x="5803" y="20850"/>
                    </a:cubicBezTo>
                    <a:lnTo>
                      <a:pt x="3740" y="20850"/>
                    </a:lnTo>
                    <a:cubicBezTo>
                      <a:pt x="3602" y="20850"/>
                      <a:pt x="3504" y="20816"/>
                      <a:pt x="3442" y="20745"/>
                    </a:cubicBezTo>
                    <a:cubicBezTo>
                      <a:pt x="3382" y="20674"/>
                      <a:pt x="3395" y="20590"/>
                      <a:pt x="3481" y="20495"/>
                    </a:cubicBezTo>
                    <a:lnTo>
                      <a:pt x="14506" y="6985"/>
                    </a:lnTo>
                    <a:cubicBezTo>
                      <a:pt x="14626" y="6827"/>
                      <a:pt x="14746" y="6827"/>
                      <a:pt x="14867" y="6985"/>
                    </a:cubicBezTo>
                    <a:lnTo>
                      <a:pt x="18117" y="11103"/>
                    </a:lnTo>
                    <a:cubicBezTo>
                      <a:pt x="18204" y="11198"/>
                      <a:pt x="18216" y="11281"/>
                      <a:pt x="18156" y="11352"/>
                    </a:cubicBezTo>
                    <a:cubicBezTo>
                      <a:pt x="18095" y="11423"/>
                      <a:pt x="17996" y="11458"/>
                      <a:pt x="17859" y="11458"/>
                    </a:cubicBezTo>
                    <a:lnTo>
                      <a:pt x="15795" y="11458"/>
                    </a:lnTo>
                    <a:cubicBezTo>
                      <a:pt x="15537" y="11458"/>
                      <a:pt x="15409" y="11577"/>
                      <a:pt x="15409" y="11813"/>
                    </a:cubicBezTo>
                    <a:cubicBezTo>
                      <a:pt x="15409" y="12050"/>
                      <a:pt x="15537" y="12167"/>
                      <a:pt x="15795" y="12167"/>
                    </a:cubicBezTo>
                    <a:lnTo>
                      <a:pt x="21213" y="12167"/>
                    </a:lnTo>
                    <a:cubicBezTo>
                      <a:pt x="21470" y="12167"/>
                      <a:pt x="21600" y="12050"/>
                      <a:pt x="21600" y="11813"/>
                    </a:cubicBezTo>
                    <a:cubicBezTo>
                      <a:pt x="21600" y="11577"/>
                      <a:pt x="21470" y="11458"/>
                      <a:pt x="21213" y="1145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7" name="Shape 7"/>
              <p:cNvSpPr/>
              <p:nvPr/>
            </p:nvSpPr>
            <p:spPr>
              <a:xfrm>
                <a:off x="592908" y="72035"/>
                <a:ext cx="44769" cy="20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802" y="11979"/>
                    </a:moveTo>
                    <a:cubicBezTo>
                      <a:pt x="15493" y="11979"/>
                      <a:pt x="14427" y="10116"/>
                      <a:pt x="14427" y="7815"/>
                    </a:cubicBezTo>
                    <a:cubicBezTo>
                      <a:pt x="14427" y="5520"/>
                      <a:pt x="15493" y="3657"/>
                      <a:pt x="16802" y="3657"/>
                    </a:cubicBezTo>
                    <a:cubicBezTo>
                      <a:pt x="18118" y="3657"/>
                      <a:pt x="19185" y="5520"/>
                      <a:pt x="19185" y="7815"/>
                    </a:cubicBezTo>
                    <a:cubicBezTo>
                      <a:pt x="19185" y="10116"/>
                      <a:pt x="18118" y="11979"/>
                      <a:pt x="16802" y="11979"/>
                    </a:cubicBezTo>
                    <a:close/>
                    <a:moveTo>
                      <a:pt x="10799" y="0"/>
                    </a:moveTo>
                    <a:cubicBezTo>
                      <a:pt x="4837" y="0"/>
                      <a:pt x="0" y="4833"/>
                      <a:pt x="0" y="10803"/>
                    </a:cubicBezTo>
                    <a:cubicBezTo>
                      <a:pt x="0" y="16767"/>
                      <a:pt x="4837" y="21600"/>
                      <a:pt x="10799" y="21600"/>
                    </a:cubicBezTo>
                    <a:cubicBezTo>
                      <a:pt x="16761" y="21600"/>
                      <a:pt x="21600" y="16767"/>
                      <a:pt x="21600" y="10803"/>
                    </a:cubicBezTo>
                    <a:cubicBezTo>
                      <a:pt x="21600" y="4833"/>
                      <a:pt x="16761" y="0"/>
                      <a:pt x="10799" y="0"/>
                    </a:cubicBezTo>
                    <a:close/>
                  </a:path>
                </a:pathLst>
              </a:custGeom>
              <a:solidFill>
                <a:srgbClr val="1A21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  <p:sp>
        <p:nvSpPr>
          <p:cNvPr id="10" name="Shape 10"/>
          <p:cNvSpPr>
            <a:spLocks noGrp="1"/>
          </p:cNvSpPr>
          <p:nvPr>
            <p:ph type="title"/>
          </p:nvPr>
        </p:nvSpPr>
        <p:spPr>
          <a:xfrm>
            <a:off x="744729" y="171128"/>
            <a:ext cx="7654544" cy="7419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212830"/>
                </a:solidFill>
              </a:rPr>
              <a:t>Title Text</a:t>
            </a:r>
          </a:p>
        </p:txBody>
      </p:sp>
      <p:sp>
        <p:nvSpPr>
          <p:cNvPr id="11" name="Shape 11"/>
          <p:cNvSpPr>
            <a:spLocks noGrp="1"/>
          </p:cNvSpPr>
          <p:nvPr>
            <p:ph type="body" idx="1"/>
          </p:nvPr>
        </p:nvSpPr>
        <p:spPr>
          <a:xfrm>
            <a:off x="1432799" y="823065"/>
            <a:ext cx="6278404" cy="793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>
              <a:defRPr sz="1800"/>
            </a:pPr>
            <a:r>
              <a:rPr sz="600"/>
              <a:t>Body Level One</a:t>
            </a:r>
          </a:p>
          <a:p>
            <a:pPr lvl="1">
              <a:defRPr sz="1800"/>
            </a:pPr>
            <a:r>
              <a:rPr sz="600"/>
              <a:t>Body Level Two</a:t>
            </a:r>
          </a:p>
          <a:p>
            <a:pPr lvl="2">
              <a:defRPr sz="1800"/>
            </a:pPr>
            <a:r>
              <a:rPr sz="600"/>
              <a:t>Body Level Three</a:t>
            </a:r>
          </a:p>
          <a:p>
            <a:pPr lvl="3">
              <a:defRPr sz="1800"/>
            </a:pPr>
            <a:r>
              <a:rPr sz="600"/>
              <a:t>Body Level Four</a:t>
            </a:r>
          </a:p>
          <a:p>
            <a:pPr lvl="4">
              <a:defRPr sz="1800"/>
            </a:pPr>
            <a:r>
              <a:rPr sz="600"/>
              <a:t>Body Level Five</a:t>
            </a:r>
          </a:p>
        </p:txBody>
      </p:sp>
      <p:sp>
        <p:nvSpPr>
          <p:cNvPr id="12" name="Shape 12"/>
          <p:cNvSpPr>
            <a:spLocks noGrp="1"/>
          </p:cNvSpPr>
          <p:nvPr>
            <p:ph type="sldNum" sz="quarter" idx="2"/>
          </p:nvPr>
        </p:nvSpPr>
        <p:spPr>
          <a:xfrm>
            <a:off x="8639007" y="6578600"/>
            <a:ext cx="139430" cy="203200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normAutofit/>
          </a:bodyPr>
          <a:lstStyle>
            <a:lvl1pPr>
              <a:defRPr sz="675"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pPr algn="ctr" defTabSz="309563"/>
            <a:fld id="{86CB4B4D-7CA3-9044-876B-883B54F8677D}" type="slidenum">
              <a:rPr lang="en-US" kern="0" smtClean="0">
                <a:solidFill>
                  <a:sysClr val="windowText" lastClr="000000"/>
                </a:solidFill>
              </a:rPr>
              <a:pPr algn="ctr" defTabSz="309563"/>
              <a:t>‹#›</a:t>
            </a:fld>
            <a:endParaRPr lang="en-US" kern="0">
              <a:solidFill>
                <a:sysClr val="windowText" lastClr="000000"/>
              </a:solidFill>
            </a:endParaRPr>
          </a:p>
        </p:txBody>
      </p:sp>
      <p:grpSp>
        <p:nvGrpSpPr>
          <p:cNvPr id="15" name="Group 15">
            <a:hlinkClick r:id="" action="ppaction://hlinkshowjump?jump=previousslide"/>
          </p:cNvPr>
          <p:cNvGrpSpPr/>
          <p:nvPr/>
        </p:nvGrpSpPr>
        <p:grpSpPr>
          <a:xfrm>
            <a:off x="8488688" y="6575220"/>
            <a:ext cx="109845" cy="146460"/>
            <a:chOff x="0" y="0"/>
            <a:chExt cx="292918" cy="292918"/>
          </a:xfrm>
        </p:grpSpPr>
        <p:sp>
          <p:nvSpPr>
            <p:cNvPr id="13" name="Shape 13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222B31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14" name="Shape 14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22B3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18" name="Group 18">
            <a:hlinkClick r:id="" action="ppaction://hlinkshowjump?jump=nextslide"/>
          </p:cNvPr>
          <p:cNvGrpSpPr/>
          <p:nvPr/>
        </p:nvGrpSpPr>
        <p:grpSpPr>
          <a:xfrm flipH="1">
            <a:off x="8807776" y="6575220"/>
            <a:ext cx="109845" cy="146460"/>
            <a:chOff x="0" y="0"/>
            <a:chExt cx="292918" cy="292918"/>
          </a:xfrm>
        </p:grpSpPr>
        <p:sp>
          <p:nvSpPr>
            <p:cNvPr id="16" name="Shape 16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222B31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17" name="Shape 17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22B3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1003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2" r:id="rId5"/>
    <p:sldLayoutId id="2147483733" r:id="rId6"/>
    <p:sldLayoutId id="2147483734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  <p:sldLayoutId id="2147483742" r:id="rId14"/>
    <p:sldLayoutId id="2147483743" r:id="rId15"/>
    <p:sldLayoutId id="2147483744" r:id="rId16"/>
    <p:sldLayoutId id="2147483745" r:id="rId17"/>
    <p:sldLayoutId id="2147483746" r:id="rId18"/>
    <p:sldLayoutId id="2147483747" r:id="rId19"/>
  </p:sldLayoutIdLst>
  <p:transition spd="med"/>
  <p:txStyles>
    <p:titleStyle>
      <a:lvl1pPr algn="ctr" defTabSz="309563">
        <a:defRPr sz="3375" b="1">
          <a:solidFill>
            <a:srgbClr val="212830"/>
          </a:solidFill>
          <a:latin typeface="BebasNeueBold"/>
          <a:ea typeface="BebasNeueBold"/>
          <a:cs typeface="BebasNeueBold"/>
          <a:sym typeface="BebasNeueBold"/>
        </a:defRPr>
      </a:lvl1pPr>
      <a:lvl2pPr indent="85725" algn="ctr" defTabSz="309563">
        <a:defRPr sz="3375" b="1">
          <a:solidFill>
            <a:srgbClr val="212830"/>
          </a:solidFill>
          <a:latin typeface="BebasNeueBold"/>
          <a:ea typeface="BebasNeueBold"/>
          <a:cs typeface="BebasNeueBold"/>
          <a:sym typeface="BebasNeueBold"/>
        </a:defRPr>
      </a:lvl2pPr>
      <a:lvl3pPr indent="171450" algn="ctr" defTabSz="309563">
        <a:defRPr sz="3375" b="1">
          <a:solidFill>
            <a:srgbClr val="212830"/>
          </a:solidFill>
          <a:latin typeface="BebasNeueBold"/>
          <a:ea typeface="BebasNeueBold"/>
          <a:cs typeface="BebasNeueBold"/>
          <a:sym typeface="BebasNeueBold"/>
        </a:defRPr>
      </a:lvl3pPr>
      <a:lvl4pPr indent="257175" algn="ctr" defTabSz="309563">
        <a:defRPr sz="3375" b="1">
          <a:solidFill>
            <a:srgbClr val="212830"/>
          </a:solidFill>
          <a:latin typeface="BebasNeueBold"/>
          <a:ea typeface="BebasNeueBold"/>
          <a:cs typeface="BebasNeueBold"/>
          <a:sym typeface="BebasNeueBold"/>
        </a:defRPr>
      </a:lvl4pPr>
      <a:lvl5pPr indent="342900" algn="ctr" defTabSz="309563">
        <a:defRPr sz="3375" b="1">
          <a:solidFill>
            <a:srgbClr val="212830"/>
          </a:solidFill>
          <a:latin typeface="BebasNeueBold"/>
          <a:ea typeface="BebasNeueBold"/>
          <a:cs typeface="BebasNeueBold"/>
          <a:sym typeface="BebasNeueBold"/>
        </a:defRPr>
      </a:lvl5pPr>
      <a:lvl6pPr indent="428625" algn="ctr" defTabSz="309563">
        <a:defRPr sz="3375" b="1">
          <a:solidFill>
            <a:srgbClr val="212830"/>
          </a:solidFill>
          <a:latin typeface="BebasNeueBold"/>
          <a:ea typeface="BebasNeueBold"/>
          <a:cs typeface="BebasNeueBold"/>
          <a:sym typeface="BebasNeueBold"/>
        </a:defRPr>
      </a:lvl6pPr>
      <a:lvl7pPr indent="514350" algn="ctr" defTabSz="309563">
        <a:defRPr sz="3375" b="1">
          <a:solidFill>
            <a:srgbClr val="212830"/>
          </a:solidFill>
          <a:latin typeface="BebasNeueBold"/>
          <a:ea typeface="BebasNeueBold"/>
          <a:cs typeface="BebasNeueBold"/>
          <a:sym typeface="BebasNeueBold"/>
        </a:defRPr>
      </a:lvl7pPr>
      <a:lvl8pPr indent="600075" algn="ctr" defTabSz="309563">
        <a:defRPr sz="3375" b="1">
          <a:solidFill>
            <a:srgbClr val="212830"/>
          </a:solidFill>
          <a:latin typeface="BebasNeueBold"/>
          <a:ea typeface="BebasNeueBold"/>
          <a:cs typeface="BebasNeueBold"/>
          <a:sym typeface="BebasNeueBold"/>
        </a:defRPr>
      </a:lvl8pPr>
      <a:lvl9pPr indent="685800" algn="ctr" defTabSz="309563">
        <a:defRPr sz="3375" b="1">
          <a:solidFill>
            <a:srgbClr val="212830"/>
          </a:solidFill>
          <a:latin typeface="BebasNeueBold"/>
          <a:ea typeface="BebasNeueBold"/>
          <a:cs typeface="BebasNeueBold"/>
          <a:sym typeface="BebasNeueBold"/>
        </a:defRPr>
      </a:lvl9pPr>
    </p:titleStyle>
    <p:bodyStyle>
      <a:lvl1pPr algn="ctr" defTabSz="309563">
        <a:defRPr sz="600">
          <a:latin typeface="Roboto Light"/>
          <a:ea typeface="Roboto Light"/>
          <a:cs typeface="Roboto Light"/>
          <a:sym typeface="Roboto Light"/>
        </a:defRPr>
      </a:lvl1pPr>
      <a:lvl2pPr indent="85725" algn="ctr" defTabSz="309563">
        <a:defRPr sz="600">
          <a:latin typeface="Roboto Light"/>
          <a:ea typeface="Roboto Light"/>
          <a:cs typeface="Roboto Light"/>
          <a:sym typeface="Roboto Light"/>
        </a:defRPr>
      </a:lvl2pPr>
      <a:lvl3pPr indent="171450" algn="ctr" defTabSz="309563">
        <a:defRPr sz="600">
          <a:latin typeface="Roboto Light"/>
          <a:ea typeface="Roboto Light"/>
          <a:cs typeface="Roboto Light"/>
          <a:sym typeface="Roboto Light"/>
        </a:defRPr>
      </a:lvl3pPr>
      <a:lvl4pPr indent="257175" algn="ctr" defTabSz="309563">
        <a:defRPr sz="600">
          <a:latin typeface="Roboto Light"/>
          <a:ea typeface="Roboto Light"/>
          <a:cs typeface="Roboto Light"/>
          <a:sym typeface="Roboto Light"/>
        </a:defRPr>
      </a:lvl4pPr>
      <a:lvl5pPr indent="342900" algn="ctr" defTabSz="309563">
        <a:defRPr sz="600">
          <a:latin typeface="Roboto Light"/>
          <a:ea typeface="Roboto Light"/>
          <a:cs typeface="Roboto Light"/>
          <a:sym typeface="Roboto Light"/>
        </a:defRPr>
      </a:lvl5pPr>
      <a:lvl6pPr indent="428625" algn="ctr" defTabSz="309563">
        <a:defRPr sz="600">
          <a:latin typeface="Roboto Light"/>
          <a:ea typeface="Roboto Light"/>
          <a:cs typeface="Roboto Light"/>
          <a:sym typeface="Roboto Light"/>
        </a:defRPr>
      </a:lvl6pPr>
      <a:lvl7pPr indent="514350" algn="ctr" defTabSz="309563">
        <a:defRPr sz="600">
          <a:latin typeface="Roboto Light"/>
          <a:ea typeface="Roboto Light"/>
          <a:cs typeface="Roboto Light"/>
          <a:sym typeface="Roboto Light"/>
        </a:defRPr>
      </a:lvl7pPr>
      <a:lvl8pPr indent="600075" algn="ctr" defTabSz="309563">
        <a:defRPr sz="600">
          <a:latin typeface="Roboto Light"/>
          <a:ea typeface="Roboto Light"/>
          <a:cs typeface="Roboto Light"/>
          <a:sym typeface="Roboto Light"/>
        </a:defRPr>
      </a:lvl8pPr>
      <a:lvl9pPr indent="685800" algn="ctr" defTabSz="309563">
        <a:defRPr sz="600">
          <a:latin typeface="Roboto Light"/>
          <a:ea typeface="Roboto Light"/>
          <a:cs typeface="Roboto Light"/>
          <a:sym typeface="Roboto Light"/>
        </a:defRPr>
      </a:lvl9pPr>
    </p:bodyStyle>
    <p:otherStyle>
      <a:lvl1pPr algn="ctr" defTabSz="309563">
        <a:defRPr>
          <a:solidFill>
            <a:schemeClr val="tx1"/>
          </a:solidFill>
          <a:latin typeface="+mn-lt"/>
          <a:ea typeface="+mn-ea"/>
          <a:cs typeface="+mn-cs"/>
          <a:sym typeface="Roboto Regular"/>
        </a:defRPr>
      </a:lvl1pPr>
      <a:lvl2pPr indent="85725" algn="ctr" defTabSz="309563">
        <a:defRPr>
          <a:solidFill>
            <a:schemeClr val="tx1"/>
          </a:solidFill>
          <a:latin typeface="+mn-lt"/>
          <a:ea typeface="+mn-ea"/>
          <a:cs typeface="+mn-cs"/>
          <a:sym typeface="Roboto Regular"/>
        </a:defRPr>
      </a:lvl2pPr>
      <a:lvl3pPr indent="171450" algn="ctr" defTabSz="309563">
        <a:defRPr>
          <a:solidFill>
            <a:schemeClr val="tx1"/>
          </a:solidFill>
          <a:latin typeface="+mn-lt"/>
          <a:ea typeface="+mn-ea"/>
          <a:cs typeface="+mn-cs"/>
          <a:sym typeface="Roboto Regular"/>
        </a:defRPr>
      </a:lvl3pPr>
      <a:lvl4pPr indent="257175" algn="ctr" defTabSz="309563">
        <a:defRPr>
          <a:solidFill>
            <a:schemeClr val="tx1"/>
          </a:solidFill>
          <a:latin typeface="+mn-lt"/>
          <a:ea typeface="+mn-ea"/>
          <a:cs typeface="+mn-cs"/>
          <a:sym typeface="Roboto Regular"/>
        </a:defRPr>
      </a:lvl4pPr>
      <a:lvl5pPr indent="342900" algn="ctr" defTabSz="309563">
        <a:defRPr>
          <a:solidFill>
            <a:schemeClr val="tx1"/>
          </a:solidFill>
          <a:latin typeface="+mn-lt"/>
          <a:ea typeface="+mn-ea"/>
          <a:cs typeface="+mn-cs"/>
          <a:sym typeface="Roboto Regular"/>
        </a:defRPr>
      </a:lvl5pPr>
      <a:lvl6pPr indent="428625" algn="ctr" defTabSz="309563">
        <a:defRPr>
          <a:solidFill>
            <a:schemeClr val="tx1"/>
          </a:solidFill>
          <a:latin typeface="+mn-lt"/>
          <a:ea typeface="+mn-ea"/>
          <a:cs typeface="+mn-cs"/>
          <a:sym typeface="Roboto Regular"/>
        </a:defRPr>
      </a:lvl6pPr>
      <a:lvl7pPr indent="514350" algn="ctr" defTabSz="309563">
        <a:defRPr>
          <a:solidFill>
            <a:schemeClr val="tx1"/>
          </a:solidFill>
          <a:latin typeface="+mn-lt"/>
          <a:ea typeface="+mn-ea"/>
          <a:cs typeface="+mn-cs"/>
          <a:sym typeface="Roboto Regular"/>
        </a:defRPr>
      </a:lvl7pPr>
      <a:lvl8pPr indent="600075" algn="ctr" defTabSz="309563">
        <a:defRPr>
          <a:solidFill>
            <a:schemeClr val="tx1"/>
          </a:solidFill>
          <a:latin typeface="+mn-lt"/>
          <a:ea typeface="+mn-ea"/>
          <a:cs typeface="+mn-cs"/>
          <a:sym typeface="Roboto Regular"/>
        </a:defRPr>
      </a:lvl8pPr>
      <a:lvl9pPr indent="685800" algn="ctr" defTabSz="309563">
        <a:defRPr>
          <a:solidFill>
            <a:schemeClr val="tx1"/>
          </a:solidFill>
          <a:latin typeface="+mn-lt"/>
          <a:ea typeface="+mn-ea"/>
          <a:cs typeface="+mn-cs"/>
          <a:sym typeface="Roboto Regular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206257" y="6579295"/>
            <a:ext cx="652434" cy="198656"/>
            <a:chOff x="0" y="0"/>
            <a:chExt cx="1739821" cy="397311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16976"/>
              <a:ext cx="378730" cy="275796"/>
              <a:chOff x="0" y="0"/>
              <a:chExt cx="378729" cy="275794"/>
            </a:xfrm>
          </p:grpSpPr>
          <p:sp>
            <p:nvSpPr>
              <p:cNvPr id="2" name="Shape 2"/>
              <p:cNvSpPr/>
              <p:nvPr/>
            </p:nvSpPr>
            <p:spPr>
              <a:xfrm>
                <a:off x="105200" y="0"/>
                <a:ext cx="273530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7316"/>
                    </a:moveTo>
                    <a:cubicBezTo>
                      <a:pt x="21600" y="19682"/>
                      <a:pt x="20404" y="21600"/>
                      <a:pt x="18928" y="21600"/>
                    </a:cubicBezTo>
                    <a:cubicBezTo>
                      <a:pt x="17453" y="21600"/>
                      <a:pt x="16257" y="19682"/>
                      <a:pt x="16257" y="17316"/>
                    </a:cubicBezTo>
                    <a:cubicBezTo>
                      <a:pt x="16257" y="12492"/>
                      <a:pt x="13809" y="8567"/>
                      <a:pt x="10800" y="8567"/>
                    </a:cubicBezTo>
                    <a:cubicBezTo>
                      <a:pt x="7791" y="8567"/>
                      <a:pt x="5343" y="12492"/>
                      <a:pt x="5343" y="17316"/>
                    </a:cubicBezTo>
                    <a:cubicBezTo>
                      <a:pt x="5343" y="19682"/>
                      <a:pt x="4147" y="21600"/>
                      <a:pt x="2672" y="21600"/>
                    </a:cubicBezTo>
                    <a:cubicBezTo>
                      <a:pt x="1197" y="21600"/>
                      <a:pt x="0" y="19682"/>
                      <a:pt x="0" y="17316"/>
                    </a:cubicBezTo>
                    <a:cubicBezTo>
                      <a:pt x="0" y="12691"/>
                      <a:pt x="1123" y="8343"/>
                      <a:pt x="3163" y="5072"/>
                    </a:cubicBezTo>
                    <a:cubicBezTo>
                      <a:pt x="5204" y="1801"/>
                      <a:pt x="7915" y="0"/>
                      <a:pt x="10800" y="0"/>
                    </a:cubicBezTo>
                    <a:cubicBezTo>
                      <a:pt x="13685" y="0"/>
                      <a:pt x="16397" y="1801"/>
                      <a:pt x="18437" y="5072"/>
                    </a:cubicBezTo>
                    <a:cubicBezTo>
                      <a:pt x="20477" y="8343"/>
                      <a:pt x="21600" y="12691"/>
                      <a:pt x="21600" y="17316"/>
                    </a:cubicBezTo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3" name="Shape 3"/>
              <p:cNvSpPr/>
              <p:nvPr/>
            </p:nvSpPr>
            <p:spPr>
              <a:xfrm>
                <a:off x="0" y="105200"/>
                <a:ext cx="273528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003" y="6600"/>
                    </a:moveTo>
                    <a:cubicBezTo>
                      <a:pt x="17003" y="3730"/>
                      <a:pt x="18459" y="1393"/>
                      <a:pt x="20250" y="1393"/>
                    </a:cubicBezTo>
                    <a:cubicBezTo>
                      <a:pt x="20499" y="1393"/>
                      <a:pt x="20740" y="1442"/>
                      <a:pt x="20972" y="1527"/>
                    </a:cubicBezTo>
                    <a:cubicBezTo>
                      <a:pt x="20482" y="594"/>
                      <a:pt x="19749" y="0"/>
                      <a:pt x="18928" y="0"/>
                    </a:cubicBezTo>
                    <a:cubicBezTo>
                      <a:pt x="17453" y="0"/>
                      <a:pt x="16257" y="1918"/>
                      <a:pt x="16257" y="4284"/>
                    </a:cubicBezTo>
                    <a:cubicBezTo>
                      <a:pt x="16257" y="6254"/>
                      <a:pt x="15844" y="8067"/>
                      <a:pt x="15156" y="9532"/>
                    </a:cubicBezTo>
                    <a:cubicBezTo>
                      <a:pt x="16156" y="9547"/>
                      <a:pt x="16966" y="10855"/>
                      <a:pt x="16966" y="12461"/>
                    </a:cubicBezTo>
                    <a:cubicBezTo>
                      <a:pt x="16966" y="14077"/>
                      <a:pt x="16146" y="15392"/>
                      <a:pt x="15138" y="15392"/>
                    </a:cubicBezTo>
                    <a:cubicBezTo>
                      <a:pt x="14130" y="15392"/>
                      <a:pt x="13310" y="14077"/>
                      <a:pt x="13310" y="12461"/>
                    </a:cubicBezTo>
                    <a:cubicBezTo>
                      <a:pt x="13310" y="12313"/>
                      <a:pt x="13319" y="12169"/>
                      <a:pt x="13333" y="12027"/>
                    </a:cubicBezTo>
                    <a:cubicBezTo>
                      <a:pt x="12575" y="12667"/>
                      <a:pt x="11714" y="13033"/>
                      <a:pt x="10800" y="13033"/>
                    </a:cubicBezTo>
                    <a:cubicBezTo>
                      <a:pt x="9907" y="13033"/>
                      <a:pt x="9065" y="12681"/>
                      <a:pt x="8321" y="12068"/>
                    </a:cubicBezTo>
                    <a:cubicBezTo>
                      <a:pt x="8331" y="12197"/>
                      <a:pt x="8339" y="12327"/>
                      <a:pt x="8339" y="12461"/>
                    </a:cubicBezTo>
                    <a:cubicBezTo>
                      <a:pt x="8339" y="14077"/>
                      <a:pt x="7519" y="15392"/>
                      <a:pt x="6511" y="15392"/>
                    </a:cubicBezTo>
                    <a:cubicBezTo>
                      <a:pt x="5503" y="15392"/>
                      <a:pt x="4683" y="14077"/>
                      <a:pt x="4683" y="12461"/>
                    </a:cubicBezTo>
                    <a:cubicBezTo>
                      <a:pt x="4683" y="10880"/>
                      <a:pt x="5468" y="9591"/>
                      <a:pt x="6446" y="9535"/>
                    </a:cubicBezTo>
                    <a:cubicBezTo>
                      <a:pt x="5757" y="8071"/>
                      <a:pt x="5343" y="6255"/>
                      <a:pt x="5343" y="4284"/>
                    </a:cubicBezTo>
                    <a:cubicBezTo>
                      <a:pt x="5343" y="1918"/>
                      <a:pt x="4147" y="0"/>
                      <a:pt x="2671" y="0"/>
                    </a:cubicBezTo>
                    <a:cubicBezTo>
                      <a:pt x="1843" y="0"/>
                      <a:pt x="1103" y="605"/>
                      <a:pt x="613" y="1554"/>
                    </a:cubicBezTo>
                    <a:cubicBezTo>
                      <a:pt x="865" y="1453"/>
                      <a:pt x="1127" y="1393"/>
                      <a:pt x="1399" y="1393"/>
                    </a:cubicBezTo>
                    <a:cubicBezTo>
                      <a:pt x="3190" y="1393"/>
                      <a:pt x="4646" y="3730"/>
                      <a:pt x="4646" y="6600"/>
                    </a:cubicBezTo>
                    <a:cubicBezTo>
                      <a:pt x="4646" y="9472"/>
                      <a:pt x="3190" y="11808"/>
                      <a:pt x="1399" y="11808"/>
                    </a:cubicBezTo>
                    <a:cubicBezTo>
                      <a:pt x="1284" y="11808"/>
                      <a:pt x="1171" y="11799"/>
                      <a:pt x="1060" y="11780"/>
                    </a:cubicBezTo>
                    <a:cubicBezTo>
                      <a:pt x="1581" y="13519"/>
                      <a:pt x="2287" y="15123"/>
                      <a:pt x="3163" y="16528"/>
                    </a:cubicBezTo>
                    <a:cubicBezTo>
                      <a:pt x="4357" y="18443"/>
                      <a:pt x="5783" y="19849"/>
                      <a:pt x="7337" y="20690"/>
                    </a:cubicBezTo>
                    <a:cubicBezTo>
                      <a:pt x="7583" y="17880"/>
                      <a:pt x="9088" y="15708"/>
                      <a:pt x="10908" y="15708"/>
                    </a:cubicBezTo>
                    <a:cubicBezTo>
                      <a:pt x="12703" y="15708"/>
                      <a:pt x="14192" y="17823"/>
                      <a:pt x="14467" y="20580"/>
                    </a:cubicBezTo>
                    <a:cubicBezTo>
                      <a:pt x="15943" y="19728"/>
                      <a:pt x="17295" y="18359"/>
                      <a:pt x="18437" y="16528"/>
                    </a:cubicBezTo>
                    <a:cubicBezTo>
                      <a:pt x="19312" y="15125"/>
                      <a:pt x="20017" y="13522"/>
                      <a:pt x="20539" y="11785"/>
                    </a:cubicBezTo>
                    <a:cubicBezTo>
                      <a:pt x="20444" y="11799"/>
                      <a:pt x="20348" y="11808"/>
                      <a:pt x="20250" y="11808"/>
                    </a:cubicBezTo>
                    <a:cubicBezTo>
                      <a:pt x="18459" y="11808"/>
                      <a:pt x="17003" y="9472"/>
                      <a:pt x="17003" y="6600"/>
                    </a:cubicBezTo>
                    <a:close/>
                    <a:moveTo>
                      <a:pt x="21563" y="3598"/>
                    </a:moveTo>
                    <a:cubicBezTo>
                      <a:pt x="21191" y="3178"/>
                      <a:pt x="20738" y="2930"/>
                      <a:pt x="20250" y="2930"/>
                    </a:cubicBezTo>
                    <a:cubicBezTo>
                      <a:pt x="18988" y="2930"/>
                      <a:pt x="17961" y="4577"/>
                      <a:pt x="17961" y="6600"/>
                    </a:cubicBezTo>
                    <a:cubicBezTo>
                      <a:pt x="17961" y="8625"/>
                      <a:pt x="18988" y="10271"/>
                      <a:pt x="20250" y="10271"/>
                    </a:cubicBezTo>
                    <a:cubicBezTo>
                      <a:pt x="20507" y="10271"/>
                      <a:pt x="20753" y="10200"/>
                      <a:pt x="20983" y="10075"/>
                    </a:cubicBezTo>
                    <a:cubicBezTo>
                      <a:pt x="21388" y="8239"/>
                      <a:pt x="21600" y="6288"/>
                      <a:pt x="21600" y="4284"/>
                    </a:cubicBezTo>
                    <a:cubicBezTo>
                      <a:pt x="21600" y="4049"/>
                      <a:pt x="21585" y="3822"/>
                      <a:pt x="21563" y="3598"/>
                    </a:cubicBezTo>
                    <a:close/>
                    <a:moveTo>
                      <a:pt x="3688" y="6600"/>
                    </a:moveTo>
                    <a:cubicBezTo>
                      <a:pt x="3688" y="4577"/>
                      <a:pt x="2661" y="2930"/>
                      <a:pt x="1399" y="2930"/>
                    </a:cubicBezTo>
                    <a:cubicBezTo>
                      <a:pt x="886" y="2930"/>
                      <a:pt x="413" y="3205"/>
                      <a:pt x="31" y="3664"/>
                    </a:cubicBezTo>
                    <a:cubicBezTo>
                      <a:pt x="13" y="3867"/>
                      <a:pt x="0" y="4073"/>
                      <a:pt x="0" y="4284"/>
                    </a:cubicBezTo>
                    <a:cubicBezTo>
                      <a:pt x="0" y="6276"/>
                      <a:pt x="210" y="8216"/>
                      <a:pt x="610" y="10042"/>
                    </a:cubicBezTo>
                    <a:cubicBezTo>
                      <a:pt x="856" y="10188"/>
                      <a:pt x="1121" y="10271"/>
                      <a:pt x="1399" y="10271"/>
                    </a:cubicBezTo>
                    <a:cubicBezTo>
                      <a:pt x="2661" y="10271"/>
                      <a:pt x="3688" y="8625"/>
                      <a:pt x="3688" y="6600"/>
                    </a:cubicBezTo>
                    <a:close/>
                    <a:moveTo>
                      <a:pt x="5642" y="12461"/>
                    </a:moveTo>
                    <a:cubicBezTo>
                      <a:pt x="5642" y="13229"/>
                      <a:pt x="6032" y="13855"/>
                      <a:pt x="6511" y="13855"/>
                    </a:cubicBezTo>
                    <a:cubicBezTo>
                      <a:pt x="6991" y="13855"/>
                      <a:pt x="7380" y="13229"/>
                      <a:pt x="7380" y="12461"/>
                    </a:cubicBezTo>
                    <a:cubicBezTo>
                      <a:pt x="7380" y="11693"/>
                      <a:pt x="6991" y="11067"/>
                      <a:pt x="6511" y="11067"/>
                    </a:cubicBezTo>
                    <a:cubicBezTo>
                      <a:pt x="6032" y="11067"/>
                      <a:pt x="5642" y="11693"/>
                      <a:pt x="5642" y="12461"/>
                    </a:cubicBezTo>
                    <a:close/>
                    <a:moveTo>
                      <a:pt x="15138" y="13855"/>
                    </a:moveTo>
                    <a:cubicBezTo>
                      <a:pt x="15617" y="13855"/>
                      <a:pt x="16007" y="13229"/>
                      <a:pt x="16007" y="12461"/>
                    </a:cubicBezTo>
                    <a:cubicBezTo>
                      <a:pt x="16007" y="11693"/>
                      <a:pt x="15617" y="11067"/>
                      <a:pt x="15138" y="11067"/>
                    </a:cubicBezTo>
                    <a:cubicBezTo>
                      <a:pt x="14659" y="11067"/>
                      <a:pt x="14269" y="11693"/>
                      <a:pt x="14269" y="12461"/>
                    </a:cubicBezTo>
                    <a:cubicBezTo>
                      <a:pt x="14269" y="13229"/>
                      <a:pt x="14659" y="13855"/>
                      <a:pt x="15138" y="13855"/>
                    </a:cubicBezTo>
                    <a:close/>
                    <a:moveTo>
                      <a:pt x="10908" y="17245"/>
                    </a:moveTo>
                    <a:cubicBezTo>
                      <a:pt x="9525" y="17245"/>
                      <a:pt x="8387" y="18952"/>
                      <a:pt x="8268" y="21121"/>
                    </a:cubicBezTo>
                    <a:cubicBezTo>
                      <a:pt x="9088" y="21435"/>
                      <a:pt x="9936" y="21600"/>
                      <a:pt x="10800" y="21600"/>
                    </a:cubicBezTo>
                    <a:cubicBezTo>
                      <a:pt x="11738" y="21600"/>
                      <a:pt x="12658" y="21406"/>
                      <a:pt x="13542" y="21036"/>
                    </a:cubicBezTo>
                    <a:cubicBezTo>
                      <a:pt x="13399" y="18908"/>
                      <a:pt x="12273" y="17245"/>
                      <a:pt x="10908" y="1724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451491" y="-1"/>
              <a:ext cx="1288331" cy="397313"/>
              <a:chOff x="0" y="0"/>
              <a:chExt cx="1288330" cy="397311"/>
            </a:xfrm>
          </p:grpSpPr>
          <p:sp>
            <p:nvSpPr>
              <p:cNvPr id="5" name="Shape 5"/>
              <p:cNvSpPr/>
              <p:nvPr/>
            </p:nvSpPr>
            <p:spPr>
              <a:xfrm>
                <a:off x="0" y="0"/>
                <a:ext cx="1288331" cy="267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09" y="0"/>
                    </a:moveTo>
                    <a:cubicBezTo>
                      <a:pt x="11534" y="0"/>
                      <a:pt x="11413" y="501"/>
                      <a:pt x="11413" y="1340"/>
                    </a:cubicBezTo>
                    <a:cubicBezTo>
                      <a:pt x="11413" y="2179"/>
                      <a:pt x="11534" y="2681"/>
                      <a:pt x="11709" y="2681"/>
                    </a:cubicBezTo>
                    <a:lnTo>
                      <a:pt x="12014" y="2681"/>
                    </a:lnTo>
                    <a:lnTo>
                      <a:pt x="12014" y="18319"/>
                    </a:lnTo>
                    <a:lnTo>
                      <a:pt x="11709" y="18319"/>
                    </a:lnTo>
                    <a:cubicBezTo>
                      <a:pt x="11534" y="18319"/>
                      <a:pt x="11413" y="18820"/>
                      <a:pt x="11413" y="19659"/>
                    </a:cubicBezTo>
                    <a:cubicBezTo>
                      <a:pt x="11413" y="20498"/>
                      <a:pt x="11534" y="21000"/>
                      <a:pt x="11709" y="21000"/>
                    </a:cubicBezTo>
                    <a:lnTo>
                      <a:pt x="12960" y="21000"/>
                    </a:lnTo>
                    <a:cubicBezTo>
                      <a:pt x="13134" y="21000"/>
                      <a:pt x="13256" y="20498"/>
                      <a:pt x="13256" y="19659"/>
                    </a:cubicBezTo>
                    <a:cubicBezTo>
                      <a:pt x="13256" y="18820"/>
                      <a:pt x="13134" y="18319"/>
                      <a:pt x="12960" y="18319"/>
                    </a:cubicBezTo>
                    <a:lnTo>
                      <a:pt x="12571" y="18319"/>
                    </a:lnTo>
                    <a:lnTo>
                      <a:pt x="12571" y="2681"/>
                    </a:lnTo>
                    <a:lnTo>
                      <a:pt x="13613" y="2681"/>
                    </a:lnTo>
                    <a:cubicBezTo>
                      <a:pt x="13871" y="2681"/>
                      <a:pt x="14055" y="3073"/>
                      <a:pt x="14179" y="3686"/>
                    </a:cubicBezTo>
                    <a:cubicBezTo>
                      <a:pt x="14303" y="4297"/>
                      <a:pt x="14368" y="5355"/>
                      <a:pt x="14368" y="6730"/>
                    </a:cubicBezTo>
                    <a:cubicBezTo>
                      <a:pt x="14368" y="8105"/>
                      <a:pt x="14303" y="9163"/>
                      <a:pt x="14179" y="9774"/>
                    </a:cubicBezTo>
                    <a:cubicBezTo>
                      <a:pt x="14055" y="10387"/>
                      <a:pt x="13871" y="10723"/>
                      <a:pt x="13613" y="10723"/>
                    </a:cubicBezTo>
                    <a:lnTo>
                      <a:pt x="13123" y="10723"/>
                    </a:lnTo>
                    <a:cubicBezTo>
                      <a:pt x="12948" y="10723"/>
                      <a:pt x="12826" y="11225"/>
                      <a:pt x="12826" y="12064"/>
                    </a:cubicBezTo>
                    <a:cubicBezTo>
                      <a:pt x="12826" y="12903"/>
                      <a:pt x="12948" y="13404"/>
                      <a:pt x="13123" y="13404"/>
                    </a:cubicBezTo>
                    <a:lnTo>
                      <a:pt x="13613" y="13404"/>
                    </a:lnTo>
                    <a:cubicBezTo>
                      <a:pt x="14043" y="13404"/>
                      <a:pt x="14378" y="12863"/>
                      <a:pt x="14612" y="11673"/>
                    </a:cubicBezTo>
                    <a:cubicBezTo>
                      <a:pt x="14842" y="10498"/>
                      <a:pt x="14960" y="8860"/>
                      <a:pt x="14960" y="6744"/>
                    </a:cubicBezTo>
                    <a:cubicBezTo>
                      <a:pt x="14960" y="4628"/>
                      <a:pt x="14842" y="2962"/>
                      <a:pt x="14612" y="1787"/>
                    </a:cubicBezTo>
                    <a:cubicBezTo>
                      <a:pt x="14378" y="597"/>
                      <a:pt x="14043" y="0"/>
                      <a:pt x="13613" y="0"/>
                    </a:cubicBezTo>
                    <a:lnTo>
                      <a:pt x="11709" y="0"/>
                    </a:lnTo>
                    <a:close/>
                    <a:moveTo>
                      <a:pt x="84" y="2052"/>
                    </a:moveTo>
                    <a:cubicBezTo>
                      <a:pt x="27" y="2052"/>
                      <a:pt x="0" y="2199"/>
                      <a:pt x="0" y="2471"/>
                    </a:cubicBezTo>
                    <a:cubicBezTo>
                      <a:pt x="0" y="2746"/>
                      <a:pt x="27" y="2876"/>
                      <a:pt x="84" y="2876"/>
                    </a:cubicBezTo>
                    <a:lnTo>
                      <a:pt x="482" y="2876"/>
                    </a:lnTo>
                    <a:cubicBezTo>
                      <a:pt x="539" y="2876"/>
                      <a:pt x="569" y="3009"/>
                      <a:pt x="569" y="3281"/>
                    </a:cubicBezTo>
                    <a:lnTo>
                      <a:pt x="569" y="19952"/>
                    </a:lnTo>
                    <a:cubicBezTo>
                      <a:pt x="569" y="20226"/>
                      <a:pt x="539" y="20357"/>
                      <a:pt x="482" y="20357"/>
                    </a:cubicBezTo>
                    <a:lnTo>
                      <a:pt x="84" y="20357"/>
                    </a:lnTo>
                    <a:cubicBezTo>
                      <a:pt x="27" y="20357"/>
                      <a:pt x="0" y="20490"/>
                      <a:pt x="0" y="20762"/>
                    </a:cubicBezTo>
                    <a:cubicBezTo>
                      <a:pt x="0" y="21036"/>
                      <a:pt x="27" y="21181"/>
                      <a:pt x="84" y="21181"/>
                    </a:cubicBezTo>
                    <a:lnTo>
                      <a:pt x="1335" y="21181"/>
                    </a:lnTo>
                    <a:cubicBezTo>
                      <a:pt x="1393" y="21181"/>
                      <a:pt x="1420" y="21036"/>
                      <a:pt x="1420" y="20762"/>
                    </a:cubicBezTo>
                    <a:cubicBezTo>
                      <a:pt x="1420" y="20490"/>
                      <a:pt x="1393" y="20357"/>
                      <a:pt x="1335" y="20357"/>
                    </a:cubicBezTo>
                    <a:lnTo>
                      <a:pt x="825" y="20357"/>
                    </a:lnTo>
                    <a:cubicBezTo>
                      <a:pt x="768" y="20357"/>
                      <a:pt x="737" y="20226"/>
                      <a:pt x="737" y="19952"/>
                    </a:cubicBezTo>
                    <a:lnTo>
                      <a:pt x="737" y="3965"/>
                    </a:lnTo>
                    <a:cubicBezTo>
                      <a:pt x="737" y="3820"/>
                      <a:pt x="744" y="3750"/>
                      <a:pt x="755" y="3742"/>
                    </a:cubicBezTo>
                    <a:cubicBezTo>
                      <a:pt x="766" y="3733"/>
                      <a:pt x="776" y="3753"/>
                      <a:pt x="784" y="3826"/>
                    </a:cubicBezTo>
                    <a:lnTo>
                      <a:pt x="2375" y="20762"/>
                    </a:lnTo>
                    <a:cubicBezTo>
                      <a:pt x="2401" y="21036"/>
                      <a:pt x="2443" y="21181"/>
                      <a:pt x="2500" y="21181"/>
                    </a:cubicBezTo>
                    <a:cubicBezTo>
                      <a:pt x="2557" y="21181"/>
                      <a:pt x="2598" y="21036"/>
                      <a:pt x="2625" y="20762"/>
                    </a:cubicBezTo>
                    <a:lnTo>
                      <a:pt x="4215" y="3826"/>
                    </a:lnTo>
                    <a:cubicBezTo>
                      <a:pt x="4223" y="3753"/>
                      <a:pt x="4233" y="3733"/>
                      <a:pt x="4245" y="3742"/>
                    </a:cubicBezTo>
                    <a:cubicBezTo>
                      <a:pt x="4256" y="3750"/>
                      <a:pt x="4259" y="3820"/>
                      <a:pt x="4259" y="3965"/>
                    </a:cubicBezTo>
                    <a:lnTo>
                      <a:pt x="4259" y="19952"/>
                    </a:lnTo>
                    <a:cubicBezTo>
                      <a:pt x="4259" y="20226"/>
                      <a:pt x="4231" y="20357"/>
                      <a:pt x="4175" y="20357"/>
                    </a:cubicBezTo>
                    <a:lnTo>
                      <a:pt x="3664" y="20357"/>
                    </a:lnTo>
                    <a:cubicBezTo>
                      <a:pt x="3607" y="20357"/>
                      <a:pt x="3580" y="20490"/>
                      <a:pt x="3580" y="20762"/>
                    </a:cubicBezTo>
                    <a:cubicBezTo>
                      <a:pt x="3580" y="21036"/>
                      <a:pt x="3607" y="21181"/>
                      <a:pt x="3664" y="21181"/>
                    </a:cubicBezTo>
                    <a:lnTo>
                      <a:pt x="4912" y="21181"/>
                    </a:lnTo>
                    <a:cubicBezTo>
                      <a:pt x="4969" y="21181"/>
                      <a:pt x="4999" y="21036"/>
                      <a:pt x="4999" y="20762"/>
                    </a:cubicBezTo>
                    <a:cubicBezTo>
                      <a:pt x="4999" y="20490"/>
                      <a:pt x="4969" y="20357"/>
                      <a:pt x="4912" y="20357"/>
                    </a:cubicBezTo>
                    <a:lnTo>
                      <a:pt x="4517" y="20357"/>
                    </a:lnTo>
                    <a:cubicBezTo>
                      <a:pt x="4460" y="20357"/>
                      <a:pt x="4430" y="20226"/>
                      <a:pt x="4430" y="19952"/>
                    </a:cubicBezTo>
                    <a:lnTo>
                      <a:pt x="4430" y="3281"/>
                    </a:lnTo>
                    <a:cubicBezTo>
                      <a:pt x="4430" y="3009"/>
                      <a:pt x="4460" y="2876"/>
                      <a:pt x="4517" y="2876"/>
                    </a:cubicBezTo>
                    <a:lnTo>
                      <a:pt x="4912" y="2876"/>
                    </a:lnTo>
                    <a:cubicBezTo>
                      <a:pt x="4969" y="2876"/>
                      <a:pt x="4999" y="2746"/>
                      <a:pt x="4999" y="2471"/>
                    </a:cubicBezTo>
                    <a:cubicBezTo>
                      <a:pt x="4999" y="2199"/>
                      <a:pt x="4969" y="2052"/>
                      <a:pt x="4912" y="2052"/>
                    </a:cubicBezTo>
                    <a:lnTo>
                      <a:pt x="4288" y="2052"/>
                    </a:lnTo>
                    <a:cubicBezTo>
                      <a:pt x="4246" y="2052"/>
                      <a:pt x="4216" y="2090"/>
                      <a:pt x="4195" y="2164"/>
                    </a:cubicBezTo>
                    <a:cubicBezTo>
                      <a:pt x="4174" y="2235"/>
                      <a:pt x="4157" y="2344"/>
                      <a:pt x="4146" y="2471"/>
                    </a:cubicBezTo>
                    <a:lnTo>
                      <a:pt x="2555" y="19408"/>
                    </a:lnTo>
                    <a:cubicBezTo>
                      <a:pt x="2517" y="19790"/>
                      <a:pt x="2479" y="19790"/>
                      <a:pt x="2442" y="19408"/>
                    </a:cubicBezTo>
                    <a:lnTo>
                      <a:pt x="851" y="2471"/>
                    </a:lnTo>
                    <a:cubicBezTo>
                      <a:pt x="839" y="2344"/>
                      <a:pt x="825" y="2235"/>
                      <a:pt x="804" y="2164"/>
                    </a:cubicBezTo>
                    <a:cubicBezTo>
                      <a:pt x="783" y="2090"/>
                      <a:pt x="753" y="2052"/>
                      <a:pt x="711" y="2052"/>
                    </a:cubicBezTo>
                    <a:lnTo>
                      <a:pt x="84" y="2052"/>
                    </a:lnTo>
                    <a:close/>
                    <a:moveTo>
                      <a:pt x="17277" y="5222"/>
                    </a:moveTo>
                    <a:cubicBezTo>
                      <a:pt x="17138" y="5222"/>
                      <a:pt x="17008" y="5330"/>
                      <a:pt x="16885" y="5557"/>
                    </a:cubicBezTo>
                    <a:cubicBezTo>
                      <a:pt x="16772" y="5765"/>
                      <a:pt x="16666" y="6030"/>
                      <a:pt x="16575" y="6325"/>
                    </a:cubicBezTo>
                    <a:cubicBezTo>
                      <a:pt x="16535" y="6450"/>
                      <a:pt x="16500" y="6511"/>
                      <a:pt x="16464" y="6646"/>
                    </a:cubicBezTo>
                    <a:cubicBezTo>
                      <a:pt x="16446" y="5920"/>
                      <a:pt x="16331" y="5362"/>
                      <a:pt x="16171" y="5362"/>
                    </a:cubicBezTo>
                    <a:lnTo>
                      <a:pt x="15602" y="5362"/>
                    </a:lnTo>
                    <a:cubicBezTo>
                      <a:pt x="15427" y="5362"/>
                      <a:pt x="15306" y="6087"/>
                      <a:pt x="15306" y="6925"/>
                    </a:cubicBezTo>
                    <a:cubicBezTo>
                      <a:pt x="15306" y="7764"/>
                      <a:pt x="15427" y="8489"/>
                      <a:pt x="15602" y="8489"/>
                    </a:cubicBezTo>
                    <a:lnTo>
                      <a:pt x="15915" y="8489"/>
                    </a:lnTo>
                    <a:lnTo>
                      <a:pt x="15915" y="18319"/>
                    </a:lnTo>
                    <a:lnTo>
                      <a:pt x="15602" y="18319"/>
                    </a:lnTo>
                    <a:cubicBezTo>
                      <a:pt x="15427" y="18319"/>
                      <a:pt x="15306" y="18820"/>
                      <a:pt x="15306" y="19659"/>
                    </a:cubicBezTo>
                    <a:cubicBezTo>
                      <a:pt x="15306" y="20498"/>
                      <a:pt x="15427" y="21000"/>
                      <a:pt x="15602" y="21000"/>
                    </a:cubicBezTo>
                    <a:lnTo>
                      <a:pt x="16795" y="21000"/>
                    </a:lnTo>
                    <a:cubicBezTo>
                      <a:pt x="16970" y="21000"/>
                      <a:pt x="17091" y="20498"/>
                      <a:pt x="17091" y="19659"/>
                    </a:cubicBezTo>
                    <a:cubicBezTo>
                      <a:pt x="17091" y="18820"/>
                      <a:pt x="16970" y="18319"/>
                      <a:pt x="16795" y="18319"/>
                    </a:cubicBezTo>
                    <a:lnTo>
                      <a:pt x="16473" y="18319"/>
                    </a:lnTo>
                    <a:lnTo>
                      <a:pt x="16473" y="11030"/>
                    </a:lnTo>
                    <a:cubicBezTo>
                      <a:pt x="16566" y="10507"/>
                      <a:pt x="16612" y="10028"/>
                      <a:pt x="16694" y="9592"/>
                    </a:cubicBezTo>
                    <a:cubicBezTo>
                      <a:pt x="16767" y="9192"/>
                      <a:pt x="16859" y="8819"/>
                      <a:pt x="16966" y="8489"/>
                    </a:cubicBezTo>
                    <a:cubicBezTo>
                      <a:pt x="17058" y="8210"/>
                      <a:pt x="17161" y="8070"/>
                      <a:pt x="17280" y="8070"/>
                    </a:cubicBezTo>
                    <a:cubicBezTo>
                      <a:pt x="17441" y="8070"/>
                      <a:pt x="17555" y="8252"/>
                      <a:pt x="17634" y="8615"/>
                    </a:cubicBezTo>
                    <a:cubicBezTo>
                      <a:pt x="17712" y="8970"/>
                      <a:pt x="17747" y="9386"/>
                      <a:pt x="17747" y="9927"/>
                    </a:cubicBezTo>
                    <a:cubicBezTo>
                      <a:pt x="17747" y="10766"/>
                      <a:pt x="17869" y="11352"/>
                      <a:pt x="18044" y="11352"/>
                    </a:cubicBezTo>
                    <a:cubicBezTo>
                      <a:pt x="18218" y="11352"/>
                      <a:pt x="18343" y="10766"/>
                      <a:pt x="18343" y="9927"/>
                    </a:cubicBezTo>
                    <a:cubicBezTo>
                      <a:pt x="18343" y="9289"/>
                      <a:pt x="18318" y="8677"/>
                      <a:pt x="18270" y="8112"/>
                    </a:cubicBezTo>
                    <a:cubicBezTo>
                      <a:pt x="18221" y="7535"/>
                      <a:pt x="18148" y="7015"/>
                      <a:pt x="18052" y="6576"/>
                    </a:cubicBezTo>
                    <a:cubicBezTo>
                      <a:pt x="17958" y="6147"/>
                      <a:pt x="17845" y="5808"/>
                      <a:pt x="17715" y="5571"/>
                    </a:cubicBezTo>
                    <a:cubicBezTo>
                      <a:pt x="17587" y="5335"/>
                      <a:pt x="17438" y="5222"/>
                      <a:pt x="17277" y="5222"/>
                    </a:cubicBezTo>
                    <a:close/>
                    <a:moveTo>
                      <a:pt x="19997" y="5362"/>
                    </a:moveTo>
                    <a:cubicBezTo>
                      <a:pt x="19767" y="5362"/>
                      <a:pt x="19548" y="5565"/>
                      <a:pt x="19350" y="5962"/>
                    </a:cubicBezTo>
                    <a:cubicBezTo>
                      <a:pt x="19151" y="6362"/>
                      <a:pt x="18980" y="6931"/>
                      <a:pt x="18839" y="7651"/>
                    </a:cubicBezTo>
                    <a:cubicBezTo>
                      <a:pt x="18699" y="8366"/>
                      <a:pt x="18589" y="9238"/>
                      <a:pt x="18511" y="10235"/>
                    </a:cubicBezTo>
                    <a:cubicBezTo>
                      <a:pt x="18434" y="11218"/>
                      <a:pt x="18395" y="12313"/>
                      <a:pt x="18395" y="13488"/>
                    </a:cubicBezTo>
                    <a:cubicBezTo>
                      <a:pt x="18395" y="14662"/>
                      <a:pt x="18434" y="15744"/>
                      <a:pt x="18511" y="16727"/>
                    </a:cubicBezTo>
                    <a:cubicBezTo>
                      <a:pt x="18589" y="17724"/>
                      <a:pt x="18699" y="18597"/>
                      <a:pt x="18839" y="19310"/>
                    </a:cubicBezTo>
                    <a:cubicBezTo>
                      <a:pt x="18980" y="20031"/>
                      <a:pt x="19150" y="20599"/>
                      <a:pt x="19350" y="21000"/>
                    </a:cubicBezTo>
                    <a:cubicBezTo>
                      <a:pt x="19547" y="21396"/>
                      <a:pt x="19765" y="21600"/>
                      <a:pt x="19997" y="21600"/>
                    </a:cubicBezTo>
                    <a:cubicBezTo>
                      <a:pt x="20229" y="21600"/>
                      <a:pt x="20448" y="21396"/>
                      <a:pt x="20645" y="21000"/>
                    </a:cubicBezTo>
                    <a:cubicBezTo>
                      <a:pt x="20845" y="20599"/>
                      <a:pt x="21016" y="20029"/>
                      <a:pt x="21156" y="19310"/>
                    </a:cubicBezTo>
                    <a:cubicBezTo>
                      <a:pt x="21296" y="18595"/>
                      <a:pt x="21406" y="17723"/>
                      <a:pt x="21484" y="16727"/>
                    </a:cubicBezTo>
                    <a:cubicBezTo>
                      <a:pt x="21561" y="15742"/>
                      <a:pt x="21600" y="14661"/>
                      <a:pt x="21600" y="13488"/>
                    </a:cubicBezTo>
                    <a:cubicBezTo>
                      <a:pt x="21600" y="12314"/>
                      <a:pt x="21561" y="11220"/>
                      <a:pt x="21484" y="10235"/>
                    </a:cubicBezTo>
                    <a:cubicBezTo>
                      <a:pt x="21406" y="9238"/>
                      <a:pt x="21296" y="8367"/>
                      <a:pt x="21156" y="7651"/>
                    </a:cubicBezTo>
                    <a:cubicBezTo>
                      <a:pt x="21015" y="6931"/>
                      <a:pt x="20844" y="6363"/>
                      <a:pt x="20645" y="5962"/>
                    </a:cubicBezTo>
                    <a:cubicBezTo>
                      <a:pt x="20447" y="5565"/>
                      <a:pt x="20228" y="5362"/>
                      <a:pt x="19997" y="5362"/>
                    </a:cubicBezTo>
                    <a:close/>
                    <a:moveTo>
                      <a:pt x="6312" y="7247"/>
                    </a:moveTo>
                    <a:cubicBezTo>
                      <a:pt x="6187" y="7247"/>
                      <a:pt x="6067" y="7329"/>
                      <a:pt x="5957" y="7484"/>
                    </a:cubicBezTo>
                    <a:cubicBezTo>
                      <a:pt x="5847" y="7638"/>
                      <a:pt x="5751" y="7829"/>
                      <a:pt x="5664" y="8056"/>
                    </a:cubicBezTo>
                    <a:cubicBezTo>
                      <a:pt x="5577" y="8285"/>
                      <a:pt x="5498" y="8541"/>
                      <a:pt x="5432" y="8824"/>
                    </a:cubicBezTo>
                    <a:cubicBezTo>
                      <a:pt x="5365" y="9106"/>
                      <a:pt x="5314" y="9365"/>
                      <a:pt x="5272" y="9620"/>
                    </a:cubicBezTo>
                    <a:cubicBezTo>
                      <a:pt x="5238" y="9838"/>
                      <a:pt x="5244" y="10029"/>
                      <a:pt x="5290" y="10193"/>
                    </a:cubicBezTo>
                    <a:cubicBezTo>
                      <a:pt x="5335" y="10356"/>
                      <a:pt x="5375" y="10327"/>
                      <a:pt x="5409" y="10109"/>
                    </a:cubicBezTo>
                    <a:cubicBezTo>
                      <a:pt x="5443" y="9891"/>
                      <a:pt x="5487" y="9663"/>
                      <a:pt x="5542" y="9425"/>
                    </a:cubicBezTo>
                    <a:cubicBezTo>
                      <a:pt x="5597" y="9190"/>
                      <a:pt x="5660" y="8983"/>
                      <a:pt x="5734" y="8782"/>
                    </a:cubicBezTo>
                    <a:cubicBezTo>
                      <a:pt x="5808" y="8583"/>
                      <a:pt x="5892" y="8404"/>
                      <a:pt x="5986" y="8266"/>
                    </a:cubicBezTo>
                    <a:cubicBezTo>
                      <a:pt x="6081" y="8129"/>
                      <a:pt x="6190" y="8070"/>
                      <a:pt x="6312" y="8070"/>
                    </a:cubicBezTo>
                    <a:cubicBezTo>
                      <a:pt x="6448" y="8070"/>
                      <a:pt x="6570" y="8159"/>
                      <a:pt x="6680" y="8350"/>
                    </a:cubicBezTo>
                    <a:cubicBezTo>
                      <a:pt x="6790" y="8540"/>
                      <a:pt x="6883" y="8807"/>
                      <a:pt x="6959" y="9145"/>
                    </a:cubicBezTo>
                    <a:cubicBezTo>
                      <a:pt x="7035" y="9481"/>
                      <a:pt x="7091" y="9871"/>
                      <a:pt x="7133" y="10318"/>
                    </a:cubicBezTo>
                    <a:cubicBezTo>
                      <a:pt x="7175" y="10766"/>
                      <a:pt x="7197" y="11247"/>
                      <a:pt x="7197" y="11756"/>
                    </a:cubicBezTo>
                    <a:lnTo>
                      <a:pt x="7197" y="16950"/>
                    </a:lnTo>
                    <a:cubicBezTo>
                      <a:pt x="7118" y="17642"/>
                      <a:pt x="7021" y="18263"/>
                      <a:pt x="6907" y="18807"/>
                    </a:cubicBezTo>
                    <a:cubicBezTo>
                      <a:pt x="6808" y="19282"/>
                      <a:pt x="6690" y="19705"/>
                      <a:pt x="6550" y="20078"/>
                    </a:cubicBezTo>
                    <a:cubicBezTo>
                      <a:pt x="6410" y="20451"/>
                      <a:pt x="6248" y="20637"/>
                      <a:pt x="6062" y="20637"/>
                    </a:cubicBezTo>
                    <a:cubicBezTo>
                      <a:pt x="5778" y="20637"/>
                      <a:pt x="5565" y="20296"/>
                      <a:pt x="5423" y="19631"/>
                    </a:cubicBezTo>
                    <a:cubicBezTo>
                      <a:pt x="5281" y="18966"/>
                      <a:pt x="5208" y="18115"/>
                      <a:pt x="5208" y="17076"/>
                    </a:cubicBezTo>
                    <a:cubicBezTo>
                      <a:pt x="5208" y="16567"/>
                      <a:pt x="5227" y="16102"/>
                      <a:pt x="5264" y="15666"/>
                    </a:cubicBezTo>
                    <a:cubicBezTo>
                      <a:pt x="5299" y="15230"/>
                      <a:pt x="5355" y="14844"/>
                      <a:pt x="5435" y="14535"/>
                    </a:cubicBezTo>
                    <a:cubicBezTo>
                      <a:pt x="5514" y="14224"/>
                      <a:pt x="5615" y="13990"/>
                      <a:pt x="5737" y="13809"/>
                    </a:cubicBezTo>
                    <a:cubicBezTo>
                      <a:pt x="5858" y="13628"/>
                      <a:pt x="6005" y="13530"/>
                      <a:pt x="6175" y="13530"/>
                    </a:cubicBezTo>
                    <a:lnTo>
                      <a:pt x="6770" y="13530"/>
                    </a:lnTo>
                    <a:cubicBezTo>
                      <a:pt x="6827" y="13530"/>
                      <a:pt x="6857" y="13398"/>
                      <a:pt x="6857" y="13125"/>
                    </a:cubicBezTo>
                    <a:cubicBezTo>
                      <a:pt x="6857" y="12852"/>
                      <a:pt x="6827" y="12706"/>
                      <a:pt x="6770" y="12706"/>
                    </a:cubicBezTo>
                    <a:lnTo>
                      <a:pt x="6175" y="12706"/>
                    </a:lnTo>
                    <a:cubicBezTo>
                      <a:pt x="5990" y="12706"/>
                      <a:pt x="5825" y="12828"/>
                      <a:pt x="5685" y="13055"/>
                    </a:cubicBezTo>
                    <a:cubicBezTo>
                      <a:pt x="5544" y="13284"/>
                      <a:pt x="5427" y="13585"/>
                      <a:pt x="5330" y="13976"/>
                    </a:cubicBezTo>
                    <a:cubicBezTo>
                      <a:pt x="5234" y="14369"/>
                      <a:pt x="5162" y="14831"/>
                      <a:pt x="5113" y="15359"/>
                    </a:cubicBezTo>
                    <a:cubicBezTo>
                      <a:pt x="5063" y="15886"/>
                      <a:pt x="5037" y="16457"/>
                      <a:pt x="5037" y="17076"/>
                    </a:cubicBezTo>
                    <a:cubicBezTo>
                      <a:pt x="5037" y="17696"/>
                      <a:pt x="5059" y="18280"/>
                      <a:pt x="5101" y="18807"/>
                    </a:cubicBezTo>
                    <a:cubicBezTo>
                      <a:pt x="5143" y="19336"/>
                      <a:pt x="5204" y="19784"/>
                      <a:pt x="5290" y="20176"/>
                    </a:cubicBezTo>
                    <a:cubicBezTo>
                      <a:pt x="5375" y="20567"/>
                      <a:pt x="5483" y="20882"/>
                      <a:pt x="5612" y="21111"/>
                    </a:cubicBezTo>
                    <a:cubicBezTo>
                      <a:pt x="5741" y="21339"/>
                      <a:pt x="5892" y="21446"/>
                      <a:pt x="6062" y="21446"/>
                    </a:cubicBezTo>
                    <a:cubicBezTo>
                      <a:pt x="6198" y="21446"/>
                      <a:pt x="6322" y="21363"/>
                      <a:pt x="6434" y="21181"/>
                    </a:cubicBezTo>
                    <a:cubicBezTo>
                      <a:pt x="6545" y="21000"/>
                      <a:pt x="6646" y="20781"/>
                      <a:pt x="6735" y="20525"/>
                    </a:cubicBezTo>
                    <a:cubicBezTo>
                      <a:pt x="6824" y="20271"/>
                      <a:pt x="6899" y="19997"/>
                      <a:pt x="6962" y="19715"/>
                    </a:cubicBezTo>
                    <a:cubicBezTo>
                      <a:pt x="7024" y="19434"/>
                      <a:pt x="7073" y="19181"/>
                      <a:pt x="7107" y="18961"/>
                    </a:cubicBezTo>
                    <a:cubicBezTo>
                      <a:pt x="7122" y="18871"/>
                      <a:pt x="7134" y="18831"/>
                      <a:pt x="7145" y="18821"/>
                    </a:cubicBezTo>
                    <a:cubicBezTo>
                      <a:pt x="7156" y="18812"/>
                      <a:pt x="7166" y="18826"/>
                      <a:pt x="7174" y="18863"/>
                    </a:cubicBezTo>
                    <a:cubicBezTo>
                      <a:pt x="7181" y="18900"/>
                      <a:pt x="7187" y="18944"/>
                      <a:pt x="7191" y="19017"/>
                    </a:cubicBezTo>
                    <a:cubicBezTo>
                      <a:pt x="7195" y="19089"/>
                      <a:pt x="7197" y="19166"/>
                      <a:pt x="7197" y="19240"/>
                    </a:cubicBezTo>
                    <a:lnTo>
                      <a:pt x="7197" y="20762"/>
                    </a:lnTo>
                    <a:cubicBezTo>
                      <a:pt x="7197" y="21036"/>
                      <a:pt x="7224" y="21181"/>
                      <a:pt x="7281" y="21181"/>
                    </a:cubicBezTo>
                    <a:lnTo>
                      <a:pt x="7850" y="21181"/>
                    </a:lnTo>
                    <a:cubicBezTo>
                      <a:pt x="7907" y="21181"/>
                      <a:pt x="7935" y="21036"/>
                      <a:pt x="7935" y="20762"/>
                    </a:cubicBezTo>
                    <a:cubicBezTo>
                      <a:pt x="7935" y="20490"/>
                      <a:pt x="7907" y="20357"/>
                      <a:pt x="7850" y="20357"/>
                    </a:cubicBezTo>
                    <a:lnTo>
                      <a:pt x="7453" y="20357"/>
                    </a:lnTo>
                    <a:cubicBezTo>
                      <a:pt x="7396" y="20357"/>
                      <a:pt x="7368" y="20226"/>
                      <a:pt x="7368" y="19952"/>
                    </a:cubicBezTo>
                    <a:lnTo>
                      <a:pt x="7368" y="11756"/>
                    </a:lnTo>
                    <a:cubicBezTo>
                      <a:pt x="7368" y="11136"/>
                      <a:pt x="7342" y="10558"/>
                      <a:pt x="7293" y="10011"/>
                    </a:cubicBezTo>
                    <a:cubicBezTo>
                      <a:pt x="7244" y="9465"/>
                      <a:pt x="7175" y="8983"/>
                      <a:pt x="7084" y="8573"/>
                    </a:cubicBezTo>
                    <a:cubicBezTo>
                      <a:pt x="6993" y="8163"/>
                      <a:pt x="6881" y="7833"/>
                      <a:pt x="6750" y="7596"/>
                    </a:cubicBezTo>
                    <a:cubicBezTo>
                      <a:pt x="6619" y="7359"/>
                      <a:pt x="6475" y="7247"/>
                      <a:pt x="6312" y="7247"/>
                    </a:cubicBezTo>
                    <a:close/>
                    <a:moveTo>
                      <a:pt x="20055" y="8042"/>
                    </a:moveTo>
                    <a:cubicBezTo>
                      <a:pt x="20212" y="8042"/>
                      <a:pt x="20353" y="8172"/>
                      <a:pt x="20476" y="8419"/>
                    </a:cubicBezTo>
                    <a:cubicBezTo>
                      <a:pt x="20599" y="8666"/>
                      <a:pt x="20701" y="8997"/>
                      <a:pt x="20787" y="9439"/>
                    </a:cubicBezTo>
                    <a:cubicBezTo>
                      <a:pt x="20873" y="9884"/>
                      <a:pt x="20942" y="10433"/>
                      <a:pt x="20990" y="11072"/>
                    </a:cubicBezTo>
                    <a:cubicBezTo>
                      <a:pt x="21040" y="11734"/>
                      <a:pt x="21066" y="12484"/>
                      <a:pt x="21066" y="13306"/>
                    </a:cubicBezTo>
                    <a:cubicBezTo>
                      <a:pt x="21066" y="14146"/>
                      <a:pt x="21040" y="14909"/>
                      <a:pt x="20990" y="15568"/>
                    </a:cubicBezTo>
                    <a:cubicBezTo>
                      <a:pt x="20942" y="16209"/>
                      <a:pt x="20873" y="16758"/>
                      <a:pt x="20787" y="17202"/>
                    </a:cubicBezTo>
                    <a:cubicBezTo>
                      <a:pt x="20702" y="17638"/>
                      <a:pt x="20599" y="17989"/>
                      <a:pt x="20479" y="18221"/>
                    </a:cubicBezTo>
                    <a:cubicBezTo>
                      <a:pt x="20356" y="18462"/>
                      <a:pt x="20213" y="18584"/>
                      <a:pt x="20055" y="18584"/>
                    </a:cubicBezTo>
                    <a:cubicBezTo>
                      <a:pt x="19898" y="18584"/>
                      <a:pt x="19755" y="18462"/>
                      <a:pt x="19632" y="18221"/>
                    </a:cubicBezTo>
                    <a:cubicBezTo>
                      <a:pt x="19512" y="17989"/>
                      <a:pt x="19409" y="17650"/>
                      <a:pt x="19324" y="17216"/>
                    </a:cubicBezTo>
                    <a:cubicBezTo>
                      <a:pt x="19237" y="16765"/>
                      <a:pt x="19170" y="16221"/>
                      <a:pt x="19121" y="15568"/>
                    </a:cubicBezTo>
                    <a:cubicBezTo>
                      <a:pt x="19071" y="14913"/>
                      <a:pt x="19045" y="14151"/>
                      <a:pt x="19045" y="13306"/>
                    </a:cubicBezTo>
                    <a:cubicBezTo>
                      <a:pt x="19045" y="12479"/>
                      <a:pt x="19071" y="11729"/>
                      <a:pt x="19121" y="11072"/>
                    </a:cubicBezTo>
                    <a:cubicBezTo>
                      <a:pt x="19170" y="10429"/>
                      <a:pt x="19238" y="9881"/>
                      <a:pt x="19324" y="9439"/>
                    </a:cubicBezTo>
                    <a:cubicBezTo>
                      <a:pt x="19410" y="8995"/>
                      <a:pt x="19511" y="8667"/>
                      <a:pt x="19635" y="8419"/>
                    </a:cubicBezTo>
                    <a:cubicBezTo>
                      <a:pt x="19757" y="8172"/>
                      <a:pt x="19899" y="8042"/>
                      <a:pt x="20055" y="8042"/>
                    </a:cubicBezTo>
                    <a:close/>
                  </a:path>
                </a:pathLst>
              </a:custGeom>
              <a:solidFill>
                <a:srgbClr val="1A21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6" name="Shape 6"/>
              <p:cNvSpPr/>
              <p:nvPr/>
            </p:nvSpPr>
            <p:spPr>
              <a:xfrm>
                <a:off x="376801" y="88659"/>
                <a:ext cx="283710" cy="3086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60" extrusionOk="0">
                    <a:moveTo>
                      <a:pt x="21213" y="11458"/>
                    </a:moveTo>
                    <a:lnTo>
                      <a:pt x="19665" y="11458"/>
                    </a:lnTo>
                    <a:cubicBezTo>
                      <a:pt x="19526" y="11458"/>
                      <a:pt x="19407" y="11423"/>
                      <a:pt x="19303" y="11352"/>
                    </a:cubicBezTo>
                    <a:cubicBezTo>
                      <a:pt x="19200" y="11281"/>
                      <a:pt x="19106" y="11198"/>
                      <a:pt x="19020" y="11103"/>
                    </a:cubicBezTo>
                    <a:lnTo>
                      <a:pt x="15331" y="6393"/>
                    </a:lnTo>
                    <a:cubicBezTo>
                      <a:pt x="15227" y="6251"/>
                      <a:pt x="15227" y="6109"/>
                      <a:pt x="15331" y="5967"/>
                    </a:cubicBezTo>
                    <a:lnTo>
                      <a:pt x="18242" y="2078"/>
                    </a:lnTo>
                    <a:cubicBezTo>
                      <a:pt x="18311" y="1983"/>
                      <a:pt x="18401" y="1899"/>
                      <a:pt x="18513" y="1828"/>
                    </a:cubicBezTo>
                    <a:cubicBezTo>
                      <a:pt x="18530" y="1817"/>
                      <a:pt x="18584" y="1790"/>
                      <a:pt x="18658" y="1754"/>
                    </a:cubicBezTo>
                    <a:cubicBezTo>
                      <a:pt x="19600" y="1650"/>
                      <a:pt x="20445" y="1250"/>
                      <a:pt x="21072" y="657"/>
                    </a:cubicBezTo>
                    <a:cubicBezTo>
                      <a:pt x="21234" y="504"/>
                      <a:pt x="21230" y="258"/>
                      <a:pt x="21064" y="110"/>
                    </a:cubicBezTo>
                    <a:cubicBezTo>
                      <a:pt x="20896" y="-39"/>
                      <a:pt x="20630" y="-36"/>
                      <a:pt x="20467" y="118"/>
                    </a:cubicBezTo>
                    <a:cubicBezTo>
                      <a:pt x="19916" y="637"/>
                      <a:pt x="19162" y="966"/>
                      <a:pt x="18322" y="1002"/>
                    </a:cubicBezTo>
                    <a:lnTo>
                      <a:pt x="17812" y="990"/>
                    </a:lnTo>
                    <a:cubicBezTo>
                      <a:pt x="17055" y="913"/>
                      <a:pt x="16380" y="594"/>
                      <a:pt x="15873" y="117"/>
                    </a:cubicBezTo>
                    <a:cubicBezTo>
                      <a:pt x="15710" y="-37"/>
                      <a:pt x="15443" y="-40"/>
                      <a:pt x="15276" y="110"/>
                    </a:cubicBezTo>
                    <a:cubicBezTo>
                      <a:pt x="15109" y="259"/>
                      <a:pt x="15106" y="504"/>
                      <a:pt x="15269" y="657"/>
                    </a:cubicBezTo>
                    <a:lnTo>
                      <a:pt x="15268" y="657"/>
                    </a:lnTo>
                    <a:cubicBezTo>
                      <a:pt x="15838" y="1195"/>
                      <a:pt x="16587" y="1573"/>
                      <a:pt x="17425" y="1717"/>
                    </a:cubicBezTo>
                    <a:cubicBezTo>
                      <a:pt x="17428" y="1728"/>
                      <a:pt x="17435" y="1739"/>
                      <a:pt x="17437" y="1751"/>
                    </a:cubicBezTo>
                    <a:cubicBezTo>
                      <a:pt x="17459" y="1838"/>
                      <a:pt x="17430" y="1972"/>
                      <a:pt x="17345" y="2067"/>
                    </a:cubicBezTo>
                    <a:lnTo>
                      <a:pt x="14867" y="5352"/>
                    </a:lnTo>
                    <a:cubicBezTo>
                      <a:pt x="14746" y="5525"/>
                      <a:pt x="14626" y="5525"/>
                      <a:pt x="14506" y="5352"/>
                    </a:cubicBezTo>
                    <a:lnTo>
                      <a:pt x="11411" y="1400"/>
                    </a:lnTo>
                    <a:cubicBezTo>
                      <a:pt x="11324" y="1305"/>
                      <a:pt x="11310" y="1221"/>
                      <a:pt x="11372" y="1150"/>
                    </a:cubicBezTo>
                    <a:cubicBezTo>
                      <a:pt x="11431" y="1079"/>
                      <a:pt x="11530" y="1045"/>
                      <a:pt x="11668" y="1045"/>
                    </a:cubicBezTo>
                    <a:lnTo>
                      <a:pt x="13732" y="1045"/>
                    </a:lnTo>
                    <a:cubicBezTo>
                      <a:pt x="13989" y="1045"/>
                      <a:pt x="14119" y="926"/>
                      <a:pt x="14119" y="690"/>
                    </a:cubicBezTo>
                    <a:cubicBezTo>
                      <a:pt x="14119" y="453"/>
                      <a:pt x="13989" y="335"/>
                      <a:pt x="13732" y="335"/>
                    </a:cubicBezTo>
                    <a:lnTo>
                      <a:pt x="8315" y="335"/>
                    </a:lnTo>
                    <a:cubicBezTo>
                      <a:pt x="8056" y="335"/>
                      <a:pt x="7928" y="453"/>
                      <a:pt x="7928" y="690"/>
                    </a:cubicBezTo>
                    <a:cubicBezTo>
                      <a:pt x="7928" y="926"/>
                      <a:pt x="8056" y="1045"/>
                      <a:pt x="8315" y="1045"/>
                    </a:cubicBezTo>
                    <a:lnTo>
                      <a:pt x="9863" y="1045"/>
                    </a:lnTo>
                    <a:cubicBezTo>
                      <a:pt x="10000" y="1045"/>
                      <a:pt x="10124" y="1079"/>
                      <a:pt x="10237" y="1150"/>
                    </a:cubicBezTo>
                    <a:cubicBezTo>
                      <a:pt x="10348" y="1221"/>
                      <a:pt x="10438" y="1305"/>
                      <a:pt x="10508" y="1400"/>
                    </a:cubicBezTo>
                    <a:lnTo>
                      <a:pt x="14066" y="5967"/>
                    </a:lnTo>
                    <a:cubicBezTo>
                      <a:pt x="14170" y="6109"/>
                      <a:pt x="14170" y="6251"/>
                      <a:pt x="14066" y="6393"/>
                    </a:cubicBezTo>
                    <a:lnTo>
                      <a:pt x="2579" y="20495"/>
                    </a:lnTo>
                    <a:cubicBezTo>
                      <a:pt x="2492" y="20590"/>
                      <a:pt x="2399" y="20674"/>
                      <a:pt x="2295" y="20745"/>
                    </a:cubicBezTo>
                    <a:cubicBezTo>
                      <a:pt x="2192" y="20816"/>
                      <a:pt x="2072" y="20850"/>
                      <a:pt x="1935" y="20850"/>
                    </a:cubicBezTo>
                    <a:lnTo>
                      <a:pt x="387" y="20850"/>
                    </a:lnTo>
                    <a:cubicBezTo>
                      <a:pt x="128" y="20850"/>
                      <a:pt x="0" y="20969"/>
                      <a:pt x="0" y="21205"/>
                    </a:cubicBezTo>
                    <a:cubicBezTo>
                      <a:pt x="0" y="21442"/>
                      <a:pt x="128" y="21560"/>
                      <a:pt x="387" y="21560"/>
                    </a:cubicBezTo>
                    <a:lnTo>
                      <a:pt x="5803" y="21560"/>
                    </a:lnTo>
                    <a:cubicBezTo>
                      <a:pt x="6061" y="21560"/>
                      <a:pt x="6190" y="21442"/>
                      <a:pt x="6190" y="21205"/>
                    </a:cubicBezTo>
                    <a:cubicBezTo>
                      <a:pt x="6190" y="20969"/>
                      <a:pt x="6061" y="20850"/>
                      <a:pt x="5803" y="20850"/>
                    </a:cubicBezTo>
                    <a:lnTo>
                      <a:pt x="3740" y="20850"/>
                    </a:lnTo>
                    <a:cubicBezTo>
                      <a:pt x="3602" y="20850"/>
                      <a:pt x="3504" y="20816"/>
                      <a:pt x="3442" y="20745"/>
                    </a:cubicBezTo>
                    <a:cubicBezTo>
                      <a:pt x="3382" y="20674"/>
                      <a:pt x="3395" y="20590"/>
                      <a:pt x="3481" y="20495"/>
                    </a:cubicBezTo>
                    <a:lnTo>
                      <a:pt x="14506" y="6985"/>
                    </a:lnTo>
                    <a:cubicBezTo>
                      <a:pt x="14626" y="6827"/>
                      <a:pt x="14746" y="6827"/>
                      <a:pt x="14867" y="6985"/>
                    </a:cubicBezTo>
                    <a:lnTo>
                      <a:pt x="18117" y="11103"/>
                    </a:lnTo>
                    <a:cubicBezTo>
                      <a:pt x="18204" y="11198"/>
                      <a:pt x="18216" y="11281"/>
                      <a:pt x="18156" y="11352"/>
                    </a:cubicBezTo>
                    <a:cubicBezTo>
                      <a:pt x="18095" y="11423"/>
                      <a:pt x="17996" y="11458"/>
                      <a:pt x="17859" y="11458"/>
                    </a:cubicBezTo>
                    <a:lnTo>
                      <a:pt x="15795" y="11458"/>
                    </a:lnTo>
                    <a:cubicBezTo>
                      <a:pt x="15537" y="11458"/>
                      <a:pt x="15409" y="11577"/>
                      <a:pt x="15409" y="11813"/>
                    </a:cubicBezTo>
                    <a:cubicBezTo>
                      <a:pt x="15409" y="12050"/>
                      <a:pt x="15537" y="12167"/>
                      <a:pt x="15795" y="12167"/>
                    </a:cubicBezTo>
                    <a:lnTo>
                      <a:pt x="21213" y="12167"/>
                    </a:lnTo>
                    <a:cubicBezTo>
                      <a:pt x="21470" y="12167"/>
                      <a:pt x="21600" y="12050"/>
                      <a:pt x="21600" y="11813"/>
                    </a:cubicBezTo>
                    <a:cubicBezTo>
                      <a:pt x="21600" y="11577"/>
                      <a:pt x="21470" y="11458"/>
                      <a:pt x="21213" y="1145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7" name="Shape 7"/>
              <p:cNvSpPr/>
              <p:nvPr/>
            </p:nvSpPr>
            <p:spPr>
              <a:xfrm>
                <a:off x="592908" y="72035"/>
                <a:ext cx="44769" cy="20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802" y="11979"/>
                    </a:moveTo>
                    <a:cubicBezTo>
                      <a:pt x="15493" y="11979"/>
                      <a:pt x="14427" y="10116"/>
                      <a:pt x="14427" y="7815"/>
                    </a:cubicBezTo>
                    <a:cubicBezTo>
                      <a:pt x="14427" y="5520"/>
                      <a:pt x="15493" y="3657"/>
                      <a:pt x="16802" y="3657"/>
                    </a:cubicBezTo>
                    <a:cubicBezTo>
                      <a:pt x="18118" y="3657"/>
                      <a:pt x="19185" y="5520"/>
                      <a:pt x="19185" y="7815"/>
                    </a:cubicBezTo>
                    <a:cubicBezTo>
                      <a:pt x="19185" y="10116"/>
                      <a:pt x="18118" y="11979"/>
                      <a:pt x="16802" y="11979"/>
                    </a:cubicBezTo>
                    <a:close/>
                    <a:moveTo>
                      <a:pt x="10799" y="0"/>
                    </a:moveTo>
                    <a:cubicBezTo>
                      <a:pt x="4837" y="0"/>
                      <a:pt x="0" y="4833"/>
                      <a:pt x="0" y="10803"/>
                    </a:cubicBezTo>
                    <a:cubicBezTo>
                      <a:pt x="0" y="16767"/>
                      <a:pt x="4837" y="21600"/>
                      <a:pt x="10799" y="21600"/>
                    </a:cubicBezTo>
                    <a:cubicBezTo>
                      <a:pt x="16761" y="21600"/>
                      <a:pt x="21600" y="16767"/>
                      <a:pt x="21600" y="10803"/>
                    </a:cubicBezTo>
                    <a:cubicBezTo>
                      <a:pt x="21600" y="4833"/>
                      <a:pt x="16761" y="0"/>
                      <a:pt x="10799" y="0"/>
                    </a:cubicBezTo>
                    <a:close/>
                  </a:path>
                </a:pathLst>
              </a:custGeom>
              <a:solidFill>
                <a:srgbClr val="1A21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  <p:sp>
        <p:nvSpPr>
          <p:cNvPr id="10" name="Shape 10"/>
          <p:cNvSpPr>
            <a:spLocks noGrp="1"/>
          </p:cNvSpPr>
          <p:nvPr>
            <p:ph type="title"/>
          </p:nvPr>
        </p:nvSpPr>
        <p:spPr>
          <a:xfrm>
            <a:off x="744729" y="171128"/>
            <a:ext cx="7654544" cy="7419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212830"/>
                </a:solidFill>
              </a:rPr>
              <a:t>Title Text</a:t>
            </a:r>
          </a:p>
        </p:txBody>
      </p:sp>
      <p:sp>
        <p:nvSpPr>
          <p:cNvPr id="11" name="Shape 11"/>
          <p:cNvSpPr>
            <a:spLocks noGrp="1"/>
          </p:cNvSpPr>
          <p:nvPr>
            <p:ph type="body" idx="1"/>
          </p:nvPr>
        </p:nvSpPr>
        <p:spPr>
          <a:xfrm>
            <a:off x="1432799" y="823065"/>
            <a:ext cx="6278404" cy="793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 lvl="0">
              <a:defRPr sz="1800"/>
            </a:pPr>
            <a:r>
              <a:rPr sz="600"/>
              <a:t>Body Level One</a:t>
            </a:r>
          </a:p>
          <a:p>
            <a:pPr lvl="1">
              <a:defRPr sz="1800"/>
            </a:pPr>
            <a:r>
              <a:rPr sz="600"/>
              <a:t>Body Level Two</a:t>
            </a:r>
          </a:p>
          <a:p>
            <a:pPr lvl="2">
              <a:defRPr sz="1800"/>
            </a:pPr>
            <a:r>
              <a:rPr sz="600"/>
              <a:t>Body Level Three</a:t>
            </a:r>
          </a:p>
          <a:p>
            <a:pPr lvl="3">
              <a:defRPr sz="1800"/>
            </a:pPr>
            <a:r>
              <a:rPr sz="600"/>
              <a:t>Body Level Four</a:t>
            </a:r>
          </a:p>
          <a:p>
            <a:pPr lvl="4">
              <a:defRPr sz="1800"/>
            </a:pPr>
            <a:r>
              <a:rPr sz="600"/>
              <a:t>Body Level Five</a:t>
            </a:r>
          </a:p>
        </p:txBody>
      </p:sp>
      <p:sp>
        <p:nvSpPr>
          <p:cNvPr id="12" name="Shape 12"/>
          <p:cNvSpPr>
            <a:spLocks noGrp="1"/>
          </p:cNvSpPr>
          <p:nvPr>
            <p:ph type="sldNum" sz="quarter" idx="2"/>
          </p:nvPr>
        </p:nvSpPr>
        <p:spPr>
          <a:xfrm>
            <a:off x="8639007" y="6578600"/>
            <a:ext cx="139430" cy="203200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normAutofit/>
          </a:bodyPr>
          <a:lstStyle>
            <a:lvl1pPr>
              <a:defRPr sz="675"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pPr algn="ctr" defTabSz="309563"/>
            <a:fld id="{86CB4B4D-7CA3-9044-876B-883B54F8677D}" type="slidenum">
              <a:rPr lang="en-US" kern="0" smtClean="0">
                <a:solidFill>
                  <a:sysClr val="windowText" lastClr="000000"/>
                </a:solidFill>
              </a:rPr>
              <a:pPr algn="ctr" defTabSz="309563"/>
              <a:t>‹#›</a:t>
            </a:fld>
            <a:endParaRPr lang="en-US" kern="0">
              <a:solidFill>
                <a:sysClr val="windowText" lastClr="000000"/>
              </a:solidFill>
            </a:endParaRPr>
          </a:p>
        </p:txBody>
      </p:sp>
      <p:grpSp>
        <p:nvGrpSpPr>
          <p:cNvPr id="15" name="Group 15">
            <a:hlinkClick r:id="" action="ppaction://hlinkshowjump?jump=previousslide"/>
          </p:cNvPr>
          <p:cNvGrpSpPr/>
          <p:nvPr/>
        </p:nvGrpSpPr>
        <p:grpSpPr>
          <a:xfrm>
            <a:off x="8488688" y="6575220"/>
            <a:ext cx="109845" cy="146460"/>
            <a:chOff x="0" y="0"/>
            <a:chExt cx="292918" cy="292918"/>
          </a:xfrm>
        </p:grpSpPr>
        <p:sp>
          <p:nvSpPr>
            <p:cNvPr id="13" name="Shape 13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222B31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14" name="Shape 14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22B3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18" name="Group 18">
            <a:hlinkClick r:id="" action="ppaction://hlinkshowjump?jump=nextslide"/>
          </p:cNvPr>
          <p:cNvGrpSpPr/>
          <p:nvPr/>
        </p:nvGrpSpPr>
        <p:grpSpPr>
          <a:xfrm flipH="1">
            <a:off x="8807776" y="6575220"/>
            <a:ext cx="109845" cy="146460"/>
            <a:chOff x="0" y="0"/>
            <a:chExt cx="292918" cy="292918"/>
          </a:xfrm>
        </p:grpSpPr>
        <p:sp>
          <p:nvSpPr>
            <p:cNvPr id="16" name="Shape 16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222B31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17" name="Shape 17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22B3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8459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  <p:sldLayoutId id="2147483762" r:id="rId14"/>
    <p:sldLayoutId id="2147483763" r:id="rId15"/>
    <p:sldLayoutId id="2147483764" r:id="rId16"/>
    <p:sldLayoutId id="2147483765" r:id="rId17"/>
    <p:sldLayoutId id="2147483766" r:id="rId18"/>
    <p:sldLayoutId id="2147483767" r:id="rId19"/>
    <p:sldLayoutId id="2147483768" r:id="rId20"/>
    <p:sldLayoutId id="2147483769" r:id="rId21"/>
  </p:sldLayoutIdLst>
  <p:transition spd="med"/>
  <p:txStyles>
    <p:titleStyle>
      <a:lvl1pPr algn="ctr" defTabSz="309563">
        <a:defRPr sz="3375" b="1">
          <a:solidFill>
            <a:srgbClr val="212830"/>
          </a:solidFill>
          <a:latin typeface="BebasNeueBold"/>
          <a:ea typeface="BebasNeueBold"/>
          <a:cs typeface="BebasNeueBold"/>
          <a:sym typeface="BebasNeueBold"/>
        </a:defRPr>
      </a:lvl1pPr>
      <a:lvl2pPr indent="85725" algn="ctr" defTabSz="309563">
        <a:defRPr sz="3375" b="1">
          <a:solidFill>
            <a:srgbClr val="212830"/>
          </a:solidFill>
          <a:latin typeface="BebasNeueBold"/>
          <a:ea typeface="BebasNeueBold"/>
          <a:cs typeface="BebasNeueBold"/>
          <a:sym typeface="BebasNeueBold"/>
        </a:defRPr>
      </a:lvl2pPr>
      <a:lvl3pPr indent="171450" algn="ctr" defTabSz="309563">
        <a:defRPr sz="3375" b="1">
          <a:solidFill>
            <a:srgbClr val="212830"/>
          </a:solidFill>
          <a:latin typeface="BebasNeueBold"/>
          <a:ea typeface="BebasNeueBold"/>
          <a:cs typeface="BebasNeueBold"/>
          <a:sym typeface="BebasNeueBold"/>
        </a:defRPr>
      </a:lvl3pPr>
      <a:lvl4pPr indent="257175" algn="ctr" defTabSz="309563">
        <a:defRPr sz="3375" b="1">
          <a:solidFill>
            <a:srgbClr val="212830"/>
          </a:solidFill>
          <a:latin typeface="BebasNeueBold"/>
          <a:ea typeface="BebasNeueBold"/>
          <a:cs typeface="BebasNeueBold"/>
          <a:sym typeface="BebasNeueBold"/>
        </a:defRPr>
      </a:lvl4pPr>
      <a:lvl5pPr indent="342900" algn="ctr" defTabSz="309563">
        <a:defRPr sz="3375" b="1">
          <a:solidFill>
            <a:srgbClr val="212830"/>
          </a:solidFill>
          <a:latin typeface="BebasNeueBold"/>
          <a:ea typeface="BebasNeueBold"/>
          <a:cs typeface="BebasNeueBold"/>
          <a:sym typeface="BebasNeueBold"/>
        </a:defRPr>
      </a:lvl5pPr>
      <a:lvl6pPr indent="428625" algn="ctr" defTabSz="309563">
        <a:defRPr sz="3375" b="1">
          <a:solidFill>
            <a:srgbClr val="212830"/>
          </a:solidFill>
          <a:latin typeface="BebasNeueBold"/>
          <a:ea typeface="BebasNeueBold"/>
          <a:cs typeface="BebasNeueBold"/>
          <a:sym typeface="BebasNeueBold"/>
        </a:defRPr>
      </a:lvl6pPr>
      <a:lvl7pPr indent="514350" algn="ctr" defTabSz="309563">
        <a:defRPr sz="3375" b="1">
          <a:solidFill>
            <a:srgbClr val="212830"/>
          </a:solidFill>
          <a:latin typeface="BebasNeueBold"/>
          <a:ea typeface="BebasNeueBold"/>
          <a:cs typeface="BebasNeueBold"/>
          <a:sym typeface="BebasNeueBold"/>
        </a:defRPr>
      </a:lvl7pPr>
      <a:lvl8pPr indent="600075" algn="ctr" defTabSz="309563">
        <a:defRPr sz="3375" b="1">
          <a:solidFill>
            <a:srgbClr val="212830"/>
          </a:solidFill>
          <a:latin typeface="BebasNeueBold"/>
          <a:ea typeface="BebasNeueBold"/>
          <a:cs typeface="BebasNeueBold"/>
          <a:sym typeface="BebasNeueBold"/>
        </a:defRPr>
      </a:lvl8pPr>
      <a:lvl9pPr indent="685800" algn="ctr" defTabSz="309563">
        <a:defRPr sz="3375" b="1">
          <a:solidFill>
            <a:srgbClr val="212830"/>
          </a:solidFill>
          <a:latin typeface="BebasNeueBold"/>
          <a:ea typeface="BebasNeueBold"/>
          <a:cs typeface="BebasNeueBold"/>
          <a:sym typeface="BebasNeueBold"/>
        </a:defRPr>
      </a:lvl9pPr>
    </p:titleStyle>
    <p:bodyStyle>
      <a:lvl1pPr algn="ctr" defTabSz="309563">
        <a:defRPr sz="600">
          <a:latin typeface="Roboto Light"/>
          <a:ea typeface="Roboto Light"/>
          <a:cs typeface="Roboto Light"/>
          <a:sym typeface="Roboto Light"/>
        </a:defRPr>
      </a:lvl1pPr>
      <a:lvl2pPr indent="85725" algn="ctr" defTabSz="309563">
        <a:defRPr sz="600">
          <a:latin typeface="Roboto Light"/>
          <a:ea typeface="Roboto Light"/>
          <a:cs typeface="Roboto Light"/>
          <a:sym typeface="Roboto Light"/>
        </a:defRPr>
      </a:lvl2pPr>
      <a:lvl3pPr indent="171450" algn="ctr" defTabSz="309563">
        <a:defRPr sz="600">
          <a:latin typeface="Roboto Light"/>
          <a:ea typeface="Roboto Light"/>
          <a:cs typeface="Roboto Light"/>
          <a:sym typeface="Roboto Light"/>
        </a:defRPr>
      </a:lvl3pPr>
      <a:lvl4pPr indent="257175" algn="ctr" defTabSz="309563">
        <a:defRPr sz="600">
          <a:latin typeface="Roboto Light"/>
          <a:ea typeface="Roboto Light"/>
          <a:cs typeface="Roboto Light"/>
          <a:sym typeface="Roboto Light"/>
        </a:defRPr>
      </a:lvl4pPr>
      <a:lvl5pPr indent="342900" algn="ctr" defTabSz="309563">
        <a:defRPr sz="600">
          <a:latin typeface="Roboto Light"/>
          <a:ea typeface="Roboto Light"/>
          <a:cs typeface="Roboto Light"/>
          <a:sym typeface="Roboto Light"/>
        </a:defRPr>
      </a:lvl5pPr>
      <a:lvl6pPr indent="428625" algn="ctr" defTabSz="309563">
        <a:defRPr sz="600">
          <a:latin typeface="Roboto Light"/>
          <a:ea typeface="Roboto Light"/>
          <a:cs typeface="Roboto Light"/>
          <a:sym typeface="Roboto Light"/>
        </a:defRPr>
      </a:lvl6pPr>
      <a:lvl7pPr indent="514350" algn="ctr" defTabSz="309563">
        <a:defRPr sz="600">
          <a:latin typeface="Roboto Light"/>
          <a:ea typeface="Roboto Light"/>
          <a:cs typeface="Roboto Light"/>
          <a:sym typeface="Roboto Light"/>
        </a:defRPr>
      </a:lvl7pPr>
      <a:lvl8pPr indent="600075" algn="ctr" defTabSz="309563">
        <a:defRPr sz="600">
          <a:latin typeface="Roboto Light"/>
          <a:ea typeface="Roboto Light"/>
          <a:cs typeface="Roboto Light"/>
          <a:sym typeface="Roboto Light"/>
        </a:defRPr>
      </a:lvl8pPr>
      <a:lvl9pPr indent="685800" algn="ctr" defTabSz="309563">
        <a:defRPr sz="600">
          <a:latin typeface="Roboto Light"/>
          <a:ea typeface="Roboto Light"/>
          <a:cs typeface="Roboto Light"/>
          <a:sym typeface="Roboto Light"/>
        </a:defRPr>
      </a:lvl9pPr>
    </p:bodyStyle>
    <p:otherStyle>
      <a:lvl1pPr algn="ctr" defTabSz="309563">
        <a:defRPr>
          <a:solidFill>
            <a:schemeClr val="tx1"/>
          </a:solidFill>
          <a:latin typeface="+mn-lt"/>
          <a:ea typeface="+mn-ea"/>
          <a:cs typeface="+mn-cs"/>
          <a:sym typeface="Roboto Regular"/>
        </a:defRPr>
      </a:lvl1pPr>
      <a:lvl2pPr indent="85725" algn="ctr" defTabSz="309563">
        <a:defRPr>
          <a:solidFill>
            <a:schemeClr val="tx1"/>
          </a:solidFill>
          <a:latin typeface="+mn-lt"/>
          <a:ea typeface="+mn-ea"/>
          <a:cs typeface="+mn-cs"/>
          <a:sym typeface="Roboto Regular"/>
        </a:defRPr>
      </a:lvl2pPr>
      <a:lvl3pPr indent="171450" algn="ctr" defTabSz="309563">
        <a:defRPr>
          <a:solidFill>
            <a:schemeClr val="tx1"/>
          </a:solidFill>
          <a:latin typeface="+mn-lt"/>
          <a:ea typeface="+mn-ea"/>
          <a:cs typeface="+mn-cs"/>
          <a:sym typeface="Roboto Regular"/>
        </a:defRPr>
      </a:lvl3pPr>
      <a:lvl4pPr indent="257175" algn="ctr" defTabSz="309563">
        <a:defRPr>
          <a:solidFill>
            <a:schemeClr val="tx1"/>
          </a:solidFill>
          <a:latin typeface="+mn-lt"/>
          <a:ea typeface="+mn-ea"/>
          <a:cs typeface="+mn-cs"/>
          <a:sym typeface="Roboto Regular"/>
        </a:defRPr>
      </a:lvl4pPr>
      <a:lvl5pPr indent="342900" algn="ctr" defTabSz="309563">
        <a:defRPr>
          <a:solidFill>
            <a:schemeClr val="tx1"/>
          </a:solidFill>
          <a:latin typeface="+mn-lt"/>
          <a:ea typeface="+mn-ea"/>
          <a:cs typeface="+mn-cs"/>
          <a:sym typeface="Roboto Regular"/>
        </a:defRPr>
      </a:lvl5pPr>
      <a:lvl6pPr indent="428625" algn="ctr" defTabSz="309563">
        <a:defRPr>
          <a:solidFill>
            <a:schemeClr val="tx1"/>
          </a:solidFill>
          <a:latin typeface="+mn-lt"/>
          <a:ea typeface="+mn-ea"/>
          <a:cs typeface="+mn-cs"/>
          <a:sym typeface="Roboto Regular"/>
        </a:defRPr>
      </a:lvl6pPr>
      <a:lvl7pPr indent="514350" algn="ctr" defTabSz="309563">
        <a:defRPr>
          <a:solidFill>
            <a:schemeClr val="tx1"/>
          </a:solidFill>
          <a:latin typeface="+mn-lt"/>
          <a:ea typeface="+mn-ea"/>
          <a:cs typeface="+mn-cs"/>
          <a:sym typeface="Roboto Regular"/>
        </a:defRPr>
      </a:lvl7pPr>
      <a:lvl8pPr indent="600075" algn="ctr" defTabSz="309563">
        <a:defRPr>
          <a:solidFill>
            <a:schemeClr val="tx1"/>
          </a:solidFill>
          <a:latin typeface="+mn-lt"/>
          <a:ea typeface="+mn-ea"/>
          <a:cs typeface="+mn-cs"/>
          <a:sym typeface="Roboto Regular"/>
        </a:defRPr>
      </a:lvl8pPr>
      <a:lvl9pPr indent="685800" algn="ctr" defTabSz="309563">
        <a:defRPr>
          <a:solidFill>
            <a:schemeClr val="tx1"/>
          </a:solidFill>
          <a:latin typeface="+mn-lt"/>
          <a:ea typeface="+mn-ea"/>
          <a:cs typeface="+mn-cs"/>
          <a:sym typeface="Roboto Regular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206257" y="6579295"/>
            <a:ext cx="652434" cy="198656"/>
            <a:chOff x="0" y="0"/>
            <a:chExt cx="1739821" cy="397311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16976"/>
              <a:ext cx="378730" cy="275796"/>
              <a:chOff x="0" y="0"/>
              <a:chExt cx="378729" cy="275794"/>
            </a:xfrm>
          </p:grpSpPr>
          <p:sp>
            <p:nvSpPr>
              <p:cNvPr id="2" name="Shape 2"/>
              <p:cNvSpPr/>
              <p:nvPr/>
            </p:nvSpPr>
            <p:spPr>
              <a:xfrm>
                <a:off x="105200" y="0"/>
                <a:ext cx="273530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7316"/>
                    </a:moveTo>
                    <a:cubicBezTo>
                      <a:pt x="21600" y="19682"/>
                      <a:pt x="20404" y="21600"/>
                      <a:pt x="18928" y="21600"/>
                    </a:cubicBezTo>
                    <a:cubicBezTo>
                      <a:pt x="17453" y="21600"/>
                      <a:pt x="16257" y="19682"/>
                      <a:pt x="16257" y="17316"/>
                    </a:cubicBezTo>
                    <a:cubicBezTo>
                      <a:pt x="16257" y="12492"/>
                      <a:pt x="13809" y="8567"/>
                      <a:pt x="10800" y="8567"/>
                    </a:cubicBezTo>
                    <a:cubicBezTo>
                      <a:pt x="7791" y="8567"/>
                      <a:pt x="5343" y="12492"/>
                      <a:pt x="5343" y="17316"/>
                    </a:cubicBezTo>
                    <a:cubicBezTo>
                      <a:pt x="5343" y="19682"/>
                      <a:pt x="4147" y="21600"/>
                      <a:pt x="2672" y="21600"/>
                    </a:cubicBezTo>
                    <a:cubicBezTo>
                      <a:pt x="1197" y="21600"/>
                      <a:pt x="0" y="19682"/>
                      <a:pt x="0" y="17316"/>
                    </a:cubicBezTo>
                    <a:cubicBezTo>
                      <a:pt x="0" y="12691"/>
                      <a:pt x="1123" y="8343"/>
                      <a:pt x="3163" y="5072"/>
                    </a:cubicBezTo>
                    <a:cubicBezTo>
                      <a:pt x="5204" y="1801"/>
                      <a:pt x="7915" y="0"/>
                      <a:pt x="10800" y="0"/>
                    </a:cubicBezTo>
                    <a:cubicBezTo>
                      <a:pt x="13685" y="0"/>
                      <a:pt x="16397" y="1801"/>
                      <a:pt x="18437" y="5072"/>
                    </a:cubicBezTo>
                    <a:cubicBezTo>
                      <a:pt x="20477" y="8343"/>
                      <a:pt x="21600" y="12691"/>
                      <a:pt x="21600" y="17316"/>
                    </a:cubicBezTo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3" name="Shape 3"/>
              <p:cNvSpPr/>
              <p:nvPr/>
            </p:nvSpPr>
            <p:spPr>
              <a:xfrm>
                <a:off x="0" y="105200"/>
                <a:ext cx="273528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003" y="6600"/>
                    </a:moveTo>
                    <a:cubicBezTo>
                      <a:pt x="17003" y="3730"/>
                      <a:pt x="18459" y="1393"/>
                      <a:pt x="20250" y="1393"/>
                    </a:cubicBezTo>
                    <a:cubicBezTo>
                      <a:pt x="20499" y="1393"/>
                      <a:pt x="20740" y="1442"/>
                      <a:pt x="20972" y="1527"/>
                    </a:cubicBezTo>
                    <a:cubicBezTo>
                      <a:pt x="20482" y="594"/>
                      <a:pt x="19749" y="0"/>
                      <a:pt x="18928" y="0"/>
                    </a:cubicBezTo>
                    <a:cubicBezTo>
                      <a:pt x="17453" y="0"/>
                      <a:pt x="16257" y="1918"/>
                      <a:pt x="16257" y="4284"/>
                    </a:cubicBezTo>
                    <a:cubicBezTo>
                      <a:pt x="16257" y="6254"/>
                      <a:pt x="15844" y="8067"/>
                      <a:pt x="15156" y="9532"/>
                    </a:cubicBezTo>
                    <a:cubicBezTo>
                      <a:pt x="16156" y="9547"/>
                      <a:pt x="16966" y="10855"/>
                      <a:pt x="16966" y="12461"/>
                    </a:cubicBezTo>
                    <a:cubicBezTo>
                      <a:pt x="16966" y="14077"/>
                      <a:pt x="16146" y="15392"/>
                      <a:pt x="15138" y="15392"/>
                    </a:cubicBezTo>
                    <a:cubicBezTo>
                      <a:pt x="14130" y="15392"/>
                      <a:pt x="13310" y="14077"/>
                      <a:pt x="13310" y="12461"/>
                    </a:cubicBezTo>
                    <a:cubicBezTo>
                      <a:pt x="13310" y="12313"/>
                      <a:pt x="13319" y="12169"/>
                      <a:pt x="13333" y="12027"/>
                    </a:cubicBezTo>
                    <a:cubicBezTo>
                      <a:pt x="12575" y="12667"/>
                      <a:pt x="11714" y="13033"/>
                      <a:pt x="10800" y="13033"/>
                    </a:cubicBezTo>
                    <a:cubicBezTo>
                      <a:pt x="9907" y="13033"/>
                      <a:pt x="9065" y="12681"/>
                      <a:pt x="8321" y="12068"/>
                    </a:cubicBezTo>
                    <a:cubicBezTo>
                      <a:pt x="8331" y="12197"/>
                      <a:pt x="8339" y="12327"/>
                      <a:pt x="8339" y="12461"/>
                    </a:cubicBezTo>
                    <a:cubicBezTo>
                      <a:pt x="8339" y="14077"/>
                      <a:pt x="7519" y="15392"/>
                      <a:pt x="6511" y="15392"/>
                    </a:cubicBezTo>
                    <a:cubicBezTo>
                      <a:pt x="5503" y="15392"/>
                      <a:pt x="4683" y="14077"/>
                      <a:pt x="4683" y="12461"/>
                    </a:cubicBezTo>
                    <a:cubicBezTo>
                      <a:pt x="4683" y="10880"/>
                      <a:pt x="5468" y="9591"/>
                      <a:pt x="6446" y="9535"/>
                    </a:cubicBezTo>
                    <a:cubicBezTo>
                      <a:pt x="5757" y="8071"/>
                      <a:pt x="5343" y="6255"/>
                      <a:pt x="5343" y="4284"/>
                    </a:cubicBezTo>
                    <a:cubicBezTo>
                      <a:pt x="5343" y="1918"/>
                      <a:pt x="4147" y="0"/>
                      <a:pt x="2671" y="0"/>
                    </a:cubicBezTo>
                    <a:cubicBezTo>
                      <a:pt x="1843" y="0"/>
                      <a:pt x="1103" y="605"/>
                      <a:pt x="613" y="1554"/>
                    </a:cubicBezTo>
                    <a:cubicBezTo>
                      <a:pt x="865" y="1453"/>
                      <a:pt x="1127" y="1393"/>
                      <a:pt x="1399" y="1393"/>
                    </a:cubicBezTo>
                    <a:cubicBezTo>
                      <a:pt x="3190" y="1393"/>
                      <a:pt x="4646" y="3730"/>
                      <a:pt x="4646" y="6600"/>
                    </a:cubicBezTo>
                    <a:cubicBezTo>
                      <a:pt x="4646" y="9472"/>
                      <a:pt x="3190" y="11808"/>
                      <a:pt x="1399" y="11808"/>
                    </a:cubicBezTo>
                    <a:cubicBezTo>
                      <a:pt x="1284" y="11808"/>
                      <a:pt x="1171" y="11799"/>
                      <a:pt x="1060" y="11780"/>
                    </a:cubicBezTo>
                    <a:cubicBezTo>
                      <a:pt x="1581" y="13519"/>
                      <a:pt x="2287" y="15123"/>
                      <a:pt x="3163" y="16528"/>
                    </a:cubicBezTo>
                    <a:cubicBezTo>
                      <a:pt x="4357" y="18443"/>
                      <a:pt x="5783" y="19849"/>
                      <a:pt x="7337" y="20690"/>
                    </a:cubicBezTo>
                    <a:cubicBezTo>
                      <a:pt x="7583" y="17880"/>
                      <a:pt x="9088" y="15708"/>
                      <a:pt x="10908" y="15708"/>
                    </a:cubicBezTo>
                    <a:cubicBezTo>
                      <a:pt x="12703" y="15708"/>
                      <a:pt x="14192" y="17823"/>
                      <a:pt x="14467" y="20580"/>
                    </a:cubicBezTo>
                    <a:cubicBezTo>
                      <a:pt x="15943" y="19728"/>
                      <a:pt x="17295" y="18359"/>
                      <a:pt x="18437" y="16528"/>
                    </a:cubicBezTo>
                    <a:cubicBezTo>
                      <a:pt x="19312" y="15125"/>
                      <a:pt x="20017" y="13522"/>
                      <a:pt x="20539" y="11785"/>
                    </a:cubicBezTo>
                    <a:cubicBezTo>
                      <a:pt x="20444" y="11799"/>
                      <a:pt x="20348" y="11808"/>
                      <a:pt x="20250" y="11808"/>
                    </a:cubicBezTo>
                    <a:cubicBezTo>
                      <a:pt x="18459" y="11808"/>
                      <a:pt x="17003" y="9472"/>
                      <a:pt x="17003" y="6600"/>
                    </a:cubicBezTo>
                    <a:close/>
                    <a:moveTo>
                      <a:pt x="21563" y="3598"/>
                    </a:moveTo>
                    <a:cubicBezTo>
                      <a:pt x="21191" y="3178"/>
                      <a:pt x="20738" y="2930"/>
                      <a:pt x="20250" y="2930"/>
                    </a:cubicBezTo>
                    <a:cubicBezTo>
                      <a:pt x="18988" y="2930"/>
                      <a:pt x="17961" y="4577"/>
                      <a:pt x="17961" y="6600"/>
                    </a:cubicBezTo>
                    <a:cubicBezTo>
                      <a:pt x="17961" y="8625"/>
                      <a:pt x="18988" y="10271"/>
                      <a:pt x="20250" y="10271"/>
                    </a:cubicBezTo>
                    <a:cubicBezTo>
                      <a:pt x="20507" y="10271"/>
                      <a:pt x="20753" y="10200"/>
                      <a:pt x="20983" y="10075"/>
                    </a:cubicBezTo>
                    <a:cubicBezTo>
                      <a:pt x="21388" y="8239"/>
                      <a:pt x="21600" y="6288"/>
                      <a:pt x="21600" y="4284"/>
                    </a:cubicBezTo>
                    <a:cubicBezTo>
                      <a:pt x="21600" y="4049"/>
                      <a:pt x="21585" y="3822"/>
                      <a:pt x="21563" y="3598"/>
                    </a:cubicBezTo>
                    <a:close/>
                    <a:moveTo>
                      <a:pt x="3688" y="6600"/>
                    </a:moveTo>
                    <a:cubicBezTo>
                      <a:pt x="3688" y="4577"/>
                      <a:pt x="2661" y="2930"/>
                      <a:pt x="1399" y="2930"/>
                    </a:cubicBezTo>
                    <a:cubicBezTo>
                      <a:pt x="886" y="2930"/>
                      <a:pt x="413" y="3205"/>
                      <a:pt x="31" y="3664"/>
                    </a:cubicBezTo>
                    <a:cubicBezTo>
                      <a:pt x="13" y="3867"/>
                      <a:pt x="0" y="4073"/>
                      <a:pt x="0" y="4284"/>
                    </a:cubicBezTo>
                    <a:cubicBezTo>
                      <a:pt x="0" y="6276"/>
                      <a:pt x="210" y="8216"/>
                      <a:pt x="610" y="10042"/>
                    </a:cubicBezTo>
                    <a:cubicBezTo>
                      <a:pt x="856" y="10188"/>
                      <a:pt x="1121" y="10271"/>
                      <a:pt x="1399" y="10271"/>
                    </a:cubicBezTo>
                    <a:cubicBezTo>
                      <a:pt x="2661" y="10271"/>
                      <a:pt x="3688" y="8625"/>
                      <a:pt x="3688" y="6600"/>
                    </a:cubicBezTo>
                    <a:close/>
                    <a:moveTo>
                      <a:pt x="5642" y="12461"/>
                    </a:moveTo>
                    <a:cubicBezTo>
                      <a:pt x="5642" y="13229"/>
                      <a:pt x="6032" y="13855"/>
                      <a:pt x="6511" y="13855"/>
                    </a:cubicBezTo>
                    <a:cubicBezTo>
                      <a:pt x="6991" y="13855"/>
                      <a:pt x="7380" y="13229"/>
                      <a:pt x="7380" y="12461"/>
                    </a:cubicBezTo>
                    <a:cubicBezTo>
                      <a:pt x="7380" y="11693"/>
                      <a:pt x="6991" y="11067"/>
                      <a:pt x="6511" y="11067"/>
                    </a:cubicBezTo>
                    <a:cubicBezTo>
                      <a:pt x="6032" y="11067"/>
                      <a:pt x="5642" y="11693"/>
                      <a:pt x="5642" y="12461"/>
                    </a:cubicBezTo>
                    <a:close/>
                    <a:moveTo>
                      <a:pt x="15138" y="13855"/>
                    </a:moveTo>
                    <a:cubicBezTo>
                      <a:pt x="15617" y="13855"/>
                      <a:pt x="16007" y="13229"/>
                      <a:pt x="16007" y="12461"/>
                    </a:cubicBezTo>
                    <a:cubicBezTo>
                      <a:pt x="16007" y="11693"/>
                      <a:pt x="15617" y="11067"/>
                      <a:pt x="15138" y="11067"/>
                    </a:cubicBezTo>
                    <a:cubicBezTo>
                      <a:pt x="14659" y="11067"/>
                      <a:pt x="14269" y="11693"/>
                      <a:pt x="14269" y="12461"/>
                    </a:cubicBezTo>
                    <a:cubicBezTo>
                      <a:pt x="14269" y="13229"/>
                      <a:pt x="14659" y="13855"/>
                      <a:pt x="15138" y="13855"/>
                    </a:cubicBezTo>
                    <a:close/>
                    <a:moveTo>
                      <a:pt x="10908" y="17245"/>
                    </a:moveTo>
                    <a:cubicBezTo>
                      <a:pt x="9525" y="17245"/>
                      <a:pt x="8387" y="18952"/>
                      <a:pt x="8268" y="21121"/>
                    </a:cubicBezTo>
                    <a:cubicBezTo>
                      <a:pt x="9088" y="21435"/>
                      <a:pt x="9936" y="21600"/>
                      <a:pt x="10800" y="21600"/>
                    </a:cubicBezTo>
                    <a:cubicBezTo>
                      <a:pt x="11738" y="21600"/>
                      <a:pt x="12658" y="21406"/>
                      <a:pt x="13542" y="21036"/>
                    </a:cubicBezTo>
                    <a:cubicBezTo>
                      <a:pt x="13399" y="18908"/>
                      <a:pt x="12273" y="17245"/>
                      <a:pt x="10908" y="1724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451491" y="-1"/>
              <a:ext cx="1288331" cy="397313"/>
              <a:chOff x="0" y="0"/>
              <a:chExt cx="1288330" cy="397311"/>
            </a:xfrm>
          </p:grpSpPr>
          <p:sp>
            <p:nvSpPr>
              <p:cNvPr id="5" name="Shape 5"/>
              <p:cNvSpPr/>
              <p:nvPr/>
            </p:nvSpPr>
            <p:spPr>
              <a:xfrm>
                <a:off x="0" y="0"/>
                <a:ext cx="1288331" cy="267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09" y="0"/>
                    </a:moveTo>
                    <a:cubicBezTo>
                      <a:pt x="11534" y="0"/>
                      <a:pt x="11413" y="501"/>
                      <a:pt x="11413" y="1340"/>
                    </a:cubicBezTo>
                    <a:cubicBezTo>
                      <a:pt x="11413" y="2179"/>
                      <a:pt x="11534" y="2681"/>
                      <a:pt x="11709" y="2681"/>
                    </a:cubicBezTo>
                    <a:lnTo>
                      <a:pt x="12014" y="2681"/>
                    </a:lnTo>
                    <a:lnTo>
                      <a:pt x="12014" y="18319"/>
                    </a:lnTo>
                    <a:lnTo>
                      <a:pt x="11709" y="18319"/>
                    </a:lnTo>
                    <a:cubicBezTo>
                      <a:pt x="11534" y="18319"/>
                      <a:pt x="11413" y="18820"/>
                      <a:pt x="11413" y="19659"/>
                    </a:cubicBezTo>
                    <a:cubicBezTo>
                      <a:pt x="11413" y="20498"/>
                      <a:pt x="11534" y="21000"/>
                      <a:pt x="11709" y="21000"/>
                    </a:cubicBezTo>
                    <a:lnTo>
                      <a:pt x="12960" y="21000"/>
                    </a:lnTo>
                    <a:cubicBezTo>
                      <a:pt x="13134" y="21000"/>
                      <a:pt x="13256" y="20498"/>
                      <a:pt x="13256" y="19659"/>
                    </a:cubicBezTo>
                    <a:cubicBezTo>
                      <a:pt x="13256" y="18820"/>
                      <a:pt x="13134" y="18319"/>
                      <a:pt x="12960" y="18319"/>
                    </a:cubicBezTo>
                    <a:lnTo>
                      <a:pt x="12571" y="18319"/>
                    </a:lnTo>
                    <a:lnTo>
                      <a:pt x="12571" y="2681"/>
                    </a:lnTo>
                    <a:lnTo>
                      <a:pt x="13613" y="2681"/>
                    </a:lnTo>
                    <a:cubicBezTo>
                      <a:pt x="13871" y="2681"/>
                      <a:pt x="14055" y="3073"/>
                      <a:pt x="14179" y="3686"/>
                    </a:cubicBezTo>
                    <a:cubicBezTo>
                      <a:pt x="14303" y="4297"/>
                      <a:pt x="14368" y="5355"/>
                      <a:pt x="14368" y="6730"/>
                    </a:cubicBezTo>
                    <a:cubicBezTo>
                      <a:pt x="14368" y="8105"/>
                      <a:pt x="14303" y="9163"/>
                      <a:pt x="14179" y="9774"/>
                    </a:cubicBezTo>
                    <a:cubicBezTo>
                      <a:pt x="14055" y="10387"/>
                      <a:pt x="13871" y="10723"/>
                      <a:pt x="13613" y="10723"/>
                    </a:cubicBezTo>
                    <a:lnTo>
                      <a:pt x="13123" y="10723"/>
                    </a:lnTo>
                    <a:cubicBezTo>
                      <a:pt x="12948" y="10723"/>
                      <a:pt x="12826" y="11225"/>
                      <a:pt x="12826" y="12064"/>
                    </a:cubicBezTo>
                    <a:cubicBezTo>
                      <a:pt x="12826" y="12903"/>
                      <a:pt x="12948" y="13404"/>
                      <a:pt x="13123" y="13404"/>
                    </a:cubicBezTo>
                    <a:lnTo>
                      <a:pt x="13613" y="13404"/>
                    </a:lnTo>
                    <a:cubicBezTo>
                      <a:pt x="14043" y="13404"/>
                      <a:pt x="14378" y="12863"/>
                      <a:pt x="14612" y="11673"/>
                    </a:cubicBezTo>
                    <a:cubicBezTo>
                      <a:pt x="14842" y="10498"/>
                      <a:pt x="14960" y="8860"/>
                      <a:pt x="14960" y="6744"/>
                    </a:cubicBezTo>
                    <a:cubicBezTo>
                      <a:pt x="14960" y="4628"/>
                      <a:pt x="14842" y="2962"/>
                      <a:pt x="14612" y="1787"/>
                    </a:cubicBezTo>
                    <a:cubicBezTo>
                      <a:pt x="14378" y="597"/>
                      <a:pt x="14043" y="0"/>
                      <a:pt x="13613" y="0"/>
                    </a:cubicBezTo>
                    <a:lnTo>
                      <a:pt x="11709" y="0"/>
                    </a:lnTo>
                    <a:close/>
                    <a:moveTo>
                      <a:pt x="84" y="2052"/>
                    </a:moveTo>
                    <a:cubicBezTo>
                      <a:pt x="27" y="2052"/>
                      <a:pt x="0" y="2199"/>
                      <a:pt x="0" y="2471"/>
                    </a:cubicBezTo>
                    <a:cubicBezTo>
                      <a:pt x="0" y="2746"/>
                      <a:pt x="27" y="2876"/>
                      <a:pt x="84" y="2876"/>
                    </a:cubicBezTo>
                    <a:lnTo>
                      <a:pt x="482" y="2876"/>
                    </a:lnTo>
                    <a:cubicBezTo>
                      <a:pt x="539" y="2876"/>
                      <a:pt x="569" y="3009"/>
                      <a:pt x="569" y="3281"/>
                    </a:cubicBezTo>
                    <a:lnTo>
                      <a:pt x="569" y="19952"/>
                    </a:lnTo>
                    <a:cubicBezTo>
                      <a:pt x="569" y="20226"/>
                      <a:pt x="539" y="20357"/>
                      <a:pt x="482" y="20357"/>
                    </a:cubicBezTo>
                    <a:lnTo>
                      <a:pt x="84" y="20357"/>
                    </a:lnTo>
                    <a:cubicBezTo>
                      <a:pt x="27" y="20357"/>
                      <a:pt x="0" y="20490"/>
                      <a:pt x="0" y="20762"/>
                    </a:cubicBezTo>
                    <a:cubicBezTo>
                      <a:pt x="0" y="21036"/>
                      <a:pt x="27" y="21181"/>
                      <a:pt x="84" y="21181"/>
                    </a:cubicBezTo>
                    <a:lnTo>
                      <a:pt x="1335" y="21181"/>
                    </a:lnTo>
                    <a:cubicBezTo>
                      <a:pt x="1393" y="21181"/>
                      <a:pt x="1420" y="21036"/>
                      <a:pt x="1420" y="20762"/>
                    </a:cubicBezTo>
                    <a:cubicBezTo>
                      <a:pt x="1420" y="20490"/>
                      <a:pt x="1393" y="20357"/>
                      <a:pt x="1335" y="20357"/>
                    </a:cubicBezTo>
                    <a:lnTo>
                      <a:pt x="825" y="20357"/>
                    </a:lnTo>
                    <a:cubicBezTo>
                      <a:pt x="768" y="20357"/>
                      <a:pt x="737" y="20226"/>
                      <a:pt x="737" y="19952"/>
                    </a:cubicBezTo>
                    <a:lnTo>
                      <a:pt x="737" y="3965"/>
                    </a:lnTo>
                    <a:cubicBezTo>
                      <a:pt x="737" y="3820"/>
                      <a:pt x="744" y="3750"/>
                      <a:pt x="755" y="3742"/>
                    </a:cubicBezTo>
                    <a:cubicBezTo>
                      <a:pt x="766" y="3733"/>
                      <a:pt x="776" y="3753"/>
                      <a:pt x="784" y="3826"/>
                    </a:cubicBezTo>
                    <a:lnTo>
                      <a:pt x="2375" y="20762"/>
                    </a:lnTo>
                    <a:cubicBezTo>
                      <a:pt x="2401" y="21036"/>
                      <a:pt x="2443" y="21181"/>
                      <a:pt x="2500" y="21181"/>
                    </a:cubicBezTo>
                    <a:cubicBezTo>
                      <a:pt x="2557" y="21181"/>
                      <a:pt x="2598" y="21036"/>
                      <a:pt x="2625" y="20762"/>
                    </a:cubicBezTo>
                    <a:lnTo>
                      <a:pt x="4215" y="3826"/>
                    </a:lnTo>
                    <a:cubicBezTo>
                      <a:pt x="4223" y="3753"/>
                      <a:pt x="4233" y="3733"/>
                      <a:pt x="4245" y="3742"/>
                    </a:cubicBezTo>
                    <a:cubicBezTo>
                      <a:pt x="4256" y="3750"/>
                      <a:pt x="4259" y="3820"/>
                      <a:pt x="4259" y="3965"/>
                    </a:cubicBezTo>
                    <a:lnTo>
                      <a:pt x="4259" y="19952"/>
                    </a:lnTo>
                    <a:cubicBezTo>
                      <a:pt x="4259" y="20226"/>
                      <a:pt x="4231" y="20357"/>
                      <a:pt x="4175" y="20357"/>
                    </a:cubicBezTo>
                    <a:lnTo>
                      <a:pt x="3664" y="20357"/>
                    </a:lnTo>
                    <a:cubicBezTo>
                      <a:pt x="3607" y="20357"/>
                      <a:pt x="3580" y="20490"/>
                      <a:pt x="3580" y="20762"/>
                    </a:cubicBezTo>
                    <a:cubicBezTo>
                      <a:pt x="3580" y="21036"/>
                      <a:pt x="3607" y="21181"/>
                      <a:pt x="3664" y="21181"/>
                    </a:cubicBezTo>
                    <a:lnTo>
                      <a:pt x="4912" y="21181"/>
                    </a:lnTo>
                    <a:cubicBezTo>
                      <a:pt x="4969" y="21181"/>
                      <a:pt x="4999" y="21036"/>
                      <a:pt x="4999" y="20762"/>
                    </a:cubicBezTo>
                    <a:cubicBezTo>
                      <a:pt x="4999" y="20490"/>
                      <a:pt x="4969" y="20357"/>
                      <a:pt x="4912" y="20357"/>
                    </a:cubicBezTo>
                    <a:lnTo>
                      <a:pt x="4517" y="20357"/>
                    </a:lnTo>
                    <a:cubicBezTo>
                      <a:pt x="4460" y="20357"/>
                      <a:pt x="4430" y="20226"/>
                      <a:pt x="4430" y="19952"/>
                    </a:cubicBezTo>
                    <a:lnTo>
                      <a:pt x="4430" y="3281"/>
                    </a:lnTo>
                    <a:cubicBezTo>
                      <a:pt x="4430" y="3009"/>
                      <a:pt x="4460" y="2876"/>
                      <a:pt x="4517" y="2876"/>
                    </a:cubicBezTo>
                    <a:lnTo>
                      <a:pt x="4912" y="2876"/>
                    </a:lnTo>
                    <a:cubicBezTo>
                      <a:pt x="4969" y="2876"/>
                      <a:pt x="4999" y="2746"/>
                      <a:pt x="4999" y="2471"/>
                    </a:cubicBezTo>
                    <a:cubicBezTo>
                      <a:pt x="4999" y="2199"/>
                      <a:pt x="4969" y="2052"/>
                      <a:pt x="4912" y="2052"/>
                    </a:cubicBezTo>
                    <a:lnTo>
                      <a:pt x="4288" y="2052"/>
                    </a:lnTo>
                    <a:cubicBezTo>
                      <a:pt x="4246" y="2052"/>
                      <a:pt x="4216" y="2090"/>
                      <a:pt x="4195" y="2164"/>
                    </a:cubicBezTo>
                    <a:cubicBezTo>
                      <a:pt x="4174" y="2235"/>
                      <a:pt x="4157" y="2344"/>
                      <a:pt x="4146" y="2471"/>
                    </a:cubicBezTo>
                    <a:lnTo>
                      <a:pt x="2555" y="19408"/>
                    </a:lnTo>
                    <a:cubicBezTo>
                      <a:pt x="2517" y="19790"/>
                      <a:pt x="2479" y="19790"/>
                      <a:pt x="2442" y="19408"/>
                    </a:cubicBezTo>
                    <a:lnTo>
                      <a:pt x="851" y="2471"/>
                    </a:lnTo>
                    <a:cubicBezTo>
                      <a:pt x="839" y="2344"/>
                      <a:pt x="825" y="2235"/>
                      <a:pt x="804" y="2164"/>
                    </a:cubicBezTo>
                    <a:cubicBezTo>
                      <a:pt x="783" y="2090"/>
                      <a:pt x="753" y="2052"/>
                      <a:pt x="711" y="2052"/>
                    </a:cubicBezTo>
                    <a:lnTo>
                      <a:pt x="84" y="2052"/>
                    </a:lnTo>
                    <a:close/>
                    <a:moveTo>
                      <a:pt x="17277" y="5222"/>
                    </a:moveTo>
                    <a:cubicBezTo>
                      <a:pt x="17138" y="5222"/>
                      <a:pt x="17008" y="5330"/>
                      <a:pt x="16885" y="5557"/>
                    </a:cubicBezTo>
                    <a:cubicBezTo>
                      <a:pt x="16772" y="5765"/>
                      <a:pt x="16666" y="6030"/>
                      <a:pt x="16575" y="6325"/>
                    </a:cubicBezTo>
                    <a:cubicBezTo>
                      <a:pt x="16535" y="6450"/>
                      <a:pt x="16500" y="6511"/>
                      <a:pt x="16464" y="6646"/>
                    </a:cubicBezTo>
                    <a:cubicBezTo>
                      <a:pt x="16446" y="5920"/>
                      <a:pt x="16331" y="5362"/>
                      <a:pt x="16171" y="5362"/>
                    </a:cubicBezTo>
                    <a:lnTo>
                      <a:pt x="15602" y="5362"/>
                    </a:lnTo>
                    <a:cubicBezTo>
                      <a:pt x="15427" y="5362"/>
                      <a:pt x="15306" y="6087"/>
                      <a:pt x="15306" y="6925"/>
                    </a:cubicBezTo>
                    <a:cubicBezTo>
                      <a:pt x="15306" y="7764"/>
                      <a:pt x="15427" y="8489"/>
                      <a:pt x="15602" y="8489"/>
                    </a:cubicBezTo>
                    <a:lnTo>
                      <a:pt x="15915" y="8489"/>
                    </a:lnTo>
                    <a:lnTo>
                      <a:pt x="15915" y="18319"/>
                    </a:lnTo>
                    <a:lnTo>
                      <a:pt x="15602" y="18319"/>
                    </a:lnTo>
                    <a:cubicBezTo>
                      <a:pt x="15427" y="18319"/>
                      <a:pt x="15306" y="18820"/>
                      <a:pt x="15306" y="19659"/>
                    </a:cubicBezTo>
                    <a:cubicBezTo>
                      <a:pt x="15306" y="20498"/>
                      <a:pt x="15427" y="21000"/>
                      <a:pt x="15602" y="21000"/>
                    </a:cubicBezTo>
                    <a:lnTo>
                      <a:pt x="16795" y="21000"/>
                    </a:lnTo>
                    <a:cubicBezTo>
                      <a:pt x="16970" y="21000"/>
                      <a:pt x="17091" y="20498"/>
                      <a:pt x="17091" y="19659"/>
                    </a:cubicBezTo>
                    <a:cubicBezTo>
                      <a:pt x="17091" y="18820"/>
                      <a:pt x="16970" y="18319"/>
                      <a:pt x="16795" y="18319"/>
                    </a:cubicBezTo>
                    <a:lnTo>
                      <a:pt x="16473" y="18319"/>
                    </a:lnTo>
                    <a:lnTo>
                      <a:pt x="16473" y="11030"/>
                    </a:lnTo>
                    <a:cubicBezTo>
                      <a:pt x="16566" y="10507"/>
                      <a:pt x="16612" y="10028"/>
                      <a:pt x="16694" y="9592"/>
                    </a:cubicBezTo>
                    <a:cubicBezTo>
                      <a:pt x="16767" y="9192"/>
                      <a:pt x="16859" y="8819"/>
                      <a:pt x="16966" y="8489"/>
                    </a:cubicBezTo>
                    <a:cubicBezTo>
                      <a:pt x="17058" y="8210"/>
                      <a:pt x="17161" y="8070"/>
                      <a:pt x="17280" y="8070"/>
                    </a:cubicBezTo>
                    <a:cubicBezTo>
                      <a:pt x="17441" y="8070"/>
                      <a:pt x="17555" y="8252"/>
                      <a:pt x="17634" y="8615"/>
                    </a:cubicBezTo>
                    <a:cubicBezTo>
                      <a:pt x="17712" y="8970"/>
                      <a:pt x="17747" y="9386"/>
                      <a:pt x="17747" y="9927"/>
                    </a:cubicBezTo>
                    <a:cubicBezTo>
                      <a:pt x="17747" y="10766"/>
                      <a:pt x="17869" y="11352"/>
                      <a:pt x="18044" y="11352"/>
                    </a:cubicBezTo>
                    <a:cubicBezTo>
                      <a:pt x="18218" y="11352"/>
                      <a:pt x="18343" y="10766"/>
                      <a:pt x="18343" y="9927"/>
                    </a:cubicBezTo>
                    <a:cubicBezTo>
                      <a:pt x="18343" y="9289"/>
                      <a:pt x="18318" y="8677"/>
                      <a:pt x="18270" y="8112"/>
                    </a:cubicBezTo>
                    <a:cubicBezTo>
                      <a:pt x="18221" y="7535"/>
                      <a:pt x="18148" y="7015"/>
                      <a:pt x="18052" y="6576"/>
                    </a:cubicBezTo>
                    <a:cubicBezTo>
                      <a:pt x="17958" y="6147"/>
                      <a:pt x="17845" y="5808"/>
                      <a:pt x="17715" y="5571"/>
                    </a:cubicBezTo>
                    <a:cubicBezTo>
                      <a:pt x="17587" y="5335"/>
                      <a:pt x="17438" y="5222"/>
                      <a:pt x="17277" y="5222"/>
                    </a:cubicBezTo>
                    <a:close/>
                    <a:moveTo>
                      <a:pt x="19997" y="5362"/>
                    </a:moveTo>
                    <a:cubicBezTo>
                      <a:pt x="19767" y="5362"/>
                      <a:pt x="19548" y="5565"/>
                      <a:pt x="19350" y="5962"/>
                    </a:cubicBezTo>
                    <a:cubicBezTo>
                      <a:pt x="19151" y="6362"/>
                      <a:pt x="18980" y="6931"/>
                      <a:pt x="18839" y="7651"/>
                    </a:cubicBezTo>
                    <a:cubicBezTo>
                      <a:pt x="18699" y="8366"/>
                      <a:pt x="18589" y="9238"/>
                      <a:pt x="18511" y="10235"/>
                    </a:cubicBezTo>
                    <a:cubicBezTo>
                      <a:pt x="18434" y="11218"/>
                      <a:pt x="18395" y="12313"/>
                      <a:pt x="18395" y="13488"/>
                    </a:cubicBezTo>
                    <a:cubicBezTo>
                      <a:pt x="18395" y="14662"/>
                      <a:pt x="18434" y="15744"/>
                      <a:pt x="18511" y="16727"/>
                    </a:cubicBezTo>
                    <a:cubicBezTo>
                      <a:pt x="18589" y="17724"/>
                      <a:pt x="18699" y="18597"/>
                      <a:pt x="18839" y="19310"/>
                    </a:cubicBezTo>
                    <a:cubicBezTo>
                      <a:pt x="18980" y="20031"/>
                      <a:pt x="19150" y="20599"/>
                      <a:pt x="19350" y="21000"/>
                    </a:cubicBezTo>
                    <a:cubicBezTo>
                      <a:pt x="19547" y="21396"/>
                      <a:pt x="19765" y="21600"/>
                      <a:pt x="19997" y="21600"/>
                    </a:cubicBezTo>
                    <a:cubicBezTo>
                      <a:pt x="20229" y="21600"/>
                      <a:pt x="20448" y="21396"/>
                      <a:pt x="20645" y="21000"/>
                    </a:cubicBezTo>
                    <a:cubicBezTo>
                      <a:pt x="20845" y="20599"/>
                      <a:pt x="21016" y="20029"/>
                      <a:pt x="21156" y="19310"/>
                    </a:cubicBezTo>
                    <a:cubicBezTo>
                      <a:pt x="21296" y="18595"/>
                      <a:pt x="21406" y="17723"/>
                      <a:pt x="21484" y="16727"/>
                    </a:cubicBezTo>
                    <a:cubicBezTo>
                      <a:pt x="21561" y="15742"/>
                      <a:pt x="21600" y="14661"/>
                      <a:pt x="21600" y="13488"/>
                    </a:cubicBezTo>
                    <a:cubicBezTo>
                      <a:pt x="21600" y="12314"/>
                      <a:pt x="21561" y="11220"/>
                      <a:pt x="21484" y="10235"/>
                    </a:cubicBezTo>
                    <a:cubicBezTo>
                      <a:pt x="21406" y="9238"/>
                      <a:pt x="21296" y="8367"/>
                      <a:pt x="21156" y="7651"/>
                    </a:cubicBezTo>
                    <a:cubicBezTo>
                      <a:pt x="21015" y="6931"/>
                      <a:pt x="20844" y="6363"/>
                      <a:pt x="20645" y="5962"/>
                    </a:cubicBezTo>
                    <a:cubicBezTo>
                      <a:pt x="20447" y="5565"/>
                      <a:pt x="20228" y="5362"/>
                      <a:pt x="19997" y="5362"/>
                    </a:cubicBezTo>
                    <a:close/>
                    <a:moveTo>
                      <a:pt x="6312" y="7247"/>
                    </a:moveTo>
                    <a:cubicBezTo>
                      <a:pt x="6187" y="7247"/>
                      <a:pt x="6067" y="7329"/>
                      <a:pt x="5957" y="7484"/>
                    </a:cubicBezTo>
                    <a:cubicBezTo>
                      <a:pt x="5847" y="7638"/>
                      <a:pt x="5751" y="7829"/>
                      <a:pt x="5664" y="8056"/>
                    </a:cubicBezTo>
                    <a:cubicBezTo>
                      <a:pt x="5577" y="8285"/>
                      <a:pt x="5498" y="8541"/>
                      <a:pt x="5432" y="8824"/>
                    </a:cubicBezTo>
                    <a:cubicBezTo>
                      <a:pt x="5365" y="9106"/>
                      <a:pt x="5314" y="9365"/>
                      <a:pt x="5272" y="9620"/>
                    </a:cubicBezTo>
                    <a:cubicBezTo>
                      <a:pt x="5238" y="9838"/>
                      <a:pt x="5244" y="10029"/>
                      <a:pt x="5290" y="10193"/>
                    </a:cubicBezTo>
                    <a:cubicBezTo>
                      <a:pt x="5335" y="10356"/>
                      <a:pt x="5375" y="10327"/>
                      <a:pt x="5409" y="10109"/>
                    </a:cubicBezTo>
                    <a:cubicBezTo>
                      <a:pt x="5443" y="9891"/>
                      <a:pt x="5487" y="9663"/>
                      <a:pt x="5542" y="9425"/>
                    </a:cubicBezTo>
                    <a:cubicBezTo>
                      <a:pt x="5597" y="9190"/>
                      <a:pt x="5660" y="8983"/>
                      <a:pt x="5734" y="8782"/>
                    </a:cubicBezTo>
                    <a:cubicBezTo>
                      <a:pt x="5808" y="8583"/>
                      <a:pt x="5892" y="8404"/>
                      <a:pt x="5986" y="8266"/>
                    </a:cubicBezTo>
                    <a:cubicBezTo>
                      <a:pt x="6081" y="8129"/>
                      <a:pt x="6190" y="8070"/>
                      <a:pt x="6312" y="8070"/>
                    </a:cubicBezTo>
                    <a:cubicBezTo>
                      <a:pt x="6448" y="8070"/>
                      <a:pt x="6570" y="8159"/>
                      <a:pt x="6680" y="8350"/>
                    </a:cubicBezTo>
                    <a:cubicBezTo>
                      <a:pt x="6790" y="8540"/>
                      <a:pt x="6883" y="8807"/>
                      <a:pt x="6959" y="9145"/>
                    </a:cubicBezTo>
                    <a:cubicBezTo>
                      <a:pt x="7035" y="9481"/>
                      <a:pt x="7091" y="9871"/>
                      <a:pt x="7133" y="10318"/>
                    </a:cubicBezTo>
                    <a:cubicBezTo>
                      <a:pt x="7175" y="10766"/>
                      <a:pt x="7197" y="11247"/>
                      <a:pt x="7197" y="11756"/>
                    </a:cubicBezTo>
                    <a:lnTo>
                      <a:pt x="7197" y="16950"/>
                    </a:lnTo>
                    <a:cubicBezTo>
                      <a:pt x="7118" y="17642"/>
                      <a:pt x="7021" y="18263"/>
                      <a:pt x="6907" y="18807"/>
                    </a:cubicBezTo>
                    <a:cubicBezTo>
                      <a:pt x="6808" y="19282"/>
                      <a:pt x="6690" y="19705"/>
                      <a:pt x="6550" y="20078"/>
                    </a:cubicBezTo>
                    <a:cubicBezTo>
                      <a:pt x="6410" y="20451"/>
                      <a:pt x="6248" y="20637"/>
                      <a:pt x="6062" y="20637"/>
                    </a:cubicBezTo>
                    <a:cubicBezTo>
                      <a:pt x="5778" y="20637"/>
                      <a:pt x="5565" y="20296"/>
                      <a:pt x="5423" y="19631"/>
                    </a:cubicBezTo>
                    <a:cubicBezTo>
                      <a:pt x="5281" y="18966"/>
                      <a:pt x="5208" y="18115"/>
                      <a:pt x="5208" y="17076"/>
                    </a:cubicBezTo>
                    <a:cubicBezTo>
                      <a:pt x="5208" y="16567"/>
                      <a:pt x="5227" y="16102"/>
                      <a:pt x="5264" y="15666"/>
                    </a:cubicBezTo>
                    <a:cubicBezTo>
                      <a:pt x="5299" y="15230"/>
                      <a:pt x="5355" y="14844"/>
                      <a:pt x="5435" y="14535"/>
                    </a:cubicBezTo>
                    <a:cubicBezTo>
                      <a:pt x="5514" y="14224"/>
                      <a:pt x="5615" y="13990"/>
                      <a:pt x="5737" y="13809"/>
                    </a:cubicBezTo>
                    <a:cubicBezTo>
                      <a:pt x="5858" y="13628"/>
                      <a:pt x="6005" y="13530"/>
                      <a:pt x="6175" y="13530"/>
                    </a:cubicBezTo>
                    <a:lnTo>
                      <a:pt x="6770" y="13530"/>
                    </a:lnTo>
                    <a:cubicBezTo>
                      <a:pt x="6827" y="13530"/>
                      <a:pt x="6857" y="13398"/>
                      <a:pt x="6857" y="13125"/>
                    </a:cubicBezTo>
                    <a:cubicBezTo>
                      <a:pt x="6857" y="12852"/>
                      <a:pt x="6827" y="12706"/>
                      <a:pt x="6770" y="12706"/>
                    </a:cubicBezTo>
                    <a:lnTo>
                      <a:pt x="6175" y="12706"/>
                    </a:lnTo>
                    <a:cubicBezTo>
                      <a:pt x="5990" y="12706"/>
                      <a:pt x="5825" y="12828"/>
                      <a:pt x="5685" y="13055"/>
                    </a:cubicBezTo>
                    <a:cubicBezTo>
                      <a:pt x="5544" y="13284"/>
                      <a:pt x="5427" y="13585"/>
                      <a:pt x="5330" y="13976"/>
                    </a:cubicBezTo>
                    <a:cubicBezTo>
                      <a:pt x="5234" y="14369"/>
                      <a:pt x="5162" y="14831"/>
                      <a:pt x="5113" y="15359"/>
                    </a:cubicBezTo>
                    <a:cubicBezTo>
                      <a:pt x="5063" y="15886"/>
                      <a:pt x="5037" y="16457"/>
                      <a:pt x="5037" y="17076"/>
                    </a:cubicBezTo>
                    <a:cubicBezTo>
                      <a:pt x="5037" y="17696"/>
                      <a:pt x="5059" y="18280"/>
                      <a:pt x="5101" y="18807"/>
                    </a:cubicBezTo>
                    <a:cubicBezTo>
                      <a:pt x="5143" y="19336"/>
                      <a:pt x="5204" y="19784"/>
                      <a:pt x="5290" y="20176"/>
                    </a:cubicBezTo>
                    <a:cubicBezTo>
                      <a:pt x="5375" y="20567"/>
                      <a:pt x="5483" y="20882"/>
                      <a:pt x="5612" y="21111"/>
                    </a:cubicBezTo>
                    <a:cubicBezTo>
                      <a:pt x="5741" y="21339"/>
                      <a:pt x="5892" y="21446"/>
                      <a:pt x="6062" y="21446"/>
                    </a:cubicBezTo>
                    <a:cubicBezTo>
                      <a:pt x="6198" y="21446"/>
                      <a:pt x="6322" y="21363"/>
                      <a:pt x="6434" y="21181"/>
                    </a:cubicBezTo>
                    <a:cubicBezTo>
                      <a:pt x="6545" y="21000"/>
                      <a:pt x="6646" y="20781"/>
                      <a:pt x="6735" y="20525"/>
                    </a:cubicBezTo>
                    <a:cubicBezTo>
                      <a:pt x="6824" y="20271"/>
                      <a:pt x="6899" y="19997"/>
                      <a:pt x="6962" y="19715"/>
                    </a:cubicBezTo>
                    <a:cubicBezTo>
                      <a:pt x="7024" y="19434"/>
                      <a:pt x="7073" y="19181"/>
                      <a:pt x="7107" y="18961"/>
                    </a:cubicBezTo>
                    <a:cubicBezTo>
                      <a:pt x="7122" y="18871"/>
                      <a:pt x="7134" y="18831"/>
                      <a:pt x="7145" y="18821"/>
                    </a:cubicBezTo>
                    <a:cubicBezTo>
                      <a:pt x="7156" y="18812"/>
                      <a:pt x="7166" y="18826"/>
                      <a:pt x="7174" y="18863"/>
                    </a:cubicBezTo>
                    <a:cubicBezTo>
                      <a:pt x="7181" y="18900"/>
                      <a:pt x="7187" y="18944"/>
                      <a:pt x="7191" y="19017"/>
                    </a:cubicBezTo>
                    <a:cubicBezTo>
                      <a:pt x="7195" y="19089"/>
                      <a:pt x="7197" y="19166"/>
                      <a:pt x="7197" y="19240"/>
                    </a:cubicBezTo>
                    <a:lnTo>
                      <a:pt x="7197" y="20762"/>
                    </a:lnTo>
                    <a:cubicBezTo>
                      <a:pt x="7197" y="21036"/>
                      <a:pt x="7224" y="21181"/>
                      <a:pt x="7281" y="21181"/>
                    </a:cubicBezTo>
                    <a:lnTo>
                      <a:pt x="7850" y="21181"/>
                    </a:lnTo>
                    <a:cubicBezTo>
                      <a:pt x="7907" y="21181"/>
                      <a:pt x="7935" y="21036"/>
                      <a:pt x="7935" y="20762"/>
                    </a:cubicBezTo>
                    <a:cubicBezTo>
                      <a:pt x="7935" y="20490"/>
                      <a:pt x="7907" y="20357"/>
                      <a:pt x="7850" y="20357"/>
                    </a:cubicBezTo>
                    <a:lnTo>
                      <a:pt x="7453" y="20357"/>
                    </a:lnTo>
                    <a:cubicBezTo>
                      <a:pt x="7396" y="20357"/>
                      <a:pt x="7368" y="20226"/>
                      <a:pt x="7368" y="19952"/>
                    </a:cubicBezTo>
                    <a:lnTo>
                      <a:pt x="7368" y="11756"/>
                    </a:lnTo>
                    <a:cubicBezTo>
                      <a:pt x="7368" y="11136"/>
                      <a:pt x="7342" y="10558"/>
                      <a:pt x="7293" y="10011"/>
                    </a:cubicBezTo>
                    <a:cubicBezTo>
                      <a:pt x="7244" y="9465"/>
                      <a:pt x="7175" y="8983"/>
                      <a:pt x="7084" y="8573"/>
                    </a:cubicBezTo>
                    <a:cubicBezTo>
                      <a:pt x="6993" y="8163"/>
                      <a:pt x="6881" y="7833"/>
                      <a:pt x="6750" y="7596"/>
                    </a:cubicBezTo>
                    <a:cubicBezTo>
                      <a:pt x="6619" y="7359"/>
                      <a:pt x="6475" y="7247"/>
                      <a:pt x="6312" y="7247"/>
                    </a:cubicBezTo>
                    <a:close/>
                    <a:moveTo>
                      <a:pt x="20055" y="8042"/>
                    </a:moveTo>
                    <a:cubicBezTo>
                      <a:pt x="20212" y="8042"/>
                      <a:pt x="20353" y="8172"/>
                      <a:pt x="20476" y="8419"/>
                    </a:cubicBezTo>
                    <a:cubicBezTo>
                      <a:pt x="20599" y="8666"/>
                      <a:pt x="20701" y="8997"/>
                      <a:pt x="20787" y="9439"/>
                    </a:cubicBezTo>
                    <a:cubicBezTo>
                      <a:pt x="20873" y="9884"/>
                      <a:pt x="20942" y="10433"/>
                      <a:pt x="20990" y="11072"/>
                    </a:cubicBezTo>
                    <a:cubicBezTo>
                      <a:pt x="21040" y="11734"/>
                      <a:pt x="21066" y="12484"/>
                      <a:pt x="21066" y="13306"/>
                    </a:cubicBezTo>
                    <a:cubicBezTo>
                      <a:pt x="21066" y="14146"/>
                      <a:pt x="21040" y="14909"/>
                      <a:pt x="20990" y="15568"/>
                    </a:cubicBezTo>
                    <a:cubicBezTo>
                      <a:pt x="20942" y="16209"/>
                      <a:pt x="20873" y="16758"/>
                      <a:pt x="20787" y="17202"/>
                    </a:cubicBezTo>
                    <a:cubicBezTo>
                      <a:pt x="20702" y="17638"/>
                      <a:pt x="20599" y="17989"/>
                      <a:pt x="20479" y="18221"/>
                    </a:cubicBezTo>
                    <a:cubicBezTo>
                      <a:pt x="20356" y="18462"/>
                      <a:pt x="20213" y="18584"/>
                      <a:pt x="20055" y="18584"/>
                    </a:cubicBezTo>
                    <a:cubicBezTo>
                      <a:pt x="19898" y="18584"/>
                      <a:pt x="19755" y="18462"/>
                      <a:pt x="19632" y="18221"/>
                    </a:cubicBezTo>
                    <a:cubicBezTo>
                      <a:pt x="19512" y="17989"/>
                      <a:pt x="19409" y="17650"/>
                      <a:pt x="19324" y="17216"/>
                    </a:cubicBezTo>
                    <a:cubicBezTo>
                      <a:pt x="19237" y="16765"/>
                      <a:pt x="19170" y="16221"/>
                      <a:pt x="19121" y="15568"/>
                    </a:cubicBezTo>
                    <a:cubicBezTo>
                      <a:pt x="19071" y="14913"/>
                      <a:pt x="19045" y="14151"/>
                      <a:pt x="19045" y="13306"/>
                    </a:cubicBezTo>
                    <a:cubicBezTo>
                      <a:pt x="19045" y="12479"/>
                      <a:pt x="19071" y="11729"/>
                      <a:pt x="19121" y="11072"/>
                    </a:cubicBezTo>
                    <a:cubicBezTo>
                      <a:pt x="19170" y="10429"/>
                      <a:pt x="19238" y="9881"/>
                      <a:pt x="19324" y="9439"/>
                    </a:cubicBezTo>
                    <a:cubicBezTo>
                      <a:pt x="19410" y="8995"/>
                      <a:pt x="19511" y="8667"/>
                      <a:pt x="19635" y="8419"/>
                    </a:cubicBezTo>
                    <a:cubicBezTo>
                      <a:pt x="19757" y="8172"/>
                      <a:pt x="19899" y="8042"/>
                      <a:pt x="20055" y="8042"/>
                    </a:cubicBezTo>
                    <a:close/>
                  </a:path>
                </a:pathLst>
              </a:custGeom>
              <a:solidFill>
                <a:srgbClr val="1A21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6" name="Shape 6"/>
              <p:cNvSpPr/>
              <p:nvPr/>
            </p:nvSpPr>
            <p:spPr>
              <a:xfrm>
                <a:off x="376801" y="88659"/>
                <a:ext cx="283710" cy="3086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60" extrusionOk="0">
                    <a:moveTo>
                      <a:pt x="21213" y="11458"/>
                    </a:moveTo>
                    <a:lnTo>
                      <a:pt x="19665" y="11458"/>
                    </a:lnTo>
                    <a:cubicBezTo>
                      <a:pt x="19526" y="11458"/>
                      <a:pt x="19407" y="11423"/>
                      <a:pt x="19303" y="11352"/>
                    </a:cubicBezTo>
                    <a:cubicBezTo>
                      <a:pt x="19200" y="11281"/>
                      <a:pt x="19106" y="11198"/>
                      <a:pt x="19020" y="11103"/>
                    </a:cubicBezTo>
                    <a:lnTo>
                      <a:pt x="15331" y="6393"/>
                    </a:lnTo>
                    <a:cubicBezTo>
                      <a:pt x="15227" y="6251"/>
                      <a:pt x="15227" y="6109"/>
                      <a:pt x="15331" y="5967"/>
                    </a:cubicBezTo>
                    <a:lnTo>
                      <a:pt x="18242" y="2078"/>
                    </a:lnTo>
                    <a:cubicBezTo>
                      <a:pt x="18311" y="1983"/>
                      <a:pt x="18401" y="1899"/>
                      <a:pt x="18513" y="1828"/>
                    </a:cubicBezTo>
                    <a:cubicBezTo>
                      <a:pt x="18530" y="1817"/>
                      <a:pt x="18584" y="1790"/>
                      <a:pt x="18658" y="1754"/>
                    </a:cubicBezTo>
                    <a:cubicBezTo>
                      <a:pt x="19600" y="1650"/>
                      <a:pt x="20445" y="1250"/>
                      <a:pt x="21072" y="657"/>
                    </a:cubicBezTo>
                    <a:cubicBezTo>
                      <a:pt x="21234" y="504"/>
                      <a:pt x="21230" y="258"/>
                      <a:pt x="21064" y="110"/>
                    </a:cubicBezTo>
                    <a:cubicBezTo>
                      <a:pt x="20896" y="-39"/>
                      <a:pt x="20630" y="-36"/>
                      <a:pt x="20467" y="118"/>
                    </a:cubicBezTo>
                    <a:cubicBezTo>
                      <a:pt x="19916" y="637"/>
                      <a:pt x="19162" y="966"/>
                      <a:pt x="18322" y="1002"/>
                    </a:cubicBezTo>
                    <a:lnTo>
                      <a:pt x="17812" y="990"/>
                    </a:lnTo>
                    <a:cubicBezTo>
                      <a:pt x="17055" y="913"/>
                      <a:pt x="16380" y="594"/>
                      <a:pt x="15873" y="117"/>
                    </a:cubicBezTo>
                    <a:cubicBezTo>
                      <a:pt x="15710" y="-37"/>
                      <a:pt x="15443" y="-40"/>
                      <a:pt x="15276" y="110"/>
                    </a:cubicBezTo>
                    <a:cubicBezTo>
                      <a:pt x="15109" y="259"/>
                      <a:pt x="15106" y="504"/>
                      <a:pt x="15269" y="657"/>
                    </a:cubicBezTo>
                    <a:lnTo>
                      <a:pt x="15268" y="657"/>
                    </a:lnTo>
                    <a:cubicBezTo>
                      <a:pt x="15838" y="1195"/>
                      <a:pt x="16587" y="1573"/>
                      <a:pt x="17425" y="1717"/>
                    </a:cubicBezTo>
                    <a:cubicBezTo>
                      <a:pt x="17428" y="1728"/>
                      <a:pt x="17435" y="1739"/>
                      <a:pt x="17437" y="1751"/>
                    </a:cubicBezTo>
                    <a:cubicBezTo>
                      <a:pt x="17459" y="1838"/>
                      <a:pt x="17430" y="1972"/>
                      <a:pt x="17345" y="2067"/>
                    </a:cubicBezTo>
                    <a:lnTo>
                      <a:pt x="14867" y="5352"/>
                    </a:lnTo>
                    <a:cubicBezTo>
                      <a:pt x="14746" y="5525"/>
                      <a:pt x="14626" y="5525"/>
                      <a:pt x="14506" y="5352"/>
                    </a:cubicBezTo>
                    <a:lnTo>
                      <a:pt x="11411" y="1400"/>
                    </a:lnTo>
                    <a:cubicBezTo>
                      <a:pt x="11324" y="1305"/>
                      <a:pt x="11310" y="1221"/>
                      <a:pt x="11372" y="1150"/>
                    </a:cubicBezTo>
                    <a:cubicBezTo>
                      <a:pt x="11431" y="1079"/>
                      <a:pt x="11530" y="1045"/>
                      <a:pt x="11668" y="1045"/>
                    </a:cubicBezTo>
                    <a:lnTo>
                      <a:pt x="13732" y="1045"/>
                    </a:lnTo>
                    <a:cubicBezTo>
                      <a:pt x="13989" y="1045"/>
                      <a:pt x="14119" y="926"/>
                      <a:pt x="14119" y="690"/>
                    </a:cubicBezTo>
                    <a:cubicBezTo>
                      <a:pt x="14119" y="453"/>
                      <a:pt x="13989" y="335"/>
                      <a:pt x="13732" y="335"/>
                    </a:cubicBezTo>
                    <a:lnTo>
                      <a:pt x="8315" y="335"/>
                    </a:lnTo>
                    <a:cubicBezTo>
                      <a:pt x="8056" y="335"/>
                      <a:pt x="7928" y="453"/>
                      <a:pt x="7928" y="690"/>
                    </a:cubicBezTo>
                    <a:cubicBezTo>
                      <a:pt x="7928" y="926"/>
                      <a:pt x="8056" y="1045"/>
                      <a:pt x="8315" y="1045"/>
                    </a:cubicBezTo>
                    <a:lnTo>
                      <a:pt x="9863" y="1045"/>
                    </a:lnTo>
                    <a:cubicBezTo>
                      <a:pt x="10000" y="1045"/>
                      <a:pt x="10124" y="1079"/>
                      <a:pt x="10237" y="1150"/>
                    </a:cubicBezTo>
                    <a:cubicBezTo>
                      <a:pt x="10348" y="1221"/>
                      <a:pt x="10438" y="1305"/>
                      <a:pt x="10508" y="1400"/>
                    </a:cubicBezTo>
                    <a:lnTo>
                      <a:pt x="14066" y="5967"/>
                    </a:lnTo>
                    <a:cubicBezTo>
                      <a:pt x="14170" y="6109"/>
                      <a:pt x="14170" y="6251"/>
                      <a:pt x="14066" y="6393"/>
                    </a:cubicBezTo>
                    <a:lnTo>
                      <a:pt x="2579" y="20495"/>
                    </a:lnTo>
                    <a:cubicBezTo>
                      <a:pt x="2492" y="20590"/>
                      <a:pt x="2399" y="20674"/>
                      <a:pt x="2295" y="20745"/>
                    </a:cubicBezTo>
                    <a:cubicBezTo>
                      <a:pt x="2192" y="20816"/>
                      <a:pt x="2072" y="20850"/>
                      <a:pt x="1935" y="20850"/>
                    </a:cubicBezTo>
                    <a:lnTo>
                      <a:pt x="387" y="20850"/>
                    </a:lnTo>
                    <a:cubicBezTo>
                      <a:pt x="128" y="20850"/>
                      <a:pt x="0" y="20969"/>
                      <a:pt x="0" y="21205"/>
                    </a:cubicBezTo>
                    <a:cubicBezTo>
                      <a:pt x="0" y="21442"/>
                      <a:pt x="128" y="21560"/>
                      <a:pt x="387" y="21560"/>
                    </a:cubicBezTo>
                    <a:lnTo>
                      <a:pt x="5803" y="21560"/>
                    </a:lnTo>
                    <a:cubicBezTo>
                      <a:pt x="6061" y="21560"/>
                      <a:pt x="6190" y="21442"/>
                      <a:pt x="6190" y="21205"/>
                    </a:cubicBezTo>
                    <a:cubicBezTo>
                      <a:pt x="6190" y="20969"/>
                      <a:pt x="6061" y="20850"/>
                      <a:pt x="5803" y="20850"/>
                    </a:cubicBezTo>
                    <a:lnTo>
                      <a:pt x="3740" y="20850"/>
                    </a:lnTo>
                    <a:cubicBezTo>
                      <a:pt x="3602" y="20850"/>
                      <a:pt x="3504" y="20816"/>
                      <a:pt x="3442" y="20745"/>
                    </a:cubicBezTo>
                    <a:cubicBezTo>
                      <a:pt x="3382" y="20674"/>
                      <a:pt x="3395" y="20590"/>
                      <a:pt x="3481" y="20495"/>
                    </a:cubicBezTo>
                    <a:lnTo>
                      <a:pt x="14506" y="6985"/>
                    </a:lnTo>
                    <a:cubicBezTo>
                      <a:pt x="14626" y="6827"/>
                      <a:pt x="14746" y="6827"/>
                      <a:pt x="14867" y="6985"/>
                    </a:cubicBezTo>
                    <a:lnTo>
                      <a:pt x="18117" y="11103"/>
                    </a:lnTo>
                    <a:cubicBezTo>
                      <a:pt x="18204" y="11198"/>
                      <a:pt x="18216" y="11281"/>
                      <a:pt x="18156" y="11352"/>
                    </a:cubicBezTo>
                    <a:cubicBezTo>
                      <a:pt x="18095" y="11423"/>
                      <a:pt x="17996" y="11458"/>
                      <a:pt x="17859" y="11458"/>
                    </a:cubicBezTo>
                    <a:lnTo>
                      <a:pt x="15795" y="11458"/>
                    </a:lnTo>
                    <a:cubicBezTo>
                      <a:pt x="15537" y="11458"/>
                      <a:pt x="15409" y="11577"/>
                      <a:pt x="15409" y="11813"/>
                    </a:cubicBezTo>
                    <a:cubicBezTo>
                      <a:pt x="15409" y="12050"/>
                      <a:pt x="15537" y="12167"/>
                      <a:pt x="15795" y="12167"/>
                    </a:cubicBezTo>
                    <a:lnTo>
                      <a:pt x="21213" y="12167"/>
                    </a:lnTo>
                    <a:cubicBezTo>
                      <a:pt x="21470" y="12167"/>
                      <a:pt x="21600" y="12050"/>
                      <a:pt x="21600" y="11813"/>
                    </a:cubicBezTo>
                    <a:cubicBezTo>
                      <a:pt x="21600" y="11577"/>
                      <a:pt x="21470" y="11458"/>
                      <a:pt x="21213" y="1145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7" name="Shape 7"/>
              <p:cNvSpPr/>
              <p:nvPr/>
            </p:nvSpPr>
            <p:spPr>
              <a:xfrm>
                <a:off x="592908" y="72035"/>
                <a:ext cx="44769" cy="20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802" y="11979"/>
                    </a:moveTo>
                    <a:cubicBezTo>
                      <a:pt x="15493" y="11979"/>
                      <a:pt x="14427" y="10116"/>
                      <a:pt x="14427" y="7815"/>
                    </a:cubicBezTo>
                    <a:cubicBezTo>
                      <a:pt x="14427" y="5520"/>
                      <a:pt x="15493" y="3657"/>
                      <a:pt x="16802" y="3657"/>
                    </a:cubicBezTo>
                    <a:cubicBezTo>
                      <a:pt x="18118" y="3657"/>
                      <a:pt x="19185" y="5520"/>
                      <a:pt x="19185" y="7815"/>
                    </a:cubicBezTo>
                    <a:cubicBezTo>
                      <a:pt x="19185" y="10116"/>
                      <a:pt x="18118" y="11979"/>
                      <a:pt x="16802" y="11979"/>
                    </a:cubicBezTo>
                    <a:close/>
                    <a:moveTo>
                      <a:pt x="10799" y="0"/>
                    </a:moveTo>
                    <a:cubicBezTo>
                      <a:pt x="4837" y="0"/>
                      <a:pt x="0" y="4833"/>
                      <a:pt x="0" y="10803"/>
                    </a:cubicBezTo>
                    <a:cubicBezTo>
                      <a:pt x="0" y="16767"/>
                      <a:pt x="4837" y="21600"/>
                      <a:pt x="10799" y="21600"/>
                    </a:cubicBezTo>
                    <a:cubicBezTo>
                      <a:pt x="16761" y="21600"/>
                      <a:pt x="21600" y="16767"/>
                      <a:pt x="21600" y="10803"/>
                    </a:cubicBezTo>
                    <a:cubicBezTo>
                      <a:pt x="21600" y="4833"/>
                      <a:pt x="16761" y="0"/>
                      <a:pt x="10799" y="0"/>
                    </a:cubicBezTo>
                    <a:close/>
                  </a:path>
                </a:pathLst>
              </a:custGeom>
              <a:solidFill>
                <a:srgbClr val="1A21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  <p:sp>
        <p:nvSpPr>
          <p:cNvPr id="10" name="Shape 10"/>
          <p:cNvSpPr>
            <a:spLocks noGrp="1"/>
          </p:cNvSpPr>
          <p:nvPr>
            <p:ph type="title"/>
          </p:nvPr>
        </p:nvSpPr>
        <p:spPr>
          <a:xfrm>
            <a:off x="744729" y="171128"/>
            <a:ext cx="7654544" cy="7419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212830"/>
                </a:solidFill>
              </a:rPr>
              <a:t>Title Text</a:t>
            </a:r>
          </a:p>
        </p:txBody>
      </p:sp>
      <p:sp>
        <p:nvSpPr>
          <p:cNvPr id="11" name="Shape 11"/>
          <p:cNvSpPr>
            <a:spLocks noGrp="1"/>
          </p:cNvSpPr>
          <p:nvPr>
            <p:ph type="body" idx="1"/>
          </p:nvPr>
        </p:nvSpPr>
        <p:spPr>
          <a:xfrm>
            <a:off x="1432799" y="823065"/>
            <a:ext cx="6278404" cy="793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 lvl="0">
              <a:defRPr sz="1800"/>
            </a:pPr>
            <a:r>
              <a:rPr sz="600"/>
              <a:t>Body Level One</a:t>
            </a:r>
          </a:p>
          <a:p>
            <a:pPr lvl="1">
              <a:defRPr sz="1800"/>
            </a:pPr>
            <a:r>
              <a:rPr sz="600"/>
              <a:t>Body Level Two</a:t>
            </a:r>
          </a:p>
          <a:p>
            <a:pPr lvl="2">
              <a:defRPr sz="1800"/>
            </a:pPr>
            <a:r>
              <a:rPr sz="600"/>
              <a:t>Body Level Three</a:t>
            </a:r>
          </a:p>
          <a:p>
            <a:pPr lvl="3">
              <a:defRPr sz="1800"/>
            </a:pPr>
            <a:r>
              <a:rPr sz="600"/>
              <a:t>Body Level Four</a:t>
            </a:r>
          </a:p>
          <a:p>
            <a:pPr lvl="4">
              <a:defRPr sz="1800"/>
            </a:pPr>
            <a:r>
              <a:rPr sz="600"/>
              <a:t>Body Level Five</a:t>
            </a:r>
          </a:p>
        </p:txBody>
      </p:sp>
      <p:sp>
        <p:nvSpPr>
          <p:cNvPr id="12" name="Shape 12"/>
          <p:cNvSpPr>
            <a:spLocks noGrp="1"/>
          </p:cNvSpPr>
          <p:nvPr>
            <p:ph type="sldNum" sz="quarter" idx="2"/>
          </p:nvPr>
        </p:nvSpPr>
        <p:spPr>
          <a:xfrm>
            <a:off x="8639007" y="6578600"/>
            <a:ext cx="139430" cy="203200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normAutofit/>
          </a:bodyPr>
          <a:lstStyle>
            <a:lvl1pPr>
              <a:defRPr sz="675"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pPr algn="ctr" defTabSz="309563"/>
            <a:fld id="{86CB4B4D-7CA3-9044-876B-883B54F8677D}" type="slidenum">
              <a:rPr lang="en-US" kern="0" smtClean="0">
                <a:solidFill>
                  <a:sysClr val="windowText" lastClr="000000"/>
                </a:solidFill>
              </a:rPr>
              <a:pPr algn="ctr" defTabSz="309563"/>
              <a:t>‹#›</a:t>
            </a:fld>
            <a:endParaRPr lang="en-US" kern="0">
              <a:solidFill>
                <a:sysClr val="windowText" lastClr="000000"/>
              </a:solidFill>
            </a:endParaRPr>
          </a:p>
        </p:txBody>
      </p:sp>
      <p:grpSp>
        <p:nvGrpSpPr>
          <p:cNvPr id="15" name="Group 15">
            <a:hlinkClick r:id="" action="ppaction://hlinkshowjump?jump=previousslide"/>
          </p:cNvPr>
          <p:cNvGrpSpPr/>
          <p:nvPr/>
        </p:nvGrpSpPr>
        <p:grpSpPr>
          <a:xfrm>
            <a:off x="8488688" y="6575220"/>
            <a:ext cx="109845" cy="146460"/>
            <a:chOff x="0" y="0"/>
            <a:chExt cx="292918" cy="292918"/>
          </a:xfrm>
        </p:grpSpPr>
        <p:sp>
          <p:nvSpPr>
            <p:cNvPr id="13" name="Shape 13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222B31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14" name="Shape 14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22B3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18" name="Group 18">
            <a:hlinkClick r:id="" action="ppaction://hlinkshowjump?jump=nextslide"/>
          </p:cNvPr>
          <p:cNvGrpSpPr/>
          <p:nvPr/>
        </p:nvGrpSpPr>
        <p:grpSpPr>
          <a:xfrm flipH="1">
            <a:off x="8807776" y="6575220"/>
            <a:ext cx="109845" cy="146460"/>
            <a:chOff x="0" y="0"/>
            <a:chExt cx="292918" cy="292918"/>
          </a:xfrm>
        </p:grpSpPr>
        <p:sp>
          <p:nvSpPr>
            <p:cNvPr id="16" name="Shape 16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222B31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17" name="Shape 17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22B3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5770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  <p:sldLayoutId id="2147483783" r:id="rId13"/>
    <p:sldLayoutId id="2147483784" r:id="rId14"/>
    <p:sldLayoutId id="2147483785" r:id="rId15"/>
    <p:sldLayoutId id="2147483786" r:id="rId16"/>
    <p:sldLayoutId id="2147483787" r:id="rId17"/>
    <p:sldLayoutId id="2147483788" r:id="rId18"/>
    <p:sldLayoutId id="2147483789" r:id="rId19"/>
    <p:sldLayoutId id="2147483790" r:id="rId20"/>
    <p:sldLayoutId id="2147483791" r:id="rId21"/>
  </p:sldLayoutIdLst>
  <p:transition spd="med"/>
  <p:txStyles>
    <p:titleStyle>
      <a:lvl1pPr algn="ctr" defTabSz="309563">
        <a:defRPr sz="3375" b="1">
          <a:solidFill>
            <a:srgbClr val="212830"/>
          </a:solidFill>
          <a:latin typeface="BebasNeueBold"/>
          <a:ea typeface="BebasNeueBold"/>
          <a:cs typeface="BebasNeueBold"/>
          <a:sym typeface="BebasNeueBold"/>
        </a:defRPr>
      </a:lvl1pPr>
      <a:lvl2pPr indent="85725" algn="ctr" defTabSz="309563">
        <a:defRPr sz="3375" b="1">
          <a:solidFill>
            <a:srgbClr val="212830"/>
          </a:solidFill>
          <a:latin typeface="BebasNeueBold"/>
          <a:ea typeface="BebasNeueBold"/>
          <a:cs typeface="BebasNeueBold"/>
          <a:sym typeface="BebasNeueBold"/>
        </a:defRPr>
      </a:lvl2pPr>
      <a:lvl3pPr indent="171450" algn="ctr" defTabSz="309563">
        <a:defRPr sz="3375" b="1">
          <a:solidFill>
            <a:srgbClr val="212830"/>
          </a:solidFill>
          <a:latin typeface="BebasNeueBold"/>
          <a:ea typeface="BebasNeueBold"/>
          <a:cs typeface="BebasNeueBold"/>
          <a:sym typeface="BebasNeueBold"/>
        </a:defRPr>
      </a:lvl3pPr>
      <a:lvl4pPr indent="257175" algn="ctr" defTabSz="309563">
        <a:defRPr sz="3375" b="1">
          <a:solidFill>
            <a:srgbClr val="212830"/>
          </a:solidFill>
          <a:latin typeface="BebasNeueBold"/>
          <a:ea typeface="BebasNeueBold"/>
          <a:cs typeface="BebasNeueBold"/>
          <a:sym typeface="BebasNeueBold"/>
        </a:defRPr>
      </a:lvl4pPr>
      <a:lvl5pPr indent="342900" algn="ctr" defTabSz="309563">
        <a:defRPr sz="3375" b="1">
          <a:solidFill>
            <a:srgbClr val="212830"/>
          </a:solidFill>
          <a:latin typeface="BebasNeueBold"/>
          <a:ea typeface="BebasNeueBold"/>
          <a:cs typeface="BebasNeueBold"/>
          <a:sym typeface="BebasNeueBold"/>
        </a:defRPr>
      </a:lvl5pPr>
      <a:lvl6pPr indent="428625" algn="ctr" defTabSz="309563">
        <a:defRPr sz="3375" b="1">
          <a:solidFill>
            <a:srgbClr val="212830"/>
          </a:solidFill>
          <a:latin typeface="BebasNeueBold"/>
          <a:ea typeface="BebasNeueBold"/>
          <a:cs typeface="BebasNeueBold"/>
          <a:sym typeface="BebasNeueBold"/>
        </a:defRPr>
      </a:lvl6pPr>
      <a:lvl7pPr indent="514350" algn="ctr" defTabSz="309563">
        <a:defRPr sz="3375" b="1">
          <a:solidFill>
            <a:srgbClr val="212830"/>
          </a:solidFill>
          <a:latin typeface="BebasNeueBold"/>
          <a:ea typeface="BebasNeueBold"/>
          <a:cs typeface="BebasNeueBold"/>
          <a:sym typeface="BebasNeueBold"/>
        </a:defRPr>
      </a:lvl7pPr>
      <a:lvl8pPr indent="600075" algn="ctr" defTabSz="309563">
        <a:defRPr sz="3375" b="1">
          <a:solidFill>
            <a:srgbClr val="212830"/>
          </a:solidFill>
          <a:latin typeface="BebasNeueBold"/>
          <a:ea typeface="BebasNeueBold"/>
          <a:cs typeface="BebasNeueBold"/>
          <a:sym typeface="BebasNeueBold"/>
        </a:defRPr>
      </a:lvl8pPr>
      <a:lvl9pPr indent="685800" algn="ctr" defTabSz="309563">
        <a:defRPr sz="3375" b="1">
          <a:solidFill>
            <a:srgbClr val="212830"/>
          </a:solidFill>
          <a:latin typeface="BebasNeueBold"/>
          <a:ea typeface="BebasNeueBold"/>
          <a:cs typeface="BebasNeueBold"/>
          <a:sym typeface="BebasNeueBold"/>
        </a:defRPr>
      </a:lvl9pPr>
    </p:titleStyle>
    <p:bodyStyle>
      <a:lvl1pPr algn="ctr" defTabSz="309563">
        <a:defRPr sz="600">
          <a:latin typeface="Roboto Light"/>
          <a:ea typeface="Roboto Light"/>
          <a:cs typeface="Roboto Light"/>
          <a:sym typeface="Roboto Light"/>
        </a:defRPr>
      </a:lvl1pPr>
      <a:lvl2pPr indent="85725" algn="ctr" defTabSz="309563">
        <a:defRPr sz="600">
          <a:latin typeface="Roboto Light"/>
          <a:ea typeface="Roboto Light"/>
          <a:cs typeface="Roboto Light"/>
          <a:sym typeface="Roboto Light"/>
        </a:defRPr>
      </a:lvl2pPr>
      <a:lvl3pPr indent="171450" algn="ctr" defTabSz="309563">
        <a:defRPr sz="600">
          <a:latin typeface="Roboto Light"/>
          <a:ea typeface="Roboto Light"/>
          <a:cs typeface="Roboto Light"/>
          <a:sym typeface="Roboto Light"/>
        </a:defRPr>
      </a:lvl3pPr>
      <a:lvl4pPr indent="257175" algn="ctr" defTabSz="309563">
        <a:defRPr sz="600">
          <a:latin typeface="Roboto Light"/>
          <a:ea typeface="Roboto Light"/>
          <a:cs typeface="Roboto Light"/>
          <a:sym typeface="Roboto Light"/>
        </a:defRPr>
      </a:lvl4pPr>
      <a:lvl5pPr indent="342900" algn="ctr" defTabSz="309563">
        <a:defRPr sz="600">
          <a:latin typeface="Roboto Light"/>
          <a:ea typeface="Roboto Light"/>
          <a:cs typeface="Roboto Light"/>
          <a:sym typeface="Roboto Light"/>
        </a:defRPr>
      </a:lvl5pPr>
      <a:lvl6pPr indent="428625" algn="ctr" defTabSz="309563">
        <a:defRPr sz="600">
          <a:latin typeface="Roboto Light"/>
          <a:ea typeface="Roboto Light"/>
          <a:cs typeface="Roboto Light"/>
          <a:sym typeface="Roboto Light"/>
        </a:defRPr>
      </a:lvl6pPr>
      <a:lvl7pPr indent="514350" algn="ctr" defTabSz="309563">
        <a:defRPr sz="600">
          <a:latin typeface="Roboto Light"/>
          <a:ea typeface="Roboto Light"/>
          <a:cs typeface="Roboto Light"/>
          <a:sym typeface="Roboto Light"/>
        </a:defRPr>
      </a:lvl7pPr>
      <a:lvl8pPr indent="600075" algn="ctr" defTabSz="309563">
        <a:defRPr sz="600">
          <a:latin typeface="Roboto Light"/>
          <a:ea typeface="Roboto Light"/>
          <a:cs typeface="Roboto Light"/>
          <a:sym typeface="Roboto Light"/>
        </a:defRPr>
      </a:lvl8pPr>
      <a:lvl9pPr indent="685800" algn="ctr" defTabSz="309563">
        <a:defRPr sz="600">
          <a:latin typeface="Roboto Light"/>
          <a:ea typeface="Roboto Light"/>
          <a:cs typeface="Roboto Light"/>
          <a:sym typeface="Roboto Light"/>
        </a:defRPr>
      </a:lvl9pPr>
    </p:bodyStyle>
    <p:otherStyle>
      <a:lvl1pPr algn="ctr" defTabSz="309563">
        <a:defRPr>
          <a:solidFill>
            <a:schemeClr val="tx1"/>
          </a:solidFill>
          <a:latin typeface="+mn-lt"/>
          <a:ea typeface="+mn-ea"/>
          <a:cs typeface="+mn-cs"/>
          <a:sym typeface="Roboto Regular"/>
        </a:defRPr>
      </a:lvl1pPr>
      <a:lvl2pPr indent="85725" algn="ctr" defTabSz="309563">
        <a:defRPr>
          <a:solidFill>
            <a:schemeClr val="tx1"/>
          </a:solidFill>
          <a:latin typeface="+mn-lt"/>
          <a:ea typeface="+mn-ea"/>
          <a:cs typeface="+mn-cs"/>
          <a:sym typeface="Roboto Regular"/>
        </a:defRPr>
      </a:lvl2pPr>
      <a:lvl3pPr indent="171450" algn="ctr" defTabSz="309563">
        <a:defRPr>
          <a:solidFill>
            <a:schemeClr val="tx1"/>
          </a:solidFill>
          <a:latin typeface="+mn-lt"/>
          <a:ea typeface="+mn-ea"/>
          <a:cs typeface="+mn-cs"/>
          <a:sym typeface="Roboto Regular"/>
        </a:defRPr>
      </a:lvl3pPr>
      <a:lvl4pPr indent="257175" algn="ctr" defTabSz="309563">
        <a:defRPr>
          <a:solidFill>
            <a:schemeClr val="tx1"/>
          </a:solidFill>
          <a:latin typeface="+mn-lt"/>
          <a:ea typeface="+mn-ea"/>
          <a:cs typeface="+mn-cs"/>
          <a:sym typeface="Roboto Regular"/>
        </a:defRPr>
      </a:lvl4pPr>
      <a:lvl5pPr indent="342900" algn="ctr" defTabSz="309563">
        <a:defRPr>
          <a:solidFill>
            <a:schemeClr val="tx1"/>
          </a:solidFill>
          <a:latin typeface="+mn-lt"/>
          <a:ea typeface="+mn-ea"/>
          <a:cs typeface="+mn-cs"/>
          <a:sym typeface="Roboto Regular"/>
        </a:defRPr>
      </a:lvl5pPr>
      <a:lvl6pPr indent="428625" algn="ctr" defTabSz="309563">
        <a:defRPr>
          <a:solidFill>
            <a:schemeClr val="tx1"/>
          </a:solidFill>
          <a:latin typeface="+mn-lt"/>
          <a:ea typeface="+mn-ea"/>
          <a:cs typeface="+mn-cs"/>
          <a:sym typeface="Roboto Regular"/>
        </a:defRPr>
      </a:lvl6pPr>
      <a:lvl7pPr indent="514350" algn="ctr" defTabSz="309563">
        <a:defRPr>
          <a:solidFill>
            <a:schemeClr val="tx1"/>
          </a:solidFill>
          <a:latin typeface="+mn-lt"/>
          <a:ea typeface="+mn-ea"/>
          <a:cs typeface="+mn-cs"/>
          <a:sym typeface="Roboto Regular"/>
        </a:defRPr>
      </a:lvl7pPr>
      <a:lvl8pPr indent="600075" algn="ctr" defTabSz="309563">
        <a:defRPr>
          <a:solidFill>
            <a:schemeClr val="tx1"/>
          </a:solidFill>
          <a:latin typeface="+mn-lt"/>
          <a:ea typeface="+mn-ea"/>
          <a:cs typeface="+mn-cs"/>
          <a:sym typeface="Roboto Regular"/>
        </a:defRPr>
      </a:lvl8pPr>
      <a:lvl9pPr indent="685800" algn="ctr" defTabSz="309563">
        <a:defRPr>
          <a:solidFill>
            <a:schemeClr val="tx1"/>
          </a:solidFill>
          <a:latin typeface="+mn-lt"/>
          <a:ea typeface="+mn-ea"/>
          <a:cs typeface="+mn-cs"/>
          <a:sym typeface="Roboto Regular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206257" y="6579295"/>
            <a:ext cx="652434" cy="198656"/>
            <a:chOff x="0" y="0"/>
            <a:chExt cx="1739821" cy="397311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16976"/>
              <a:ext cx="378730" cy="275796"/>
              <a:chOff x="0" y="0"/>
              <a:chExt cx="378729" cy="275794"/>
            </a:xfrm>
          </p:grpSpPr>
          <p:sp>
            <p:nvSpPr>
              <p:cNvPr id="2" name="Shape 2"/>
              <p:cNvSpPr/>
              <p:nvPr/>
            </p:nvSpPr>
            <p:spPr>
              <a:xfrm>
                <a:off x="105200" y="0"/>
                <a:ext cx="273530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7316"/>
                    </a:moveTo>
                    <a:cubicBezTo>
                      <a:pt x="21600" y="19682"/>
                      <a:pt x="20404" y="21600"/>
                      <a:pt x="18928" y="21600"/>
                    </a:cubicBezTo>
                    <a:cubicBezTo>
                      <a:pt x="17453" y="21600"/>
                      <a:pt x="16257" y="19682"/>
                      <a:pt x="16257" y="17316"/>
                    </a:cubicBezTo>
                    <a:cubicBezTo>
                      <a:pt x="16257" y="12492"/>
                      <a:pt x="13809" y="8567"/>
                      <a:pt x="10800" y="8567"/>
                    </a:cubicBezTo>
                    <a:cubicBezTo>
                      <a:pt x="7791" y="8567"/>
                      <a:pt x="5343" y="12492"/>
                      <a:pt x="5343" y="17316"/>
                    </a:cubicBezTo>
                    <a:cubicBezTo>
                      <a:pt x="5343" y="19682"/>
                      <a:pt x="4147" y="21600"/>
                      <a:pt x="2672" y="21600"/>
                    </a:cubicBezTo>
                    <a:cubicBezTo>
                      <a:pt x="1197" y="21600"/>
                      <a:pt x="0" y="19682"/>
                      <a:pt x="0" y="17316"/>
                    </a:cubicBezTo>
                    <a:cubicBezTo>
                      <a:pt x="0" y="12691"/>
                      <a:pt x="1123" y="8343"/>
                      <a:pt x="3163" y="5072"/>
                    </a:cubicBezTo>
                    <a:cubicBezTo>
                      <a:pt x="5204" y="1801"/>
                      <a:pt x="7915" y="0"/>
                      <a:pt x="10800" y="0"/>
                    </a:cubicBezTo>
                    <a:cubicBezTo>
                      <a:pt x="13685" y="0"/>
                      <a:pt x="16397" y="1801"/>
                      <a:pt x="18437" y="5072"/>
                    </a:cubicBezTo>
                    <a:cubicBezTo>
                      <a:pt x="20477" y="8343"/>
                      <a:pt x="21600" y="12691"/>
                      <a:pt x="21600" y="17316"/>
                    </a:cubicBezTo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3" name="Shape 3"/>
              <p:cNvSpPr/>
              <p:nvPr/>
            </p:nvSpPr>
            <p:spPr>
              <a:xfrm>
                <a:off x="0" y="105200"/>
                <a:ext cx="273528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003" y="6600"/>
                    </a:moveTo>
                    <a:cubicBezTo>
                      <a:pt x="17003" y="3730"/>
                      <a:pt x="18459" y="1393"/>
                      <a:pt x="20250" y="1393"/>
                    </a:cubicBezTo>
                    <a:cubicBezTo>
                      <a:pt x="20499" y="1393"/>
                      <a:pt x="20740" y="1442"/>
                      <a:pt x="20972" y="1527"/>
                    </a:cubicBezTo>
                    <a:cubicBezTo>
                      <a:pt x="20482" y="594"/>
                      <a:pt x="19749" y="0"/>
                      <a:pt x="18928" y="0"/>
                    </a:cubicBezTo>
                    <a:cubicBezTo>
                      <a:pt x="17453" y="0"/>
                      <a:pt x="16257" y="1918"/>
                      <a:pt x="16257" y="4284"/>
                    </a:cubicBezTo>
                    <a:cubicBezTo>
                      <a:pt x="16257" y="6254"/>
                      <a:pt x="15844" y="8067"/>
                      <a:pt x="15156" y="9532"/>
                    </a:cubicBezTo>
                    <a:cubicBezTo>
                      <a:pt x="16156" y="9547"/>
                      <a:pt x="16966" y="10855"/>
                      <a:pt x="16966" y="12461"/>
                    </a:cubicBezTo>
                    <a:cubicBezTo>
                      <a:pt x="16966" y="14077"/>
                      <a:pt x="16146" y="15392"/>
                      <a:pt x="15138" y="15392"/>
                    </a:cubicBezTo>
                    <a:cubicBezTo>
                      <a:pt x="14130" y="15392"/>
                      <a:pt x="13310" y="14077"/>
                      <a:pt x="13310" y="12461"/>
                    </a:cubicBezTo>
                    <a:cubicBezTo>
                      <a:pt x="13310" y="12313"/>
                      <a:pt x="13319" y="12169"/>
                      <a:pt x="13333" y="12027"/>
                    </a:cubicBezTo>
                    <a:cubicBezTo>
                      <a:pt x="12575" y="12667"/>
                      <a:pt x="11714" y="13033"/>
                      <a:pt x="10800" y="13033"/>
                    </a:cubicBezTo>
                    <a:cubicBezTo>
                      <a:pt x="9907" y="13033"/>
                      <a:pt x="9065" y="12681"/>
                      <a:pt x="8321" y="12068"/>
                    </a:cubicBezTo>
                    <a:cubicBezTo>
                      <a:pt x="8331" y="12197"/>
                      <a:pt x="8339" y="12327"/>
                      <a:pt x="8339" y="12461"/>
                    </a:cubicBezTo>
                    <a:cubicBezTo>
                      <a:pt x="8339" y="14077"/>
                      <a:pt x="7519" y="15392"/>
                      <a:pt x="6511" y="15392"/>
                    </a:cubicBezTo>
                    <a:cubicBezTo>
                      <a:pt x="5503" y="15392"/>
                      <a:pt x="4683" y="14077"/>
                      <a:pt x="4683" y="12461"/>
                    </a:cubicBezTo>
                    <a:cubicBezTo>
                      <a:pt x="4683" y="10880"/>
                      <a:pt x="5468" y="9591"/>
                      <a:pt x="6446" y="9535"/>
                    </a:cubicBezTo>
                    <a:cubicBezTo>
                      <a:pt x="5757" y="8071"/>
                      <a:pt x="5343" y="6255"/>
                      <a:pt x="5343" y="4284"/>
                    </a:cubicBezTo>
                    <a:cubicBezTo>
                      <a:pt x="5343" y="1918"/>
                      <a:pt x="4147" y="0"/>
                      <a:pt x="2671" y="0"/>
                    </a:cubicBezTo>
                    <a:cubicBezTo>
                      <a:pt x="1843" y="0"/>
                      <a:pt x="1103" y="605"/>
                      <a:pt x="613" y="1554"/>
                    </a:cubicBezTo>
                    <a:cubicBezTo>
                      <a:pt x="865" y="1453"/>
                      <a:pt x="1127" y="1393"/>
                      <a:pt x="1399" y="1393"/>
                    </a:cubicBezTo>
                    <a:cubicBezTo>
                      <a:pt x="3190" y="1393"/>
                      <a:pt x="4646" y="3730"/>
                      <a:pt x="4646" y="6600"/>
                    </a:cubicBezTo>
                    <a:cubicBezTo>
                      <a:pt x="4646" y="9472"/>
                      <a:pt x="3190" y="11808"/>
                      <a:pt x="1399" y="11808"/>
                    </a:cubicBezTo>
                    <a:cubicBezTo>
                      <a:pt x="1284" y="11808"/>
                      <a:pt x="1171" y="11799"/>
                      <a:pt x="1060" y="11780"/>
                    </a:cubicBezTo>
                    <a:cubicBezTo>
                      <a:pt x="1581" y="13519"/>
                      <a:pt x="2287" y="15123"/>
                      <a:pt x="3163" y="16528"/>
                    </a:cubicBezTo>
                    <a:cubicBezTo>
                      <a:pt x="4357" y="18443"/>
                      <a:pt x="5783" y="19849"/>
                      <a:pt x="7337" y="20690"/>
                    </a:cubicBezTo>
                    <a:cubicBezTo>
                      <a:pt x="7583" y="17880"/>
                      <a:pt x="9088" y="15708"/>
                      <a:pt x="10908" y="15708"/>
                    </a:cubicBezTo>
                    <a:cubicBezTo>
                      <a:pt x="12703" y="15708"/>
                      <a:pt x="14192" y="17823"/>
                      <a:pt x="14467" y="20580"/>
                    </a:cubicBezTo>
                    <a:cubicBezTo>
                      <a:pt x="15943" y="19728"/>
                      <a:pt x="17295" y="18359"/>
                      <a:pt x="18437" y="16528"/>
                    </a:cubicBezTo>
                    <a:cubicBezTo>
                      <a:pt x="19312" y="15125"/>
                      <a:pt x="20017" y="13522"/>
                      <a:pt x="20539" y="11785"/>
                    </a:cubicBezTo>
                    <a:cubicBezTo>
                      <a:pt x="20444" y="11799"/>
                      <a:pt x="20348" y="11808"/>
                      <a:pt x="20250" y="11808"/>
                    </a:cubicBezTo>
                    <a:cubicBezTo>
                      <a:pt x="18459" y="11808"/>
                      <a:pt x="17003" y="9472"/>
                      <a:pt x="17003" y="6600"/>
                    </a:cubicBezTo>
                    <a:close/>
                    <a:moveTo>
                      <a:pt x="21563" y="3598"/>
                    </a:moveTo>
                    <a:cubicBezTo>
                      <a:pt x="21191" y="3178"/>
                      <a:pt x="20738" y="2930"/>
                      <a:pt x="20250" y="2930"/>
                    </a:cubicBezTo>
                    <a:cubicBezTo>
                      <a:pt x="18988" y="2930"/>
                      <a:pt x="17961" y="4577"/>
                      <a:pt x="17961" y="6600"/>
                    </a:cubicBezTo>
                    <a:cubicBezTo>
                      <a:pt x="17961" y="8625"/>
                      <a:pt x="18988" y="10271"/>
                      <a:pt x="20250" y="10271"/>
                    </a:cubicBezTo>
                    <a:cubicBezTo>
                      <a:pt x="20507" y="10271"/>
                      <a:pt x="20753" y="10200"/>
                      <a:pt x="20983" y="10075"/>
                    </a:cubicBezTo>
                    <a:cubicBezTo>
                      <a:pt x="21388" y="8239"/>
                      <a:pt x="21600" y="6288"/>
                      <a:pt x="21600" y="4284"/>
                    </a:cubicBezTo>
                    <a:cubicBezTo>
                      <a:pt x="21600" y="4049"/>
                      <a:pt x="21585" y="3822"/>
                      <a:pt x="21563" y="3598"/>
                    </a:cubicBezTo>
                    <a:close/>
                    <a:moveTo>
                      <a:pt x="3688" y="6600"/>
                    </a:moveTo>
                    <a:cubicBezTo>
                      <a:pt x="3688" y="4577"/>
                      <a:pt x="2661" y="2930"/>
                      <a:pt x="1399" y="2930"/>
                    </a:cubicBezTo>
                    <a:cubicBezTo>
                      <a:pt x="886" y="2930"/>
                      <a:pt x="413" y="3205"/>
                      <a:pt x="31" y="3664"/>
                    </a:cubicBezTo>
                    <a:cubicBezTo>
                      <a:pt x="13" y="3867"/>
                      <a:pt x="0" y="4073"/>
                      <a:pt x="0" y="4284"/>
                    </a:cubicBezTo>
                    <a:cubicBezTo>
                      <a:pt x="0" y="6276"/>
                      <a:pt x="210" y="8216"/>
                      <a:pt x="610" y="10042"/>
                    </a:cubicBezTo>
                    <a:cubicBezTo>
                      <a:pt x="856" y="10188"/>
                      <a:pt x="1121" y="10271"/>
                      <a:pt x="1399" y="10271"/>
                    </a:cubicBezTo>
                    <a:cubicBezTo>
                      <a:pt x="2661" y="10271"/>
                      <a:pt x="3688" y="8625"/>
                      <a:pt x="3688" y="6600"/>
                    </a:cubicBezTo>
                    <a:close/>
                    <a:moveTo>
                      <a:pt x="5642" y="12461"/>
                    </a:moveTo>
                    <a:cubicBezTo>
                      <a:pt x="5642" y="13229"/>
                      <a:pt x="6032" y="13855"/>
                      <a:pt x="6511" y="13855"/>
                    </a:cubicBezTo>
                    <a:cubicBezTo>
                      <a:pt x="6991" y="13855"/>
                      <a:pt x="7380" y="13229"/>
                      <a:pt x="7380" y="12461"/>
                    </a:cubicBezTo>
                    <a:cubicBezTo>
                      <a:pt x="7380" y="11693"/>
                      <a:pt x="6991" y="11067"/>
                      <a:pt x="6511" y="11067"/>
                    </a:cubicBezTo>
                    <a:cubicBezTo>
                      <a:pt x="6032" y="11067"/>
                      <a:pt x="5642" y="11693"/>
                      <a:pt x="5642" y="12461"/>
                    </a:cubicBezTo>
                    <a:close/>
                    <a:moveTo>
                      <a:pt x="15138" y="13855"/>
                    </a:moveTo>
                    <a:cubicBezTo>
                      <a:pt x="15617" y="13855"/>
                      <a:pt x="16007" y="13229"/>
                      <a:pt x="16007" y="12461"/>
                    </a:cubicBezTo>
                    <a:cubicBezTo>
                      <a:pt x="16007" y="11693"/>
                      <a:pt x="15617" y="11067"/>
                      <a:pt x="15138" y="11067"/>
                    </a:cubicBezTo>
                    <a:cubicBezTo>
                      <a:pt x="14659" y="11067"/>
                      <a:pt x="14269" y="11693"/>
                      <a:pt x="14269" y="12461"/>
                    </a:cubicBezTo>
                    <a:cubicBezTo>
                      <a:pt x="14269" y="13229"/>
                      <a:pt x="14659" y="13855"/>
                      <a:pt x="15138" y="13855"/>
                    </a:cubicBezTo>
                    <a:close/>
                    <a:moveTo>
                      <a:pt x="10908" y="17245"/>
                    </a:moveTo>
                    <a:cubicBezTo>
                      <a:pt x="9525" y="17245"/>
                      <a:pt x="8387" y="18952"/>
                      <a:pt x="8268" y="21121"/>
                    </a:cubicBezTo>
                    <a:cubicBezTo>
                      <a:pt x="9088" y="21435"/>
                      <a:pt x="9936" y="21600"/>
                      <a:pt x="10800" y="21600"/>
                    </a:cubicBezTo>
                    <a:cubicBezTo>
                      <a:pt x="11738" y="21600"/>
                      <a:pt x="12658" y="21406"/>
                      <a:pt x="13542" y="21036"/>
                    </a:cubicBezTo>
                    <a:cubicBezTo>
                      <a:pt x="13399" y="18908"/>
                      <a:pt x="12273" y="17245"/>
                      <a:pt x="10908" y="1724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451491" y="-1"/>
              <a:ext cx="1288331" cy="397313"/>
              <a:chOff x="0" y="0"/>
              <a:chExt cx="1288330" cy="397311"/>
            </a:xfrm>
          </p:grpSpPr>
          <p:sp>
            <p:nvSpPr>
              <p:cNvPr id="5" name="Shape 5"/>
              <p:cNvSpPr/>
              <p:nvPr/>
            </p:nvSpPr>
            <p:spPr>
              <a:xfrm>
                <a:off x="0" y="0"/>
                <a:ext cx="1288331" cy="267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09" y="0"/>
                    </a:moveTo>
                    <a:cubicBezTo>
                      <a:pt x="11534" y="0"/>
                      <a:pt x="11413" y="501"/>
                      <a:pt x="11413" y="1340"/>
                    </a:cubicBezTo>
                    <a:cubicBezTo>
                      <a:pt x="11413" y="2179"/>
                      <a:pt x="11534" y="2681"/>
                      <a:pt x="11709" y="2681"/>
                    </a:cubicBezTo>
                    <a:lnTo>
                      <a:pt x="12014" y="2681"/>
                    </a:lnTo>
                    <a:lnTo>
                      <a:pt x="12014" y="18319"/>
                    </a:lnTo>
                    <a:lnTo>
                      <a:pt x="11709" y="18319"/>
                    </a:lnTo>
                    <a:cubicBezTo>
                      <a:pt x="11534" y="18319"/>
                      <a:pt x="11413" y="18820"/>
                      <a:pt x="11413" y="19659"/>
                    </a:cubicBezTo>
                    <a:cubicBezTo>
                      <a:pt x="11413" y="20498"/>
                      <a:pt x="11534" y="21000"/>
                      <a:pt x="11709" y="21000"/>
                    </a:cubicBezTo>
                    <a:lnTo>
                      <a:pt x="12960" y="21000"/>
                    </a:lnTo>
                    <a:cubicBezTo>
                      <a:pt x="13134" y="21000"/>
                      <a:pt x="13256" y="20498"/>
                      <a:pt x="13256" y="19659"/>
                    </a:cubicBezTo>
                    <a:cubicBezTo>
                      <a:pt x="13256" y="18820"/>
                      <a:pt x="13134" y="18319"/>
                      <a:pt x="12960" y="18319"/>
                    </a:cubicBezTo>
                    <a:lnTo>
                      <a:pt x="12571" y="18319"/>
                    </a:lnTo>
                    <a:lnTo>
                      <a:pt x="12571" y="2681"/>
                    </a:lnTo>
                    <a:lnTo>
                      <a:pt x="13613" y="2681"/>
                    </a:lnTo>
                    <a:cubicBezTo>
                      <a:pt x="13871" y="2681"/>
                      <a:pt x="14055" y="3073"/>
                      <a:pt x="14179" y="3686"/>
                    </a:cubicBezTo>
                    <a:cubicBezTo>
                      <a:pt x="14303" y="4297"/>
                      <a:pt x="14368" y="5355"/>
                      <a:pt x="14368" y="6730"/>
                    </a:cubicBezTo>
                    <a:cubicBezTo>
                      <a:pt x="14368" y="8105"/>
                      <a:pt x="14303" y="9163"/>
                      <a:pt x="14179" y="9774"/>
                    </a:cubicBezTo>
                    <a:cubicBezTo>
                      <a:pt x="14055" y="10387"/>
                      <a:pt x="13871" y="10723"/>
                      <a:pt x="13613" y="10723"/>
                    </a:cubicBezTo>
                    <a:lnTo>
                      <a:pt x="13123" y="10723"/>
                    </a:lnTo>
                    <a:cubicBezTo>
                      <a:pt x="12948" y="10723"/>
                      <a:pt x="12826" y="11225"/>
                      <a:pt x="12826" y="12064"/>
                    </a:cubicBezTo>
                    <a:cubicBezTo>
                      <a:pt x="12826" y="12903"/>
                      <a:pt x="12948" y="13404"/>
                      <a:pt x="13123" y="13404"/>
                    </a:cubicBezTo>
                    <a:lnTo>
                      <a:pt x="13613" y="13404"/>
                    </a:lnTo>
                    <a:cubicBezTo>
                      <a:pt x="14043" y="13404"/>
                      <a:pt x="14378" y="12863"/>
                      <a:pt x="14612" y="11673"/>
                    </a:cubicBezTo>
                    <a:cubicBezTo>
                      <a:pt x="14842" y="10498"/>
                      <a:pt x="14960" y="8860"/>
                      <a:pt x="14960" y="6744"/>
                    </a:cubicBezTo>
                    <a:cubicBezTo>
                      <a:pt x="14960" y="4628"/>
                      <a:pt x="14842" y="2962"/>
                      <a:pt x="14612" y="1787"/>
                    </a:cubicBezTo>
                    <a:cubicBezTo>
                      <a:pt x="14378" y="597"/>
                      <a:pt x="14043" y="0"/>
                      <a:pt x="13613" y="0"/>
                    </a:cubicBezTo>
                    <a:lnTo>
                      <a:pt x="11709" y="0"/>
                    </a:lnTo>
                    <a:close/>
                    <a:moveTo>
                      <a:pt x="84" y="2052"/>
                    </a:moveTo>
                    <a:cubicBezTo>
                      <a:pt x="27" y="2052"/>
                      <a:pt x="0" y="2199"/>
                      <a:pt x="0" y="2471"/>
                    </a:cubicBezTo>
                    <a:cubicBezTo>
                      <a:pt x="0" y="2746"/>
                      <a:pt x="27" y="2876"/>
                      <a:pt x="84" y="2876"/>
                    </a:cubicBezTo>
                    <a:lnTo>
                      <a:pt x="482" y="2876"/>
                    </a:lnTo>
                    <a:cubicBezTo>
                      <a:pt x="539" y="2876"/>
                      <a:pt x="569" y="3009"/>
                      <a:pt x="569" y="3281"/>
                    </a:cubicBezTo>
                    <a:lnTo>
                      <a:pt x="569" y="19952"/>
                    </a:lnTo>
                    <a:cubicBezTo>
                      <a:pt x="569" y="20226"/>
                      <a:pt x="539" y="20357"/>
                      <a:pt x="482" y="20357"/>
                    </a:cubicBezTo>
                    <a:lnTo>
                      <a:pt x="84" y="20357"/>
                    </a:lnTo>
                    <a:cubicBezTo>
                      <a:pt x="27" y="20357"/>
                      <a:pt x="0" y="20490"/>
                      <a:pt x="0" y="20762"/>
                    </a:cubicBezTo>
                    <a:cubicBezTo>
                      <a:pt x="0" y="21036"/>
                      <a:pt x="27" y="21181"/>
                      <a:pt x="84" y="21181"/>
                    </a:cubicBezTo>
                    <a:lnTo>
                      <a:pt x="1335" y="21181"/>
                    </a:lnTo>
                    <a:cubicBezTo>
                      <a:pt x="1393" y="21181"/>
                      <a:pt x="1420" y="21036"/>
                      <a:pt x="1420" y="20762"/>
                    </a:cubicBezTo>
                    <a:cubicBezTo>
                      <a:pt x="1420" y="20490"/>
                      <a:pt x="1393" y="20357"/>
                      <a:pt x="1335" y="20357"/>
                    </a:cubicBezTo>
                    <a:lnTo>
                      <a:pt x="825" y="20357"/>
                    </a:lnTo>
                    <a:cubicBezTo>
                      <a:pt x="768" y="20357"/>
                      <a:pt x="737" y="20226"/>
                      <a:pt x="737" y="19952"/>
                    </a:cubicBezTo>
                    <a:lnTo>
                      <a:pt x="737" y="3965"/>
                    </a:lnTo>
                    <a:cubicBezTo>
                      <a:pt x="737" y="3820"/>
                      <a:pt x="744" y="3750"/>
                      <a:pt x="755" y="3742"/>
                    </a:cubicBezTo>
                    <a:cubicBezTo>
                      <a:pt x="766" y="3733"/>
                      <a:pt x="776" y="3753"/>
                      <a:pt x="784" y="3826"/>
                    </a:cubicBezTo>
                    <a:lnTo>
                      <a:pt x="2375" y="20762"/>
                    </a:lnTo>
                    <a:cubicBezTo>
                      <a:pt x="2401" y="21036"/>
                      <a:pt x="2443" y="21181"/>
                      <a:pt x="2500" y="21181"/>
                    </a:cubicBezTo>
                    <a:cubicBezTo>
                      <a:pt x="2557" y="21181"/>
                      <a:pt x="2598" y="21036"/>
                      <a:pt x="2625" y="20762"/>
                    </a:cubicBezTo>
                    <a:lnTo>
                      <a:pt x="4215" y="3826"/>
                    </a:lnTo>
                    <a:cubicBezTo>
                      <a:pt x="4223" y="3753"/>
                      <a:pt x="4233" y="3733"/>
                      <a:pt x="4245" y="3742"/>
                    </a:cubicBezTo>
                    <a:cubicBezTo>
                      <a:pt x="4256" y="3750"/>
                      <a:pt x="4259" y="3820"/>
                      <a:pt x="4259" y="3965"/>
                    </a:cubicBezTo>
                    <a:lnTo>
                      <a:pt x="4259" y="19952"/>
                    </a:lnTo>
                    <a:cubicBezTo>
                      <a:pt x="4259" y="20226"/>
                      <a:pt x="4231" y="20357"/>
                      <a:pt x="4175" y="20357"/>
                    </a:cubicBezTo>
                    <a:lnTo>
                      <a:pt x="3664" y="20357"/>
                    </a:lnTo>
                    <a:cubicBezTo>
                      <a:pt x="3607" y="20357"/>
                      <a:pt x="3580" y="20490"/>
                      <a:pt x="3580" y="20762"/>
                    </a:cubicBezTo>
                    <a:cubicBezTo>
                      <a:pt x="3580" y="21036"/>
                      <a:pt x="3607" y="21181"/>
                      <a:pt x="3664" y="21181"/>
                    </a:cubicBezTo>
                    <a:lnTo>
                      <a:pt x="4912" y="21181"/>
                    </a:lnTo>
                    <a:cubicBezTo>
                      <a:pt x="4969" y="21181"/>
                      <a:pt x="4999" y="21036"/>
                      <a:pt x="4999" y="20762"/>
                    </a:cubicBezTo>
                    <a:cubicBezTo>
                      <a:pt x="4999" y="20490"/>
                      <a:pt x="4969" y="20357"/>
                      <a:pt x="4912" y="20357"/>
                    </a:cubicBezTo>
                    <a:lnTo>
                      <a:pt x="4517" y="20357"/>
                    </a:lnTo>
                    <a:cubicBezTo>
                      <a:pt x="4460" y="20357"/>
                      <a:pt x="4430" y="20226"/>
                      <a:pt x="4430" y="19952"/>
                    </a:cubicBezTo>
                    <a:lnTo>
                      <a:pt x="4430" y="3281"/>
                    </a:lnTo>
                    <a:cubicBezTo>
                      <a:pt x="4430" y="3009"/>
                      <a:pt x="4460" y="2876"/>
                      <a:pt x="4517" y="2876"/>
                    </a:cubicBezTo>
                    <a:lnTo>
                      <a:pt x="4912" y="2876"/>
                    </a:lnTo>
                    <a:cubicBezTo>
                      <a:pt x="4969" y="2876"/>
                      <a:pt x="4999" y="2746"/>
                      <a:pt x="4999" y="2471"/>
                    </a:cubicBezTo>
                    <a:cubicBezTo>
                      <a:pt x="4999" y="2199"/>
                      <a:pt x="4969" y="2052"/>
                      <a:pt x="4912" y="2052"/>
                    </a:cubicBezTo>
                    <a:lnTo>
                      <a:pt x="4288" y="2052"/>
                    </a:lnTo>
                    <a:cubicBezTo>
                      <a:pt x="4246" y="2052"/>
                      <a:pt x="4216" y="2090"/>
                      <a:pt x="4195" y="2164"/>
                    </a:cubicBezTo>
                    <a:cubicBezTo>
                      <a:pt x="4174" y="2235"/>
                      <a:pt x="4157" y="2344"/>
                      <a:pt x="4146" y="2471"/>
                    </a:cubicBezTo>
                    <a:lnTo>
                      <a:pt x="2555" y="19408"/>
                    </a:lnTo>
                    <a:cubicBezTo>
                      <a:pt x="2517" y="19790"/>
                      <a:pt x="2479" y="19790"/>
                      <a:pt x="2442" y="19408"/>
                    </a:cubicBezTo>
                    <a:lnTo>
                      <a:pt x="851" y="2471"/>
                    </a:lnTo>
                    <a:cubicBezTo>
                      <a:pt x="839" y="2344"/>
                      <a:pt x="825" y="2235"/>
                      <a:pt x="804" y="2164"/>
                    </a:cubicBezTo>
                    <a:cubicBezTo>
                      <a:pt x="783" y="2090"/>
                      <a:pt x="753" y="2052"/>
                      <a:pt x="711" y="2052"/>
                    </a:cubicBezTo>
                    <a:lnTo>
                      <a:pt x="84" y="2052"/>
                    </a:lnTo>
                    <a:close/>
                    <a:moveTo>
                      <a:pt x="17277" y="5222"/>
                    </a:moveTo>
                    <a:cubicBezTo>
                      <a:pt x="17138" y="5222"/>
                      <a:pt x="17008" y="5330"/>
                      <a:pt x="16885" y="5557"/>
                    </a:cubicBezTo>
                    <a:cubicBezTo>
                      <a:pt x="16772" y="5765"/>
                      <a:pt x="16666" y="6030"/>
                      <a:pt x="16575" y="6325"/>
                    </a:cubicBezTo>
                    <a:cubicBezTo>
                      <a:pt x="16535" y="6450"/>
                      <a:pt x="16500" y="6511"/>
                      <a:pt x="16464" y="6646"/>
                    </a:cubicBezTo>
                    <a:cubicBezTo>
                      <a:pt x="16446" y="5920"/>
                      <a:pt x="16331" y="5362"/>
                      <a:pt x="16171" y="5362"/>
                    </a:cubicBezTo>
                    <a:lnTo>
                      <a:pt x="15602" y="5362"/>
                    </a:lnTo>
                    <a:cubicBezTo>
                      <a:pt x="15427" y="5362"/>
                      <a:pt x="15306" y="6087"/>
                      <a:pt x="15306" y="6925"/>
                    </a:cubicBezTo>
                    <a:cubicBezTo>
                      <a:pt x="15306" y="7764"/>
                      <a:pt x="15427" y="8489"/>
                      <a:pt x="15602" y="8489"/>
                    </a:cubicBezTo>
                    <a:lnTo>
                      <a:pt x="15915" y="8489"/>
                    </a:lnTo>
                    <a:lnTo>
                      <a:pt x="15915" y="18319"/>
                    </a:lnTo>
                    <a:lnTo>
                      <a:pt x="15602" y="18319"/>
                    </a:lnTo>
                    <a:cubicBezTo>
                      <a:pt x="15427" y="18319"/>
                      <a:pt x="15306" y="18820"/>
                      <a:pt x="15306" y="19659"/>
                    </a:cubicBezTo>
                    <a:cubicBezTo>
                      <a:pt x="15306" y="20498"/>
                      <a:pt x="15427" y="21000"/>
                      <a:pt x="15602" y="21000"/>
                    </a:cubicBezTo>
                    <a:lnTo>
                      <a:pt x="16795" y="21000"/>
                    </a:lnTo>
                    <a:cubicBezTo>
                      <a:pt x="16970" y="21000"/>
                      <a:pt x="17091" y="20498"/>
                      <a:pt x="17091" y="19659"/>
                    </a:cubicBezTo>
                    <a:cubicBezTo>
                      <a:pt x="17091" y="18820"/>
                      <a:pt x="16970" y="18319"/>
                      <a:pt x="16795" y="18319"/>
                    </a:cubicBezTo>
                    <a:lnTo>
                      <a:pt x="16473" y="18319"/>
                    </a:lnTo>
                    <a:lnTo>
                      <a:pt x="16473" y="11030"/>
                    </a:lnTo>
                    <a:cubicBezTo>
                      <a:pt x="16566" y="10507"/>
                      <a:pt x="16612" y="10028"/>
                      <a:pt x="16694" y="9592"/>
                    </a:cubicBezTo>
                    <a:cubicBezTo>
                      <a:pt x="16767" y="9192"/>
                      <a:pt x="16859" y="8819"/>
                      <a:pt x="16966" y="8489"/>
                    </a:cubicBezTo>
                    <a:cubicBezTo>
                      <a:pt x="17058" y="8210"/>
                      <a:pt x="17161" y="8070"/>
                      <a:pt x="17280" y="8070"/>
                    </a:cubicBezTo>
                    <a:cubicBezTo>
                      <a:pt x="17441" y="8070"/>
                      <a:pt x="17555" y="8252"/>
                      <a:pt x="17634" y="8615"/>
                    </a:cubicBezTo>
                    <a:cubicBezTo>
                      <a:pt x="17712" y="8970"/>
                      <a:pt x="17747" y="9386"/>
                      <a:pt x="17747" y="9927"/>
                    </a:cubicBezTo>
                    <a:cubicBezTo>
                      <a:pt x="17747" y="10766"/>
                      <a:pt x="17869" y="11352"/>
                      <a:pt x="18044" y="11352"/>
                    </a:cubicBezTo>
                    <a:cubicBezTo>
                      <a:pt x="18218" y="11352"/>
                      <a:pt x="18343" y="10766"/>
                      <a:pt x="18343" y="9927"/>
                    </a:cubicBezTo>
                    <a:cubicBezTo>
                      <a:pt x="18343" y="9289"/>
                      <a:pt x="18318" y="8677"/>
                      <a:pt x="18270" y="8112"/>
                    </a:cubicBezTo>
                    <a:cubicBezTo>
                      <a:pt x="18221" y="7535"/>
                      <a:pt x="18148" y="7015"/>
                      <a:pt x="18052" y="6576"/>
                    </a:cubicBezTo>
                    <a:cubicBezTo>
                      <a:pt x="17958" y="6147"/>
                      <a:pt x="17845" y="5808"/>
                      <a:pt x="17715" y="5571"/>
                    </a:cubicBezTo>
                    <a:cubicBezTo>
                      <a:pt x="17587" y="5335"/>
                      <a:pt x="17438" y="5222"/>
                      <a:pt x="17277" y="5222"/>
                    </a:cubicBezTo>
                    <a:close/>
                    <a:moveTo>
                      <a:pt x="19997" y="5362"/>
                    </a:moveTo>
                    <a:cubicBezTo>
                      <a:pt x="19767" y="5362"/>
                      <a:pt x="19548" y="5565"/>
                      <a:pt x="19350" y="5962"/>
                    </a:cubicBezTo>
                    <a:cubicBezTo>
                      <a:pt x="19151" y="6362"/>
                      <a:pt x="18980" y="6931"/>
                      <a:pt x="18839" y="7651"/>
                    </a:cubicBezTo>
                    <a:cubicBezTo>
                      <a:pt x="18699" y="8366"/>
                      <a:pt x="18589" y="9238"/>
                      <a:pt x="18511" y="10235"/>
                    </a:cubicBezTo>
                    <a:cubicBezTo>
                      <a:pt x="18434" y="11218"/>
                      <a:pt x="18395" y="12313"/>
                      <a:pt x="18395" y="13488"/>
                    </a:cubicBezTo>
                    <a:cubicBezTo>
                      <a:pt x="18395" y="14662"/>
                      <a:pt x="18434" y="15744"/>
                      <a:pt x="18511" y="16727"/>
                    </a:cubicBezTo>
                    <a:cubicBezTo>
                      <a:pt x="18589" y="17724"/>
                      <a:pt x="18699" y="18597"/>
                      <a:pt x="18839" y="19310"/>
                    </a:cubicBezTo>
                    <a:cubicBezTo>
                      <a:pt x="18980" y="20031"/>
                      <a:pt x="19150" y="20599"/>
                      <a:pt x="19350" y="21000"/>
                    </a:cubicBezTo>
                    <a:cubicBezTo>
                      <a:pt x="19547" y="21396"/>
                      <a:pt x="19765" y="21600"/>
                      <a:pt x="19997" y="21600"/>
                    </a:cubicBezTo>
                    <a:cubicBezTo>
                      <a:pt x="20229" y="21600"/>
                      <a:pt x="20448" y="21396"/>
                      <a:pt x="20645" y="21000"/>
                    </a:cubicBezTo>
                    <a:cubicBezTo>
                      <a:pt x="20845" y="20599"/>
                      <a:pt x="21016" y="20029"/>
                      <a:pt x="21156" y="19310"/>
                    </a:cubicBezTo>
                    <a:cubicBezTo>
                      <a:pt x="21296" y="18595"/>
                      <a:pt x="21406" y="17723"/>
                      <a:pt x="21484" y="16727"/>
                    </a:cubicBezTo>
                    <a:cubicBezTo>
                      <a:pt x="21561" y="15742"/>
                      <a:pt x="21600" y="14661"/>
                      <a:pt x="21600" y="13488"/>
                    </a:cubicBezTo>
                    <a:cubicBezTo>
                      <a:pt x="21600" y="12314"/>
                      <a:pt x="21561" y="11220"/>
                      <a:pt x="21484" y="10235"/>
                    </a:cubicBezTo>
                    <a:cubicBezTo>
                      <a:pt x="21406" y="9238"/>
                      <a:pt x="21296" y="8367"/>
                      <a:pt x="21156" y="7651"/>
                    </a:cubicBezTo>
                    <a:cubicBezTo>
                      <a:pt x="21015" y="6931"/>
                      <a:pt x="20844" y="6363"/>
                      <a:pt x="20645" y="5962"/>
                    </a:cubicBezTo>
                    <a:cubicBezTo>
                      <a:pt x="20447" y="5565"/>
                      <a:pt x="20228" y="5362"/>
                      <a:pt x="19997" y="5362"/>
                    </a:cubicBezTo>
                    <a:close/>
                    <a:moveTo>
                      <a:pt x="6312" y="7247"/>
                    </a:moveTo>
                    <a:cubicBezTo>
                      <a:pt x="6187" y="7247"/>
                      <a:pt x="6067" y="7329"/>
                      <a:pt x="5957" y="7484"/>
                    </a:cubicBezTo>
                    <a:cubicBezTo>
                      <a:pt x="5847" y="7638"/>
                      <a:pt x="5751" y="7829"/>
                      <a:pt x="5664" y="8056"/>
                    </a:cubicBezTo>
                    <a:cubicBezTo>
                      <a:pt x="5577" y="8285"/>
                      <a:pt x="5498" y="8541"/>
                      <a:pt x="5432" y="8824"/>
                    </a:cubicBezTo>
                    <a:cubicBezTo>
                      <a:pt x="5365" y="9106"/>
                      <a:pt x="5314" y="9365"/>
                      <a:pt x="5272" y="9620"/>
                    </a:cubicBezTo>
                    <a:cubicBezTo>
                      <a:pt x="5238" y="9838"/>
                      <a:pt x="5244" y="10029"/>
                      <a:pt x="5290" y="10193"/>
                    </a:cubicBezTo>
                    <a:cubicBezTo>
                      <a:pt x="5335" y="10356"/>
                      <a:pt x="5375" y="10327"/>
                      <a:pt x="5409" y="10109"/>
                    </a:cubicBezTo>
                    <a:cubicBezTo>
                      <a:pt x="5443" y="9891"/>
                      <a:pt x="5487" y="9663"/>
                      <a:pt x="5542" y="9425"/>
                    </a:cubicBezTo>
                    <a:cubicBezTo>
                      <a:pt x="5597" y="9190"/>
                      <a:pt x="5660" y="8983"/>
                      <a:pt x="5734" y="8782"/>
                    </a:cubicBezTo>
                    <a:cubicBezTo>
                      <a:pt x="5808" y="8583"/>
                      <a:pt x="5892" y="8404"/>
                      <a:pt x="5986" y="8266"/>
                    </a:cubicBezTo>
                    <a:cubicBezTo>
                      <a:pt x="6081" y="8129"/>
                      <a:pt x="6190" y="8070"/>
                      <a:pt x="6312" y="8070"/>
                    </a:cubicBezTo>
                    <a:cubicBezTo>
                      <a:pt x="6448" y="8070"/>
                      <a:pt x="6570" y="8159"/>
                      <a:pt x="6680" y="8350"/>
                    </a:cubicBezTo>
                    <a:cubicBezTo>
                      <a:pt x="6790" y="8540"/>
                      <a:pt x="6883" y="8807"/>
                      <a:pt x="6959" y="9145"/>
                    </a:cubicBezTo>
                    <a:cubicBezTo>
                      <a:pt x="7035" y="9481"/>
                      <a:pt x="7091" y="9871"/>
                      <a:pt x="7133" y="10318"/>
                    </a:cubicBezTo>
                    <a:cubicBezTo>
                      <a:pt x="7175" y="10766"/>
                      <a:pt x="7197" y="11247"/>
                      <a:pt x="7197" y="11756"/>
                    </a:cubicBezTo>
                    <a:lnTo>
                      <a:pt x="7197" y="16950"/>
                    </a:lnTo>
                    <a:cubicBezTo>
                      <a:pt x="7118" y="17642"/>
                      <a:pt x="7021" y="18263"/>
                      <a:pt x="6907" y="18807"/>
                    </a:cubicBezTo>
                    <a:cubicBezTo>
                      <a:pt x="6808" y="19282"/>
                      <a:pt x="6690" y="19705"/>
                      <a:pt x="6550" y="20078"/>
                    </a:cubicBezTo>
                    <a:cubicBezTo>
                      <a:pt x="6410" y="20451"/>
                      <a:pt x="6248" y="20637"/>
                      <a:pt x="6062" y="20637"/>
                    </a:cubicBezTo>
                    <a:cubicBezTo>
                      <a:pt x="5778" y="20637"/>
                      <a:pt x="5565" y="20296"/>
                      <a:pt x="5423" y="19631"/>
                    </a:cubicBezTo>
                    <a:cubicBezTo>
                      <a:pt x="5281" y="18966"/>
                      <a:pt x="5208" y="18115"/>
                      <a:pt x="5208" y="17076"/>
                    </a:cubicBezTo>
                    <a:cubicBezTo>
                      <a:pt x="5208" y="16567"/>
                      <a:pt x="5227" y="16102"/>
                      <a:pt x="5264" y="15666"/>
                    </a:cubicBezTo>
                    <a:cubicBezTo>
                      <a:pt x="5299" y="15230"/>
                      <a:pt x="5355" y="14844"/>
                      <a:pt x="5435" y="14535"/>
                    </a:cubicBezTo>
                    <a:cubicBezTo>
                      <a:pt x="5514" y="14224"/>
                      <a:pt x="5615" y="13990"/>
                      <a:pt x="5737" y="13809"/>
                    </a:cubicBezTo>
                    <a:cubicBezTo>
                      <a:pt x="5858" y="13628"/>
                      <a:pt x="6005" y="13530"/>
                      <a:pt x="6175" y="13530"/>
                    </a:cubicBezTo>
                    <a:lnTo>
                      <a:pt x="6770" y="13530"/>
                    </a:lnTo>
                    <a:cubicBezTo>
                      <a:pt x="6827" y="13530"/>
                      <a:pt x="6857" y="13398"/>
                      <a:pt x="6857" y="13125"/>
                    </a:cubicBezTo>
                    <a:cubicBezTo>
                      <a:pt x="6857" y="12852"/>
                      <a:pt x="6827" y="12706"/>
                      <a:pt x="6770" y="12706"/>
                    </a:cubicBezTo>
                    <a:lnTo>
                      <a:pt x="6175" y="12706"/>
                    </a:lnTo>
                    <a:cubicBezTo>
                      <a:pt x="5990" y="12706"/>
                      <a:pt x="5825" y="12828"/>
                      <a:pt x="5685" y="13055"/>
                    </a:cubicBezTo>
                    <a:cubicBezTo>
                      <a:pt x="5544" y="13284"/>
                      <a:pt x="5427" y="13585"/>
                      <a:pt x="5330" y="13976"/>
                    </a:cubicBezTo>
                    <a:cubicBezTo>
                      <a:pt x="5234" y="14369"/>
                      <a:pt x="5162" y="14831"/>
                      <a:pt x="5113" y="15359"/>
                    </a:cubicBezTo>
                    <a:cubicBezTo>
                      <a:pt x="5063" y="15886"/>
                      <a:pt x="5037" y="16457"/>
                      <a:pt x="5037" y="17076"/>
                    </a:cubicBezTo>
                    <a:cubicBezTo>
                      <a:pt x="5037" y="17696"/>
                      <a:pt x="5059" y="18280"/>
                      <a:pt x="5101" y="18807"/>
                    </a:cubicBezTo>
                    <a:cubicBezTo>
                      <a:pt x="5143" y="19336"/>
                      <a:pt x="5204" y="19784"/>
                      <a:pt x="5290" y="20176"/>
                    </a:cubicBezTo>
                    <a:cubicBezTo>
                      <a:pt x="5375" y="20567"/>
                      <a:pt x="5483" y="20882"/>
                      <a:pt x="5612" y="21111"/>
                    </a:cubicBezTo>
                    <a:cubicBezTo>
                      <a:pt x="5741" y="21339"/>
                      <a:pt x="5892" y="21446"/>
                      <a:pt x="6062" y="21446"/>
                    </a:cubicBezTo>
                    <a:cubicBezTo>
                      <a:pt x="6198" y="21446"/>
                      <a:pt x="6322" y="21363"/>
                      <a:pt x="6434" y="21181"/>
                    </a:cubicBezTo>
                    <a:cubicBezTo>
                      <a:pt x="6545" y="21000"/>
                      <a:pt x="6646" y="20781"/>
                      <a:pt x="6735" y="20525"/>
                    </a:cubicBezTo>
                    <a:cubicBezTo>
                      <a:pt x="6824" y="20271"/>
                      <a:pt x="6899" y="19997"/>
                      <a:pt x="6962" y="19715"/>
                    </a:cubicBezTo>
                    <a:cubicBezTo>
                      <a:pt x="7024" y="19434"/>
                      <a:pt x="7073" y="19181"/>
                      <a:pt x="7107" y="18961"/>
                    </a:cubicBezTo>
                    <a:cubicBezTo>
                      <a:pt x="7122" y="18871"/>
                      <a:pt x="7134" y="18831"/>
                      <a:pt x="7145" y="18821"/>
                    </a:cubicBezTo>
                    <a:cubicBezTo>
                      <a:pt x="7156" y="18812"/>
                      <a:pt x="7166" y="18826"/>
                      <a:pt x="7174" y="18863"/>
                    </a:cubicBezTo>
                    <a:cubicBezTo>
                      <a:pt x="7181" y="18900"/>
                      <a:pt x="7187" y="18944"/>
                      <a:pt x="7191" y="19017"/>
                    </a:cubicBezTo>
                    <a:cubicBezTo>
                      <a:pt x="7195" y="19089"/>
                      <a:pt x="7197" y="19166"/>
                      <a:pt x="7197" y="19240"/>
                    </a:cubicBezTo>
                    <a:lnTo>
                      <a:pt x="7197" y="20762"/>
                    </a:lnTo>
                    <a:cubicBezTo>
                      <a:pt x="7197" y="21036"/>
                      <a:pt x="7224" y="21181"/>
                      <a:pt x="7281" y="21181"/>
                    </a:cubicBezTo>
                    <a:lnTo>
                      <a:pt x="7850" y="21181"/>
                    </a:lnTo>
                    <a:cubicBezTo>
                      <a:pt x="7907" y="21181"/>
                      <a:pt x="7935" y="21036"/>
                      <a:pt x="7935" y="20762"/>
                    </a:cubicBezTo>
                    <a:cubicBezTo>
                      <a:pt x="7935" y="20490"/>
                      <a:pt x="7907" y="20357"/>
                      <a:pt x="7850" y="20357"/>
                    </a:cubicBezTo>
                    <a:lnTo>
                      <a:pt x="7453" y="20357"/>
                    </a:lnTo>
                    <a:cubicBezTo>
                      <a:pt x="7396" y="20357"/>
                      <a:pt x="7368" y="20226"/>
                      <a:pt x="7368" y="19952"/>
                    </a:cubicBezTo>
                    <a:lnTo>
                      <a:pt x="7368" y="11756"/>
                    </a:lnTo>
                    <a:cubicBezTo>
                      <a:pt x="7368" y="11136"/>
                      <a:pt x="7342" y="10558"/>
                      <a:pt x="7293" y="10011"/>
                    </a:cubicBezTo>
                    <a:cubicBezTo>
                      <a:pt x="7244" y="9465"/>
                      <a:pt x="7175" y="8983"/>
                      <a:pt x="7084" y="8573"/>
                    </a:cubicBezTo>
                    <a:cubicBezTo>
                      <a:pt x="6993" y="8163"/>
                      <a:pt x="6881" y="7833"/>
                      <a:pt x="6750" y="7596"/>
                    </a:cubicBezTo>
                    <a:cubicBezTo>
                      <a:pt x="6619" y="7359"/>
                      <a:pt x="6475" y="7247"/>
                      <a:pt x="6312" y="7247"/>
                    </a:cubicBezTo>
                    <a:close/>
                    <a:moveTo>
                      <a:pt x="20055" y="8042"/>
                    </a:moveTo>
                    <a:cubicBezTo>
                      <a:pt x="20212" y="8042"/>
                      <a:pt x="20353" y="8172"/>
                      <a:pt x="20476" y="8419"/>
                    </a:cubicBezTo>
                    <a:cubicBezTo>
                      <a:pt x="20599" y="8666"/>
                      <a:pt x="20701" y="8997"/>
                      <a:pt x="20787" y="9439"/>
                    </a:cubicBezTo>
                    <a:cubicBezTo>
                      <a:pt x="20873" y="9884"/>
                      <a:pt x="20942" y="10433"/>
                      <a:pt x="20990" y="11072"/>
                    </a:cubicBezTo>
                    <a:cubicBezTo>
                      <a:pt x="21040" y="11734"/>
                      <a:pt x="21066" y="12484"/>
                      <a:pt x="21066" y="13306"/>
                    </a:cubicBezTo>
                    <a:cubicBezTo>
                      <a:pt x="21066" y="14146"/>
                      <a:pt x="21040" y="14909"/>
                      <a:pt x="20990" y="15568"/>
                    </a:cubicBezTo>
                    <a:cubicBezTo>
                      <a:pt x="20942" y="16209"/>
                      <a:pt x="20873" y="16758"/>
                      <a:pt x="20787" y="17202"/>
                    </a:cubicBezTo>
                    <a:cubicBezTo>
                      <a:pt x="20702" y="17638"/>
                      <a:pt x="20599" y="17989"/>
                      <a:pt x="20479" y="18221"/>
                    </a:cubicBezTo>
                    <a:cubicBezTo>
                      <a:pt x="20356" y="18462"/>
                      <a:pt x="20213" y="18584"/>
                      <a:pt x="20055" y="18584"/>
                    </a:cubicBezTo>
                    <a:cubicBezTo>
                      <a:pt x="19898" y="18584"/>
                      <a:pt x="19755" y="18462"/>
                      <a:pt x="19632" y="18221"/>
                    </a:cubicBezTo>
                    <a:cubicBezTo>
                      <a:pt x="19512" y="17989"/>
                      <a:pt x="19409" y="17650"/>
                      <a:pt x="19324" y="17216"/>
                    </a:cubicBezTo>
                    <a:cubicBezTo>
                      <a:pt x="19237" y="16765"/>
                      <a:pt x="19170" y="16221"/>
                      <a:pt x="19121" y="15568"/>
                    </a:cubicBezTo>
                    <a:cubicBezTo>
                      <a:pt x="19071" y="14913"/>
                      <a:pt x="19045" y="14151"/>
                      <a:pt x="19045" y="13306"/>
                    </a:cubicBezTo>
                    <a:cubicBezTo>
                      <a:pt x="19045" y="12479"/>
                      <a:pt x="19071" y="11729"/>
                      <a:pt x="19121" y="11072"/>
                    </a:cubicBezTo>
                    <a:cubicBezTo>
                      <a:pt x="19170" y="10429"/>
                      <a:pt x="19238" y="9881"/>
                      <a:pt x="19324" y="9439"/>
                    </a:cubicBezTo>
                    <a:cubicBezTo>
                      <a:pt x="19410" y="8995"/>
                      <a:pt x="19511" y="8667"/>
                      <a:pt x="19635" y="8419"/>
                    </a:cubicBezTo>
                    <a:cubicBezTo>
                      <a:pt x="19757" y="8172"/>
                      <a:pt x="19899" y="8042"/>
                      <a:pt x="20055" y="8042"/>
                    </a:cubicBezTo>
                    <a:close/>
                  </a:path>
                </a:pathLst>
              </a:custGeom>
              <a:solidFill>
                <a:srgbClr val="1A21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6" name="Shape 6"/>
              <p:cNvSpPr/>
              <p:nvPr/>
            </p:nvSpPr>
            <p:spPr>
              <a:xfrm>
                <a:off x="376801" y="88659"/>
                <a:ext cx="283710" cy="3086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60" extrusionOk="0">
                    <a:moveTo>
                      <a:pt x="21213" y="11458"/>
                    </a:moveTo>
                    <a:lnTo>
                      <a:pt x="19665" y="11458"/>
                    </a:lnTo>
                    <a:cubicBezTo>
                      <a:pt x="19526" y="11458"/>
                      <a:pt x="19407" y="11423"/>
                      <a:pt x="19303" y="11352"/>
                    </a:cubicBezTo>
                    <a:cubicBezTo>
                      <a:pt x="19200" y="11281"/>
                      <a:pt x="19106" y="11198"/>
                      <a:pt x="19020" y="11103"/>
                    </a:cubicBezTo>
                    <a:lnTo>
                      <a:pt x="15331" y="6393"/>
                    </a:lnTo>
                    <a:cubicBezTo>
                      <a:pt x="15227" y="6251"/>
                      <a:pt x="15227" y="6109"/>
                      <a:pt x="15331" y="5967"/>
                    </a:cubicBezTo>
                    <a:lnTo>
                      <a:pt x="18242" y="2078"/>
                    </a:lnTo>
                    <a:cubicBezTo>
                      <a:pt x="18311" y="1983"/>
                      <a:pt x="18401" y="1899"/>
                      <a:pt x="18513" y="1828"/>
                    </a:cubicBezTo>
                    <a:cubicBezTo>
                      <a:pt x="18530" y="1817"/>
                      <a:pt x="18584" y="1790"/>
                      <a:pt x="18658" y="1754"/>
                    </a:cubicBezTo>
                    <a:cubicBezTo>
                      <a:pt x="19600" y="1650"/>
                      <a:pt x="20445" y="1250"/>
                      <a:pt x="21072" y="657"/>
                    </a:cubicBezTo>
                    <a:cubicBezTo>
                      <a:pt x="21234" y="504"/>
                      <a:pt x="21230" y="258"/>
                      <a:pt x="21064" y="110"/>
                    </a:cubicBezTo>
                    <a:cubicBezTo>
                      <a:pt x="20896" y="-39"/>
                      <a:pt x="20630" y="-36"/>
                      <a:pt x="20467" y="118"/>
                    </a:cubicBezTo>
                    <a:cubicBezTo>
                      <a:pt x="19916" y="637"/>
                      <a:pt x="19162" y="966"/>
                      <a:pt x="18322" y="1002"/>
                    </a:cubicBezTo>
                    <a:lnTo>
                      <a:pt x="17812" y="990"/>
                    </a:lnTo>
                    <a:cubicBezTo>
                      <a:pt x="17055" y="913"/>
                      <a:pt x="16380" y="594"/>
                      <a:pt x="15873" y="117"/>
                    </a:cubicBezTo>
                    <a:cubicBezTo>
                      <a:pt x="15710" y="-37"/>
                      <a:pt x="15443" y="-40"/>
                      <a:pt x="15276" y="110"/>
                    </a:cubicBezTo>
                    <a:cubicBezTo>
                      <a:pt x="15109" y="259"/>
                      <a:pt x="15106" y="504"/>
                      <a:pt x="15269" y="657"/>
                    </a:cubicBezTo>
                    <a:lnTo>
                      <a:pt x="15268" y="657"/>
                    </a:lnTo>
                    <a:cubicBezTo>
                      <a:pt x="15838" y="1195"/>
                      <a:pt x="16587" y="1573"/>
                      <a:pt x="17425" y="1717"/>
                    </a:cubicBezTo>
                    <a:cubicBezTo>
                      <a:pt x="17428" y="1728"/>
                      <a:pt x="17435" y="1739"/>
                      <a:pt x="17437" y="1751"/>
                    </a:cubicBezTo>
                    <a:cubicBezTo>
                      <a:pt x="17459" y="1838"/>
                      <a:pt x="17430" y="1972"/>
                      <a:pt x="17345" y="2067"/>
                    </a:cubicBezTo>
                    <a:lnTo>
                      <a:pt x="14867" y="5352"/>
                    </a:lnTo>
                    <a:cubicBezTo>
                      <a:pt x="14746" y="5525"/>
                      <a:pt x="14626" y="5525"/>
                      <a:pt x="14506" y="5352"/>
                    </a:cubicBezTo>
                    <a:lnTo>
                      <a:pt x="11411" y="1400"/>
                    </a:lnTo>
                    <a:cubicBezTo>
                      <a:pt x="11324" y="1305"/>
                      <a:pt x="11310" y="1221"/>
                      <a:pt x="11372" y="1150"/>
                    </a:cubicBezTo>
                    <a:cubicBezTo>
                      <a:pt x="11431" y="1079"/>
                      <a:pt x="11530" y="1045"/>
                      <a:pt x="11668" y="1045"/>
                    </a:cubicBezTo>
                    <a:lnTo>
                      <a:pt x="13732" y="1045"/>
                    </a:lnTo>
                    <a:cubicBezTo>
                      <a:pt x="13989" y="1045"/>
                      <a:pt x="14119" y="926"/>
                      <a:pt x="14119" y="690"/>
                    </a:cubicBezTo>
                    <a:cubicBezTo>
                      <a:pt x="14119" y="453"/>
                      <a:pt x="13989" y="335"/>
                      <a:pt x="13732" y="335"/>
                    </a:cubicBezTo>
                    <a:lnTo>
                      <a:pt x="8315" y="335"/>
                    </a:lnTo>
                    <a:cubicBezTo>
                      <a:pt x="8056" y="335"/>
                      <a:pt x="7928" y="453"/>
                      <a:pt x="7928" y="690"/>
                    </a:cubicBezTo>
                    <a:cubicBezTo>
                      <a:pt x="7928" y="926"/>
                      <a:pt x="8056" y="1045"/>
                      <a:pt x="8315" y="1045"/>
                    </a:cubicBezTo>
                    <a:lnTo>
                      <a:pt x="9863" y="1045"/>
                    </a:lnTo>
                    <a:cubicBezTo>
                      <a:pt x="10000" y="1045"/>
                      <a:pt x="10124" y="1079"/>
                      <a:pt x="10237" y="1150"/>
                    </a:cubicBezTo>
                    <a:cubicBezTo>
                      <a:pt x="10348" y="1221"/>
                      <a:pt x="10438" y="1305"/>
                      <a:pt x="10508" y="1400"/>
                    </a:cubicBezTo>
                    <a:lnTo>
                      <a:pt x="14066" y="5967"/>
                    </a:lnTo>
                    <a:cubicBezTo>
                      <a:pt x="14170" y="6109"/>
                      <a:pt x="14170" y="6251"/>
                      <a:pt x="14066" y="6393"/>
                    </a:cubicBezTo>
                    <a:lnTo>
                      <a:pt x="2579" y="20495"/>
                    </a:lnTo>
                    <a:cubicBezTo>
                      <a:pt x="2492" y="20590"/>
                      <a:pt x="2399" y="20674"/>
                      <a:pt x="2295" y="20745"/>
                    </a:cubicBezTo>
                    <a:cubicBezTo>
                      <a:pt x="2192" y="20816"/>
                      <a:pt x="2072" y="20850"/>
                      <a:pt x="1935" y="20850"/>
                    </a:cubicBezTo>
                    <a:lnTo>
                      <a:pt x="387" y="20850"/>
                    </a:lnTo>
                    <a:cubicBezTo>
                      <a:pt x="128" y="20850"/>
                      <a:pt x="0" y="20969"/>
                      <a:pt x="0" y="21205"/>
                    </a:cubicBezTo>
                    <a:cubicBezTo>
                      <a:pt x="0" y="21442"/>
                      <a:pt x="128" y="21560"/>
                      <a:pt x="387" y="21560"/>
                    </a:cubicBezTo>
                    <a:lnTo>
                      <a:pt x="5803" y="21560"/>
                    </a:lnTo>
                    <a:cubicBezTo>
                      <a:pt x="6061" y="21560"/>
                      <a:pt x="6190" y="21442"/>
                      <a:pt x="6190" y="21205"/>
                    </a:cubicBezTo>
                    <a:cubicBezTo>
                      <a:pt x="6190" y="20969"/>
                      <a:pt x="6061" y="20850"/>
                      <a:pt x="5803" y="20850"/>
                    </a:cubicBezTo>
                    <a:lnTo>
                      <a:pt x="3740" y="20850"/>
                    </a:lnTo>
                    <a:cubicBezTo>
                      <a:pt x="3602" y="20850"/>
                      <a:pt x="3504" y="20816"/>
                      <a:pt x="3442" y="20745"/>
                    </a:cubicBezTo>
                    <a:cubicBezTo>
                      <a:pt x="3382" y="20674"/>
                      <a:pt x="3395" y="20590"/>
                      <a:pt x="3481" y="20495"/>
                    </a:cubicBezTo>
                    <a:lnTo>
                      <a:pt x="14506" y="6985"/>
                    </a:lnTo>
                    <a:cubicBezTo>
                      <a:pt x="14626" y="6827"/>
                      <a:pt x="14746" y="6827"/>
                      <a:pt x="14867" y="6985"/>
                    </a:cubicBezTo>
                    <a:lnTo>
                      <a:pt x="18117" y="11103"/>
                    </a:lnTo>
                    <a:cubicBezTo>
                      <a:pt x="18204" y="11198"/>
                      <a:pt x="18216" y="11281"/>
                      <a:pt x="18156" y="11352"/>
                    </a:cubicBezTo>
                    <a:cubicBezTo>
                      <a:pt x="18095" y="11423"/>
                      <a:pt x="17996" y="11458"/>
                      <a:pt x="17859" y="11458"/>
                    </a:cubicBezTo>
                    <a:lnTo>
                      <a:pt x="15795" y="11458"/>
                    </a:lnTo>
                    <a:cubicBezTo>
                      <a:pt x="15537" y="11458"/>
                      <a:pt x="15409" y="11577"/>
                      <a:pt x="15409" y="11813"/>
                    </a:cubicBezTo>
                    <a:cubicBezTo>
                      <a:pt x="15409" y="12050"/>
                      <a:pt x="15537" y="12167"/>
                      <a:pt x="15795" y="12167"/>
                    </a:cubicBezTo>
                    <a:lnTo>
                      <a:pt x="21213" y="12167"/>
                    </a:lnTo>
                    <a:cubicBezTo>
                      <a:pt x="21470" y="12167"/>
                      <a:pt x="21600" y="12050"/>
                      <a:pt x="21600" y="11813"/>
                    </a:cubicBezTo>
                    <a:cubicBezTo>
                      <a:pt x="21600" y="11577"/>
                      <a:pt x="21470" y="11458"/>
                      <a:pt x="21213" y="1145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7" name="Shape 7"/>
              <p:cNvSpPr/>
              <p:nvPr/>
            </p:nvSpPr>
            <p:spPr>
              <a:xfrm>
                <a:off x="592908" y="72035"/>
                <a:ext cx="44769" cy="20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802" y="11979"/>
                    </a:moveTo>
                    <a:cubicBezTo>
                      <a:pt x="15493" y="11979"/>
                      <a:pt x="14427" y="10116"/>
                      <a:pt x="14427" y="7815"/>
                    </a:cubicBezTo>
                    <a:cubicBezTo>
                      <a:pt x="14427" y="5520"/>
                      <a:pt x="15493" y="3657"/>
                      <a:pt x="16802" y="3657"/>
                    </a:cubicBezTo>
                    <a:cubicBezTo>
                      <a:pt x="18118" y="3657"/>
                      <a:pt x="19185" y="5520"/>
                      <a:pt x="19185" y="7815"/>
                    </a:cubicBezTo>
                    <a:cubicBezTo>
                      <a:pt x="19185" y="10116"/>
                      <a:pt x="18118" y="11979"/>
                      <a:pt x="16802" y="11979"/>
                    </a:cubicBezTo>
                    <a:close/>
                    <a:moveTo>
                      <a:pt x="10799" y="0"/>
                    </a:moveTo>
                    <a:cubicBezTo>
                      <a:pt x="4837" y="0"/>
                      <a:pt x="0" y="4833"/>
                      <a:pt x="0" y="10803"/>
                    </a:cubicBezTo>
                    <a:cubicBezTo>
                      <a:pt x="0" y="16767"/>
                      <a:pt x="4837" y="21600"/>
                      <a:pt x="10799" y="21600"/>
                    </a:cubicBezTo>
                    <a:cubicBezTo>
                      <a:pt x="16761" y="21600"/>
                      <a:pt x="21600" y="16767"/>
                      <a:pt x="21600" y="10803"/>
                    </a:cubicBezTo>
                    <a:cubicBezTo>
                      <a:pt x="21600" y="4833"/>
                      <a:pt x="16761" y="0"/>
                      <a:pt x="10799" y="0"/>
                    </a:cubicBezTo>
                    <a:close/>
                  </a:path>
                </a:pathLst>
              </a:custGeom>
              <a:solidFill>
                <a:srgbClr val="1A21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  <p:sp>
        <p:nvSpPr>
          <p:cNvPr id="10" name="Shape 10"/>
          <p:cNvSpPr>
            <a:spLocks noGrp="1"/>
          </p:cNvSpPr>
          <p:nvPr>
            <p:ph type="title"/>
          </p:nvPr>
        </p:nvSpPr>
        <p:spPr>
          <a:xfrm>
            <a:off x="744729" y="171128"/>
            <a:ext cx="7654544" cy="7419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212830"/>
                </a:solidFill>
              </a:rPr>
              <a:t>Title Text</a:t>
            </a:r>
          </a:p>
        </p:txBody>
      </p:sp>
      <p:sp>
        <p:nvSpPr>
          <p:cNvPr id="11" name="Shape 11"/>
          <p:cNvSpPr>
            <a:spLocks noGrp="1"/>
          </p:cNvSpPr>
          <p:nvPr>
            <p:ph type="body" idx="1"/>
          </p:nvPr>
        </p:nvSpPr>
        <p:spPr>
          <a:xfrm>
            <a:off x="1432799" y="823065"/>
            <a:ext cx="6278404" cy="793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>
              <a:defRPr sz="1800"/>
            </a:pPr>
            <a:r>
              <a:rPr sz="600"/>
              <a:t>Body Level One</a:t>
            </a:r>
          </a:p>
          <a:p>
            <a:pPr lvl="1">
              <a:defRPr sz="1800"/>
            </a:pPr>
            <a:r>
              <a:rPr sz="600"/>
              <a:t>Body Level Two</a:t>
            </a:r>
          </a:p>
          <a:p>
            <a:pPr lvl="2">
              <a:defRPr sz="1800"/>
            </a:pPr>
            <a:r>
              <a:rPr sz="600"/>
              <a:t>Body Level Three</a:t>
            </a:r>
          </a:p>
          <a:p>
            <a:pPr lvl="3">
              <a:defRPr sz="1800"/>
            </a:pPr>
            <a:r>
              <a:rPr sz="600"/>
              <a:t>Body Level Four</a:t>
            </a:r>
          </a:p>
          <a:p>
            <a:pPr lvl="4">
              <a:defRPr sz="1800"/>
            </a:pPr>
            <a:r>
              <a:rPr sz="600"/>
              <a:t>Body Level Five</a:t>
            </a:r>
          </a:p>
        </p:txBody>
      </p:sp>
      <p:sp>
        <p:nvSpPr>
          <p:cNvPr id="12" name="Shape 12"/>
          <p:cNvSpPr>
            <a:spLocks noGrp="1"/>
          </p:cNvSpPr>
          <p:nvPr>
            <p:ph type="sldNum" sz="quarter" idx="2"/>
          </p:nvPr>
        </p:nvSpPr>
        <p:spPr>
          <a:xfrm>
            <a:off x="8639007" y="6578600"/>
            <a:ext cx="139430" cy="203200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normAutofit/>
          </a:bodyPr>
          <a:lstStyle>
            <a:lvl1pPr>
              <a:defRPr sz="675"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pPr algn="ctr" defTabSz="309563"/>
            <a:fld id="{86CB4B4D-7CA3-9044-876B-883B54F8677D}" type="slidenum">
              <a:rPr lang="en-US" kern="0" smtClean="0">
                <a:solidFill>
                  <a:sysClr val="windowText" lastClr="000000"/>
                </a:solidFill>
              </a:rPr>
              <a:pPr algn="ctr" defTabSz="309563"/>
              <a:t>‹#›</a:t>
            </a:fld>
            <a:endParaRPr lang="en-US" kern="0">
              <a:solidFill>
                <a:sysClr val="windowText" lastClr="000000"/>
              </a:solidFill>
            </a:endParaRPr>
          </a:p>
        </p:txBody>
      </p:sp>
      <p:grpSp>
        <p:nvGrpSpPr>
          <p:cNvPr id="15" name="Group 15">
            <a:hlinkClick r:id="" action="ppaction://hlinkshowjump?jump=previousslide"/>
          </p:cNvPr>
          <p:cNvGrpSpPr/>
          <p:nvPr/>
        </p:nvGrpSpPr>
        <p:grpSpPr>
          <a:xfrm>
            <a:off x="8488688" y="6575220"/>
            <a:ext cx="109845" cy="146460"/>
            <a:chOff x="0" y="0"/>
            <a:chExt cx="292918" cy="292918"/>
          </a:xfrm>
        </p:grpSpPr>
        <p:sp>
          <p:nvSpPr>
            <p:cNvPr id="13" name="Shape 13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222B31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14" name="Shape 14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22B3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18" name="Group 18">
            <a:hlinkClick r:id="" action="ppaction://hlinkshowjump?jump=nextslide"/>
          </p:cNvPr>
          <p:cNvGrpSpPr/>
          <p:nvPr/>
        </p:nvGrpSpPr>
        <p:grpSpPr>
          <a:xfrm flipH="1">
            <a:off x="8807776" y="6575220"/>
            <a:ext cx="109845" cy="146460"/>
            <a:chOff x="0" y="0"/>
            <a:chExt cx="292918" cy="292918"/>
          </a:xfrm>
        </p:grpSpPr>
        <p:sp>
          <p:nvSpPr>
            <p:cNvPr id="16" name="Shape 16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222B31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17" name="Shape 17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22B3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1399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  <p:sldLayoutId id="2147483805" r:id="rId13"/>
    <p:sldLayoutId id="2147483806" r:id="rId14"/>
    <p:sldLayoutId id="2147483807" r:id="rId15"/>
    <p:sldLayoutId id="2147483808" r:id="rId16"/>
    <p:sldLayoutId id="2147483809" r:id="rId17"/>
    <p:sldLayoutId id="2147483810" r:id="rId18"/>
    <p:sldLayoutId id="2147483811" r:id="rId19"/>
    <p:sldLayoutId id="2147483812" r:id="rId20"/>
    <p:sldLayoutId id="2147483813" r:id="rId21"/>
  </p:sldLayoutIdLst>
  <p:transition spd="med"/>
  <p:txStyles>
    <p:titleStyle>
      <a:lvl1pPr algn="ctr" defTabSz="309563">
        <a:defRPr sz="3375" b="1">
          <a:solidFill>
            <a:srgbClr val="212830"/>
          </a:solidFill>
          <a:latin typeface="BebasNeueBold"/>
          <a:ea typeface="BebasNeueBold"/>
          <a:cs typeface="BebasNeueBold"/>
          <a:sym typeface="BebasNeueBold"/>
        </a:defRPr>
      </a:lvl1pPr>
      <a:lvl2pPr indent="85725" algn="ctr" defTabSz="309563">
        <a:defRPr sz="3375" b="1">
          <a:solidFill>
            <a:srgbClr val="212830"/>
          </a:solidFill>
          <a:latin typeface="BebasNeueBold"/>
          <a:ea typeface="BebasNeueBold"/>
          <a:cs typeface="BebasNeueBold"/>
          <a:sym typeface="BebasNeueBold"/>
        </a:defRPr>
      </a:lvl2pPr>
      <a:lvl3pPr indent="171450" algn="ctr" defTabSz="309563">
        <a:defRPr sz="3375" b="1">
          <a:solidFill>
            <a:srgbClr val="212830"/>
          </a:solidFill>
          <a:latin typeface="BebasNeueBold"/>
          <a:ea typeface="BebasNeueBold"/>
          <a:cs typeface="BebasNeueBold"/>
          <a:sym typeface="BebasNeueBold"/>
        </a:defRPr>
      </a:lvl3pPr>
      <a:lvl4pPr indent="257175" algn="ctr" defTabSz="309563">
        <a:defRPr sz="3375" b="1">
          <a:solidFill>
            <a:srgbClr val="212830"/>
          </a:solidFill>
          <a:latin typeface="BebasNeueBold"/>
          <a:ea typeface="BebasNeueBold"/>
          <a:cs typeface="BebasNeueBold"/>
          <a:sym typeface="BebasNeueBold"/>
        </a:defRPr>
      </a:lvl4pPr>
      <a:lvl5pPr indent="342900" algn="ctr" defTabSz="309563">
        <a:defRPr sz="3375" b="1">
          <a:solidFill>
            <a:srgbClr val="212830"/>
          </a:solidFill>
          <a:latin typeface="BebasNeueBold"/>
          <a:ea typeface="BebasNeueBold"/>
          <a:cs typeface="BebasNeueBold"/>
          <a:sym typeface="BebasNeueBold"/>
        </a:defRPr>
      </a:lvl5pPr>
      <a:lvl6pPr indent="428625" algn="ctr" defTabSz="309563">
        <a:defRPr sz="3375" b="1">
          <a:solidFill>
            <a:srgbClr val="212830"/>
          </a:solidFill>
          <a:latin typeface="BebasNeueBold"/>
          <a:ea typeface="BebasNeueBold"/>
          <a:cs typeface="BebasNeueBold"/>
          <a:sym typeface="BebasNeueBold"/>
        </a:defRPr>
      </a:lvl6pPr>
      <a:lvl7pPr indent="514350" algn="ctr" defTabSz="309563">
        <a:defRPr sz="3375" b="1">
          <a:solidFill>
            <a:srgbClr val="212830"/>
          </a:solidFill>
          <a:latin typeface="BebasNeueBold"/>
          <a:ea typeface="BebasNeueBold"/>
          <a:cs typeface="BebasNeueBold"/>
          <a:sym typeface="BebasNeueBold"/>
        </a:defRPr>
      </a:lvl7pPr>
      <a:lvl8pPr indent="600075" algn="ctr" defTabSz="309563">
        <a:defRPr sz="3375" b="1">
          <a:solidFill>
            <a:srgbClr val="212830"/>
          </a:solidFill>
          <a:latin typeface="BebasNeueBold"/>
          <a:ea typeface="BebasNeueBold"/>
          <a:cs typeface="BebasNeueBold"/>
          <a:sym typeface="BebasNeueBold"/>
        </a:defRPr>
      </a:lvl8pPr>
      <a:lvl9pPr indent="685800" algn="ctr" defTabSz="309563">
        <a:defRPr sz="3375" b="1">
          <a:solidFill>
            <a:srgbClr val="212830"/>
          </a:solidFill>
          <a:latin typeface="BebasNeueBold"/>
          <a:ea typeface="BebasNeueBold"/>
          <a:cs typeface="BebasNeueBold"/>
          <a:sym typeface="BebasNeueBold"/>
        </a:defRPr>
      </a:lvl9pPr>
    </p:titleStyle>
    <p:bodyStyle>
      <a:lvl1pPr algn="ctr" defTabSz="309563">
        <a:defRPr sz="600">
          <a:latin typeface="Roboto Light"/>
          <a:ea typeface="Roboto Light"/>
          <a:cs typeface="Roboto Light"/>
          <a:sym typeface="Roboto Light"/>
        </a:defRPr>
      </a:lvl1pPr>
      <a:lvl2pPr indent="85725" algn="ctr" defTabSz="309563">
        <a:defRPr sz="600">
          <a:latin typeface="Roboto Light"/>
          <a:ea typeface="Roboto Light"/>
          <a:cs typeface="Roboto Light"/>
          <a:sym typeface="Roboto Light"/>
        </a:defRPr>
      </a:lvl2pPr>
      <a:lvl3pPr indent="171450" algn="ctr" defTabSz="309563">
        <a:defRPr sz="600">
          <a:latin typeface="Roboto Light"/>
          <a:ea typeface="Roboto Light"/>
          <a:cs typeface="Roboto Light"/>
          <a:sym typeface="Roboto Light"/>
        </a:defRPr>
      </a:lvl3pPr>
      <a:lvl4pPr indent="257175" algn="ctr" defTabSz="309563">
        <a:defRPr sz="600">
          <a:latin typeface="Roboto Light"/>
          <a:ea typeface="Roboto Light"/>
          <a:cs typeface="Roboto Light"/>
          <a:sym typeface="Roboto Light"/>
        </a:defRPr>
      </a:lvl4pPr>
      <a:lvl5pPr indent="342900" algn="ctr" defTabSz="309563">
        <a:defRPr sz="600">
          <a:latin typeface="Roboto Light"/>
          <a:ea typeface="Roboto Light"/>
          <a:cs typeface="Roboto Light"/>
          <a:sym typeface="Roboto Light"/>
        </a:defRPr>
      </a:lvl5pPr>
      <a:lvl6pPr indent="428625" algn="ctr" defTabSz="309563">
        <a:defRPr sz="600">
          <a:latin typeface="Roboto Light"/>
          <a:ea typeface="Roboto Light"/>
          <a:cs typeface="Roboto Light"/>
          <a:sym typeface="Roboto Light"/>
        </a:defRPr>
      </a:lvl6pPr>
      <a:lvl7pPr indent="514350" algn="ctr" defTabSz="309563">
        <a:defRPr sz="600">
          <a:latin typeface="Roboto Light"/>
          <a:ea typeface="Roboto Light"/>
          <a:cs typeface="Roboto Light"/>
          <a:sym typeface="Roboto Light"/>
        </a:defRPr>
      </a:lvl7pPr>
      <a:lvl8pPr indent="600075" algn="ctr" defTabSz="309563">
        <a:defRPr sz="600">
          <a:latin typeface="Roboto Light"/>
          <a:ea typeface="Roboto Light"/>
          <a:cs typeface="Roboto Light"/>
          <a:sym typeface="Roboto Light"/>
        </a:defRPr>
      </a:lvl8pPr>
      <a:lvl9pPr indent="685800" algn="ctr" defTabSz="309563">
        <a:defRPr sz="600">
          <a:latin typeface="Roboto Light"/>
          <a:ea typeface="Roboto Light"/>
          <a:cs typeface="Roboto Light"/>
          <a:sym typeface="Roboto Light"/>
        </a:defRPr>
      </a:lvl9pPr>
    </p:bodyStyle>
    <p:otherStyle>
      <a:lvl1pPr algn="ctr" defTabSz="309563">
        <a:defRPr>
          <a:solidFill>
            <a:schemeClr val="tx1"/>
          </a:solidFill>
          <a:latin typeface="+mn-lt"/>
          <a:ea typeface="+mn-ea"/>
          <a:cs typeface="+mn-cs"/>
          <a:sym typeface="Roboto Regular"/>
        </a:defRPr>
      </a:lvl1pPr>
      <a:lvl2pPr indent="85725" algn="ctr" defTabSz="309563">
        <a:defRPr>
          <a:solidFill>
            <a:schemeClr val="tx1"/>
          </a:solidFill>
          <a:latin typeface="+mn-lt"/>
          <a:ea typeface="+mn-ea"/>
          <a:cs typeface="+mn-cs"/>
          <a:sym typeface="Roboto Regular"/>
        </a:defRPr>
      </a:lvl2pPr>
      <a:lvl3pPr indent="171450" algn="ctr" defTabSz="309563">
        <a:defRPr>
          <a:solidFill>
            <a:schemeClr val="tx1"/>
          </a:solidFill>
          <a:latin typeface="+mn-lt"/>
          <a:ea typeface="+mn-ea"/>
          <a:cs typeface="+mn-cs"/>
          <a:sym typeface="Roboto Regular"/>
        </a:defRPr>
      </a:lvl3pPr>
      <a:lvl4pPr indent="257175" algn="ctr" defTabSz="309563">
        <a:defRPr>
          <a:solidFill>
            <a:schemeClr val="tx1"/>
          </a:solidFill>
          <a:latin typeface="+mn-lt"/>
          <a:ea typeface="+mn-ea"/>
          <a:cs typeface="+mn-cs"/>
          <a:sym typeface="Roboto Regular"/>
        </a:defRPr>
      </a:lvl4pPr>
      <a:lvl5pPr indent="342900" algn="ctr" defTabSz="309563">
        <a:defRPr>
          <a:solidFill>
            <a:schemeClr val="tx1"/>
          </a:solidFill>
          <a:latin typeface="+mn-lt"/>
          <a:ea typeface="+mn-ea"/>
          <a:cs typeface="+mn-cs"/>
          <a:sym typeface="Roboto Regular"/>
        </a:defRPr>
      </a:lvl5pPr>
      <a:lvl6pPr indent="428625" algn="ctr" defTabSz="309563">
        <a:defRPr>
          <a:solidFill>
            <a:schemeClr val="tx1"/>
          </a:solidFill>
          <a:latin typeface="+mn-lt"/>
          <a:ea typeface="+mn-ea"/>
          <a:cs typeface="+mn-cs"/>
          <a:sym typeface="Roboto Regular"/>
        </a:defRPr>
      </a:lvl6pPr>
      <a:lvl7pPr indent="514350" algn="ctr" defTabSz="309563">
        <a:defRPr>
          <a:solidFill>
            <a:schemeClr val="tx1"/>
          </a:solidFill>
          <a:latin typeface="+mn-lt"/>
          <a:ea typeface="+mn-ea"/>
          <a:cs typeface="+mn-cs"/>
          <a:sym typeface="Roboto Regular"/>
        </a:defRPr>
      </a:lvl7pPr>
      <a:lvl8pPr indent="600075" algn="ctr" defTabSz="309563">
        <a:defRPr>
          <a:solidFill>
            <a:schemeClr val="tx1"/>
          </a:solidFill>
          <a:latin typeface="+mn-lt"/>
          <a:ea typeface="+mn-ea"/>
          <a:cs typeface="+mn-cs"/>
          <a:sym typeface="Roboto Regular"/>
        </a:defRPr>
      </a:lvl8pPr>
      <a:lvl9pPr indent="685800" algn="ctr" defTabSz="309563">
        <a:defRPr>
          <a:solidFill>
            <a:schemeClr val="tx1"/>
          </a:solidFill>
          <a:latin typeface="+mn-lt"/>
          <a:ea typeface="+mn-ea"/>
          <a:cs typeface="+mn-cs"/>
          <a:sym typeface="Roboto Regular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206257" y="6579295"/>
            <a:ext cx="652434" cy="198656"/>
            <a:chOff x="0" y="0"/>
            <a:chExt cx="1739821" cy="397311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16976"/>
              <a:ext cx="378730" cy="275796"/>
              <a:chOff x="0" y="0"/>
              <a:chExt cx="378729" cy="275794"/>
            </a:xfrm>
          </p:grpSpPr>
          <p:sp>
            <p:nvSpPr>
              <p:cNvPr id="2" name="Shape 2"/>
              <p:cNvSpPr/>
              <p:nvPr/>
            </p:nvSpPr>
            <p:spPr>
              <a:xfrm>
                <a:off x="105200" y="0"/>
                <a:ext cx="273530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7316"/>
                    </a:moveTo>
                    <a:cubicBezTo>
                      <a:pt x="21600" y="19682"/>
                      <a:pt x="20404" y="21600"/>
                      <a:pt x="18928" y="21600"/>
                    </a:cubicBezTo>
                    <a:cubicBezTo>
                      <a:pt x="17453" y="21600"/>
                      <a:pt x="16257" y="19682"/>
                      <a:pt x="16257" y="17316"/>
                    </a:cubicBezTo>
                    <a:cubicBezTo>
                      <a:pt x="16257" y="12492"/>
                      <a:pt x="13809" y="8567"/>
                      <a:pt x="10800" y="8567"/>
                    </a:cubicBezTo>
                    <a:cubicBezTo>
                      <a:pt x="7791" y="8567"/>
                      <a:pt x="5343" y="12492"/>
                      <a:pt x="5343" y="17316"/>
                    </a:cubicBezTo>
                    <a:cubicBezTo>
                      <a:pt x="5343" y="19682"/>
                      <a:pt x="4147" y="21600"/>
                      <a:pt x="2672" y="21600"/>
                    </a:cubicBezTo>
                    <a:cubicBezTo>
                      <a:pt x="1197" y="21600"/>
                      <a:pt x="0" y="19682"/>
                      <a:pt x="0" y="17316"/>
                    </a:cubicBezTo>
                    <a:cubicBezTo>
                      <a:pt x="0" y="12691"/>
                      <a:pt x="1123" y="8343"/>
                      <a:pt x="3163" y="5072"/>
                    </a:cubicBezTo>
                    <a:cubicBezTo>
                      <a:pt x="5204" y="1801"/>
                      <a:pt x="7915" y="0"/>
                      <a:pt x="10800" y="0"/>
                    </a:cubicBezTo>
                    <a:cubicBezTo>
                      <a:pt x="13685" y="0"/>
                      <a:pt x="16397" y="1801"/>
                      <a:pt x="18437" y="5072"/>
                    </a:cubicBezTo>
                    <a:cubicBezTo>
                      <a:pt x="20477" y="8343"/>
                      <a:pt x="21600" y="12691"/>
                      <a:pt x="21600" y="17316"/>
                    </a:cubicBezTo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3" name="Shape 3"/>
              <p:cNvSpPr/>
              <p:nvPr/>
            </p:nvSpPr>
            <p:spPr>
              <a:xfrm>
                <a:off x="0" y="105200"/>
                <a:ext cx="273528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003" y="6600"/>
                    </a:moveTo>
                    <a:cubicBezTo>
                      <a:pt x="17003" y="3730"/>
                      <a:pt x="18459" y="1393"/>
                      <a:pt x="20250" y="1393"/>
                    </a:cubicBezTo>
                    <a:cubicBezTo>
                      <a:pt x="20499" y="1393"/>
                      <a:pt x="20740" y="1442"/>
                      <a:pt x="20972" y="1527"/>
                    </a:cubicBezTo>
                    <a:cubicBezTo>
                      <a:pt x="20482" y="594"/>
                      <a:pt x="19749" y="0"/>
                      <a:pt x="18928" y="0"/>
                    </a:cubicBezTo>
                    <a:cubicBezTo>
                      <a:pt x="17453" y="0"/>
                      <a:pt x="16257" y="1918"/>
                      <a:pt x="16257" y="4284"/>
                    </a:cubicBezTo>
                    <a:cubicBezTo>
                      <a:pt x="16257" y="6254"/>
                      <a:pt x="15844" y="8067"/>
                      <a:pt x="15156" y="9532"/>
                    </a:cubicBezTo>
                    <a:cubicBezTo>
                      <a:pt x="16156" y="9547"/>
                      <a:pt x="16966" y="10855"/>
                      <a:pt x="16966" y="12461"/>
                    </a:cubicBezTo>
                    <a:cubicBezTo>
                      <a:pt x="16966" y="14077"/>
                      <a:pt x="16146" y="15392"/>
                      <a:pt x="15138" y="15392"/>
                    </a:cubicBezTo>
                    <a:cubicBezTo>
                      <a:pt x="14130" y="15392"/>
                      <a:pt x="13310" y="14077"/>
                      <a:pt x="13310" y="12461"/>
                    </a:cubicBezTo>
                    <a:cubicBezTo>
                      <a:pt x="13310" y="12313"/>
                      <a:pt x="13319" y="12169"/>
                      <a:pt x="13333" y="12027"/>
                    </a:cubicBezTo>
                    <a:cubicBezTo>
                      <a:pt x="12575" y="12667"/>
                      <a:pt x="11714" y="13033"/>
                      <a:pt x="10800" y="13033"/>
                    </a:cubicBezTo>
                    <a:cubicBezTo>
                      <a:pt x="9907" y="13033"/>
                      <a:pt x="9065" y="12681"/>
                      <a:pt x="8321" y="12068"/>
                    </a:cubicBezTo>
                    <a:cubicBezTo>
                      <a:pt x="8331" y="12197"/>
                      <a:pt x="8339" y="12327"/>
                      <a:pt x="8339" y="12461"/>
                    </a:cubicBezTo>
                    <a:cubicBezTo>
                      <a:pt x="8339" y="14077"/>
                      <a:pt x="7519" y="15392"/>
                      <a:pt x="6511" y="15392"/>
                    </a:cubicBezTo>
                    <a:cubicBezTo>
                      <a:pt x="5503" y="15392"/>
                      <a:pt x="4683" y="14077"/>
                      <a:pt x="4683" y="12461"/>
                    </a:cubicBezTo>
                    <a:cubicBezTo>
                      <a:pt x="4683" y="10880"/>
                      <a:pt x="5468" y="9591"/>
                      <a:pt x="6446" y="9535"/>
                    </a:cubicBezTo>
                    <a:cubicBezTo>
                      <a:pt x="5757" y="8071"/>
                      <a:pt x="5343" y="6255"/>
                      <a:pt x="5343" y="4284"/>
                    </a:cubicBezTo>
                    <a:cubicBezTo>
                      <a:pt x="5343" y="1918"/>
                      <a:pt x="4147" y="0"/>
                      <a:pt x="2671" y="0"/>
                    </a:cubicBezTo>
                    <a:cubicBezTo>
                      <a:pt x="1843" y="0"/>
                      <a:pt x="1103" y="605"/>
                      <a:pt x="613" y="1554"/>
                    </a:cubicBezTo>
                    <a:cubicBezTo>
                      <a:pt x="865" y="1453"/>
                      <a:pt x="1127" y="1393"/>
                      <a:pt x="1399" y="1393"/>
                    </a:cubicBezTo>
                    <a:cubicBezTo>
                      <a:pt x="3190" y="1393"/>
                      <a:pt x="4646" y="3730"/>
                      <a:pt x="4646" y="6600"/>
                    </a:cubicBezTo>
                    <a:cubicBezTo>
                      <a:pt x="4646" y="9472"/>
                      <a:pt x="3190" y="11808"/>
                      <a:pt x="1399" y="11808"/>
                    </a:cubicBezTo>
                    <a:cubicBezTo>
                      <a:pt x="1284" y="11808"/>
                      <a:pt x="1171" y="11799"/>
                      <a:pt x="1060" y="11780"/>
                    </a:cubicBezTo>
                    <a:cubicBezTo>
                      <a:pt x="1581" y="13519"/>
                      <a:pt x="2287" y="15123"/>
                      <a:pt x="3163" y="16528"/>
                    </a:cubicBezTo>
                    <a:cubicBezTo>
                      <a:pt x="4357" y="18443"/>
                      <a:pt x="5783" y="19849"/>
                      <a:pt x="7337" y="20690"/>
                    </a:cubicBezTo>
                    <a:cubicBezTo>
                      <a:pt x="7583" y="17880"/>
                      <a:pt x="9088" y="15708"/>
                      <a:pt x="10908" y="15708"/>
                    </a:cubicBezTo>
                    <a:cubicBezTo>
                      <a:pt x="12703" y="15708"/>
                      <a:pt x="14192" y="17823"/>
                      <a:pt x="14467" y="20580"/>
                    </a:cubicBezTo>
                    <a:cubicBezTo>
                      <a:pt x="15943" y="19728"/>
                      <a:pt x="17295" y="18359"/>
                      <a:pt x="18437" y="16528"/>
                    </a:cubicBezTo>
                    <a:cubicBezTo>
                      <a:pt x="19312" y="15125"/>
                      <a:pt x="20017" y="13522"/>
                      <a:pt x="20539" y="11785"/>
                    </a:cubicBezTo>
                    <a:cubicBezTo>
                      <a:pt x="20444" y="11799"/>
                      <a:pt x="20348" y="11808"/>
                      <a:pt x="20250" y="11808"/>
                    </a:cubicBezTo>
                    <a:cubicBezTo>
                      <a:pt x="18459" y="11808"/>
                      <a:pt x="17003" y="9472"/>
                      <a:pt x="17003" y="6600"/>
                    </a:cubicBezTo>
                    <a:close/>
                    <a:moveTo>
                      <a:pt x="21563" y="3598"/>
                    </a:moveTo>
                    <a:cubicBezTo>
                      <a:pt x="21191" y="3178"/>
                      <a:pt x="20738" y="2930"/>
                      <a:pt x="20250" y="2930"/>
                    </a:cubicBezTo>
                    <a:cubicBezTo>
                      <a:pt x="18988" y="2930"/>
                      <a:pt x="17961" y="4577"/>
                      <a:pt x="17961" y="6600"/>
                    </a:cubicBezTo>
                    <a:cubicBezTo>
                      <a:pt x="17961" y="8625"/>
                      <a:pt x="18988" y="10271"/>
                      <a:pt x="20250" y="10271"/>
                    </a:cubicBezTo>
                    <a:cubicBezTo>
                      <a:pt x="20507" y="10271"/>
                      <a:pt x="20753" y="10200"/>
                      <a:pt x="20983" y="10075"/>
                    </a:cubicBezTo>
                    <a:cubicBezTo>
                      <a:pt x="21388" y="8239"/>
                      <a:pt x="21600" y="6288"/>
                      <a:pt x="21600" y="4284"/>
                    </a:cubicBezTo>
                    <a:cubicBezTo>
                      <a:pt x="21600" y="4049"/>
                      <a:pt x="21585" y="3822"/>
                      <a:pt x="21563" y="3598"/>
                    </a:cubicBezTo>
                    <a:close/>
                    <a:moveTo>
                      <a:pt x="3688" y="6600"/>
                    </a:moveTo>
                    <a:cubicBezTo>
                      <a:pt x="3688" y="4577"/>
                      <a:pt x="2661" y="2930"/>
                      <a:pt x="1399" y="2930"/>
                    </a:cubicBezTo>
                    <a:cubicBezTo>
                      <a:pt x="886" y="2930"/>
                      <a:pt x="413" y="3205"/>
                      <a:pt x="31" y="3664"/>
                    </a:cubicBezTo>
                    <a:cubicBezTo>
                      <a:pt x="13" y="3867"/>
                      <a:pt x="0" y="4073"/>
                      <a:pt x="0" y="4284"/>
                    </a:cubicBezTo>
                    <a:cubicBezTo>
                      <a:pt x="0" y="6276"/>
                      <a:pt x="210" y="8216"/>
                      <a:pt x="610" y="10042"/>
                    </a:cubicBezTo>
                    <a:cubicBezTo>
                      <a:pt x="856" y="10188"/>
                      <a:pt x="1121" y="10271"/>
                      <a:pt x="1399" y="10271"/>
                    </a:cubicBezTo>
                    <a:cubicBezTo>
                      <a:pt x="2661" y="10271"/>
                      <a:pt x="3688" y="8625"/>
                      <a:pt x="3688" y="6600"/>
                    </a:cubicBezTo>
                    <a:close/>
                    <a:moveTo>
                      <a:pt x="5642" y="12461"/>
                    </a:moveTo>
                    <a:cubicBezTo>
                      <a:pt x="5642" y="13229"/>
                      <a:pt x="6032" y="13855"/>
                      <a:pt x="6511" y="13855"/>
                    </a:cubicBezTo>
                    <a:cubicBezTo>
                      <a:pt x="6991" y="13855"/>
                      <a:pt x="7380" y="13229"/>
                      <a:pt x="7380" y="12461"/>
                    </a:cubicBezTo>
                    <a:cubicBezTo>
                      <a:pt x="7380" y="11693"/>
                      <a:pt x="6991" y="11067"/>
                      <a:pt x="6511" y="11067"/>
                    </a:cubicBezTo>
                    <a:cubicBezTo>
                      <a:pt x="6032" y="11067"/>
                      <a:pt x="5642" y="11693"/>
                      <a:pt x="5642" y="12461"/>
                    </a:cubicBezTo>
                    <a:close/>
                    <a:moveTo>
                      <a:pt x="15138" y="13855"/>
                    </a:moveTo>
                    <a:cubicBezTo>
                      <a:pt x="15617" y="13855"/>
                      <a:pt x="16007" y="13229"/>
                      <a:pt x="16007" y="12461"/>
                    </a:cubicBezTo>
                    <a:cubicBezTo>
                      <a:pt x="16007" y="11693"/>
                      <a:pt x="15617" y="11067"/>
                      <a:pt x="15138" y="11067"/>
                    </a:cubicBezTo>
                    <a:cubicBezTo>
                      <a:pt x="14659" y="11067"/>
                      <a:pt x="14269" y="11693"/>
                      <a:pt x="14269" y="12461"/>
                    </a:cubicBezTo>
                    <a:cubicBezTo>
                      <a:pt x="14269" y="13229"/>
                      <a:pt x="14659" y="13855"/>
                      <a:pt x="15138" y="13855"/>
                    </a:cubicBezTo>
                    <a:close/>
                    <a:moveTo>
                      <a:pt x="10908" y="17245"/>
                    </a:moveTo>
                    <a:cubicBezTo>
                      <a:pt x="9525" y="17245"/>
                      <a:pt x="8387" y="18952"/>
                      <a:pt x="8268" y="21121"/>
                    </a:cubicBezTo>
                    <a:cubicBezTo>
                      <a:pt x="9088" y="21435"/>
                      <a:pt x="9936" y="21600"/>
                      <a:pt x="10800" y="21600"/>
                    </a:cubicBezTo>
                    <a:cubicBezTo>
                      <a:pt x="11738" y="21600"/>
                      <a:pt x="12658" y="21406"/>
                      <a:pt x="13542" y="21036"/>
                    </a:cubicBezTo>
                    <a:cubicBezTo>
                      <a:pt x="13399" y="18908"/>
                      <a:pt x="12273" y="17245"/>
                      <a:pt x="10908" y="1724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451491" y="-1"/>
              <a:ext cx="1288331" cy="397313"/>
              <a:chOff x="0" y="0"/>
              <a:chExt cx="1288330" cy="397311"/>
            </a:xfrm>
          </p:grpSpPr>
          <p:sp>
            <p:nvSpPr>
              <p:cNvPr id="5" name="Shape 5"/>
              <p:cNvSpPr/>
              <p:nvPr/>
            </p:nvSpPr>
            <p:spPr>
              <a:xfrm>
                <a:off x="0" y="0"/>
                <a:ext cx="1288331" cy="267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09" y="0"/>
                    </a:moveTo>
                    <a:cubicBezTo>
                      <a:pt x="11534" y="0"/>
                      <a:pt x="11413" y="501"/>
                      <a:pt x="11413" y="1340"/>
                    </a:cubicBezTo>
                    <a:cubicBezTo>
                      <a:pt x="11413" y="2179"/>
                      <a:pt x="11534" y="2681"/>
                      <a:pt x="11709" y="2681"/>
                    </a:cubicBezTo>
                    <a:lnTo>
                      <a:pt x="12014" y="2681"/>
                    </a:lnTo>
                    <a:lnTo>
                      <a:pt x="12014" y="18319"/>
                    </a:lnTo>
                    <a:lnTo>
                      <a:pt x="11709" y="18319"/>
                    </a:lnTo>
                    <a:cubicBezTo>
                      <a:pt x="11534" y="18319"/>
                      <a:pt x="11413" y="18820"/>
                      <a:pt x="11413" y="19659"/>
                    </a:cubicBezTo>
                    <a:cubicBezTo>
                      <a:pt x="11413" y="20498"/>
                      <a:pt x="11534" y="21000"/>
                      <a:pt x="11709" y="21000"/>
                    </a:cubicBezTo>
                    <a:lnTo>
                      <a:pt x="12960" y="21000"/>
                    </a:lnTo>
                    <a:cubicBezTo>
                      <a:pt x="13134" y="21000"/>
                      <a:pt x="13256" y="20498"/>
                      <a:pt x="13256" y="19659"/>
                    </a:cubicBezTo>
                    <a:cubicBezTo>
                      <a:pt x="13256" y="18820"/>
                      <a:pt x="13134" y="18319"/>
                      <a:pt x="12960" y="18319"/>
                    </a:cubicBezTo>
                    <a:lnTo>
                      <a:pt x="12571" y="18319"/>
                    </a:lnTo>
                    <a:lnTo>
                      <a:pt x="12571" y="2681"/>
                    </a:lnTo>
                    <a:lnTo>
                      <a:pt x="13613" y="2681"/>
                    </a:lnTo>
                    <a:cubicBezTo>
                      <a:pt x="13871" y="2681"/>
                      <a:pt x="14055" y="3073"/>
                      <a:pt x="14179" y="3686"/>
                    </a:cubicBezTo>
                    <a:cubicBezTo>
                      <a:pt x="14303" y="4297"/>
                      <a:pt x="14368" y="5355"/>
                      <a:pt x="14368" y="6730"/>
                    </a:cubicBezTo>
                    <a:cubicBezTo>
                      <a:pt x="14368" y="8105"/>
                      <a:pt x="14303" y="9163"/>
                      <a:pt x="14179" y="9774"/>
                    </a:cubicBezTo>
                    <a:cubicBezTo>
                      <a:pt x="14055" y="10387"/>
                      <a:pt x="13871" y="10723"/>
                      <a:pt x="13613" y="10723"/>
                    </a:cubicBezTo>
                    <a:lnTo>
                      <a:pt x="13123" y="10723"/>
                    </a:lnTo>
                    <a:cubicBezTo>
                      <a:pt x="12948" y="10723"/>
                      <a:pt x="12826" y="11225"/>
                      <a:pt x="12826" y="12064"/>
                    </a:cubicBezTo>
                    <a:cubicBezTo>
                      <a:pt x="12826" y="12903"/>
                      <a:pt x="12948" y="13404"/>
                      <a:pt x="13123" y="13404"/>
                    </a:cubicBezTo>
                    <a:lnTo>
                      <a:pt x="13613" y="13404"/>
                    </a:lnTo>
                    <a:cubicBezTo>
                      <a:pt x="14043" y="13404"/>
                      <a:pt x="14378" y="12863"/>
                      <a:pt x="14612" y="11673"/>
                    </a:cubicBezTo>
                    <a:cubicBezTo>
                      <a:pt x="14842" y="10498"/>
                      <a:pt x="14960" y="8860"/>
                      <a:pt x="14960" y="6744"/>
                    </a:cubicBezTo>
                    <a:cubicBezTo>
                      <a:pt x="14960" y="4628"/>
                      <a:pt x="14842" y="2962"/>
                      <a:pt x="14612" y="1787"/>
                    </a:cubicBezTo>
                    <a:cubicBezTo>
                      <a:pt x="14378" y="597"/>
                      <a:pt x="14043" y="0"/>
                      <a:pt x="13613" y="0"/>
                    </a:cubicBezTo>
                    <a:lnTo>
                      <a:pt x="11709" y="0"/>
                    </a:lnTo>
                    <a:close/>
                    <a:moveTo>
                      <a:pt x="84" y="2052"/>
                    </a:moveTo>
                    <a:cubicBezTo>
                      <a:pt x="27" y="2052"/>
                      <a:pt x="0" y="2199"/>
                      <a:pt x="0" y="2471"/>
                    </a:cubicBezTo>
                    <a:cubicBezTo>
                      <a:pt x="0" y="2746"/>
                      <a:pt x="27" y="2876"/>
                      <a:pt x="84" y="2876"/>
                    </a:cubicBezTo>
                    <a:lnTo>
                      <a:pt x="482" y="2876"/>
                    </a:lnTo>
                    <a:cubicBezTo>
                      <a:pt x="539" y="2876"/>
                      <a:pt x="569" y="3009"/>
                      <a:pt x="569" y="3281"/>
                    </a:cubicBezTo>
                    <a:lnTo>
                      <a:pt x="569" y="19952"/>
                    </a:lnTo>
                    <a:cubicBezTo>
                      <a:pt x="569" y="20226"/>
                      <a:pt x="539" y="20357"/>
                      <a:pt x="482" y="20357"/>
                    </a:cubicBezTo>
                    <a:lnTo>
                      <a:pt x="84" y="20357"/>
                    </a:lnTo>
                    <a:cubicBezTo>
                      <a:pt x="27" y="20357"/>
                      <a:pt x="0" y="20490"/>
                      <a:pt x="0" y="20762"/>
                    </a:cubicBezTo>
                    <a:cubicBezTo>
                      <a:pt x="0" y="21036"/>
                      <a:pt x="27" y="21181"/>
                      <a:pt x="84" y="21181"/>
                    </a:cubicBezTo>
                    <a:lnTo>
                      <a:pt x="1335" y="21181"/>
                    </a:lnTo>
                    <a:cubicBezTo>
                      <a:pt x="1393" y="21181"/>
                      <a:pt x="1420" y="21036"/>
                      <a:pt x="1420" y="20762"/>
                    </a:cubicBezTo>
                    <a:cubicBezTo>
                      <a:pt x="1420" y="20490"/>
                      <a:pt x="1393" y="20357"/>
                      <a:pt x="1335" y="20357"/>
                    </a:cubicBezTo>
                    <a:lnTo>
                      <a:pt x="825" y="20357"/>
                    </a:lnTo>
                    <a:cubicBezTo>
                      <a:pt x="768" y="20357"/>
                      <a:pt x="737" y="20226"/>
                      <a:pt x="737" y="19952"/>
                    </a:cubicBezTo>
                    <a:lnTo>
                      <a:pt x="737" y="3965"/>
                    </a:lnTo>
                    <a:cubicBezTo>
                      <a:pt x="737" y="3820"/>
                      <a:pt x="744" y="3750"/>
                      <a:pt x="755" y="3742"/>
                    </a:cubicBezTo>
                    <a:cubicBezTo>
                      <a:pt x="766" y="3733"/>
                      <a:pt x="776" y="3753"/>
                      <a:pt x="784" y="3826"/>
                    </a:cubicBezTo>
                    <a:lnTo>
                      <a:pt x="2375" y="20762"/>
                    </a:lnTo>
                    <a:cubicBezTo>
                      <a:pt x="2401" y="21036"/>
                      <a:pt x="2443" y="21181"/>
                      <a:pt x="2500" y="21181"/>
                    </a:cubicBezTo>
                    <a:cubicBezTo>
                      <a:pt x="2557" y="21181"/>
                      <a:pt x="2598" y="21036"/>
                      <a:pt x="2625" y="20762"/>
                    </a:cubicBezTo>
                    <a:lnTo>
                      <a:pt x="4215" y="3826"/>
                    </a:lnTo>
                    <a:cubicBezTo>
                      <a:pt x="4223" y="3753"/>
                      <a:pt x="4233" y="3733"/>
                      <a:pt x="4245" y="3742"/>
                    </a:cubicBezTo>
                    <a:cubicBezTo>
                      <a:pt x="4256" y="3750"/>
                      <a:pt x="4259" y="3820"/>
                      <a:pt x="4259" y="3965"/>
                    </a:cubicBezTo>
                    <a:lnTo>
                      <a:pt x="4259" y="19952"/>
                    </a:lnTo>
                    <a:cubicBezTo>
                      <a:pt x="4259" y="20226"/>
                      <a:pt x="4231" y="20357"/>
                      <a:pt x="4175" y="20357"/>
                    </a:cubicBezTo>
                    <a:lnTo>
                      <a:pt x="3664" y="20357"/>
                    </a:lnTo>
                    <a:cubicBezTo>
                      <a:pt x="3607" y="20357"/>
                      <a:pt x="3580" y="20490"/>
                      <a:pt x="3580" y="20762"/>
                    </a:cubicBezTo>
                    <a:cubicBezTo>
                      <a:pt x="3580" y="21036"/>
                      <a:pt x="3607" y="21181"/>
                      <a:pt x="3664" y="21181"/>
                    </a:cubicBezTo>
                    <a:lnTo>
                      <a:pt x="4912" y="21181"/>
                    </a:lnTo>
                    <a:cubicBezTo>
                      <a:pt x="4969" y="21181"/>
                      <a:pt x="4999" y="21036"/>
                      <a:pt x="4999" y="20762"/>
                    </a:cubicBezTo>
                    <a:cubicBezTo>
                      <a:pt x="4999" y="20490"/>
                      <a:pt x="4969" y="20357"/>
                      <a:pt x="4912" y="20357"/>
                    </a:cubicBezTo>
                    <a:lnTo>
                      <a:pt x="4517" y="20357"/>
                    </a:lnTo>
                    <a:cubicBezTo>
                      <a:pt x="4460" y="20357"/>
                      <a:pt x="4430" y="20226"/>
                      <a:pt x="4430" y="19952"/>
                    </a:cubicBezTo>
                    <a:lnTo>
                      <a:pt x="4430" y="3281"/>
                    </a:lnTo>
                    <a:cubicBezTo>
                      <a:pt x="4430" y="3009"/>
                      <a:pt x="4460" y="2876"/>
                      <a:pt x="4517" y="2876"/>
                    </a:cubicBezTo>
                    <a:lnTo>
                      <a:pt x="4912" y="2876"/>
                    </a:lnTo>
                    <a:cubicBezTo>
                      <a:pt x="4969" y="2876"/>
                      <a:pt x="4999" y="2746"/>
                      <a:pt x="4999" y="2471"/>
                    </a:cubicBezTo>
                    <a:cubicBezTo>
                      <a:pt x="4999" y="2199"/>
                      <a:pt x="4969" y="2052"/>
                      <a:pt x="4912" y="2052"/>
                    </a:cubicBezTo>
                    <a:lnTo>
                      <a:pt x="4288" y="2052"/>
                    </a:lnTo>
                    <a:cubicBezTo>
                      <a:pt x="4246" y="2052"/>
                      <a:pt x="4216" y="2090"/>
                      <a:pt x="4195" y="2164"/>
                    </a:cubicBezTo>
                    <a:cubicBezTo>
                      <a:pt x="4174" y="2235"/>
                      <a:pt x="4157" y="2344"/>
                      <a:pt x="4146" y="2471"/>
                    </a:cubicBezTo>
                    <a:lnTo>
                      <a:pt x="2555" y="19408"/>
                    </a:lnTo>
                    <a:cubicBezTo>
                      <a:pt x="2517" y="19790"/>
                      <a:pt x="2479" y="19790"/>
                      <a:pt x="2442" y="19408"/>
                    </a:cubicBezTo>
                    <a:lnTo>
                      <a:pt x="851" y="2471"/>
                    </a:lnTo>
                    <a:cubicBezTo>
                      <a:pt x="839" y="2344"/>
                      <a:pt x="825" y="2235"/>
                      <a:pt x="804" y="2164"/>
                    </a:cubicBezTo>
                    <a:cubicBezTo>
                      <a:pt x="783" y="2090"/>
                      <a:pt x="753" y="2052"/>
                      <a:pt x="711" y="2052"/>
                    </a:cubicBezTo>
                    <a:lnTo>
                      <a:pt x="84" y="2052"/>
                    </a:lnTo>
                    <a:close/>
                    <a:moveTo>
                      <a:pt x="17277" y="5222"/>
                    </a:moveTo>
                    <a:cubicBezTo>
                      <a:pt x="17138" y="5222"/>
                      <a:pt x="17008" y="5330"/>
                      <a:pt x="16885" y="5557"/>
                    </a:cubicBezTo>
                    <a:cubicBezTo>
                      <a:pt x="16772" y="5765"/>
                      <a:pt x="16666" y="6030"/>
                      <a:pt x="16575" y="6325"/>
                    </a:cubicBezTo>
                    <a:cubicBezTo>
                      <a:pt x="16535" y="6450"/>
                      <a:pt x="16500" y="6511"/>
                      <a:pt x="16464" y="6646"/>
                    </a:cubicBezTo>
                    <a:cubicBezTo>
                      <a:pt x="16446" y="5920"/>
                      <a:pt x="16331" y="5362"/>
                      <a:pt x="16171" y="5362"/>
                    </a:cubicBezTo>
                    <a:lnTo>
                      <a:pt x="15602" y="5362"/>
                    </a:lnTo>
                    <a:cubicBezTo>
                      <a:pt x="15427" y="5362"/>
                      <a:pt x="15306" y="6087"/>
                      <a:pt x="15306" y="6925"/>
                    </a:cubicBezTo>
                    <a:cubicBezTo>
                      <a:pt x="15306" y="7764"/>
                      <a:pt x="15427" y="8489"/>
                      <a:pt x="15602" y="8489"/>
                    </a:cubicBezTo>
                    <a:lnTo>
                      <a:pt x="15915" y="8489"/>
                    </a:lnTo>
                    <a:lnTo>
                      <a:pt x="15915" y="18319"/>
                    </a:lnTo>
                    <a:lnTo>
                      <a:pt x="15602" y="18319"/>
                    </a:lnTo>
                    <a:cubicBezTo>
                      <a:pt x="15427" y="18319"/>
                      <a:pt x="15306" y="18820"/>
                      <a:pt x="15306" y="19659"/>
                    </a:cubicBezTo>
                    <a:cubicBezTo>
                      <a:pt x="15306" y="20498"/>
                      <a:pt x="15427" y="21000"/>
                      <a:pt x="15602" y="21000"/>
                    </a:cubicBezTo>
                    <a:lnTo>
                      <a:pt x="16795" y="21000"/>
                    </a:lnTo>
                    <a:cubicBezTo>
                      <a:pt x="16970" y="21000"/>
                      <a:pt x="17091" y="20498"/>
                      <a:pt x="17091" y="19659"/>
                    </a:cubicBezTo>
                    <a:cubicBezTo>
                      <a:pt x="17091" y="18820"/>
                      <a:pt x="16970" y="18319"/>
                      <a:pt x="16795" y="18319"/>
                    </a:cubicBezTo>
                    <a:lnTo>
                      <a:pt x="16473" y="18319"/>
                    </a:lnTo>
                    <a:lnTo>
                      <a:pt x="16473" y="11030"/>
                    </a:lnTo>
                    <a:cubicBezTo>
                      <a:pt x="16566" y="10507"/>
                      <a:pt x="16612" y="10028"/>
                      <a:pt x="16694" y="9592"/>
                    </a:cubicBezTo>
                    <a:cubicBezTo>
                      <a:pt x="16767" y="9192"/>
                      <a:pt x="16859" y="8819"/>
                      <a:pt x="16966" y="8489"/>
                    </a:cubicBezTo>
                    <a:cubicBezTo>
                      <a:pt x="17058" y="8210"/>
                      <a:pt x="17161" y="8070"/>
                      <a:pt x="17280" y="8070"/>
                    </a:cubicBezTo>
                    <a:cubicBezTo>
                      <a:pt x="17441" y="8070"/>
                      <a:pt x="17555" y="8252"/>
                      <a:pt x="17634" y="8615"/>
                    </a:cubicBezTo>
                    <a:cubicBezTo>
                      <a:pt x="17712" y="8970"/>
                      <a:pt x="17747" y="9386"/>
                      <a:pt x="17747" y="9927"/>
                    </a:cubicBezTo>
                    <a:cubicBezTo>
                      <a:pt x="17747" y="10766"/>
                      <a:pt x="17869" y="11352"/>
                      <a:pt x="18044" y="11352"/>
                    </a:cubicBezTo>
                    <a:cubicBezTo>
                      <a:pt x="18218" y="11352"/>
                      <a:pt x="18343" y="10766"/>
                      <a:pt x="18343" y="9927"/>
                    </a:cubicBezTo>
                    <a:cubicBezTo>
                      <a:pt x="18343" y="9289"/>
                      <a:pt x="18318" y="8677"/>
                      <a:pt x="18270" y="8112"/>
                    </a:cubicBezTo>
                    <a:cubicBezTo>
                      <a:pt x="18221" y="7535"/>
                      <a:pt x="18148" y="7015"/>
                      <a:pt x="18052" y="6576"/>
                    </a:cubicBezTo>
                    <a:cubicBezTo>
                      <a:pt x="17958" y="6147"/>
                      <a:pt x="17845" y="5808"/>
                      <a:pt x="17715" y="5571"/>
                    </a:cubicBezTo>
                    <a:cubicBezTo>
                      <a:pt x="17587" y="5335"/>
                      <a:pt x="17438" y="5222"/>
                      <a:pt x="17277" y="5222"/>
                    </a:cubicBezTo>
                    <a:close/>
                    <a:moveTo>
                      <a:pt x="19997" y="5362"/>
                    </a:moveTo>
                    <a:cubicBezTo>
                      <a:pt x="19767" y="5362"/>
                      <a:pt x="19548" y="5565"/>
                      <a:pt x="19350" y="5962"/>
                    </a:cubicBezTo>
                    <a:cubicBezTo>
                      <a:pt x="19151" y="6362"/>
                      <a:pt x="18980" y="6931"/>
                      <a:pt x="18839" y="7651"/>
                    </a:cubicBezTo>
                    <a:cubicBezTo>
                      <a:pt x="18699" y="8366"/>
                      <a:pt x="18589" y="9238"/>
                      <a:pt x="18511" y="10235"/>
                    </a:cubicBezTo>
                    <a:cubicBezTo>
                      <a:pt x="18434" y="11218"/>
                      <a:pt x="18395" y="12313"/>
                      <a:pt x="18395" y="13488"/>
                    </a:cubicBezTo>
                    <a:cubicBezTo>
                      <a:pt x="18395" y="14662"/>
                      <a:pt x="18434" y="15744"/>
                      <a:pt x="18511" y="16727"/>
                    </a:cubicBezTo>
                    <a:cubicBezTo>
                      <a:pt x="18589" y="17724"/>
                      <a:pt x="18699" y="18597"/>
                      <a:pt x="18839" y="19310"/>
                    </a:cubicBezTo>
                    <a:cubicBezTo>
                      <a:pt x="18980" y="20031"/>
                      <a:pt x="19150" y="20599"/>
                      <a:pt x="19350" y="21000"/>
                    </a:cubicBezTo>
                    <a:cubicBezTo>
                      <a:pt x="19547" y="21396"/>
                      <a:pt x="19765" y="21600"/>
                      <a:pt x="19997" y="21600"/>
                    </a:cubicBezTo>
                    <a:cubicBezTo>
                      <a:pt x="20229" y="21600"/>
                      <a:pt x="20448" y="21396"/>
                      <a:pt x="20645" y="21000"/>
                    </a:cubicBezTo>
                    <a:cubicBezTo>
                      <a:pt x="20845" y="20599"/>
                      <a:pt x="21016" y="20029"/>
                      <a:pt x="21156" y="19310"/>
                    </a:cubicBezTo>
                    <a:cubicBezTo>
                      <a:pt x="21296" y="18595"/>
                      <a:pt x="21406" y="17723"/>
                      <a:pt x="21484" y="16727"/>
                    </a:cubicBezTo>
                    <a:cubicBezTo>
                      <a:pt x="21561" y="15742"/>
                      <a:pt x="21600" y="14661"/>
                      <a:pt x="21600" y="13488"/>
                    </a:cubicBezTo>
                    <a:cubicBezTo>
                      <a:pt x="21600" y="12314"/>
                      <a:pt x="21561" y="11220"/>
                      <a:pt x="21484" y="10235"/>
                    </a:cubicBezTo>
                    <a:cubicBezTo>
                      <a:pt x="21406" y="9238"/>
                      <a:pt x="21296" y="8367"/>
                      <a:pt x="21156" y="7651"/>
                    </a:cubicBezTo>
                    <a:cubicBezTo>
                      <a:pt x="21015" y="6931"/>
                      <a:pt x="20844" y="6363"/>
                      <a:pt x="20645" y="5962"/>
                    </a:cubicBezTo>
                    <a:cubicBezTo>
                      <a:pt x="20447" y="5565"/>
                      <a:pt x="20228" y="5362"/>
                      <a:pt x="19997" y="5362"/>
                    </a:cubicBezTo>
                    <a:close/>
                    <a:moveTo>
                      <a:pt x="6312" y="7247"/>
                    </a:moveTo>
                    <a:cubicBezTo>
                      <a:pt x="6187" y="7247"/>
                      <a:pt x="6067" y="7329"/>
                      <a:pt x="5957" y="7484"/>
                    </a:cubicBezTo>
                    <a:cubicBezTo>
                      <a:pt x="5847" y="7638"/>
                      <a:pt x="5751" y="7829"/>
                      <a:pt x="5664" y="8056"/>
                    </a:cubicBezTo>
                    <a:cubicBezTo>
                      <a:pt x="5577" y="8285"/>
                      <a:pt x="5498" y="8541"/>
                      <a:pt x="5432" y="8824"/>
                    </a:cubicBezTo>
                    <a:cubicBezTo>
                      <a:pt x="5365" y="9106"/>
                      <a:pt x="5314" y="9365"/>
                      <a:pt x="5272" y="9620"/>
                    </a:cubicBezTo>
                    <a:cubicBezTo>
                      <a:pt x="5238" y="9838"/>
                      <a:pt x="5244" y="10029"/>
                      <a:pt x="5290" y="10193"/>
                    </a:cubicBezTo>
                    <a:cubicBezTo>
                      <a:pt x="5335" y="10356"/>
                      <a:pt x="5375" y="10327"/>
                      <a:pt x="5409" y="10109"/>
                    </a:cubicBezTo>
                    <a:cubicBezTo>
                      <a:pt x="5443" y="9891"/>
                      <a:pt x="5487" y="9663"/>
                      <a:pt x="5542" y="9425"/>
                    </a:cubicBezTo>
                    <a:cubicBezTo>
                      <a:pt x="5597" y="9190"/>
                      <a:pt x="5660" y="8983"/>
                      <a:pt x="5734" y="8782"/>
                    </a:cubicBezTo>
                    <a:cubicBezTo>
                      <a:pt x="5808" y="8583"/>
                      <a:pt x="5892" y="8404"/>
                      <a:pt x="5986" y="8266"/>
                    </a:cubicBezTo>
                    <a:cubicBezTo>
                      <a:pt x="6081" y="8129"/>
                      <a:pt x="6190" y="8070"/>
                      <a:pt x="6312" y="8070"/>
                    </a:cubicBezTo>
                    <a:cubicBezTo>
                      <a:pt x="6448" y="8070"/>
                      <a:pt x="6570" y="8159"/>
                      <a:pt x="6680" y="8350"/>
                    </a:cubicBezTo>
                    <a:cubicBezTo>
                      <a:pt x="6790" y="8540"/>
                      <a:pt x="6883" y="8807"/>
                      <a:pt x="6959" y="9145"/>
                    </a:cubicBezTo>
                    <a:cubicBezTo>
                      <a:pt x="7035" y="9481"/>
                      <a:pt x="7091" y="9871"/>
                      <a:pt x="7133" y="10318"/>
                    </a:cubicBezTo>
                    <a:cubicBezTo>
                      <a:pt x="7175" y="10766"/>
                      <a:pt x="7197" y="11247"/>
                      <a:pt x="7197" y="11756"/>
                    </a:cubicBezTo>
                    <a:lnTo>
                      <a:pt x="7197" y="16950"/>
                    </a:lnTo>
                    <a:cubicBezTo>
                      <a:pt x="7118" y="17642"/>
                      <a:pt x="7021" y="18263"/>
                      <a:pt x="6907" y="18807"/>
                    </a:cubicBezTo>
                    <a:cubicBezTo>
                      <a:pt x="6808" y="19282"/>
                      <a:pt x="6690" y="19705"/>
                      <a:pt x="6550" y="20078"/>
                    </a:cubicBezTo>
                    <a:cubicBezTo>
                      <a:pt x="6410" y="20451"/>
                      <a:pt x="6248" y="20637"/>
                      <a:pt x="6062" y="20637"/>
                    </a:cubicBezTo>
                    <a:cubicBezTo>
                      <a:pt x="5778" y="20637"/>
                      <a:pt x="5565" y="20296"/>
                      <a:pt x="5423" y="19631"/>
                    </a:cubicBezTo>
                    <a:cubicBezTo>
                      <a:pt x="5281" y="18966"/>
                      <a:pt x="5208" y="18115"/>
                      <a:pt x="5208" y="17076"/>
                    </a:cubicBezTo>
                    <a:cubicBezTo>
                      <a:pt x="5208" y="16567"/>
                      <a:pt x="5227" y="16102"/>
                      <a:pt x="5264" y="15666"/>
                    </a:cubicBezTo>
                    <a:cubicBezTo>
                      <a:pt x="5299" y="15230"/>
                      <a:pt x="5355" y="14844"/>
                      <a:pt x="5435" y="14535"/>
                    </a:cubicBezTo>
                    <a:cubicBezTo>
                      <a:pt x="5514" y="14224"/>
                      <a:pt x="5615" y="13990"/>
                      <a:pt x="5737" y="13809"/>
                    </a:cubicBezTo>
                    <a:cubicBezTo>
                      <a:pt x="5858" y="13628"/>
                      <a:pt x="6005" y="13530"/>
                      <a:pt x="6175" y="13530"/>
                    </a:cubicBezTo>
                    <a:lnTo>
                      <a:pt x="6770" y="13530"/>
                    </a:lnTo>
                    <a:cubicBezTo>
                      <a:pt x="6827" y="13530"/>
                      <a:pt x="6857" y="13398"/>
                      <a:pt x="6857" y="13125"/>
                    </a:cubicBezTo>
                    <a:cubicBezTo>
                      <a:pt x="6857" y="12852"/>
                      <a:pt x="6827" y="12706"/>
                      <a:pt x="6770" y="12706"/>
                    </a:cubicBezTo>
                    <a:lnTo>
                      <a:pt x="6175" y="12706"/>
                    </a:lnTo>
                    <a:cubicBezTo>
                      <a:pt x="5990" y="12706"/>
                      <a:pt x="5825" y="12828"/>
                      <a:pt x="5685" y="13055"/>
                    </a:cubicBezTo>
                    <a:cubicBezTo>
                      <a:pt x="5544" y="13284"/>
                      <a:pt x="5427" y="13585"/>
                      <a:pt x="5330" y="13976"/>
                    </a:cubicBezTo>
                    <a:cubicBezTo>
                      <a:pt x="5234" y="14369"/>
                      <a:pt x="5162" y="14831"/>
                      <a:pt x="5113" y="15359"/>
                    </a:cubicBezTo>
                    <a:cubicBezTo>
                      <a:pt x="5063" y="15886"/>
                      <a:pt x="5037" y="16457"/>
                      <a:pt x="5037" y="17076"/>
                    </a:cubicBezTo>
                    <a:cubicBezTo>
                      <a:pt x="5037" y="17696"/>
                      <a:pt x="5059" y="18280"/>
                      <a:pt x="5101" y="18807"/>
                    </a:cubicBezTo>
                    <a:cubicBezTo>
                      <a:pt x="5143" y="19336"/>
                      <a:pt x="5204" y="19784"/>
                      <a:pt x="5290" y="20176"/>
                    </a:cubicBezTo>
                    <a:cubicBezTo>
                      <a:pt x="5375" y="20567"/>
                      <a:pt x="5483" y="20882"/>
                      <a:pt x="5612" y="21111"/>
                    </a:cubicBezTo>
                    <a:cubicBezTo>
                      <a:pt x="5741" y="21339"/>
                      <a:pt x="5892" y="21446"/>
                      <a:pt x="6062" y="21446"/>
                    </a:cubicBezTo>
                    <a:cubicBezTo>
                      <a:pt x="6198" y="21446"/>
                      <a:pt x="6322" y="21363"/>
                      <a:pt x="6434" y="21181"/>
                    </a:cubicBezTo>
                    <a:cubicBezTo>
                      <a:pt x="6545" y="21000"/>
                      <a:pt x="6646" y="20781"/>
                      <a:pt x="6735" y="20525"/>
                    </a:cubicBezTo>
                    <a:cubicBezTo>
                      <a:pt x="6824" y="20271"/>
                      <a:pt x="6899" y="19997"/>
                      <a:pt x="6962" y="19715"/>
                    </a:cubicBezTo>
                    <a:cubicBezTo>
                      <a:pt x="7024" y="19434"/>
                      <a:pt x="7073" y="19181"/>
                      <a:pt x="7107" y="18961"/>
                    </a:cubicBezTo>
                    <a:cubicBezTo>
                      <a:pt x="7122" y="18871"/>
                      <a:pt x="7134" y="18831"/>
                      <a:pt x="7145" y="18821"/>
                    </a:cubicBezTo>
                    <a:cubicBezTo>
                      <a:pt x="7156" y="18812"/>
                      <a:pt x="7166" y="18826"/>
                      <a:pt x="7174" y="18863"/>
                    </a:cubicBezTo>
                    <a:cubicBezTo>
                      <a:pt x="7181" y="18900"/>
                      <a:pt x="7187" y="18944"/>
                      <a:pt x="7191" y="19017"/>
                    </a:cubicBezTo>
                    <a:cubicBezTo>
                      <a:pt x="7195" y="19089"/>
                      <a:pt x="7197" y="19166"/>
                      <a:pt x="7197" y="19240"/>
                    </a:cubicBezTo>
                    <a:lnTo>
                      <a:pt x="7197" y="20762"/>
                    </a:lnTo>
                    <a:cubicBezTo>
                      <a:pt x="7197" y="21036"/>
                      <a:pt x="7224" y="21181"/>
                      <a:pt x="7281" y="21181"/>
                    </a:cubicBezTo>
                    <a:lnTo>
                      <a:pt x="7850" y="21181"/>
                    </a:lnTo>
                    <a:cubicBezTo>
                      <a:pt x="7907" y="21181"/>
                      <a:pt x="7935" y="21036"/>
                      <a:pt x="7935" y="20762"/>
                    </a:cubicBezTo>
                    <a:cubicBezTo>
                      <a:pt x="7935" y="20490"/>
                      <a:pt x="7907" y="20357"/>
                      <a:pt x="7850" y="20357"/>
                    </a:cubicBezTo>
                    <a:lnTo>
                      <a:pt x="7453" y="20357"/>
                    </a:lnTo>
                    <a:cubicBezTo>
                      <a:pt x="7396" y="20357"/>
                      <a:pt x="7368" y="20226"/>
                      <a:pt x="7368" y="19952"/>
                    </a:cubicBezTo>
                    <a:lnTo>
                      <a:pt x="7368" y="11756"/>
                    </a:lnTo>
                    <a:cubicBezTo>
                      <a:pt x="7368" y="11136"/>
                      <a:pt x="7342" y="10558"/>
                      <a:pt x="7293" y="10011"/>
                    </a:cubicBezTo>
                    <a:cubicBezTo>
                      <a:pt x="7244" y="9465"/>
                      <a:pt x="7175" y="8983"/>
                      <a:pt x="7084" y="8573"/>
                    </a:cubicBezTo>
                    <a:cubicBezTo>
                      <a:pt x="6993" y="8163"/>
                      <a:pt x="6881" y="7833"/>
                      <a:pt x="6750" y="7596"/>
                    </a:cubicBezTo>
                    <a:cubicBezTo>
                      <a:pt x="6619" y="7359"/>
                      <a:pt x="6475" y="7247"/>
                      <a:pt x="6312" y="7247"/>
                    </a:cubicBezTo>
                    <a:close/>
                    <a:moveTo>
                      <a:pt x="20055" y="8042"/>
                    </a:moveTo>
                    <a:cubicBezTo>
                      <a:pt x="20212" y="8042"/>
                      <a:pt x="20353" y="8172"/>
                      <a:pt x="20476" y="8419"/>
                    </a:cubicBezTo>
                    <a:cubicBezTo>
                      <a:pt x="20599" y="8666"/>
                      <a:pt x="20701" y="8997"/>
                      <a:pt x="20787" y="9439"/>
                    </a:cubicBezTo>
                    <a:cubicBezTo>
                      <a:pt x="20873" y="9884"/>
                      <a:pt x="20942" y="10433"/>
                      <a:pt x="20990" y="11072"/>
                    </a:cubicBezTo>
                    <a:cubicBezTo>
                      <a:pt x="21040" y="11734"/>
                      <a:pt x="21066" y="12484"/>
                      <a:pt x="21066" y="13306"/>
                    </a:cubicBezTo>
                    <a:cubicBezTo>
                      <a:pt x="21066" y="14146"/>
                      <a:pt x="21040" y="14909"/>
                      <a:pt x="20990" y="15568"/>
                    </a:cubicBezTo>
                    <a:cubicBezTo>
                      <a:pt x="20942" y="16209"/>
                      <a:pt x="20873" y="16758"/>
                      <a:pt x="20787" y="17202"/>
                    </a:cubicBezTo>
                    <a:cubicBezTo>
                      <a:pt x="20702" y="17638"/>
                      <a:pt x="20599" y="17989"/>
                      <a:pt x="20479" y="18221"/>
                    </a:cubicBezTo>
                    <a:cubicBezTo>
                      <a:pt x="20356" y="18462"/>
                      <a:pt x="20213" y="18584"/>
                      <a:pt x="20055" y="18584"/>
                    </a:cubicBezTo>
                    <a:cubicBezTo>
                      <a:pt x="19898" y="18584"/>
                      <a:pt x="19755" y="18462"/>
                      <a:pt x="19632" y="18221"/>
                    </a:cubicBezTo>
                    <a:cubicBezTo>
                      <a:pt x="19512" y="17989"/>
                      <a:pt x="19409" y="17650"/>
                      <a:pt x="19324" y="17216"/>
                    </a:cubicBezTo>
                    <a:cubicBezTo>
                      <a:pt x="19237" y="16765"/>
                      <a:pt x="19170" y="16221"/>
                      <a:pt x="19121" y="15568"/>
                    </a:cubicBezTo>
                    <a:cubicBezTo>
                      <a:pt x="19071" y="14913"/>
                      <a:pt x="19045" y="14151"/>
                      <a:pt x="19045" y="13306"/>
                    </a:cubicBezTo>
                    <a:cubicBezTo>
                      <a:pt x="19045" y="12479"/>
                      <a:pt x="19071" y="11729"/>
                      <a:pt x="19121" y="11072"/>
                    </a:cubicBezTo>
                    <a:cubicBezTo>
                      <a:pt x="19170" y="10429"/>
                      <a:pt x="19238" y="9881"/>
                      <a:pt x="19324" y="9439"/>
                    </a:cubicBezTo>
                    <a:cubicBezTo>
                      <a:pt x="19410" y="8995"/>
                      <a:pt x="19511" y="8667"/>
                      <a:pt x="19635" y="8419"/>
                    </a:cubicBezTo>
                    <a:cubicBezTo>
                      <a:pt x="19757" y="8172"/>
                      <a:pt x="19899" y="8042"/>
                      <a:pt x="20055" y="8042"/>
                    </a:cubicBezTo>
                    <a:close/>
                  </a:path>
                </a:pathLst>
              </a:custGeom>
              <a:solidFill>
                <a:srgbClr val="1A21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6" name="Shape 6"/>
              <p:cNvSpPr/>
              <p:nvPr/>
            </p:nvSpPr>
            <p:spPr>
              <a:xfrm>
                <a:off x="376801" y="88659"/>
                <a:ext cx="283710" cy="3086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60" extrusionOk="0">
                    <a:moveTo>
                      <a:pt x="21213" y="11458"/>
                    </a:moveTo>
                    <a:lnTo>
                      <a:pt x="19665" y="11458"/>
                    </a:lnTo>
                    <a:cubicBezTo>
                      <a:pt x="19526" y="11458"/>
                      <a:pt x="19407" y="11423"/>
                      <a:pt x="19303" y="11352"/>
                    </a:cubicBezTo>
                    <a:cubicBezTo>
                      <a:pt x="19200" y="11281"/>
                      <a:pt x="19106" y="11198"/>
                      <a:pt x="19020" y="11103"/>
                    </a:cubicBezTo>
                    <a:lnTo>
                      <a:pt x="15331" y="6393"/>
                    </a:lnTo>
                    <a:cubicBezTo>
                      <a:pt x="15227" y="6251"/>
                      <a:pt x="15227" y="6109"/>
                      <a:pt x="15331" y="5967"/>
                    </a:cubicBezTo>
                    <a:lnTo>
                      <a:pt x="18242" y="2078"/>
                    </a:lnTo>
                    <a:cubicBezTo>
                      <a:pt x="18311" y="1983"/>
                      <a:pt x="18401" y="1899"/>
                      <a:pt x="18513" y="1828"/>
                    </a:cubicBezTo>
                    <a:cubicBezTo>
                      <a:pt x="18530" y="1817"/>
                      <a:pt x="18584" y="1790"/>
                      <a:pt x="18658" y="1754"/>
                    </a:cubicBezTo>
                    <a:cubicBezTo>
                      <a:pt x="19600" y="1650"/>
                      <a:pt x="20445" y="1250"/>
                      <a:pt x="21072" y="657"/>
                    </a:cubicBezTo>
                    <a:cubicBezTo>
                      <a:pt x="21234" y="504"/>
                      <a:pt x="21230" y="258"/>
                      <a:pt x="21064" y="110"/>
                    </a:cubicBezTo>
                    <a:cubicBezTo>
                      <a:pt x="20896" y="-39"/>
                      <a:pt x="20630" y="-36"/>
                      <a:pt x="20467" y="118"/>
                    </a:cubicBezTo>
                    <a:cubicBezTo>
                      <a:pt x="19916" y="637"/>
                      <a:pt x="19162" y="966"/>
                      <a:pt x="18322" y="1002"/>
                    </a:cubicBezTo>
                    <a:lnTo>
                      <a:pt x="17812" y="990"/>
                    </a:lnTo>
                    <a:cubicBezTo>
                      <a:pt x="17055" y="913"/>
                      <a:pt x="16380" y="594"/>
                      <a:pt x="15873" y="117"/>
                    </a:cubicBezTo>
                    <a:cubicBezTo>
                      <a:pt x="15710" y="-37"/>
                      <a:pt x="15443" y="-40"/>
                      <a:pt x="15276" y="110"/>
                    </a:cubicBezTo>
                    <a:cubicBezTo>
                      <a:pt x="15109" y="259"/>
                      <a:pt x="15106" y="504"/>
                      <a:pt x="15269" y="657"/>
                    </a:cubicBezTo>
                    <a:lnTo>
                      <a:pt x="15268" y="657"/>
                    </a:lnTo>
                    <a:cubicBezTo>
                      <a:pt x="15838" y="1195"/>
                      <a:pt x="16587" y="1573"/>
                      <a:pt x="17425" y="1717"/>
                    </a:cubicBezTo>
                    <a:cubicBezTo>
                      <a:pt x="17428" y="1728"/>
                      <a:pt x="17435" y="1739"/>
                      <a:pt x="17437" y="1751"/>
                    </a:cubicBezTo>
                    <a:cubicBezTo>
                      <a:pt x="17459" y="1838"/>
                      <a:pt x="17430" y="1972"/>
                      <a:pt x="17345" y="2067"/>
                    </a:cubicBezTo>
                    <a:lnTo>
                      <a:pt x="14867" y="5352"/>
                    </a:lnTo>
                    <a:cubicBezTo>
                      <a:pt x="14746" y="5525"/>
                      <a:pt x="14626" y="5525"/>
                      <a:pt x="14506" y="5352"/>
                    </a:cubicBezTo>
                    <a:lnTo>
                      <a:pt x="11411" y="1400"/>
                    </a:lnTo>
                    <a:cubicBezTo>
                      <a:pt x="11324" y="1305"/>
                      <a:pt x="11310" y="1221"/>
                      <a:pt x="11372" y="1150"/>
                    </a:cubicBezTo>
                    <a:cubicBezTo>
                      <a:pt x="11431" y="1079"/>
                      <a:pt x="11530" y="1045"/>
                      <a:pt x="11668" y="1045"/>
                    </a:cubicBezTo>
                    <a:lnTo>
                      <a:pt x="13732" y="1045"/>
                    </a:lnTo>
                    <a:cubicBezTo>
                      <a:pt x="13989" y="1045"/>
                      <a:pt x="14119" y="926"/>
                      <a:pt x="14119" y="690"/>
                    </a:cubicBezTo>
                    <a:cubicBezTo>
                      <a:pt x="14119" y="453"/>
                      <a:pt x="13989" y="335"/>
                      <a:pt x="13732" y="335"/>
                    </a:cubicBezTo>
                    <a:lnTo>
                      <a:pt x="8315" y="335"/>
                    </a:lnTo>
                    <a:cubicBezTo>
                      <a:pt x="8056" y="335"/>
                      <a:pt x="7928" y="453"/>
                      <a:pt x="7928" y="690"/>
                    </a:cubicBezTo>
                    <a:cubicBezTo>
                      <a:pt x="7928" y="926"/>
                      <a:pt x="8056" y="1045"/>
                      <a:pt x="8315" y="1045"/>
                    </a:cubicBezTo>
                    <a:lnTo>
                      <a:pt x="9863" y="1045"/>
                    </a:lnTo>
                    <a:cubicBezTo>
                      <a:pt x="10000" y="1045"/>
                      <a:pt x="10124" y="1079"/>
                      <a:pt x="10237" y="1150"/>
                    </a:cubicBezTo>
                    <a:cubicBezTo>
                      <a:pt x="10348" y="1221"/>
                      <a:pt x="10438" y="1305"/>
                      <a:pt x="10508" y="1400"/>
                    </a:cubicBezTo>
                    <a:lnTo>
                      <a:pt x="14066" y="5967"/>
                    </a:lnTo>
                    <a:cubicBezTo>
                      <a:pt x="14170" y="6109"/>
                      <a:pt x="14170" y="6251"/>
                      <a:pt x="14066" y="6393"/>
                    </a:cubicBezTo>
                    <a:lnTo>
                      <a:pt x="2579" y="20495"/>
                    </a:lnTo>
                    <a:cubicBezTo>
                      <a:pt x="2492" y="20590"/>
                      <a:pt x="2399" y="20674"/>
                      <a:pt x="2295" y="20745"/>
                    </a:cubicBezTo>
                    <a:cubicBezTo>
                      <a:pt x="2192" y="20816"/>
                      <a:pt x="2072" y="20850"/>
                      <a:pt x="1935" y="20850"/>
                    </a:cubicBezTo>
                    <a:lnTo>
                      <a:pt x="387" y="20850"/>
                    </a:lnTo>
                    <a:cubicBezTo>
                      <a:pt x="128" y="20850"/>
                      <a:pt x="0" y="20969"/>
                      <a:pt x="0" y="21205"/>
                    </a:cubicBezTo>
                    <a:cubicBezTo>
                      <a:pt x="0" y="21442"/>
                      <a:pt x="128" y="21560"/>
                      <a:pt x="387" y="21560"/>
                    </a:cubicBezTo>
                    <a:lnTo>
                      <a:pt x="5803" y="21560"/>
                    </a:lnTo>
                    <a:cubicBezTo>
                      <a:pt x="6061" y="21560"/>
                      <a:pt x="6190" y="21442"/>
                      <a:pt x="6190" y="21205"/>
                    </a:cubicBezTo>
                    <a:cubicBezTo>
                      <a:pt x="6190" y="20969"/>
                      <a:pt x="6061" y="20850"/>
                      <a:pt x="5803" y="20850"/>
                    </a:cubicBezTo>
                    <a:lnTo>
                      <a:pt x="3740" y="20850"/>
                    </a:lnTo>
                    <a:cubicBezTo>
                      <a:pt x="3602" y="20850"/>
                      <a:pt x="3504" y="20816"/>
                      <a:pt x="3442" y="20745"/>
                    </a:cubicBezTo>
                    <a:cubicBezTo>
                      <a:pt x="3382" y="20674"/>
                      <a:pt x="3395" y="20590"/>
                      <a:pt x="3481" y="20495"/>
                    </a:cubicBezTo>
                    <a:lnTo>
                      <a:pt x="14506" y="6985"/>
                    </a:lnTo>
                    <a:cubicBezTo>
                      <a:pt x="14626" y="6827"/>
                      <a:pt x="14746" y="6827"/>
                      <a:pt x="14867" y="6985"/>
                    </a:cubicBezTo>
                    <a:lnTo>
                      <a:pt x="18117" y="11103"/>
                    </a:lnTo>
                    <a:cubicBezTo>
                      <a:pt x="18204" y="11198"/>
                      <a:pt x="18216" y="11281"/>
                      <a:pt x="18156" y="11352"/>
                    </a:cubicBezTo>
                    <a:cubicBezTo>
                      <a:pt x="18095" y="11423"/>
                      <a:pt x="17996" y="11458"/>
                      <a:pt x="17859" y="11458"/>
                    </a:cubicBezTo>
                    <a:lnTo>
                      <a:pt x="15795" y="11458"/>
                    </a:lnTo>
                    <a:cubicBezTo>
                      <a:pt x="15537" y="11458"/>
                      <a:pt x="15409" y="11577"/>
                      <a:pt x="15409" y="11813"/>
                    </a:cubicBezTo>
                    <a:cubicBezTo>
                      <a:pt x="15409" y="12050"/>
                      <a:pt x="15537" y="12167"/>
                      <a:pt x="15795" y="12167"/>
                    </a:cubicBezTo>
                    <a:lnTo>
                      <a:pt x="21213" y="12167"/>
                    </a:lnTo>
                    <a:cubicBezTo>
                      <a:pt x="21470" y="12167"/>
                      <a:pt x="21600" y="12050"/>
                      <a:pt x="21600" y="11813"/>
                    </a:cubicBezTo>
                    <a:cubicBezTo>
                      <a:pt x="21600" y="11577"/>
                      <a:pt x="21470" y="11458"/>
                      <a:pt x="21213" y="1145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7" name="Shape 7"/>
              <p:cNvSpPr/>
              <p:nvPr/>
            </p:nvSpPr>
            <p:spPr>
              <a:xfrm>
                <a:off x="592908" y="72035"/>
                <a:ext cx="44769" cy="20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802" y="11979"/>
                    </a:moveTo>
                    <a:cubicBezTo>
                      <a:pt x="15493" y="11979"/>
                      <a:pt x="14427" y="10116"/>
                      <a:pt x="14427" y="7815"/>
                    </a:cubicBezTo>
                    <a:cubicBezTo>
                      <a:pt x="14427" y="5520"/>
                      <a:pt x="15493" y="3657"/>
                      <a:pt x="16802" y="3657"/>
                    </a:cubicBezTo>
                    <a:cubicBezTo>
                      <a:pt x="18118" y="3657"/>
                      <a:pt x="19185" y="5520"/>
                      <a:pt x="19185" y="7815"/>
                    </a:cubicBezTo>
                    <a:cubicBezTo>
                      <a:pt x="19185" y="10116"/>
                      <a:pt x="18118" y="11979"/>
                      <a:pt x="16802" y="11979"/>
                    </a:cubicBezTo>
                    <a:close/>
                    <a:moveTo>
                      <a:pt x="10799" y="0"/>
                    </a:moveTo>
                    <a:cubicBezTo>
                      <a:pt x="4837" y="0"/>
                      <a:pt x="0" y="4833"/>
                      <a:pt x="0" y="10803"/>
                    </a:cubicBezTo>
                    <a:cubicBezTo>
                      <a:pt x="0" y="16767"/>
                      <a:pt x="4837" y="21600"/>
                      <a:pt x="10799" y="21600"/>
                    </a:cubicBezTo>
                    <a:cubicBezTo>
                      <a:pt x="16761" y="21600"/>
                      <a:pt x="21600" y="16767"/>
                      <a:pt x="21600" y="10803"/>
                    </a:cubicBezTo>
                    <a:cubicBezTo>
                      <a:pt x="21600" y="4833"/>
                      <a:pt x="16761" y="0"/>
                      <a:pt x="10799" y="0"/>
                    </a:cubicBezTo>
                    <a:close/>
                  </a:path>
                </a:pathLst>
              </a:custGeom>
              <a:solidFill>
                <a:srgbClr val="1A21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  <p:sp>
        <p:nvSpPr>
          <p:cNvPr id="10" name="Shape 10"/>
          <p:cNvSpPr>
            <a:spLocks noGrp="1"/>
          </p:cNvSpPr>
          <p:nvPr>
            <p:ph type="title"/>
          </p:nvPr>
        </p:nvSpPr>
        <p:spPr>
          <a:xfrm>
            <a:off x="744729" y="171128"/>
            <a:ext cx="7654544" cy="7419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212830"/>
                </a:solidFill>
              </a:rPr>
              <a:t>Title Text</a:t>
            </a:r>
          </a:p>
        </p:txBody>
      </p:sp>
      <p:sp>
        <p:nvSpPr>
          <p:cNvPr id="11" name="Shape 11"/>
          <p:cNvSpPr>
            <a:spLocks noGrp="1"/>
          </p:cNvSpPr>
          <p:nvPr>
            <p:ph type="body" idx="1"/>
          </p:nvPr>
        </p:nvSpPr>
        <p:spPr>
          <a:xfrm>
            <a:off x="1432799" y="823065"/>
            <a:ext cx="6278404" cy="793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 lvl="0">
              <a:defRPr sz="1800"/>
            </a:pPr>
            <a:r>
              <a:rPr sz="600"/>
              <a:t>Body Level One</a:t>
            </a:r>
          </a:p>
          <a:p>
            <a:pPr lvl="1">
              <a:defRPr sz="1800"/>
            </a:pPr>
            <a:r>
              <a:rPr sz="600"/>
              <a:t>Body Level Two</a:t>
            </a:r>
          </a:p>
          <a:p>
            <a:pPr lvl="2">
              <a:defRPr sz="1800"/>
            </a:pPr>
            <a:r>
              <a:rPr sz="600"/>
              <a:t>Body Level Three</a:t>
            </a:r>
          </a:p>
          <a:p>
            <a:pPr lvl="3">
              <a:defRPr sz="1800"/>
            </a:pPr>
            <a:r>
              <a:rPr sz="600"/>
              <a:t>Body Level Four</a:t>
            </a:r>
          </a:p>
          <a:p>
            <a:pPr lvl="4">
              <a:defRPr sz="1800"/>
            </a:pPr>
            <a:r>
              <a:rPr sz="600"/>
              <a:t>Body Level Five</a:t>
            </a:r>
          </a:p>
        </p:txBody>
      </p:sp>
      <p:sp>
        <p:nvSpPr>
          <p:cNvPr id="12" name="Shape 12"/>
          <p:cNvSpPr>
            <a:spLocks noGrp="1"/>
          </p:cNvSpPr>
          <p:nvPr>
            <p:ph type="sldNum" sz="quarter" idx="2"/>
          </p:nvPr>
        </p:nvSpPr>
        <p:spPr>
          <a:xfrm>
            <a:off x="8639007" y="6578600"/>
            <a:ext cx="139430" cy="203200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normAutofit/>
          </a:bodyPr>
          <a:lstStyle>
            <a:lvl1pPr>
              <a:defRPr sz="675"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pPr algn="ctr" defTabSz="309563"/>
            <a:fld id="{86CB4B4D-7CA3-9044-876B-883B54F8677D}" type="slidenum">
              <a:rPr lang="en-US" kern="0" smtClean="0">
                <a:solidFill>
                  <a:sysClr val="windowText" lastClr="000000"/>
                </a:solidFill>
              </a:rPr>
              <a:pPr algn="ctr" defTabSz="309563"/>
              <a:t>‹#›</a:t>
            </a:fld>
            <a:endParaRPr lang="en-US" kern="0">
              <a:solidFill>
                <a:sysClr val="windowText" lastClr="000000"/>
              </a:solidFill>
            </a:endParaRPr>
          </a:p>
        </p:txBody>
      </p:sp>
      <p:grpSp>
        <p:nvGrpSpPr>
          <p:cNvPr id="15" name="Group 15">
            <a:hlinkClick r:id="" action="ppaction://hlinkshowjump?jump=previousslide"/>
          </p:cNvPr>
          <p:cNvGrpSpPr/>
          <p:nvPr/>
        </p:nvGrpSpPr>
        <p:grpSpPr>
          <a:xfrm>
            <a:off x="8488688" y="6575220"/>
            <a:ext cx="109845" cy="146460"/>
            <a:chOff x="0" y="0"/>
            <a:chExt cx="292918" cy="292918"/>
          </a:xfrm>
        </p:grpSpPr>
        <p:sp>
          <p:nvSpPr>
            <p:cNvPr id="13" name="Shape 13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222B31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14" name="Shape 14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22B3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18" name="Group 18">
            <a:hlinkClick r:id="" action="ppaction://hlinkshowjump?jump=nextslide"/>
          </p:cNvPr>
          <p:cNvGrpSpPr/>
          <p:nvPr/>
        </p:nvGrpSpPr>
        <p:grpSpPr>
          <a:xfrm flipH="1">
            <a:off x="8807776" y="6575220"/>
            <a:ext cx="109845" cy="146460"/>
            <a:chOff x="0" y="0"/>
            <a:chExt cx="292918" cy="292918"/>
          </a:xfrm>
        </p:grpSpPr>
        <p:sp>
          <p:nvSpPr>
            <p:cNvPr id="16" name="Shape 16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222B31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17" name="Shape 17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22B3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862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  <p:sldLayoutId id="2147483826" r:id="rId12"/>
    <p:sldLayoutId id="2147483827" r:id="rId13"/>
    <p:sldLayoutId id="2147483828" r:id="rId14"/>
    <p:sldLayoutId id="2147483829" r:id="rId15"/>
    <p:sldLayoutId id="2147483830" r:id="rId16"/>
    <p:sldLayoutId id="2147483831" r:id="rId17"/>
    <p:sldLayoutId id="2147483832" r:id="rId18"/>
    <p:sldLayoutId id="2147483833" r:id="rId19"/>
    <p:sldLayoutId id="2147483834" r:id="rId20"/>
    <p:sldLayoutId id="2147483835" r:id="rId21"/>
  </p:sldLayoutIdLst>
  <p:transition spd="med"/>
  <p:txStyles>
    <p:titleStyle>
      <a:lvl1pPr algn="ctr" defTabSz="309563">
        <a:defRPr sz="3375" b="1">
          <a:solidFill>
            <a:srgbClr val="212830"/>
          </a:solidFill>
          <a:latin typeface="BebasNeueBold"/>
          <a:ea typeface="BebasNeueBold"/>
          <a:cs typeface="BebasNeueBold"/>
          <a:sym typeface="BebasNeueBold"/>
        </a:defRPr>
      </a:lvl1pPr>
      <a:lvl2pPr indent="85725" algn="ctr" defTabSz="309563">
        <a:defRPr sz="3375" b="1">
          <a:solidFill>
            <a:srgbClr val="212830"/>
          </a:solidFill>
          <a:latin typeface="BebasNeueBold"/>
          <a:ea typeface="BebasNeueBold"/>
          <a:cs typeface="BebasNeueBold"/>
          <a:sym typeface="BebasNeueBold"/>
        </a:defRPr>
      </a:lvl2pPr>
      <a:lvl3pPr indent="171450" algn="ctr" defTabSz="309563">
        <a:defRPr sz="3375" b="1">
          <a:solidFill>
            <a:srgbClr val="212830"/>
          </a:solidFill>
          <a:latin typeface="BebasNeueBold"/>
          <a:ea typeface="BebasNeueBold"/>
          <a:cs typeface="BebasNeueBold"/>
          <a:sym typeface="BebasNeueBold"/>
        </a:defRPr>
      </a:lvl3pPr>
      <a:lvl4pPr indent="257175" algn="ctr" defTabSz="309563">
        <a:defRPr sz="3375" b="1">
          <a:solidFill>
            <a:srgbClr val="212830"/>
          </a:solidFill>
          <a:latin typeface="BebasNeueBold"/>
          <a:ea typeface="BebasNeueBold"/>
          <a:cs typeface="BebasNeueBold"/>
          <a:sym typeface="BebasNeueBold"/>
        </a:defRPr>
      </a:lvl4pPr>
      <a:lvl5pPr indent="342900" algn="ctr" defTabSz="309563">
        <a:defRPr sz="3375" b="1">
          <a:solidFill>
            <a:srgbClr val="212830"/>
          </a:solidFill>
          <a:latin typeface="BebasNeueBold"/>
          <a:ea typeface="BebasNeueBold"/>
          <a:cs typeface="BebasNeueBold"/>
          <a:sym typeface="BebasNeueBold"/>
        </a:defRPr>
      </a:lvl5pPr>
      <a:lvl6pPr indent="428625" algn="ctr" defTabSz="309563">
        <a:defRPr sz="3375" b="1">
          <a:solidFill>
            <a:srgbClr val="212830"/>
          </a:solidFill>
          <a:latin typeface="BebasNeueBold"/>
          <a:ea typeface="BebasNeueBold"/>
          <a:cs typeface="BebasNeueBold"/>
          <a:sym typeface="BebasNeueBold"/>
        </a:defRPr>
      </a:lvl6pPr>
      <a:lvl7pPr indent="514350" algn="ctr" defTabSz="309563">
        <a:defRPr sz="3375" b="1">
          <a:solidFill>
            <a:srgbClr val="212830"/>
          </a:solidFill>
          <a:latin typeface="BebasNeueBold"/>
          <a:ea typeface="BebasNeueBold"/>
          <a:cs typeface="BebasNeueBold"/>
          <a:sym typeface="BebasNeueBold"/>
        </a:defRPr>
      </a:lvl7pPr>
      <a:lvl8pPr indent="600075" algn="ctr" defTabSz="309563">
        <a:defRPr sz="3375" b="1">
          <a:solidFill>
            <a:srgbClr val="212830"/>
          </a:solidFill>
          <a:latin typeface="BebasNeueBold"/>
          <a:ea typeface="BebasNeueBold"/>
          <a:cs typeface="BebasNeueBold"/>
          <a:sym typeface="BebasNeueBold"/>
        </a:defRPr>
      </a:lvl8pPr>
      <a:lvl9pPr indent="685800" algn="ctr" defTabSz="309563">
        <a:defRPr sz="3375" b="1">
          <a:solidFill>
            <a:srgbClr val="212830"/>
          </a:solidFill>
          <a:latin typeface="BebasNeueBold"/>
          <a:ea typeface="BebasNeueBold"/>
          <a:cs typeface="BebasNeueBold"/>
          <a:sym typeface="BebasNeueBold"/>
        </a:defRPr>
      </a:lvl9pPr>
    </p:titleStyle>
    <p:bodyStyle>
      <a:lvl1pPr algn="ctr" defTabSz="309563">
        <a:defRPr sz="600">
          <a:latin typeface="Roboto Light"/>
          <a:ea typeface="Roboto Light"/>
          <a:cs typeface="Roboto Light"/>
          <a:sym typeface="Roboto Light"/>
        </a:defRPr>
      </a:lvl1pPr>
      <a:lvl2pPr indent="85725" algn="ctr" defTabSz="309563">
        <a:defRPr sz="600">
          <a:latin typeface="Roboto Light"/>
          <a:ea typeface="Roboto Light"/>
          <a:cs typeface="Roboto Light"/>
          <a:sym typeface="Roboto Light"/>
        </a:defRPr>
      </a:lvl2pPr>
      <a:lvl3pPr indent="171450" algn="ctr" defTabSz="309563">
        <a:defRPr sz="600">
          <a:latin typeface="Roboto Light"/>
          <a:ea typeface="Roboto Light"/>
          <a:cs typeface="Roboto Light"/>
          <a:sym typeface="Roboto Light"/>
        </a:defRPr>
      </a:lvl3pPr>
      <a:lvl4pPr indent="257175" algn="ctr" defTabSz="309563">
        <a:defRPr sz="600">
          <a:latin typeface="Roboto Light"/>
          <a:ea typeface="Roboto Light"/>
          <a:cs typeface="Roboto Light"/>
          <a:sym typeface="Roboto Light"/>
        </a:defRPr>
      </a:lvl4pPr>
      <a:lvl5pPr indent="342900" algn="ctr" defTabSz="309563">
        <a:defRPr sz="600">
          <a:latin typeface="Roboto Light"/>
          <a:ea typeface="Roboto Light"/>
          <a:cs typeface="Roboto Light"/>
          <a:sym typeface="Roboto Light"/>
        </a:defRPr>
      </a:lvl5pPr>
      <a:lvl6pPr indent="428625" algn="ctr" defTabSz="309563">
        <a:defRPr sz="600">
          <a:latin typeface="Roboto Light"/>
          <a:ea typeface="Roboto Light"/>
          <a:cs typeface="Roboto Light"/>
          <a:sym typeface="Roboto Light"/>
        </a:defRPr>
      </a:lvl6pPr>
      <a:lvl7pPr indent="514350" algn="ctr" defTabSz="309563">
        <a:defRPr sz="600">
          <a:latin typeface="Roboto Light"/>
          <a:ea typeface="Roboto Light"/>
          <a:cs typeface="Roboto Light"/>
          <a:sym typeface="Roboto Light"/>
        </a:defRPr>
      </a:lvl7pPr>
      <a:lvl8pPr indent="600075" algn="ctr" defTabSz="309563">
        <a:defRPr sz="600">
          <a:latin typeface="Roboto Light"/>
          <a:ea typeface="Roboto Light"/>
          <a:cs typeface="Roboto Light"/>
          <a:sym typeface="Roboto Light"/>
        </a:defRPr>
      </a:lvl8pPr>
      <a:lvl9pPr indent="685800" algn="ctr" defTabSz="309563">
        <a:defRPr sz="600">
          <a:latin typeface="Roboto Light"/>
          <a:ea typeface="Roboto Light"/>
          <a:cs typeface="Roboto Light"/>
          <a:sym typeface="Roboto Light"/>
        </a:defRPr>
      </a:lvl9pPr>
    </p:bodyStyle>
    <p:otherStyle>
      <a:lvl1pPr algn="ctr" defTabSz="309563">
        <a:defRPr>
          <a:solidFill>
            <a:schemeClr val="tx1"/>
          </a:solidFill>
          <a:latin typeface="+mn-lt"/>
          <a:ea typeface="+mn-ea"/>
          <a:cs typeface="+mn-cs"/>
          <a:sym typeface="Roboto Regular"/>
        </a:defRPr>
      </a:lvl1pPr>
      <a:lvl2pPr indent="85725" algn="ctr" defTabSz="309563">
        <a:defRPr>
          <a:solidFill>
            <a:schemeClr val="tx1"/>
          </a:solidFill>
          <a:latin typeface="+mn-lt"/>
          <a:ea typeface="+mn-ea"/>
          <a:cs typeface="+mn-cs"/>
          <a:sym typeface="Roboto Regular"/>
        </a:defRPr>
      </a:lvl2pPr>
      <a:lvl3pPr indent="171450" algn="ctr" defTabSz="309563">
        <a:defRPr>
          <a:solidFill>
            <a:schemeClr val="tx1"/>
          </a:solidFill>
          <a:latin typeface="+mn-lt"/>
          <a:ea typeface="+mn-ea"/>
          <a:cs typeface="+mn-cs"/>
          <a:sym typeface="Roboto Regular"/>
        </a:defRPr>
      </a:lvl3pPr>
      <a:lvl4pPr indent="257175" algn="ctr" defTabSz="309563">
        <a:defRPr>
          <a:solidFill>
            <a:schemeClr val="tx1"/>
          </a:solidFill>
          <a:latin typeface="+mn-lt"/>
          <a:ea typeface="+mn-ea"/>
          <a:cs typeface="+mn-cs"/>
          <a:sym typeface="Roboto Regular"/>
        </a:defRPr>
      </a:lvl4pPr>
      <a:lvl5pPr indent="342900" algn="ctr" defTabSz="309563">
        <a:defRPr>
          <a:solidFill>
            <a:schemeClr val="tx1"/>
          </a:solidFill>
          <a:latin typeface="+mn-lt"/>
          <a:ea typeface="+mn-ea"/>
          <a:cs typeface="+mn-cs"/>
          <a:sym typeface="Roboto Regular"/>
        </a:defRPr>
      </a:lvl5pPr>
      <a:lvl6pPr indent="428625" algn="ctr" defTabSz="309563">
        <a:defRPr>
          <a:solidFill>
            <a:schemeClr val="tx1"/>
          </a:solidFill>
          <a:latin typeface="+mn-lt"/>
          <a:ea typeface="+mn-ea"/>
          <a:cs typeface="+mn-cs"/>
          <a:sym typeface="Roboto Regular"/>
        </a:defRPr>
      </a:lvl6pPr>
      <a:lvl7pPr indent="514350" algn="ctr" defTabSz="309563">
        <a:defRPr>
          <a:solidFill>
            <a:schemeClr val="tx1"/>
          </a:solidFill>
          <a:latin typeface="+mn-lt"/>
          <a:ea typeface="+mn-ea"/>
          <a:cs typeface="+mn-cs"/>
          <a:sym typeface="Roboto Regular"/>
        </a:defRPr>
      </a:lvl7pPr>
      <a:lvl8pPr indent="600075" algn="ctr" defTabSz="309563">
        <a:defRPr>
          <a:solidFill>
            <a:schemeClr val="tx1"/>
          </a:solidFill>
          <a:latin typeface="+mn-lt"/>
          <a:ea typeface="+mn-ea"/>
          <a:cs typeface="+mn-cs"/>
          <a:sym typeface="Roboto Regular"/>
        </a:defRPr>
      </a:lvl8pPr>
      <a:lvl9pPr indent="685800" algn="ctr" defTabSz="309563">
        <a:defRPr>
          <a:solidFill>
            <a:schemeClr val="tx1"/>
          </a:solidFill>
          <a:latin typeface="+mn-lt"/>
          <a:ea typeface="+mn-ea"/>
          <a:cs typeface="+mn-cs"/>
          <a:sym typeface="Roboto Regular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206257" y="6579295"/>
            <a:ext cx="652434" cy="198656"/>
            <a:chOff x="0" y="0"/>
            <a:chExt cx="1739821" cy="397311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16976"/>
              <a:ext cx="378730" cy="275796"/>
              <a:chOff x="0" y="0"/>
              <a:chExt cx="378729" cy="275794"/>
            </a:xfrm>
          </p:grpSpPr>
          <p:sp>
            <p:nvSpPr>
              <p:cNvPr id="2" name="Shape 2"/>
              <p:cNvSpPr/>
              <p:nvPr/>
            </p:nvSpPr>
            <p:spPr>
              <a:xfrm>
                <a:off x="105200" y="0"/>
                <a:ext cx="273530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7316"/>
                    </a:moveTo>
                    <a:cubicBezTo>
                      <a:pt x="21600" y="19682"/>
                      <a:pt x="20404" y="21600"/>
                      <a:pt x="18928" y="21600"/>
                    </a:cubicBezTo>
                    <a:cubicBezTo>
                      <a:pt x="17453" y="21600"/>
                      <a:pt x="16257" y="19682"/>
                      <a:pt x="16257" y="17316"/>
                    </a:cubicBezTo>
                    <a:cubicBezTo>
                      <a:pt x="16257" y="12492"/>
                      <a:pt x="13809" y="8567"/>
                      <a:pt x="10800" y="8567"/>
                    </a:cubicBezTo>
                    <a:cubicBezTo>
                      <a:pt x="7791" y="8567"/>
                      <a:pt x="5343" y="12492"/>
                      <a:pt x="5343" y="17316"/>
                    </a:cubicBezTo>
                    <a:cubicBezTo>
                      <a:pt x="5343" y="19682"/>
                      <a:pt x="4147" y="21600"/>
                      <a:pt x="2672" y="21600"/>
                    </a:cubicBezTo>
                    <a:cubicBezTo>
                      <a:pt x="1197" y="21600"/>
                      <a:pt x="0" y="19682"/>
                      <a:pt x="0" y="17316"/>
                    </a:cubicBezTo>
                    <a:cubicBezTo>
                      <a:pt x="0" y="12691"/>
                      <a:pt x="1123" y="8343"/>
                      <a:pt x="3163" y="5072"/>
                    </a:cubicBezTo>
                    <a:cubicBezTo>
                      <a:pt x="5204" y="1801"/>
                      <a:pt x="7915" y="0"/>
                      <a:pt x="10800" y="0"/>
                    </a:cubicBezTo>
                    <a:cubicBezTo>
                      <a:pt x="13685" y="0"/>
                      <a:pt x="16397" y="1801"/>
                      <a:pt x="18437" y="5072"/>
                    </a:cubicBezTo>
                    <a:cubicBezTo>
                      <a:pt x="20477" y="8343"/>
                      <a:pt x="21600" y="12691"/>
                      <a:pt x="21600" y="17316"/>
                    </a:cubicBezTo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3" name="Shape 3"/>
              <p:cNvSpPr/>
              <p:nvPr/>
            </p:nvSpPr>
            <p:spPr>
              <a:xfrm>
                <a:off x="0" y="105200"/>
                <a:ext cx="273528" cy="17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003" y="6600"/>
                    </a:moveTo>
                    <a:cubicBezTo>
                      <a:pt x="17003" y="3730"/>
                      <a:pt x="18459" y="1393"/>
                      <a:pt x="20250" y="1393"/>
                    </a:cubicBezTo>
                    <a:cubicBezTo>
                      <a:pt x="20499" y="1393"/>
                      <a:pt x="20740" y="1442"/>
                      <a:pt x="20972" y="1527"/>
                    </a:cubicBezTo>
                    <a:cubicBezTo>
                      <a:pt x="20482" y="594"/>
                      <a:pt x="19749" y="0"/>
                      <a:pt x="18928" y="0"/>
                    </a:cubicBezTo>
                    <a:cubicBezTo>
                      <a:pt x="17453" y="0"/>
                      <a:pt x="16257" y="1918"/>
                      <a:pt x="16257" y="4284"/>
                    </a:cubicBezTo>
                    <a:cubicBezTo>
                      <a:pt x="16257" y="6254"/>
                      <a:pt x="15844" y="8067"/>
                      <a:pt x="15156" y="9532"/>
                    </a:cubicBezTo>
                    <a:cubicBezTo>
                      <a:pt x="16156" y="9547"/>
                      <a:pt x="16966" y="10855"/>
                      <a:pt x="16966" y="12461"/>
                    </a:cubicBezTo>
                    <a:cubicBezTo>
                      <a:pt x="16966" y="14077"/>
                      <a:pt x="16146" y="15392"/>
                      <a:pt x="15138" y="15392"/>
                    </a:cubicBezTo>
                    <a:cubicBezTo>
                      <a:pt x="14130" y="15392"/>
                      <a:pt x="13310" y="14077"/>
                      <a:pt x="13310" y="12461"/>
                    </a:cubicBezTo>
                    <a:cubicBezTo>
                      <a:pt x="13310" y="12313"/>
                      <a:pt x="13319" y="12169"/>
                      <a:pt x="13333" y="12027"/>
                    </a:cubicBezTo>
                    <a:cubicBezTo>
                      <a:pt x="12575" y="12667"/>
                      <a:pt x="11714" y="13033"/>
                      <a:pt x="10800" y="13033"/>
                    </a:cubicBezTo>
                    <a:cubicBezTo>
                      <a:pt x="9907" y="13033"/>
                      <a:pt x="9065" y="12681"/>
                      <a:pt x="8321" y="12068"/>
                    </a:cubicBezTo>
                    <a:cubicBezTo>
                      <a:pt x="8331" y="12197"/>
                      <a:pt x="8339" y="12327"/>
                      <a:pt x="8339" y="12461"/>
                    </a:cubicBezTo>
                    <a:cubicBezTo>
                      <a:pt x="8339" y="14077"/>
                      <a:pt x="7519" y="15392"/>
                      <a:pt x="6511" y="15392"/>
                    </a:cubicBezTo>
                    <a:cubicBezTo>
                      <a:pt x="5503" y="15392"/>
                      <a:pt x="4683" y="14077"/>
                      <a:pt x="4683" y="12461"/>
                    </a:cubicBezTo>
                    <a:cubicBezTo>
                      <a:pt x="4683" y="10880"/>
                      <a:pt x="5468" y="9591"/>
                      <a:pt x="6446" y="9535"/>
                    </a:cubicBezTo>
                    <a:cubicBezTo>
                      <a:pt x="5757" y="8071"/>
                      <a:pt x="5343" y="6255"/>
                      <a:pt x="5343" y="4284"/>
                    </a:cubicBezTo>
                    <a:cubicBezTo>
                      <a:pt x="5343" y="1918"/>
                      <a:pt x="4147" y="0"/>
                      <a:pt x="2671" y="0"/>
                    </a:cubicBezTo>
                    <a:cubicBezTo>
                      <a:pt x="1843" y="0"/>
                      <a:pt x="1103" y="605"/>
                      <a:pt x="613" y="1554"/>
                    </a:cubicBezTo>
                    <a:cubicBezTo>
                      <a:pt x="865" y="1453"/>
                      <a:pt x="1127" y="1393"/>
                      <a:pt x="1399" y="1393"/>
                    </a:cubicBezTo>
                    <a:cubicBezTo>
                      <a:pt x="3190" y="1393"/>
                      <a:pt x="4646" y="3730"/>
                      <a:pt x="4646" y="6600"/>
                    </a:cubicBezTo>
                    <a:cubicBezTo>
                      <a:pt x="4646" y="9472"/>
                      <a:pt x="3190" y="11808"/>
                      <a:pt x="1399" y="11808"/>
                    </a:cubicBezTo>
                    <a:cubicBezTo>
                      <a:pt x="1284" y="11808"/>
                      <a:pt x="1171" y="11799"/>
                      <a:pt x="1060" y="11780"/>
                    </a:cubicBezTo>
                    <a:cubicBezTo>
                      <a:pt x="1581" y="13519"/>
                      <a:pt x="2287" y="15123"/>
                      <a:pt x="3163" y="16528"/>
                    </a:cubicBezTo>
                    <a:cubicBezTo>
                      <a:pt x="4357" y="18443"/>
                      <a:pt x="5783" y="19849"/>
                      <a:pt x="7337" y="20690"/>
                    </a:cubicBezTo>
                    <a:cubicBezTo>
                      <a:pt x="7583" y="17880"/>
                      <a:pt x="9088" y="15708"/>
                      <a:pt x="10908" y="15708"/>
                    </a:cubicBezTo>
                    <a:cubicBezTo>
                      <a:pt x="12703" y="15708"/>
                      <a:pt x="14192" y="17823"/>
                      <a:pt x="14467" y="20580"/>
                    </a:cubicBezTo>
                    <a:cubicBezTo>
                      <a:pt x="15943" y="19728"/>
                      <a:pt x="17295" y="18359"/>
                      <a:pt x="18437" y="16528"/>
                    </a:cubicBezTo>
                    <a:cubicBezTo>
                      <a:pt x="19312" y="15125"/>
                      <a:pt x="20017" y="13522"/>
                      <a:pt x="20539" y="11785"/>
                    </a:cubicBezTo>
                    <a:cubicBezTo>
                      <a:pt x="20444" y="11799"/>
                      <a:pt x="20348" y="11808"/>
                      <a:pt x="20250" y="11808"/>
                    </a:cubicBezTo>
                    <a:cubicBezTo>
                      <a:pt x="18459" y="11808"/>
                      <a:pt x="17003" y="9472"/>
                      <a:pt x="17003" y="6600"/>
                    </a:cubicBezTo>
                    <a:close/>
                    <a:moveTo>
                      <a:pt x="21563" y="3598"/>
                    </a:moveTo>
                    <a:cubicBezTo>
                      <a:pt x="21191" y="3178"/>
                      <a:pt x="20738" y="2930"/>
                      <a:pt x="20250" y="2930"/>
                    </a:cubicBezTo>
                    <a:cubicBezTo>
                      <a:pt x="18988" y="2930"/>
                      <a:pt x="17961" y="4577"/>
                      <a:pt x="17961" y="6600"/>
                    </a:cubicBezTo>
                    <a:cubicBezTo>
                      <a:pt x="17961" y="8625"/>
                      <a:pt x="18988" y="10271"/>
                      <a:pt x="20250" y="10271"/>
                    </a:cubicBezTo>
                    <a:cubicBezTo>
                      <a:pt x="20507" y="10271"/>
                      <a:pt x="20753" y="10200"/>
                      <a:pt x="20983" y="10075"/>
                    </a:cubicBezTo>
                    <a:cubicBezTo>
                      <a:pt x="21388" y="8239"/>
                      <a:pt x="21600" y="6288"/>
                      <a:pt x="21600" y="4284"/>
                    </a:cubicBezTo>
                    <a:cubicBezTo>
                      <a:pt x="21600" y="4049"/>
                      <a:pt x="21585" y="3822"/>
                      <a:pt x="21563" y="3598"/>
                    </a:cubicBezTo>
                    <a:close/>
                    <a:moveTo>
                      <a:pt x="3688" y="6600"/>
                    </a:moveTo>
                    <a:cubicBezTo>
                      <a:pt x="3688" y="4577"/>
                      <a:pt x="2661" y="2930"/>
                      <a:pt x="1399" y="2930"/>
                    </a:cubicBezTo>
                    <a:cubicBezTo>
                      <a:pt x="886" y="2930"/>
                      <a:pt x="413" y="3205"/>
                      <a:pt x="31" y="3664"/>
                    </a:cubicBezTo>
                    <a:cubicBezTo>
                      <a:pt x="13" y="3867"/>
                      <a:pt x="0" y="4073"/>
                      <a:pt x="0" y="4284"/>
                    </a:cubicBezTo>
                    <a:cubicBezTo>
                      <a:pt x="0" y="6276"/>
                      <a:pt x="210" y="8216"/>
                      <a:pt x="610" y="10042"/>
                    </a:cubicBezTo>
                    <a:cubicBezTo>
                      <a:pt x="856" y="10188"/>
                      <a:pt x="1121" y="10271"/>
                      <a:pt x="1399" y="10271"/>
                    </a:cubicBezTo>
                    <a:cubicBezTo>
                      <a:pt x="2661" y="10271"/>
                      <a:pt x="3688" y="8625"/>
                      <a:pt x="3688" y="6600"/>
                    </a:cubicBezTo>
                    <a:close/>
                    <a:moveTo>
                      <a:pt x="5642" y="12461"/>
                    </a:moveTo>
                    <a:cubicBezTo>
                      <a:pt x="5642" y="13229"/>
                      <a:pt x="6032" y="13855"/>
                      <a:pt x="6511" y="13855"/>
                    </a:cubicBezTo>
                    <a:cubicBezTo>
                      <a:pt x="6991" y="13855"/>
                      <a:pt x="7380" y="13229"/>
                      <a:pt x="7380" y="12461"/>
                    </a:cubicBezTo>
                    <a:cubicBezTo>
                      <a:pt x="7380" y="11693"/>
                      <a:pt x="6991" y="11067"/>
                      <a:pt x="6511" y="11067"/>
                    </a:cubicBezTo>
                    <a:cubicBezTo>
                      <a:pt x="6032" y="11067"/>
                      <a:pt x="5642" y="11693"/>
                      <a:pt x="5642" y="12461"/>
                    </a:cubicBezTo>
                    <a:close/>
                    <a:moveTo>
                      <a:pt x="15138" y="13855"/>
                    </a:moveTo>
                    <a:cubicBezTo>
                      <a:pt x="15617" y="13855"/>
                      <a:pt x="16007" y="13229"/>
                      <a:pt x="16007" y="12461"/>
                    </a:cubicBezTo>
                    <a:cubicBezTo>
                      <a:pt x="16007" y="11693"/>
                      <a:pt x="15617" y="11067"/>
                      <a:pt x="15138" y="11067"/>
                    </a:cubicBezTo>
                    <a:cubicBezTo>
                      <a:pt x="14659" y="11067"/>
                      <a:pt x="14269" y="11693"/>
                      <a:pt x="14269" y="12461"/>
                    </a:cubicBezTo>
                    <a:cubicBezTo>
                      <a:pt x="14269" y="13229"/>
                      <a:pt x="14659" y="13855"/>
                      <a:pt x="15138" y="13855"/>
                    </a:cubicBezTo>
                    <a:close/>
                    <a:moveTo>
                      <a:pt x="10908" y="17245"/>
                    </a:moveTo>
                    <a:cubicBezTo>
                      <a:pt x="9525" y="17245"/>
                      <a:pt x="8387" y="18952"/>
                      <a:pt x="8268" y="21121"/>
                    </a:cubicBezTo>
                    <a:cubicBezTo>
                      <a:pt x="9088" y="21435"/>
                      <a:pt x="9936" y="21600"/>
                      <a:pt x="10800" y="21600"/>
                    </a:cubicBezTo>
                    <a:cubicBezTo>
                      <a:pt x="11738" y="21600"/>
                      <a:pt x="12658" y="21406"/>
                      <a:pt x="13542" y="21036"/>
                    </a:cubicBezTo>
                    <a:cubicBezTo>
                      <a:pt x="13399" y="18908"/>
                      <a:pt x="12273" y="17245"/>
                      <a:pt x="10908" y="1724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451491" y="-1"/>
              <a:ext cx="1288331" cy="397313"/>
              <a:chOff x="0" y="0"/>
              <a:chExt cx="1288330" cy="397311"/>
            </a:xfrm>
          </p:grpSpPr>
          <p:sp>
            <p:nvSpPr>
              <p:cNvPr id="5" name="Shape 5"/>
              <p:cNvSpPr/>
              <p:nvPr/>
            </p:nvSpPr>
            <p:spPr>
              <a:xfrm>
                <a:off x="0" y="0"/>
                <a:ext cx="1288331" cy="267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09" y="0"/>
                    </a:moveTo>
                    <a:cubicBezTo>
                      <a:pt x="11534" y="0"/>
                      <a:pt x="11413" y="501"/>
                      <a:pt x="11413" y="1340"/>
                    </a:cubicBezTo>
                    <a:cubicBezTo>
                      <a:pt x="11413" y="2179"/>
                      <a:pt x="11534" y="2681"/>
                      <a:pt x="11709" y="2681"/>
                    </a:cubicBezTo>
                    <a:lnTo>
                      <a:pt x="12014" y="2681"/>
                    </a:lnTo>
                    <a:lnTo>
                      <a:pt x="12014" y="18319"/>
                    </a:lnTo>
                    <a:lnTo>
                      <a:pt x="11709" y="18319"/>
                    </a:lnTo>
                    <a:cubicBezTo>
                      <a:pt x="11534" y="18319"/>
                      <a:pt x="11413" y="18820"/>
                      <a:pt x="11413" y="19659"/>
                    </a:cubicBezTo>
                    <a:cubicBezTo>
                      <a:pt x="11413" y="20498"/>
                      <a:pt x="11534" y="21000"/>
                      <a:pt x="11709" y="21000"/>
                    </a:cubicBezTo>
                    <a:lnTo>
                      <a:pt x="12960" y="21000"/>
                    </a:lnTo>
                    <a:cubicBezTo>
                      <a:pt x="13134" y="21000"/>
                      <a:pt x="13256" y="20498"/>
                      <a:pt x="13256" y="19659"/>
                    </a:cubicBezTo>
                    <a:cubicBezTo>
                      <a:pt x="13256" y="18820"/>
                      <a:pt x="13134" y="18319"/>
                      <a:pt x="12960" y="18319"/>
                    </a:cubicBezTo>
                    <a:lnTo>
                      <a:pt x="12571" y="18319"/>
                    </a:lnTo>
                    <a:lnTo>
                      <a:pt x="12571" y="2681"/>
                    </a:lnTo>
                    <a:lnTo>
                      <a:pt x="13613" y="2681"/>
                    </a:lnTo>
                    <a:cubicBezTo>
                      <a:pt x="13871" y="2681"/>
                      <a:pt x="14055" y="3073"/>
                      <a:pt x="14179" y="3686"/>
                    </a:cubicBezTo>
                    <a:cubicBezTo>
                      <a:pt x="14303" y="4297"/>
                      <a:pt x="14368" y="5355"/>
                      <a:pt x="14368" y="6730"/>
                    </a:cubicBezTo>
                    <a:cubicBezTo>
                      <a:pt x="14368" y="8105"/>
                      <a:pt x="14303" y="9163"/>
                      <a:pt x="14179" y="9774"/>
                    </a:cubicBezTo>
                    <a:cubicBezTo>
                      <a:pt x="14055" y="10387"/>
                      <a:pt x="13871" y="10723"/>
                      <a:pt x="13613" y="10723"/>
                    </a:cubicBezTo>
                    <a:lnTo>
                      <a:pt x="13123" y="10723"/>
                    </a:lnTo>
                    <a:cubicBezTo>
                      <a:pt x="12948" y="10723"/>
                      <a:pt x="12826" y="11225"/>
                      <a:pt x="12826" y="12064"/>
                    </a:cubicBezTo>
                    <a:cubicBezTo>
                      <a:pt x="12826" y="12903"/>
                      <a:pt x="12948" y="13404"/>
                      <a:pt x="13123" y="13404"/>
                    </a:cubicBezTo>
                    <a:lnTo>
                      <a:pt x="13613" y="13404"/>
                    </a:lnTo>
                    <a:cubicBezTo>
                      <a:pt x="14043" y="13404"/>
                      <a:pt x="14378" y="12863"/>
                      <a:pt x="14612" y="11673"/>
                    </a:cubicBezTo>
                    <a:cubicBezTo>
                      <a:pt x="14842" y="10498"/>
                      <a:pt x="14960" y="8860"/>
                      <a:pt x="14960" y="6744"/>
                    </a:cubicBezTo>
                    <a:cubicBezTo>
                      <a:pt x="14960" y="4628"/>
                      <a:pt x="14842" y="2962"/>
                      <a:pt x="14612" y="1787"/>
                    </a:cubicBezTo>
                    <a:cubicBezTo>
                      <a:pt x="14378" y="597"/>
                      <a:pt x="14043" y="0"/>
                      <a:pt x="13613" y="0"/>
                    </a:cubicBezTo>
                    <a:lnTo>
                      <a:pt x="11709" y="0"/>
                    </a:lnTo>
                    <a:close/>
                    <a:moveTo>
                      <a:pt x="84" y="2052"/>
                    </a:moveTo>
                    <a:cubicBezTo>
                      <a:pt x="27" y="2052"/>
                      <a:pt x="0" y="2199"/>
                      <a:pt x="0" y="2471"/>
                    </a:cubicBezTo>
                    <a:cubicBezTo>
                      <a:pt x="0" y="2746"/>
                      <a:pt x="27" y="2876"/>
                      <a:pt x="84" y="2876"/>
                    </a:cubicBezTo>
                    <a:lnTo>
                      <a:pt x="482" y="2876"/>
                    </a:lnTo>
                    <a:cubicBezTo>
                      <a:pt x="539" y="2876"/>
                      <a:pt x="569" y="3009"/>
                      <a:pt x="569" y="3281"/>
                    </a:cubicBezTo>
                    <a:lnTo>
                      <a:pt x="569" y="19952"/>
                    </a:lnTo>
                    <a:cubicBezTo>
                      <a:pt x="569" y="20226"/>
                      <a:pt x="539" y="20357"/>
                      <a:pt x="482" y="20357"/>
                    </a:cubicBezTo>
                    <a:lnTo>
                      <a:pt x="84" y="20357"/>
                    </a:lnTo>
                    <a:cubicBezTo>
                      <a:pt x="27" y="20357"/>
                      <a:pt x="0" y="20490"/>
                      <a:pt x="0" y="20762"/>
                    </a:cubicBezTo>
                    <a:cubicBezTo>
                      <a:pt x="0" y="21036"/>
                      <a:pt x="27" y="21181"/>
                      <a:pt x="84" y="21181"/>
                    </a:cubicBezTo>
                    <a:lnTo>
                      <a:pt x="1335" y="21181"/>
                    </a:lnTo>
                    <a:cubicBezTo>
                      <a:pt x="1393" y="21181"/>
                      <a:pt x="1420" y="21036"/>
                      <a:pt x="1420" y="20762"/>
                    </a:cubicBezTo>
                    <a:cubicBezTo>
                      <a:pt x="1420" y="20490"/>
                      <a:pt x="1393" y="20357"/>
                      <a:pt x="1335" y="20357"/>
                    </a:cubicBezTo>
                    <a:lnTo>
                      <a:pt x="825" y="20357"/>
                    </a:lnTo>
                    <a:cubicBezTo>
                      <a:pt x="768" y="20357"/>
                      <a:pt x="737" y="20226"/>
                      <a:pt x="737" y="19952"/>
                    </a:cubicBezTo>
                    <a:lnTo>
                      <a:pt x="737" y="3965"/>
                    </a:lnTo>
                    <a:cubicBezTo>
                      <a:pt x="737" y="3820"/>
                      <a:pt x="744" y="3750"/>
                      <a:pt x="755" y="3742"/>
                    </a:cubicBezTo>
                    <a:cubicBezTo>
                      <a:pt x="766" y="3733"/>
                      <a:pt x="776" y="3753"/>
                      <a:pt x="784" y="3826"/>
                    </a:cubicBezTo>
                    <a:lnTo>
                      <a:pt x="2375" y="20762"/>
                    </a:lnTo>
                    <a:cubicBezTo>
                      <a:pt x="2401" y="21036"/>
                      <a:pt x="2443" y="21181"/>
                      <a:pt x="2500" y="21181"/>
                    </a:cubicBezTo>
                    <a:cubicBezTo>
                      <a:pt x="2557" y="21181"/>
                      <a:pt x="2598" y="21036"/>
                      <a:pt x="2625" y="20762"/>
                    </a:cubicBezTo>
                    <a:lnTo>
                      <a:pt x="4215" y="3826"/>
                    </a:lnTo>
                    <a:cubicBezTo>
                      <a:pt x="4223" y="3753"/>
                      <a:pt x="4233" y="3733"/>
                      <a:pt x="4245" y="3742"/>
                    </a:cubicBezTo>
                    <a:cubicBezTo>
                      <a:pt x="4256" y="3750"/>
                      <a:pt x="4259" y="3820"/>
                      <a:pt x="4259" y="3965"/>
                    </a:cubicBezTo>
                    <a:lnTo>
                      <a:pt x="4259" y="19952"/>
                    </a:lnTo>
                    <a:cubicBezTo>
                      <a:pt x="4259" y="20226"/>
                      <a:pt x="4231" y="20357"/>
                      <a:pt x="4175" y="20357"/>
                    </a:cubicBezTo>
                    <a:lnTo>
                      <a:pt x="3664" y="20357"/>
                    </a:lnTo>
                    <a:cubicBezTo>
                      <a:pt x="3607" y="20357"/>
                      <a:pt x="3580" y="20490"/>
                      <a:pt x="3580" y="20762"/>
                    </a:cubicBezTo>
                    <a:cubicBezTo>
                      <a:pt x="3580" y="21036"/>
                      <a:pt x="3607" y="21181"/>
                      <a:pt x="3664" y="21181"/>
                    </a:cubicBezTo>
                    <a:lnTo>
                      <a:pt x="4912" y="21181"/>
                    </a:lnTo>
                    <a:cubicBezTo>
                      <a:pt x="4969" y="21181"/>
                      <a:pt x="4999" y="21036"/>
                      <a:pt x="4999" y="20762"/>
                    </a:cubicBezTo>
                    <a:cubicBezTo>
                      <a:pt x="4999" y="20490"/>
                      <a:pt x="4969" y="20357"/>
                      <a:pt x="4912" y="20357"/>
                    </a:cubicBezTo>
                    <a:lnTo>
                      <a:pt x="4517" y="20357"/>
                    </a:lnTo>
                    <a:cubicBezTo>
                      <a:pt x="4460" y="20357"/>
                      <a:pt x="4430" y="20226"/>
                      <a:pt x="4430" y="19952"/>
                    </a:cubicBezTo>
                    <a:lnTo>
                      <a:pt x="4430" y="3281"/>
                    </a:lnTo>
                    <a:cubicBezTo>
                      <a:pt x="4430" y="3009"/>
                      <a:pt x="4460" y="2876"/>
                      <a:pt x="4517" y="2876"/>
                    </a:cubicBezTo>
                    <a:lnTo>
                      <a:pt x="4912" y="2876"/>
                    </a:lnTo>
                    <a:cubicBezTo>
                      <a:pt x="4969" y="2876"/>
                      <a:pt x="4999" y="2746"/>
                      <a:pt x="4999" y="2471"/>
                    </a:cubicBezTo>
                    <a:cubicBezTo>
                      <a:pt x="4999" y="2199"/>
                      <a:pt x="4969" y="2052"/>
                      <a:pt x="4912" y="2052"/>
                    </a:cubicBezTo>
                    <a:lnTo>
                      <a:pt x="4288" y="2052"/>
                    </a:lnTo>
                    <a:cubicBezTo>
                      <a:pt x="4246" y="2052"/>
                      <a:pt x="4216" y="2090"/>
                      <a:pt x="4195" y="2164"/>
                    </a:cubicBezTo>
                    <a:cubicBezTo>
                      <a:pt x="4174" y="2235"/>
                      <a:pt x="4157" y="2344"/>
                      <a:pt x="4146" y="2471"/>
                    </a:cubicBezTo>
                    <a:lnTo>
                      <a:pt x="2555" y="19408"/>
                    </a:lnTo>
                    <a:cubicBezTo>
                      <a:pt x="2517" y="19790"/>
                      <a:pt x="2479" y="19790"/>
                      <a:pt x="2442" y="19408"/>
                    </a:cubicBezTo>
                    <a:lnTo>
                      <a:pt x="851" y="2471"/>
                    </a:lnTo>
                    <a:cubicBezTo>
                      <a:pt x="839" y="2344"/>
                      <a:pt x="825" y="2235"/>
                      <a:pt x="804" y="2164"/>
                    </a:cubicBezTo>
                    <a:cubicBezTo>
                      <a:pt x="783" y="2090"/>
                      <a:pt x="753" y="2052"/>
                      <a:pt x="711" y="2052"/>
                    </a:cubicBezTo>
                    <a:lnTo>
                      <a:pt x="84" y="2052"/>
                    </a:lnTo>
                    <a:close/>
                    <a:moveTo>
                      <a:pt x="17277" y="5222"/>
                    </a:moveTo>
                    <a:cubicBezTo>
                      <a:pt x="17138" y="5222"/>
                      <a:pt x="17008" y="5330"/>
                      <a:pt x="16885" y="5557"/>
                    </a:cubicBezTo>
                    <a:cubicBezTo>
                      <a:pt x="16772" y="5765"/>
                      <a:pt x="16666" y="6030"/>
                      <a:pt x="16575" y="6325"/>
                    </a:cubicBezTo>
                    <a:cubicBezTo>
                      <a:pt x="16535" y="6450"/>
                      <a:pt x="16500" y="6511"/>
                      <a:pt x="16464" y="6646"/>
                    </a:cubicBezTo>
                    <a:cubicBezTo>
                      <a:pt x="16446" y="5920"/>
                      <a:pt x="16331" y="5362"/>
                      <a:pt x="16171" y="5362"/>
                    </a:cubicBezTo>
                    <a:lnTo>
                      <a:pt x="15602" y="5362"/>
                    </a:lnTo>
                    <a:cubicBezTo>
                      <a:pt x="15427" y="5362"/>
                      <a:pt x="15306" y="6087"/>
                      <a:pt x="15306" y="6925"/>
                    </a:cubicBezTo>
                    <a:cubicBezTo>
                      <a:pt x="15306" y="7764"/>
                      <a:pt x="15427" y="8489"/>
                      <a:pt x="15602" y="8489"/>
                    </a:cubicBezTo>
                    <a:lnTo>
                      <a:pt x="15915" y="8489"/>
                    </a:lnTo>
                    <a:lnTo>
                      <a:pt x="15915" y="18319"/>
                    </a:lnTo>
                    <a:lnTo>
                      <a:pt x="15602" y="18319"/>
                    </a:lnTo>
                    <a:cubicBezTo>
                      <a:pt x="15427" y="18319"/>
                      <a:pt x="15306" y="18820"/>
                      <a:pt x="15306" y="19659"/>
                    </a:cubicBezTo>
                    <a:cubicBezTo>
                      <a:pt x="15306" y="20498"/>
                      <a:pt x="15427" y="21000"/>
                      <a:pt x="15602" y="21000"/>
                    </a:cubicBezTo>
                    <a:lnTo>
                      <a:pt x="16795" y="21000"/>
                    </a:lnTo>
                    <a:cubicBezTo>
                      <a:pt x="16970" y="21000"/>
                      <a:pt x="17091" y="20498"/>
                      <a:pt x="17091" y="19659"/>
                    </a:cubicBezTo>
                    <a:cubicBezTo>
                      <a:pt x="17091" y="18820"/>
                      <a:pt x="16970" y="18319"/>
                      <a:pt x="16795" y="18319"/>
                    </a:cubicBezTo>
                    <a:lnTo>
                      <a:pt x="16473" y="18319"/>
                    </a:lnTo>
                    <a:lnTo>
                      <a:pt x="16473" y="11030"/>
                    </a:lnTo>
                    <a:cubicBezTo>
                      <a:pt x="16566" y="10507"/>
                      <a:pt x="16612" y="10028"/>
                      <a:pt x="16694" y="9592"/>
                    </a:cubicBezTo>
                    <a:cubicBezTo>
                      <a:pt x="16767" y="9192"/>
                      <a:pt x="16859" y="8819"/>
                      <a:pt x="16966" y="8489"/>
                    </a:cubicBezTo>
                    <a:cubicBezTo>
                      <a:pt x="17058" y="8210"/>
                      <a:pt x="17161" y="8070"/>
                      <a:pt x="17280" y="8070"/>
                    </a:cubicBezTo>
                    <a:cubicBezTo>
                      <a:pt x="17441" y="8070"/>
                      <a:pt x="17555" y="8252"/>
                      <a:pt x="17634" y="8615"/>
                    </a:cubicBezTo>
                    <a:cubicBezTo>
                      <a:pt x="17712" y="8970"/>
                      <a:pt x="17747" y="9386"/>
                      <a:pt x="17747" y="9927"/>
                    </a:cubicBezTo>
                    <a:cubicBezTo>
                      <a:pt x="17747" y="10766"/>
                      <a:pt x="17869" y="11352"/>
                      <a:pt x="18044" y="11352"/>
                    </a:cubicBezTo>
                    <a:cubicBezTo>
                      <a:pt x="18218" y="11352"/>
                      <a:pt x="18343" y="10766"/>
                      <a:pt x="18343" y="9927"/>
                    </a:cubicBezTo>
                    <a:cubicBezTo>
                      <a:pt x="18343" y="9289"/>
                      <a:pt x="18318" y="8677"/>
                      <a:pt x="18270" y="8112"/>
                    </a:cubicBezTo>
                    <a:cubicBezTo>
                      <a:pt x="18221" y="7535"/>
                      <a:pt x="18148" y="7015"/>
                      <a:pt x="18052" y="6576"/>
                    </a:cubicBezTo>
                    <a:cubicBezTo>
                      <a:pt x="17958" y="6147"/>
                      <a:pt x="17845" y="5808"/>
                      <a:pt x="17715" y="5571"/>
                    </a:cubicBezTo>
                    <a:cubicBezTo>
                      <a:pt x="17587" y="5335"/>
                      <a:pt x="17438" y="5222"/>
                      <a:pt x="17277" y="5222"/>
                    </a:cubicBezTo>
                    <a:close/>
                    <a:moveTo>
                      <a:pt x="19997" y="5362"/>
                    </a:moveTo>
                    <a:cubicBezTo>
                      <a:pt x="19767" y="5362"/>
                      <a:pt x="19548" y="5565"/>
                      <a:pt x="19350" y="5962"/>
                    </a:cubicBezTo>
                    <a:cubicBezTo>
                      <a:pt x="19151" y="6362"/>
                      <a:pt x="18980" y="6931"/>
                      <a:pt x="18839" y="7651"/>
                    </a:cubicBezTo>
                    <a:cubicBezTo>
                      <a:pt x="18699" y="8366"/>
                      <a:pt x="18589" y="9238"/>
                      <a:pt x="18511" y="10235"/>
                    </a:cubicBezTo>
                    <a:cubicBezTo>
                      <a:pt x="18434" y="11218"/>
                      <a:pt x="18395" y="12313"/>
                      <a:pt x="18395" y="13488"/>
                    </a:cubicBezTo>
                    <a:cubicBezTo>
                      <a:pt x="18395" y="14662"/>
                      <a:pt x="18434" y="15744"/>
                      <a:pt x="18511" y="16727"/>
                    </a:cubicBezTo>
                    <a:cubicBezTo>
                      <a:pt x="18589" y="17724"/>
                      <a:pt x="18699" y="18597"/>
                      <a:pt x="18839" y="19310"/>
                    </a:cubicBezTo>
                    <a:cubicBezTo>
                      <a:pt x="18980" y="20031"/>
                      <a:pt x="19150" y="20599"/>
                      <a:pt x="19350" y="21000"/>
                    </a:cubicBezTo>
                    <a:cubicBezTo>
                      <a:pt x="19547" y="21396"/>
                      <a:pt x="19765" y="21600"/>
                      <a:pt x="19997" y="21600"/>
                    </a:cubicBezTo>
                    <a:cubicBezTo>
                      <a:pt x="20229" y="21600"/>
                      <a:pt x="20448" y="21396"/>
                      <a:pt x="20645" y="21000"/>
                    </a:cubicBezTo>
                    <a:cubicBezTo>
                      <a:pt x="20845" y="20599"/>
                      <a:pt x="21016" y="20029"/>
                      <a:pt x="21156" y="19310"/>
                    </a:cubicBezTo>
                    <a:cubicBezTo>
                      <a:pt x="21296" y="18595"/>
                      <a:pt x="21406" y="17723"/>
                      <a:pt x="21484" y="16727"/>
                    </a:cubicBezTo>
                    <a:cubicBezTo>
                      <a:pt x="21561" y="15742"/>
                      <a:pt x="21600" y="14661"/>
                      <a:pt x="21600" y="13488"/>
                    </a:cubicBezTo>
                    <a:cubicBezTo>
                      <a:pt x="21600" y="12314"/>
                      <a:pt x="21561" y="11220"/>
                      <a:pt x="21484" y="10235"/>
                    </a:cubicBezTo>
                    <a:cubicBezTo>
                      <a:pt x="21406" y="9238"/>
                      <a:pt x="21296" y="8367"/>
                      <a:pt x="21156" y="7651"/>
                    </a:cubicBezTo>
                    <a:cubicBezTo>
                      <a:pt x="21015" y="6931"/>
                      <a:pt x="20844" y="6363"/>
                      <a:pt x="20645" y="5962"/>
                    </a:cubicBezTo>
                    <a:cubicBezTo>
                      <a:pt x="20447" y="5565"/>
                      <a:pt x="20228" y="5362"/>
                      <a:pt x="19997" y="5362"/>
                    </a:cubicBezTo>
                    <a:close/>
                    <a:moveTo>
                      <a:pt x="6312" y="7247"/>
                    </a:moveTo>
                    <a:cubicBezTo>
                      <a:pt x="6187" y="7247"/>
                      <a:pt x="6067" y="7329"/>
                      <a:pt x="5957" y="7484"/>
                    </a:cubicBezTo>
                    <a:cubicBezTo>
                      <a:pt x="5847" y="7638"/>
                      <a:pt x="5751" y="7829"/>
                      <a:pt x="5664" y="8056"/>
                    </a:cubicBezTo>
                    <a:cubicBezTo>
                      <a:pt x="5577" y="8285"/>
                      <a:pt x="5498" y="8541"/>
                      <a:pt x="5432" y="8824"/>
                    </a:cubicBezTo>
                    <a:cubicBezTo>
                      <a:pt x="5365" y="9106"/>
                      <a:pt x="5314" y="9365"/>
                      <a:pt x="5272" y="9620"/>
                    </a:cubicBezTo>
                    <a:cubicBezTo>
                      <a:pt x="5238" y="9838"/>
                      <a:pt x="5244" y="10029"/>
                      <a:pt x="5290" y="10193"/>
                    </a:cubicBezTo>
                    <a:cubicBezTo>
                      <a:pt x="5335" y="10356"/>
                      <a:pt x="5375" y="10327"/>
                      <a:pt x="5409" y="10109"/>
                    </a:cubicBezTo>
                    <a:cubicBezTo>
                      <a:pt x="5443" y="9891"/>
                      <a:pt x="5487" y="9663"/>
                      <a:pt x="5542" y="9425"/>
                    </a:cubicBezTo>
                    <a:cubicBezTo>
                      <a:pt x="5597" y="9190"/>
                      <a:pt x="5660" y="8983"/>
                      <a:pt x="5734" y="8782"/>
                    </a:cubicBezTo>
                    <a:cubicBezTo>
                      <a:pt x="5808" y="8583"/>
                      <a:pt x="5892" y="8404"/>
                      <a:pt x="5986" y="8266"/>
                    </a:cubicBezTo>
                    <a:cubicBezTo>
                      <a:pt x="6081" y="8129"/>
                      <a:pt x="6190" y="8070"/>
                      <a:pt x="6312" y="8070"/>
                    </a:cubicBezTo>
                    <a:cubicBezTo>
                      <a:pt x="6448" y="8070"/>
                      <a:pt x="6570" y="8159"/>
                      <a:pt x="6680" y="8350"/>
                    </a:cubicBezTo>
                    <a:cubicBezTo>
                      <a:pt x="6790" y="8540"/>
                      <a:pt x="6883" y="8807"/>
                      <a:pt x="6959" y="9145"/>
                    </a:cubicBezTo>
                    <a:cubicBezTo>
                      <a:pt x="7035" y="9481"/>
                      <a:pt x="7091" y="9871"/>
                      <a:pt x="7133" y="10318"/>
                    </a:cubicBezTo>
                    <a:cubicBezTo>
                      <a:pt x="7175" y="10766"/>
                      <a:pt x="7197" y="11247"/>
                      <a:pt x="7197" y="11756"/>
                    </a:cubicBezTo>
                    <a:lnTo>
                      <a:pt x="7197" y="16950"/>
                    </a:lnTo>
                    <a:cubicBezTo>
                      <a:pt x="7118" y="17642"/>
                      <a:pt x="7021" y="18263"/>
                      <a:pt x="6907" y="18807"/>
                    </a:cubicBezTo>
                    <a:cubicBezTo>
                      <a:pt x="6808" y="19282"/>
                      <a:pt x="6690" y="19705"/>
                      <a:pt x="6550" y="20078"/>
                    </a:cubicBezTo>
                    <a:cubicBezTo>
                      <a:pt x="6410" y="20451"/>
                      <a:pt x="6248" y="20637"/>
                      <a:pt x="6062" y="20637"/>
                    </a:cubicBezTo>
                    <a:cubicBezTo>
                      <a:pt x="5778" y="20637"/>
                      <a:pt x="5565" y="20296"/>
                      <a:pt x="5423" y="19631"/>
                    </a:cubicBezTo>
                    <a:cubicBezTo>
                      <a:pt x="5281" y="18966"/>
                      <a:pt x="5208" y="18115"/>
                      <a:pt x="5208" y="17076"/>
                    </a:cubicBezTo>
                    <a:cubicBezTo>
                      <a:pt x="5208" y="16567"/>
                      <a:pt x="5227" y="16102"/>
                      <a:pt x="5264" y="15666"/>
                    </a:cubicBezTo>
                    <a:cubicBezTo>
                      <a:pt x="5299" y="15230"/>
                      <a:pt x="5355" y="14844"/>
                      <a:pt x="5435" y="14535"/>
                    </a:cubicBezTo>
                    <a:cubicBezTo>
                      <a:pt x="5514" y="14224"/>
                      <a:pt x="5615" y="13990"/>
                      <a:pt x="5737" y="13809"/>
                    </a:cubicBezTo>
                    <a:cubicBezTo>
                      <a:pt x="5858" y="13628"/>
                      <a:pt x="6005" y="13530"/>
                      <a:pt x="6175" y="13530"/>
                    </a:cubicBezTo>
                    <a:lnTo>
                      <a:pt x="6770" y="13530"/>
                    </a:lnTo>
                    <a:cubicBezTo>
                      <a:pt x="6827" y="13530"/>
                      <a:pt x="6857" y="13398"/>
                      <a:pt x="6857" y="13125"/>
                    </a:cubicBezTo>
                    <a:cubicBezTo>
                      <a:pt x="6857" y="12852"/>
                      <a:pt x="6827" y="12706"/>
                      <a:pt x="6770" y="12706"/>
                    </a:cubicBezTo>
                    <a:lnTo>
                      <a:pt x="6175" y="12706"/>
                    </a:lnTo>
                    <a:cubicBezTo>
                      <a:pt x="5990" y="12706"/>
                      <a:pt x="5825" y="12828"/>
                      <a:pt x="5685" y="13055"/>
                    </a:cubicBezTo>
                    <a:cubicBezTo>
                      <a:pt x="5544" y="13284"/>
                      <a:pt x="5427" y="13585"/>
                      <a:pt x="5330" y="13976"/>
                    </a:cubicBezTo>
                    <a:cubicBezTo>
                      <a:pt x="5234" y="14369"/>
                      <a:pt x="5162" y="14831"/>
                      <a:pt x="5113" y="15359"/>
                    </a:cubicBezTo>
                    <a:cubicBezTo>
                      <a:pt x="5063" y="15886"/>
                      <a:pt x="5037" y="16457"/>
                      <a:pt x="5037" y="17076"/>
                    </a:cubicBezTo>
                    <a:cubicBezTo>
                      <a:pt x="5037" y="17696"/>
                      <a:pt x="5059" y="18280"/>
                      <a:pt x="5101" y="18807"/>
                    </a:cubicBezTo>
                    <a:cubicBezTo>
                      <a:pt x="5143" y="19336"/>
                      <a:pt x="5204" y="19784"/>
                      <a:pt x="5290" y="20176"/>
                    </a:cubicBezTo>
                    <a:cubicBezTo>
                      <a:pt x="5375" y="20567"/>
                      <a:pt x="5483" y="20882"/>
                      <a:pt x="5612" y="21111"/>
                    </a:cubicBezTo>
                    <a:cubicBezTo>
                      <a:pt x="5741" y="21339"/>
                      <a:pt x="5892" y="21446"/>
                      <a:pt x="6062" y="21446"/>
                    </a:cubicBezTo>
                    <a:cubicBezTo>
                      <a:pt x="6198" y="21446"/>
                      <a:pt x="6322" y="21363"/>
                      <a:pt x="6434" y="21181"/>
                    </a:cubicBezTo>
                    <a:cubicBezTo>
                      <a:pt x="6545" y="21000"/>
                      <a:pt x="6646" y="20781"/>
                      <a:pt x="6735" y="20525"/>
                    </a:cubicBezTo>
                    <a:cubicBezTo>
                      <a:pt x="6824" y="20271"/>
                      <a:pt x="6899" y="19997"/>
                      <a:pt x="6962" y="19715"/>
                    </a:cubicBezTo>
                    <a:cubicBezTo>
                      <a:pt x="7024" y="19434"/>
                      <a:pt x="7073" y="19181"/>
                      <a:pt x="7107" y="18961"/>
                    </a:cubicBezTo>
                    <a:cubicBezTo>
                      <a:pt x="7122" y="18871"/>
                      <a:pt x="7134" y="18831"/>
                      <a:pt x="7145" y="18821"/>
                    </a:cubicBezTo>
                    <a:cubicBezTo>
                      <a:pt x="7156" y="18812"/>
                      <a:pt x="7166" y="18826"/>
                      <a:pt x="7174" y="18863"/>
                    </a:cubicBezTo>
                    <a:cubicBezTo>
                      <a:pt x="7181" y="18900"/>
                      <a:pt x="7187" y="18944"/>
                      <a:pt x="7191" y="19017"/>
                    </a:cubicBezTo>
                    <a:cubicBezTo>
                      <a:pt x="7195" y="19089"/>
                      <a:pt x="7197" y="19166"/>
                      <a:pt x="7197" y="19240"/>
                    </a:cubicBezTo>
                    <a:lnTo>
                      <a:pt x="7197" y="20762"/>
                    </a:lnTo>
                    <a:cubicBezTo>
                      <a:pt x="7197" y="21036"/>
                      <a:pt x="7224" y="21181"/>
                      <a:pt x="7281" y="21181"/>
                    </a:cubicBezTo>
                    <a:lnTo>
                      <a:pt x="7850" y="21181"/>
                    </a:lnTo>
                    <a:cubicBezTo>
                      <a:pt x="7907" y="21181"/>
                      <a:pt x="7935" y="21036"/>
                      <a:pt x="7935" y="20762"/>
                    </a:cubicBezTo>
                    <a:cubicBezTo>
                      <a:pt x="7935" y="20490"/>
                      <a:pt x="7907" y="20357"/>
                      <a:pt x="7850" y="20357"/>
                    </a:cubicBezTo>
                    <a:lnTo>
                      <a:pt x="7453" y="20357"/>
                    </a:lnTo>
                    <a:cubicBezTo>
                      <a:pt x="7396" y="20357"/>
                      <a:pt x="7368" y="20226"/>
                      <a:pt x="7368" y="19952"/>
                    </a:cubicBezTo>
                    <a:lnTo>
                      <a:pt x="7368" y="11756"/>
                    </a:lnTo>
                    <a:cubicBezTo>
                      <a:pt x="7368" y="11136"/>
                      <a:pt x="7342" y="10558"/>
                      <a:pt x="7293" y="10011"/>
                    </a:cubicBezTo>
                    <a:cubicBezTo>
                      <a:pt x="7244" y="9465"/>
                      <a:pt x="7175" y="8983"/>
                      <a:pt x="7084" y="8573"/>
                    </a:cubicBezTo>
                    <a:cubicBezTo>
                      <a:pt x="6993" y="8163"/>
                      <a:pt x="6881" y="7833"/>
                      <a:pt x="6750" y="7596"/>
                    </a:cubicBezTo>
                    <a:cubicBezTo>
                      <a:pt x="6619" y="7359"/>
                      <a:pt x="6475" y="7247"/>
                      <a:pt x="6312" y="7247"/>
                    </a:cubicBezTo>
                    <a:close/>
                    <a:moveTo>
                      <a:pt x="20055" y="8042"/>
                    </a:moveTo>
                    <a:cubicBezTo>
                      <a:pt x="20212" y="8042"/>
                      <a:pt x="20353" y="8172"/>
                      <a:pt x="20476" y="8419"/>
                    </a:cubicBezTo>
                    <a:cubicBezTo>
                      <a:pt x="20599" y="8666"/>
                      <a:pt x="20701" y="8997"/>
                      <a:pt x="20787" y="9439"/>
                    </a:cubicBezTo>
                    <a:cubicBezTo>
                      <a:pt x="20873" y="9884"/>
                      <a:pt x="20942" y="10433"/>
                      <a:pt x="20990" y="11072"/>
                    </a:cubicBezTo>
                    <a:cubicBezTo>
                      <a:pt x="21040" y="11734"/>
                      <a:pt x="21066" y="12484"/>
                      <a:pt x="21066" y="13306"/>
                    </a:cubicBezTo>
                    <a:cubicBezTo>
                      <a:pt x="21066" y="14146"/>
                      <a:pt x="21040" y="14909"/>
                      <a:pt x="20990" y="15568"/>
                    </a:cubicBezTo>
                    <a:cubicBezTo>
                      <a:pt x="20942" y="16209"/>
                      <a:pt x="20873" y="16758"/>
                      <a:pt x="20787" y="17202"/>
                    </a:cubicBezTo>
                    <a:cubicBezTo>
                      <a:pt x="20702" y="17638"/>
                      <a:pt x="20599" y="17989"/>
                      <a:pt x="20479" y="18221"/>
                    </a:cubicBezTo>
                    <a:cubicBezTo>
                      <a:pt x="20356" y="18462"/>
                      <a:pt x="20213" y="18584"/>
                      <a:pt x="20055" y="18584"/>
                    </a:cubicBezTo>
                    <a:cubicBezTo>
                      <a:pt x="19898" y="18584"/>
                      <a:pt x="19755" y="18462"/>
                      <a:pt x="19632" y="18221"/>
                    </a:cubicBezTo>
                    <a:cubicBezTo>
                      <a:pt x="19512" y="17989"/>
                      <a:pt x="19409" y="17650"/>
                      <a:pt x="19324" y="17216"/>
                    </a:cubicBezTo>
                    <a:cubicBezTo>
                      <a:pt x="19237" y="16765"/>
                      <a:pt x="19170" y="16221"/>
                      <a:pt x="19121" y="15568"/>
                    </a:cubicBezTo>
                    <a:cubicBezTo>
                      <a:pt x="19071" y="14913"/>
                      <a:pt x="19045" y="14151"/>
                      <a:pt x="19045" y="13306"/>
                    </a:cubicBezTo>
                    <a:cubicBezTo>
                      <a:pt x="19045" y="12479"/>
                      <a:pt x="19071" y="11729"/>
                      <a:pt x="19121" y="11072"/>
                    </a:cubicBezTo>
                    <a:cubicBezTo>
                      <a:pt x="19170" y="10429"/>
                      <a:pt x="19238" y="9881"/>
                      <a:pt x="19324" y="9439"/>
                    </a:cubicBezTo>
                    <a:cubicBezTo>
                      <a:pt x="19410" y="8995"/>
                      <a:pt x="19511" y="8667"/>
                      <a:pt x="19635" y="8419"/>
                    </a:cubicBezTo>
                    <a:cubicBezTo>
                      <a:pt x="19757" y="8172"/>
                      <a:pt x="19899" y="8042"/>
                      <a:pt x="20055" y="8042"/>
                    </a:cubicBezTo>
                    <a:close/>
                  </a:path>
                </a:pathLst>
              </a:custGeom>
              <a:solidFill>
                <a:srgbClr val="1A21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6" name="Shape 6"/>
              <p:cNvSpPr/>
              <p:nvPr/>
            </p:nvSpPr>
            <p:spPr>
              <a:xfrm>
                <a:off x="376801" y="88659"/>
                <a:ext cx="283710" cy="3086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60" extrusionOk="0">
                    <a:moveTo>
                      <a:pt x="21213" y="11458"/>
                    </a:moveTo>
                    <a:lnTo>
                      <a:pt x="19665" y="11458"/>
                    </a:lnTo>
                    <a:cubicBezTo>
                      <a:pt x="19526" y="11458"/>
                      <a:pt x="19407" y="11423"/>
                      <a:pt x="19303" y="11352"/>
                    </a:cubicBezTo>
                    <a:cubicBezTo>
                      <a:pt x="19200" y="11281"/>
                      <a:pt x="19106" y="11198"/>
                      <a:pt x="19020" y="11103"/>
                    </a:cubicBezTo>
                    <a:lnTo>
                      <a:pt x="15331" y="6393"/>
                    </a:lnTo>
                    <a:cubicBezTo>
                      <a:pt x="15227" y="6251"/>
                      <a:pt x="15227" y="6109"/>
                      <a:pt x="15331" y="5967"/>
                    </a:cubicBezTo>
                    <a:lnTo>
                      <a:pt x="18242" y="2078"/>
                    </a:lnTo>
                    <a:cubicBezTo>
                      <a:pt x="18311" y="1983"/>
                      <a:pt x="18401" y="1899"/>
                      <a:pt x="18513" y="1828"/>
                    </a:cubicBezTo>
                    <a:cubicBezTo>
                      <a:pt x="18530" y="1817"/>
                      <a:pt x="18584" y="1790"/>
                      <a:pt x="18658" y="1754"/>
                    </a:cubicBezTo>
                    <a:cubicBezTo>
                      <a:pt x="19600" y="1650"/>
                      <a:pt x="20445" y="1250"/>
                      <a:pt x="21072" y="657"/>
                    </a:cubicBezTo>
                    <a:cubicBezTo>
                      <a:pt x="21234" y="504"/>
                      <a:pt x="21230" y="258"/>
                      <a:pt x="21064" y="110"/>
                    </a:cubicBezTo>
                    <a:cubicBezTo>
                      <a:pt x="20896" y="-39"/>
                      <a:pt x="20630" y="-36"/>
                      <a:pt x="20467" y="118"/>
                    </a:cubicBezTo>
                    <a:cubicBezTo>
                      <a:pt x="19916" y="637"/>
                      <a:pt x="19162" y="966"/>
                      <a:pt x="18322" y="1002"/>
                    </a:cubicBezTo>
                    <a:lnTo>
                      <a:pt x="17812" y="990"/>
                    </a:lnTo>
                    <a:cubicBezTo>
                      <a:pt x="17055" y="913"/>
                      <a:pt x="16380" y="594"/>
                      <a:pt x="15873" y="117"/>
                    </a:cubicBezTo>
                    <a:cubicBezTo>
                      <a:pt x="15710" y="-37"/>
                      <a:pt x="15443" y="-40"/>
                      <a:pt x="15276" y="110"/>
                    </a:cubicBezTo>
                    <a:cubicBezTo>
                      <a:pt x="15109" y="259"/>
                      <a:pt x="15106" y="504"/>
                      <a:pt x="15269" y="657"/>
                    </a:cubicBezTo>
                    <a:lnTo>
                      <a:pt x="15268" y="657"/>
                    </a:lnTo>
                    <a:cubicBezTo>
                      <a:pt x="15838" y="1195"/>
                      <a:pt x="16587" y="1573"/>
                      <a:pt x="17425" y="1717"/>
                    </a:cubicBezTo>
                    <a:cubicBezTo>
                      <a:pt x="17428" y="1728"/>
                      <a:pt x="17435" y="1739"/>
                      <a:pt x="17437" y="1751"/>
                    </a:cubicBezTo>
                    <a:cubicBezTo>
                      <a:pt x="17459" y="1838"/>
                      <a:pt x="17430" y="1972"/>
                      <a:pt x="17345" y="2067"/>
                    </a:cubicBezTo>
                    <a:lnTo>
                      <a:pt x="14867" y="5352"/>
                    </a:lnTo>
                    <a:cubicBezTo>
                      <a:pt x="14746" y="5525"/>
                      <a:pt x="14626" y="5525"/>
                      <a:pt x="14506" y="5352"/>
                    </a:cubicBezTo>
                    <a:lnTo>
                      <a:pt x="11411" y="1400"/>
                    </a:lnTo>
                    <a:cubicBezTo>
                      <a:pt x="11324" y="1305"/>
                      <a:pt x="11310" y="1221"/>
                      <a:pt x="11372" y="1150"/>
                    </a:cubicBezTo>
                    <a:cubicBezTo>
                      <a:pt x="11431" y="1079"/>
                      <a:pt x="11530" y="1045"/>
                      <a:pt x="11668" y="1045"/>
                    </a:cubicBezTo>
                    <a:lnTo>
                      <a:pt x="13732" y="1045"/>
                    </a:lnTo>
                    <a:cubicBezTo>
                      <a:pt x="13989" y="1045"/>
                      <a:pt x="14119" y="926"/>
                      <a:pt x="14119" y="690"/>
                    </a:cubicBezTo>
                    <a:cubicBezTo>
                      <a:pt x="14119" y="453"/>
                      <a:pt x="13989" y="335"/>
                      <a:pt x="13732" y="335"/>
                    </a:cubicBezTo>
                    <a:lnTo>
                      <a:pt x="8315" y="335"/>
                    </a:lnTo>
                    <a:cubicBezTo>
                      <a:pt x="8056" y="335"/>
                      <a:pt x="7928" y="453"/>
                      <a:pt x="7928" y="690"/>
                    </a:cubicBezTo>
                    <a:cubicBezTo>
                      <a:pt x="7928" y="926"/>
                      <a:pt x="8056" y="1045"/>
                      <a:pt x="8315" y="1045"/>
                    </a:cubicBezTo>
                    <a:lnTo>
                      <a:pt x="9863" y="1045"/>
                    </a:lnTo>
                    <a:cubicBezTo>
                      <a:pt x="10000" y="1045"/>
                      <a:pt x="10124" y="1079"/>
                      <a:pt x="10237" y="1150"/>
                    </a:cubicBezTo>
                    <a:cubicBezTo>
                      <a:pt x="10348" y="1221"/>
                      <a:pt x="10438" y="1305"/>
                      <a:pt x="10508" y="1400"/>
                    </a:cubicBezTo>
                    <a:lnTo>
                      <a:pt x="14066" y="5967"/>
                    </a:lnTo>
                    <a:cubicBezTo>
                      <a:pt x="14170" y="6109"/>
                      <a:pt x="14170" y="6251"/>
                      <a:pt x="14066" y="6393"/>
                    </a:cubicBezTo>
                    <a:lnTo>
                      <a:pt x="2579" y="20495"/>
                    </a:lnTo>
                    <a:cubicBezTo>
                      <a:pt x="2492" y="20590"/>
                      <a:pt x="2399" y="20674"/>
                      <a:pt x="2295" y="20745"/>
                    </a:cubicBezTo>
                    <a:cubicBezTo>
                      <a:pt x="2192" y="20816"/>
                      <a:pt x="2072" y="20850"/>
                      <a:pt x="1935" y="20850"/>
                    </a:cubicBezTo>
                    <a:lnTo>
                      <a:pt x="387" y="20850"/>
                    </a:lnTo>
                    <a:cubicBezTo>
                      <a:pt x="128" y="20850"/>
                      <a:pt x="0" y="20969"/>
                      <a:pt x="0" y="21205"/>
                    </a:cubicBezTo>
                    <a:cubicBezTo>
                      <a:pt x="0" y="21442"/>
                      <a:pt x="128" y="21560"/>
                      <a:pt x="387" y="21560"/>
                    </a:cubicBezTo>
                    <a:lnTo>
                      <a:pt x="5803" y="21560"/>
                    </a:lnTo>
                    <a:cubicBezTo>
                      <a:pt x="6061" y="21560"/>
                      <a:pt x="6190" y="21442"/>
                      <a:pt x="6190" y="21205"/>
                    </a:cubicBezTo>
                    <a:cubicBezTo>
                      <a:pt x="6190" y="20969"/>
                      <a:pt x="6061" y="20850"/>
                      <a:pt x="5803" y="20850"/>
                    </a:cubicBezTo>
                    <a:lnTo>
                      <a:pt x="3740" y="20850"/>
                    </a:lnTo>
                    <a:cubicBezTo>
                      <a:pt x="3602" y="20850"/>
                      <a:pt x="3504" y="20816"/>
                      <a:pt x="3442" y="20745"/>
                    </a:cubicBezTo>
                    <a:cubicBezTo>
                      <a:pt x="3382" y="20674"/>
                      <a:pt x="3395" y="20590"/>
                      <a:pt x="3481" y="20495"/>
                    </a:cubicBezTo>
                    <a:lnTo>
                      <a:pt x="14506" y="6985"/>
                    </a:lnTo>
                    <a:cubicBezTo>
                      <a:pt x="14626" y="6827"/>
                      <a:pt x="14746" y="6827"/>
                      <a:pt x="14867" y="6985"/>
                    </a:cubicBezTo>
                    <a:lnTo>
                      <a:pt x="18117" y="11103"/>
                    </a:lnTo>
                    <a:cubicBezTo>
                      <a:pt x="18204" y="11198"/>
                      <a:pt x="18216" y="11281"/>
                      <a:pt x="18156" y="11352"/>
                    </a:cubicBezTo>
                    <a:cubicBezTo>
                      <a:pt x="18095" y="11423"/>
                      <a:pt x="17996" y="11458"/>
                      <a:pt x="17859" y="11458"/>
                    </a:cubicBezTo>
                    <a:lnTo>
                      <a:pt x="15795" y="11458"/>
                    </a:lnTo>
                    <a:cubicBezTo>
                      <a:pt x="15537" y="11458"/>
                      <a:pt x="15409" y="11577"/>
                      <a:pt x="15409" y="11813"/>
                    </a:cubicBezTo>
                    <a:cubicBezTo>
                      <a:pt x="15409" y="12050"/>
                      <a:pt x="15537" y="12167"/>
                      <a:pt x="15795" y="12167"/>
                    </a:cubicBezTo>
                    <a:lnTo>
                      <a:pt x="21213" y="12167"/>
                    </a:lnTo>
                    <a:cubicBezTo>
                      <a:pt x="21470" y="12167"/>
                      <a:pt x="21600" y="12050"/>
                      <a:pt x="21600" y="11813"/>
                    </a:cubicBezTo>
                    <a:cubicBezTo>
                      <a:pt x="21600" y="11577"/>
                      <a:pt x="21470" y="11458"/>
                      <a:pt x="21213" y="1145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7" name="Shape 7"/>
              <p:cNvSpPr/>
              <p:nvPr/>
            </p:nvSpPr>
            <p:spPr>
              <a:xfrm>
                <a:off x="592908" y="72035"/>
                <a:ext cx="44769" cy="20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802" y="11979"/>
                    </a:moveTo>
                    <a:cubicBezTo>
                      <a:pt x="15493" y="11979"/>
                      <a:pt x="14427" y="10116"/>
                      <a:pt x="14427" y="7815"/>
                    </a:cubicBezTo>
                    <a:cubicBezTo>
                      <a:pt x="14427" y="5520"/>
                      <a:pt x="15493" y="3657"/>
                      <a:pt x="16802" y="3657"/>
                    </a:cubicBezTo>
                    <a:cubicBezTo>
                      <a:pt x="18118" y="3657"/>
                      <a:pt x="19185" y="5520"/>
                      <a:pt x="19185" y="7815"/>
                    </a:cubicBezTo>
                    <a:cubicBezTo>
                      <a:pt x="19185" y="10116"/>
                      <a:pt x="18118" y="11979"/>
                      <a:pt x="16802" y="11979"/>
                    </a:cubicBezTo>
                    <a:close/>
                    <a:moveTo>
                      <a:pt x="10799" y="0"/>
                    </a:moveTo>
                    <a:cubicBezTo>
                      <a:pt x="4837" y="0"/>
                      <a:pt x="0" y="4833"/>
                      <a:pt x="0" y="10803"/>
                    </a:cubicBezTo>
                    <a:cubicBezTo>
                      <a:pt x="0" y="16767"/>
                      <a:pt x="4837" y="21600"/>
                      <a:pt x="10799" y="21600"/>
                    </a:cubicBezTo>
                    <a:cubicBezTo>
                      <a:pt x="16761" y="21600"/>
                      <a:pt x="21600" y="16767"/>
                      <a:pt x="21600" y="10803"/>
                    </a:cubicBezTo>
                    <a:cubicBezTo>
                      <a:pt x="21600" y="4833"/>
                      <a:pt x="16761" y="0"/>
                      <a:pt x="10799" y="0"/>
                    </a:cubicBezTo>
                    <a:close/>
                  </a:path>
                </a:pathLst>
              </a:custGeom>
              <a:solidFill>
                <a:srgbClr val="1A21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  <p:sp>
        <p:nvSpPr>
          <p:cNvPr id="10" name="Shape 10"/>
          <p:cNvSpPr>
            <a:spLocks noGrp="1"/>
          </p:cNvSpPr>
          <p:nvPr>
            <p:ph type="title"/>
          </p:nvPr>
        </p:nvSpPr>
        <p:spPr>
          <a:xfrm>
            <a:off x="744729" y="171128"/>
            <a:ext cx="7654544" cy="7419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375" b="1">
                <a:solidFill>
                  <a:srgbClr val="212830"/>
                </a:solidFill>
              </a:rPr>
              <a:t>Title Text</a:t>
            </a:r>
          </a:p>
        </p:txBody>
      </p:sp>
      <p:sp>
        <p:nvSpPr>
          <p:cNvPr id="11" name="Shape 11"/>
          <p:cNvSpPr>
            <a:spLocks noGrp="1"/>
          </p:cNvSpPr>
          <p:nvPr>
            <p:ph type="body" idx="1"/>
          </p:nvPr>
        </p:nvSpPr>
        <p:spPr>
          <a:xfrm>
            <a:off x="1432799" y="823065"/>
            <a:ext cx="6278404" cy="793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 lvl="0">
              <a:defRPr sz="1800"/>
            </a:pPr>
            <a:r>
              <a:rPr sz="600"/>
              <a:t>Body Level One</a:t>
            </a:r>
          </a:p>
          <a:p>
            <a:pPr lvl="1">
              <a:defRPr sz="1800"/>
            </a:pPr>
            <a:r>
              <a:rPr sz="600"/>
              <a:t>Body Level Two</a:t>
            </a:r>
          </a:p>
          <a:p>
            <a:pPr lvl="2">
              <a:defRPr sz="1800"/>
            </a:pPr>
            <a:r>
              <a:rPr sz="600"/>
              <a:t>Body Level Three</a:t>
            </a:r>
          </a:p>
          <a:p>
            <a:pPr lvl="3">
              <a:defRPr sz="1800"/>
            </a:pPr>
            <a:r>
              <a:rPr sz="600"/>
              <a:t>Body Level Four</a:t>
            </a:r>
          </a:p>
          <a:p>
            <a:pPr lvl="4">
              <a:defRPr sz="1800"/>
            </a:pPr>
            <a:r>
              <a:rPr sz="600"/>
              <a:t>Body Level Five</a:t>
            </a:r>
          </a:p>
        </p:txBody>
      </p:sp>
      <p:sp>
        <p:nvSpPr>
          <p:cNvPr id="12" name="Shape 12"/>
          <p:cNvSpPr>
            <a:spLocks noGrp="1"/>
          </p:cNvSpPr>
          <p:nvPr>
            <p:ph type="sldNum" sz="quarter" idx="2"/>
          </p:nvPr>
        </p:nvSpPr>
        <p:spPr>
          <a:xfrm>
            <a:off x="8639007" y="6578600"/>
            <a:ext cx="139430" cy="203200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normAutofit/>
          </a:bodyPr>
          <a:lstStyle>
            <a:lvl1pPr>
              <a:defRPr sz="675"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pPr algn="ctr" defTabSz="309563"/>
            <a:fld id="{86CB4B4D-7CA3-9044-876B-883B54F8677D}" type="slidenum">
              <a:rPr lang="en-US" kern="0" smtClean="0">
                <a:solidFill>
                  <a:sysClr val="windowText" lastClr="000000"/>
                </a:solidFill>
              </a:rPr>
              <a:pPr algn="ctr" defTabSz="309563"/>
              <a:t>‹#›</a:t>
            </a:fld>
            <a:endParaRPr lang="en-US" kern="0">
              <a:solidFill>
                <a:sysClr val="windowText" lastClr="000000"/>
              </a:solidFill>
            </a:endParaRPr>
          </a:p>
        </p:txBody>
      </p:sp>
      <p:grpSp>
        <p:nvGrpSpPr>
          <p:cNvPr id="15" name="Group 15">
            <a:hlinkClick r:id="" action="ppaction://hlinkshowjump?jump=previousslide"/>
          </p:cNvPr>
          <p:cNvGrpSpPr/>
          <p:nvPr/>
        </p:nvGrpSpPr>
        <p:grpSpPr>
          <a:xfrm>
            <a:off x="8488688" y="6575220"/>
            <a:ext cx="109845" cy="146460"/>
            <a:chOff x="0" y="0"/>
            <a:chExt cx="292918" cy="292918"/>
          </a:xfrm>
        </p:grpSpPr>
        <p:sp>
          <p:nvSpPr>
            <p:cNvPr id="13" name="Shape 13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222B31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14" name="Shape 14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22B3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18" name="Group 18">
            <a:hlinkClick r:id="" action="ppaction://hlinkshowjump?jump=nextslide"/>
          </p:cNvPr>
          <p:cNvGrpSpPr/>
          <p:nvPr/>
        </p:nvGrpSpPr>
        <p:grpSpPr>
          <a:xfrm flipH="1">
            <a:off x="8807776" y="6575220"/>
            <a:ext cx="109845" cy="146460"/>
            <a:chOff x="0" y="0"/>
            <a:chExt cx="292918" cy="292918"/>
          </a:xfrm>
        </p:grpSpPr>
        <p:sp>
          <p:nvSpPr>
            <p:cNvPr id="16" name="Shape 16"/>
            <p:cNvSpPr/>
            <p:nvPr/>
          </p:nvSpPr>
          <p:spPr>
            <a:xfrm>
              <a:off x="0" y="0"/>
              <a:ext cx="292919" cy="29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25400" cap="flat">
              <a:solidFill>
                <a:srgbClr val="222B31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17" name="Shape 17"/>
            <p:cNvSpPr/>
            <p:nvPr/>
          </p:nvSpPr>
          <p:spPr>
            <a:xfrm>
              <a:off x="52688" y="60642"/>
              <a:ext cx="136985" cy="17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237"/>
                  </a:lnTo>
                  <a:lnTo>
                    <a:pt x="21600" y="21600"/>
                  </a:lnTo>
                  <a:lnTo>
                    <a:pt x="21600" y="16791"/>
                  </a:lnTo>
                  <a:lnTo>
                    <a:pt x="9612" y="10491"/>
                  </a:lnTo>
                  <a:lnTo>
                    <a:pt x="21600" y="480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22B3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3456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  <p:sldLayoutId id="2147483848" r:id="rId12"/>
    <p:sldLayoutId id="2147483849" r:id="rId13"/>
    <p:sldLayoutId id="2147483850" r:id="rId14"/>
    <p:sldLayoutId id="2147483851" r:id="rId15"/>
    <p:sldLayoutId id="2147483852" r:id="rId16"/>
    <p:sldLayoutId id="2147483853" r:id="rId17"/>
    <p:sldLayoutId id="2147483854" r:id="rId18"/>
    <p:sldLayoutId id="2147483855" r:id="rId19"/>
    <p:sldLayoutId id="2147483856" r:id="rId20"/>
    <p:sldLayoutId id="2147483857" r:id="rId21"/>
  </p:sldLayoutIdLst>
  <p:transition spd="med"/>
  <p:txStyles>
    <p:titleStyle>
      <a:lvl1pPr algn="ctr" defTabSz="309563">
        <a:defRPr sz="3375" b="1">
          <a:solidFill>
            <a:srgbClr val="212830"/>
          </a:solidFill>
          <a:latin typeface="BebasNeueBold"/>
          <a:ea typeface="BebasNeueBold"/>
          <a:cs typeface="BebasNeueBold"/>
          <a:sym typeface="BebasNeueBold"/>
        </a:defRPr>
      </a:lvl1pPr>
      <a:lvl2pPr indent="85725" algn="ctr" defTabSz="309563">
        <a:defRPr sz="3375" b="1">
          <a:solidFill>
            <a:srgbClr val="212830"/>
          </a:solidFill>
          <a:latin typeface="BebasNeueBold"/>
          <a:ea typeface="BebasNeueBold"/>
          <a:cs typeface="BebasNeueBold"/>
          <a:sym typeface="BebasNeueBold"/>
        </a:defRPr>
      </a:lvl2pPr>
      <a:lvl3pPr indent="171450" algn="ctr" defTabSz="309563">
        <a:defRPr sz="3375" b="1">
          <a:solidFill>
            <a:srgbClr val="212830"/>
          </a:solidFill>
          <a:latin typeface="BebasNeueBold"/>
          <a:ea typeface="BebasNeueBold"/>
          <a:cs typeface="BebasNeueBold"/>
          <a:sym typeface="BebasNeueBold"/>
        </a:defRPr>
      </a:lvl3pPr>
      <a:lvl4pPr indent="257175" algn="ctr" defTabSz="309563">
        <a:defRPr sz="3375" b="1">
          <a:solidFill>
            <a:srgbClr val="212830"/>
          </a:solidFill>
          <a:latin typeface="BebasNeueBold"/>
          <a:ea typeface="BebasNeueBold"/>
          <a:cs typeface="BebasNeueBold"/>
          <a:sym typeface="BebasNeueBold"/>
        </a:defRPr>
      </a:lvl4pPr>
      <a:lvl5pPr indent="342900" algn="ctr" defTabSz="309563">
        <a:defRPr sz="3375" b="1">
          <a:solidFill>
            <a:srgbClr val="212830"/>
          </a:solidFill>
          <a:latin typeface="BebasNeueBold"/>
          <a:ea typeface="BebasNeueBold"/>
          <a:cs typeface="BebasNeueBold"/>
          <a:sym typeface="BebasNeueBold"/>
        </a:defRPr>
      </a:lvl5pPr>
      <a:lvl6pPr indent="428625" algn="ctr" defTabSz="309563">
        <a:defRPr sz="3375" b="1">
          <a:solidFill>
            <a:srgbClr val="212830"/>
          </a:solidFill>
          <a:latin typeface="BebasNeueBold"/>
          <a:ea typeface="BebasNeueBold"/>
          <a:cs typeface="BebasNeueBold"/>
          <a:sym typeface="BebasNeueBold"/>
        </a:defRPr>
      </a:lvl6pPr>
      <a:lvl7pPr indent="514350" algn="ctr" defTabSz="309563">
        <a:defRPr sz="3375" b="1">
          <a:solidFill>
            <a:srgbClr val="212830"/>
          </a:solidFill>
          <a:latin typeface="BebasNeueBold"/>
          <a:ea typeface="BebasNeueBold"/>
          <a:cs typeface="BebasNeueBold"/>
          <a:sym typeface="BebasNeueBold"/>
        </a:defRPr>
      </a:lvl7pPr>
      <a:lvl8pPr indent="600075" algn="ctr" defTabSz="309563">
        <a:defRPr sz="3375" b="1">
          <a:solidFill>
            <a:srgbClr val="212830"/>
          </a:solidFill>
          <a:latin typeface="BebasNeueBold"/>
          <a:ea typeface="BebasNeueBold"/>
          <a:cs typeface="BebasNeueBold"/>
          <a:sym typeface="BebasNeueBold"/>
        </a:defRPr>
      </a:lvl8pPr>
      <a:lvl9pPr indent="685800" algn="ctr" defTabSz="309563">
        <a:defRPr sz="3375" b="1">
          <a:solidFill>
            <a:srgbClr val="212830"/>
          </a:solidFill>
          <a:latin typeface="BebasNeueBold"/>
          <a:ea typeface="BebasNeueBold"/>
          <a:cs typeface="BebasNeueBold"/>
          <a:sym typeface="BebasNeueBold"/>
        </a:defRPr>
      </a:lvl9pPr>
    </p:titleStyle>
    <p:bodyStyle>
      <a:lvl1pPr algn="ctr" defTabSz="309563">
        <a:defRPr sz="600">
          <a:latin typeface="Roboto Light"/>
          <a:ea typeface="Roboto Light"/>
          <a:cs typeface="Roboto Light"/>
          <a:sym typeface="Roboto Light"/>
        </a:defRPr>
      </a:lvl1pPr>
      <a:lvl2pPr indent="85725" algn="ctr" defTabSz="309563">
        <a:defRPr sz="600">
          <a:latin typeface="Roboto Light"/>
          <a:ea typeface="Roboto Light"/>
          <a:cs typeface="Roboto Light"/>
          <a:sym typeface="Roboto Light"/>
        </a:defRPr>
      </a:lvl2pPr>
      <a:lvl3pPr indent="171450" algn="ctr" defTabSz="309563">
        <a:defRPr sz="600">
          <a:latin typeface="Roboto Light"/>
          <a:ea typeface="Roboto Light"/>
          <a:cs typeface="Roboto Light"/>
          <a:sym typeface="Roboto Light"/>
        </a:defRPr>
      </a:lvl3pPr>
      <a:lvl4pPr indent="257175" algn="ctr" defTabSz="309563">
        <a:defRPr sz="600">
          <a:latin typeface="Roboto Light"/>
          <a:ea typeface="Roboto Light"/>
          <a:cs typeface="Roboto Light"/>
          <a:sym typeface="Roboto Light"/>
        </a:defRPr>
      </a:lvl4pPr>
      <a:lvl5pPr indent="342900" algn="ctr" defTabSz="309563">
        <a:defRPr sz="600">
          <a:latin typeface="Roboto Light"/>
          <a:ea typeface="Roboto Light"/>
          <a:cs typeface="Roboto Light"/>
          <a:sym typeface="Roboto Light"/>
        </a:defRPr>
      </a:lvl5pPr>
      <a:lvl6pPr indent="428625" algn="ctr" defTabSz="309563">
        <a:defRPr sz="600">
          <a:latin typeface="Roboto Light"/>
          <a:ea typeface="Roboto Light"/>
          <a:cs typeface="Roboto Light"/>
          <a:sym typeface="Roboto Light"/>
        </a:defRPr>
      </a:lvl6pPr>
      <a:lvl7pPr indent="514350" algn="ctr" defTabSz="309563">
        <a:defRPr sz="600">
          <a:latin typeface="Roboto Light"/>
          <a:ea typeface="Roboto Light"/>
          <a:cs typeface="Roboto Light"/>
          <a:sym typeface="Roboto Light"/>
        </a:defRPr>
      </a:lvl7pPr>
      <a:lvl8pPr indent="600075" algn="ctr" defTabSz="309563">
        <a:defRPr sz="600">
          <a:latin typeface="Roboto Light"/>
          <a:ea typeface="Roboto Light"/>
          <a:cs typeface="Roboto Light"/>
          <a:sym typeface="Roboto Light"/>
        </a:defRPr>
      </a:lvl8pPr>
      <a:lvl9pPr indent="685800" algn="ctr" defTabSz="309563">
        <a:defRPr sz="600">
          <a:latin typeface="Roboto Light"/>
          <a:ea typeface="Roboto Light"/>
          <a:cs typeface="Roboto Light"/>
          <a:sym typeface="Roboto Light"/>
        </a:defRPr>
      </a:lvl9pPr>
    </p:bodyStyle>
    <p:otherStyle>
      <a:lvl1pPr algn="ctr" defTabSz="309563">
        <a:defRPr>
          <a:solidFill>
            <a:schemeClr val="tx1"/>
          </a:solidFill>
          <a:latin typeface="+mn-lt"/>
          <a:ea typeface="+mn-ea"/>
          <a:cs typeface="+mn-cs"/>
          <a:sym typeface="Roboto Regular"/>
        </a:defRPr>
      </a:lvl1pPr>
      <a:lvl2pPr indent="85725" algn="ctr" defTabSz="309563">
        <a:defRPr>
          <a:solidFill>
            <a:schemeClr val="tx1"/>
          </a:solidFill>
          <a:latin typeface="+mn-lt"/>
          <a:ea typeface="+mn-ea"/>
          <a:cs typeface="+mn-cs"/>
          <a:sym typeface="Roboto Regular"/>
        </a:defRPr>
      </a:lvl2pPr>
      <a:lvl3pPr indent="171450" algn="ctr" defTabSz="309563">
        <a:defRPr>
          <a:solidFill>
            <a:schemeClr val="tx1"/>
          </a:solidFill>
          <a:latin typeface="+mn-lt"/>
          <a:ea typeface="+mn-ea"/>
          <a:cs typeface="+mn-cs"/>
          <a:sym typeface="Roboto Regular"/>
        </a:defRPr>
      </a:lvl3pPr>
      <a:lvl4pPr indent="257175" algn="ctr" defTabSz="309563">
        <a:defRPr>
          <a:solidFill>
            <a:schemeClr val="tx1"/>
          </a:solidFill>
          <a:latin typeface="+mn-lt"/>
          <a:ea typeface="+mn-ea"/>
          <a:cs typeface="+mn-cs"/>
          <a:sym typeface="Roboto Regular"/>
        </a:defRPr>
      </a:lvl4pPr>
      <a:lvl5pPr indent="342900" algn="ctr" defTabSz="309563">
        <a:defRPr>
          <a:solidFill>
            <a:schemeClr val="tx1"/>
          </a:solidFill>
          <a:latin typeface="+mn-lt"/>
          <a:ea typeface="+mn-ea"/>
          <a:cs typeface="+mn-cs"/>
          <a:sym typeface="Roboto Regular"/>
        </a:defRPr>
      </a:lvl5pPr>
      <a:lvl6pPr indent="428625" algn="ctr" defTabSz="309563">
        <a:defRPr>
          <a:solidFill>
            <a:schemeClr val="tx1"/>
          </a:solidFill>
          <a:latin typeface="+mn-lt"/>
          <a:ea typeface="+mn-ea"/>
          <a:cs typeface="+mn-cs"/>
          <a:sym typeface="Roboto Regular"/>
        </a:defRPr>
      </a:lvl6pPr>
      <a:lvl7pPr indent="514350" algn="ctr" defTabSz="309563">
        <a:defRPr>
          <a:solidFill>
            <a:schemeClr val="tx1"/>
          </a:solidFill>
          <a:latin typeface="+mn-lt"/>
          <a:ea typeface="+mn-ea"/>
          <a:cs typeface="+mn-cs"/>
          <a:sym typeface="Roboto Regular"/>
        </a:defRPr>
      </a:lvl7pPr>
      <a:lvl8pPr indent="600075" algn="ctr" defTabSz="309563">
        <a:defRPr>
          <a:solidFill>
            <a:schemeClr val="tx1"/>
          </a:solidFill>
          <a:latin typeface="+mn-lt"/>
          <a:ea typeface="+mn-ea"/>
          <a:cs typeface="+mn-cs"/>
          <a:sym typeface="Roboto Regular"/>
        </a:defRPr>
      </a:lvl8pPr>
      <a:lvl9pPr indent="685800" algn="ctr" defTabSz="309563">
        <a:defRPr>
          <a:solidFill>
            <a:schemeClr val="tx1"/>
          </a:solidFill>
          <a:latin typeface="+mn-lt"/>
          <a:ea typeface="+mn-ea"/>
          <a:cs typeface="+mn-cs"/>
          <a:sym typeface="Roboto Regular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49.png"/><Relationship Id="rId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5.png"/><Relationship Id="rId7" Type="http://schemas.microsoft.com/office/2007/relationships/hdphoto" Target="../media/hdphoto7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07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53.jpg"/><Relationship Id="rId7" Type="http://schemas.openxmlformats.org/officeDocument/2006/relationships/image" Target="../media/image5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3.png"/><Relationship Id="rId5" Type="http://schemas.openxmlformats.org/officeDocument/2006/relationships/image" Target="../media/image65.png"/><Relationship Id="rId10" Type="http://schemas.openxmlformats.org/officeDocument/2006/relationships/image" Target="../media/image67.png"/><Relationship Id="rId4" Type="http://schemas.openxmlformats.org/officeDocument/2006/relationships/image" Target="../media/image64.jpeg"/><Relationship Id="rId9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7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76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5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7.xml"/><Relationship Id="rId4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3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5.wdp"/><Relationship Id="rId3" Type="http://schemas.openxmlformats.org/officeDocument/2006/relationships/image" Target="../media/image21.png"/><Relationship Id="rId7" Type="http://schemas.microsoft.com/office/2007/relationships/hdphoto" Target="../media/hdphoto2.wdp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23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37.png"/><Relationship Id="rId11" Type="http://schemas.openxmlformats.org/officeDocument/2006/relationships/image" Target="../media/image41.jpeg"/><Relationship Id="rId5" Type="http://schemas.openxmlformats.org/officeDocument/2006/relationships/image" Target="../media/image36.png"/><Relationship Id="rId10" Type="http://schemas.openxmlformats.org/officeDocument/2006/relationships/hyperlink" Target="https://vimeo.com/176832272/3725bec6c2" TargetMode="External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86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14681" y="0"/>
            <a:ext cx="9158682" cy="6858000"/>
          </a:xfrm>
          <a:prstGeom prst="rect">
            <a:avLst/>
          </a:prstGeom>
          <a:solidFill>
            <a:schemeClr val="tx1">
              <a:lumMod val="50000"/>
            </a:schemeClr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 defTabSz="619125" latinLnBrk="1" hangingPunct="0"/>
            <a:endParaRPr lang="en-US" sz="2400">
              <a:solidFill>
                <a:srgbClr val="FFFFFF"/>
              </a:solidFill>
              <a:sym typeface="Helvetica Light"/>
            </a:endParaRPr>
          </a:p>
        </p:txBody>
      </p:sp>
      <p:pic>
        <p:nvPicPr>
          <p:cNvPr id="1026" name="Picture 2" descr="Image result for bulky wast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35" b="7718"/>
          <a:stretch/>
        </p:blipFill>
        <p:spPr bwMode="auto">
          <a:xfrm>
            <a:off x="-14682" y="2324101"/>
            <a:ext cx="9158681" cy="349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0" name="Shape 280"/>
          <p:cNvSpPr/>
          <p:nvPr/>
        </p:nvSpPr>
        <p:spPr>
          <a:xfrm>
            <a:off x="99623" y="6339302"/>
            <a:ext cx="9029696" cy="4812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defTabSz="309563">
              <a:lnSpc>
                <a:spcPct val="90000"/>
              </a:lnSpc>
              <a:defRPr sz="1800"/>
            </a:pPr>
            <a:r>
              <a:rPr lang="en-US" sz="1875" b="1" kern="0" dirty="0">
                <a:solidFill>
                  <a:schemeClr val="accent1">
                    <a:lumMod val="20000"/>
                    <a:lumOff val="80000"/>
                  </a:schemeClr>
                </a:solidFill>
                <a:latin typeface="BebasNeueBold"/>
                <a:ea typeface="BebasNeueBold"/>
                <a:cs typeface="BebasNeueBold"/>
                <a:sym typeface="BebasNeueBold"/>
              </a:rPr>
              <a:t>Debbie Morris</a:t>
            </a:r>
            <a:r>
              <a:rPr lang="en-US" sz="1875" b="1" kern="0" dirty="0">
                <a:solidFill>
                  <a:schemeClr val="accent1">
                    <a:lumMod val="50000"/>
                  </a:schemeClr>
                </a:solidFill>
                <a:latin typeface="BebasNeueBold"/>
                <a:ea typeface="BebasNeueBold"/>
                <a:cs typeface="BebasNeueBold"/>
                <a:sym typeface="BebasNeueBold"/>
              </a:rPr>
              <a:t>																			</a:t>
            </a:r>
            <a:r>
              <a:rPr lang="en-US" sz="1875" b="1" kern="0" dirty="0">
                <a:solidFill>
                  <a:schemeClr val="accent1">
                    <a:lumMod val="20000"/>
                    <a:lumOff val="80000"/>
                  </a:schemeClr>
                </a:solidFill>
                <a:latin typeface="BebasNeueBold"/>
                <a:ea typeface="BebasNeueBold"/>
                <a:cs typeface="BebasNeueBold"/>
                <a:sym typeface="BebasNeueBold"/>
              </a:rPr>
              <a:t>Elaine </a:t>
            </a:r>
            <a:r>
              <a:rPr lang="en-US" sz="1875" b="1" kern="0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BebasNeueBold"/>
                <a:ea typeface="BebasNeueBold"/>
                <a:cs typeface="BebasNeueBold"/>
                <a:sym typeface="BebasNeueBold"/>
              </a:rPr>
              <a:t>Jeng</a:t>
            </a:r>
            <a:endParaRPr lang="en-US" sz="1875" b="1" kern="0" dirty="0" smtClean="0">
              <a:solidFill>
                <a:schemeClr val="accent1">
                  <a:lumMod val="20000"/>
                  <a:lumOff val="80000"/>
                </a:schemeClr>
              </a:solidFill>
              <a:latin typeface="BebasNeueBold"/>
              <a:ea typeface="BebasNeueBold"/>
              <a:cs typeface="BebasNeueBold"/>
              <a:sym typeface="BebasNeueBold"/>
            </a:endParaRPr>
          </a:p>
          <a:p>
            <a:pPr defTabSz="309563">
              <a:lnSpc>
                <a:spcPct val="90000"/>
              </a:lnSpc>
              <a:defRPr sz="1800"/>
            </a:pPr>
            <a:r>
              <a:rPr lang="en-US" sz="1600" b="1" kern="0" dirty="0" smtClean="0">
                <a:solidFill>
                  <a:srgbClr val="28A400"/>
                </a:solidFill>
                <a:latin typeface="BebasNeueBold"/>
                <a:ea typeface="Roboto Regular"/>
                <a:cs typeface="Roboto Regular"/>
                <a:sym typeface="BebasNeueBold"/>
              </a:rPr>
              <a:t>HF&amp;H </a:t>
            </a:r>
            <a:r>
              <a:rPr lang="en-US" sz="1600" b="1" kern="0" dirty="0">
                <a:solidFill>
                  <a:srgbClr val="28A400"/>
                </a:solidFill>
                <a:latin typeface="BebasNeueBold"/>
                <a:ea typeface="Roboto Regular"/>
                <a:cs typeface="Roboto Regular"/>
                <a:sym typeface="BebasNeueBold"/>
              </a:rPr>
              <a:t>Consultants 		     			</a:t>
            </a:r>
            <a:r>
              <a:rPr lang="en-US" sz="1600" b="1" kern="0" dirty="0" smtClean="0">
                <a:solidFill>
                  <a:srgbClr val="28A400"/>
                </a:solidFill>
                <a:latin typeface="BebasNeueBold"/>
                <a:ea typeface="Roboto Regular"/>
                <a:cs typeface="Roboto Regular"/>
                <a:sym typeface="BebasNeueBold"/>
              </a:rPr>
              <a:t> </a:t>
            </a:r>
            <a:r>
              <a:rPr lang="en-US" sz="1600" b="1" kern="0" dirty="0">
                <a:solidFill>
                  <a:srgbClr val="28A400"/>
                </a:solidFill>
                <a:latin typeface="BebasNeueBold"/>
                <a:ea typeface="Roboto Regular"/>
                <a:cs typeface="Roboto Regular"/>
                <a:sym typeface="BebasNeueBold"/>
              </a:rPr>
              <a:t>		    											</a:t>
            </a:r>
            <a:r>
              <a:rPr lang="en-US" sz="1600" b="1" kern="0" dirty="0" smtClean="0">
                <a:solidFill>
                  <a:srgbClr val="28A400"/>
                </a:solidFill>
                <a:latin typeface="BebasNeueBold"/>
                <a:ea typeface="Roboto Regular"/>
                <a:cs typeface="Roboto Regular"/>
                <a:sym typeface="BebasNeueBold"/>
              </a:rPr>
              <a:t>    City </a:t>
            </a:r>
            <a:r>
              <a:rPr lang="en-US" sz="1600" b="1" kern="0" dirty="0">
                <a:solidFill>
                  <a:srgbClr val="28A400"/>
                </a:solidFill>
                <a:latin typeface="BebasNeueBold"/>
                <a:ea typeface="Roboto Regular"/>
                <a:cs typeface="Roboto Regular"/>
                <a:sym typeface="BebasNeueBold"/>
              </a:rPr>
              <a:t>of El Monte</a:t>
            </a:r>
            <a:endParaRPr sz="1600" kern="0" dirty="0">
              <a:solidFill>
                <a:srgbClr val="28A400"/>
              </a:solidFill>
              <a:latin typeface="Roboto Regular"/>
              <a:ea typeface="Roboto Regular"/>
              <a:cs typeface="Roboto Regular"/>
              <a:sym typeface="Roboto Regular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99623" y="784958"/>
            <a:ext cx="8944756" cy="1331383"/>
            <a:chOff x="132832" y="1957982"/>
            <a:chExt cx="11926342" cy="1775177"/>
          </a:xfrm>
        </p:grpSpPr>
        <p:sp>
          <p:nvSpPr>
            <p:cNvPr id="278" name="Shape 278"/>
            <p:cNvSpPr/>
            <p:nvPr/>
          </p:nvSpPr>
          <p:spPr>
            <a:xfrm>
              <a:off x="132832" y="1957982"/>
              <a:ext cx="11926342" cy="15102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19050" tIns="19050" rIns="19050" bIns="19050" anchor="ctr">
              <a:spAutoFit/>
            </a:bodyPr>
            <a:lstStyle/>
            <a:p>
              <a:pPr algn="ctr" defTabSz="309563">
                <a:lnSpc>
                  <a:spcPct val="80000"/>
                </a:lnSpc>
                <a:defRPr sz="1800"/>
              </a:pPr>
              <a:r>
                <a:rPr sz="3188" kern="0" dirty="0">
                  <a:solidFill>
                    <a:schemeClr val="bg1">
                      <a:lumMod val="40000"/>
                      <a:lumOff val="60000"/>
                    </a:schemeClr>
                  </a:solidFill>
                  <a:latin typeface="BebasNeueBold" pitchFamily="34" charset="0"/>
                  <a:ea typeface="BebasNeueRegular"/>
                  <a:cs typeface="BebasNeueRegular"/>
                  <a:sym typeface="BebasNeueRegular"/>
                </a:rPr>
                <a:t>Welcome to</a:t>
              </a:r>
            </a:p>
            <a:p>
              <a:pPr algn="ctr" defTabSz="309563">
                <a:lnSpc>
                  <a:spcPct val="80000"/>
                </a:lnSpc>
                <a:defRPr sz="1800"/>
              </a:pPr>
              <a:r>
                <a:rPr lang="en-US" sz="5700" b="1" kern="0" dirty="0">
                  <a:solidFill>
                    <a:srgbClr val="28A400"/>
                  </a:solidFill>
                  <a:latin typeface="BebasNeueBold" pitchFamily="34" charset="0"/>
                  <a:ea typeface="BebasNeueRegular"/>
                  <a:cs typeface="BebasNeueRegular"/>
                  <a:sym typeface="BebasNeueRegular"/>
                </a:rPr>
                <a:t>El Monte’s</a:t>
              </a:r>
              <a:r>
                <a:rPr sz="5700" b="1" kern="0" dirty="0">
                  <a:solidFill>
                    <a:srgbClr val="28A400"/>
                  </a:solidFill>
                  <a:latin typeface="BebasNeueBold" pitchFamily="34" charset="0"/>
                  <a:ea typeface="BebasNeueRegular"/>
                  <a:cs typeface="BebasNeueRegular"/>
                  <a:sym typeface="BebasNeueRegular"/>
                </a:rPr>
                <a:t> </a:t>
              </a:r>
              <a:r>
                <a:rPr lang="en-US" sz="5700" b="1" kern="0" dirty="0">
                  <a:solidFill>
                    <a:srgbClr val="58C500"/>
                  </a:solidFill>
                  <a:latin typeface="BebasNeueBold" pitchFamily="34" charset="0"/>
                  <a:ea typeface="BebasNeueRegular"/>
                  <a:cs typeface="BebasNeueRegular"/>
                  <a:sym typeface="BebasNeueRegular"/>
                </a:rPr>
                <a:t>Success Story</a:t>
              </a:r>
              <a:endParaRPr sz="5700" b="1" kern="0" dirty="0">
                <a:solidFill>
                  <a:srgbClr val="58C500"/>
                </a:solidFill>
                <a:latin typeface="BebasNeueBold" pitchFamily="34" charset="0"/>
                <a:ea typeface="BebasNeueRegular"/>
                <a:cs typeface="BebasNeueRegular"/>
                <a:sym typeface="BebasNeueRegular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176169" y="3322790"/>
              <a:ext cx="11878811" cy="410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8100" tIns="38100" rIns="38100" bIns="38100" numCol="1" spcCol="38100" rtlCol="0" anchor="ctr">
              <a:spAutoFit/>
            </a:bodyPr>
            <a:lstStyle/>
            <a:p>
              <a:pPr algn="ctr" defTabSz="619125" latinLnBrk="1" hangingPunct="0"/>
              <a:r>
                <a:rPr lang="en-US" sz="1500" b="1" dirty="0">
                  <a:solidFill>
                    <a:schemeClr val="bg2"/>
                  </a:solidFill>
                  <a:sym typeface="Helvetica Light"/>
                </a:rPr>
                <a:t>Reducing Illegal Dumping and Increasing Public Awareness</a:t>
              </a:r>
            </a:p>
          </p:txBody>
        </p:sp>
      </p:grpSp>
      <p:sp>
        <p:nvSpPr>
          <p:cNvPr id="9" name="Shape 4225"/>
          <p:cNvSpPr/>
          <p:nvPr/>
        </p:nvSpPr>
        <p:spPr>
          <a:xfrm>
            <a:off x="0" y="-3509"/>
            <a:ext cx="1888067" cy="263992"/>
          </a:xfrm>
          <a:prstGeom prst="rect">
            <a:avLst/>
          </a:prstGeom>
          <a:solidFill>
            <a:srgbClr val="28A40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309563">
              <a:defRPr sz="3200"/>
            </a:pPr>
            <a:endParaRPr sz="1200" kern="0">
              <a:solidFill>
                <a:sysClr val="windowText" lastClr="000000"/>
              </a:solidFill>
              <a:sym typeface="Helvetica Light"/>
            </a:endParaRPr>
          </a:p>
        </p:txBody>
      </p:sp>
      <p:sp>
        <p:nvSpPr>
          <p:cNvPr id="10" name="Shape 4225"/>
          <p:cNvSpPr/>
          <p:nvPr/>
        </p:nvSpPr>
        <p:spPr>
          <a:xfrm>
            <a:off x="1830724" y="-3509"/>
            <a:ext cx="1888067" cy="263992"/>
          </a:xfrm>
          <a:prstGeom prst="rect">
            <a:avLst/>
          </a:prstGeom>
          <a:solidFill>
            <a:srgbClr val="58C50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309563">
              <a:defRPr sz="3200"/>
            </a:pPr>
            <a:endParaRPr sz="1200" kern="0">
              <a:solidFill>
                <a:sysClr val="windowText" lastClr="000000"/>
              </a:solidFill>
              <a:sym typeface="Helvetica Light"/>
            </a:endParaRPr>
          </a:p>
        </p:txBody>
      </p:sp>
      <p:sp>
        <p:nvSpPr>
          <p:cNvPr id="11" name="Shape 4225"/>
          <p:cNvSpPr/>
          <p:nvPr/>
        </p:nvSpPr>
        <p:spPr>
          <a:xfrm>
            <a:off x="3697685" y="-3509"/>
            <a:ext cx="1888067" cy="263992"/>
          </a:xfrm>
          <a:prstGeom prst="rect">
            <a:avLst/>
          </a:prstGeom>
          <a:solidFill>
            <a:srgbClr val="79D21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309563">
              <a:defRPr sz="3200"/>
            </a:pPr>
            <a:endParaRPr sz="1200" kern="0">
              <a:solidFill>
                <a:sysClr val="windowText" lastClr="000000"/>
              </a:solidFill>
              <a:sym typeface="Helvetica Light"/>
            </a:endParaRPr>
          </a:p>
        </p:txBody>
      </p:sp>
      <p:sp>
        <p:nvSpPr>
          <p:cNvPr id="12" name="Shape 4225"/>
          <p:cNvSpPr/>
          <p:nvPr/>
        </p:nvSpPr>
        <p:spPr>
          <a:xfrm>
            <a:off x="5559906" y="-3509"/>
            <a:ext cx="1751525" cy="263992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309563">
              <a:defRPr sz="3200"/>
            </a:pPr>
            <a:endParaRPr sz="1200" kern="0">
              <a:solidFill>
                <a:sysClr val="windowText" lastClr="000000"/>
              </a:solidFill>
              <a:sym typeface="Helvetica Light"/>
            </a:endParaRPr>
          </a:p>
        </p:txBody>
      </p:sp>
      <p:sp>
        <p:nvSpPr>
          <p:cNvPr id="13" name="Shape 4225"/>
          <p:cNvSpPr/>
          <p:nvPr/>
        </p:nvSpPr>
        <p:spPr>
          <a:xfrm>
            <a:off x="7311431" y="-3509"/>
            <a:ext cx="1838503" cy="2639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309563">
              <a:defRPr sz="3200"/>
            </a:pPr>
            <a:endParaRPr sz="1200" kern="0">
              <a:solidFill>
                <a:sysClr val="windowText" lastClr="000000"/>
              </a:solidFill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781972940"/>
      </p:ext>
    </p:extLst>
  </p:cSld>
  <p:clrMapOvr>
    <a:masterClrMapping/>
  </p:clrMapOvr>
  <p:transition spd="slow">
    <p:pull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9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bulky wast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"/>
                    </a14:imgEffect>
                    <a14:imgEffect>
                      <a14:saturation sat="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1456"/>
          <a:stretch/>
        </p:blipFill>
        <p:spPr bwMode="auto">
          <a:xfrm>
            <a:off x="4123646" y="0"/>
            <a:ext cx="50236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8" name="Shape 1128"/>
          <p:cNvSpPr/>
          <p:nvPr/>
        </p:nvSpPr>
        <p:spPr>
          <a:xfrm>
            <a:off x="1393756" y="3369652"/>
            <a:ext cx="911233" cy="10294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97" h="21280" extrusionOk="0">
                <a:moveTo>
                  <a:pt x="21052" y="20412"/>
                </a:moveTo>
                <a:lnTo>
                  <a:pt x="14254" y="1126"/>
                </a:lnTo>
                <a:lnTo>
                  <a:pt x="12932" y="1126"/>
                </a:lnTo>
                <a:lnTo>
                  <a:pt x="16163" y="10293"/>
                </a:lnTo>
                <a:lnTo>
                  <a:pt x="11180" y="10293"/>
                </a:lnTo>
                <a:lnTo>
                  <a:pt x="11180" y="563"/>
                </a:lnTo>
                <a:cubicBezTo>
                  <a:pt x="11180" y="253"/>
                  <a:pt x="10897" y="0"/>
                  <a:pt x="10550" y="0"/>
                </a:cubicBezTo>
                <a:cubicBezTo>
                  <a:pt x="10203" y="0"/>
                  <a:pt x="9919" y="253"/>
                  <a:pt x="9919" y="563"/>
                </a:cubicBezTo>
                <a:lnTo>
                  <a:pt x="9919" y="10293"/>
                </a:lnTo>
                <a:lnTo>
                  <a:pt x="4937" y="10293"/>
                </a:lnTo>
                <a:lnTo>
                  <a:pt x="8168" y="1126"/>
                </a:lnTo>
                <a:lnTo>
                  <a:pt x="6846" y="1126"/>
                </a:lnTo>
                <a:lnTo>
                  <a:pt x="48" y="20412"/>
                </a:lnTo>
                <a:cubicBezTo>
                  <a:pt x="-254" y="21385"/>
                  <a:pt x="951" y="21600"/>
                  <a:pt x="1251" y="20750"/>
                </a:cubicBezTo>
                <a:lnTo>
                  <a:pt x="4540" y="11419"/>
                </a:lnTo>
                <a:lnTo>
                  <a:pt x="9919" y="11419"/>
                </a:lnTo>
                <a:lnTo>
                  <a:pt x="9919" y="15569"/>
                </a:lnTo>
                <a:cubicBezTo>
                  <a:pt x="9919" y="15878"/>
                  <a:pt x="10203" y="16132"/>
                  <a:pt x="10550" y="16132"/>
                </a:cubicBezTo>
                <a:cubicBezTo>
                  <a:pt x="10897" y="16132"/>
                  <a:pt x="11180" y="15878"/>
                  <a:pt x="11180" y="15569"/>
                </a:cubicBezTo>
                <a:lnTo>
                  <a:pt x="11180" y="11419"/>
                </a:lnTo>
                <a:lnTo>
                  <a:pt x="16560" y="11419"/>
                </a:lnTo>
                <a:lnTo>
                  <a:pt x="19849" y="20750"/>
                </a:lnTo>
                <a:cubicBezTo>
                  <a:pt x="20110" y="21490"/>
                  <a:pt x="21346" y="21246"/>
                  <a:pt x="21052" y="20412"/>
                </a:cubicBezTo>
                <a:close/>
              </a:path>
            </a:pathLst>
          </a:custGeom>
          <a:solidFill>
            <a:srgbClr val="9CA3A8"/>
          </a:solidFill>
          <a:ln w="12700">
            <a:miter lim="400000"/>
          </a:ln>
        </p:spPr>
        <p:txBody>
          <a:bodyPr lIns="14288" tIns="14288" rIns="14288" bIns="14288" anchor="ctr"/>
          <a:lstStyle/>
          <a:p>
            <a:pPr defTabSz="17145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/>
          </a:p>
        </p:txBody>
      </p:sp>
      <p:grpSp>
        <p:nvGrpSpPr>
          <p:cNvPr id="1133" name="Group 1133"/>
          <p:cNvGrpSpPr/>
          <p:nvPr/>
        </p:nvGrpSpPr>
        <p:grpSpPr>
          <a:xfrm>
            <a:off x="1218385" y="1797720"/>
            <a:ext cx="1253603" cy="1628770"/>
            <a:chOff x="0" y="0"/>
            <a:chExt cx="3342940" cy="4343384"/>
          </a:xfrm>
        </p:grpSpPr>
        <p:sp>
          <p:nvSpPr>
            <p:cNvPr id="1129" name="Shape 1129"/>
            <p:cNvSpPr/>
            <p:nvPr/>
          </p:nvSpPr>
          <p:spPr>
            <a:xfrm>
              <a:off x="0" y="0"/>
              <a:ext cx="3342941" cy="4343385"/>
            </a:xfrm>
            <a:prstGeom prst="rect">
              <a:avLst/>
            </a:prstGeom>
            <a:solidFill>
              <a:srgbClr val="434F5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3200"/>
              </a:pPr>
              <a:endParaRPr sz="1200"/>
            </a:p>
          </p:txBody>
        </p:sp>
        <p:sp>
          <p:nvSpPr>
            <p:cNvPr id="1130" name="Shape 1130"/>
            <p:cNvSpPr/>
            <p:nvPr/>
          </p:nvSpPr>
          <p:spPr>
            <a:xfrm>
              <a:off x="151707" y="148762"/>
              <a:ext cx="3039526" cy="404586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3200"/>
              </a:pPr>
              <a:endParaRPr sz="1200"/>
            </a:p>
          </p:txBody>
        </p:sp>
        <p:sp>
          <p:nvSpPr>
            <p:cNvPr id="1131" name="Shape 1131"/>
            <p:cNvSpPr/>
            <p:nvPr/>
          </p:nvSpPr>
          <p:spPr>
            <a:xfrm>
              <a:off x="151707" y="148762"/>
              <a:ext cx="3039527" cy="859722"/>
            </a:xfrm>
            <a:prstGeom prst="rect">
              <a:avLst/>
            </a:prstGeom>
            <a:solidFill>
              <a:srgbClr val="434F5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3200"/>
              </a:pPr>
              <a:endParaRPr sz="1200"/>
            </a:p>
          </p:txBody>
        </p:sp>
        <p:sp>
          <p:nvSpPr>
            <p:cNvPr id="1132" name="Shape 1132"/>
            <p:cNvSpPr/>
            <p:nvPr/>
          </p:nvSpPr>
          <p:spPr>
            <a:xfrm>
              <a:off x="706204" y="339735"/>
              <a:ext cx="1769415" cy="4356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88" y="0"/>
                  </a:moveTo>
                  <a:cubicBezTo>
                    <a:pt x="19586" y="0"/>
                    <a:pt x="19177" y="1928"/>
                    <a:pt x="19177" y="5308"/>
                  </a:cubicBezTo>
                  <a:lnTo>
                    <a:pt x="19177" y="16292"/>
                  </a:lnTo>
                  <a:cubicBezTo>
                    <a:pt x="19177" y="19672"/>
                    <a:pt x="19586" y="21600"/>
                    <a:pt x="20388" y="21600"/>
                  </a:cubicBezTo>
                  <a:cubicBezTo>
                    <a:pt x="21191" y="21600"/>
                    <a:pt x="21600" y="19672"/>
                    <a:pt x="21600" y="16292"/>
                  </a:cubicBezTo>
                  <a:lnTo>
                    <a:pt x="21600" y="9737"/>
                  </a:lnTo>
                  <a:lnTo>
                    <a:pt x="20492" y="9737"/>
                  </a:lnTo>
                  <a:lnTo>
                    <a:pt x="20492" y="12549"/>
                  </a:lnTo>
                  <a:lnTo>
                    <a:pt x="20838" y="12549"/>
                  </a:lnTo>
                  <a:lnTo>
                    <a:pt x="20838" y="16503"/>
                  </a:lnTo>
                  <a:cubicBezTo>
                    <a:pt x="20838" y="18012"/>
                    <a:pt x="20683" y="18559"/>
                    <a:pt x="20423" y="18559"/>
                  </a:cubicBezTo>
                  <a:cubicBezTo>
                    <a:pt x="20163" y="18559"/>
                    <a:pt x="20008" y="18012"/>
                    <a:pt x="20008" y="16503"/>
                  </a:cubicBezTo>
                  <a:lnTo>
                    <a:pt x="20008" y="5097"/>
                  </a:lnTo>
                  <a:cubicBezTo>
                    <a:pt x="20008" y="3588"/>
                    <a:pt x="20163" y="3014"/>
                    <a:pt x="20423" y="3014"/>
                  </a:cubicBezTo>
                  <a:cubicBezTo>
                    <a:pt x="20683" y="3014"/>
                    <a:pt x="20838" y="3588"/>
                    <a:pt x="20838" y="5097"/>
                  </a:cubicBezTo>
                  <a:lnTo>
                    <a:pt x="20838" y="7487"/>
                  </a:lnTo>
                  <a:cubicBezTo>
                    <a:pt x="20838" y="7487"/>
                    <a:pt x="21600" y="7487"/>
                    <a:pt x="21600" y="7487"/>
                  </a:cubicBezTo>
                  <a:lnTo>
                    <a:pt x="21600" y="5308"/>
                  </a:lnTo>
                  <a:cubicBezTo>
                    <a:pt x="21600" y="1928"/>
                    <a:pt x="21191" y="0"/>
                    <a:pt x="20388" y="0"/>
                  </a:cubicBezTo>
                  <a:close/>
                  <a:moveTo>
                    <a:pt x="0" y="281"/>
                  </a:moveTo>
                  <a:lnTo>
                    <a:pt x="0" y="21372"/>
                  </a:lnTo>
                  <a:lnTo>
                    <a:pt x="762" y="21372"/>
                  </a:lnTo>
                  <a:lnTo>
                    <a:pt x="762" y="13498"/>
                  </a:lnTo>
                  <a:lnTo>
                    <a:pt x="1181" y="13498"/>
                  </a:lnTo>
                  <a:cubicBezTo>
                    <a:pt x="1998" y="13498"/>
                    <a:pt x="2423" y="11692"/>
                    <a:pt x="2423" y="8313"/>
                  </a:cubicBezTo>
                  <a:lnTo>
                    <a:pt x="2423" y="5571"/>
                  </a:lnTo>
                  <a:cubicBezTo>
                    <a:pt x="2423" y="2192"/>
                    <a:pt x="1998" y="281"/>
                    <a:pt x="1181" y="281"/>
                  </a:cubicBezTo>
                  <a:lnTo>
                    <a:pt x="0" y="281"/>
                  </a:lnTo>
                  <a:close/>
                  <a:moveTo>
                    <a:pt x="2769" y="281"/>
                  </a:moveTo>
                  <a:lnTo>
                    <a:pt x="2769" y="21372"/>
                  </a:lnTo>
                  <a:lnTo>
                    <a:pt x="4915" y="21372"/>
                  </a:lnTo>
                  <a:lnTo>
                    <a:pt x="4915" y="18559"/>
                  </a:lnTo>
                  <a:lnTo>
                    <a:pt x="3600" y="18559"/>
                  </a:lnTo>
                  <a:cubicBezTo>
                    <a:pt x="3600" y="18559"/>
                    <a:pt x="3600" y="281"/>
                    <a:pt x="3600" y="281"/>
                  </a:cubicBezTo>
                  <a:lnTo>
                    <a:pt x="2769" y="281"/>
                  </a:lnTo>
                  <a:close/>
                  <a:moveTo>
                    <a:pt x="5887" y="281"/>
                  </a:moveTo>
                  <a:lnTo>
                    <a:pt x="5054" y="21372"/>
                  </a:lnTo>
                  <a:lnTo>
                    <a:pt x="5805" y="21372"/>
                  </a:lnTo>
                  <a:lnTo>
                    <a:pt x="5945" y="17716"/>
                  </a:lnTo>
                  <a:lnTo>
                    <a:pt x="6949" y="17716"/>
                  </a:lnTo>
                  <a:lnTo>
                    <a:pt x="7090" y="21372"/>
                  </a:lnTo>
                  <a:lnTo>
                    <a:pt x="7914" y="21372"/>
                  </a:lnTo>
                  <a:lnTo>
                    <a:pt x="7081" y="281"/>
                  </a:lnTo>
                  <a:cubicBezTo>
                    <a:pt x="7081" y="281"/>
                    <a:pt x="5887" y="281"/>
                    <a:pt x="5887" y="281"/>
                  </a:cubicBezTo>
                  <a:close/>
                  <a:moveTo>
                    <a:pt x="8308" y="281"/>
                  </a:moveTo>
                  <a:lnTo>
                    <a:pt x="8308" y="21372"/>
                  </a:lnTo>
                  <a:lnTo>
                    <a:pt x="9069" y="21372"/>
                  </a:lnTo>
                  <a:lnTo>
                    <a:pt x="9069" y="6283"/>
                  </a:lnTo>
                  <a:lnTo>
                    <a:pt x="10064" y="21372"/>
                  </a:lnTo>
                  <a:lnTo>
                    <a:pt x="10938" y="21372"/>
                  </a:lnTo>
                  <a:lnTo>
                    <a:pt x="10938" y="281"/>
                  </a:lnTo>
                  <a:lnTo>
                    <a:pt x="10177" y="281"/>
                  </a:lnTo>
                  <a:cubicBezTo>
                    <a:pt x="10177" y="281"/>
                    <a:pt x="10177" y="12935"/>
                    <a:pt x="10177" y="12935"/>
                  </a:cubicBezTo>
                  <a:lnTo>
                    <a:pt x="10162" y="12935"/>
                  </a:lnTo>
                  <a:lnTo>
                    <a:pt x="9337" y="281"/>
                  </a:lnTo>
                  <a:lnTo>
                    <a:pt x="8308" y="281"/>
                  </a:lnTo>
                  <a:close/>
                  <a:moveTo>
                    <a:pt x="11492" y="281"/>
                  </a:moveTo>
                  <a:lnTo>
                    <a:pt x="11492" y="21372"/>
                  </a:lnTo>
                  <a:lnTo>
                    <a:pt x="12185" y="21372"/>
                  </a:lnTo>
                  <a:lnTo>
                    <a:pt x="12185" y="6186"/>
                  </a:lnTo>
                  <a:lnTo>
                    <a:pt x="12234" y="6186"/>
                  </a:lnTo>
                  <a:lnTo>
                    <a:pt x="13236" y="21372"/>
                  </a:lnTo>
                  <a:lnTo>
                    <a:pt x="14054" y="21372"/>
                  </a:lnTo>
                  <a:lnTo>
                    <a:pt x="14054" y="281"/>
                  </a:lnTo>
                  <a:lnTo>
                    <a:pt x="13362" y="281"/>
                  </a:lnTo>
                  <a:cubicBezTo>
                    <a:pt x="13362" y="281"/>
                    <a:pt x="13362" y="12935"/>
                    <a:pt x="13362" y="12935"/>
                  </a:cubicBezTo>
                  <a:lnTo>
                    <a:pt x="13333" y="12935"/>
                  </a:lnTo>
                  <a:lnTo>
                    <a:pt x="12509" y="281"/>
                  </a:lnTo>
                  <a:lnTo>
                    <a:pt x="11492" y="281"/>
                  </a:lnTo>
                  <a:close/>
                  <a:moveTo>
                    <a:pt x="14677" y="281"/>
                  </a:moveTo>
                  <a:cubicBezTo>
                    <a:pt x="14677" y="281"/>
                    <a:pt x="14677" y="21372"/>
                    <a:pt x="14677" y="21372"/>
                  </a:cubicBezTo>
                  <a:lnTo>
                    <a:pt x="15508" y="21372"/>
                  </a:lnTo>
                  <a:lnTo>
                    <a:pt x="15508" y="281"/>
                  </a:lnTo>
                  <a:lnTo>
                    <a:pt x="14677" y="281"/>
                  </a:lnTo>
                  <a:close/>
                  <a:moveTo>
                    <a:pt x="16062" y="281"/>
                  </a:moveTo>
                  <a:lnTo>
                    <a:pt x="16062" y="21372"/>
                  </a:lnTo>
                  <a:lnTo>
                    <a:pt x="16823" y="21372"/>
                  </a:lnTo>
                  <a:lnTo>
                    <a:pt x="16823" y="6283"/>
                  </a:lnTo>
                  <a:lnTo>
                    <a:pt x="17820" y="21372"/>
                  </a:lnTo>
                  <a:lnTo>
                    <a:pt x="18692" y="21372"/>
                  </a:lnTo>
                  <a:lnTo>
                    <a:pt x="18692" y="281"/>
                  </a:lnTo>
                  <a:lnTo>
                    <a:pt x="17931" y="281"/>
                  </a:lnTo>
                  <a:cubicBezTo>
                    <a:pt x="17931" y="281"/>
                    <a:pt x="17931" y="12935"/>
                    <a:pt x="17931" y="12935"/>
                  </a:cubicBezTo>
                  <a:lnTo>
                    <a:pt x="17916" y="12935"/>
                  </a:lnTo>
                  <a:lnTo>
                    <a:pt x="17091" y="281"/>
                  </a:lnTo>
                  <a:lnTo>
                    <a:pt x="16062" y="281"/>
                  </a:lnTo>
                  <a:close/>
                  <a:moveTo>
                    <a:pt x="762" y="3374"/>
                  </a:moveTo>
                  <a:lnTo>
                    <a:pt x="1181" y="3374"/>
                  </a:lnTo>
                  <a:cubicBezTo>
                    <a:pt x="1441" y="3374"/>
                    <a:pt x="1592" y="3852"/>
                    <a:pt x="1592" y="5360"/>
                  </a:cubicBezTo>
                  <a:cubicBezTo>
                    <a:pt x="1592" y="5360"/>
                    <a:pt x="1592" y="8524"/>
                    <a:pt x="1592" y="8524"/>
                  </a:cubicBezTo>
                  <a:cubicBezTo>
                    <a:pt x="1592" y="10033"/>
                    <a:pt x="1441" y="10405"/>
                    <a:pt x="1181" y="10405"/>
                  </a:cubicBezTo>
                  <a:lnTo>
                    <a:pt x="762" y="10405"/>
                  </a:lnTo>
                  <a:lnTo>
                    <a:pt x="762" y="3374"/>
                  </a:lnTo>
                  <a:close/>
                  <a:moveTo>
                    <a:pt x="6436" y="4218"/>
                  </a:moveTo>
                  <a:lnTo>
                    <a:pt x="6451" y="4218"/>
                  </a:lnTo>
                  <a:lnTo>
                    <a:pt x="6837" y="14904"/>
                  </a:lnTo>
                  <a:cubicBezTo>
                    <a:pt x="6837" y="14904"/>
                    <a:pt x="6049" y="14904"/>
                    <a:pt x="6049" y="14904"/>
                  </a:cubicBezTo>
                  <a:lnTo>
                    <a:pt x="6436" y="4218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125"/>
            </a:p>
          </p:txBody>
        </p:sp>
      </p:grpSp>
      <p:sp>
        <p:nvSpPr>
          <p:cNvPr id="1135" name="Shape 1135"/>
          <p:cNvSpPr/>
          <p:nvPr/>
        </p:nvSpPr>
        <p:spPr>
          <a:xfrm>
            <a:off x="3537038" y="1639638"/>
            <a:ext cx="2209308" cy="20213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/>
            </a:pPr>
            <a:endParaRPr sz="1200"/>
          </a:p>
        </p:txBody>
      </p:sp>
      <p:sp>
        <p:nvSpPr>
          <p:cNvPr id="1136" name="Shape 1136"/>
          <p:cNvSpPr/>
          <p:nvPr/>
        </p:nvSpPr>
        <p:spPr>
          <a:xfrm>
            <a:off x="3682726" y="1797080"/>
            <a:ext cx="1888874" cy="17281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ln w="76200" cap="rnd">
            <a:solidFill>
              <a:srgbClr val="FFFFFF"/>
            </a:solidFill>
            <a:custDash>
              <a:ds d="100000" sp="200000"/>
            </a:custDash>
            <a:round/>
          </a:ln>
        </p:spPr>
        <p:txBody>
          <a:bodyPr lIns="0" tIns="0" rIns="0" bIns="0" anchor="ctr"/>
          <a:lstStyle/>
          <a:p>
            <a:pPr lvl="0">
              <a:defRPr sz="3200"/>
            </a:pPr>
            <a:endParaRPr sz="1200"/>
          </a:p>
        </p:txBody>
      </p:sp>
      <p:sp>
        <p:nvSpPr>
          <p:cNvPr id="1137" name="Shape 1137"/>
          <p:cNvSpPr>
            <a:spLocks noGrp="1"/>
          </p:cNvSpPr>
          <p:nvPr>
            <p:ph type="title"/>
          </p:nvPr>
        </p:nvSpPr>
        <p:spPr>
          <a:xfrm>
            <a:off x="116969" y="56710"/>
            <a:ext cx="7131513" cy="741978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3750" dirty="0">
                <a:latin typeface="Franklin Gothic Demi" panose="020B0703020102020204" pitchFamily="34" charset="0"/>
              </a:rPr>
              <a:t>Hauler</a:t>
            </a:r>
            <a:r>
              <a:rPr sz="3750" dirty="0">
                <a:solidFill>
                  <a:srgbClr val="BBBFC3"/>
                </a:solidFill>
                <a:latin typeface="Franklin Gothic Demi" panose="020B0703020102020204" pitchFamily="34" charset="0"/>
              </a:rPr>
              <a:t> </a:t>
            </a:r>
            <a:r>
              <a:rPr lang="en-US" sz="3750" dirty="0">
                <a:solidFill>
                  <a:srgbClr val="BBBFC3"/>
                </a:solidFill>
                <a:latin typeface="Franklin Gothic Demi" panose="020B0703020102020204" pitchFamily="34" charset="0"/>
              </a:rPr>
              <a:t>Compliance</a:t>
            </a:r>
            <a:endParaRPr sz="3750" dirty="0">
              <a:solidFill>
                <a:srgbClr val="BBBFC3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1140" name="Shape 1140"/>
          <p:cNvSpPr/>
          <p:nvPr/>
        </p:nvSpPr>
        <p:spPr>
          <a:xfrm>
            <a:off x="1873496" y="2939641"/>
            <a:ext cx="447580" cy="2240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8029"/>
                </a:lnTo>
                <a:lnTo>
                  <a:pt x="21600" y="8029"/>
                </a:lnTo>
                <a:lnTo>
                  <a:pt x="21600" y="0"/>
                </a:lnTo>
                <a:cubicBezTo>
                  <a:pt x="21600" y="0"/>
                  <a:pt x="0" y="0"/>
                  <a:pt x="0" y="0"/>
                </a:cubicBezTo>
                <a:close/>
                <a:moveTo>
                  <a:pt x="0" y="21600"/>
                </a:moveTo>
                <a:lnTo>
                  <a:pt x="21600" y="21600"/>
                </a:lnTo>
                <a:lnTo>
                  <a:pt x="21600" y="20093"/>
                </a:lnTo>
                <a:lnTo>
                  <a:pt x="0" y="20093"/>
                </a:lnTo>
                <a:cubicBezTo>
                  <a:pt x="0" y="20093"/>
                  <a:pt x="0" y="21600"/>
                  <a:pt x="0" y="21600"/>
                </a:cubicBezTo>
                <a:close/>
                <a:moveTo>
                  <a:pt x="0" y="18283"/>
                </a:moveTo>
                <a:lnTo>
                  <a:pt x="21600" y="18283"/>
                </a:lnTo>
                <a:lnTo>
                  <a:pt x="21600" y="16776"/>
                </a:lnTo>
                <a:lnTo>
                  <a:pt x="0" y="16776"/>
                </a:lnTo>
                <a:cubicBezTo>
                  <a:pt x="0" y="16776"/>
                  <a:pt x="0" y="18283"/>
                  <a:pt x="0" y="18283"/>
                </a:cubicBezTo>
                <a:close/>
                <a:moveTo>
                  <a:pt x="0" y="14966"/>
                </a:moveTo>
                <a:lnTo>
                  <a:pt x="21600" y="14966"/>
                </a:lnTo>
                <a:lnTo>
                  <a:pt x="21600" y="13457"/>
                </a:lnTo>
                <a:lnTo>
                  <a:pt x="0" y="13457"/>
                </a:lnTo>
                <a:cubicBezTo>
                  <a:pt x="0" y="13457"/>
                  <a:pt x="0" y="14966"/>
                  <a:pt x="0" y="14966"/>
                </a:cubicBezTo>
                <a:close/>
              </a:path>
            </a:pathLst>
          </a:custGeom>
          <a:solidFill>
            <a:srgbClr val="D6D6D6"/>
          </a:solidFill>
          <a:ln w="12700">
            <a:miter lim="400000"/>
          </a:ln>
        </p:spPr>
        <p:txBody>
          <a:bodyPr lIns="14288" tIns="14288" rIns="14288" bIns="14288" anchor="ctr"/>
          <a:lstStyle/>
          <a:p>
            <a:pPr defTabSz="17145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/>
          </a:p>
        </p:txBody>
      </p:sp>
      <p:grpSp>
        <p:nvGrpSpPr>
          <p:cNvPr id="1143" name="Group 1143"/>
          <p:cNvGrpSpPr/>
          <p:nvPr/>
        </p:nvGrpSpPr>
        <p:grpSpPr>
          <a:xfrm>
            <a:off x="2256702" y="3202913"/>
            <a:ext cx="159172" cy="168125"/>
            <a:chOff x="0" y="0"/>
            <a:chExt cx="424457" cy="448331"/>
          </a:xfrm>
        </p:grpSpPr>
        <p:sp>
          <p:nvSpPr>
            <p:cNvPr id="1141" name="Shape 1141"/>
            <p:cNvSpPr/>
            <p:nvPr/>
          </p:nvSpPr>
          <p:spPr>
            <a:xfrm>
              <a:off x="62405" y="23401"/>
              <a:ext cx="359981" cy="424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21600"/>
                  </a:lnTo>
                  <a:lnTo>
                    <a:pt x="21600" y="21600"/>
                  </a:lnTo>
                  <a:cubicBezTo>
                    <a:pt x="21600" y="21600"/>
                    <a:pt x="21600" y="0"/>
                    <a:pt x="21600" y="0"/>
                  </a:cubicBezTo>
                  <a:close/>
                </a:path>
              </a:pathLst>
            </a:custGeom>
            <a:solidFill>
              <a:srgbClr val="69727B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125"/>
            </a:p>
          </p:txBody>
        </p:sp>
        <p:sp>
          <p:nvSpPr>
            <p:cNvPr id="1142" name="Shape 1142"/>
            <p:cNvSpPr/>
            <p:nvPr/>
          </p:nvSpPr>
          <p:spPr>
            <a:xfrm>
              <a:off x="0" y="0"/>
              <a:ext cx="424458" cy="448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70"/>
                  </a:moveTo>
                  <a:lnTo>
                    <a:pt x="3281" y="21600"/>
                  </a:lnTo>
                  <a:cubicBezTo>
                    <a:pt x="5179" y="14400"/>
                    <a:pt x="4574" y="7199"/>
                    <a:pt x="0" y="0"/>
                  </a:cubicBezTo>
                  <a:cubicBezTo>
                    <a:pt x="6852" y="4658"/>
                    <a:pt x="14099" y="4478"/>
                    <a:pt x="21600" y="1170"/>
                  </a:cubicBezTo>
                </a:path>
              </a:pathLst>
            </a:custGeom>
            <a:solidFill>
              <a:srgbClr val="C7CBCE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125"/>
            </a:p>
          </p:txBody>
        </p:sp>
      </p:grpSp>
      <p:grpSp>
        <p:nvGrpSpPr>
          <p:cNvPr id="1150" name="Group 1150"/>
          <p:cNvGrpSpPr/>
          <p:nvPr/>
        </p:nvGrpSpPr>
        <p:grpSpPr>
          <a:xfrm>
            <a:off x="1379130" y="2907464"/>
            <a:ext cx="380182" cy="380073"/>
            <a:chOff x="0" y="0"/>
            <a:chExt cx="1013816" cy="1013527"/>
          </a:xfrm>
        </p:grpSpPr>
        <p:grpSp>
          <p:nvGrpSpPr>
            <p:cNvPr id="1148" name="Group 1148"/>
            <p:cNvGrpSpPr/>
            <p:nvPr/>
          </p:nvGrpSpPr>
          <p:grpSpPr>
            <a:xfrm>
              <a:off x="-1" y="-1"/>
              <a:ext cx="1013818" cy="1013529"/>
              <a:chOff x="0" y="0"/>
              <a:chExt cx="1013816" cy="1013527"/>
            </a:xfrm>
          </p:grpSpPr>
          <p:sp>
            <p:nvSpPr>
              <p:cNvPr id="1144" name="Shape 1144"/>
              <p:cNvSpPr/>
              <p:nvPr/>
            </p:nvSpPr>
            <p:spPr>
              <a:xfrm>
                <a:off x="0" y="0"/>
                <a:ext cx="1013582" cy="10135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5" y="0"/>
                      <a:pt x="0" y="4835"/>
                      <a:pt x="0" y="10801"/>
                    </a:cubicBezTo>
                    <a:cubicBezTo>
                      <a:pt x="0" y="16765"/>
                      <a:pt x="4835" y="21600"/>
                      <a:pt x="10800" y="21600"/>
                    </a:cubicBezTo>
                    <a:cubicBezTo>
                      <a:pt x="16765" y="21600"/>
                      <a:pt x="21600" y="16765"/>
                      <a:pt x="21600" y="10801"/>
                    </a:cubicBezTo>
                    <a:cubicBezTo>
                      <a:pt x="21600" y="4835"/>
                      <a:pt x="16765" y="0"/>
                      <a:pt x="10800" y="0"/>
                    </a:cubicBezTo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4288" tIns="14288" rIns="14288" bIns="14288" numCol="1" anchor="ctr">
                <a:noAutofit/>
              </a:bodyPr>
              <a:lstStyle/>
              <a:p>
                <a:pPr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/>
              </a:p>
            </p:txBody>
          </p:sp>
          <p:sp>
            <p:nvSpPr>
              <p:cNvPr id="1145" name="Shape 1145"/>
              <p:cNvSpPr/>
              <p:nvPr/>
            </p:nvSpPr>
            <p:spPr>
              <a:xfrm>
                <a:off x="507041" y="109208"/>
                <a:ext cx="506776" cy="6299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234" y="21600"/>
                    </a:moveTo>
                    <a:cubicBezTo>
                      <a:pt x="20745" y="19226"/>
                      <a:pt x="21600" y="16535"/>
                      <a:pt x="21600" y="13686"/>
                    </a:cubicBezTo>
                    <a:cubicBezTo>
                      <a:pt x="21600" y="8129"/>
                      <a:pt x="18358" y="3182"/>
                      <a:pt x="13313" y="0"/>
                    </a:cubicBezTo>
                    <a:lnTo>
                      <a:pt x="0" y="13686"/>
                    </a:lnTo>
                    <a:cubicBezTo>
                      <a:pt x="0" y="13686"/>
                      <a:pt x="19234" y="21600"/>
                      <a:pt x="19234" y="2160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4288" tIns="14288" rIns="14288" bIns="14288" numCol="1" anchor="ctr">
                <a:noAutofit/>
              </a:bodyPr>
              <a:lstStyle/>
              <a:p>
                <a:pPr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/>
              </a:p>
            </p:txBody>
          </p:sp>
          <p:sp>
            <p:nvSpPr>
              <p:cNvPr id="1146" name="Shape 1146"/>
              <p:cNvSpPr/>
              <p:nvPr/>
            </p:nvSpPr>
            <p:spPr>
              <a:xfrm>
                <a:off x="507041" y="0"/>
                <a:ext cx="312317" cy="5067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4590"/>
                    </a:moveTo>
                    <a:cubicBezTo>
                      <a:pt x="15650" y="1714"/>
                      <a:pt x="8149" y="0"/>
                      <a:pt x="0" y="0"/>
                    </a:cubicBezTo>
                    <a:lnTo>
                      <a:pt x="0" y="21600"/>
                    </a:lnTo>
                    <a:cubicBezTo>
                      <a:pt x="0" y="21600"/>
                      <a:pt x="21600" y="4590"/>
                      <a:pt x="21600" y="459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4288" tIns="14288" rIns="14288" bIns="14288" numCol="1" anchor="ctr">
                <a:noAutofit/>
              </a:bodyPr>
              <a:lstStyle/>
              <a:p>
                <a:pPr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/>
              </a:p>
            </p:txBody>
          </p:sp>
          <p:sp>
            <p:nvSpPr>
              <p:cNvPr id="1147" name="Shape 1147"/>
              <p:cNvSpPr/>
              <p:nvPr/>
            </p:nvSpPr>
            <p:spPr>
              <a:xfrm>
                <a:off x="140411" y="0"/>
                <a:ext cx="361219" cy="5068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21600" y="21600"/>
                    </a:lnTo>
                    <a:lnTo>
                      <a:pt x="0" y="6448"/>
                    </a:lnTo>
                    <a:cubicBezTo>
                      <a:pt x="5499" y="2469"/>
                      <a:pt x="13142" y="0"/>
                      <a:pt x="21600" y="0"/>
                    </a:cubicBezTo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4288" tIns="14288" rIns="14288" bIns="14288" numCol="1" anchor="ctr">
                <a:noAutofit/>
              </a:bodyPr>
              <a:lstStyle/>
              <a:p>
                <a:pPr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/>
              </a:p>
            </p:txBody>
          </p:sp>
        </p:grpSp>
        <p:sp>
          <p:nvSpPr>
            <p:cNvPr id="1149" name="Shape 1149"/>
            <p:cNvSpPr/>
            <p:nvPr/>
          </p:nvSpPr>
          <p:spPr>
            <a:xfrm>
              <a:off x="507041" y="507041"/>
              <a:ext cx="451304" cy="423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349" y="21600"/>
                  </a:moveTo>
                  <a:cubicBezTo>
                    <a:pt x="16831" y="19147"/>
                    <a:pt x="19686" y="15764"/>
                    <a:pt x="21600" y="11782"/>
                  </a:cubicBezTo>
                  <a:lnTo>
                    <a:pt x="0" y="0"/>
                  </a:lnTo>
                  <a:cubicBezTo>
                    <a:pt x="0" y="0"/>
                    <a:pt x="13349" y="21600"/>
                    <a:pt x="13349" y="2160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125"/>
            </a:p>
          </p:txBody>
        </p:sp>
      </p:grpSp>
      <p:sp>
        <p:nvSpPr>
          <p:cNvPr id="1151" name="Shape 1151"/>
          <p:cNvSpPr/>
          <p:nvPr/>
        </p:nvSpPr>
        <p:spPr>
          <a:xfrm>
            <a:off x="2242076" y="2313640"/>
            <a:ext cx="79571" cy="4594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21600" y="21600"/>
                </a:lnTo>
                <a:cubicBezTo>
                  <a:pt x="21600" y="21600"/>
                  <a:pt x="21600" y="0"/>
                  <a:pt x="21600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14288" tIns="14288" rIns="14288" bIns="14288" anchor="ctr"/>
          <a:lstStyle/>
          <a:p>
            <a:pPr defTabSz="17145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/>
          </a:p>
        </p:txBody>
      </p:sp>
      <p:sp>
        <p:nvSpPr>
          <p:cNvPr id="1152" name="Shape 1152"/>
          <p:cNvSpPr/>
          <p:nvPr/>
        </p:nvSpPr>
        <p:spPr>
          <a:xfrm>
            <a:off x="2151393" y="2489154"/>
            <a:ext cx="79574" cy="2861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21600" y="21600"/>
                </a:lnTo>
                <a:cubicBezTo>
                  <a:pt x="21600" y="21600"/>
                  <a:pt x="21600" y="0"/>
                  <a:pt x="21600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14288" tIns="14288" rIns="14288" bIns="14288" anchor="ctr"/>
          <a:lstStyle/>
          <a:p>
            <a:pPr defTabSz="17145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/>
          </a:p>
        </p:txBody>
      </p:sp>
      <p:sp>
        <p:nvSpPr>
          <p:cNvPr id="1153" name="Shape 1153"/>
          <p:cNvSpPr/>
          <p:nvPr/>
        </p:nvSpPr>
        <p:spPr>
          <a:xfrm>
            <a:off x="2057785" y="2585687"/>
            <a:ext cx="79577" cy="1892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21600" y="21600"/>
                </a:lnTo>
                <a:cubicBezTo>
                  <a:pt x="21600" y="21600"/>
                  <a:pt x="21600" y="0"/>
                  <a:pt x="21600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4288" tIns="14288" rIns="14288" bIns="14288" anchor="ctr"/>
          <a:lstStyle/>
          <a:p>
            <a:pPr defTabSz="17145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/>
          </a:p>
        </p:txBody>
      </p:sp>
      <p:sp>
        <p:nvSpPr>
          <p:cNvPr id="1154" name="Shape 1154"/>
          <p:cNvSpPr/>
          <p:nvPr/>
        </p:nvSpPr>
        <p:spPr>
          <a:xfrm>
            <a:off x="1967103" y="2495005"/>
            <a:ext cx="79565" cy="2780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21600" y="21600"/>
                </a:lnTo>
                <a:cubicBezTo>
                  <a:pt x="21600" y="21600"/>
                  <a:pt x="21600" y="0"/>
                  <a:pt x="2160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14288" tIns="14288" rIns="14288" bIns="14288" anchor="ctr"/>
          <a:lstStyle/>
          <a:p>
            <a:pPr defTabSz="17145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/>
          </a:p>
        </p:txBody>
      </p:sp>
      <p:sp>
        <p:nvSpPr>
          <p:cNvPr id="1155" name="Shape 1155"/>
          <p:cNvSpPr/>
          <p:nvPr/>
        </p:nvSpPr>
        <p:spPr>
          <a:xfrm>
            <a:off x="1873495" y="2576911"/>
            <a:ext cx="79577" cy="1988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21600" y="21600"/>
                </a:lnTo>
                <a:cubicBezTo>
                  <a:pt x="21600" y="21600"/>
                  <a:pt x="21600" y="0"/>
                  <a:pt x="21600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4288" tIns="14288" rIns="14288" bIns="14288" anchor="ctr"/>
          <a:lstStyle/>
          <a:p>
            <a:pPr defTabSz="17145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/>
          </a:p>
        </p:txBody>
      </p:sp>
      <p:sp>
        <p:nvSpPr>
          <p:cNvPr id="1156" name="Shape 1156"/>
          <p:cNvSpPr/>
          <p:nvPr/>
        </p:nvSpPr>
        <p:spPr>
          <a:xfrm>
            <a:off x="1355728" y="2413098"/>
            <a:ext cx="447590" cy="2929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6142"/>
                </a:lnTo>
                <a:lnTo>
                  <a:pt x="21600" y="6142"/>
                </a:lnTo>
                <a:lnTo>
                  <a:pt x="21600" y="0"/>
                </a:lnTo>
                <a:cubicBezTo>
                  <a:pt x="21600" y="0"/>
                  <a:pt x="0" y="0"/>
                  <a:pt x="0" y="0"/>
                </a:cubicBezTo>
                <a:close/>
                <a:moveTo>
                  <a:pt x="0" y="21600"/>
                </a:moveTo>
                <a:lnTo>
                  <a:pt x="21600" y="21600"/>
                </a:lnTo>
                <a:lnTo>
                  <a:pt x="21600" y="20447"/>
                </a:lnTo>
                <a:lnTo>
                  <a:pt x="0" y="20447"/>
                </a:lnTo>
                <a:cubicBezTo>
                  <a:pt x="0" y="20447"/>
                  <a:pt x="0" y="21600"/>
                  <a:pt x="0" y="21600"/>
                </a:cubicBezTo>
                <a:close/>
                <a:moveTo>
                  <a:pt x="0" y="19062"/>
                </a:moveTo>
                <a:lnTo>
                  <a:pt x="21600" y="19062"/>
                </a:lnTo>
                <a:lnTo>
                  <a:pt x="21600" y="17910"/>
                </a:lnTo>
                <a:lnTo>
                  <a:pt x="0" y="17910"/>
                </a:lnTo>
                <a:cubicBezTo>
                  <a:pt x="0" y="17910"/>
                  <a:pt x="0" y="19062"/>
                  <a:pt x="0" y="19062"/>
                </a:cubicBezTo>
                <a:close/>
                <a:moveTo>
                  <a:pt x="0" y="16524"/>
                </a:moveTo>
                <a:lnTo>
                  <a:pt x="21600" y="16524"/>
                </a:lnTo>
                <a:lnTo>
                  <a:pt x="21600" y="15371"/>
                </a:lnTo>
                <a:lnTo>
                  <a:pt x="0" y="15371"/>
                </a:lnTo>
                <a:cubicBezTo>
                  <a:pt x="0" y="15371"/>
                  <a:pt x="0" y="16524"/>
                  <a:pt x="0" y="16524"/>
                </a:cubicBezTo>
                <a:close/>
                <a:moveTo>
                  <a:pt x="0" y="13986"/>
                </a:moveTo>
                <a:lnTo>
                  <a:pt x="21600" y="13986"/>
                </a:lnTo>
                <a:lnTo>
                  <a:pt x="21600" y="12832"/>
                </a:lnTo>
                <a:lnTo>
                  <a:pt x="0" y="12832"/>
                </a:lnTo>
                <a:cubicBezTo>
                  <a:pt x="0" y="12832"/>
                  <a:pt x="0" y="13986"/>
                  <a:pt x="0" y="13986"/>
                </a:cubicBezTo>
                <a:close/>
                <a:moveTo>
                  <a:pt x="0" y="11447"/>
                </a:moveTo>
                <a:lnTo>
                  <a:pt x="21600" y="11447"/>
                </a:lnTo>
                <a:lnTo>
                  <a:pt x="21600" y="10294"/>
                </a:lnTo>
                <a:lnTo>
                  <a:pt x="0" y="10294"/>
                </a:lnTo>
                <a:cubicBezTo>
                  <a:pt x="0" y="10294"/>
                  <a:pt x="0" y="11447"/>
                  <a:pt x="0" y="11447"/>
                </a:cubicBezTo>
                <a:close/>
              </a:path>
            </a:pathLst>
          </a:custGeom>
          <a:solidFill>
            <a:srgbClr val="D6D6D6"/>
          </a:solidFill>
          <a:ln w="12700">
            <a:miter lim="400000"/>
          </a:ln>
        </p:spPr>
        <p:txBody>
          <a:bodyPr lIns="14288" tIns="14288" rIns="14288" bIns="14288" anchor="ctr"/>
          <a:lstStyle/>
          <a:p>
            <a:pPr defTabSz="17145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/>
          </a:p>
        </p:txBody>
      </p:sp>
      <p:grpSp>
        <p:nvGrpSpPr>
          <p:cNvPr id="1179" name="Group 1179"/>
          <p:cNvGrpSpPr/>
          <p:nvPr/>
        </p:nvGrpSpPr>
        <p:grpSpPr>
          <a:xfrm>
            <a:off x="484006" y="2284388"/>
            <a:ext cx="1211959" cy="2109187"/>
            <a:chOff x="0" y="0"/>
            <a:chExt cx="3231888" cy="5624497"/>
          </a:xfrm>
        </p:grpSpPr>
        <p:sp>
          <p:nvSpPr>
            <p:cNvPr id="1157" name="Shape 1157"/>
            <p:cNvSpPr/>
            <p:nvPr/>
          </p:nvSpPr>
          <p:spPr>
            <a:xfrm>
              <a:off x="616250" y="-1"/>
              <a:ext cx="1017139" cy="2045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1" h="20556" extrusionOk="0">
                  <a:moveTo>
                    <a:pt x="13665" y="389"/>
                  </a:moveTo>
                  <a:cubicBezTo>
                    <a:pt x="13375" y="343"/>
                    <a:pt x="13092" y="303"/>
                    <a:pt x="12813" y="266"/>
                  </a:cubicBezTo>
                  <a:cubicBezTo>
                    <a:pt x="12556" y="227"/>
                    <a:pt x="12288" y="194"/>
                    <a:pt x="12008" y="167"/>
                  </a:cubicBezTo>
                  <a:cubicBezTo>
                    <a:pt x="954" y="-1044"/>
                    <a:pt x="-722" y="4621"/>
                    <a:pt x="227" y="7588"/>
                  </a:cubicBezTo>
                  <a:cubicBezTo>
                    <a:pt x="1378" y="11195"/>
                    <a:pt x="7240" y="20556"/>
                    <a:pt x="10229" y="20556"/>
                  </a:cubicBezTo>
                  <a:cubicBezTo>
                    <a:pt x="13218" y="20556"/>
                    <a:pt x="17172" y="11848"/>
                    <a:pt x="19157" y="6961"/>
                  </a:cubicBezTo>
                  <a:cubicBezTo>
                    <a:pt x="20878" y="2719"/>
                    <a:pt x="17871" y="268"/>
                    <a:pt x="13665" y="389"/>
                  </a:cubicBezTo>
                  <a:close/>
                </a:path>
              </a:pathLst>
            </a:custGeom>
            <a:solidFill>
              <a:srgbClr val="434F5A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125"/>
            </a:p>
          </p:txBody>
        </p:sp>
        <p:sp>
          <p:nvSpPr>
            <p:cNvPr id="1158" name="Shape 1158"/>
            <p:cNvSpPr/>
            <p:nvPr/>
          </p:nvSpPr>
          <p:spPr>
            <a:xfrm>
              <a:off x="-1" y="2730225"/>
              <a:ext cx="341570" cy="7069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7" h="21531" extrusionOk="0">
                  <a:moveTo>
                    <a:pt x="21487" y="2302"/>
                  </a:moveTo>
                  <a:lnTo>
                    <a:pt x="11357" y="0"/>
                  </a:lnTo>
                  <a:lnTo>
                    <a:pt x="9005" y="2425"/>
                  </a:lnTo>
                  <a:lnTo>
                    <a:pt x="8794" y="2403"/>
                  </a:lnTo>
                  <a:lnTo>
                    <a:pt x="8588" y="2856"/>
                  </a:lnTo>
                  <a:lnTo>
                    <a:pt x="7400" y="4080"/>
                  </a:lnTo>
                  <a:cubicBezTo>
                    <a:pt x="7289" y="4146"/>
                    <a:pt x="7188" y="4216"/>
                    <a:pt x="7108" y="4296"/>
                  </a:cubicBezTo>
                  <a:lnTo>
                    <a:pt x="5261" y="6287"/>
                  </a:lnTo>
                  <a:lnTo>
                    <a:pt x="4721" y="6844"/>
                  </a:lnTo>
                  <a:lnTo>
                    <a:pt x="4740" y="6848"/>
                  </a:lnTo>
                  <a:lnTo>
                    <a:pt x="299" y="11634"/>
                  </a:lnTo>
                  <a:cubicBezTo>
                    <a:pt x="-113" y="12044"/>
                    <a:pt x="-59" y="12483"/>
                    <a:pt x="220" y="12914"/>
                  </a:cubicBezTo>
                  <a:lnTo>
                    <a:pt x="119" y="12889"/>
                  </a:lnTo>
                  <a:lnTo>
                    <a:pt x="1713" y="15120"/>
                  </a:lnTo>
                  <a:lnTo>
                    <a:pt x="2508" y="19247"/>
                  </a:lnTo>
                  <a:cubicBezTo>
                    <a:pt x="2566" y="19463"/>
                    <a:pt x="2785" y="19650"/>
                    <a:pt x="3093" y="19787"/>
                  </a:cubicBezTo>
                  <a:lnTo>
                    <a:pt x="2804" y="20498"/>
                  </a:lnTo>
                  <a:cubicBezTo>
                    <a:pt x="2647" y="20978"/>
                    <a:pt x="3307" y="21437"/>
                    <a:pt x="4297" y="21519"/>
                  </a:cubicBezTo>
                  <a:cubicBezTo>
                    <a:pt x="5287" y="21600"/>
                    <a:pt x="6247" y="21276"/>
                    <a:pt x="6403" y="20795"/>
                  </a:cubicBezTo>
                  <a:lnTo>
                    <a:pt x="6661" y="20173"/>
                  </a:lnTo>
                  <a:cubicBezTo>
                    <a:pt x="6873" y="20172"/>
                    <a:pt x="7087" y="20155"/>
                    <a:pt x="7296" y="20115"/>
                  </a:cubicBezTo>
                  <a:cubicBezTo>
                    <a:pt x="8228" y="19937"/>
                    <a:pt x="8703" y="19419"/>
                    <a:pt x="8324" y="18969"/>
                  </a:cubicBezTo>
                  <a:lnTo>
                    <a:pt x="7553" y="18022"/>
                  </a:lnTo>
                  <a:lnTo>
                    <a:pt x="8963" y="14621"/>
                  </a:lnTo>
                  <a:lnTo>
                    <a:pt x="9899" y="13294"/>
                  </a:lnTo>
                  <a:lnTo>
                    <a:pt x="10430" y="12828"/>
                  </a:lnTo>
                  <a:cubicBezTo>
                    <a:pt x="11348" y="12029"/>
                    <a:pt x="12511" y="11688"/>
                    <a:pt x="13106" y="11926"/>
                  </a:cubicBezTo>
                  <a:cubicBezTo>
                    <a:pt x="13368" y="12224"/>
                    <a:pt x="13479" y="12597"/>
                    <a:pt x="13394" y="13067"/>
                  </a:cubicBezTo>
                  <a:lnTo>
                    <a:pt x="13396" y="13063"/>
                  </a:lnTo>
                  <a:lnTo>
                    <a:pt x="12927" y="15440"/>
                  </a:lnTo>
                  <a:cubicBezTo>
                    <a:pt x="12826" y="15960"/>
                    <a:pt x="13598" y="16431"/>
                    <a:pt x="14673" y="16486"/>
                  </a:cubicBezTo>
                  <a:cubicBezTo>
                    <a:pt x="15749" y="16542"/>
                    <a:pt x="16735" y="16162"/>
                    <a:pt x="16836" y="15642"/>
                  </a:cubicBezTo>
                  <a:lnTo>
                    <a:pt x="18022" y="9603"/>
                  </a:lnTo>
                  <a:cubicBezTo>
                    <a:pt x="18140" y="8996"/>
                    <a:pt x="17866" y="7876"/>
                    <a:pt x="16716" y="7433"/>
                  </a:cubicBezTo>
                  <a:lnTo>
                    <a:pt x="16845" y="7214"/>
                  </a:lnTo>
                  <a:lnTo>
                    <a:pt x="18666" y="5621"/>
                  </a:lnTo>
                  <a:cubicBezTo>
                    <a:pt x="18883" y="5405"/>
                    <a:pt x="18956" y="5173"/>
                    <a:pt x="18920" y="4948"/>
                  </a:cubicBezTo>
                  <a:cubicBezTo>
                    <a:pt x="18920" y="4948"/>
                    <a:pt x="21487" y="2302"/>
                    <a:pt x="21487" y="2302"/>
                  </a:cubicBezTo>
                  <a:close/>
                </a:path>
              </a:pathLst>
            </a:custGeom>
            <a:solidFill>
              <a:srgbClr val="F5D4B7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125"/>
            </a:p>
          </p:txBody>
        </p:sp>
        <p:sp>
          <p:nvSpPr>
            <p:cNvPr id="1159" name="Shape 1159"/>
            <p:cNvSpPr/>
            <p:nvPr/>
          </p:nvSpPr>
          <p:spPr>
            <a:xfrm>
              <a:off x="592849" y="2917440"/>
              <a:ext cx="527114" cy="2568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8" h="21358" extrusionOk="0">
                  <a:moveTo>
                    <a:pt x="5864" y="0"/>
                  </a:moveTo>
                  <a:lnTo>
                    <a:pt x="17235" y="0"/>
                  </a:lnTo>
                  <a:cubicBezTo>
                    <a:pt x="18800" y="0"/>
                    <a:pt x="20120" y="280"/>
                    <a:pt x="20078" y="621"/>
                  </a:cubicBezTo>
                  <a:cubicBezTo>
                    <a:pt x="19628" y="4228"/>
                    <a:pt x="20289" y="7155"/>
                    <a:pt x="17874" y="10804"/>
                  </a:cubicBezTo>
                  <a:cubicBezTo>
                    <a:pt x="16744" y="12514"/>
                    <a:pt x="17351" y="14674"/>
                    <a:pt x="16360" y="17158"/>
                  </a:cubicBezTo>
                  <a:cubicBezTo>
                    <a:pt x="15829" y="18492"/>
                    <a:pt x="17845" y="19016"/>
                    <a:pt x="17356" y="19271"/>
                  </a:cubicBezTo>
                  <a:cubicBezTo>
                    <a:pt x="16756" y="19583"/>
                    <a:pt x="10729" y="21600"/>
                    <a:pt x="6133" y="21334"/>
                  </a:cubicBezTo>
                  <a:lnTo>
                    <a:pt x="194" y="20989"/>
                  </a:lnTo>
                  <a:cubicBezTo>
                    <a:pt x="-1311" y="20901"/>
                    <a:pt x="6440" y="19328"/>
                    <a:pt x="6791" y="18996"/>
                  </a:cubicBezTo>
                  <a:cubicBezTo>
                    <a:pt x="10138" y="15838"/>
                    <a:pt x="7580" y="13440"/>
                    <a:pt x="6161" y="10435"/>
                  </a:cubicBezTo>
                  <a:cubicBezTo>
                    <a:pt x="4697" y="7332"/>
                    <a:pt x="3021" y="3725"/>
                    <a:pt x="3021" y="621"/>
                  </a:cubicBezTo>
                  <a:cubicBezTo>
                    <a:pt x="3021" y="279"/>
                    <a:pt x="4300" y="0"/>
                    <a:pt x="5864" y="0"/>
                  </a:cubicBezTo>
                </a:path>
              </a:pathLst>
            </a:custGeom>
            <a:solidFill>
              <a:srgbClr val="FFD59E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125"/>
            </a:p>
          </p:txBody>
        </p:sp>
        <p:sp>
          <p:nvSpPr>
            <p:cNvPr id="1160" name="Shape 1160"/>
            <p:cNvSpPr/>
            <p:nvPr/>
          </p:nvSpPr>
          <p:spPr>
            <a:xfrm>
              <a:off x="499240" y="5148424"/>
              <a:ext cx="610344" cy="4760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15" h="21201" extrusionOk="0">
                  <a:moveTo>
                    <a:pt x="16848" y="0"/>
                  </a:moveTo>
                  <a:cubicBezTo>
                    <a:pt x="18155" y="1595"/>
                    <a:pt x="19466" y="6919"/>
                    <a:pt x="19302" y="9608"/>
                  </a:cubicBezTo>
                  <a:cubicBezTo>
                    <a:pt x="19140" y="12296"/>
                    <a:pt x="19108" y="12582"/>
                    <a:pt x="17990" y="13387"/>
                  </a:cubicBezTo>
                  <a:cubicBezTo>
                    <a:pt x="16873" y="14190"/>
                    <a:pt x="16493" y="14277"/>
                    <a:pt x="16255" y="13565"/>
                  </a:cubicBezTo>
                  <a:cubicBezTo>
                    <a:pt x="16018" y="12856"/>
                    <a:pt x="13581" y="16062"/>
                    <a:pt x="12387" y="17069"/>
                  </a:cubicBezTo>
                  <a:cubicBezTo>
                    <a:pt x="11193" y="18077"/>
                    <a:pt x="9618" y="19622"/>
                    <a:pt x="6407" y="20723"/>
                  </a:cubicBezTo>
                  <a:cubicBezTo>
                    <a:pt x="4490" y="21381"/>
                    <a:pt x="1922" y="21600"/>
                    <a:pt x="739" y="19776"/>
                  </a:cubicBezTo>
                  <a:cubicBezTo>
                    <a:pt x="-2134" y="15345"/>
                    <a:pt x="4116" y="10513"/>
                    <a:pt x="6792" y="5770"/>
                  </a:cubicBezTo>
                  <a:cubicBezTo>
                    <a:pt x="5391" y="9285"/>
                    <a:pt x="2059" y="12498"/>
                    <a:pt x="5849" y="12691"/>
                  </a:cubicBezTo>
                  <a:cubicBezTo>
                    <a:pt x="12384" y="13023"/>
                    <a:pt x="16810" y="6692"/>
                    <a:pt x="16848" y="0"/>
                  </a:cubicBezTo>
                </a:path>
              </a:pathLst>
            </a:custGeom>
            <a:solidFill>
              <a:srgbClr val="434F5A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125"/>
            </a:p>
          </p:txBody>
        </p:sp>
        <p:sp>
          <p:nvSpPr>
            <p:cNvPr id="1161" name="Shape 1161"/>
            <p:cNvSpPr/>
            <p:nvPr/>
          </p:nvSpPr>
          <p:spPr>
            <a:xfrm>
              <a:off x="1170096" y="2917440"/>
              <a:ext cx="527125" cy="2568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9" h="21358" extrusionOk="0">
                  <a:moveTo>
                    <a:pt x="14215" y="0"/>
                  </a:moveTo>
                  <a:lnTo>
                    <a:pt x="2845" y="0"/>
                  </a:lnTo>
                  <a:cubicBezTo>
                    <a:pt x="1278" y="0"/>
                    <a:pt x="-41" y="280"/>
                    <a:pt x="1" y="621"/>
                  </a:cubicBezTo>
                  <a:cubicBezTo>
                    <a:pt x="451" y="4228"/>
                    <a:pt x="-210" y="7155"/>
                    <a:pt x="2205" y="10804"/>
                  </a:cubicBezTo>
                  <a:cubicBezTo>
                    <a:pt x="3335" y="12514"/>
                    <a:pt x="2728" y="14674"/>
                    <a:pt x="3718" y="17158"/>
                  </a:cubicBezTo>
                  <a:cubicBezTo>
                    <a:pt x="4250" y="18492"/>
                    <a:pt x="2232" y="19016"/>
                    <a:pt x="2723" y="19271"/>
                  </a:cubicBezTo>
                  <a:cubicBezTo>
                    <a:pt x="3322" y="19583"/>
                    <a:pt x="9350" y="21600"/>
                    <a:pt x="13946" y="21334"/>
                  </a:cubicBezTo>
                  <a:lnTo>
                    <a:pt x="19885" y="20989"/>
                  </a:lnTo>
                  <a:cubicBezTo>
                    <a:pt x="21390" y="20901"/>
                    <a:pt x="13639" y="19328"/>
                    <a:pt x="13287" y="18996"/>
                  </a:cubicBezTo>
                  <a:cubicBezTo>
                    <a:pt x="9942" y="15838"/>
                    <a:pt x="12499" y="13440"/>
                    <a:pt x="13918" y="10435"/>
                  </a:cubicBezTo>
                  <a:cubicBezTo>
                    <a:pt x="15382" y="7332"/>
                    <a:pt x="17059" y="3725"/>
                    <a:pt x="17059" y="621"/>
                  </a:cubicBezTo>
                  <a:cubicBezTo>
                    <a:pt x="17059" y="279"/>
                    <a:pt x="15779" y="0"/>
                    <a:pt x="14215" y="0"/>
                  </a:cubicBezTo>
                </a:path>
              </a:pathLst>
            </a:custGeom>
            <a:solidFill>
              <a:srgbClr val="FFD59E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125"/>
            </a:p>
          </p:txBody>
        </p:sp>
        <p:sp>
          <p:nvSpPr>
            <p:cNvPr id="1162" name="Shape 1162"/>
            <p:cNvSpPr/>
            <p:nvPr/>
          </p:nvSpPr>
          <p:spPr>
            <a:xfrm>
              <a:off x="1177897" y="5148424"/>
              <a:ext cx="610372" cy="4760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16" h="21201" extrusionOk="0">
                  <a:moveTo>
                    <a:pt x="2467" y="0"/>
                  </a:moveTo>
                  <a:cubicBezTo>
                    <a:pt x="1161" y="1595"/>
                    <a:pt x="-150" y="6919"/>
                    <a:pt x="14" y="9608"/>
                  </a:cubicBezTo>
                  <a:cubicBezTo>
                    <a:pt x="177" y="12296"/>
                    <a:pt x="208" y="12582"/>
                    <a:pt x="1325" y="13387"/>
                  </a:cubicBezTo>
                  <a:cubicBezTo>
                    <a:pt x="2443" y="14190"/>
                    <a:pt x="2822" y="14277"/>
                    <a:pt x="3061" y="13565"/>
                  </a:cubicBezTo>
                  <a:cubicBezTo>
                    <a:pt x="3298" y="12856"/>
                    <a:pt x="5734" y="16062"/>
                    <a:pt x="6928" y="17069"/>
                  </a:cubicBezTo>
                  <a:cubicBezTo>
                    <a:pt x="8124" y="18077"/>
                    <a:pt x="9698" y="19622"/>
                    <a:pt x="12908" y="20723"/>
                  </a:cubicBezTo>
                  <a:cubicBezTo>
                    <a:pt x="14826" y="21381"/>
                    <a:pt x="17394" y="21600"/>
                    <a:pt x="18578" y="19776"/>
                  </a:cubicBezTo>
                  <a:cubicBezTo>
                    <a:pt x="21450" y="15345"/>
                    <a:pt x="15200" y="10513"/>
                    <a:pt x="12524" y="5770"/>
                  </a:cubicBezTo>
                  <a:cubicBezTo>
                    <a:pt x="13924" y="9285"/>
                    <a:pt x="17256" y="12498"/>
                    <a:pt x="13467" y="12691"/>
                  </a:cubicBezTo>
                  <a:cubicBezTo>
                    <a:pt x="6932" y="13023"/>
                    <a:pt x="2506" y="6692"/>
                    <a:pt x="2467" y="0"/>
                  </a:cubicBezTo>
                </a:path>
              </a:pathLst>
            </a:custGeom>
            <a:solidFill>
              <a:srgbClr val="434F5A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125"/>
            </a:p>
          </p:txBody>
        </p:sp>
        <p:sp>
          <p:nvSpPr>
            <p:cNvPr id="1163" name="Shape 1163"/>
            <p:cNvSpPr/>
            <p:nvPr/>
          </p:nvSpPr>
          <p:spPr>
            <a:xfrm>
              <a:off x="39003" y="990681"/>
              <a:ext cx="2629825" cy="2829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06" extrusionOk="0">
                  <a:moveTo>
                    <a:pt x="21598" y="4427"/>
                  </a:moveTo>
                  <a:lnTo>
                    <a:pt x="19945" y="2885"/>
                  </a:lnTo>
                  <a:cubicBezTo>
                    <a:pt x="19943" y="2883"/>
                    <a:pt x="19939" y="2883"/>
                    <a:pt x="19937" y="2885"/>
                  </a:cubicBezTo>
                  <a:lnTo>
                    <a:pt x="17447" y="5167"/>
                  </a:lnTo>
                  <a:lnTo>
                    <a:pt x="13586" y="1543"/>
                  </a:lnTo>
                  <a:cubicBezTo>
                    <a:pt x="12457" y="862"/>
                    <a:pt x="10867" y="468"/>
                    <a:pt x="10247" y="0"/>
                  </a:cubicBezTo>
                  <a:cubicBezTo>
                    <a:pt x="9849" y="324"/>
                    <a:pt x="9551" y="409"/>
                    <a:pt x="9099" y="409"/>
                  </a:cubicBezTo>
                  <a:cubicBezTo>
                    <a:pt x="8648" y="409"/>
                    <a:pt x="8365" y="335"/>
                    <a:pt x="7967" y="10"/>
                  </a:cubicBezTo>
                  <a:cubicBezTo>
                    <a:pt x="7128" y="643"/>
                    <a:pt x="5735" y="902"/>
                    <a:pt x="4655" y="1543"/>
                  </a:cubicBezTo>
                  <a:cubicBezTo>
                    <a:pt x="4656" y="1543"/>
                    <a:pt x="4656" y="1543"/>
                    <a:pt x="4656" y="1543"/>
                  </a:cubicBezTo>
                  <a:cubicBezTo>
                    <a:pt x="4643" y="1554"/>
                    <a:pt x="251" y="13728"/>
                    <a:pt x="0" y="14703"/>
                  </a:cubicBezTo>
                  <a:cubicBezTo>
                    <a:pt x="0" y="14705"/>
                    <a:pt x="2" y="14708"/>
                    <a:pt x="5" y="14709"/>
                  </a:cubicBezTo>
                  <a:lnTo>
                    <a:pt x="2389" y="15235"/>
                  </a:lnTo>
                  <a:cubicBezTo>
                    <a:pt x="2392" y="15235"/>
                    <a:pt x="2394" y="15234"/>
                    <a:pt x="2395" y="15232"/>
                  </a:cubicBezTo>
                  <a:lnTo>
                    <a:pt x="5287" y="7047"/>
                  </a:lnTo>
                  <a:cubicBezTo>
                    <a:pt x="6003" y="8612"/>
                    <a:pt x="6179" y="9077"/>
                    <a:pt x="5239" y="11169"/>
                  </a:cubicBezTo>
                  <a:cubicBezTo>
                    <a:pt x="5029" y="11637"/>
                    <a:pt x="4852" y="12191"/>
                    <a:pt x="4716" y="12764"/>
                  </a:cubicBezTo>
                  <a:cubicBezTo>
                    <a:pt x="4767" y="12800"/>
                    <a:pt x="4821" y="12836"/>
                    <a:pt x="4878" y="12871"/>
                  </a:cubicBezTo>
                  <a:cubicBezTo>
                    <a:pt x="4469" y="14881"/>
                    <a:pt x="4292" y="17781"/>
                    <a:pt x="5198" y="21243"/>
                  </a:cubicBezTo>
                  <a:cubicBezTo>
                    <a:pt x="5570" y="21600"/>
                    <a:pt x="12728" y="21589"/>
                    <a:pt x="12967" y="21243"/>
                  </a:cubicBezTo>
                  <a:cubicBezTo>
                    <a:pt x="13814" y="17914"/>
                    <a:pt x="13661" y="14934"/>
                    <a:pt x="13273" y="12876"/>
                  </a:cubicBezTo>
                  <a:cubicBezTo>
                    <a:pt x="13338" y="12837"/>
                    <a:pt x="13401" y="12796"/>
                    <a:pt x="13461" y="12754"/>
                  </a:cubicBezTo>
                  <a:cubicBezTo>
                    <a:pt x="13313" y="12124"/>
                    <a:pt x="13115" y="11535"/>
                    <a:pt x="12879" y="11093"/>
                  </a:cubicBezTo>
                  <a:cubicBezTo>
                    <a:pt x="12791" y="10929"/>
                    <a:pt x="12713" y="10775"/>
                    <a:pt x="12644" y="10630"/>
                  </a:cubicBezTo>
                  <a:cubicBezTo>
                    <a:pt x="12597" y="10518"/>
                    <a:pt x="12551" y="10418"/>
                    <a:pt x="12508" y="10334"/>
                  </a:cubicBezTo>
                  <a:cubicBezTo>
                    <a:pt x="11654" y="8377"/>
                    <a:pt x="12594" y="8267"/>
                    <a:pt x="13199" y="6511"/>
                  </a:cubicBezTo>
                  <a:cubicBezTo>
                    <a:pt x="13527" y="5560"/>
                    <a:pt x="13455" y="4936"/>
                    <a:pt x="13337" y="4374"/>
                  </a:cubicBezTo>
                  <a:cubicBezTo>
                    <a:pt x="14726" y="5660"/>
                    <a:pt x="16473" y="7275"/>
                    <a:pt x="16709" y="7497"/>
                  </a:cubicBezTo>
                  <a:cubicBezTo>
                    <a:pt x="16995" y="7766"/>
                    <a:pt x="17661" y="8252"/>
                    <a:pt x="18358" y="7577"/>
                  </a:cubicBezTo>
                  <a:lnTo>
                    <a:pt x="21598" y="4433"/>
                  </a:lnTo>
                  <a:cubicBezTo>
                    <a:pt x="21599" y="4433"/>
                    <a:pt x="21600" y="4429"/>
                    <a:pt x="21598" y="4427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125"/>
            </a:p>
          </p:txBody>
        </p:sp>
        <p:sp>
          <p:nvSpPr>
            <p:cNvPr id="1164" name="Shape 1164"/>
            <p:cNvSpPr/>
            <p:nvPr/>
          </p:nvSpPr>
          <p:spPr>
            <a:xfrm>
              <a:off x="39003" y="1076488"/>
              <a:ext cx="2629825" cy="2749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04" extrusionOk="0">
                  <a:moveTo>
                    <a:pt x="9160" y="13496"/>
                  </a:moveTo>
                  <a:cubicBezTo>
                    <a:pt x="9368" y="11038"/>
                    <a:pt x="9349" y="10737"/>
                    <a:pt x="9143" y="7869"/>
                  </a:cubicBezTo>
                  <a:lnTo>
                    <a:pt x="12055" y="3446"/>
                  </a:lnTo>
                  <a:lnTo>
                    <a:pt x="11667" y="2662"/>
                  </a:lnTo>
                  <a:lnTo>
                    <a:pt x="12511" y="2021"/>
                  </a:lnTo>
                  <a:lnTo>
                    <a:pt x="11605" y="28"/>
                  </a:lnTo>
                  <a:lnTo>
                    <a:pt x="12179" y="1853"/>
                  </a:lnTo>
                  <a:lnTo>
                    <a:pt x="11325" y="2485"/>
                  </a:lnTo>
                  <a:lnTo>
                    <a:pt x="11768" y="3088"/>
                  </a:lnTo>
                  <a:lnTo>
                    <a:pt x="9142" y="7857"/>
                  </a:lnTo>
                  <a:cubicBezTo>
                    <a:pt x="9142" y="7854"/>
                    <a:pt x="9142" y="7851"/>
                    <a:pt x="9142" y="7847"/>
                  </a:cubicBezTo>
                  <a:cubicBezTo>
                    <a:pt x="9141" y="7852"/>
                    <a:pt x="9141" y="7856"/>
                    <a:pt x="9141" y="7860"/>
                  </a:cubicBezTo>
                  <a:lnTo>
                    <a:pt x="9099" y="7935"/>
                  </a:lnTo>
                  <a:lnTo>
                    <a:pt x="9140" y="7874"/>
                  </a:lnTo>
                  <a:cubicBezTo>
                    <a:pt x="8933" y="10737"/>
                    <a:pt x="8940" y="11040"/>
                    <a:pt x="9148" y="13495"/>
                  </a:cubicBezTo>
                  <a:cubicBezTo>
                    <a:pt x="7455" y="13493"/>
                    <a:pt x="5775" y="13173"/>
                    <a:pt x="4878" y="12617"/>
                  </a:cubicBezTo>
                  <a:cubicBezTo>
                    <a:pt x="4469" y="14686"/>
                    <a:pt x="4292" y="17670"/>
                    <a:pt x="5198" y="21233"/>
                  </a:cubicBezTo>
                  <a:cubicBezTo>
                    <a:pt x="5570" y="21600"/>
                    <a:pt x="12728" y="21588"/>
                    <a:pt x="12967" y="21233"/>
                  </a:cubicBezTo>
                  <a:cubicBezTo>
                    <a:pt x="13814" y="17807"/>
                    <a:pt x="13661" y="14740"/>
                    <a:pt x="13273" y="12623"/>
                  </a:cubicBezTo>
                  <a:cubicBezTo>
                    <a:pt x="12300" y="13228"/>
                    <a:pt x="10725" y="13497"/>
                    <a:pt x="9160" y="13496"/>
                  </a:cubicBezTo>
                  <a:close/>
                  <a:moveTo>
                    <a:pt x="5042" y="6073"/>
                  </a:moveTo>
                  <a:cubicBezTo>
                    <a:pt x="4235" y="4229"/>
                    <a:pt x="5873" y="3243"/>
                    <a:pt x="4656" y="961"/>
                  </a:cubicBezTo>
                  <a:cubicBezTo>
                    <a:pt x="4643" y="974"/>
                    <a:pt x="251" y="13500"/>
                    <a:pt x="0" y="14503"/>
                  </a:cubicBezTo>
                  <a:cubicBezTo>
                    <a:pt x="0" y="14505"/>
                    <a:pt x="2" y="14508"/>
                    <a:pt x="5" y="14509"/>
                  </a:cubicBezTo>
                  <a:lnTo>
                    <a:pt x="2389" y="15050"/>
                  </a:lnTo>
                  <a:cubicBezTo>
                    <a:pt x="2391" y="15050"/>
                    <a:pt x="2394" y="15049"/>
                    <a:pt x="2395" y="15047"/>
                  </a:cubicBezTo>
                  <a:lnTo>
                    <a:pt x="5287" y="6625"/>
                  </a:lnTo>
                  <a:cubicBezTo>
                    <a:pt x="5211" y="6454"/>
                    <a:pt x="5129" y="6272"/>
                    <a:pt x="5042" y="6073"/>
                  </a:cubicBezTo>
                  <a:close/>
                  <a:moveTo>
                    <a:pt x="21598" y="3929"/>
                  </a:moveTo>
                  <a:lnTo>
                    <a:pt x="19945" y="2342"/>
                  </a:lnTo>
                  <a:cubicBezTo>
                    <a:pt x="19943" y="2340"/>
                    <a:pt x="19939" y="2340"/>
                    <a:pt x="19937" y="2342"/>
                  </a:cubicBezTo>
                  <a:lnTo>
                    <a:pt x="17447" y="4691"/>
                  </a:lnTo>
                  <a:lnTo>
                    <a:pt x="13586" y="961"/>
                  </a:lnTo>
                  <a:cubicBezTo>
                    <a:pt x="12902" y="2342"/>
                    <a:pt x="13167" y="3043"/>
                    <a:pt x="13337" y="3874"/>
                  </a:cubicBezTo>
                  <a:cubicBezTo>
                    <a:pt x="14726" y="5197"/>
                    <a:pt x="16473" y="6860"/>
                    <a:pt x="16709" y="7088"/>
                  </a:cubicBezTo>
                  <a:cubicBezTo>
                    <a:pt x="16995" y="7364"/>
                    <a:pt x="17661" y="7865"/>
                    <a:pt x="18358" y="7170"/>
                  </a:cubicBezTo>
                  <a:lnTo>
                    <a:pt x="21598" y="3935"/>
                  </a:lnTo>
                  <a:cubicBezTo>
                    <a:pt x="21599" y="3935"/>
                    <a:pt x="21600" y="3930"/>
                    <a:pt x="21598" y="3929"/>
                  </a:cubicBezTo>
                  <a:close/>
                  <a:moveTo>
                    <a:pt x="6143" y="3446"/>
                  </a:moveTo>
                  <a:lnTo>
                    <a:pt x="9099" y="7934"/>
                  </a:lnTo>
                  <a:lnTo>
                    <a:pt x="6431" y="3088"/>
                  </a:lnTo>
                  <a:lnTo>
                    <a:pt x="6873" y="2485"/>
                  </a:lnTo>
                  <a:lnTo>
                    <a:pt x="6020" y="1853"/>
                  </a:lnTo>
                  <a:lnTo>
                    <a:pt x="6832" y="0"/>
                  </a:lnTo>
                  <a:lnTo>
                    <a:pt x="5688" y="2021"/>
                  </a:lnTo>
                  <a:lnTo>
                    <a:pt x="6532" y="2662"/>
                  </a:lnTo>
                  <a:cubicBezTo>
                    <a:pt x="6532" y="2662"/>
                    <a:pt x="6143" y="3446"/>
                    <a:pt x="6143" y="3446"/>
                  </a:cubicBezTo>
                  <a:close/>
                </a:path>
              </a:pathLst>
            </a:custGeom>
            <a:solidFill>
              <a:srgbClr val="222B31">
                <a:alpha val="5338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125"/>
            </a:p>
          </p:txBody>
        </p:sp>
        <p:sp>
          <p:nvSpPr>
            <p:cNvPr id="1165" name="Shape 1165"/>
            <p:cNvSpPr/>
            <p:nvPr/>
          </p:nvSpPr>
          <p:spPr>
            <a:xfrm>
              <a:off x="2730224" y="936076"/>
              <a:ext cx="254564" cy="2783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2" h="20971" extrusionOk="0">
                  <a:moveTo>
                    <a:pt x="19564" y="510"/>
                  </a:moveTo>
                  <a:lnTo>
                    <a:pt x="19564" y="510"/>
                  </a:lnTo>
                  <a:cubicBezTo>
                    <a:pt x="20929" y="1339"/>
                    <a:pt x="21202" y="2877"/>
                    <a:pt x="20202" y="3955"/>
                  </a:cubicBezTo>
                  <a:lnTo>
                    <a:pt x="5574" y="20017"/>
                  </a:lnTo>
                  <a:cubicBezTo>
                    <a:pt x="4577" y="21092"/>
                    <a:pt x="2607" y="21285"/>
                    <a:pt x="1240" y="20460"/>
                  </a:cubicBezTo>
                  <a:cubicBezTo>
                    <a:pt x="-128" y="19635"/>
                    <a:pt x="-398" y="18101"/>
                    <a:pt x="601" y="17018"/>
                  </a:cubicBezTo>
                  <a:lnTo>
                    <a:pt x="15227" y="957"/>
                  </a:lnTo>
                  <a:cubicBezTo>
                    <a:pt x="16230" y="-120"/>
                    <a:pt x="18197" y="-315"/>
                    <a:pt x="19564" y="510"/>
                  </a:cubicBezTo>
                </a:path>
              </a:pathLst>
            </a:custGeom>
            <a:solidFill>
              <a:srgbClr val="FFDFC4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125"/>
            </a:p>
          </p:txBody>
        </p:sp>
        <p:sp>
          <p:nvSpPr>
            <p:cNvPr id="1166" name="Shape 1166"/>
            <p:cNvSpPr/>
            <p:nvPr/>
          </p:nvSpPr>
          <p:spPr>
            <a:xfrm>
              <a:off x="2550810" y="1092089"/>
              <a:ext cx="385409" cy="41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486" y="0"/>
                  </a:moveTo>
                  <a:lnTo>
                    <a:pt x="2864" y="7354"/>
                  </a:lnTo>
                  <a:lnTo>
                    <a:pt x="0" y="15403"/>
                  </a:lnTo>
                  <a:lnTo>
                    <a:pt x="6807" y="21600"/>
                  </a:lnTo>
                  <a:lnTo>
                    <a:pt x="13132" y="17490"/>
                  </a:lnTo>
                  <a:cubicBezTo>
                    <a:pt x="16740" y="15142"/>
                    <a:pt x="20023" y="6109"/>
                    <a:pt x="21600" y="2161"/>
                  </a:cubicBezTo>
                  <a:cubicBezTo>
                    <a:pt x="21600" y="2161"/>
                    <a:pt x="15486" y="0"/>
                    <a:pt x="15486" y="0"/>
                  </a:cubicBezTo>
                  <a:close/>
                </a:path>
              </a:pathLst>
            </a:custGeom>
            <a:solidFill>
              <a:srgbClr val="DAB798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125"/>
            </a:p>
          </p:txBody>
        </p:sp>
        <p:sp>
          <p:nvSpPr>
            <p:cNvPr id="1167" name="Shape 1167"/>
            <p:cNvSpPr/>
            <p:nvPr/>
          </p:nvSpPr>
          <p:spPr>
            <a:xfrm>
              <a:off x="2566411" y="93607"/>
              <a:ext cx="665478" cy="15606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920" y="0"/>
                  </a:moveTo>
                  <a:lnTo>
                    <a:pt x="21600" y="117"/>
                  </a:lnTo>
                  <a:lnTo>
                    <a:pt x="2071" y="21600"/>
                  </a:lnTo>
                  <a:lnTo>
                    <a:pt x="0" y="21244"/>
                  </a:lnTo>
                  <a:cubicBezTo>
                    <a:pt x="0" y="21244"/>
                    <a:pt x="20920" y="0"/>
                    <a:pt x="20920" y="0"/>
                  </a:cubicBezTo>
                  <a:close/>
                </a:path>
              </a:pathLst>
            </a:custGeom>
            <a:solidFill>
              <a:srgbClr val="6B3728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125"/>
            </a:p>
          </p:txBody>
        </p:sp>
        <p:sp>
          <p:nvSpPr>
            <p:cNvPr id="1168" name="Shape 1168"/>
            <p:cNvSpPr/>
            <p:nvPr/>
          </p:nvSpPr>
          <p:spPr>
            <a:xfrm>
              <a:off x="2589813" y="1021884"/>
              <a:ext cx="223445" cy="2775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6" h="21053" extrusionOk="0">
                  <a:moveTo>
                    <a:pt x="1195" y="19520"/>
                  </a:moveTo>
                  <a:lnTo>
                    <a:pt x="2845" y="21053"/>
                  </a:lnTo>
                  <a:lnTo>
                    <a:pt x="4672" y="19466"/>
                  </a:lnTo>
                  <a:lnTo>
                    <a:pt x="19335" y="6721"/>
                  </a:lnTo>
                  <a:cubicBezTo>
                    <a:pt x="20989" y="5286"/>
                    <a:pt x="21196" y="3900"/>
                    <a:pt x="20701" y="2616"/>
                  </a:cubicBezTo>
                  <a:cubicBezTo>
                    <a:pt x="20282" y="1528"/>
                    <a:pt x="18447" y="-547"/>
                    <a:pt x="17666" y="134"/>
                  </a:cubicBezTo>
                  <a:lnTo>
                    <a:pt x="1052" y="14634"/>
                  </a:lnTo>
                  <a:cubicBezTo>
                    <a:pt x="-404" y="15896"/>
                    <a:pt x="-340" y="18099"/>
                    <a:pt x="1195" y="19520"/>
                  </a:cubicBezTo>
                </a:path>
              </a:pathLst>
            </a:custGeom>
            <a:solidFill>
              <a:srgbClr val="FFDFC4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125"/>
            </a:p>
          </p:txBody>
        </p:sp>
        <p:sp>
          <p:nvSpPr>
            <p:cNvPr id="1169" name="Shape 1169"/>
            <p:cNvSpPr/>
            <p:nvPr/>
          </p:nvSpPr>
          <p:spPr>
            <a:xfrm>
              <a:off x="748861" y="265221"/>
              <a:ext cx="787546" cy="898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496" y="2101"/>
                  </a:moveTo>
                  <a:cubicBezTo>
                    <a:pt x="13601" y="4474"/>
                    <a:pt x="11094" y="6657"/>
                    <a:pt x="8985" y="7466"/>
                  </a:cubicBezTo>
                  <a:cubicBezTo>
                    <a:pt x="11134" y="6420"/>
                    <a:pt x="12687" y="3080"/>
                    <a:pt x="12866" y="0"/>
                  </a:cubicBezTo>
                  <a:cubicBezTo>
                    <a:pt x="9469" y="3492"/>
                    <a:pt x="3675" y="7833"/>
                    <a:pt x="0" y="9316"/>
                  </a:cubicBezTo>
                  <a:cubicBezTo>
                    <a:pt x="401" y="10168"/>
                    <a:pt x="951" y="10702"/>
                    <a:pt x="1453" y="10629"/>
                  </a:cubicBezTo>
                  <a:cubicBezTo>
                    <a:pt x="1613" y="10606"/>
                    <a:pt x="1753" y="10523"/>
                    <a:pt x="1873" y="10393"/>
                  </a:cubicBezTo>
                  <a:cubicBezTo>
                    <a:pt x="3058" y="13399"/>
                    <a:pt x="4942" y="16048"/>
                    <a:pt x="7149" y="17538"/>
                  </a:cubicBezTo>
                  <a:lnTo>
                    <a:pt x="7149" y="21600"/>
                  </a:lnTo>
                  <a:lnTo>
                    <a:pt x="14628" y="21600"/>
                  </a:lnTo>
                  <a:lnTo>
                    <a:pt x="14628" y="17611"/>
                  </a:lnTo>
                  <a:cubicBezTo>
                    <a:pt x="16867" y="16146"/>
                    <a:pt x="18784" y="13482"/>
                    <a:pt x="19989" y="10452"/>
                  </a:cubicBezTo>
                  <a:cubicBezTo>
                    <a:pt x="20096" y="10548"/>
                    <a:pt x="20216" y="10609"/>
                    <a:pt x="20350" y="10629"/>
                  </a:cubicBezTo>
                  <a:cubicBezTo>
                    <a:pt x="20772" y="10690"/>
                    <a:pt x="21228" y="10325"/>
                    <a:pt x="21600" y="9703"/>
                  </a:cubicBezTo>
                  <a:cubicBezTo>
                    <a:pt x="19542" y="8402"/>
                    <a:pt x="17251" y="5282"/>
                    <a:pt x="15496" y="2101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125"/>
            </a:p>
          </p:txBody>
        </p:sp>
        <p:sp>
          <p:nvSpPr>
            <p:cNvPr id="1170" name="Shape 1170"/>
            <p:cNvSpPr/>
            <p:nvPr/>
          </p:nvSpPr>
          <p:spPr>
            <a:xfrm>
              <a:off x="2745826" y="1294906"/>
              <a:ext cx="112536" cy="835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55" h="19662" extrusionOk="0">
                  <a:moveTo>
                    <a:pt x="19031" y="3557"/>
                  </a:moveTo>
                  <a:lnTo>
                    <a:pt x="19031" y="3557"/>
                  </a:lnTo>
                  <a:cubicBezTo>
                    <a:pt x="20826" y="6837"/>
                    <a:pt x="20197" y="10980"/>
                    <a:pt x="17641" y="12763"/>
                  </a:cubicBezTo>
                  <a:lnTo>
                    <a:pt x="8956" y="18843"/>
                  </a:lnTo>
                  <a:cubicBezTo>
                    <a:pt x="6405" y="20629"/>
                    <a:pt x="2826" y="19394"/>
                    <a:pt x="1034" y="16116"/>
                  </a:cubicBezTo>
                  <a:cubicBezTo>
                    <a:pt x="-774" y="12831"/>
                    <a:pt x="-145" y="8691"/>
                    <a:pt x="2411" y="6908"/>
                  </a:cubicBezTo>
                  <a:lnTo>
                    <a:pt x="11103" y="827"/>
                  </a:lnTo>
                  <a:cubicBezTo>
                    <a:pt x="13657" y="-971"/>
                    <a:pt x="17226" y="264"/>
                    <a:pt x="19031" y="3557"/>
                  </a:cubicBezTo>
                </a:path>
              </a:pathLst>
            </a:custGeom>
            <a:solidFill>
              <a:srgbClr val="FFDFC4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125"/>
            </a:p>
          </p:txBody>
        </p:sp>
        <p:sp>
          <p:nvSpPr>
            <p:cNvPr id="1171" name="Shape 1171"/>
            <p:cNvSpPr/>
            <p:nvPr/>
          </p:nvSpPr>
          <p:spPr>
            <a:xfrm>
              <a:off x="2777028" y="1193498"/>
              <a:ext cx="122316" cy="92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54" h="19578" extrusionOk="0">
                  <a:moveTo>
                    <a:pt x="18858" y="3699"/>
                  </a:moveTo>
                  <a:lnTo>
                    <a:pt x="18858" y="3699"/>
                  </a:lnTo>
                  <a:cubicBezTo>
                    <a:pt x="20778" y="7124"/>
                    <a:pt x="20103" y="11445"/>
                    <a:pt x="17389" y="13314"/>
                  </a:cubicBezTo>
                  <a:lnTo>
                    <a:pt x="9520" y="18719"/>
                  </a:lnTo>
                  <a:cubicBezTo>
                    <a:pt x="6811" y="20588"/>
                    <a:pt x="3006" y="19300"/>
                    <a:pt x="1091" y="15868"/>
                  </a:cubicBezTo>
                  <a:cubicBezTo>
                    <a:pt x="-822" y="12453"/>
                    <a:pt x="-152" y="8124"/>
                    <a:pt x="2569" y="6262"/>
                  </a:cubicBezTo>
                  <a:lnTo>
                    <a:pt x="10435" y="860"/>
                  </a:lnTo>
                  <a:cubicBezTo>
                    <a:pt x="13155" y="-1012"/>
                    <a:pt x="16947" y="276"/>
                    <a:pt x="18858" y="3699"/>
                  </a:cubicBezTo>
                </a:path>
              </a:pathLst>
            </a:custGeom>
            <a:solidFill>
              <a:srgbClr val="FFDFC4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125"/>
            </a:p>
          </p:txBody>
        </p:sp>
        <p:sp>
          <p:nvSpPr>
            <p:cNvPr id="1172" name="Shape 1172"/>
            <p:cNvSpPr/>
            <p:nvPr/>
          </p:nvSpPr>
          <p:spPr>
            <a:xfrm>
              <a:off x="2816031" y="1092089"/>
              <a:ext cx="122342" cy="92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56" h="19587" extrusionOk="0">
                  <a:moveTo>
                    <a:pt x="18868" y="3710"/>
                  </a:moveTo>
                  <a:lnTo>
                    <a:pt x="18868" y="3710"/>
                  </a:lnTo>
                  <a:cubicBezTo>
                    <a:pt x="20780" y="7134"/>
                    <a:pt x="20102" y="11460"/>
                    <a:pt x="17386" y="13332"/>
                  </a:cubicBezTo>
                  <a:lnTo>
                    <a:pt x="9521" y="18732"/>
                  </a:lnTo>
                  <a:cubicBezTo>
                    <a:pt x="6807" y="20594"/>
                    <a:pt x="3006" y="19312"/>
                    <a:pt x="1092" y="15878"/>
                  </a:cubicBezTo>
                  <a:cubicBezTo>
                    <a:pt x="-820" y="12454"/>
                    <a:pt x="-154" y="8133"/>
                    <a:pt x="2566" y="6264"/>
                  </a:cubicBezTo>
                  <a:lnTo>
                    <a:pt x="10432" y="856"/>
                  </a:lnTo>
                  <a:cubicBezTo>
                    <a:pt x="13150" y="-1006"/>
                    <a:pt x="16948" y="272"/>
                    <a:pt x="18868" y="3710"/>
                  </a:cubicBezTo>
                </a:path>
              </a:pathLst>
            </a:custGeom>
            <a:solidFill>
              <a:srgbClr val="FFDFC4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125"/>
            </a:p>
          </p:txBody>
        </p:sp>
        <p:sp>
          <p:nvSpPr>
            <p:cNvPr id="1173" name="Shape 1173"/>
            <p:cNvSpPr/>
            <p:nvPr/>
          </p:nvSpPr>
          <p:spPr>
            <a:xfrm>
              <a:off x="2745826" y="1021884"/>
              <a:ext cx="137725" cy="3490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1" h="21287" extrusionOk="0">
                  <a:moveTo>
                    <a:pt x="20175" y="6837"/>
                  </a:moveTo>
                  <a:cubicBezTo>
                    <a:pt x="18759" y="6053"/>
                    <a:pt x="15941" y="5756"/>
                    <a:pt x="13922" y="6188"/>
                  </a:cubicBezTo>
                  <a:lnTo>
                    <a:pt x="13162" y="6346"/>
                  </a:lnTo>
                  <a:cubicBezTo>
                    <a:pt x="11137" y="6774"/>
                    <a:pt x="10644" y="7764"/>
                    <a:pt x="12066" y="8550"/>
                  </a:cubicBezTo>
                  <a:cubicBezTo>
                    <a:pt x="13483" y="9331"/>
                    <a:pt x="16306" y="9626"/>
                    <a:pt x="18325" y="9201"/>
                  </a:cubicBezTo>
                  <a:lnTo>
                    <a:pt x="19085" y="9041"/>
                  </a:lnTo>
                  <a:cubicBezTo>
                    <a:pt x="21109" y="8615"/>
                    <a:pt x="21600" y="7625"/>
                    <a:pt x="20175" y="6837"/>
                  </a:cubicBezTo>
                  <a:close/>
                  <a:moveTo>
                    <a:pt x="3055" y="18338"/>
                  </a:moveTo>
                  <a:lnTo>
                    <a:pt x="2358" y="18484"/>
                  </a:lnTo>
                  <a:cubicBezTo>
                    <a:pt x="499" y="18876"/>
                    <a:pt x="44" y="19783"/>
                    <a:pt x="1347" y="20508"/>
                  </a:cubicBezTo>
                  <a:cubicBezTo>
                    <a:pt x="2661" y="21229"/>
                    <a:pt x="5247" y="21499"/>
                    <a:pt x="7100" y="21107"/>
                  </a:cubicBezTo>
                  <a:lnTo>
                    <a:pt x="7796" y="20961"/>
                  </a:lnTo>
                  <a:cubicBezTo>
                    <a:pt x="9652" y="20570"/>
                    <a:pt x="10113" y="19657"/>
                    <a:pt x="8802" y="18934"/>
                  </a:cubicBezTo>
                  <a:cubicBezTo>
                    <a:pt x="7500" y="18213"/>
                    <a:pt x="4908" y="17942"/>
                    <a:pt x="3055" y="18338"/>
                  </a:cubicBezTo>
                  <a:close/>
                  <a:moveTo>
                    <a:pt x="8127" y="12519"/>
                  </a:moveTo>
                  <a:lnTo>
                    <a:pt x="7362" y="12677"/>
                  </a:lnTo>
                  <a:cubicBezTo>
                    <a:pt x="5338" y="13104"/>
                    <a:pt x="4852" y="14095"/>
                    <a:pt x="6273" y="14883"/>
                  </a:cubicBezTo>
                  <a:cubicBezTo>
                    <a:pt x="7687" y="15667"/>
                    <a:pt x="10513" y="15960"/>
                    <a:pt x="12526" y="15532"/>
                  </a:cubicBezTo>
                  <a:lnTo>
                    <a:pt x="13286" y="15375"/>
                  </a:lnTo>
                  <a:cubicBezTo>
                    <a:pt x="15309" y="14948"/>
                    <a:pt x="15808" y="13957"/>
                    <a:pt x="14379" y="13171"/>
                  </a:cubicBezTo>
                  <a:cubicBezTo>
                    <a:pt x="12968" y="12385"/>
                    <a:pt x="10146" y="12092"/>
                    <a:pt x="8127" y="12519"/>
                  </a:cubicBezTo>
                  <a:close/>
                  <a:moveTo>
                    <a:pt x="7221" y="1086"/>
                  </a:moveTo>
                  <a:cubicBezTo>
                    <a:pt x="7441" y="898"/>
                    <a:pt x="7185" y="438"/>
                    <a:pt x="6527" y="136"/>
                  </a:cubicBezTo>
                  <a:cubicBezTo>
                    <a:pt x="6005" y="-101"/>
                    <a:pt x="5587" y="25"/>
                    <a:pt x="5374" y="116"/>
                  </a:cubicBezTo>
                  <a:lnTo>
                    <a:pt x="0" y="2472"/>
                  </a:lnTo>
                  <a:cubicBezTo>
                    <a:pt x="2654" y="3400"/>
                    <a:pt x="5734" y="2353"/>
                    <a:pt x="7221" y="1086"/>
                  </a:cubicBezTo>
                  <a:close/>
                </a:path>
              </a:pathLst>
            </a:custGeom>
            <a:solidFill>
              <a:srgbClr val="FFECDC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125"/>
            </a:p>
          </p:txBody>
        </p:sp>
        <p:sp>
          <p:nvSpPr>
            <p:cNvPr id="1174" name="Shape 1174"/>
            <p:cNvSpPr/>
            <p:nvPr/>
          </p:nvSpPr>
          <p:spPr>
            <a:xfrm>
              <a:off x="2550810" y="1201298"/>
              <a:ext cx="167674" cy="2782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02" h="21600" extrusionOk="0">
                  <a:moveTo>
                    <a:pt x="14389" y="2184"/>
                  </a:moveTo>
                  <a:cubicBezTo>
                    <a:pt x="13429" y="1293"/>
                    <a:pt x="12439" y="576"/>
                    <a:pt x="11438" y="0"/>
                  </a:cubicBezTo>
                  <a:lnTo>
                    <a:pt x="5334" y="2863"/>
                  </a:lnTo>
                  <a:lnTo>
                    <a:pt x="0" y="14921"/>
                  </a:lnTo>
                  <a:lnTo>
                    <a:pt x="9120" y="21600"/>
                  </a:lnTo>
                  <a:cubicBezTo>
                    <a:pt x="14777" y="16512"/>
                    <a:pt x="21600" y="7239"/>
                    <a:pt x="14389" y="2184"/>
                  </a:cubicBezTo>
                  <a:close/>
                </a:path>
              </a:pathLst>
            </a:custGeom>
            <a:solidFill>
              <a:srgbClr val="FFDFC4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125"/>
            </a:p>
          </p:txBody>
        </p:sp>
        <p:sp>
          <p:nvSpPr>
            <p:cNvPr id="1175" name="Shape 1175"/>
            <p:cNvSpPr/>
            <p:nvPr/>
          </p:nvSpPr>
          <p:spPr>
            <a:xfrm>
              <a:off x="1014083" y="998482"/>
              <a:ext cx="272696" cy="147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616"/>
                  </a:moveTo>
                  <a:lnTo>
                    <a:pt x="21600" y="448"/>
                  </a:lnTo>
                  <a:cubicBezTo>
                    <a:pt x="18251" y="5063"/>
                    <a:pt x="14652" y="7724"/>
                    <a:pt x="10958" y="7724"/>
                  </a:cubicBezTo>
                  <a:cubicBezTo>
                    <a:pt x="7148" y="7724"/>
                    <a:pt x="3439" y="4888"/>
                    <a:pt x="0" y="0"/>
                  </a:cubicBezTo>
                  <a:lnTo>
                    <a:pt x="0" y="73"/>
                  </a:lnTo>
                  <a:lnTo>
                    <a:pt x="10919" y="21600"/>
                  </a:lnTo>
                  <a:cubicBezTo>
                    <a:pt x="10919" y="21600"/>
                    <a:pt x="21600" y="616"/>
                    <a:pt x="21600" y="616"/>
                  </a:cubicBezTo>
                  <a:close/>
                </a:path>
              </a:pathLst>
            </a:custGeom>
            <a:solidFill>
              <a:srgbClr val="434F5A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125"/>
            </a:p>
          </p:txBody>
        </p:sp>
        <p:sp>
          <p:nvSpPr>
            <p:cNvPr id="1176" name="Shape 1176"/>
            <p:cNvSpPr/>
            <p:nvPr/>
          </p:nvSpPr>
          <p:spPr>
            <a:xfrm>
              <a:off x="928276" y="990681"/>
              <a:ext cx="443773" cy="1088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491" y="2"/>
                  </a:moveTo>
                  <a:cubicBezTo>
                    <a:pt x="17491" y="2"/>
                    <a:pt x="17490" y="2"/>
                    <a:pt x="17490" y="2"/>
                  </a:cubicBezTo>
                  <a:lnTo>
                    <a:pt x="17482" y="0"/>
                  </a:lnTo>
                  <a:lnTo>
                    <a:pt x="17440" y="18"/>
                  </a:lnTo>
                  <a:cubicBezTo>
                    <a:pt x="17377" y="39"/>
                    <a:pt x="17313" y="60"/>
                    <a:pt x="17248" y="80"/>
                  </a:cubicBezTo>
                  <a:lnTo>
                    <a:pt x="17248" y="101"/>
                  </a:lnTo>
                  <a:lnTo>
                    <a:pt x="10682" y="2951"/>
                  </a:lnTo>
                  <a:lnTo>
                    <a:pt x="11205" y="3371"/>
                  </a:lnTo>
                  <a:lnTo>
                    <a:pt x="10159" y="3371"/>
                  </a:lnTo>
                  <a:lnTo>
                    <a:pt x="10682" y="2951"/>
                  </a:lnTo>
                  <a:lnTo>
                    <a:pt x="3976" y="30"/>
                  </a:lnTo>
                  <a:lnTo>
                    <a:pt x="3976" y="28"/>
                  </a:lnTo>
                  <a:lnTo>
                    <a:pt x="3974" y="28"/>
                  </a:lnTo>
                  <a:lnTo>
                    <a:pt x="3972" y="29"/>
                  </a:lnTo>
                  <a:lnTo>
                    <a:pt x="3971" y="28"/>
                  </a:lnTo>
                  <a:lnTo>
                    <a:pt x="3949" y="34"/>
                  </a:lnTo>
                  <a:lnTo>
                    <a:pt x="0" y="971"/>
                  </a:lnTo>
                  <a:lnTo>
                    <a:pt x="45" y="961"/>
                  </a:lnTo>
                  <a:lnTo>
                    <a:pt x="103" y="1075"/>
                  </a:lnTo>
                  <a:lnTo>
                    <a:pt x="1" y="1102"/>
                  </a:lnTo>
                  <a:lnTo>
                    <a:pt x="238" y="1338"/>
                  </a:lnTo>
                  <a:lnTo>
                    <a:pt x="10499" y="21346"/>
                  </a:lnTo>
                  <a:lnTo>
                    <a:pt x="10744" y="21600"/>
                  </a:lnTo>
                  <a:lnTo>
                    <a:pt x="21586" y="917"/>
                  </a:lnTo>
                  <a:lnTo>
                    <a:pt x="21600" y="920"/>
                  </a:lnTo>
                  <a:cubicBezTo>
                    <a:pt x="21600" y="920"/>
                    <a:pt x="17491" y="2"/>
                    <a:pt x="17491" y="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125"/>
            </a:p>
          </p:txBody>
        </p:sp>
        <p:sp>
          <p:nvSpPr>
            <p:cNvPr id="1177" name="Shape 1177"/>
            <p:cNvSpPr/>
            <p:nvPr/>
          </p:nvSpPr>
          <p:spPr>
            <a:xfrm>
              <a:off x="1060887" y="1138893"/>
              <a:ext cx="178749" cy="9457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30" y="6825"/>
                  </a:moveTo>
                  <a:cubicBezTo>
                    <a:pt x="18183" y="6061"/>
                    <a:pt x="18379" y="5279"/>
                    <a:pt x="16257" y="4393"/>
                  </a:cubicBezTo>
                  <a:lnTo>
                    <a:pt x="18351" y="3555"/>
                  </a:lnTo>
                  <a:lnTo>
                    <a:pt x="10589" y="0"/>
                  </a:lnTo>
                  <a:lnTo>
                    <a:pt x="2963" y="3498"/>
                  </a:lnTo>
                  <a:lnTo>
                    <a:pt x="5202" y="4394"/>
                  </a:lnTo>
                  <a:cubicBezTo>
                    <a:pt x="3076" y="5280"/>
                    <a:pt x="3278" y="6062"/>
                    <a:pt x="5335" y="6825"/>
                  </a:cubicBezTo>
                  <a:lnTo>
                    <a:pt x="0" y="16801"/>
                  </a:lnTo>
                  <a:lnTo>
                    <a:pt x="10592" y="21600"/>
                  </a:lnTo>
                  <a:lnTo>
                    <a:pt x="21600" y="16801"/>
                  </a:lnTo>
                  <a:cubicBezTo>
                    <a:pt x="21600" y="16801"/>
                    <a:pt x="16130" y="6825"/>
                    <a:pt x="16130" y="6825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125"/>
            </a:p>
          </p:txBody>
        </p:sp>
        <p:sp>
          <p:nvSpPr>
            <p:cNvPr id="1178" name="Shape 1178"/>
            <p:cNvSpPr/>
            <p:nvPr/>
          </p:nvSpPr>
          <p:spPr>
            <a:xfrm>
              <a:off x="928276" y="1021884"/>
              <a:ext cx="440784" cy="3806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99" y="1331"/>
                  </a:moveTo>
                  <a:lnTo>
                    <a:pt x="15672" y="17920"/>
                  </a:lnTo>
                  <a:lnTo>
                    <a:pt x="10757" y="6701"/>
                  </a:lnTo>
                  <a:lnTo>
                    <a:pt x="15569" y="21600"/>
                  </a:lnTo>
                  <a:lnTo>
                    <a:pt x="21600" y="1332"/>
                  </a:lnTo>
                  <a:cubicBezTo>
                    <a:pt x="21600" y="1332"/>
                    <a:pt x="21599" y="1331"/>
                    <a:pt x="21599" y="1331"/>
                  </a:cubicBezTo>
                  <a:close/>
                  <a:moveTo>
                    <a:pt x="3" y="1412"/>
                  </a:moveTo>
                  <a:lnTo>
                    <a:pt x="1840" y="0"/>
                  </a:lnTo>
                  <a:lnTo>
                    <a:pt x="0" y="1412"/>
                  </a:lnTo>
                  <a:lnTo>
                    <a:pt x="5948" y="21600"/>
                  </a:lnTo>
                  <a:lnTo>
                    <a:pt x="10757" y="6701"/>
                  </a:lnTo>
                  <a:lnTo>
                    <a:pt x="5843" y="17917"/>
                  </a:lnTo>
                  <a:cubicBezTo>
                    <a:pt x="5843" y="17917"/>
                    <a:pt x="3" y="1412"/>
                    <a:pt x="3" y="1412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125"/>
            </a:p>
          </p:txBody>
        </p:sp>
      </p:grpSp>
      <p:grpSp>
        <p:nvGrpSpPr>
          <p:cNvPr id="1186" name="Group 1186"/>
          <p:cNvGrpSpPr/>
          <p:nvPr/>
        </p:nvGrpSpPr>
        <p:grpSpPr>
          <a:xfrm>
            <a:off x="990055" y="4621654"/>
            <a:ext cx="416496" cy="611531"/>
            <a:chOff x="0" y="0"/>
            <a:chExt cx="1110654" cy="1630746"/>
          </a:xfrm>
        </p:grpSpPr>
        <p:sp>
          <p:nvSpPr>
            <p:cNvPr id="1180" name="Shape 1180"/>
            <p:cNvSpPr/>
            <p:nvPr/>
          </p:nvSpPr>
          <p:spPr>
            <a:xfrm>
              <a:off x="0" y="592677"/>
              <a:ext cx="1110406" cy="10380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6" h="21516" extrusionOk="0">
                  <a:moveTo>
                    <a:pt x="8394" y="0"/>
                  </a:moveTo>
                  <a:lnTo>
                    <a:pt x="8394" y="1974"/>
                  </a:lnTo>
                  <a:cubicBezTo>
                    <a:pt x="9166" y="2826"/>
                    <a:pt x="12291" y="2832"/>
                    <a:pt x="12985" y="2081"/>
                  </a:cubicBezTo>
                  <a:lnTo>
                    <a:pt x="12985" y="0"/>
                  </a:lnTo>
                  <a:lnTo>
                    <a:pt x="8394" y="0"/>
                  </a:lnTo>
                  <a:close/>
                  <a:moveTo>
                    <a:pt x="7738" y="2270"/>
                  </a:moveTo>
                  <a:lnTo>
                    <a:pt x="6770" y="3052"/>
                  </a:lnTo>
                  <a:cubicBezTo>
                    <a:pt x="5386" y="3402"/>
                    <a:pt x="3657" y="3660"/>
                    <a:pt x="2598" y="4294"/>
                  </a:cubicBezTo>
                  <a:cubicBezTo>
                    <a:pt x="2227" y="4381"/>
                    <a:pt x="1947" y="4636"/>
                    <a:pt x="1775" y="5133"/>
                  </a:cubicBezTo>
                  <a:cubicBezTo>
                    <a:pt x="1736" y="5214"/>
                    <a:pt x="1699" y="5299"/>
                    <a:pt x="1676" y="5388"/>
                  </a:cubicBezTo>
                  <a:cubicBezTo>
                    <a:pt x="1680" y="5398"/>
                    <a:pt x="1686" y="5410"/>
                    <a:pt x="1691" y="5421"/>
                  </a:cubicBezTo>
                  <a:cubicBezTo>
                    <a:pt x="1686" y="5442"/>
                    <a:pt x="1680" y="5465"/>
                    <a:pt x="1676" y="5487"/>
                  </a:cubicBezTo>
                  <a:cubicBezTo>
                    <a:pt x="1164" y="7970"/>
                    <a:pt x="604" y="13410"/>
                    <a:pt x="13" y="18492"/>
                  </a:cubicBezTo>
                  <a:cubicBezTo>
                    <a:pt x="-139" y="19794"/>
                    <a:pt x="1116" y="20352"/>
                    <a:pt x="1523" y="20466"/>
                  </a:cubicBezTo>
                  <a:cubicBezTo>
                    <a:pt x="2250" y="20669"/>
                    <a:pt x="2931" y="20821"/>
                    <a:pt x="3628" y="20951"/>
                  </a:cubicBezTo>
                  <a:cubicBezTo>
                    <a:pt x="3627" y="20954"/>
                    <a:pt x="3621" y="20957"/>
                    <a:pt x="3620" y="20960"/>
                  </a:cubicBezTo>
                  <a:cubicBezTo>
                    <a:pt x="4199" y="21086"/>
                    <a:pt x="4874" y="21190"/>
                    <a:pt x="5603" y="21272"/>
                  </a:cubicBezTo>
                  <a:cubicBezTo>
                    <a:pt x="5681" y="21284"/>
                    <a:pt x="5752" y="21294"/>
                    <a:pt x="5832" y="21305"/>
                  </a:cubicBezTo>
                  <a:lnTo>
                    <a:pt x="5832" y="21297"/>
                  </a:lnTo>
                  <a:cubicBezTo>
                    <a:pt x="8707" y="21600"/>
                    <a:pt x="12439" y="21582"/>
                    <a:pt x="15280" y="21280"/>
                  </a:cubicBezTo>
                  <a:lnTo>
                    <a:pt x="15280" y="21305"/>
                  </a:lnTo>
                  <a:cubicBezTo>
                    <a:pt x="16951" y="21062"/>
                    <a:pt x="18254" y="20910"/>
                    <a:pt x="19764" y="20417"/>
                  </a:cubicBezTo>
                  <a:cubicBezTo>
                    <a:pt x="20102" y="20307"/>
                    <a:pt x="21461" y="19716"/>
                    <a:pt x="21327" y="18574"/>
                  </a:cubicBezTo>
                  <a:cubicBezTo>
                    <a:pt x="20708" y="13277"/>
                    <a:pt x="20114" y="7819"/>
                    <a:pt x="19634" y="5520"/>
                  </a:cubicBezTo>
                  <a:cubicBezTo>
                    <a:pt x="19617" y="5437"/>
                    <a:pt x="19592" y="5368"/>
                    <a:pt x="19566" y="5297"/>
                  </a:cubicBezTo>
                  <a:cubicBezTo>
                    <a:pt x="19568" y="5293"/>
                    <a:pt x="19572" y="5285"/>
                    <a:pt x="19573" y="5281"/>
                  </a:cubicBezTo>
                  <a:cubicBezTo>
                    <a:pt x="18958" y="3847"/>
                    <a:pt x="16263" y="3382"/>
                    <a:pt x="14289" y="2953"/>
                  </a:cubicBezTo>
                  <a:cubicBezTo>
                    <a:pt x="14091" y="2813"/>
                    <a:pt x="13670" y="2515"/>
                    <a:pt x="13343" y="2279"/>
                  </a:cubicBezTo>
                  <a:cubicBezTo>
                    <a:pt x="13187" y="2394"/>
                    <a:pt x="13028" y="2492"/>
                    <a:pt x="12870" y="2583"/>
                  </a:cubicBezTo>
                  <a:cubicBezTo>
                    <a:pt x="12860" y="2579"/>
                    <a:pt x="12850" y="2579"/>
                    <a:pt x="12840" y="2575"/>
                  </a:cubicBezTo>
                  <a:cubicBezTo>
                    <a:pt x="10856" y="3728"/>
                    <a:pt x="8756" y="2952"/>
                    <a:pt x="7738" y="227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125"/>
            </a:p>
          </p:txBody>
        </p:sp>
        <p:sp>
          <p:nvSpPr>
            <p:cNvPr id="1181" name="Shape 1181"/>
            <p:cNvSpPr/>
            <p:nvPr/>
          </p:nvSpPr>
          <p:spPr>
            <a:xfrm>
              <a:off x="280872" y="-1"/>
              <a:ext cx="548859" cy="706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565" h="20746" extrusionOk="0">
                  <a:moveTo>
                    <a:pt x="7730" y="20746"/>
                  </a:moveTo>
                  <a:cubicBezTo>
                    <a:pt x="14274" y="20746"/>
                    <a:pt x="18129" y="8408"/>
                    <a:pt x="13599" y="2589"/>
                  </a:cubicBezTo>
                  <a:cubicBezTo>
                    <a:pt x="11412" y="-222"/>
                    <a:pt x="5999" y="-854"/>
                    <a:pt x="4266" y="1236"/>
                  </a:cubicBezTo>
                  <a:cubicBezTo>
                    <a:pt x="-3471" y="3798"/>
                    <a:pt x="305" y="20746"/>
                    <a:pt x="7730" y="20746"/>
                  </a:cubicBezTo>
                </a:path>
              </a:pathLst>
            </a:custGeom>
            <a:solidFill>
              <a:srgbClr val="434F5A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125"/>
            </a:p>
          </p:txBody>
        </p:sp>
        <p:grpSp>
          <p:nvGrpSpPr>
            <p:cNvPr id="1185" name="Group 1185"/>
            <p:cNvGrpSpPr/>
            <p:nvPr/>
          </p:nvGrpSpPr>
          <p:grpSpPr>
            <a:xfrm>
              <a:off x="49" y="717659"/>
              <a:ext cx="1110605" cy="905043"/>
              <a:chOff x="0" y="0"/>
              <a:chExt cx="1110604" cy="905041"/>
            </a:xfrm>
          </p:grpSpPr>
          <p:sp>
            <p:nvSpPr>
              <p:cNvPr id="1182" name="Shape 1182"/>
              <p:cNvSpPr/>
              <p:nvPr/>
            </p:nvSpPr>
            <p:spPr>
              <a:xfrm>
                <a:off x="795665" y="132610"/>
                <a:ext cx="314940" cy="7724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5" h="21600" extrusionOk="0">
                    <a:moveTo>
                      <a:pt x="21133" y="17912"/>
                    </a:moveTo>
                    <a:cubicBezTo>
                      <a:pt x="18965" y="10765"/>
                      <a:pt x="16898" y="3409"/>
                      <a:pt x="15223" y="307"/>
                    </a:cubicBezTo>
                    <a:cubicBezTo>
                      <a:pt x="15163" y="196"/>
                      <a:pt x="15080" y="96"/>
                      <a:pt x="14987" y="0"/>
                    </a:cubicBezTo>
                    <a:cubicBezTo>
                      <a:pt x="11390" y="3205"/>
                      <a:pt x="4833" y="18236"/>
                      <a:pt x="7679" y="21119"/>
                    </a:cubicBezTo>
                    <a:cubicBezTo>
                      <a:pt x="5477" y="21299"/>
                      <a:pt x="2867" y="21448"/>
                      <a:pt x="0" y="21566"/>
                    </a:cubicBezTo>
                    <a:lnTo>
                      <a:pt x="8" y="21600"/>
                    </a:lnTo>
                    <a:cubicBezTo>
                      <a:pt x="5853" y="21272"/>
                      <a:pt x="10393" y="21064"/>
                      <a:pt x="15674" y="20399"/>
                    </a:cubicBezTo>
                    <a:cubicBezTo>
                      <a:pt x="16856" y="20251"/>
                      <a:pt x="21600" y="19453"/>
                      <a:pt x="21133" y="17912"/>
                    </a:cubicBezTo>
                    <a:close/>
                  </a:path>
                </a:pathLst>
              </a:custGeom>
              <a:solidFill>
                <a:srgbClr val="222B31">
                  <a:alpha val="3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4288" tIns="14288" rIns="14288" bIns="14288" numCol="1" anchor="ctr">
                <a:noAutofit/>
              </a:bodyPr>
              <a:lstStyle/>
              <a:p>
                <a:pPr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/>
              </a:p>
            </p:txBody>
          </p:sp>
          <p:sp>
            <p:nvSpPr>
              <p:cNvPr id="1183" name="Shape 1183"/>
              <p:cNvSpPr/>
              <p:nvPr/>
            </p:nvSpPr>
            <p:spPr>
              <a:xfrm>
                <a:off x="0" y="140411"/>
                <a:ext cx="198333" cy="7492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14" h="21600" extrusionOk="0">
                    <a:moveTo>
                      <a:pt x="8081" y="0"/>
                    </a:moveTo>
                    <a:cubicBezTo>
                      <a:pt x="8059" y="29"/>
                      <a:pt x="8032" y="55"/>
                      <a:pt x="8011" y="85"/>
                    </a:cubicBezTo>
                    <a:cubicBezTo>
                      <a:pt x="5567" y="3540"/>
                      <a:pt x="2886" y="11109"/>
                      <a:pt x="61" y="18178"/>
                    </a:cubicBezTo>
                    <a:cubicBezTo>
                      <a:pt x="-666" y="19989"/>
                      <a:pt x="5343" y="20767"/>
                      <a:pt x="7287" y="20925"/>
                    </a:cubicBezTo>
                    <a:cubicBezTo>
                      <a:pt x="10761" y="21208"/>
                      <a:pt x="13994" y="21419"/>
                      <a:pt x="17323" y="21600"/>
                    </a:cubicBezTo>
                    <a:cubicBezTo>
                      <a:pt x="20934" y="18284"/>
                      <a:pt x="12704" y="2958"/>
                      <a:pt x="8081" y="0"/>
                    </a:cubicBezTo>
                    <a:close/>
                  </a:path>
                </a:pathLst>
              </a:custGeom>
              <a:solidFill>
                <a:srgbClr val="222B31">
                  <a:alpha val="3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4288" tIns="14288" rIns="14288" bIns="14288" numCol="1" anchor="ctr">
                <a:noAutofit/>
              </a:bodyPr>
              <a:lstStyle/>
              <a:p>
                <a:pPr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/>
              </a:p>
            </p:txBody>
          </p:sp>
          <p:sp>
            <p:nvSpPr>
              <p:cNvPr id="1184" name="Shape 1184"/>
              <p:cNvSpPr/>
              <p:nvPr/>
            </p:nvSpPr>
            <p:spPr>
              <a:xfrm>
                <a:off x="351028" y="0"/>
                <a:ext cx="402210" cy="872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5403" extrusionOk="0">
                    <a:moveTo>
                      <a:pt x="21600" y="4261"/>
                    </a:moveTo>
                    <a:cubicBezTo>
                      <a:pt x="21600" y="4261"/>
                      <a:pt x="21480" y="4000"/>
                      <a:pt x="21283" y="3578"/>
                    </a:cubicBezTo>
                    <a:cubicBezTo>
                      <a:pt x="19752" y="2562"/>
                      <a:pt x="18377" y="1571"/>
                      <a:pt x="17325" y="432"/>
                    </a:cubicBezTo>
                    <a:cubicBezTo>
                      <a:pt x="16752" y="1433"/>
                      <a:pt x="16176" y="2250"/>
                      <a:pt x="15599" y="2919"/>
                    </a:cubicBezTo>
                    <a:cubicBezTo>
                      <a:pt x="15567" y="2960"/>
                      <a:pt x="15534" y="3005"/>
                      <a:pt x="15501" y="3042"/>
                    </a:cubicBezTo>
                    <a:cubicBezTo>
                      <a:pt x="15248" y="3329"/>
                      <a:pt x="14997" y="3570"/>
                      <a:pt x="14745" y="3800"/>
                    </a:cubicBezTo>
                    <a:cubicBezTo>
                      <a:pt x="14668" y="3871"/>
                      <a:pt x="14591" y="3941"/>
                      <a:pt x="14514" y="4004"/>
                    </a:cubicBezTo>
                    <a:cubicBezTo>
                      <a:pt x="14267" y="4213"/>
                      <a:pt x="14021" y="4400"/>
                      <a:pt x="13776" y="4552"/>
                    </a:cubicBezTo>
                    <a:cubicBezTo>
                      <a:pt x="13710" y="4597"/>
                      <a:pt x="13644" y="4630"/>
                      <a:pt x="13578" y="4666"/>
                    </a:cubicBezTo>
                    <a:cubicBezTo>
                      <a:pt x="12765" y="5138"/>
                      <a:pt x="11962" y="5352"/>
                      <a:pt x="11178" y="5335"/>
                    </a:cubicBezTo>
                    <a:cubicBezTo>
                      <a:pt x="11133" y="5331"/>
                      <a:pt x="11088" y="5339"/>
                      <a:pt x="11042" y="5335"/>
                    </a:cubicBezTo>
                    <a:cubicBezTo>
                      <a:pt x="10815" y="5325"/>
                      <a:pt x="10590" y="5286"/>
                      <a:pt x="10366" y="5241"/>
                    </a:cubicBezTo>
                    <a:cubicBezTo>
                      <a:pt x="10275" y="5221"/>
                      <a:pt x="10183" y="5202"/>
                      <a:pt x="10092" y="5178"/>
                    </a:cubicBezTo>
                    <a:cubicBezTo>
                      <a:pt x="9883" y="5120"/>
                      <a:pt x="9675" y="5054"/>
                      <a:pt x="9469" y="4972"/>
                    </a:cubicBezTo>
                    <a:cubicBezTo>
                      <a:pt x="9372" y="4931"/>
                      <a:pt x="9275" y="4884"/>
                      <a:pt x="9178" y="4838"/>
                    </a:cubicBezTo>
                    <a:cubicBezTo>
                      <a:pt x="8977" y="4740"/>
                      <a:pt x="8776" y="4647"/>
                      <a:pt x="8580" y="4527"/>
                    </a:cubicBezTo>
                    <a:cubicBezTo>
                      <a:pt x="8545" y="4506"/>
                      <a:pt x="8512" y="4480"/>
                      <a:pt x="8477" y="4456"/>
                    </a:cubicBezTo>
                    <a:cubicBezTo>
                      <a:pt x="8085" y="4210"/>
                      <a:pt x="7705" y="3918"/>
                      <a:pt x="7334" y="3589"/>
                    </a:cubicBezTo>
                    <a:cubicBezTo>
                      <a:pt x="7208" y="3479"/>
                      <a:pt x="7082" y="3375"/>
                      <a:pt x="6959" y="3257"/>
                    </a:cubicBezTo>
                    <a:cubicBezTo>
                      <a:pt x="6814" y="3114"/>
                      <a:pt x="6673" y="2969"/>
                      <a:pt x="6531" y="2817"/>
                    </a:cubicBezTo>
                    <a:cubicBezTo>
                      <a:pt x="6397" y="2676"/>
                      <a:pt x="6264" y="2529"/>
                      <a:pt x="6133" y="2380"/>
                    </a:cubicBezTo>
                    <a:cubicBezTo>
                      <a:pt x="6005" y="2231"/>
                      <a:pt x="5879" y="2084"/>
                      <a:pt x="5755" y="1928"/>
                    </a:cubicBezTo>
                    <a:cubicBezTo>
                      <a:pt x="5611" y="1749"/>
                      <a:pt x="5473" y="1566"/>
                      <a:pt x="5335" y="1382"/>
                    </a:cubicBezTo>
                    <a:cubicBezTo>
                      <a:pt x="5230" y="1240"/>
                      <a:pt x="5123" y="1105"/>
                      <a:pt x="5021" y="959"/>
                    </a:cubicBezTo>
                    <a:cubicBezTo>
                      <a:pt x="4800" y="645"/>
                      <a:pt x="4588" y="324"/>
                      <a:pt x="4384" y="0"/>
                    </a:cubicBezTo>
                    <a:cubicBezTo>
                      <a:pt x="3316" y="1794"/>
                      <a:pt x="1878" y="3167"/>
                      <a:pt x="274" y="4404"/>
                    </a:cubicBezTo>
                    <a:lnTo>
                      <a:pt x="0" y="5084"/>
                    </a:lnTo>
                    <a:cubicBezTo>
                      <a:pt x="3715" y="16176"/>
                      <a:pt x="16514" y="21600"/>
                      <a:pt x="21600" y="4261"/>
                    </a:cubicBezTo>
                    <a:close/>
                  </a:path>
                </a:pathLst>
              </a:custGeom>
              <a:solidFill>
                <a:srgbClr val="222B31">
                  <a:alpha val="3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4288" tIns="14288" rIns="14288" bIns="14288" numCol="1" anchor="ctr">
                <a:noAutofit/>
              </a:bodyPr>
              <a:lstStyle/>
              <a:p>
                <a:pPr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/>
              </a:p>
            </p:txBody>
          </p:sp>
        </p:grpSp>
      </p:grpSp>
      <p:sp>
        <p:nvSpPr>
          <p:cNvPr id="1187" name="Shape 1187"/>
          <p:cNvSpPr/>
          <p:nvPr/>
        </p:nvSpPr>
        <p:spPr>
          <a:xfrm>
            <a:off x="4058584" y="3308448"/>
            <a:ext cx="2373184" cy="23731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/>
            </a:pPr>
            <a:endParaRPr sz="1200"/>
          </a:p>
        </p:txBody>
      </p:sp>
      <p:sp>
        <p:nvSpPr>
          <p:cNvPr id="1188" name="Shape 1188"/>
          <p:cNvSpPr/>
          <p:nvPr/>
        </p:nvSpPr>
        <p:spPr>
          <a:xfrm>
            <a:off x="3825937" y="2313640"/>
            <a:ext cx="1614809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lvl="0" algn="ctr">
              <a:lnSpc>
                <a:spcPct val="110000"/>
              </a:lnSpc>
              <a:defRPr sz="1800"/>
            </a:pPr>
            <a:r>
              <a:rPr lang="en-US" sz="1200" b="1" dirty="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Haulers </a:t>
            </a:r>
            <a:r>
              <a:rPr lang="en-US" sz="1200" b="1" dirty="0" smtClean="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were </a:t>
            </a:r>
            <a:r>
              <a:rPr lang="en-US" sz="1200" b="1" dirty="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not picking up bulky items because City Staff </a:t>
            </a:r>
            <a:r>
              <a:rPr lang="en-US" sz="1200" b="1" dirty="0" smtClean="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collected </a:t>
            </a:r>
            <a:r>
              <a:rPr lang="en-US" sz="1200" b="1" dirty="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e</a:t>
            </a:r>
            <a:r>
              <a:rPr lang="en-US" sz="1200" b="1" dirty="0" smtClean="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verything</a:t>
            </a:r>
            <a:endParaRPr sz="1200" b="1" dirty="0">
              <a:solidFill>
                <a:srgbClr val="FFFFFF"/>
              </a:solidFill>
              <a:latin typeface="Roboto Regular"/>
              <a:ea typeface="Roboto Regular"/>
              <a:cs typeface="Roboto Regular"/>
              <a:sym typeface="Roboto Regular"/>
            </a:endParaRPr>
          </a:p>
        </p:txBody>
      </p:sp>
      <p:sp>
        <p:nvSpPr>
          <p:cNvPr id="1189" name="Shape 1189"/>
          <p:cNvSpPr/>
          <p:nvPr/>
        </p:nvSpPr>
        <p:spPr>
          <a:xfrm>
            <a:off x="4265260" y="1878862"/>
            <a:ext cx="1297668" cy="4824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10000"/>
              </a:lnSpc>
              <a:defRPr sz="8500" b="1">
                <a:solidFill>
                  <a:srgbClr val="FFFFFF"/>
                </a:solidFill>
                <a:latin typeface="BebasNeueBold"/>
                <a:ea typeface="BebasNeueBold"/>
                <a:cs typeface="BebasNeueBold"/>
                <a:sym typeface="BebasNeueBold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2850" u="sng" dirty="0">
                <a:solidFill>
                  <a:schemeClr val="bg2"/>
                </a:solidFill>
              </a:rPr>
              <a:t>Issue</a:t>
            </a:r>
            <a:endParaRPr sz="2850" u="sng" dirty="0">
              <a:solidFill>
                <a:schemeClr val="bg2"/>
              </a:solidFill>
            </a:endParaRPr>
          </a:p>
        </p:txBody>
      </p:sp>
      <p:sp>
        <p:nvSpPr>
          <p:cNvPr id="1190" name="Shape 1190"/>
          <p:cNvSpPr/>
          <p:nvPr/>
        </p:nvSpPr>
        <p:spPr>
          <a:xfrm>
            <a:off x="4265260" y="3481043"/>
            <a:ext cx="2027993" cy="20279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ln w="114300" cap="rnd">
            <a:solidFill>
              <a:srgbClr val="FFFFFF"/>
            </a:solidFill>
            <a:custDash>
              <a:ds d="100000" sp="200000"/>
            </a:custDash>
            <a:round/>
          </a:ln>
        </p:spPr>
        <p:txBody>
          <a:bodyPr lIns="0" tIns="0" rIns="0" bIns="0" anchor="ctr"/>
          <a:lstStyle/>
          <a:p>
            <a:pPr lvl="0">
              <a:defRPr sz="3200"/>
            </a:pPr>
            <a:endParaRPr sz="1200"/>
          </a:p>
        </p:txBody>
      </p:sp>
      <p:sp>
        <p:nvSpPr>
          <p:cNvPr id="1191" name="Shape 1191"/>
          <p:cNvSpPr/>
          <p:nvPr/>
        </p:nvSpPr>
        <p:spPr>
          <a:xfrm>
            <a:off x="4600784" y="4038245"/>
            <a:ext cx="1520753" cy="10664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ctr">
              <a:lnSpc>
                <a:spcPct val="110000"/>
              </a:lnSpc>
              <a:defRPr sz="1800"/>
            </a:pPr>
            <a:r>
              <a:rPr lang="en-US" sz="1050" b="1" dirty="0">
                <a:solidFill>
                  <a:schemeClr val="tx1">
                    <a:lumMod val="50000"/>
                  </a:schemeClr>
                </a:solidFill>
                <a:latin typeface="Roboto Regular"/>
                <a:ea typeface="Roboto Regular"/>
                <a:cs typeface="Roboto Regular"/>
                <a:sym typeface="Roboto Regular"/>
              </a:rPr>
              <a:t>City crews to drive collection route after service and contact hauler regarding </a:t>
            </a:r>
          </a:p>
          <a:p>
            <a:pPr lvl="0" algn="ctr">
              <a:lnSpc>
                <a:spcPct val="110000"/>
              </a:lnSpc>
              <a:defRPr sz="1800"/>
            </a:pPr>
            <a:r>
              <a:rPr lang="en-US" sz="1050" b="1" dirty="0">
                <a:solidFill>
                  <a:schemeClr val="tx1">
                    <a:lumMod val="50000"/>
                  </a:schemeClr>
                </a:solidFill>
                <a:latin typeface="Roboto Regular"/>
                <a:ea typeface="Roboto Regular"/>
                <a:cs typeface="Roboto Regular"/>
                <a:sym typeface="Roboto Regular"/>
              </a:rPr>
              <a:t>missed </a:t>
            </a:r>
            <a:r>
              <a:rPr lang="en-US" sz="1050" b="1" dirty="0" smtClean="0">
                <a:solidFill>
                  <a:schemeClr val="tx1">
                    <a:lumMod val="50000"/>
                  </a:schemeClr>
                </a:solidFill>
                <a:latin typeface="Roboto Regular"/>
                <a:ea typeface="Roboto Regular"/>
                <a:cs typeface="Roboto Regular"/>
                <a:sym typeface="Roboto Regular"/>
              </a:rPr>
              <a:t>bulky item </a:t>
            </a:r>
          </a:p>
          <a:p>
            <a:pPr lvl="0" algn="ctr">
              <a:lnSpc>
                <a:spcPct val="110000"/>
              </a:lnSpc>
              <a:defRPr sz="1800"/>
            </a:pPr>
            <a:r>
              <a:rPr lang="en-US" sz="1050" b="1" dirty="0" smtClean="0">
                <a:solidFill>
                  <a:schemeClr val="tx1">
                    <a:lumMod val="50000"/>
                  </a:schemeClr>
                </a:solidFill>
                <a:latin typeface="Roboto Regular"/>
                <a:ea typeface="Roboto Regular"/>
                <a:cs typeface="Roboto Regular"/>
                <a:sym typeface="Roboto Regular"/>
              </a:rPr>
              <a:t>pick-ups</a:t>
            </a:r>
            <a:endParaRPr sz="1050" b="1" dirty="0">
              <a:solidFill>
                <a:schemeClr val="tx1">
                  <a:lumMod val="50000"/>
                </a:schemeClr>
              </a:solidFill>
              <a:latin typeface="Roboto Regular"/>
              <a:ea typeface="Roboto Regular"/>
              <a:cs typeface="Roboto Regular"/>
              <a:sym typeface="Roboto Regular"/>
            </a:endParaRPr>
          </a:p>
        </p:txBody>
      </p:sp>
      <p:sp>
        <p:nvSpPr>
          <p:cNvPr id="1193" name="Shape 1193"/>
          <p:cNvSpPr/>
          <p:nvPr/>
        </p:nvSpPr>
        <p:spPr>
          <a:xfrm>
            <a:off x="2944238" y="3250798"/>
            <a:ext cx="1684815" cy="17858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/>
            </a:pPr>
            <a:endParaRPr sz="1200"/>
          </a:p>
        </p:txBody>
      </p:sp>
      <p:sp>
        <p:nvSpPr>
          <p:cNvPr id="1194" name="Shape 1194"/>
          <p:cNvSpPr/>
          <p:nvPr/>
        </p:nvSpPr>
        <p:spPr>
          <a:xfrm>
            <a:off x="3077051" y="3372706"/>
            <a:ext cx="1430094" cy="15158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ln w="63500" cap="rnd">
            <a:solidFill>
              <a:srgbClr val="FFFFFF"/>
            </a:solidFill>
            <a:custDash>
              <a:ds d="100000" sp="200000"/>
            </a:custDash>
            <a:round/>
          </a:ln>
        </p:spPr>
        <p:txBody>
          <a:bodyPr lIns="0" tIns="0" rIns="0" bIns="0" anchor="ctr"/>
          <a:lstStyle/>
          <a:p>
            <a:pPr lvl="0">
              <a:defRPr sz="3200"/>
            </a:pPr>
            <a:endParaRPr sz="1200"/>
          </a:p>
        </p:txBody>
      </p:sp>
      <p:sp>
        <p:nvSpPr>
          <p:cNvPr id="1195" name="Shape 1195"/>
          <p:cNvSpPr/>
          <p:nvPr/>
        </p:nvSpPr>
        <p:spPr>
          <a:xfrm>
            <a:off x="3232053" y="4003544"/>
            <a:ext cx="1139823" cy="7109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ctr">
              <a:lnSpc>
                <a:spcPct val="110000"/>
              </a:lnSpc>
              <a:defRPr sz="1800"/>
            </a:pPr>
            <a:r>
              <a:rPr lang="en-US" sz="1050" b="1" dirty="0">
                <a:solidFill>
                  <a:schemeClr val="tx1">
                    <a:lumMod val="50000"/>
                  </a:schemeClr>
                </a:solidFill>
                <a:latin typeface="Roboto Regular"/>
                <a:ea typeface="Roboto Regular"/>
                <a:cs typeface="Roboto Regular"/>
                <a:sym typeface="Roboto Regular"/>
              </a:rPr>
              <a:t>City crews to photograph Bulky Items prior to service</a:t>
            </a:r>
            <a:endParaRPr sz="1050" b="1" dirty="0">
              <a:solidFill>
                <a:schemeClr val="tx1">
                  <a:lumMod val="50000"/>
                </a:schemeClr>
              </a:solidFill>
              <a:latin typeface="Roboto Regular"/>
              <a:ea typeface="Roboto Regular"/>
              <a:cs typeface="Roboto Regular"/>
              <a:sym typeface="Roboto Regular"/>
            </a:endParaRPr>
          </a:p>
        </p:txBody>
      </p:sp>
      <p:sp>
        <p:nvSpPr>
          <p:cNvPr id="1196" name="Shape 1196"/>
          <p:cNvSpPr/>
          <p:nvPr/>
        </p:nvSpPr>
        <p:spPr>
          <a:xfrm>
            <a:off x="3695147" y="3412051"/>
            <a:ext cx="2027643" cy="5396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110000"/>
              </a:lnSpc>
              <a:defRPr sz="8500" b="1">
                <a:solidFill>
                  <a:srgbClr val="FFFFFF"/>
                </a:solidFill>
                <a:latin typeface="BebasNeueBold"/>
                <a:ea typeface="BebasNeueBold"/>
                <a:cs typeface="BebasNeueBold"/>
                <a:sym typeface="BebasNeueBold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3188" u="sng" dirty="0">
                <a:solidFill>
                  <a:schemeClr val="tx1">
                    <a:lumMod val="50000"/>
                  </a:schemeClr>
                </a:solidFill>
              </a:rPr>
              <a:t>Solution</a:t>
            </a:r>
            <a:endParaRPr sz="3188" u="sng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197" name="Shape 1197"/>
          <p:cNvSpPr/>
          <p:nvPr/>
        </p:nvSpPr>
        <p:spPr>
          <a:xfrm>
            <a:off x="0" y="638853"/>
            <a:ext cx="6385323" cy="239962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/>
            </a:pPr>
            <a:endParaRPr sz="1200"/>
          </a:p>
        </p:txBody>
      </p:sp>
      <p:grpSp>
        <p:nvGrpSpPr>
          <p:cNvPr id="1204" name="Group 1204"/>
          <p:cNvGrpSpPr/>
          <p:nvPr/>
        </p:nvGrpSpPr>
        <p:grpSpPr>
          <a:xfrm>
            <a:off x="571848" y="4598253"/>
            <a:ext cx="377344" cy="554045"/>
            <a:chOff x="0" y="0"/>
            <a:chExt cx="1006248" cy="1477450"/>
          </a:xfrm>
        </p:grpSpPr>
        <p:sp>
          <p:nvSpPr>
            <p:cNvPr id="1198" name="Shape 1198"/>
            <p:cNvSpPr/>
            <p:nvPr/>
          </p:nvSpPr>
          <p:spPr>
            <a:xfrm>
              <a:off x="0" y="536964"/>
              <a:ext cx="1006024" cy="9404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6" h="21516" extrusionOk="0">
                  <a:moveTo>
                    <a:pt x="8394" y="0"/>
                  </a:moveTo>
                  <a:lnTo>
                    <a:pt x="8394" y="1974"/>
                  </a:lnTo>
                  <a:cubicBezTo>
                    <a:pt x="9166" y="2826"/>
                    <a:pt x="12291" y="2832"/>
                    <a:pt x="12985" y="2081"/>
                  </a:cubicBezTo>
                  <a:lnTo>
                    <a:pt x="12985" y="0"/>
                  </a:lnTo>
                  <a:lnTo>
                    <a:pt x="8394" y="0"/>
                  </a:lnTo>
                  <a:close/>
                  <a:moveTo>
                    <a:pt x="7738" y="2270"/>
                  </a:moveTo>
                  <a:lnTo>
                    <a:pt x="6770" y="3052"/>
                  </a:lnTo>
                  <a:cubicBezTo>
                    <a:pt x="5386" y="3402"/>
                    <a:pt x="3657" y="3660"/>
                    <a:pt x="2598" y="4294"/>
                  </a:cubicBezTo>
                  <a:cubicBezTo>
                    <a:pt x="2227" y="4381"/>
                    <a:pt x="1947" y="4636"/>
                    <a:pt x="1775" y="5133"/>
                  </a:cubicBezTo>
                  <a:cubicBezTo>
                    <a:pt x="1736" y="5214"/>
                    <a:pt x="1699" y="5299"/>
                    <a:pt x="1676" y="5388"/>
                  </a:cubicBezTo>
                  <a:cubicBezTo>
                    <a:pt x="1680" y="5398"/>
                    <a:pt x="1686" y="5410"/>
                    <a:pt x="1691" y="5421"/>
                  </a:cubicBezTo>
                  <a:cubicBezTo>
                    <a:pt x="1686" y="5442"/>
                    <a:pt x="1680" y="5465"/>
                    <a:pt x="1676" y="5487"/>
                  </a:cubicBezTo>
                  <a:cubicBezTo>
                    <a:pt x="1164" y="7970"/>
                    <a:pt x="604" y="13410"/>
                    <a:pt x="13" y="18492"/>
                  </a:cubicBezTo>
                  <a:cubicBezTo>
                    <a:pt x="-139" y="19794"/>
                    <a:pt x="1116" y="20352"/>
                    <a:pt x="1523" y="20466"/>
                  </a:cubicBezTo>
                  <a:cubicBezTo>
                    <a:pt x="2250" y="20669"/>
                    <a:pt x="2931" y="20821"/>
                    <a:pt x="3628" y="20951"/>
                  </a:cubicBezTo>
                  <a:cubicBezTo>
                    <a:pt x="3627" y="20954"/>
                    <a:pt x="3621" y="20957"/>
                    <a:pt x="3620" y="20960"/>
                  </a:cubicBezTo>
                  <a:cubicBezTo>
                    <a:pt x="4199" y="21086"/>
                    <a:pt x="4874" y="21190"/>
                    <a:pt x="5603" y="21272"/>
                  </a:cubicBezTo>
                  <a:cubicBezTo>
                    <a:pt x="5681" y="21284"/>
                    <a:pt x="5752" y="21294"/>
                    <a:pt x="5832" y="21305"/>
                  </a:cubicBezTo>
                  <a:lnTo>
                    <a:pt x="5832" y="21297"/>
                  </a:lnTo>
                  <a:cubicBezTo>
                    <a:pt x="8707" y="21600"/>
                    <a:pt x="12439" y="21582"/>
                    <a:pt x="15280" y="21280"/>
                  </a:cubicBezTo>
                  <a:lnTo>
                    <a:pt x="15280" y="21305"/>
                  </a:lnTo>
                  <a:cubicBezTo>
                    <a:pt x="16951" y="21062"/>
                    <a:pt x="18254" y="20910"/>
                    <a:pt x="19764" y="20417"/>
                  </a:cubicBezTo>
                  <a:cubicBezTo>
                    <a:pt x="20102" y="20307"/>
                    <a:pt x="21461" y="19716"/>
                    <a:pt x="21327" y="18574"/>
                  </a:cubicBezTo>
                  <a:cubicBezTo>
                    <a:pt x="20708" y="13277"/>
                    <a:pt x="20114" y="7819"/>
                    <a:pt x="19634" y="5520"/>
                  </a:cubicBezTo>
                  <a:cubicBezTo>
                    <a:pt x="19617" y="5437"/>
                    <a:pt x="19592" y="5368"/>
                    <a:pt x="19566" y="5297"/>
                  </a:cubicBezTo>
                  <a:cubicBezTo>
                    <a:pt x="19568" y="5293"/>
                    <a:pt x="19572" y="5285"/>
                    <a:pt x="19573" y="5281"/>
                  </a:cubicBezTo>
                  <a:cubicBezTo>
                    <a:pt x="18958" y="3847"/>
                    <a:pt x="16263" y="3382"/>
                    <a:pt x="14289" y="2953"/>
                  </a:cubicBezTo>
                  <a:cubicBezTo>
                    <a:pt x="14091" y="2813"/>
                    <a:pt x="13670" y="2515"/>
                    <a:pt x="13343" y="2279"/>
                  </a:cubicBezTo>
                  <a:cubicBezTo>
                    <a:pt x="13187" y="2394"/>
                    <a:pt x="13028" y="2492"/>
                    <a:pt x="12870" y="2583"/>
                  </a:cubicBezTo>
                  <a:cubicBezTo>
                    <a:pt x="12860" y="2579"/>
                    <a:pt x="12850" y="2579"/>
                    <a:pt x="12840" y="2575"/>
                  </a:cubicBezTo>
                  <a:cubicBezTo>
                    <a:pt x="10856" y="3728"/>
                    <a:pt x="8756" y="2952"/>
                    <a:pt x="7738" y="227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125"/>
            </a:p>
          </p:txBody>
        </p:sp>
        <p:sp>
          <p:nvSpPr>
            <p:cNvPr id="1199" name="Shape 1199"/>
            <p:cNvSpPr/>
            <p:nvPr/>
          </p:nvSpPr>
          <p:spPr>
            <a:xfrm>
              <a:off x="254469" y="-1"/>
              <a:ext cx="497265" cy="640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565" h="20746" extrusionOk="0">
                  <a:moveTo>
                    <a:pt x="7730" y="20746"/>
                  </a:moveTo>
                  <a:cubicBezTo>
                    <a:pt x="14274" y="20746"/>
                    <a:pt x="18129" y="8408"/>
                    <a:pt x="13599" y="2589"/>
                  </a:cubicBezTo>
                  <a:cubicBezTo>
                    <a:pt x="11412" y="-222"/>
                    <a:pt x="5999" y="-854"/>
                    <a:pt x="4266" y="1236"/>
                  </a:cubicBezTo>
                  <a:cubicBezTo>
                    <a:pt x="-3471" y="3798"/>
                    <a:pt x="305" y="20746"/>
                    <a:pt x="7730" y="20746"/>
                  </a:cubicBezTo>
                </a:path>
              </a:pathLst>
            </a:custGeom>
            <a:solidFill>
              <a:srgbClr val="434F5A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125"/>
            </a:p>
          </p:txBody>
        </p:sp>
        <p:grpSp>
          <p:nvGrpSpPr>
            <p:cNvPr id="1203" name="Group 1203"/>
            <p:cNvGrpSpPr/>
            <p:nvPr/>
          </p:nvGrpSpPr>
          <p:grpSpPr>
            <a:xfrm>
              <a:off x="44" y="650196"/>
              <a:ext cx="1006205" cy="819966"/>
              <a:chOff x="0" y="0"/>
              <a:chExt cx="1006204" cy="819964"/>
            </a:xfrm>
          </p:grpSpPr>
          <p:sp>
            <p:nvSpPr>
              <p:cNvPr id="1200" name="Shape 1200"/>
              <p:cNvSpPr/>
              <p:nvPr/>
            </p:nvSpPr>
            <p:spPr>
              <a:xfrm>
                <a:off x="720870" y="120144"/>
                <a:ext cx="285335" cy="6998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5" h="21600" extrusionOk="0">
                    <a:moveTo>
                      <a:pt x="21133" y="17912"/>
                    </a:moveTo>
                    <a:cubicBezTo>
                      <a:pt x="18965" y="10765"/>
                      <a:pt x="16898" y="3409"/>
                      <a:pt x="15223" y="307"/>
                    </a:cubicBezTo>
                    <a:cubicBezTo>
                      <a:pt x="15163" y="196"/>
                      <a:pt x="15080" y="96"/>
                      <a:pt x="14987" y="0"/>
                    </a:cubicBezTo>
                    <a:cubicBezTo>
                      <a:pt x="11390" y="3205"/>
                      <a:pt x="4833" y="18236"/>
                      <a:pt x="7679" y="21119"/>
                    </a:cubicBezTo>
                    <a:cubicBezTo>
                      <a:pt x="5477" y="21299"/>
                      <a:pt x="2867" y="21448"/>
                      <a:pt x="0" y="21566"/>
                    </a:cubicBezTo>
                    <a:lnTo>
                      <a:pt x="8" y="21600"/>
                    </a:lnTo>
                    <a:cubicBezTo>
                      <a:pt x="5853" y="21272"/>
                      <a:pt x="10393" y="21064"/>
                      <a:pt x="15674" y="20399"/>
                    </a:cubicBezTo>
                    <a:cubicBezTo>
                      <a:pt x="16856" y="20251"/>
                      <a:pt x="21600" y="19453"/>
                      <a:pt x="21133" y="17912"/>
                    </a:cubicBezTo>
                    <a:close/>
                  </a:path>
                </a:pathLst>
              </a:custGeom>
              <a:solidFill>
                <a:srgbClr val="222B31">
                  <a:alpha val="3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4288" tIns="14288" rIns="14288" bIns="14288" numCol="1" anchor="ctr">
                <a:noAutofit/>
              </a:bodyPr>
              <a:lstStyle/>
              <a:p>
                <a:pPr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/>
              </a:p>
            </p:txBody>
          </p:sp>
          <p:sp>
            <p:nvSpPr>
              <p:cNvPr id="1201" name="Shape 1201"/>
              <p:cNvSpPr/>
              <p:nvPr/>
            </p:nvSpPr>
            <p:spPr>
              <a:xfrm>
                <a:off x="0" y="127212"/>
                <a:ext cx="179689" cy="6787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14" h="21600" extrusionOk="0">
                    <a:moveTo>
                      <a:pt x="8081" y="0"/>
                    </a:moveTo>
                    <a:cubicBezTo>
                      <a:pt x="8059" y="29"/>
                      <a:pt x="8032" y="55"/>
                      <a:pt x="8011" y="85"/>
                    </a:cubicBezTo>
                    <a:cubicBezTo>
                      <a:pt x="5567" y="3540"/>
                      <a:pt x="2886" y="11109"/>
                      <a:pt x="61" y="18178"/>
                    </a:cubicBezTo>
                    <a:cubicBezTo>
                      <a:pt x="-666" y="19989"/>
                      <a:pt x="5343" y="20767"/>
                      <a:pt x="7287" y="20925"/>
                    </a:cubicBezTo>
                    <a:cubicBezTo>
                      <a:pt x="10761" y="21208"/>
                      <a:pt x="13994" y="21419"/>
                      <a:pt x="17323" y="21600"/>
                    </a:cubicBezTo>
                    <a:cubicBezTo>
                      <a:pt x="20934" y="18284"/>
                      <a:pt x="12704" y="2958"/>
                      <a:pt x="8081" y="0"/>
                    </a:cubicBezTo>
                    <a:close/>
                  </a:path>
                </a:pathLst>
              </a:custGeom>
              <a:solidFill>
                <a:srgbClr val="222B31">
                  <a:alpha val="3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4288" tIns="14288" rIns="14288" bIns="14288" numCol="1" anchor="ctr">
                <a:noAutofit/>
              </a:bodyPr>
              <a:lstStyle/>
              <a:p>
                <a:pPr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/>
              </a:p>
            </p:txBody>
          </p:sp>
          <p:sp>
            <p:nvSpPr>
              <p:cNvPr id="1202" name="Shape 1202"/>
              <p:cNvSpPr/>
              <p:nvPr/>
            </p:nvSpPr>
            <p:spPr>
              <a:xfrm>
                <a:off x="318030" y="0"/>
                <a:ext cx="364401" cy="790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5403" extrusionOk="0">
                    <a:moveTo>
                      <a:pt x="21600" y="4261"/>
                    </a:moveTo>
                    <a:cubicBezTo>
                      <a:pt x="21600" y="4261"/>
                      <a:pt x="21480" y="4000"/>
                      <a:pt x="21283" y="3578"/>
                    </a:cubicBezTo>
                    <a:cubicBezTo>
                      <a:pt x="19752" y="2562"/>
                      <a:pt x="18377" y="1571"/>
                      <a:pt x="17325" y="432"/>
                    </a:cubicBezTo>
                    <a:cubicBezTo>
                      <a:pt x="16752" y="1433"/>
                      <a:pt x="16176" y="2250"/>
                      <a:pt x="15599" y="2919"/>
                    </a:cubicBezTo>
                    <a:cubicBezTo>
                      <a:pt x="15567" y="2960"/>
                      <a:pt x="15534" y="3005"/>
                      <a:pt x="15501" y="3042"/>
                    </a:cubicBezTo>
                    <a:cubicBezTo>
                      <a:pt x="15248" y="3329"/>
                      <a:pt x="14997" y="3570"/>
                      <a:pt x="14745" y="3800"/>
                    </a:cubicBezTo>
                    <a:cubicBezTo>
                      <a:pt x="14668" y="3871"/>
                      <a:pt x="14591" y="3941"/>
                      <a:pt x="14514" y="4004"/>
                    </a:cubicBezTo>
                    <a:cubicBezTo>
                      <a:pt x="14267" y="4213"/>
                      <a:pt x="14021" y="4400"/>
                      <a:pt x="13776" y="4552"/>
                    </a:cubicBezTo>
                    <a:cubicBezTo>
                      <a:pt x="13710" y="4597"/>
                      <a:pt x="13644" y="4630"/>
                      <a:pt x="13578" y="4666"/>
                    </a:cubicBezTo>
                    <a:cubicBezTo>
                      <a:pt x="12765" y="5138"/>
                      <a:pt x="11962" y="5352"/>
                      <a:pt x="11178" y="5335"/>
                    </a:cubicBezTo>
                    <a:cubicBezTo>
                      <a:pt x="11133" y="5331"/>
                      <a:pt x="11088" y="5339"/>
                      <a:pt x="11042" y="5335"/>
                    </a:cubicBezTo>
                    <a:cubicBezTo>
                      <a:pt x="10815" y="5325"/>
                      <a:pt x="10590" y="5286"/>
                      <a:pt x="10366" y="5241"/>
                    </a:cubicBezTo>
                    <a:cubicBezTo>
                      <a:pt x="10275" y="5221"/>
                      <a:pt x="10183" y="5202"/>
                      <a:pt x="10092" y="5178"/>
                    </a:cubicBezTo>
                    <a:cubicBezTo>
                      <a:pt x="9883" y="5120"/>
                      <a:pt x="9675" y="5054"/>
                      <a:pt x="9469" y="4972"/>
                    </a:cubicBezTo>
                    <a:cubicBezTo>
                      <a:pt x="9372" y="4931"/>
                      <a:pt x="9275" y="4884"/>
                      <a:pt x="9178" y="4838"/>
                    </a:cubicBezTo>
                    <a:cubicBezTo>
                      <a:pt x="8977" y="4740"/>
                      <a:pt x="8776" y="4647"/>
                      <a:pt x="8580" y="4527"/>
                    </a:cubicBezTo>
                    <a:cubicBezTo>
                      <a:pt x="8545" y="4506"/>
                      <a:pt x="8512" y="4480"/>
                      <a:pt x="8477" y="4456"/>
                    </a:cubicBezTo>
                    <a:cubicBezTo>
                      <a:pt x="8085" y="4210"/>
                      <a:pt x="7705" y="3918"/>
                      <a:pt x="7334" y="3589"/>
                    </a:cubicBezTo>
                    <a:cubicBezTo>
                      <a:pt x="7208" y="3479"/>
                      <a:pt x="7082" y="3375"/>
                      <a:pt x="6959" y="3257"/>
                    </a:cubicBezTo>
                    <a:cubicBezTo>
                      <a:pt x="6814" y="3114"/>
                      <a:pt x="6673" y="2969"/>
                      <a:pt x="6531" y="2817"/>
                    </a:cubicBezTo>
                    <a:cubicBezTo>
                      <a:pt x="6397" y="2676"/>
                      <a:pt x="6264" y="2529"/>
                      <a:pt x="6133" y="2380"/>
                    </a:cubicBezTo>
                    <a:cubicBezTo>
                      <a:pt x="6005" y="2231"/>
                      <a:pt x="5879" y="2084"/>
                      <a:pt x="5755" y="1928"/>
                    </a:cubicBezTo>
                    <a:cubicBezTo>
                      <a:pt x="5611" y="1749"/>
                      <a:pt x="5473" y="1566"/>
                      <a:pt x="5335" y="1382"/>
                    </a:cubicBezTo>
                    <a:cubicBezTo>
                      <a:pt x="5230" y="1240"/>
                      <a:pt x="5123" y="1105"/>
                      <a:pt x="5021" y="959"/>
                    </a:cubicBezTo>
                    <a:cubicBezTo>
                      <a:pt x="4800" y="645"/>
                      <a:pt x="4588" y="324"/>
                      <a:pt x="4384" y="0"/>
                    </a:cubicBezTo>
                    <a:cubicBezTo>
                      <a:pt x="3316" y="1794"/>
                      <a:pt x="1878" y="3167"/>
                      <a:pt x="274" y="4404"/>
                    </a:cubicBezTo>
                    <a:lnTo>
                      <a:pt x="0" y="5084"/>
                    </a:lnTo>
                    <a:cubicBezTo>
                      <a:pt x="3715" y="16176"/>
                      <a:pt x="16514" y="21600"/>
                      <a:pt x="21600" y="4261"/>
                    </a:cubicBezTo>
                    <a:close/>
                  </a:path>
                </a:pathLst>
              </a:custGeom>
              <a:solidFill>
                <a:srgbClr val="222B31">
                  <a:alpha val="3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4288" tIns="14288" rIns="14288" bIns="14288" numCol="1" anchor="ctr">
                <a:noAutofit/>
              </a:bodyPr>
              <a:lstStyle/>
              <a:p>
                <a:pPr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/>
              </a:p>
            </p:txBody>
          </p:sp>
        </p:grpSp>
      </p:grpSp>
      <p:grpSp>
        <p:nvGrpSpPr>
          <p:cNvPr id="1211" name="Group 1211"/>
          <p:cNvGrpSpPr/>
          <p:nvPr/>
        </p:nvGrpSpPr>
        <p:grpSpPr>
          <a:xfrm>
            <a:off x="1958765" y="4621654"/>
            <a:ext cx="416496" cy="611531"/>
            <a:chOff x="0" y="0"/>
            <a:chExt cx="1110654" cy="1630746"/>
          </a:xfrm>
        </p:grpSpPr>
        <p:sp>
          <p:nvSpPr>
            <p:cNvPr id="1205" name="Shape 1205"/>
            <p:cNvSpPr/>
            <p:nvPr/>
          </p:nvSpPr>
          <p:spPr>
            <a:xfrm>
              <a:off x="0" y="592677"/>
              <a:ext cx="1110406" cy="10380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6" h="21516" extrusionOk="0">
                  <a:moveTo>
                    <a:pt x="8394" y="0"/>
                  </a:moveTo>
                  <a:lnTo>
                    <a:pt x="8394" y="1974"/>
                  </a:lnTo>
                  <a:cubicBezTo>
                    <a:pt x="9166" y="2826"/>
                    <a:pt x="12291" y="2832"/>
                    <a:pt x="12985" y="2081"/>
                  </a:cubicBezTo>
                  <a:lnTo>
                    <a:pt x="12985" y="0"/>
                  </a:lnTo>
                  <a:lnTo>
                    <a:pt x="8394" y="0"/>
                  </a:lnTo>
                  <a:close/>
                  <a:moveTo>
                    <a:pt x="7738" y="2270"/>
                  </a:moveTo>
                  <a:lnTo>
                    <a:pt x="6770" y="3052"/>
                  </a:lnTo>
                  <a:cubicBezTo>
                    <a:pt x="5386" y="3402"/>
                    <a:pt x="3657" y="3660"/>
                    <a:pt x="2598" y="4294"/>
                  </a:cubicBezTo>
                  <a:cubicBezTo>
                    <a:pt x="2227" y="4381"/>
                    <a:pt x="1947" y="4636"/>
                    <a:pt x="1775" y="5133"/>
                  </a:cubicBezTo>
                  <a:cubicBezTo>
                    <a:pt x="1736" y="5214"/>
                    <a:pt x="1699" y="5299"/>
                    <a:pt x="1676" y="5388"/>
                  </a:cubicBezTo>
                  <a:cubicBezTo>
                    <a:pt x="1680" y="5398"/>
                    <a:pt x="1686" y="5410"/>
                    <a:pt x="1691" y="5421"/>
                  </a:cubicBezTo>
                  <a:cubicBezTo>
                    <a:pt x="1686" y="5442"/>
                    <a:pt x="1680" y="5465"/>
                    <a:pt x="1676" y="5487"/>
                  </a:cubicBezTo>
                  <a:cubicBezTo>
                    <a:pt x="1164" y="7970"/>
                    <a:pt x="604" y="13410"/>
                    <a:pt x="13" y="18492"/>
                  </a:cubicBezTo>
                  <a:cubicBezTo>
                    <a:pt x="-139" y="19794"/>
                    <a:pt x="1116" y="20352"/>
                    <a:pt x="1523" y="20466"/>
                  </a:cubicBezTo>
                  <a:cubicBezTo>
                    <a:pt x="2250" y="20669"/>
                    <a:pt x="2931" y="20821"/>
                    <a:pt x="3628" y="20951"/>
                  </a:cubicBezTo>
                  <a:cubicBezTo>
                    <a:pt x="3627" y="20954"/>
                    <a:pt x="3621" y="20957"/>
                    <a:pt x="3620" y="20960"/>
                  </a:cubicBezTo>
                  <a:cubicBezTo>
                    <a:pt x="4199" y="21086"/>
                    <a:pt x="4874" y="21190"/>
                    <a:pt x="5603" y="21272"/>
                  </a:cubicBezTo>
                  <a:cubicBezTo>
                    <a:pt x="5681" y="21284"/>
                    <a:pt x="5752" y="21294"/>
                    <a:pt x="5832" y="21305"/>
                  </a:cubicBezTo>
                  <a:lnTo>
                    <a:pt x="5832" y="21297"/>
                  </a:lnTo>
                  <a:cubicBezTo>
                    <a:pt x="8707" y="21600"/>
                    <a:pt x="12439" y="21582"/>
                    <a:pt x="15280" y="21280"/>
                  </a:cubicBezTo>
                  <a:lnTo>
                    <a:pt x="15280" y="21305"/>
                  </a:lnTo>
                  <a:cubicBezTo>
                    <a:pt x="16951" y="21062"/>
                    <a:pt x="18254" y="20910"/>
                    <a:pt x="19764" y="20417"/>
                  </a:cubicBezTo>
                  <a:cubicBezTo>
                    <a:pt x="20102" y="20307"/>
                    <a:pt x="21461" y="19716"/>
                    <a:pt x="21327" y="18574"/>
                  </a:cubicBezTo>
                  <a:cubicBezTo>
                    <a:pt x="20708" y="13277"/>
                    <a:pt x="20114" y="7819"/>
                    <a:pt x="19634" y="5520"/>
                  </a:cubicBezTo>
                  <a:cubicBezTo>
                    <a:pt x="19617" y="5437"/>
                    <a:pt x="19592" y="5368"/>
                    <a:pt x="19566" y="5297"/>
                  </a:cubicBezTo>
                  <a:cubicBezTo>
                    <a:pt x="19568" y="5293"/>
                    <a:pt x="19572" y="5285"/>
                    <a:pt x="19573" y="5281"/>
                  </a:cubicBezTo>
                  <a:cubicBezTo>
                    <a:pt x="18958" y="3847"/>
                    <a:pt x="16263" y="3382"/>
                    <a:pt x="14289" y="2953"/>
                  </a:cubicBezTo>
                  <a:cubicBezTo>
                    <a:pt x="14091" y="2813"/>
                    <a:pt x="13670" y="2515"/>
                    <a:pt x="13343" y="2279"/>
                  </a:cubicBezTo>
                  <a:cubicBezTo>
                    <a:pt x="13187" y="2394"/>
                    <a:pt x="13028" y="2492"/>
                    <a:pt x="12870" y="2583"/>
                  </a:cubicBezTo>
                  <a:cubicBezTo>
                    <a:pt x="12860" y="2579"/>
                    <a:pt x="12850" y="2579"/>
                    <a:pt x="12840" y="2575"/>
                  </a:cubicBezTo>
                  <a:cubicBezTo>
                    <a:pt x="10856" y="3728"/>
                    <a:pt x="8756" y="2952"/>
                    <a:pt x="7738" y="227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125"/>
            </a:p>
          </p:txBody>
        </p:sp>
        <p:sp>
          <p:nvSpPr>
            <p:cNvPr id="1206" name="Shape 1206"/>
            <p:cNvSpPr/>
            <p:nvPr/>
          </p:nvSpPr>
          <p:spPr>
            <a:xfrm>
              <a:off x="280872" y="-1"/>
              <a:ext cx="548859" cy="706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565" h="20746" extrusionOk="0">
                  <a:moveTo>
                    <a:pt x="7730" y="20746"/>
                  </a:moveTo>
                  <a:cubicBezTo>
                    <a:pt x="14274" y="20746"/>
                    <a:pt x="18129" y="8408"/>
                    <a:pt x="13599" y="2589"/>
                  </a:cubicBezTo>
                  <a:cubicBezTo>
                    <a:pt x="11412" y="-222"/>
                    <a:pt x="5999" y="-854"/>
                    <a:pt x="4266" y="1236"/>
                  </a:cubicBezTo>
                  <a:cubicBezTo>
                    <a:pt x="-3471" y="3798"/>
                    <a:pt x="305" y="20746"/>
                    <a:pt x="7730" y="20746"/>
                  </a:cubicBezTo>
                </a:path>
              </a:pathLst>
            </a:custGeom>
            <a:solidFill>
              <a:srgbClr val="434F5A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125"/>
            </a:p>
          </p:txBody>
        </p:sp>
        <p:grpSp>
          <p:nvGrpSpPr>
            <p:cNvPr id="1210" name="Group 1210"/>
            <p:cNvGrpSpPr/>
            <p:nvPr/>
          </p:nvGrpSpPr>
          <p:grpSpPr>
            <a:xfrm>
              <a:off x="49" y="717659"/>
              <a:ext cx="1110605" cy="905043"/>
              <a:chOff x="0" y="0"/>
              <a:chExt cx="1110604" cy="905041"/>
            </a:xfrm>
          </p:grpSpPr>
          <p:sp>
            <p:nvSpPr>
              <p:cNvPr id="1207" name="Shape 1207"/>
              <p:cNvSpPr/>
              <p:nvPr/>
            </p:nvSpPr>
            <p:spPr>
              <a:xfrm>
                <a:off x="795665" y="132610"/>
                <a:ext cx="314940" cy="7724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5" h="21600" extrusionOk="0">
                    <a:moveTo>
                      <a:pt x="21133" y="17912"/>
                    </a:moveTo>
                    <a:cubicBezTo>
                      <a:pt x="18965" y="10765"/>
                      <a:pt x="16898" y="3409"/>
                      <a:pt x="15223" y="307"/>
                    </a:cubicBezTo>
                    <a:cubicBezTo>
                      <a:pt x="15163" y="196"/>
                      <a:pt x="15080" y="96"/>
                      <a:pt x="14987" y="0"/>
                    </a:cubicBezTo>
                    <a:cubicBezTo>
                      <a:pt x="11390" y="3205"/>
                      <a:pt x="4833" y="18236"/>
                      <a:pt x="7679" y="21119"/>
                    </a:cubicBezTo>
                    <a:cubicBezTo>
                      <a:pt x="5477" y="21299"/>
                      <a:pt x="2867" y="21448"/>
                      <a:pt x="0" y="21566"/>
                    </a:cubicBezTo>
                    <a:lnTo>
                      <a:pt x="8" y="21600"/>
                    </a:lnTo>
                    <a:cubicBezTo>
                      <a:pt x="5853" y="21272"/>
                      <a:pt x="10393" y="21064"/>
                      <a:pt x="15674" y="20399"/>
                    </a:cubicBezTo>
                    <a:cubicBezTo>
                      <a:pt x="16856" y="20251"/>
                      <a:pt x="21600" y="19453"/>
                      <a:pt x="21133" y="17912"/>
                    </a:cubicBezTo>
                    <a:close/>
                  </a:path>
                </a:pathLst>
              </a:custGeom>
              <a:solidFill>
                <a:srgbClr val="222B31">
                  <a:alpha val="3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4288" tIns="14288" rIns="14288" bIns="14288" numCol="1" anchor="ctr">
                <a:noAutofit/>
              </a:bodyPr>
              <a:lstStyle/>
              <a:p>
                <a:pPr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/>
              </a:p>
            </p:txBody>
          </p:sp>
          <p:sp>
            <p:nvSpPr>
              <p:cNvPr id="1208" name="Shape 1208"/>
              <p:cNvSpPr/>
              <p:nvPr/>
            </p:nvSpPr>
            <p:spPr>
              <a:xfrm>
                <a:off x="0" y="140411"/>
                <a:ext cx="198333" cy="7492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14" h="21600" extrusionOk="0">
                    <a:moveTo>
                      <a:pt x="8081" y="0"/>
                    </a:moveTo>
                    <a:cubicBezTo>
                      <a:pt x="8059" y="29"/>
                      <a:pt x="8032" y="55"/>
                      <a:pt x="8011" y="85"/>
                    </a:cubicBezTo>
                    <a:cubicBezTo>
                      <a:pt x="5567" y="3540"/>
                      <a:pt x="2886" y="11109"/>
                      <a:pt x="61" y="18178"/>
                    </a:cubicBezTo>
                    <a:cubicBezTo>
                      <a:pt x="-666" y="19989"/>
                      <a:pt x="5343" y="20767"/>
                      <a:pt x="7287" y="20925"/>
                    </a:cubicBezTo>
                    <a:cubicBezTo>
                      <a:pt x="10761" y="21208"/>
                      <a:pt x="13994" y="21419"/>
                      <a:pt x="17323" y="21600"/>
                    </a:cubicBezTo>
                    <a:cubicBezTo>
                      <a:pt x="20934" y="18284"/>
                      <a:pt x="12704" y="2958"/>
                      <a:pt x="8081" y="0"/>
                    </a:cubicBezTo>
                    <a:close/>
                  </a:path>
                </a:pathLst>
              </a:custGeom>
              <a:solidFill>
                <a:srgbClr val="222B31">
                  <a:alpha val="3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4288" tIns="14288" rIns="14288" bIns="14288" numCol="1" anchor="ctr">
                <a:noAutofit/>
              </a:bodyPr>
              <a:lstStyle/>
              <a:p>
                <a:pPr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/>
              </a:p>
            </p:txBody>
          </p:sp>
          <p:sp>
            <p:nvSpPr>
              <p:cNvPr id="1209" name="Shape 1209"/>
              <p:cNvSpPr/>
              <p:nvPr/>
            </p:nvSpPr>
            <p:spPr>
              <a:xfrm>
                <a:off x="351028" y="0"/>
                <a:ext cx="402210" cy="872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5403" extrusionOk="0">
                    <a:moveTo>
                      <a:pt x="21600" y="4261"/>
                    </a:moveTo>
                    <a:cubicBezTo>
                      <a:pt x="21600" y="4261"/>
                      <a:pt x="21480" y="4000"/>
                      <a:pt x="21283" y="3578"/>
                    </a:cubicBezTo>
                    <a:cubicBezTo>
                      <a:pt x="19752" y="2562"/>
                      <a:pt x="18377" y="1571"/>
                      <a:pt x="17325" y="432"/>
                    </a:cubicBezTo>
                    <a:cubicBezTo>
                      <a:pt x="16752" y="1433"/>
                      <a:pt x="16176" y="2250"/>
                      <a:pt x="15599" y="2919"/>
                    </a:cubicBezTo>
                    <a:cubicBezTo>
                      <a:pt x="15567" y="2960"/>
                      <a:pt x="15534" y="3005"/>
                      <a:pt x="15501" y="3042"/>
                    </a:cubicBezTo>
                    <a:cubicBezTo>
                      <a:pt x="15248" y="3329"/>
                      <a:pt x="14997" y="3570"/>
                      <a:pt x="14745" y="3800"/>
                    </a:cubicBezTo>
                    <a:cubicBezTo>
                      <a:pt x="14668" y="3871"/>
                      <a:pt x="14591" y="3941"/>
                      <a:pt x="14514" y="4004"/>
                    </a:cubicBezTo>
                    <a:cubicBezTo>
                      <a:pt x="14267" y="4213"/>
                      <a:pt x="14021" y="4400"/>
                      <a:pt x="13776" y="4552"/>
                    </a:cubicBezTo>
                    <a:cubicBezTo>
                      <a:pt x="13710" y="4597"/>
                      <a:pt x="13644" y="4630"/>
                      <a:pt x="13578" y="4666"/>
                    </a:cubicBezTo>
                    <a:cubicBezTo>
                      <a:pt x="12765" y="5138"/>
                      <a:pt x="11962" y="5352"/>
                      <a:pt x="11178" y="5335"/>
                    </a:cubicBezTo>
                    <a:cubicBezTo>
                      <a:pt x="11133" y="5331"/>
                      <a:pt x="11088" y="5339"/>
                      <a:pt x="11042" y="5335"/>
                    </a:cubicBezTo>
                    <a:cubicBezTo>
                      <a:pt x="10815" y="5325"/>
                      <a:pt x="10590" y="5286"/>
                      <a:pt x="10366" y="5241"/>
                    </a:cubicBezTo>
                    <a:cubicBezTo>
                      <a:pt x="10275" y="5221"/>
                      <a:pt x="10183" y="5202"/>
                      <a:pt x="10092" y="5178"/>
                    </a:cubicBezTo>
                    <a:cubicBezTo>
                      <a:pt x="9883" y="5120"/>
                      <a:pt x="9675" y="5054"/>
                      <a:pt x="9469" y="4972"/>
                    </a:cubicBezTo>
                    <a:cubicBezTo>
                      <a:pt x="9372" y="4931"/>
                      <a:pt x="9275" y="4884"/>
                      <a:pt x="9178" y="4838"/>
                    </a:cubicBezTo>
                    <a:cubicBezTo>
                      <a:pt x="8977" y="4740"/>
                      <a:pt x="8776" y="4647"/>
                      <a:pt x="8580" y="4527"/>
                    </a:cubicBezTo>
                    <a:cubicBezTo>
                      <a:pt x="8545" y="4506"/>
                      <a:pt x="8512" y="4480"/>
                      <a:pt x="8477" y="4456"/>
                    </a:cubicBezTo>
                    <a:cubicBezTo>
                      <a:pt x="8085" y="4210"/>
                      <a:pt x="7705" y="3918"/>
                      <a:pt x="7334" y="3589"/>
                    </a:cubicBezTo>
                    <a:cubicBezTo>
                      <a:pt x="7208" y="3479"/>
                      <a:pt x="7082" y="3375"/>
                      <a:pt x="6959" y="3257"/>
                    </a:cubicBezTo>
                    <a:cubicBezTo>
                      <a:pt x="6814" y="3114"/>
                      <a:pt x="6673" y="2969"/>
                      <a:pt x="6531" y="2817"/>
                    </a:cubicBezTo>
                    <a:cubicBezTo>
                      <a:pt x="6397" y="2676"/>
                      <a:pt x="6264" y="2529"/>
                      <a:pt x="6133" y="2380"/>
                    </a:cubicBezTo>
                    <a:cubicBezTo>
                      <a:pt x="6005" y="2231"/>
                      <a:pt x="5879" y="2084"/>
                      <a:pt x="5755" y="1928"/>
                    </a:cubicBezTo>
                    <a:cubicBezTo>
                      <a:pt x="5611" y="1749"/>
                      <a:pt x="5473" y="1566"/>
                      <a:pt x="5335" y="1382"/>
                    </a:cubicBezTo>
                    <a:cubicBezTo>
                      <a:pt x="5230" y="1240"/>
                      <a:pt x="5123" y="1105"/>
                      <a:pt x="5021" y="959"/>
                    </a:cubicBezTo>
                    <a:cubicBezTo>
                      <a:pt x="4800" y="645"/>
                      <a:pt x="4588" y="324"/>
                      <a:pt x="4384" y="0"/>
                    </a:cubicBezTo>
                    <a:cubicBezTo>
                      <a:pt x="3316" y="1794"/>
                      <a:pt x="1878" y="3167"/>
                      <a:pt x="274" y="4404"/>
                    </a:cubicBezTo>
                    <a:lnTo>
                      <a:pt x="0" y="5084"/>
                    </a:lnTo>
                    <a:cubicBezTo>
                      <a:pt x="3715" y="16176"/>
                      <a:pt x="16514" y="21600"/>
                      <a:pt x="21600" y="4261"/>
                    </a:cubicBezTo>
                    <a:close/>
                  </a:path>
                </a:pathLst>
              </a:custGeom>
              <a:solidFill>
                <a:srgbClr val="222B31">
                  <a:alpha val="3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4288" tIns="14288" rIns="14288" bIns="14288" numCol="1" anchor="ctr">
                <a:noAutofit/>
              </a:bodyPr>
              <a:lstStyle/>
              <a:p>
                <a:pPr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/>
              </a:p>
            </p:txBody>
          </p:sp>
        </p:grpSp>
      </p:grpSp>
      <p:grpSp>
        <p:nvGrpSpPr>
          <p:cNvPr id="1218" name="Group 1218"/>
          <p:cNvGrpSpPr/>
          <p:nvPr/>
        </p:nvGrpSpPr>
        <p:grpSpPr>
          <a:xfrm>
            <a:off x="2390815" y="4598253"/>
            <a:ext cx="377344" cy="554045"/>
            <a:chOff x="0" y="0"/>
            <a:chExt cx="1006248" cy="1477450"/>
          </a:xfrm>
        </p:grpSpPr>
        <p:sp>
          <p:nvSpPr>
            <p:cNvPr id="1212" name="Shape 1212"/>
            <p:cNvSpPr/>
            <p:nvPr/>
          </p:nvSpPr>
          <p:spPr>
            <a:xfrm>
              <a:off x="0" y="536964"/>
              <a:ext cx="1006024" cy="9404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6" h="21516" extrusionOk="0">
                  <a:moveTo>
                    <a:pt x="8394" y="0"/>
                  </a:moveTo>
                  <a:lnTo>
                    <a:pt x="8394" y="1974"/>
                  </a:lnTo>
                  <a:cubicBezTo>
                    <a:pt x="9166" y="2826"/>
                    <a:pt x="12291" y="2832"/>
                    <a:pt x="12985" y="2081"/>
                  </a:cubicBezTo>
                  <a:lnTo>
                    <a:pt x="12985" y="0"/>
                  </a:lnTo>
                  <a:lnTo>
                    <a:pt x="8394" y="0"/>
                  </a:lnTo>
                  <a:close/>
                  <a:moveTo>
                    <a:pt x="7738" y="2270"/>
                  </a:moveTo>
                  <a:lnTo>
                    <a:pt x="6770" y="3052"/>
                  </a:lnTo>
                  <a:cubicBezTo>
                    <a:pt x="5386" y="3402"/>
                    <a:pt x="3657" y="3660"/>
                    <a:pt x="2598" y="4294"/>
                  </a:cubicBezTo>
                  <a:cubicBezTo>
                    <a:pt x="2227" y="4381"/>
                    <a:pt x="1947" y="4636"/>
                    <a:pt x="1775" y="5133"/>
                  </a:cubicBezTo>
                  <a:cubicBezTo>
                    <a:pt x="1736" y="5214"/>
                    <a:pt x="1699" y="5299"/>
                    <a:pt x="1676" y="5388"/>
                  </a:cubicBezTo>
                  <a:cubicBezTo>
                    <a:pt x="1680" y="5398"/>
                    <a:pt x="1686" y="5410"/>
                    <a:pt x="1691" y="5421"/>
                  </a:cubicBezTo>
                  <a:cubicBezTo>
                    <a:pt x="1686" y="5442"/>
                    <a:pt x="1680" y="5465"/>
                    <a:pt x="1676" y="5487"/>
                  </a:cubicBezTo>
                  <a:cubicBezTo>
                    <a:pt x="1164" y="7970"/>
                    <a:pt x="604" y="13410"/>
                    <a:pt x="13" y="18492"/>
                  </a:cubicBezTo>
                  <a:cubicBezTo>
                    <a:pt x="-139" y="19794"/>
                    <a:pt x="1116" y="20352"/>
                    <a:pt x="1523" y="20466"/>
                  </a:cubicBezTo>
                  <a:cubicBezTo>
                    <a:pt x="2250" y="20669"/>
                    <a:pt x="2931" y="20821"/>
                    <a:pt x="3628" y="20951"/>
                  </a:cubicBezTo>
                  <a:cubicBezTo>
                    <a:pt x="3627" y="20954"/>
                    <a:pt x="3621" y="20957"/>
                    <a:pt x="3620" y="20960"/>
                  </a:cubicBezTo>
                  <a:cubicBezTo>
                    <a:pt x="4199" y="21086"/>
                    <a:pt x="4874" y="21190"/>
                    <a:pt x="5603" y="21272"/>
                  </a:cubicBezTo>
                  <a:cubicBezTo>
                    <a:pt x="5681" y="21284"/>
                    <a:pt x="5752" y="21294"/>
                    <a:pt x="5832" y="21305"/>
                  </a:cubicBezTo>
                  <a:lnTo>
                    <a:pt x="5832" y="21297"/>
                  </a:lnTo>
                  <a:cubicBezTo>
                    <a:pt x="8707" y="21600"/>
                    <a:pt x="12439" y="21582"/>
                    <a:pt x="15280" y="21280"/>
                  </a:cubicBezTo>
                  <a:lnTo>
                    <a:pt x="15280" y="21305"/>
                  </a:lnTo>
                  <a:cubicBezTo>
                    <a:pt x="16951" y="21062"/>
                    <a:pt x="18254" y="20910"/>
                    <a:pt x="19764" y="20417"/>
                  </a:cubicBezTo>
                  <a:cubicBezTo>
                    <a:pt x="20102" y="20307"/>
                    <a:pt x="21461" y="19716"/>
                    <a:pt x="21327" y="18574"/>
                  </a:cubicBezTo>
                  <a:cubicBezTo>
                    <a:pt x="20708" y="13277"/>
                    <a:pt x="20114" y="7819"/>
                    <a:pt x="19634" y="5520"/>
                  </a:cubicBezTo>
                  <a:cubicBezTo>
                    <a:pt x="19617" y="5437"/>
                    <a:pt x="19592" y="5368"/>
                    <a:pt x="19566" y="5297"/>
                  </a:cubicBezTo>
                  <a:cubicBezTo>
                    <a:pt x="19568" y="5293"/>
                    <a:pt x="19572" y="5285"/>
                    <a:pt x="19573" y="5281"/>
                  </a:cubicBezTo>
                  <a:cubicBezTo>
                    <a:pt x="18958" y="3847"/>
                    <a:pt x="16263" y="3382"/>
                    <a:pt x="14289" y="2953"/>
                  </a:cubicBezTo>
                  <a:cubicBezTo>
                    <a:pt x="14091" y="2813"/>
                    <a:pt x="13670" y="2515"/>
                    <a:pt x="13343" y="2279"/>
                  </a:cubicBezTo>
                  <a:cubicBezTo>
                    <a:pt x="13187" y="2394"/>
                    <a:pt x="13028" y="2492"/>
                    <a:pt x="12870" y="2583"/>
                  </a:cubicBezTo>
                  <a:cubicBezTo>
                    <a:pt x="12860" y="2579"/>
                    <a:pt x="12850" y="2579"/>
                    <a:pt x="12840" y="2575"/>
                  </a:cubicBezTo>
                  <a:cubicBezTo>
                    <a:pt x="10856" y="3728"/>
                    <a:pt x="8756" y="2952"/>
                    <a:pt x="7738" y="227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125"/>
            </a:p>
          </p:txBody>
        </p:sp>
        <p:sp>
          <p:nvSpPr>
            <p:cNvPr id="1213" name="Shape 1213"/>
            <p:cNvSpPr/>
            <p:nvPr/>
          </p:nvSpPr>
          <p:spPr>
            <a:xfrm>
              <a:off x="254469" y="-1"/>
              <a:ext cx="497265" cy="640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565" h="20746" extrusionOk="0">
                  <a:moveTo>
                    <a:pt x="7730" y="20746"/>
                  </a:moveTo>
                  <a:cubicBezTo>
                    <a:pt x="14274" y="20746"/>
                    <a:pt x="18129" y="8408"/>
                    <a:pt x="13599" y="2589"/>
                  </a:cubicBezTo>
                  <a:cubicBezTo>
                    <a:pt x="11412" y="-222"/>
                    <a:pt x="5999" y="-854"/>
                    <a:pt x="4266" y="1236"/>
                  </a:cubicBezTo>
                  <a:cubicBezTo>
                    <a:pt x="-3471" y="3798"/>
                    <a:pt x="305" y="20746"/>
                    <a:pt x="7730" y="20746"/>
                  </a:cubicBezTo>
                </a:path>
              </a:pathLst>
            </a:custGeom>
            <a:solidFill>
              <a:srgbClr val="434F5A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125"/>
            </a:p>
          </p:txBody>
        </p:sp>
        <p:grpSp>
          <p:nvGrpSpPr>
            <p:cNvPr id="1217" name="Group 1217"/>
            <p:cNvGrpSpPr/>
            <p:nvPr/>
          </p:nvGrpSpPr>
          <p:grpSpPr>
            <a:xfrm>
              <a:off x="44" y="650196"/>
              <a:ext cx="1006205" cy="819966"/>
              <a:chOff x="0" y="0"/>
              <a:chExt cx="1006204" cy="819964"/>
            </a:xfrm>
          </p:grpSpPr>
          <p:sp>
            <p:nvSpPr>
              <p:cNvPr id="1214" name="Shape 1214"/>
              <p:cNvSpPr/>
              <p:nvPr/>
            </p:nvSpPr>
            <p:spPr>
              <a:xfrm>
                <a:off x="720870" y="120144"/>
                <a:ext cx="285335" cy="6998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5" h="21600" extrusionOk="0">
                    <a:moveTo>
                      <a:pt x="21133" y="17912"/>
                    </a:moveTo>
                    <a:cubicBezTo>
                      <a:pt x="18965" y="10765"/>
                      <a:pt x="16898" y="3409"/>
                      <a:pt x="15223" y="307"/>
                    </a:cubicBezTo>
                    <a:cubicBezTo>
                      <a:pt x="15163" y="196"/>
                      <a:pt x="15080" y="96"/>
                      <a:pt x="14987" y="0"/>
                    </a:cubicBezTo>
                    <a:cubicBezTo>
                      <a:pt x="11390" y="3205"/>
                      <a:pt x="4833" y="18236"/>
                      <a:pt x="7679" y="21119"/>
                    </a:cubicBezTo>
                    <a:cubicBezTo>
                      <a:pt x="5477" y="21299"/>
                      <a:pt x="2867" y="21448"/>
                      <a:pt x="0" y="21566"/>
                    </a:cubicBezTo>
                    <a:lnTo>
                      <a:pt x="8" y="21600"/>
                    </a:lnTo>
                    <a:cubicBezTo>
                      <a:pt x="5853" y="21272"/>
                      <a:pt x="10393" y="21064"/>
                      <a:pt x="15674" y="20399"/>
                    </a:cubicBezTo>
                    <a:cubicBezTo>
                      <a:pt x="16856" y="20251"/>
                      <a:pt x="21600" y="19453"/>
                      <a:pt x="21133" y="17912"/>
                    </a:cubicBezTo>
                    <a:close/>
                  </a:path>
                </a:pathLst>
              </a:custGeom>
              <a:solidFill>
                <a:srgbClr val="222B31">
                  <a:alpha val="3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4288" tIns="14288" rIns="14288" bIns="14288" numCol="1" anchor="ctr">
                <a:noAutofit/>
              </a:bodyPr>
              <a:lstStyle/>
              <a:p>
                <a:pPr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/>
              </a:p>
            </p:txBody>
          </p:sp>
          <p:sp>
            <p:nvSpPr>
              <p:cNvPr id="1215" name="Shape 1215"/>
              <p:cNvSpPr/>
              <p:nvPr/>
            </p:nvSpPr>
            <p:spPr>
              <a:xfrm>
                <a:off x="0" y="127212"/>
                <a:ext cx="179689" cy="6787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14" h="21600" extrusionOk="0">
                    <a:moveTo>
                      <a:pt x="8081" y="0"/>
                    </a:moveTo>
                    <a:cubicBezTo>
                      <a:pt x="8059" y="29"/>
                      <a:pt x="8032" y="55"/>
                      <a:pt x="8011" y="85"/>
                    </a:cubicBezTo>
                    <a:cubicBezTo>
                      <a:pt x="5567" y="3540"/>
                      <a:pt x="2886" y="11109"/>
                      <a:pt x="61" y="18178"/>
                    </a:cubicBezTo>
                    <a:cubicBezTo>
                      <a:pt x="-666" y="19989"/>
                      <a:pt x="5343" y="20767"/>
                      <a:pt x="7287" y="20925"/>
                    </a:cubicBezTo>
                    <a:cubicBezTo>
                      <a:pt x="10761" y="21208"/>
                      <a:pt x="13994" y="21419"/>
                      <a:pt x="17323" y="21600"/>
                    </a:cubicBezTo>
                    <a:cubicBezTo>
                      <a:pt x="20934" y="18284"/>
                      <a:pt x="12704" y="2958"/>
                      <a:pt x="8081" y="0"/>
                    </a:cubicBezTo>
                    <a:close/>
                  </a:path>
                </a:pathLst>
              </a:custGeom>
              <a:solidFill>
                <a:srgbClr val="222B31">
                  <a:alpha val="3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4288" tIns="14288" rIns="14288" bIns="14288" numCol="1" anchor="ctr">
                <a:noAutofit/>
              </a:bodyPr>
              <a:lstStyle/>
              <a:p>
                <a:pPr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/>
              </a:p>
            </p:txBody>
          </p:sp>
          <p:sp>
            <p:nvSpPr>
              <p:cNvPr id="1216" name="Shape 1216"/>
              <p:cNvSpPr/>
              <p:nvPr/>
            </p:nvSpPr>
            <p:spPr>
              <a:xfrm>
                <a:off x="318030" y="0"/>
                <a:ext cx="364401" cy="790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5403" extrusionOk="0">
                    <a:moveTo>
                      <a:pt x="21600" y="4261"/>
                    </a:moveTo>
                    <a:cubicBezTo>
                      <a:pt x="21600" y="4261"/>
                      <a:pt x="21480" y="4000"/>
                      <a:pt x="21283" y="3578"/>
                    </a:cubicBezTo>
                    <a:cubicBezTo>
                      <a:pt x="19752" y="2562"/>
                      <a:pt x="18377" y="1571"/>
                      <a:pt x="17325" y="432"/>
                    </a:cubicBezTo>
                    <a:cubicBezTo>
                      <a:pt x="16752" y="1433"/>
                      <a:pt x="16176" y="2250"/>
                      <a:pt x="15599" y="2919"/>
                    </a:cubicBezTo>
                    <a:cubicBezTo>
                      <a:pt x="15567" y="2960"/>
                      <a:pt x="15534" y="3005"/>
                      <a:pt x="15501" y="3042"/>
                    </a:cubicBezTo>
                    <a:cubicBezTo>
                      <a:pt x="15248" y="3329"/>
                      <a:pt x="14997" y="3570"/>
                      <a:pt x="14745" y="3800"/>
                    </a:cubicBezTo>
                    <a:cubicBezTo>
                      <a:pt x="14668" y="3871"/>
                      <a:pt x="14591" y="3941"/>
                      <a:pt x="14514" y="4004"/>
                    </a:cubicBezTo>
                    <a:cubicBezTo>
                      <a:pt x="14267" y="4213"/>
                      <a:pt x="14021" y="4400"/>
                      <a:pt x="13776" y="4552"/>
                    </a:cubicBezTo>
                    <a:cubicBezTo>
                      <a:pt x="13710" y="4597"/>
                      <a:pt x="13644" y="4630"/>
                      <a:pt x="13578" y="4666"/>
                    </a:cubicBezTo>
                    <a:cubicBezTo>
                      <a:pt x="12765" y="5138"/>
                      <a:pt x="11962" y="5352"/>
                      <a:pt x="11178" y="5335"/>
                    </a:cubicBezTo>
                    <a:cubicBezTo>
                      <a:pt x="11133" y="5331"/>
                      <a:pt x="11088" y="5339"/>
                      <a:pt x="11042" y="5335"/>
                    </a:cubicBezTo>
                    <a:cubicBezTo>
                      <a:pt x="10815" y="5325"/>
                      <a:pt x="10590" y="5286"/>
                      <a:pt x="10366" y="5241"/>
                    </a:cubicBezTo>
                    <a:cubicBezTo>
                      <a:pt x="10275" y="5221"/>
                      <a:pt x="10183" y="5202"/>
                      <a:pt x="10092" y="5178"/>
                    </a:cubicBezTo>
                    <a:cubicBezTo>
                      <a:pt x="9883" y="5120"/>
                      <a:pt x="9675" y="5054"/>
                      <a:pt x="9469" y="4972"/>
                    </a:cubicBezTo>
                    <a:cubicBezTo>
                      <a:pt x="9372" y="4931"/>
                      <a:pt x="9275" y="4884"/>
                      <a:pt x="9178" y="4838"/>
                    </a:cubicBezTo>
                    <a:cubicBezTo>
                      <a:pt x="8977" y="4740"/>
                      <a:pt x="8776" y="4647"/>
                      <a:pt x="8580" y="4527"/>
                    </a:cubicBezTo>
                    <a:cubicBezTo>
                      <a:pt x="8545" y="4506"/>
                      <a:pt x="8512" y="4480"/>
                      <a:pt x="8477" y="4456"/>
                    </a:cubicBezTo>
                    <a:cubicBezTo>
                      <a:pt x="8085" y="4210"/>
                      <a:pt x="7705" y="3918"/>
                      <a:pt x="7334" y="3589"/>
                    </a:cubicBezTo>
                    <a:cubicBezTo>
                      <a:pt x="7208" y="3479"/>
                      <a:pt x="7082" y="3375"/>
                      <a:pt x="6959" y="3257"/>
                    </a:cubicBezTo>
                    <a:cubicBezTo>
                      <a:pt x="6814" y="3114"/>
                      <a:pt x="6673" y="2969"/>
                      <a:pt x="6531" y="2817"/>
                    </a:cubicBezTo>
                    <a:cubicBezTo>
                      <a:pt x="6397" y="2676"/>
                      <a:pt x="6264" y="2529"/>
                      <a:pt x="6133" y="2380"/>
                    </a:cubicBezTo>
                    <a:cubicBezTo>
                      <a:pt x="6005" y="2231"/>
                      <a:pt x="5879" y="2084"/>
                      <a:pt x="5755" y="1928"/>
                    </a:cubicBezTo>
                    <a:cubicBezTo>
                      <a:pt x="5611" y="1749"/>
                      <a:pt x="5473" y="1566"/>
                      <a:pt x="5335" y="1382"/>
                    </a:cubicBezTo>
                    <a:cubicBezTo>
                      <a:pt x="5230" y="1240"/>
                      <a:pt x="5123" y="1105"/>
                      <a:pt x="5021" y="959"/>
                    </a:cubicBezTo>
                    <a:cubicBezTo>
                      <a:pt x="4800" y="645"/>
                      <a:pt x="4588" y="324"/>
                      <a:pt x="4384" y="0"/>
                    </a:cubicBezTo>
                    <a:cubicBezTo>
                      <a:pt x="3316" y="1794"/>
                      <a:pt x="1878" y="3167"/>
                      <a:pt x="274" y="4404"/>
                    </a:cubicBezTo>
                    <a:lnTo>
                      <a:pt x="0" y="5084"/>
                    </a:lnTo>
                    <a:cubicBezTo>
                      <a:pt x="3715" y="16176"/>
                      <a:pt x="16514" y="21600"/>
                      <a:pt x="21600" y="4261"/>
                    </a:cubicBezTo>
                    <a:close/>
                  </a:path>
                </a:pathLst>
              </a:custGeom>
              <a:solidFill>
                <a:srgbClr val="222B31">
                  <a:alpha val="3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4288" tIns="14288" rIns="14288" bIns="14288" numCol="1" anchor="ctr">
                <a:noAutofit/>
              </a:bodyPr>
              <a:lstStyle/>
              <a:p>
                <a:pPr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/>
              </a:p>
            </p:txBody>
          </p:sp>
        </p:grpSp>
      </p:grpSp>
      <p:grpSp>
        <p:nvGrpSpPr>
          <p:cNvPr id="1225" name="Group 1225"/>
          <p:cNvGrpSpPr/>
          <p:nvPr/>
        </p:nvGrpSpPr>
        <p:grpSpPr>
          <a:xfrm>
            <a:off x="1437966" y="4604637"/>
            <a:ext cx="498814" cy="732396"/>
            <a:chOff x="0" y="0"/>
            <a:chExt cx="1330169" cy="1953055"/>
          </a:xfrm>
        </p:grpSpPr>
        <p:sp>
          <p:nvSpPr>
            <p:cNvPr id="1219" name="Shape 1219"/>
            <p:cNvSpPr/>
            <p:nvPr/>
          </p:nvSpPr>
          <p:spPr>
            <a:xfrm>
              <a:off x="0" y="709817"/>
              <a:ext cx="1329873" cy="1243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6" h="21516" extrusionOk="0">
                  <a:moveTo>
                    <a:pt x="8394" y="0"/>
                  </a:moveTo>
                  <a:lnTo>
                    <a:pt x="8394" y="1974"/>
                  </a:lnTo>
                  <a:cubicBezTo>
                    <a:pt x="9166" y="2826"/>
                    <a:pt x="12291" y="2832"/>
                    <a:pt x="12985" y="2081"/>
                  </a:cubicBezTo>
                  <a:lnTo>
                    <a:pt x="12985" y="0"/>
                  </a:lnTo>
                  <a:lnTo>
                    <a:pt x="8394" y="0"/>
                  </a:lnTo>
                  <a:close/>
                  <a:moveTo>
                    <a:pt x="7738" y="2270"/>
                  </a:moveTo>
                  <a:lnTo>
                    <a:pt x="6770" y="3052"/>
                  </a:lnTo>
                  <a:cubicBezTo>
                    <a:pt x="5386" y="3402"/>
                    <a:pt x="3657" y="3660"/>
                    <a:pt x="2598" y="4294"/>
                  </a:cubicBezTo>
                  <a:cubicBezTo>
                    <a:pt x="2227" y="4381"/>
                    <a:pt x="1947" y="4636"/>
                    <a:pt x="1775" y="5133"/>
                  </a:cubicBezTo>
                  <a:cubicBezTo>
                    <a:pt x="1736" y="5214"/>
                    <a:pt x="1699" y="5299"/>
                    <a:pt x="1676" y="5388"/>
                  </a:cubicBezTo>
                  <a:cubicBezTo>
                    <a:pt x="1680" y="5398"/>
                    <a:pt x="1686" y="5410"/>
                    <a:pt x="1691" y="5421"/>
                  </a:cubicBezTo>
                  <a:cubicBezTo>
                    <a:pt x="1686" y="5442"/>
                    <a:pt x="1680" y="5465"/>
                    <a:pt x="1676" y="5487"/>
                  </a:cubicBezTo>
                  <a:cubicBezTo>
                    <a:pt x="1164" y="7970"/>
                    <a:pt x="604" y="13410"/>
                    <a:pt x="13" y="18492"/>
                  </a:cubicBezTo>
                  <a:cubicBezTo>
                    <a:pt x="-139" y="19794"/>
                    <a:pt x="1116" y="20352"/>
                    <a:pt x="1523" y="20466"/>
                  </a:cubicBezTo>
                  <a:cubicBezTo>
                    <a:pt x="2250" y="20669"/>
                    <a:pt x="2931" y="20821"/>
                    <a:pt x="3628" y="20951"/>
                  </a:cubicBezTo>
                  <a:cubicBezTo>
                    <a:pt x="3627" y="20954"/>
                    <a:pt x="3621" y="20957"/>
                    <a:pt x="3620" y="20960"/>
                  </a:cubicBezTo>
                  <a:cubicBezTo>
                    <a:pt x="4199" y="21086"/>
                    <a:pt x="4874" y="21190"/>
                    <a:pt x="5603" y="21272"/>
                  </a:cubicBezTo>
                  <a:cubicBezTo>
                    <a:pt x="5681" y="21284"/>
                    <a:pt x="5752" y="21294"/>
                    <a:pt x="5832" y="21305"/>
                  </a:cubicBezTo>
                  <a:lnTo>
                    <a:pt x="5832" y="21297"/>
                  </a:lnTo>
                  <a:cubicBezTo>
                    <a:pt x="8707" y="21600"/>
                    <a:pt x="12439" y="21582"/>
                    <a:pt x="15280" y="21280"/>
                  </a:cubicBezTo>
                  <a:lnTo>
                    <a:pt x="15280" y="21305"/>
                  </a:lnTo>
                  <a:cubicBezTo>
                    <a:pt x="16951" y="21062"/>
                    <a:pt x="18254" y="20910"/>
                    <a:pt x="19764" y="20417"/>
                  </a:cubicBezTo>
                  <a:cubicBezTo>
                    <a:pt x="20102" y="20307"/>
                    <a:pt x="21461" y="19716"/>
                    <a:pt x="21327" y="18574"/>
                  </a:cubicBezTo>
                  <a:cubicBezTo>
                    <a:pt x="20708" y="13277"/>
                    <a:pt x="20114" y="7819"/>
                    <a:pt x="19634" y="5520"/>
                  </a:cubicBezTo>
                  <a:cubicBezTo>
                    <a:pt x="19617" y="5437"/>
                    <a:pt x="19592" y="5368"/>
                    <a:pt x="19566" y="5297"/>
                  </a:cubicBezTo>
                  <a:cubicBezTo>
                    <a:pt x="19568" y="5293"/>
                    <a:pt x="19572" y="5285"/>
                    <a:pt x="19573" y="5281"/>
                  </a:cubicBezTo>
                  <a:cubicBezTo>
                    <a:pt x="18958" y="3847"/>
                    <a:pt x="16263" y="3382"/>
                    <a:pt x="14289" y="2953"/>
                  </a:cubicBezTo>
                  <a:cubicBezTo>
                    <a:pt x="14091" y="2813"/>
                    <a:pt x="13670" y="2515"/>
                    <a:pt x="13343" y="2279"/>
                  </a:cubicBezTo>
                  <a:cubicBezTo>
                    <a:pt x="13187" y="2394"/>
                    <a:pt x="13028" y="2492"/>
                    <a:pt x="12870" y="2583"/>
                  </a:cubicBezTo>
                  <a:cubicBezTo>
                    <a:pt x="12860" y="2579"/>
                    <a:pt x="12850" y="2579"/>
                    <a:pt x="12840" y="2575"/>
                  </a:cubicBezTo>
                  <a:cubicBezTo>
                    <a:pt x="10856" y="3728"/>
                    <a:pt x="8756" y="2952"/>
                    <a:pt x="7738" y="227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125"/>
            </a:p>
          </p:txBody>
        </p:sp>
        <p:sp>
          <p:nvSpPr>
            <p:cNvPr id="1220" name="Shape 1220"/>
            <p:cNvSpPr/>
            <p:nvPr/>
          </p:nvSpPr>
          <p:spPr>
            <a:xfrm>
              <a:off x="336385" y="-1"/>
              <a:ext cx="657339" cy="8460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565" h="20746" extrusionOk="0">
                  <a:moveTo>
                    <a:pt x="7730" y="20746"/>
                  </a:moveTo>
                  <a:cubicBezTo>
                    <a:pt x="14274" y="20746"/>
                    <a:pt x="18129" y="8408"/>
                    <a:pt x="13599" y="2589"/>
                  </a:cubicBezTo>
                  <a:cubicBezTo>
                    <a:pt x="11412" y="-222"/>
                    <a:pt x="5999" y="-854"/>
                    <a:pt x="4266" y="1236"/>
                  </a:cubicBezTo>
                  <a:cubicBezTo>
                    <a:pt x="-3471" y="3798"/>
                    <a:pt x="305" y="20746"/>
                    <a:pt x="7730" y="20746"/>
                  </a:cubicBezTo>
                </a:path>
              </a:pathLst>
            </a:custGeom>
            <a:solidFill>
              <a:srgbClr val="434F5A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125"/>
            </a:p>
          </p:txBody>
        </p:sp>
        <p:grpSp>
          <p:nvGrpSpPr>
            <p:cNvPr id="1224" name="Group 1224"/>
            <p:cNvGrpSpPr/>
            <p:nvPr/>
          </p:nvGrpSpPr>
          <p:grpSpPr>
            <a:xfrm>
              <a:off x="59" y="859501"/>
              <a:ext cx="1330111" cy="1083920"/>
              <a:chOff x="0" y="0"/>
              <a:chExt cx="1330110" cy="1083919"/>
            </a:xfrm>
          </p:grpSpPr>
          <p:sp>
            <p:nvSpPr>
              <p:cNvPr id="1221" name="Shape 1221"/>
              <p:cNvSpPr/>
              <p:nvPr/>
            </p:nvSpPr>
            <p:spPr>
              <a:xfrm>
                <a:off x="952924" y="158820"/>
                <a:ext cx="377187" cy="9251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5" h="21600" extrusionOk="0">
                    <a:moveTo>
                      <a:pt x="21133" y="17912"/>
                    </a:moveTo>
                    <a:cubicBezTo>
                      <a:pt x="18965" y="10765"/>
                      <a:pt x="16898" y="3409"/>
                      <a:pt x="15223" y="307"/>
                    </a:cubicBezTo>
                    <a:cubicBezTo>
                      <a:pt x="15163" y="196"/>
                      <a:pt x="15080" y="96"/>
                      <a:pt x="14987" y="0"/>
                    </a:cubicBezTo>
                    <a:cubicBezTo>
                      <a:pt x="11390" y="3205"/>
                      <a:pt x="4833" y="18236"/>
                      <a:pt x="7679" y="21119"/>
                    </a:cubicBezTo>
                    <a:cubicBezTo>
                      <a:pt x="5477" y="21299"/>
                      <a:pt x="2867" y="21448"/>
                      <a:pt x="0" y="21566"/>
                    </a:cubicBezTo>
                    <a:lnTo>
                      <a:pt x="8" y="21600"/>
                    </a:lnTo>
                    <a:cubicBezTo>
                      <a:pt x="5853" y="21272"/>
                      <a:pt x="10393" y="21064"/>
                      <a:pt x="15674" y="20399"/>
                    </a:cubicBezTo>
                    <a:cubicBezTo>
                      <a:pt x="16856" y="20251"/>
                      <a:pt x="21600" y="19453"/>
                      <a:pt x="21133" y="17912"/>
                    </a:cubicBezTo>
                    <a:close/>
                  </a:path>
                </a:pathLst>
              </a:custGeom>
              <a:solidFill>
                <a:srgbClr val="222B31">
                  <a:alpha val="3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4288" tIns="14288" rIns="14288" bIns="14288" numCol="1" anchor="ctr">
                <a:noAutofit/>
              </a:bodyPr>
              <a:lstStyle/>
              <a:p>
                <a:pPr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/>
              </a:p>
            </p:txBody>
          </p:sp>
          <p:sp>
            <p:nvSpPr>
              <p:cNvPr id="1222" name="Shape 1222"/>
              <p:cNvSpPr/>
              <p:nvPr/>
            </p:nvSpPr>
            <p:spPr>
              <a:xfrm>
                <a:off x="0" y="168163"/>
                <a:ext cx="237533" cy="8972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14" h="21600" extrusionOk="0">
                    <a:moveTo>
                      <a:pt x="8081" y="0"/>
                    </a:moveTo>
                    <a:cubicBezTo>
                      <a:pt x="8059" y="29"/>
                      <a:pt x="8032" y="55"/>
                      <a:pt x="8011" y="85"/>
                    </a:cubicBezTo>
                    <a:cubicBezTo>
                      <a:pt x="5567" y="3540"/>
                      <a:pt x="2886" y="11109"/>
                      <a:pt x="61" y="18178"/>
                    </a:cubicBezTo>
                    <a:cubicBezTo>
                      <a:pt x="-666" y="19989"/>
                      <a:pt x="5343" y="20767"/>
                      <a:pt x="7287" y="20925"/>
                    </a:cubicBezTo>
                    <a:cubicBezTo>
                      <a:pt x="10761" y="21208"/>
                      <a:pt x="13994" y="21419"/>
                      <a:pt x="17323" y="21600"/>
                    </a:cubicBezTo>
                    <a:cubicBezTo>
                      <a:pt x="20934" y="18284"/>
                      <a:pt x="12704" y="2958"/>
                      <a:pt x="8081" y="0"/>
                    </a:cubicBezTo>
                    <a:close/>
                  </a:path>
                </a:pathLst>
              </a:custGeom>
              <a:solidFill>
                <a:srgbClr val="222B31">
                  <a:alpha val="3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4288" tIns="14288" rIns="14288" bIns="14288" numCol="1" anchor="ctr">
                <a:noAutofit/>
              </a:bodyPr>
              <a:lstStyle/>
              <a:p>
                <a:pPr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/>
              </a:p>
            </p:txBody>
          </p:sp>
          <p:sp>
            <p:nvSpPr>
              <p:cNvPr id="1223" name="Shape 1223"/>
              <p:cNvSpPr/>
              <p:nvPr/>
            </p:nvSpPr>
            <p:spPr>
              <a:xfrm>
                <a:off x="420407" y="0"/>
                <a:ext cx="481704" cy="1045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5403" extrusionOk="0">
                    <a:moveTo>
                      <a:pt x="21600" y="4261"/>
                    </a:moveTo>
                    <a:cubicBezTo>
                      <a:pt x="21600" y="4261"/>
                      <a:pt x="21480" y="4000"/>
                      <a:pt x="21283" y="3578"/>
                    </a:cubicBezTo>
                    <a:cubicBezTo>
                      <a:pt x="19752" y="2562"/>
                      <a:pt x="18377" y="1571"/>
                      <a:pt x="17325" y="432"/>
                    </a:cubicBezTo>
                    <a:cubicBezTo>
                      <a:pt x="16752" y="1433"/>
                      <a:pt x="16176" y="2250"/>
                      <a:pt x="15599" y="2919"/>
                    </a:cubicBezTo>
                    <a:cubicBezTo>
                      <a:pt x="15567" y="2960"/>
                      <a:pt x="15534" y="3005"/>
                      <a:pt x="15501" y="3042"/>
                    </a:cubicBezTo>
                    <a:cubicBezTo>
                      <a:pt x="15248" y="3329"/>
                      <a:pt x="14997" y="3570"/>
                      <a:pt x="14745" y="3800"/>
                    </a:cubicBezTo>
                    <a:cubicBezTo>
                      <a:pt x="14668" y="3871"/>
                      <a:pt x="14591" y="3941"/>
                      <a:pt x="14514" y="4004"/>
                    </a:cubicBezTo>
                    <a:cubicBezTo>
                      <a:pt x="14267" y="4213"/>
                      <a:pt x="14021" y="4400"/>
                      <a:pt x="13776" y="4552"/>
                    </a:cubicBezTo>
                    <a:cubicBezTo>
                      <a:pt x="13710" y="4597"/>
                      <a:pt x="13644" y="4630"/>
                      <a:pt x="13578" y="4666"/>
                    </a:cubicBezTo>
                    <a:cubicBezTo>
                      <a:pt x="12765" y="5138"/>
                      <a:pt x="11962" y="5352"/>
                      <a:pt x="11178" y="5335"/>
                    </a:cubicBezTo>
                    <a:cubicBezTo>
                      <a:pt x="11133" y="5331"/>
                      <a:pt x="11088" y="5339"/>
                      <a:pt x="11042" y="5335"/>
                    </a:cubicBezTo>
                    <a:cubicBezTo>
                      <a:pt x="10815" y="5325"/>
                      <a:pt x="10590" y="5286"/>
                      <a:pt x="10366" y="5241"/>
                    </a:cubicBezTo>
                    <a:cubicBezTo>
                      <a:pt x="10275" y="5221"/>
                      <a:pt x="10183" y="5202"/>
                      <a:pt x="10092" y="5178"/>
                    </a:cubicBezTo>
                    <a:cubicBezTo>
                      <a:pt x="9883" y="5120"/>
                      <a:pt x="9675" y="5054"/>
                      <a:pt x="9469" y="4972"/>
                    </a:cubicBezTo>
                    <a:cubicBezTo>
                      <a:pt x="9372" y="4931"/>
                      <a:pt x="9275" y="4884"/>
                      <a:pt x="9178" y="4838"/>
                    </a:cubicBezTo>
                    <a:cubicBezTo>
                      <a:pt x="8977" y="4740"/>
                      <a:pt x="8776" y="4647"/>
                      <a:pt x="8580" y="4527"/>
                    </a:cubicBezTo>
                    <a:cubicBezTo>
                      <a:pt x="8545" y="4506"/>
                      <a:pt x="8512" y="4480"/>
                      <a:pt x="8477" y="4456"/>
                    </a:cubicBezTo>
                    <a:cubicBezTo>
                      <a:pt x="8085" y="4210"/>
                      <a:pt x="7705" y="3918"/>
                      <a:pt x="7334" y="3589"/>
                    </a:cubicBezTo>
                    <a:cubicBezTo>
                      <a:pt x="7208" y="3479"/>
                      <a:pt x="7082" y="3375"/>
                      <a:pt x="6959" y="3257"/>
                    </a:cubicBezTo>
                    <a:cubicBezTo>
                      <a:pt x="6814" y="3114"/>
                      <a:pt x="6673" y="2969"/>
                      <a:pt x="6531" y="2817"/>
                    </a:cubicBezTo>
                    <a:cubicBezTo>
                      <a:pt x="6397" y="2676"/>
                      <a:pt x="6264" y="2529"/>
                      <a:pt x="6133" y="2380"/>
                    </a:cubicBezTo>
                    <a:cubicBezTo>
                      <a:pt x="6005" y="2231"/>
                      <a:pt x="5879" y="2084"/>
                      <a:pt x="5755" y="1928"/>
                    </a:cubicBezTo>
                    <a:cubicBezTo>
                      <a:pt x="5611" y="1749"/>
                      <a:pt x="5473" y="1566"/>
                      <a:pt x="5335" y="1382"/>
                    </a:cubicBezTo>
                    <a:cubicBezTo>
                      <a:pt x="5230" y="1240"/>
                      <a:pt x="5123" y="1105"/>
                      <a:pt x="5021" y="959"/>
                    </a:cubicBezTo>
                    <a:cubicBezTo>
                      <a:pt x="4800" y="645"/>
                      <a:pt x="4588" y="324"/>
                      <a:pt x="4384" y="0"/>
                    </a:cubicBezTo>
                    <a:cubicBezTo>
                      <a:pt x="3316" y="1794"/>
                      <a:pt x="1878" y="3167"/>
                      <a:pt x="274" y="4404"/>
                    </a:cubicBezTo>
                    <a:lnTo>
                      <a:pt x="0" y="5084"/>
                    </a:lnTo>
                    <a:cubicBezTo>
                      <a:pt x="3715" y="16176"/>
                      <a:pt x="16514" y="21600"/>
                      <a:pt x="21600" y="4261"/>
                    </a:cubicBezTo>
                    <a:close/>
                  </a:path>
                </a:pathLst>
              </a:custGeom>
              <a:solidFill>
                <a:srgbClr val="222B31">
                  <a:alpha val="3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4288" tIns="14288" rIns="14288" bIns="14288" numCol="1" anchor="ctr">
                <a:noAutofit/>
              </a:bodyPr>
              <a:lstStyle/>
              <a:p>
                <a:pPr defTabSz="17145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25"/>
              </a:p>
            </p:txBody>
          </p:sp>
        </p:grpSp>
      </p:grpSp>
      <p:pic>
        <p:nvPicPr>
          <p:cNvPr id="1234" name="Picture 1233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529582" y="2026015"/>
            <a:ext cx="1027738" cy="1225574"/>
          </a:xfrm>
          <a:prstGeom prst="rect">
            <a:avLst/>
          </a:prstGeom>
        </p:spPr>
      </p:pic>
      <p:sp>
        <p:nvSpPr>
          <p:cNvPr id="1236" name="Shape 1236"/>
          <p:cNvSpPr/>
          <p:nvPr/>
        </p:nvSpPr>
        <p:spPr>
          <a:xfrm>
            <a:off x="1873496" y="2772902"/>
            <a:ext cx="447580" cy="219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21600" y="21600"/>
                </a:lnTo>
                <a:cubicBezTo>
                  <a:pt x="21600" y="21600"/>
                  <a:pt x="21600" y="0"/>
                  <a:pt x="21600" y="0"/>
                </a:cubicBezTo>
                <a:close/>
              </a:path>
            </a:pathLst>
          </a:custGeom>
          <a:solidFill>
            <a:srgbClr val="434F5A"/>
          </a:solidFill>
          <a:ln w="12700">
            <a:miter lim="400000"/>
          </a:ln>
        </p:spPr>
        <p:txBody>
          <a:bodyPr lIns="14288" tIns="14288" rIns="14288" bIns="14288" anchor="ctr"/>
          <a:lstStyle/>
          <a:p>
            <a:pPr defTabSz="17145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/>
          </a:p>
        </p:txBody>
      </p:sp>
      <p:sp>
        <p:nvSpPr>
          <p:cNvPr id="112" name="Rectangle 111"/>
          <p:cNvSpPr/>
          <p:nvPr/>
        </p:nvSpPr>
        <p:spPr>
          <a:xfrm>
            <a:off x="150224" y="6358084"/>
            <a:ext cx="1077686" cy="4462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 defTabSz="619125" latinLnBrk="1" hangingPunct="0"/>
            <a:endParaRPr lang="en-US" sz="2400">
              <a:solidFill>
                <a:srgbClr val="FFFFFF"/>
              </a:solidFill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60637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1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9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(down)">
                                      <p:cBhvr>
                                        <p:cTn id="18" dur="1000"/>
                                        <p:tgtEl>
                                          <p:spTgt spid="1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1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1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1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1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1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(right)">
                                      <p:cBhvr>
                                        <p:cTn id="36" dur="1000"/>
                                        <p:tgtEl>
                                          <p:spTgt spid="1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9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(right)">
                                      <p:cBhvr>
                                        <p:cTn id="43" dur="1000"/>
                                        <p:tgtEl>
                                          <p:spTgt spid="1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1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6" dur="1000"/>
                                        <p:tgtEl>
                                          <p:spTgt spid="1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1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(down)">
                                      <p:cBhvr>
                                        <p:cTn id="49" dur="1000"/>
                                        <p:tgtEl>
                                          <p:spTgt spid="1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1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1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1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fill="hold"/>
                                        <p:tgtEl>
                                          <p:spTgt spid="1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/>
                                        <p:tgtEl>
                                          <p:spTgt spid="1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9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5" fill="hold"/>
                                        <p:tgtEl>
                                          <p:spTgt spid="1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(right)">
                                      <p:cBhvr>
                                        <p:cTn id="76" dur="1000"/>
                                        <p:tgtEl>
                                          <p:spTgt spid="1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8" fill="hold"/>
                                        <p:tgtEl>
                                          <p:spTgt spid="1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1000"/>
                                        <p:tgtEl>
                                          <p:spTgt spid="1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5" presetClass="entr" presetSubtype="9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1" fill="hold"/>
                                        <p:tgtEl>
                                          <p:spTgt spid="1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7" fill="hold"/>
                                        <p:tgtEl>
                                          <p:spTgt spid="1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1000"/>
                                        <p:tgtEl>
                                          <p:spTgt spid="1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0" fill="hold"/>
                                        <p:tgtEl>
                                          <p:spTgt spid="1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1000"/>
                                        <p:tgtEl>
                                          <p:spTgt spid="1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5" presetClass="entr" presetSubtype="9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3" fill="hold"/>
                                        <p:tgtEl>
                                          <p:spTgt spid="1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15" presetClass="entr" presetSubtype="9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9" fill="hold"/>
                                        <p:tgtEl>
                                          <p:spTgt spid="1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6" fill="hold"/>
                                        <p:tgtEl>
                                          <p:spTgt spid="1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1000"/>
                                        <p:tgtEl>
                                          <p:spTgt spid="1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9" fill="hold"/>
                                        <p:tgtEl>
                                          <p:spTgt spid="1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750" fill="hold"/>
                                        <p:tgtEl>
                                          <p:spTgt spid="1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750" fill="hold"/>
                                        <p:tgtEl>
                                          <p:spTgt spid="1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3" fill="hold"/>
                                        <p:tgtEl>
                                          <p:spTgt spid="1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4" dur="1000"/>
                                        <p:tgtEl>
                                          <p:spTgt spid="1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6" fill="hold"/>
                                        <p:tgtEl>
                                          <p:spTgt spid="1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750" fill="hold"/>
                                        <p:tgtEl>
                                          <p:spTgt spid="1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750" fill="hold"/>
                                        <p:tgtEl>
                                          <p:spTgt spid="1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0" fill="hold"/>
                                        <p:tgtEl>
                                          <p:spTgt spid="1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750" fill="hold"/>
                                        <p:tgtEl>
                                          <p:spTgt spid="1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750" fill="hold"/>
                                        <p:tgtEl>
                                          <p:spTgt spid="1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8" grpId="0" animBg="1" advAuto="0"/>
      <p:bldP spid="1133" grpId="0" animBg="1" advAuto="0"/>
      <p:bldP spid="1135" grpId="0" animBg="1" advAuto="0"/>
      <p:bldP spid="1136" grpId="0" animBg="1" advAuto="0"/>
      <p:bldP spid="1137" grpId="0" animBg="1" advAuto="0"/>
      <p:bldP spid="1140" grpId="0" animBg="1" advAuto="0"/>
      <p:bldP spid="1143" grpId="0" animBg="1" advAuto="0"/>
      <p:bldP spid="1150" grpId="0" animBg="1" advAuto="0"/>
      <p:bldP spid="1151" grpId="0" animBg="1" advAuto="0"/>
      <p:bldP spid="1152" grpId="0" animBg="1" advAuto="0"/>
      <p:bldP spid="1153" grpId="0" animBg="1" advAuto="0"/>
      <p:bldP spid="1154" grpId="0" animBg="1" advAuto="0"/>
      <p:bldP spid="1155" grpId="0" animBg="1" advAuto="0"/>
      <p:bldP spid="1156" grpId="0" animBg="1" advAuto="0"/>
      <p:bldP spid="1179" grpId="0" animBg="1" advAuto="0"/>
      <p:bldP spid="1186" grpId="0" animBg="1" advAuto="0"/>
      <p:bldP spid="1187" grpId="0" animBg="1" advAuto="0"/>
      <p:bldP spid="1188" grpId="0" animBg="1" advAuto="0"/>
      <p:bldP spid="1189" grpId="0" animBg="1" advAuto="0"/>
      <p:bldP spid="1190" grpId="0" animBg="1" advAuto="0"/>
      <p:bldP spid="1191" grpId="0" animBg="1" advAuto="0"/>
      <p:bldP spid="1193" grpId="0" animBg="1" advAuto="0"/>
      <p:bldP spid="1194" grpId="0" animBg="1" advAuto="0"/>
      <p:bldP spid="1195" grpId="0" animBg="1" advAuto="0"/>
      <p:bldP spid="1196" grpId="0" animBg="1" advAuto="0"/>
      <p:bldP spid="1197" grpId="0" animBg="1" advAuto="0"/>
      <p:bldP spid="1204" grpId="0" animBg="1" advAuto="0"/>
      <p:bldP spid="1211" grpId="0" animBg="1" advAuto="0"/>
      <p:bldP spid="1218" grpId="0" animBg="1" advAuto="0"/>
      <p:bldP spid="1225" grpId="0" animBg="1" advAuto="0"/>
      <p:bldP spid="1234" grpId="0" animBg="1" advAuto="0"/>
      <p:bldP spid="1236" grpId="0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7" name="Shape 1887"/>
          <p:cNvSpPr/>
          <p:nvPr/>
        </p:nvSpPr>
        <p:spPr>
          <a:xfrm>
            <a:off x="3847607" y="1"/>
            <a:ext cx="5306329" cy="6858000"/>
          </a:xfrm>
          <a:prstGeom prst="rect">
            <a:avLst/>
          </a:prstGeom>
          <a:solidFill>
            <a:srgbClr val="343E48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/>
            </a:pPr>
            <a:endParaRPr sz="1200"/>
          </a:p>
        </p:txBody>
      </p:sp>
      <p:sp>
        <p:nvSpPr>
          <p:cNvPr id="1888" name="Shape 1888"/>
          <p:cNvSpPr>
            <a:spLocks noGrp="1"/>
          </p:cNvSpPr>
          <p:nvPr>
            <p:ph type="title"/>
          </p:nvPr>
        </p:nvSpPr>
        <p:spPr>
          <a:xfrm>
            <a:off x="-594276" y="346316"/>
            <a:ext cx="9077417" cy="556484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4000" dirty="0">
                <a:latin typeface="Franklin Gothic Demi" panose="020B0703020102020204" pitchFamily="34" charset="0"/>
              </a:rPr>
              <a:t>					 </a:t>
            </a:r>
            <a:r>
              <a:rPr lang="en-US" sz="4000" dirty="0">
                <a:solidFill>
                  <a:schemeClr val="accent1"/>
                </a:solidFill>
                <a:latin typeface="Franklin Gothic Demi" panose="020B0703020102020204" pitchFamily="34" charset="0"/>
              </a:rPr>
              <a:t>	 Bulky Item</a:t>
            </a:r>
            <a:r>
              <a:rPr lang="en-US" sz="4000" dirty="0">
                <a:latin typeface="Franklin Gothic Demi" panose="020B0703020102020204" pitchFamily="34" charset="0"/>
              </a:rPr>
              <a:t> </a:t>
            </a:r>
            <a:r>
              <a:rPr lang="en-US" sz="4000" dirty="0">
                <a:solidFill>
                  <a:schemeClr val="tx2"/>
                </a:solidFill>
                <a:latin typeface="Franklin Gothic Demi" panose="020B0703020102020204" pitchFamily="34" charset="0"/>
              </a:rPr>
              <a:t>Refrigerator Magnet</a:t>
            </a:r>
            <a:endParaRPr sz="4000" dirty="0">
              <a:solidFill>
                <a:schemeClr val="tx2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1891" name="Shape 1891"/>
          <p:cNvSpPr/>
          <p:nvPr/>
        </p:nvSpPr>
        <p:spPr>
          <a:xfrm>
            <a:off x="287516" y="989944"/>
            <a:ext cx="7313831" cy="160142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/>
            </a:pPr>
            <a:endParaRPr sz="1200"/>
          </a:p>
        </p:txBody>
      </p:sp>
      <p:graphicFrame>
        <p:nvGraphicFramePr>
          <p:cNvPr id="1892" name="Chart 1892"/>
          <p:cNvGraphicFramePr/>
          <p:nvPr>
            <p:extLst>
              <p:ext uri="{D42A27DB-BD31-4B8C-83A1-F6EECF244321}">
                <p14:modId xmlns:p14="http://schemas.microsoft.com/office/powerpoint/2010/main" val="1808694912"/>
              </p:ext>
            </p:extLst>
          </p:nvPr>
        </p:nvGraphicFramePr>
        <p:xfrm>
          <a:off x="4074506" y="2143164"/>
          <a:ext cx="4840550" cy="43881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893" name="Shape 1893"/>
          <p:cNvSpPr/>
          <p:nvPr/>
        </p:nvSpPr>
        <p:spPr>
          <a:xfrm>
            <a:off x="906760" y="4741314"/>
            <a:ext cx="2828237" cy="1034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lvl="0" algn="l">
              <a:lnSpc>
                <a:spcPct val="130000"/>
              </a:lnSpc>
              <a:defRPr sz="1800"/>
            </a:pPr>
            <a:r>
              <a:rPr lang="en-US" sz="1650" dirty="0">
                <a:solidFill>
                  <a:schemeClr val="accent1"/>
                </a:solidFill>
                <a:latin typeface="Franklin Gothic Demi" panose="020B0703020102020204" pitchFamily="34" charset="0"/>
                <a:ea typeface="Roboto Bold"/>
                <a:cs typeface="Roboto Bold"/>
                <a:sym typeface="Roboto Bold"/>
              </a:rPr>
              <a:t>November Magnet Distribution</a:t>
            </a:r>
          </a:p>
          <a:p>
            <a:pPr lvl="0" algn="l">
              <a:defRPr sz="1800"/>
            </a:pPr>
            <a:r>
              <a:rPr lang="en-US" sz="1200" b="1" dirty="0">
                <a:solidFill>
                  <a:schemeClr val="tx2">
                    <a:lumMod val="25000"/>
                  </a:schemeClr>
                </a:solidFill>
                <a:latin typeface="+mj-lt"/>
                <a:ea typeface="Roboto Bold"/>
                <a:cs typeface="Roboto Bold"/>
                <a:sym typeface="Roboto Bold"/>
              </a:rPr>
              <a:t>Substantial Increase in bulky-item </a:t>
            </a:r>
            <a:endParaRPr lang="en-US" sz="1200" b="1" dirty="0" smtClean="0">
              <a:solidFill>
                <a:schemeClr val="tx2">
                  <a:lumMod val="25000"/>
                </a:schemeClr>
              </a:solidFill>
              <a:latin typeface="+mj-lt"/>
              <a:ea typeface="Roboto Bold"/>
              <a:cs typeface="Roboto Bold"/>
              <a:sym typeface="Roboto Bold"/>
            </a:endParaRPr>
          </a:p>
          <a:p>
            <a:pPr lvl="0" algn="l">
              <a:defRPr sz="1800"/>
            </a:pPr>
            <a:r>
              <a:rPr lang="en-US" sz="1200" b="1" dirty="0" smtClean="0">
                <a:solidFill>
                  <a:schemeClr val="tx2">
                    <a:lumMod val="25000"/>
                  </a:schemeClr>
                </a:solidFill>
                <a:latin typeface="+mj-lt"/>
                <a:ea typeface="Roboto Bold"/>
                <a:cs typeface="Roboto Bold"/>
                <a:sym typeface="Roboto Bold"/>
              </a:rPr>
              <a:t>call-in requests </a:t>
            </a:r>
            <a:r>
              <a:rPr lang="en-US" sz="1200" b="1" dirty="0">
                <a:solidFill>
                  <a:schemeClr val="tx2">
                    <a:lumMod val="25000"/>
                  </a:schemeClr>
                </a:solidFill>
                <a:latin typeface="+mj-lt"/>
                <a:ea typeface="Roboto Bold"/>
                <a:cs typeface="Roboto Bold"/>
                <a:sym typeface="Roboto Bold"/>
              </a:rPr>
              <a:t>over prior months </a:t>
            </a:r>
            <a:endParaRPr lang="en-US" sz="1200" b="1" dirty="0" smtClean="0">
              <a:solidFill>
                <a:schemeClr val="tx2">
                  <a:lumMod val="25000"/>
                </a:schemeClr>
              </a:solidFill>
              <a:latin typeface="+mj-lt"/>
              <a:ea typeface="Roboto Bold"/>
              <a:cs typeface="Roboto Bold"/>
              <a:sym typeface="Roboto Bold"/>
            </a:endParaRPr>
          </a:p>
          <a:p>
            <a:pPr lvl="0" algn="l">
              <a:defRPr sz="1800"/>
            </a:pPr>
            <a:r>
              <a:rPr lang="en-US" sz="1200" b="1" dirty="0" smtClean="0">
                <a:solidFill>
                  <a:schemeClr val="tx2">
                    <a:lumMod val="25000"/>
                  </a:schemeClr>
                </a:solidFill>
                <a:latin typeface="+mj-lt"/>
                <a:ea typeface="Roboto Bold"/>
                <a:cs typeface="Roboto Bold"/>
                <a:sym typeface="Roboto Bold"/>
              </a:rPr>
              <a:t>and </a:t>
            </a:r>
            <a:r>
              <a:rPr lang="en-US" sz="1200" b="1" dirty="0">
                <a:solidFill>
                  <a:schemeClr val="tx2">
                    <a:lumMod val="25000"/>
                  </a:schemeClr>
                </a:solidFill>
                <a:latin typeface="+mj-lt"/>
                <a:ea typeface="Roboto Bold"/>
                <a:cs typeface="Roboto Bold"/>
                <a:sym typeface="Roboto Bold"/>
              </a:rPr>
              <a:t>years.</a:t>
            </a:r>
            <a:endParaRPr sz="1200" b="1" dirty="0">
              <a:solidFill>
                <a:schemeClr val="tx2">
                  <a:lumMod val="25000"/>
                </a:schemeClr>
              </a:solidFill>
              <a:latin typeface="+mj-lt"/>
              <a:ea typeface="Roboto Bold"/>
              <a:cs typeface="Roboto Bold"/>
              <a:sym typeface="Roboto Bold"/>
            </a:endParaRPr>
          </a:p>
          <a:p>
            <a:pPr lvl="0" algn="l">
              <a:lnSpc>
                <a:spcPct val="130000"/>
              </a:lnSpc>
              <a:defRPr sz="1800"/>
            </a:pPr>
            <a:endParaRPr sz="750" dirty="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897" name="Shape 1897"/>
          <p:cNvSpPr/>
          <p:nvPr/>
        </p:nvSpPr>
        <p:spPr>
          <a:xfrm>
            <a:off x="197550" y="4637543"/>
            <a:ext cx="596600" cy="526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37" y="0"/>
                </a:moveTo>
                <a:cubicBezTo>
                  <a:pt x="375" y="0"/>
                  <a:pt x="0" y="421"/>
                  <a:pt x="0" y="944"/>
                </a:cubicBezTo>
                <a:lnTo>
                  <a:pt x="0" y="20652"/>
                </a:lnTo>
                <a:cubicBezTo>
                  <a:pt x="0" y="21175"/>
                  <a:pt x="375" y="21600"/>
                  <a:pt x="837" y="21600"/>
                </a:cubicBezTo>
                <a:lnTo>
                  <a:pt x="20763" y="21600"/>
                </a:lnTo>
                <a:cubicBezTo>
                  <a:pt x="21225" y="21600"/>
                  <a:pt x="21600" y="21175"/>
                  <a:pt x="21600" y="20652"/>
                </a:cubicBezTo>
                <a:cubicBezTo>
                  <a:pt x="21600" y="20129"/>
                  <a:pt x="21225" y="19704"/>
                  <a:pt x="20763" y="19704"/>
                </a:cubicBezTo>
                <a:lnTo>
                  <a:pt x="18458" y="19704"/>
                </a:lnTo>
                <a:lnTo>
                  <a:pt x="18458" y="10320"/>
                </a:lnTo>
                <a:cubicBezTo>
                  <a:pt x="18053" y="10214"/>
                  <a:pt x="17706" y="9944"/>
                  <a:pt x="17473" y="9572"/>
                </a:cubicBezTo>
                <a:lnTo>
                  <a:pt x="16784" y="10287"/>
                </a:lnTo>
                <a:lnTo>
                  <a:pt x="16784" y="19704"/>
                </a:lnTo>
                <a:lnTo>
                  <a:pt x="13995" y="19704"/>
                </a:lnTo>
                <a:lnTo>
                  <a:pt x="13995" y="12984"/>
                </a:lnTo>
                <a:cubicBezTo>
                  <a:pt x="13821" y="13051"/>
                  <a:pt x="13638" y="13086"/>
                  <a:pt x="13450" y="13086"/>
                </a:cubicBezTo>
                <a:cubicBezTo>
                  <a:pt x="13213" y="13086"/>
                  <a:pt x="12985" y="13032"/>
                  <a:pt x="12768" y="12922"/>
                </a:cubicBezTo>
                <a:lnTo>
                  <a:pt x="12321" y="12694"/>
                </a:lnTo>
                <a:lnTo>
                  <a:pt x="12321" y="19704"/>
                </a:lnTo>
                <a:lnTo>
                  <a:pt x="9532" y="19704"/>
                </a:lnTo>
                <a:lnTo>
                  <a:pt x="9532" y="11284"/>
                </a:lnTo>
                <a:lnTo>
                  <a:pt x="9081" y="11055"/>
                </a:lnTo>
                <a:lnTo>
                  <a:pt x="7858" y="11954"/>
                </a:lnTo>
                <a:lnTo>
                  <a:pt x="7858" y="19704"/>
                </a:lnTo>
                <a:lnTo>
                  <a:pt x="5069" y="19704"/>
                </a:lnTo>
                <a:lnTo>
                  <a:pt x="5069" y="14013"/>
                </a:lnTo>
                <a:lnTo>
                  <a:pt x="4741" y="14258"/>
                </a:lnTo>
                <a:cubicBezTo>
                  <a:pt x="4468" y="14460"/>
                  <a:pt x="4152" y="14565"/>
                  <a:pt x="3828" y="14565"/>
                </a:cubicBezTo>
                <a:cubicBezTo>
                  <a:pt x="3680" y="14565"/>
                  <a:pt x="3534" y="14541"/>
                  <a:pt x="3395" y="14499"/>
                </a:cubicBezTo>
                <a:lnTo>
                  <a:pt x="3395" y="19704"/>
                </a:lnTo>
                <a:lnTo>
                  <a:pt x="1674" y="19704"/>
                </a:lnTo>
                <a:lnTo>
                  <a:pt x="1674" y="944"/>
                </a:lnTo>
                <a:cubicBezTo>
                  <a:pt x="1674" y="421"/>
                  <a:pt x="1299" y="0"/>
                  <a:pt x="837" y="0"/>
                </a:cubicBezTo>
                <a:close/>
                <a:moveTo>
                  <a:pt x="16297" y="4576"/>
                </a:moveTo>
                <a:cubicBezTo>
                  <a:pt x="15834" y="4576"/>
                  <a:pt x="15459" y="4996"/>
                  <a:pt x="15459" y="5520"/>
                </a:cubicBezTo>
                <a:cubicBezTo>
                  <a:pt x="15459" y="6043"/>
                  <a:pt x="15834" y="6467"/>
                  <a:pt x="16297" y="6467"/>
                </a:cubicBezTo>
                <a:lnTo>
                  <a:pt x="16686" y="6467"/>
                </a:lnTo>
                <a:lnTo>
                  <a:pt x="13298" y="10005"/>
                </a:lnTo>
                <a:lnTo>
                  <a:pt x="9283" y="7971"/>
                </a:lnTo>
                <a:cubicBezTo>
                  <a:pt x="9174" y="7916"/>
                  <a:pt x="9060" y="7889"/>
                  <a:pt x="8944" y="7889"/>
                </a:cubicBezTo>
                <a:cubicBezTo>
                  <a:pt x="8784" y="7889"/>
                  <a:pt x="8624" y="7942"/>
                  <a:pt x="8486" y="8044"/>
                </a:cubicBezTo>
                <a:lnTo>
                  <a:pt x="3381" y="11811"/>
                </a:lnTo>
                <a:cubicBezTo>
                  <a:pt x="2993" y="12097"/>
                  <a:pt x="2886" y="12684"/>
                  <a:pt x="3139" y="13123"/>
                </a:cubicBezTo>
                <a:cubicBezTo>
                  <a:pt x="3299" y="13401"/>
                  <a:pt x="3565" y="13552"/>
                  <a:pt x="3839" y="13552"/>
                </a:cubicBezTo>
                <a:cubicBezTo>
                  <a:pt x="3995" y="13552"/>
                  <a:pt x="4152" y="13500"/>
                  <a:pt x="4293" y="13396"/>
                </a:cubicBezTo>
                <a:lnTo>
                  <a:pt x="9016" y="9911"/>
                </a:lnTo>
                <a:lnTo>
                  <a:pt x="13118" y="11991"/>
                </a:lnTo>
                <a:cubicBezTo>
                  <a:pt x="13228" y="12047"/>
                  <a:pt x="13345" y="12073"/>
                  <a:pt x="13461" y="12073"/>
                </a:cubicBezTo>
                <a:cubicBezTo>
                  <a:pt x="13667" y="12073"/>
                  <a:pt x="13870" y="11988"/>
                  <a:pt x="14027" y="11823"/>
                </a:cubicBezTo>
                <a:lnTo>
                  <a:pt x="18010" y="7668"/>
                </a:lnTo>
                <a:lnTo>
                  <a:pt x="18010" y="8408"/>
                </a:lnTo>
                <a:cubicBezTo>
                  <a:pt x="18010" y="8931"/>
                  <a:pt x="18385" y="9356"/>
                  <a:pt x="18847" y="9356"/>
                </a:cubicBezTo>
                <a:cubicBezTo>
                  <a:pt x="19309" y="9356"/>
                  <a:pt x="19684" y="8931"/>
                  <a:pt x="19684" y="8408"/>
                </a:cubicBezTo>
                <a:lnTo>
                  <a:pt x="19684" y="5520"/>
                </a:lnTo>
                <a:cubicBezTo>
                  <a:pt x="19684" y="4996"/>
                  <a:pt x="19309" y="4576"/>
                  <a:pt x="18847" y="4576"/>
                </a:cubicBezTo>
                <a:lnTo>
                  <a:pt x="16297" y="4576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4288" tIns="14288" rIns="14288" bIns="14288" anchor="ctr"/>
          <a:lstStyle/>
          <a:p>
            <a:pPr defTabSz="17145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7" y="2358226"/>
            <a:ext cx="3780878" cy="213265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0137" y="6376408"/>
            <a:ext cx="1077686" cy="4462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 defTabSz="619125" latinLnBrk="1" hangingPunct="0"/>
            <a:endParaRPr lang="en-US" sz="240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07259" y="1842941"/>
            <a:ext cx="3971157" cy="35394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 defTabSz="619125" latinLnBrk="1" hangingPunct="0"/>
            <a:r>
              <a:rPr lang="en-US" dirty="0">
                <a:solidFill>
                  <a:schemeClr val="tx2"/>
                </a:solidFill>
                <a:latin typeface="Franklin Gothic Demi" panose="020B0703020102020204" pitchFamily="34" charset="0"/>
                <a:sym typeface="Helvetica Light"/>
              </a:rPr>
              <a:t>Bulky Item Pick-up Call-ins</a:t>
            </a:r>
          </a:p>
        </p:txBody>
      </p:sp>
    </p:spTree>
    <p:extLst>
      <p:ext uri="{BB962C8B-B14F-4D97-AF65-F5344CB8AC3E}">
        <p14:creationId xmlns:p14="http://schemas.microsoft.com/office/powerpoint/2010/main" val="402992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00"/>
                                        <p:tgtEl>
                                          <p:spTgt spid="1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89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800"/>
                                        <p:tgtEl>
                                          <p:spTgt spid="189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892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892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2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892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1892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8" grpId="0" animBg="1" advAuto="0"/>
      <p:bldP spid="1891" grpId="0" animBg="1" advAuto="0"/>
      <p:bldGraphic spid="1892" grpId="0" uiExpand="1">
        <p:bldSub>
          <a:bldChart bld="series"/>
        </p:bldSub>
      </p:bldGraphic>
      <p:bldP spid="1893" grpId="0" animBg="1"/>
      <p:bldP spid="1897" grpId="0" animBg="1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599"/>
          <p:cNvSpPr/>
          <p:nvPr/>
        </p:nvSpPr>
        <p:spPr>
          <a:xfrm>
            <a:off x="1" y="0"/>
            <a:ext cx="9144899" cy="936105"/>
          </a:xfrm>
          <a:prstGeom prst="rect">
            <a:avLst/>
          </a:prstGeom>
          <a:solidFill>
            <a:schemeClr val="bg1">
              <a:lumMod val="5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/>
            </a:pPr>
            <a:endParaRPr sz="120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/>
                </a:solidFill>
              </a:rPr>
              <a:t>Area of </a:t>
            </a:r>
            <a:r>
              <a:rPr lang="en-US" dirty="0" smtClean="0">
                <a:solidFill>
                  <a:schemeClr val="bg2"/>
                </a:solidFill>
              </a:rPr>
              <a:t>Influence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16338" y="6411724"/>
            <a:ext cx="1141766" cy="4462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 defTabSz="619125" latinLnBrk="1" hangingPunct="0"/>
            <a:endParaRPr lang="en-US" sz="240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944727" y="6395527"/>
            <a:ext cx="1141766" cy="4462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 defTabSz="619125" latinLnBrk="1" hangingPunct="0"/>
            <a:endParaRPr lang="en-US" sz="2400">
              <a:solidFill>
                <a:srgbClr val="FFFFFF"/>
              </a:solidFill>
              <a:sym typeface="Helvetica Light"/>
            </a:endParaRPr>
          </a:p>
        </p:txBody>
      </p:sp>
      <p:grpSp>
        <p:nvGrpSpPr>
          <p:cNvPr id="4097" name="Group 4096"/>
          <p:cNvGrpSpPr/>
          <p:nvPr/>
        </p:nvGrpSpPr>
        <p:grpSpPr>
          <a:xfrm>
            <a:off x="735804" y="1785895"/>
            <a:ext cx="7500459" cy="4017517"/>
            <a:chOff x="981073" y="1238193"/>
            <a:chExt cx="10000610" cy="5356688"/>
          </a:xfrm>
        </p:grpSpPr>
        <p:sp>
          <p:nvSpPr>
            <p:cNvPr id="7" name="Rectangle 6"/>
            <p:cNvSpPr/>
            <p:nvPr/>
          </p:nvSpPr>
          <p:spPr>
            <a:xfrm>
              <a:off x="992973" y="1259197"/>
              <a:ext cx="1061568" cy="5319482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8100" tIns="38100" rIns="38100" bIns="38100" numCol="1" spcCol="38100" rtlCol="0" anchor="ctr">
              <a:spAutoFit/>
            </a:bodyPr>
            <a:lstStyle/>
            <a:p>
              <a:pPr algn="ctr" defTabSz="619125" latinLnBrk="1" hangingPunct="0"/>
              <a:endParaRPr 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991974" y="1285690"/>
              <a:ext cx="1069409" cy="5309191"/>
            </a:xfrm>
            <a:prstGeom prst="rect">
              <a:avLst/>
            </a:prstGeom>
            <a:blipFill dpi="0" rotWithShape="1">
              <a:blip r:embed="rId3">
                <a:alphaModFix amt="27000"/>
              </a:blip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8100" tIns="38100" rIns="38100" bIns="38100" numCol="1" spcCol="38100" rtlCol="0" anchor="ctr">
              <a:spAutoFit/>
            </a:bodyPr>
            <a:lstStyle/>
            <a:p>
              <a:pPr algn="ctr" defTabSz="619125" latinLnBrk="1" hangingPunct="0"/>
              <a:endParaRPr lang="en-US" sz="2400">
                <a:solidFill>
                  <a:srgbClr val="FFFFFF"/>
                </a:solidFill>
                <a:sym typeface="Helvetica Light"/>
              </a:endParaRPr>
            </a:p>
          </p:txBody>
        </p:sp>
        <p:pic>
          <p:nvPicPr>
            <p:cNvPr id="8" name="07_White.png"/>
            <p:cNvPicPr/>
            <p:nvPr/>
          </p:nvPicPr>
          <p:blipFill>
            <a:blip r:embed="rId4">
              <a:alphaModFix amt="60000"/>
              <a:extLst/>
            </a:blip>
            <a:srcRect/>
            <a:stretch>
              <a:fillRect/>
            </a:stretch>
          </p:blipFill>
          <p:spPr>
            <a:xfrm flipH="1">
              <a:off x="981073" y="1238193"/>
              <a:ext cx="1081128" cy="53566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9" name="Shape 1887"/>
            <p:cNvSpPr/>
            <p:nvPr/>
          </p:nvSpPr>
          <p:spPr>
            <a:xfrm>
              <a:off x="3773906" y="3407091"/>
              <a:ext cx="4394086" cy="1711297"/>
            </a:xfrm>
            <a:prstGeom prst="rect">
              <a:avLst/>
            </a:prstGeom>
            <a:solidFill>
              <a:srgbClr val="343E48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200"/>
              </a:pPr>
              <a:endParaRPr sz="120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630241" y="1775577"/>
              <a:ext cx="2383485" cy="5642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8100" tIns="38100" rIns="38100" bIns="38100" numCol="1" spcCol="38100" rtlCol="0" anchor="ctr">
              <a:spAutoFit/>
            </a:bodyPr>
            <a:lstStyle/>
            <a:p>
              <a:pPr algn="ctr" defTabSz="619125" latinLnBrk="1" hangingPunct="0"/>
              <a:r>
                <a:rPr lang="en-US" sz="2250" dirty="0">
                  <a:solidFill>
                    <a:srgbClr val="000000"/>
                  </a:solidFill>
                  <a:latin typeface="Arial Black" panose="020B0A04020102020204" pitchFamily="34" charset="0"/>
                  <a:sym typeface="Helvetica Light"/>
                </a:rPr>
                <a:t>Police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054539" y="4568442"/>
              <a:ext cx="1730917" cy="595035"/>
            </a:xfrm>
            <a:prstGeom prst="rect">
              <a:avLst/>
            </a:prstGeom>
            <a:solidFill>
              <a:schemeClr val="bg2">
                <a:lumMod val="65000"/>
              </a:schemeClr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8100" tIns="38100" rIns="38100" bIns="38100" numCol="1" spcCol="38100" rtlCol="0" anchor="ctr">
              <a:spAutoFit/>
            </a:bodyPr>
            <a:lstStyle/>
            <a:p>
              <a:pPr algn="ctr" defTabSz="619125" latinLnBrk="1" hangingPunct="0"/>
              <a:endParaRPr 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148763" y="4568441"/>
              <a:ext cx="1730917" cy="595035"/>
            </a:xfrm>
            <a:prstGeom prst="rect">
              <a:avLst/>
            </a:prstGeom>
            <a:solidFill>
              <a:schemeClr val="bg2">
                <a:lumMod val="65000"/>
              </a:schemeClr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8100" tIns="38100" rIns="38100" bIns="38100" numCol="1" spcCol="38100" rtlCol="0" anchor="ctr">
              <a:spAutoFit/>
            </a:bodyPr>
            <a:lstStyle/>
            <a:p>
              <a:pPr algn="ctr" defTabSz="619125" latinLnBrk="1" hangingPunct="0"/>
              <a:endParaRPr 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8142203" y="3440693"/>
              <a:ext cx="1849546" cy="1710741"/>
            </a:xfrm>
            <a:prstGeom prst="rect">
              <a:avLst/>
            </a:prstGeom>
            <a:blipFill dpi="0" rotWithShape="1">
              <a:blip r:embed="rId5">
                <a:alphaModFix amt="86000"/>
              </a:blip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8100" tIns="38100" rIns="38100" bIns="38100" numCol="1" spcCol="38100" rtlCol="0" anchor="ctr">
              <a:spAutoFit/>
            </a:bodyPr>
            <a:lstStyle/>
            <a:p>
              <a:pPr algn="ctr" defTabSz="619125" latinLnBrk="1" hangingPunct="0"/>
              <a:endParaRPr lang="en-US" sz="2400">
                <a:solidFill>
                  <a:srgbClr val="FFFFFF"/>
                </a:solidFill>
                <a:sym typeface="Helvetica Light"/>
              </a:endParaRPr>
            </a:p>
          </p:txBody>
        </p:sp>
        <p:pic>
          <p:nvPicPr>
            <p:cNvPr id="31" name="07_White.png"/>
            <p:cNvPicPr/>
            <p:nvPr/>
          </p:nvPicPr>
          <p:blipFill>
            <a:blip r:embed="rId4">
              <a:alphaModFix amt="60000"/>
              <a:extLst/>
            </a:blip>
            <a:srcRect/>
            <a:stretch>
              <a:fillRect/>
            </a:stretch>
          </p:blipFill>
          <p:spPr>
            <a:xfrm rot="16200000">
              <a:off x="8448152" y="3082499"/>
              <a:ext cx="1101564" cy="17307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2" name="Rectangle 61"/>
            <p:cNvSpPr/>
            <p:nvPr/>
          </p:nvSpPr>
          <p:spPr>
            <a:xfrm>
              <a:off x="2076752" y="3459251"/>
              <a:ext cx="1736563" cy="1701414"/>
            </a:xfrm>
            <a:prstGeom prst="rect">
              <a:avLst/>
            </a:prstGeom>
            <a:blipFill dpi="0" rotWithShape="1">
              <a:blip r:embed="rId5">
                <a:alphaModFix amt="86000"/>
              </a:blip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8100" tIns="38100" rIns="38100" bIns="38100" numCol="1" spcCol="38100" rtlCol="0" anchor="ctr">
              <a:spAutoFit/>
            </a:bodyPr>
            <a:lstStyle/>
            <a:p>
              <a:pPr algn="ctr" defTabSz="619125" latinLnBrk="1" hangingPunct="0"/>
              <a:endParaRPr lang="en-US" sz="2400">
                <a:solidFill>
                  <a:srgbClr val="FFFFFF"/>
                </a:solidFill>
                <a:sym typeface="Helvetica Light"/>
              </a:endParaRPr>
            </a:p>
          </p:txBody>
        </p:sp>
        <p:pic>
          <p:nvPicPr>
            <p:cNvPr id="29" name="07_White.png"/>
            <p:cNvPicPr/>
            <p:nvPr/>
          </p:nvPicPr>
          <p:blipFill>
            <a:blip r:embed="rId4">
              <a:alphaModFix amt="60000"/>
              <a:extLst/>
            </a:blip>
            <a:srcRect/>
            <a:stretch>
              <a:fillRect/>
            </a:stretch>
          </p:blipFill>
          <p:spPr>
            <a:xfrm rot="16200000">
              <a:off x="8403746" y="4833463"/>
              <a:ext cx="1212292" cy="17222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" name="Rectangle 8"/>
            <p:cNvSpPr/>
            <p:nvPr/>
          </p:nvSpPr>
          <p:spPr>
            <a:xfrm>
              <a:off x="9875877" y="1259197"/>
              <a:ext cx="1093765" cy="529063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8100" tIns="38100" rIns="38100" bIns="38100" numCol="1" spcCol="38100" rtlCol="0" anchor="ctr">
              <a:spAutoFit/>
            </a:bodyPr>
            <a:lstStyle/>
            <a:p>
              <a:pPr algn="ctr" defTabSz="619125" latinLnBrk="1" hangingPunct="0"/>
              <a:endParaRPr lang="en-US" sz="2400">
                <a:solidFill>
                  <a:srgbClr val="FFFFFF"/>
                </a:solidFill>
                <a:sym typeface="Helvetica Light"/>
              </a:endParaRPr>
            </a:p>
          </p:txBody>
        </p:sp>
        <p:pic>
          <p:nvPicPr>
            <p:cNvPr id="30" name="07_White.png"/>
            <p:cNvPicPr/>
            <p:nvPr/>
          </p:nvPicPr>
          <p:blipFill>
            <a:blip r:embed="rId4">
              <a:alphaModFix amt="60000"/>
              <a:extLst/>
            </a:blip>
            <a:srcRect/>
            <a:stretch>
              <a:fillRect/>
            </a:stretch>
          </p:blipFill>
          <p:spPr>
            <a:xfrm rot="16200000">
              <a:off x="8399121" y="2498038"/>
              <a:ext cx="1241293" cy="17222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cxnSp>
          <p:nvCxnSpPr>
            <p:cNvPr id="16" name="Straight Arrow Connector 15"/>
            <p:cNvCxnSpPr/>
            <p:nvPr/>
          </p:nvCxnSpPr>
          <p:spPr>
            <a:xfrm>
              <a:off x="2054540" y="3423891"/>
              <a:ext cx="1722260" cy="15137"/>
            </a:xfrm>
            <a:prstGeom prst="straightConnector1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lg" len="lg"/>
              <a:tailEnd type="triangle" w="lg" len="lg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44" name="Rectangle 43"/>
            <p:cNvSpPr/>
            <p:nvPr/>
          </p:nvSpPr>
          <p:spPr>
            <a:xfrm>
              <a:off x="9877776" y="1285690"/>
              <a:ext cx="1091865" cy="5264141"/>
            </a:xfrm>
            <a:prstGeom prst="rect">
              <a:avLst/>
            </a:prstGeom>
            <a:blipFill dpi="0" rotWithShape="1">
              <a:blip r:embed="rId3">
                <a:alphaModFix amt="27000"/>
              </a:blip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8100" tIns="38100" rIns="38100" bIns="38100" numCol="1" spcCol="38100" rtlCol="0" anchor="ctr">
              <a:spAutoFit/>
            </a:bodyPr>
            <a:lstStyle/>
            <a:p>
              <a:pPr algn="ctr" defTabSz="619125" latinLnBrk="1" hangingPunct="0"/>
              <a:endParaRPr lang="en-US" sz="2400">
                <a:solidFill>
                  <a:srgbClr val="FFFFFF"/>
                </a:solidFill>
                <a:sym typeface="Helvetica Light"/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>
              <a:off x="8157415" y="3423891"/>
              <a:ext cx="1730917" cy="15137"/>
            </a:xfrm>
            <a:prstGeom prst="straightConnector1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lg" len="lg"/>
              <a:tailEnd type="triangle" w="lg" len="lg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pic>
          <p:nvPicPr>
            <p:cNvPr id="10" name="07_White.png"/>
            <p:cNvPicPr/>
            <p:nvPr/>
          </p:nvPicPr>
          <p:blipFill>
            <a:blip r:embed="rId4">
              <a:alphaModFix amt="60000"/>
              <a:extLst/>
            </a:blip>
            <a:srcRect/>
            <a:stretch>
              <a:fillRect/>
            </a:stretch>
          </p:blipFill>
          <p:spPr>
            <a:xfrm>
              <a:off x="9868174" y="1259197"/>
              <a:ext cx="1113509" cy="529063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" name="07_White.png"/>
            <p:cNvPicPr/>
            <p:nvPr/>
          </p:nvPicPr>
          <p:blipFill>
            <a:blip r:embed="rId4">
              <a:alphaModFix amt="60000"/>
              <a:extLst/>
            </a:blip>
            <a:srcRect/>
            <a:stretch>
              <a:fillRect/>
            </a:stretch>
          </p:blipFill>
          <p:spPr>
            <a:xfrm rot="16200000">
              <a:off x="2317978" y="4798270"/>
              <a:ext cx="1221526" cy="18018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8" name="Rectangle 57"/>
            <p:cNvSpPr/>
            <p:nvPr/>
          </p:nvSpPr>
          <p:spPr>
            <a:xfrm>
              <a:off x="3791209" y="3436745"/>
              <a:ext cx="4360449" cy="1671369"/>
            </a:xfrm>
            <a:prstGeom prst="rect">
              <a:avLst/>
            </a:prstGeom>
            <a:blipFill dpi="0" rotWithShape="1">
              <a:blip r:embed="rId6">
                <a:alphaModFix amt="56000"/>
              </a:blip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8100" tIns="38100" rIns="38100" bIns="38100" numCol="1" spcCol="38100" rtlCol="0" anchor="ctr">
              <a:spAutoFit/>
            </a:bodyPr>
            <a:lstStyle/>
            <a:p>
              <a:pPr algn="ctr" defTabSz="619125" latinLnBrk="1" hangingPunct="0"/>
              <a:endParaRPr lang="en-US" sz="2400">
                <a:solidFill>
                  <a:srgbClr val="FFFFFF"/>
                </a:solidFill>
                <a:sym typeface="Helvetica Light"/>
              </a:endParaRPr>
            </a:p>
          </p:txBody>
        </p:sp>
        <p:pic>
          <p:nvPicPr>
            <p:cNvPr id="25" name="07_White.png"/>
            <p:cNvPicPr/>
            <p:nvPr/>
          </p:nvPicPr>
          <p:blipFill>
            <a:blip r:embed="rId4">
              <a:alphaModFix amt="60000"/>
              <a:extLst/>
            </a:blip>
            <a:srcRect/>
            <a:stretch>
              <a:fillRect/>
            </a:stretch>
          </p:blipFill>
          <p:spPr>
            <a:xfrm rot="16200000">
              <a:off x="2679963" y="2806310"/>
              <a:ext cx="526363" cy="17615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" name="07_White.png"/>
            <p:cNvPicPr/>
            <p:nvPr/>
          </p:nvPicPr>
          <p:blipFill>
            <a:blip r:embed="rId4">
              <a:alphaModFix amt="60000"/>
              <a:extLst/>
            </a:blip>
            <a:srcRect/>
            <a:stretch>
              <a:fillRect/>
            </a:stretch>
          </p:blipFill>
          <p:spPr>
            <a:xfrm rot="16200000">
              <a:off x="2379494" y="3070389"/>
              <a:ext cx="1101564" cy="17549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8" name="TextBox 37"/>
            <p:cNvSpPr txBox="1"/>
            <p:nvPr/>
          </p:nvSpPr>
          <p:spPr>
            <a:xfrm>
              <a:off x="4674689" y="3839371"/>
              <a:ext cx="2632262" cy="5642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8100" tIns="38100" rIns="38100" bIns="38100" numCol="1" spcCol="38100" rtlCol="0" anchor="ctr">
              <a:spAutoFit/>
            </a:bodyPr>
            <a:lstStyle/>
            <a:p>
              <a:pPr algn="ctr" defTabSz="619125" latinLnBrk="1" hangingPunct="0"/>
              <a:r>
                <a:rPr lang="en-US" sz="2250" dirty="0">
                  <a:solidFill>
                    <a:schemeClr val="bg2"/>
                  </a:solidFill>
                  <a:latin typeface="Arial Black" panose="020B0A04020102020204" pitchFamily="34" charset="0"/>
                  <a:sym typeface="Helvetica Light"/>
                </a:rPr>
                <a:t>City Crews</a:t>
              </a:r>
            </a:p>
          </p:txBody>
        </p:sp>
        <p:pic>
          <p:nvPicPr>
            <p:cNvPr id="40" name="07_White.png"/>
            <p:cNvPicPr/>
            <p:nvPr/>
          </p:nvPicPr>
          <p:blipFill>
            <a:blip r:embed="rId4">
              <a:alphaModFix amt="60000"/>
              <a:extLst/>
            </a:blip>
            <a:srcRect/>
            <a:stretch>
              <a:fillRect/>
            </a:stretch>
          </p:blipFill>
          <p:spPr>
            <a:xfrm rot="5400000">
              <a:off x="5578342" y="1670474"/>
              <a:ext cx="781565" cy="43288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cxnSp>
          <p:nvCxnSpPr>
            <p:cNvPr id="12" name="Straight Arrow Connector 11"/>
            <p:cNvCxnSpPr/>
            <p:nvPr/>
          </p:nvCxnSpPr>
          <p:spPr>
            <a:xfrm>
              <a:off x="998435" y="2280524"/>
              <a:ext cx="9926946" cy="19667"/>
            </a:xfrm>
            <a:prstGeom prst="straightConnector1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lg" len="lg"/>
              <a:tailEnd type="triangle" w="lg" len="lg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pic>
          <p:nvPicPr>
            <p:cNvPr id="41" name="07_White.png"/>
            <p:cNvPicPr/>
            <p:nvPr/>
          </p:nvPicPr>
          <p:blipFill>
            <a:blip r:embed="rId4">
              <a:alphaModFix amt="60000"/>
              <a:extLst/>
            </a:blip>
            <a:srcRect/>
            <a:stretch>
              <a:fillRect/>
            </a:stretch>
          </p:blipFill>
          <p:spPr>
            <a:xfrm rot="16200000" flipV="1">
              <a:off x="5584988" y="2525113"/>
              <a:ext cx="781565" cy="438444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cxnSp>
          <p:nvCxnSpPr>
            <p:cNvPr id="20" name="Straight Arrow Connector 19"/>
            <p:cNvCxnSpPr/>
            <p:nvPr/>
          </p:nvCxnSpPr>
          <p:spPr>
            <a:xfrm>
              <a:off x="3776800" y="3423891"/>
              <a:ext cx="4382537" cy="0"/>
            </a:xfrm>
            <a:prstGeom prst="straightConnector1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lg" len="lg"/>
              <a:tailEnd type="triangle" w="lg" len="lg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6" name="Straight Connector 35"/>
            <p:cNvCxnSpPr/>
            <p:nvPr/>
          </p:nvCxnSpPr>
          <p:spPr>
            <a:xfrm flipV="1">
              <a:off x="3818134" y="3156159"/>
              <a:ext cx="11548" cy="1962228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7" name="Straight Connector 36"/>
            <p:cNvCxnSpPr/>
            <p:nvPr/>
          </p:nvCxnSpPr>
          <p:spPr>
            <a:xfrm flipV="1">
              <a:off x="8142202" y="3156159"/>
              <a:ext cx="807" cy="195195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9" name="Straight Connector 48"/>
            <p:cNvCxnSpPr/>
            <p:nvPr/>
          </p:nvCxnSpPr>
          <p:spPr>
            <a:xfrm flipV="1">
              <a:off x="2052781" y="1259197"/>
              <a:ext cx="0" cy="529063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lgDashDotDot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53" name="Straight Connector 52"/>
            <p:cNvCxnSpPr/>
            <p:nvPr/>
          </p:nvCxnSpPr>
          <p:spPr>
            <a:xfrm flipV="1">
              <a:off x="9874877" y="1259197"/>
              <a:ext cx="0" cy="529063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lgDashDotDot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52" name="TextBox 51"/>
            <p:cNvSpPr txBox="1"/>
            <p:nvPr/>
          </p:nvSpPr>
          <p:spPr>
            <a:xfrm rot="16200000">
              <a:off x="-267042" y="3942879"/>
              <a:ext cx="4162874" cy="410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8100" tIns="38100" rIns="38100" bIns="38100" numCol="1" spcCol="38100" rtlCol="0" anchor="ctr">
              <a:spAutoFit/>
            </a:bodyPr>
            <a:lstStyle/>
            <a:p>
              <a:pPr algn="ctr" defTabSz="619125" latinLnBrk="1" hangingPunct="0"/>
              <a:r>
                <a:rPr lang="en-US" sz="1500" b="1" dirty="0">
                  <a:solidFill>
                    <a:srgbClr val="000000"/>
                  </a:solidFill>
                  <a:sym typeface="Helvetica Light"/>
                </a:rPr>
                <a:t>Property Line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 rot="5400000">
              <a:off x="8029383" y="3933957"/>
              <a:ext cx="4162874" cy="410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8100" tIns="38100" rIns="38100" bIns="38100" numCol="1" spcCol="38100" rtlCol="0" anchor="ctr">
              <a:spAutoFit/>
            </a:bodyPr>
            <a:lstStyle/>
            <a:p>
              <a:pPr algn="ctr" defTabSz="619125" latinLnBrk="1" hangingPunct="0"/>
              <a:r>
                <a:rPr lang="en-US" sz="1500" b="1" dirty="0">
                  <a:solidFill>
                    <a:srgbClr val="000000"/>
                  </a:solidFill>
                  <a:sym typeface="Helvetica Light"/>
                </a:rPr>
                <a:t>Property Line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999772" y="2263736"/>
              <a:ext cx="3644426" cy="410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8100" tIns="38100" rIns="38100" bIns="38100" numCol="1" spcCol="38100" rtlCol="0" anchor="ctr">
              <a:spAutoFit/>
            </a:bodyPr>
            <a:lstStyle/>
            <a:p>
              <a:pPr algn="ctr" defTabSz="619125" latinLnBrk="1" hangingPunct="0"/>
              <a:r>
                <a:rPr lang="en-US" sz="1500" dirty="0">
                  <a:solidFill>
                    <a:schemeClr val="accent1">
                      <a:lumMod val="75000"/>
                    </a:schemeClr>
                  </a:solidFill>
                  <a:sym typeface="Helvetica Light"/>
                </a:rPr>
                <a:t>Public Right of Way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4200053" y="3069991"/>
              <a:ext cx="3644426" cy="410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8100" tIns="38100" rIns="38100" bIns="38100" numCol="1" spcCol="38100" rtlCol="0" anchor="ctr">
              <a:spAutoFit/>
            </a:bodyPr>
            <a:lstStyle/>
            <a:p>
              <a:pPr algn="ctr" defTabSz="619125" latinLnBrk="1" hangingPunct="0"/>
              <a:r>
                <a:rPr lang="en-US" sz="1500" b="1" dirty="0">
                  <a:solidFill>
                    <a:schemeClr val="accent1">
                      <a:lumMod val="75000"/>
                    </a:schemeClr>
                  </a:solidFill>
                  <a:sym typeface="Helvetica Light"/>
                </a:rPr>
                <a:t>Street Width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2166055" y="3795171"/>
              <a:ext cx="1528440" cy="7181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8100" tIns="38100" rIns="38100" bIns="38100" numCol="1" spcCol="38100" rtlCol="0" anchor="ctr">
              <a:spAutoFit/>
            </a:bodyPr>
            <a:lstStyle/>
            <a:p>
              <a:pPr algn="ctr" defTabSz="619125" latinLnBrk="1" hangingPunct="0"/>
              <a:r>
                <a:rPr lang="en-US" sz="1500" b="1" dirty="0">
                  <a:solidFill>
                    <a:srgbClr val="000000"/>
                  </a:solidFill>
                  <a:sym typeface="Helvetica Light"/>
                </a:rPr>
                <a:t>Trash </a:t>
              </a:r>
            </a:p>
            <a:p>
              <a:pPr algn="ctr" defTabSz="619125" latinLnBrk="1" hangingPunct="0"/>
              <a:r>
                <a:rPr lang="en-US" sz="1500" b="1" dirty="0">
                  <a:solidFill>
                    <a:srgbClr val="000000"/>
                  </a:solidFill>
                  <a:sym typeface="Helvetica Light"/>
                </a:rPr>
                <a:t>Haulers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8260987" y="3755867"/>
              <a:ext cx="1528440" cy="7181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8100" tIns="38100" rIns="38100" bIns="38100" numCol="1" spcCol="38100" rtlCol="0" anchor="ctr">
              <a:spAutoFit/>
            </a:bodyPr>
            <a:lstStyle/>
            <a:p>
              <a:pPr algn="ctr" defTabSz="619125" latinLnBrk="1" hangingPunct="0"/>
              <a:r>
                <a:rPr lang="en-US" sz="1500" b="1" dirty="0">
                  <a:solidFill>
                    <a:srgbClr val="000000"/>
                  </a:solidFill>
                  <a:sym typeface="Helvetica Light"/>
                </a:rPr>
                <a:t>Trash </a:t>
              </a:r>
            </a:p>
            <a:p>
              <a:pPr algn="ctr" defTabSz="619125" latinLnBrk="1" hangingPunct="0"/>
              <a:r>
                <a:rPr lang="en-US" sz="1500" b="1" dirty="0">
                  <a:solidFill>
                    <a:srgbClr val="000000"/>
                  </a:solidFill>
                  <a:sym typeface="Helvetica Light"/>
                </a:rPr>
                <a:t>Haulers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2189163" y="3078994"/>
              <a:ext cx="1528440" cy="3488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8100" tIns="38100" rIns="38100" bIns="38100" numCol="1" spcCol="38100" rtlCol="0" anchor="ctr">
              <a:spAutoFit/>
            </a:bodyPr>
            <a:lstStyle/>
            <a:p>
              <a:pPr algn="ctr" defTabSz="619125" latinLnBrk="1" hangingPunct="0"/>
              <a:r>
                <a:rPr lang="en-US" sz="1200" b="1" dirty="0">
                  <a:solidFill>
                    <a:schemeClr val="accent1">
                      <a:lumMod val="75000"/>
                    </a:schemeClr>
                  </a:solidFill>
                  <a:sym typeface="Helvetica Light"/>
                </a:rPr>
                <a:t>Parking Strip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8310480" y="3092714"/>
              <a:ext cx="1528440" cy="3488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8100" tIns="38100" rIns="38100" bIns="38100" numCol="1" spcCol="38100" rtlCol="0" anchor="ctr">
              <a:spAutoFit/>
            </a:bodyPr>
            <a:lstStyle/>
            <a:p>
              <a:pPr algn="ctr" defTabSz="619125" latinLnBrk="1" hangingPunct="0"/>
              <a:r>
                <a:rPr lang="en-US" sz="1200" b="1" dirty="0">
                  <a:solidFill>
                    <a:schemeClr val="accent1">
                      <a:lumMod val="75000"/>
                    </a:schemeClr>
                  </a:solidFill>
                  <a:sym typeface="Helvetica Light"/>
                </a:rPr>
                <a:t>Parking Strip</a:t>
              </a:r>
            </a:p>
          </p:txBody>
        </p:sp>
      </p:grpSp>
      <p:sp>
        <p:nvSpPr>
          <p:cNvPr id="72" name="Shape 632"/>
          <p:cNvSpPr/>
          <p:nvPr/>
        </p:nvSpPr>
        <p:spPr>
          <a:xfrm>
            <a:off x="6760952" y="297233"/>
            <a:ext cx="2367551" cy="288690"/>
          </a:xfrm>
          <a:prstGeom prst="rect">
            <a:avLst/>
          </a:prstGeom>
          <a:solidFill>
            <a:srgbClr val="DCDFE1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/>
            </a:pPr>
            <a:endParaRPr sz="1200"/>
          </a:p>
        </p:txBody>
      </p:sp>
      <p:sp>
        <p:nvSpPr>
          <p:cNvPr id="73" name="Shape 633"/>
          <p:cNvSpPr/>
          <p:nvPr/>
        </p:nvSpPr>
        <p:spPr>
          <a:xfrm>
            <a:off x="1" y="282799"/>
            <a:ext cx="2367551" cy="317559"/>
          </a:xfrm>
          <a:prstGeom prst="rect">
            <a:avLst/>
          </a:prstGeom>
          <a:solidFill>
            <a:srgbClr val="DCDFE1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/>
            </a:pPr>
            <a:endParaRPr sz="1200"/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58460" y="5935331"/>
            <a:ext cx="1236949" cy="92771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872" y="5947483"/>
            <a:ext cx="1236949" cy="927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98068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8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8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8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4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4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4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4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2" grpId="0" animBg="1"/>
      <p:bldP spid="7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4073360" cy="6858000"/>
          </a:xfrm>
          <a:prstGeom prst="rect">
            <a:avLst/>
          </a:prstGeom>
          <a:solidFill>
            <a:schemeClr val="tx1">
              <a:lumMod val="50000"/>
            </a:schemeClr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 defTabSz="619125" latinLnBrk="1" hangingPunct="0"/>
            <a:endParaRPr lang="en-US" sz="240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7725" name="Shape 7725"/>
          <p:cNvSpPr>
            <a:spLocks noGrp="1"/>
          </p:cNvSpPr>
          <p:nvPr>
            <p:ph type="title"/>
          </p:nvPr>
        </p:nvSpPr>
        <p:spPr>
          <a:xfrm>
            <a:off x="784617" y="1024994"/>
            <a:ext cx="7654543" cy="816521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>
              <a:lnSpc>
                <a:spcPct val="80000"/>
              </a:lnSpc>
              <a:defRPr sz="1800" b="0">
                <a:solidFill>
                  <a:srgbClr val="000000"/>
                </a:solidFill>
              </a:defRPr>
            </a:pPr>
            <a:r>
              <a:rPr lang="en-US" sz="3000" dirty="0">
                <a:solidFill>
                  <a:schemeClr val="bg2"/>
                </a:solidFill>
                <a:latin typeface="Franklin Gothic Demi" panose="020B0703020102020204" pitchFamily="34" charset="0"/>
              </a:rPr>
              <a:t>Code Enforcement </a:t>
            </a:r>
            <a:r>
              <a:rPr lang="en-US" sz="3000" dirty="0">
                <a:solidFill>
                  <a:schemeClr val="accent3"/>
                </a:solidFill>
                <a:latin typeface="Franklin Gothic Demi" panose="020B0703020102020204" pitchFamily="34" charset="0"/>
              </a:rPr>
              <a:t>and Police Investigations</a:t>
            </a:r>
            <a:endParaRPr sz="3000" dirty="0">
              <a:solidFill>
                <a:schemeClr val="accent3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7726" name="Shape 7726"/>
          <p:cNvSpPr>
            <a:spLocks noGrp="1"/>
          </p:cNvSpPr>
          <p:nvPr>
            <p:ph type="sldNum" sz="quarter" idx="2"/>
          </p:nvPr>
        </p:nvSpPr>
        <p:spPr>
          <a:xfrm>
            <a:off x="8614897" y="5762625"/>
            <a:ext cx="187649" cy="152400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FFF"/>
                </a:solidFill>
              </a:rPr>
              <a:t>13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7728" name="Shape 7728"/>
          <p:cNvSpPr/>
          <p:nvPr/>
        </p:nvSpPr>
        <p:spPr>
          <a:xfrm>
            <a:off x="784617" y="2810279"/>
            <a:ext cx="3007512" cy="329840"/>
          </a:xfrm>
          <a:prstGeom prst="roundRect">
            <a:avLst>
              <a:gd name="adj" fmla="val 12035"/>
            </a:avLst>
          </a:prstGeom>
          <a:noFill/>
          <a:ln w="25400" cap="flat">
            <a:solidFill>
              <a:schemeClr val="accent1"/>
            </a:solidFill>
            <a:prstDash val="solid"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>
              <a:defRPr sz="3200"/>
            </a:pPr>
            <a:endParaRPr sz="1200"/>
          </a:p>
        </p:txBody>
      </p:sp>
      <p:grpSp>
        <p:nvGrpSpPr>
          <p:cNvPr id="8" name="Group 7"/>
          <p:cNvGrpSpPr/>
          <p:nvPr/>
        </p:nvGrpSpPr>
        <p:grpSpPr>
          <a:xfrm>
            <a:off x="784617" y="2810279"/>
            <a:ext cx="1166892" cy="329840"/>
            <a:chOff x="1046156" y="2604038"/>
            <a:chExt cx="1555856" cy="439787"/>
          </a:xfrm>
        </p:grpSpPr>
        <p:sp>
          <p:nvSpPr>
            <p:cNvPr id="7727" name="Shape 7727"/>
            <p:cNvSpPr/>
            <p:nvPr/>
          </p:nvSpPr>
          <p:spPr>
            <a:xfrm>
              <a:off x="1046156" y="2604038"/>
              <a:ext cx="1279794" cy="439787"/>
            </a:xfrm>
            <a:prstGeom prst="roundRect">
              <a:avLst>
                <a:gd name="adj" fmla="val 12035"/>
              </a:avLst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3200"/>
              </a:pPr>
              <a:endParaRPr sz="1200"/>
            </a:p>
          </p:txBody>
        </p:sp>
        <p:sp>
          <p:nvSpPr>
            <p:cNvPr id="7729" name="Shape 7729"/>
            <p:cNvSpPr/>
            <p:nvPr/>
          </p:nvSpPr>
          <p:spPr>
            <a:xfrm>
              <a:off x="1074040" y="2686569"/>
              <a:ext cx="1527972" cy="3046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l">
                <a:lnSpc>
                  <a:spcPct val="110000"/>
                </a:lnSpc>
                <a:defRPr sz="2000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lang="en-US" sz="1350" b="1" dirty="0">
                  <a:solidFill>
                    <a:schemeClr val="bg2"/>
                  </a:solidFill>
                </a:rPr>
                <a:t>1</a:t>
              </a:r>
              <a:r>
                <a:rPr lang="en-US" sz="1350" b="1" baseline="30000" dirty="0">
                  <a:solidFill>
                    <a:schemeClr val="bg2"/>
                  </a:solidFill>
                </a:rPr>
                <a:t>st</a:t>
              </a:r>
              <a:r>
                <a:rPr lang="en-US" sz="1350" b="1" dirty="0">
                  <a:solidFill>
                    <a:schemeClr val="bg2"/>
                  </a:solidFill>
                </a:rPr>
                <a:t> Offense</a:t>
              </a:r>
              <a:endParaRPr sz="1350" b="1" dirty="0">
                <a:solidFill>
                  <a:schemeClr val="bg2"/>
                </a:solidFill>
              </a:endParaRPr>
            </a:p>
          </p:txBody>
        </p:sp>
      </p:grpSp>
      <p:sp>
        <p:nvSpPr>
          <p:cNvPr id="7731" name="Shape 7731"/>
          <p:cNvSpPr/>
          <p:nvPr/>
        </p:nvSpPr>
        <p:spPr>
          <a:xfrm>
            <a:off x="1696970" y="2878343"/>
            <a:ext cx="2061220" cy="2285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r">
              <a:lnSpc>
                <a:spcPct val="110000"/>
              </a:lnSpc>
              <a:defRPr sz="200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lang="en-US" sz="1350" dirty="0">
                <a:solidFill>
                  <a:schemeClr val="bg2"/>
                </a:solidFill>
                <a:latin typeface="Franklin Gothic Demi" panose="020B0703020102020204" pitchFamily="34" charset="0"/>
              </a:rPr>
              <a:t>$200</a:t>
            </a:r>
            <a:endParaRPr sz="1350" dirty="0">
              <a:solidFill>
                <a:schemeClr val="bg2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7733" name="Shape 7733"/>
          <p:cNvSpPr/>
          <p:nvPr/>
        </p:nvSpPr>
        <p:spPr>
          <a:xfrm>
            <a:off x="784617" y="3216595"/>
            <a:ext cx="3007512" cy="329840"/>
          </a:xfrm>
          <a:prstGeom prst="roundRect">
            <a:avLst>
              <a:gd name="adj" fmla="val 12035"/>
            </a:avLst>
          </a:prstGeom>
          <a:noFill/>
          <a:ln w="25400" cap="flat">
            <a:solidFill>
              <a:schemeClr val="accent2"/>
            </a:solidFill>
            <a:prstDash val="solid"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>
              <a:defRPr sz="3200"/>
            </a:pPr>
            <a:endParaRPr sz="1200"/>
          </a:p>
        </p:txBody>
      </p:sp>
      <p:sp>
        <p:nvSpPr>
          <p:cNvPr id="7738" name="Shape 7738"/>
          <p:cNvSpPr/>
          <p:nvPr/>
        </p:nvSpPr>
        <p:spPr>
          <a:xfrm>
            <a:off x="784617" y="3616252"/>
            <a:ext cx="3007512" cy="329840"/>
          </a:xfrm>
          <a:prstGeom prst="roundRect">
            <a:avLst>
              <a:gd name="adj" fmla="val 12035"/>
            </a:avLst>
          </a:prstGeom>
          <a:noFill/>
          <a:ln w="25400" cap="flat">
            <a:solidFill>
              <a:schemeClr val="accent3"/>
            </a:solidFill>
            <a:prstDash val="solid"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>
              <a:defRPr sz="3200"/>
            </a:pPr>
            <a:endParaRPr sz="1200"/>
          </a:p>
        </p:txBody>
      </p:sp>
      <p:sp>
        <p:nvSpPr>
          <p:cNvPr id="7753" name="Shape 7753"/>
          <p:cNvSpPr/>
          <p:nvPr/>
        </p:nvSpPr>
        <p:spPr>
          <a:xfrm>
            <a:off x="785569" y="1400175"/>
            <a:ext cx="7653590" cy="161926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/>
            </a:pPr>
            <a:endParaRPr sz="1200"/>
          </a:p>
        </p:txBody>
      </p:sp>
      <p:sp>
        <p:nvSpPr>
          <p:cNvPr id="7754" name="Shape 7754"/>
          <p:cNvSpPr/>
          <p:nvPr/>
        </p:nvSpPr>
        <p:spPr>
          <a:xfrm>
            <a:off x="973735" y="2037918"/>
            <a:ext cx="2975708" cy="3924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lvl="0" algn="l">
              <a:defRPr sz="1800"/>
            </a:pPr>
            <a:r>
              <a:rPr lang="en-US" sz="1500" dirty="0">
                <a:solidFill>
                  <a:schemeClr val="bg2"/>
                </a:solidFill>
                <a:latin typeface="Franklin Gothic Demi" panose="020B0703020102020204" pitchFamily="34" charset="0"/>
                <a:ea typeface="Roboto Bold"/>
                <a:cs typeface="Roboto Bold"/>
                <a:sym typeface="Roboto Bold"/>
              </a:rPr>
              <a:t>Increased Fines for Illegal Dumping</a:t>
            </a:r>
          </a:p>
          <a:p>
            <a:pPr lvl="0" algn="l">
              <a:defRPr sz="1800"/>
            </a:pPr>
            <a:r>
              <a:rPr lang="en-US" sz="1050" dirty="0">
                <a:solidFill>
                  <a:schemeClr val="accent5"/>
                </a:solidFill>
                <a:latin typeface="Franklin Gothic Demi" panose="020B0703020102020204" pitchFamily="34" charset="0"/>
                <a:ea typeface="Roboto Regular"/>
                <a:cs typeface="Roboto Regular"/>
                <a:sym typeface="Roboto Regular"/>
              </a:rPr>
              <a:t>Implemented August 2015</a:t>
            </a:r>
            <a:endParaRPr sz="1050" dirty="0">
              <a:solidFill>
                <a:schemeClr val="accent5"/>
              </a:solidFill>
              <a:latin typeface="Franklin Gothic Demi" panose="020B0703020102020204" pitchFamily="34" charset="0"/>
              <a:ea typeface="Roboto Regular"/>
              <a:cs typeface="Roboto Regular"/>
              <a:sym typeface="Roboto Regular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107033" y="1943559"/>
            <a:ext cx="5296673" cy="5323451"/>
            <a:chOff x="5334575" y="1501638"/>
            <a:chExt cx="7062230" cy="7097934"/>
          </a:xfrm>
        </p:grpSpPr>
        <p:pic>
          <p:nvPicPr>
            <p:cNvPr id="7752" name="07_Mobile With Hand.psd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4575" y="1501638"/>
              <a:ext cx="7062230" cy="709793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Trapezoid 2"/>
            <p:cNvSpPr/>
            <p:nvPr/>
          </p:nvSpPr>
          <p:spPr>
            <a:xfrm rot="9244133">
              <a:off x="6937750" y="1712157"/>
              <a:ext cx="1574117" cy="3639501"/>
            </a:xfrm>
            <a:custGeom>
              <a:avLst/>
              <a:gdLst>
                <a:gd name="connsiteX0" fmla="*/ 0 w 1715084"/>
                <a:gd name="connsiteY0" fmla="*/ 3793206 h 3793206"/>
                <a:gd name="connsiteX1" fmla="*/ 428771 w 1715084"/>
                <a:gd name="connsiteY1" fmla="*/ 0 h 3793206"/>
                <a:gd name="connsiteX2" fmla="*/ 1286313 w 1715084"/>
                <a:gd name="connsiteY2" fmla="*/ 0 h 3793206"/>
                <a:gd name="connsiteX3" fmla="*/ 1715084 w 1715084"/>
                <a:gd name="connsiteY3" fmla="*/ 3793206 h 3793206"/>
                <a:gd name="connsiteX4" fmla="*/ 0 w 1715084"/>
                <a:gd name="connsiteY4" fmla="*/ 3793206 h 3793206"/>
                <a:gd name="connsiteX0" fmla="*/ 0 w 1715084"/>
                <a:gd name="connsiteY0" fmla="*/ 3793206 h 3793206"/>
                <a:gd name="connsiteX1" fmla="*/ 428771 w 1715084"/>
                <a:gd name="connsiteY1" fmla="*/ 0 h 3793206"/>
                <a:gd name="connsiteX2" fmla="*/ 1560494 w 1715084"/>
                <a:gd name="connsiteY2" fmla="*/ 481656 h 3793206"/>
                <a:gd name="connsiteX3" fmla="*/ 1715084 w 1715084"/>
                <a:gd name="connsiteY3" fmla="*/ 3793206 h 3793206"/>
                <a:gd name="connsiteX4" fmla="*/ 0 w 1715084"/>
                <a:gd name="connsiteY4" fmla="*/ 3793206 h 3793206"/>
                <a:gd name="connsiteX0" fmla="*/ 0 w 1715084"/>
                <a:gd name="connsiteY0" fmla="*/ 3494576 h 3494576"/>
                <a:gd name="connsiteX1" fmla="*/ 132930 w 1715084"/>
                <a:gd name="connsiteY1" fmla="*/ 0 h 3494576"/>
                <a:gd name="connsiteX2" fmla="*/ 1560494 w 1715084"/>
                <a:gd name="connsiteY2" fmla="*/ 183026 h 3494576"/>
                <a:gd name="connsiteX3" fmla="*/ 1715084 w 1715084"/>
                <a:gd name="connsiteY3" fmla="*/ 3494576 h 3494576"/>
                <a:gd name="connsiteX4" fmla="*/ 0 w 1715084"/>
                <a:gd name="connsiteY4" fmla="*/ 3494576 h 3494576"/>
                <a:gd name="connsiteX0" fmla="*/ 287117 w 1582154"/>
                <a:gd name="connsiteY0" fmla="*/ 2785614 h 3494576"/>
                <a:gd name="connsiteX1" fmla="*/ 0 w 1582154"/>
                <a:gd name="connsiteY1" fmla="*/ 0 h 3494576"/>
                <a:gd name="connsiteX2" fmla="*/ 1427564 w 1582154"/>
                <a:gd name="connsiteY2" fmla="*/ 183026 h 3494576"/>
                <a:gd name="connsiteX3" fmla="*/ 1582154 w 1582154"/>
                <a:gd name="connsiteY3" fmla="*/ 3494576 h 3494576"/>
                <a:gd name="connsiteX4" fmla="*/ 287117 w 1582154"/>
                <a:gd name="connsiteY4" fmla="*/ 2785614 h 3494576"/>
                <a:gd name="connsiteX0" fmla="*/ 170315 w 1582154"/>
                <a:gd name="connsiteY0" fmla="*/ 3180717 h 3494576"/>
                <a:gd name="connsiteX1" fmla="*/ 0 w 1582154"/>
                <a:gd name="connsiteY1" fmla="*/ 0 h 3494576"/>
                <a:gd name="connsiteX2" fmla="*/ 1427564 w 1582154"/>
                <a:gd name="connsiteY2" fmla="*/ 183026 h 3494576"/>
                <a:gd name="connsiteX3" fmla="*/ 1582154 w 1582154"/>
                <a:gd name="connsiteY3" fmla="*/ 3494576 h 3494576"/>
                <a:gd name="connsiteX4" fmla="*/ 170315 w 1582154"/>
                <a:gd name="connsiteY4" fmla="*/ 3180717 h 3494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2154" h="3494576">
                  <a:moveTo>
                    <a:pt x="170315" y="3180717"/>
                  </a:moveTo>
                  <a:lnTo>
                    <a:pt x="0" y="0"/>
                  </a:lnTo>
                  <a:lnTo>
                    <a:pt x="1427564" y="183026"/>
                  </a:lnTo>
                  <a:lnTo>
                    <a:pt x="1582154" y="3494576"/>
                  </a:lnTo>
                  <a:lnTo>
                    <a:pt x="170315" y="3180717"/>
                  </a:lnTo>
                  <a:close/>
                </a:path>
              </a:pathLst>
            </a:custGeom>
            <a:solidFill>
              <a:schemeClr val="tx1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8100" tIns="38100" rIns="38100" bIns="38100" numCol="1" spcCol="38100" rtlCol="0" anchor="ctr">
              <a:spAutoFit/>
            </a:bodyPr>
            <a:lstStyle/>
            <a:p>
              <a:pPr algn="ctr" defTabSz="619125" latinLnBrk="1" hangingPunct="0"/>
              <a:endParaRPr lang="en-US" sz="2400">
                <a:solidFill>
                  <a:srgbClr val="FFFFFF"/>
                </a:solidFill>
                <a:sym typeface="Helvetica Light"/>
              </a:endParaRPr>
            </a:p>
          </p:txBody>
        </p:sp>
      </p:grpSp>
      <p:grpSp>
        <p:nvGrpSpPr>
          <p:cNvPr id="7765" name="Group 7765"/>
          <p:cNvGrpSpPr/>
          <p:nvPr/>
        </p:nvGrpSpPr>
        <p:grpSpPr>
          <a:xfrm>
            <a:off x="6846229" y="2064595"/>
            <a:ext cx="1501607" cy="1501606"/>
            <a:chOff x="0" y="0"/>
            <a:chExt cx="4004281" cy="4004281"/>
          </a:xfrm>
        </p:grpSpPr>
        <p:sp>
          <p:nvSpPr>
            <p:cNvPr id="7762" name="Shape 7762"/>
            <p:cNvSpPr/>
            <p:nvPr/>
          </p:nvSpPr>
          <p:spPr>
            <a:xfrm>
              <a:off x="188364" y="188365"/>
              <a:ext cx="3627551" cy="3627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3200"/>
              </a:pPr>
              <a:endParaRPr sz="1200" dirty="0"/>
            </a:p>
          </p:txBody>
        </p:sp>
        <p:sp>
          <p:nvSpPr>
            <p:cNvPr id="7763" name="Shape 7763"/>
            <p:cNvSpPr/>
            <p:nvPr/>
          </p:nvSpPr>
          <p:spPr>
            <a:xfrm>
              <a:off x="0" y="0"/>
              <a:ext cx="4004281" cy="4004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50800" cap="rnd">
              <a:solidFill>
                <a:srgbClr val="212830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3200"/>
              </a:pPr>
              <a:endParaRPr sz="1200"/>
            </a:p>
          </p:txBody>
        </p:sp>
        <p:sp>
          <p:nvSpPr>
            <p:cNvPr id="7764" name="Shape 7764"/>
            <p:cNvSpPr/>
            <p:nvPr/>
          </p:nvSpPr>
          <p:spPr>
            <a:xfrm>
              <a:off x="866555" y="1076844"/>
              <a:ext cx="2271172" cy="23390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lnSpc>
                  <a:spcPct val="80000"/>
                </a:lnSpc>
                <a:defRPr sz="1800"/>
              </a:pPr>
              <a:endParaRPr sz="938" dirty="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61523" y="1907639"/>
            <a:ext cx="764821" cy="764821"/>
            <a:chOff x="348530" y="1400518"/>
            <a:chExt cx="1019761" cy="1019761"/>
          </a:xfrm>
        </p:grpSpPr>
        <p:sp>
          <p:nvSpPr>
            <p:cNvPr id="7755" name="Shape 7755"/>
            <p:cNvSpPr/>
            <p:nvPr/>
          </p:nvSpPr>
          <p:spPr>
            <a:xfrm>
              <a:off x="348530" y="1400518"/>
              <a:ext cx="1019761" cy="1019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3200"/>
              </a:pPr>
              <a:endParaRPr sz="1200"/>
            </a:p>
          </p:txBody>
        </p:sp>
        <p:pic>
          <p:nvPicPr>
            <p:cNvPr id="1026" name="Picture 2" descr="Image result for traffic ticket Icon 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425" y="1469104"/>
              <a:ext cx="895075" cy="895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/>
          <p:cNvGrpSpPr/>
          <p:nvPr/>
        </p:nvGrpSpPr>
        <p:grpSpPr>
          <a:xfrm>
            <a:off x="784616" y="3216595"/>
            <a:ext cx="1559090" cy="329840"/>
            <a:chOff x="1046155" y="3145793"/>
            <a:chExt cx="2078786" cy="439787"/>
          </a:xfrm>
        </p:grpSpPr>
        <p:sp>
          <p:nvSpPr>
            <p:cNvPr id="7732" name="Shape 7732"/>
            <p:cNvSpPr/>
            <p:nvPr/>
          </p:nvSpPr>
          <p:spPr>
            <a:xfrm>
              <a:off x="1046156" y="3145793"/>
              <a:ext cx="2078784" cy="439787"/>
            </a:xfrm>
            <a:prstGeom prst="roundRect">
              <a:avLst>
                <a:gd name="adj" fmla="val 12035"/>
              </a:avLst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3200"/>
              </a:pPr>
              <a:endParaRPr sz="1200"/>
            </a:p>
          </p:txBody>
        </p:sp>
        <p:sp>
          <p:nvSpPr>
            <p:cNvPr id="55" name="Shape 7729"/>
            <p:cNvSpPr/>
            <p:nvPr/>
          </p:nvSpPr>
          <p:spPr>
            <a:xfrm>
              <a:off x="1046155" y="3242004"/>
              <a:ext cx="2078786" cy="3046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l">
                <a:lnSpc>
                  <a:spcPct val="110000"/>
                </a:lnSpc>
                <a:defRPr sz="2000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defRPr>
              </a:lvl1pPr>
            </a:lstStyle>
            <a:p>
              <a:pPr lvl="0" algn="ctr">
                <a:defRPr sz="1800">
                  <a:solidFill>
                    <a:srgbClr val="000000"/>
                  </a:solidFill>
                </a:defRPr>
              </a:pPr>
              <a:r>
                <a:rPr lang="en-US" sz="1350" b="1" dirty="0">
                  <a:solidFill>
                    <a:schemeClr val="bg2"/>
                  </a:solidFill>
                </a:rPr>
                <a:t>2</a:t>
              </a:r>
              <a:r>
                <a:rPr lang="en-US" sz="1350" b="1" baseline="30000" dirty="0">
                  <a:solidFill>
                    <a:schemeClr val="bg2"/>
                  </a:solidFill>
                </a:rPr>
                <a:t>nd</a:t>
              </a:r>
              <a:r>
                <a:rPr lang="en-US" sz="1350" b="1" dirty="0">
                  <a:solidFill>
                    <a:schemeClr val="bg2"/>
                  </a:solidFill>
                </a:rPr>
                <a:t> Offense</a:t>
              </a:r>
              <a:endParaRPr sz="1350" b="1" dirty="0">
                <a:solidFill>
                  <a:schemeClr val="bg2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784616" y="3616252"/>
            <a:ext cx="2271522" cy="329840"/>
            <a:chOff x="1046154" y="3660913"/>
            <a:chExt cx="3028696" cy="439787"/>
          </a:xfrm>
        </p:grpSpPr>
        <p:sp>
          <p:nvSpPr>
            <p:cNvPr id="7737" name="Shape 7737"/>
            <p:cNvSpPr/>
            <p:nvPr/>
          </p:nvSpPr>
          <p:spPr>
            <a:xfrm>
              <a:off x="1046155" y="3660913"/>
              <a:ext cx="3028695" cy="439787"/>
            </a:xfrm>
            <a:prstGeom prst="roundRect">
              <a:avLst>
                <a:gd name="adj" fmla="val 12035"/>
              </a:avLst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3200"/>
              </a:pPr>
              <a:endParaRPr sz="1200"/>
            </a:p>
          </p:txBody>
        </p:sp>
        <p:sp>
          <p:nvSpPr>
            <p:cNvPr id="56" name="Shape 7729"/>
            <p:cNvSpPr/>
            <p:nvPr/>
          </p:nvSpPr>
          <p:spPr>
            <a:xfrm>
              <a:off x="1046154" y="3762738"/>
              <a:ext cx="3028696" cy="3046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l">
                <a:lnSpc>
                  <a:spcPct val="110000"/>
                </a:lnSpc>
                <a:defRPr sz="2000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defRPr>
              </a:lvl1pPr>
            </a:lstStyle>
            <a:p>
              <a:pPr lvl="0" algn="ctr">
                <a:defRPr sz="1800">
                  <a:solidFill>
                    <a:srgbClr val="000000"/>
                  </a:solidFill>
                </a:defRPr>
              </a:pPr>
              <a:r>
                <a:rPr lang="en-US" sz="1350" b="1" dirty="0">
                  <a:solidFill>
                    <a:schemeClr val="bg2"/>
                  </a:solidFill>
                </a:rPr>
                <a:t>3</a:t>
              </a:r>
              <a:r>
                <a:rPr lang="en-US" sz="1350" b="1" baseline="30000" dirty="0">
                  <a:solidFill>
                    <a:schemeClr val="bg2"/>
                  </a:solidFill>
                </a:rPr>
                <a:t>rd</a:t>
              </a:r>
              <a:r>
                <a:rPr lang="en-US" sz="1350" b="1" dirty="0">
                  <a:solidFill>
                    <a:schemeClr val="bg2"/>
                  </a:solidFill>
                </a:rPr>
                <a:t> Offense</a:t>
              </a:r>
              <a:endParaRPr sz="1350" b="1" dirty="0">
                <a:solidFill>
                  <a:schemeClr val="bg2"/>
                </a:solidFill>
              </a:endParaRPr>
            </a:p>
          </p:txBody>
        </p:sp>
      </p:grpSp>
      <p:sp>
        <p:nvSpPr>
          <p:cNvPr id="60" name="Shape 7731"/>
          <p:cNvSpPr/>
          <p:nvPr/>
        </p:nvSpPr>
        <p:spPr>
          <a:xfrm>
            <a:off x="2343706" y="3277938"/>
            <a:ext cx="1448424" cy="2285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r">
              <a:lnSpc>
                <a:spcPct val="110000"/>
              </a:lnSpc>
              <a:defRPr sz="200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lang="en-US" sz="1350" dirty="0">
                <a:solidFill>
                  <a:schemeClr val="bg2"/>
                </a:solidFill>
                <a:latin typeface="Franklin Gothic Demi" panose="020B0703020102020204" pitchFamily="34" charset="0"/>
              </a:rPr>
              <a:t>$500</a:t>
            </a:r>
            <a:endParaRPr sz="1350" dirty="0">
              <a:solidFill>
                <a:schemeClr val="bg2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61" name="Shape 7731"/>
          <p:cNvSpPr/>
          <p:nvPr/>
        </p:nvSpPr>
        <p:spPr>
          <a:xfrm>
            <a:off x="3056137" y="3682190"/>
            <a:ext cx="735992" cy="2285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r">
              <a:lnSpc>
                <a:spcPct val="110000"/>
              </a:lnSpc>
              <a:defRPr sz="200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lang="en-US" sz="1350" dirty="0">
                <a:solidFill>
                  <a:schemeClr val="bg2"/>
                </a:solidFill>
                <a:latin typeface="Franklin Gothic Demi" panose="020B0703020102020204" pitchFamily="34" charset="0"/>
              </a:rPr>
              <a:t>$1,000</a:t>
            </a:r>
            <a:endParaRPr sz="1350" dirty="0">
              <a:solidFill>
                <a:schemeClr val="bg2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16866" y="2439437"/>
            <a:ext cx="1360333" cy="28469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 defTabSz="619125" latinLnBrk="1" hangingPunct="0"/>
            <a:r>
              <a:rPr lang="en-US" sz="1350" dirty="0">
                <a:solidFill>
                  <a:schemeClr val="accent3">
                    <a:lumMod val="20000"/>
                    <a:lumOff val="80000"/>
                  </a:schemeClr>
                </a:solidFill>
                <a:latin typeface="Franklin Gothic Demi" panose="020B0703020102020204" pitchFamily="34" charset="0"/>
                <a:sym typeface="Helvetica Light"/>
              </a:rPr>
              <a:t>“Go Request”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072536" y="2589532"/>
            <a:ext cx="1048993" cy="65402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 defTabSz="619125" latinLnBrk="1" hangingPunct="0"/>
            <a:r>
              <a:rPr lang="en-US" sz="3750" dirty="0">
                <a:solidFill>
                  <a:schemeClr val="bg2"/>
                </a:solidFill>
                <a:latin typeface="Franklin Gothic Demi" panose="020B0703020102020204" pitchFamily="34" charset="0"/>
                <a:sym typeface="Helvetica Light"/>
              </a:rPr>
              <a:t>App</a:t>
            </a:r>
          </a:p>
        </p:txBody>
      </p:sp>
      <p:sp>
        <p:nvSpPr>
          <p:cNvPr id="71" name="Shape 7754"/>
          <p:cNvSpPr/>
          <p:nvPr/>
        </p:nvSpPr>
        <p:spPr>
          <a:xfrm>
            <a:off x="-3484319" y="3893403"/>
            <a:ext cx="2975708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lvl="0" algn="l">
              <a:defRPr sz="1800"/>
            </a:pPr>
            <a:r>
              <a:rPr lang="en-US" sz="1500" dirty="0">
                <a:solidFill>
                  <a:schemeClr val="bg2"/>
                </a:solidFill>
                <a:latin typeface="Franklin Gothic Demi" panose="020B0703020102020204" pitchFamily="34" charset="0"/>
                <a:ea typeface="Roboto Bold"/>
                <a:cs typeface="Roboto Bold"/>
                <a:sym typeface="Roboto Bold"/>
              </a:rPr>
              <a:t>Police Reserve the Right to Cite and Arrest Offenders!</a:t>
            </a:r>
            <a:endParaRPr sz="1050" dirty="0">
              <a:solidFill>
                <a:schemeClr val="accent5"/>
              </a:solidFill>
              <a:latin typeface="Franklin Gothic Demi" panose="020B0703020102020204" pitchFamily="34" charset="0"/>
              <a:ea typeface="Roboto Regular"/>
              <a:cs typeface="Roboto Regular"/>
              <a:sym typeface="Roboto Regular"/>
            </a:endParaRPr>
          </a:p>
        </p:txBody>
      </p:sp>
      <p:pic>
        <p:nvPicPr>
          <p:cNvPr id="1028" name="Picture 4" descr="Image result for cop car clipart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2095" y="3735653"/>
            <a:ext cx="3042095" cy="1531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1264540" y="5384987"/>
            <a:ext cx="1727517" cy="907676"/>
            <a:chOff x="1647825" y="5647764"/>
            <a:chExt cx="2303356" cy="1210235"/>
          </a:xfrm>
        </p:grpSpPr>
        <p:pic>
          <p:nvPicPr>
            <p:cNvPr id="1030" name="Picture 6" descr="Image result for Jail 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2265" y="5657850"/>
              <a:ext cx="1200722" cy="1085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Related image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558"/>
            <a:stretch/>
          </p:blipFill>
          <p:spPr bwMode="auto">
            <a:xfrm>
              <a:off x="2613055" y="5647764"/>
              <a:ext cx="1338126" cy="12102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0" name="Straight Connector 19"/>
            <p:cNvCxnSpPr/>
            <p:nvPr/>
          </p:nvCxnSpPr>
          <p:spPr>
            <a:xfrm flipH="1">
              <a:off x="1647825" y="5657850"/>
              <a:ext cx="2303356" cy="0"/>
            </a:xfrm>
            <a:prstGeom prst="line">
              <a:avLst/>
            </a:prstGeom>
            <a:noFill/>
            <a:ln w="41275" cap="flat">
              <a:solidFill>
                <a:schemeClr val="bg2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76" name="Straight Connector 75"/>
            <p:cNvCxnSpPr/>
            <p:nvPr/>
          </p:nvCxnSpPr>
          <p:spPr>
            <a:xfrm flipH="1">
              <a:off x="1647825" y="6734175"/>
              <a:ext cx="2303356" cy="0"/>
            </a:xfrm>
            <a:prstGeom prst="line">
              <a:avLst/>
            </a:prstGeom>
            <a:noFill/>
            <a:ln w="41275" cap="flat">
              <a:solidFill>
                <a:schemeClr val="bg2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</p:spTree>
    <p:extLst>
      <p:ext uri="{BB962C8B-B14F-4D97-AF65-F5344CB8AC3E}">
        <p14:creationId xmlns:p14="http://schemas.microsoft.com/office/powerpoint/2010/main" val="4175922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xmlns:p14="http://schemas.microsoft.com/office/powerpoint/2010/main" spd="slow" advClick="1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7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7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7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7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7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7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7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7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800"/>
                                        <p:tgtEl>
                                          <p:spTgt spid="7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7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7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00"/>
                            </p:stCondLst>
                            <p:childTnLst>
                              <p:par>
                                <p:cTn id="33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600"/>
                                        <p:tgtEl>
                                          <p:spTgt spid="77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600" fill="hold"/>
                                        <p:tgtEl>
                                          <p:spTgt spid="77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00" fill="hold"/>
                                        <p:tgtEl>
                                          <p:spTgt spid="77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9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4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400"/>
                            </p:stCondLst>
                            <p:childTnLst>
                              <p:par>
                                <p:cTn id="64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81481E-6 L 1.47644 0.44329 " pathEditMode="relative" rAng="0" ptsTypes="AA">
                                      <p:cBhvr>
                                        <p:cTn id="65" dur="42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815" y="22153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49" presetClass="path" presetSubtype="0" accel="50000" decel="5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8.33333E-7 4.81481E-6 L 0.47292 0.11574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46" y="5787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25" grpId="0" animBg="1" advAuto="0"/>
      <p:bldP spid="7728" grpId="0" animBg="1"/>
      <p:bldP spid="7731" grpId="0" animBg="1"/>
      <p:bldP spid="7733" grpId="0" animBg="1"/>
      <p:bldP spid="7738" grpId="0" animBg="1"/>
      <p:bldP spid="7753" grpId="0" animBg="1" advAuto="0"/>
      <p:bldP spid="7754" grpId="0" animBg="1"/>
      <p:bldP spid="7765" grpId="0" animBg="1" advAuto="0"/>
      <p:bldP spid="60" grpId="0" animBg="1"/>
      <p:bldP spid="61" grpId="0" animBg="1"/>
      <p:bldP spid="11" grpId="0"/>
      <p:bldP spid="16" grpId="0"/>
      <p:bldP spid="7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8200"/>
          <p:cNvSpPr/>
          <p:nvPr/>
        </p:nvSpPr>
        <p:spPr>
          <a:xfrm>
            <a:off x="1" y="0"/>
            <a:ext cx="9149891" cy="6000751"/>
          </a:xfrm>
          <a:prstGeom prst="rect">
            <a:avLst/>
          </a:prstGeom>
          <a:solidFill>
            <a:srgbClr val="21283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309563">
              <a:defRPr sz="3200">
                <a:solidFill>
                  <a:srgbClr val="FFFFFF"/>
                </a:solidFill>
              </a:defRPr>
            </a:pPr>
            <a:endParaRPr sz="1200" kern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44" name="Shape 599"/>
          <p:cNvSpPr/>
          <p:nvPr/>
        </p:nvSpPr>
        <p:spPr>
          <a:xfrm>
            <a:off x="1" y="3555141"/>
            <a:ext cx="9144899" cy="3302859"/>
          </a:xfrm>
          <a:prstGeom prst="rect">
            <a:avLst/>
          </a:prstGeom>
          <a:solidFill>
            <a:schemeClr val="bg1">
              <a:lumMod val="5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/>
            </a:pPr>
            <a:endParaRPr sz="1200"/>
          </a:p>
        </p:txBody>
      </p:sp>
      <p:sp>
        <p:nvSpPr>
          <p:cNvPr id="4425" name="Shape 4425"/>
          <p:cNvSpPr/>
          <p:nvPr/>
        </p:nvSpPr>
        <p:spPr>
          <a:xfrm rot="20584204">
            <a:off x="334968" y="2421420"/>
            <a:ext cx="2947654" cy="3287885"/>
          </a:xfrm>
          <a:prstGeom prst="roundRect">
            <a:avLst>
              <a:gd name="adj" fmla="val 5788"/>
            </a:avLst>
          </a:prstGeom>
          <a:gradFill>
            <a:gsLst>
              <a:gs pos="36000">
                <a:schemeClr val="accent1"/>
              </a:gs>
              <a:gs pos="100000">
                <a:schemeClr val="accent1">
                  <a:lumMod val="75000"/>
                </a:schemeClr>
              </a:gs>
            </a:gsLst>
          </a:gradFill>
          <a:ln w="12700">
            <a:miter lim="4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/>
          <a:lstStyle/>
          <a:p>
            <a:pPr algn="ctr" defTabSz="309563">
              <a:defRPr sz="3200">
                <a:solidFill>
                  <a:srgbClr val="FFFFFF"/>
                </a:solidFill>
              </a:defRPr>
            </a:pPr>
            <a:endParaRPr sz="1200" kern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4426" name="Shape 4426"/>
          <p:cNvSpPr/>
          <p:nvPr/>
        </p:nvSpPr>
        <p:spPr>
          <a:xfrm rot="1130362">
            <a:off x="6235068" y="2377871"/>
            <a:ext cx="2479850" cy="3210781"/>
          </a:xfrm>
          <a:prstGeom prst="roundRect">
            <a:avLst>
              <a:gd name="adj" fmla="val 5788"/>
            </a:avLst>
          </a:prstGeom>
          <a:gradFill>
            <a:gsLst>
              <a:gs pos="0">
                <a:schemeClr val="accent3">
                  <a:lumMod val="75000"/>
                </a:schemeClr>
              </a:gs>
              <a:gs pos="33000">
                <a:schemeClr val="accent3"/>
              </a:gs>
            </a:gsLst>
          </a:gradFill>
          <a:ln w="12700">
            <a:miter lim="400000"/>
          </a:ln>
          <a:effectLst>
            <a:outerShdw blurRad="190500" dist="63500" dir="5400000" rotWithShape="0">
              <a:srgbClr val="000000">
                <a:alpha val="37740"/>
              </a:srgbClr>
            </a:outerShdw>
          </a:effectLst>
        </p:spPr>
        <p:txBody>
          <a:bodyPr lIns="0" tIns="0" rIns="0" bIns="0" anchor="ctr"/>
          <a:lstStyle/>
          <a:p>
            <a:pPr algn="ctr" defTabSz="309563">
              <a:defRPr sz="3200">
                <a:solidFill>
                  <a:srgbClr val="FFFFFF"/>
                </a:solidFill>
              </a:defRPr>
            </a:pPr>
            <a:endParaRPr sz="1200" kern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4428" name="Shape 4428"/>
          <p:cNvSpPr>
            <a:spLocks noGrp="1"/>
          </p:cNvSpPr>
          <p:nvPr>
            <p:ph type="title"/>
          </p:nvPr>
        </p:nvSpPr>
        <p:spPr>
          <a:xfrm>
            <a:off x="745178" y="197648"/>
            <a:ext cx="7654544" cy="556484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4600" dirty="0">
                <a:solidFill>
                  <a:schemeClr val="tx1">
                    <a:lumMod val="60000"/>
                    <a:lumOff val="40000"/>
                  </a:schemeClr>
                </a:solidFill>
                <a:latin typeface="Franklin Gothic Demi" panose="020B0703020102020204" pitchFamily="34" charset="0"/>
              </a:rPr>
              <a:t>Bulky Item</a:t>
            </a:r>
            <a:r>
              <a:rPr sz="4600" dirty="0">
                <a:solidFill>
                  <a:schemeClr val="tx1">
                    <a:lumMod val="60000"/>
                    <a:lumOff val="40000"/>
                  </a:schemeClr>
                </a:solidFill>
                <a:latin typeface="Franklin Gothic Demi" panose="020B0703020102020204" pitchFamily="34" charset="0"/>
              </a:rPr>
              <a:t> </a:t>
            </a:r>
            <a:r>
              <a:rPr lang="en-US" sz="4600" dirty="0">
                <a:solidFill>
                  <a:schemeClr val="bg2"/>
                </a:solidFill>
                <a:latin typeface="Franklin Gothic Demi" panose="020B0703020102020204" pitchFamily="34" charset="0"/>
              </a:rPr>
              <a:t>Sweepstakes</a:t>
            </a:r>
            <a:endParaRPr sz="4600" dirty="0">
              <a:solidFill>
                <a:schemeClr val="bg2"/>
              </a:solidFill>
              <a:latin typeface="Franklin Gothic Demi" panose="020B0703020102020204" pitchFamily="34" charset="0"/>
            </a:endParaRPr>
          </a:p>
        </p:txBody>
      </p:sp>
      <p:pic>
        <p:nvPicPr>
          <p:cNvPr id="42" name="04_Portfolio Square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4" t="928" r="2566" b="1315"/>
          <a:stretch/>
        </p:blipFill>
        <p:spPr>
          <a:xfrm rot="20584204">
            <a:off x="556502" y="2666357"/>
            <a:ext cx="2538605" cy="279985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30362">
            <a:off x="6459687" y="2632308"/>
            <a:ext cx="2029709" cy="270627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47" name="Shape 4425"/>
          <p:cNvSpPr/>
          <p:nvPr/>
        </p:nvSpPr>
        <p:spPr>
          <a:xfrm>
            <a:off x="3469348" y="2521051"/>
            <a:ext cx="2527877" cy="3294469"/>
          </a:xfrm>
          <a:prstGeom prst="roundRect">
            <a:avLst>
              <a:gd name="adj" fmla="val 5788"/>
            </a:avLst>
          </a:prstGeom>
          <a:gradFill>
            <a:gsLst>
              <a:gs pos="36000">
                <a:schemeClr val="accent1"/>
              </a:gs>
              <a:gs pos="100000">
                <a:schemeClr val="accent1">
                  <a:lumMod val="75000"/>
                </a:schemeClr>
              </a:gs>
            </a:gsLst>
          </a:gradFill>
          <a:ln w="12700">
            <a:miter lim="4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/>
          <a:lstStyle/>
          <a:p>
            <a:pPr algn="ctr" defTabSz="309563">
              <a:defRPr sz="3200">
                <a:solidFill>
                  <a:srgbClr val="FFFFFF"/>
                </a:solidFill>
              </a:defRPr>
            </a:pPr>
            <a:endParaRPr sz="1200" kern="0">
              <a:solidFill>
                <a:srgbClr val="FFFFFF"/>
              </a:solidFill>
              <a:sym typeface="Helvetica Ligh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7468" y="2707859"/>
            <a:ext cx="2067411" cy="2835691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13" name="Shape 4225"/>
          <p:cNvSpPr/>
          <p:nvPr/>
        </p:nvSpPr>
        <p:spPr>
          <a:xfrm>
            <a:off x="0" y="6609449"/>
            <a:ext cx="1888067" cy="263992"/>
          </a:xfrm>
          <a:prstGeom prst="rect">
            <a:avLst/>
          </a:prstGeom>
          <a:solidFill>
            <a:srgbClr val="28A40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309563">
              <a:defRPr sz="3200"/>
            </a:pPr>
            <a:endParaRPr sz="1200" kern="0">
              <a:solidFill>
                <a:sysClr val="windowText" lastClr="000000"/>
              </a:solidFill>
              <a:sym typeface="Helvetica Light"/>
            </a:endParaRPr>
          </a:p>
        </p:txBody>
      </p:sp>
      <p:sp>
        <p:nvSpPr>
          <p:cNvPr id="14" name="Shape 4225"/>
          <p:cNvSpPr/>
          <p:nvPr/>
        </p:nvSpPr>
        <p:spPr>
          <a:xfrm>
            <a:off x="1830724" y="6609449"/>
            <a:ext cx="1888067" cy="263992"/>
          </a:xfrm>
          <a:prstGeom prst="rect">
            <a:avLst/>
          </a:prstGeom>
          <a:solidFill>
            <a:srgbClr val="58C50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309563">
              <a:defRPr sz="3200"/>
            </a:pPr>
            <a:endParaRPr sz="1200" kern="0">
              <a:solidFill>
                <a:sysClr val="windowText" lastClr="000000"/>
              </a:solidFill>
              <a:sym typeface="Helvetica Light"/>
            </a:endParaRPr>
          </a:p>
        </p:txBody>
      </p:sp>
      <p:sp>
        <p:nvSpPr>
          <p:cNvPr id="15" name="Shape 4225"/>
          <p:cNvSpPr/>
          <p:nvPr/>
        </p:nvSpPr>
        <p:spPr>
          <a:xfrm>
            <a:off x="3697685" y="6609449"/>
            <a:ext cx="1888067" cy="263992"/>
          </a:xfrm>
          <a:prstGeom prst="rect">
            <a:avLst/>
          </a:prstGeom>
          <a:solidFill>
            <a:srgbClr val="79D21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309563">
              <a:defRPr sz="3200"/>
            </a:pPr>
            <a:endParaRPr sz="1200" kern="0">
              <a:solidFill>
                <a:sysClr val="windowText" lastClr="000000"/>
              </a:solidFill>
              <a:sym typeface="Helvetica Light"/>
            </a:endParaRPr>
          </a:p>
        </p:txBody>
      </p:sp>
      <p:sp>
        <p:nvSpPr>
          <p:cNvPr id="16" name="Shape 4225"/>
          <p:cNvSpPr/>
          <p:nvPr/>
        </p:nvSpPr>
        <p:spPr>
          <a:xfrm>
            <a:off x="5559906" y="6609449"/>
            <a:ext cx="1751525" cy="263992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309563">
              <a:defRPr sz="3200"/>
            </a:pPr>
            <a:endParaRPr sz="1200" kern="0">
              <a:solidFill>
                <a:sysClr val="windowText" lastClr="000000"/>
              </a:solidFill>
              <a:sym typeface="Helvetica Light"/>
            </a:endParaRPr>
          </a:p>
        </p:txBody>
      </p:sp>
      <p:sp>
        <p:nvSpPr>
          <p:cNvPr id="17" name="Shape 4225"/>
          <p:cNvSpPr/>
          <p:nvPr/>
        </p:nvSpPr>
        <p:spPr>
          <a:xfrm>
            <a:off x="7311431" y="6609449"/>
            <a:ext cx="1838503" cy="2639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309563">
              <a:defRPr sz="3200"/>
            </a:pPr>
            <a:endParaRPr sz="1200" kern="0">
              <a:solidFill>
                <a:sysClr val="windowText" lastClr="000000"/>
              </a:solidFill>
              <a:sym typeface="Helvetica Light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39715" y="1092390"/>
            <a:ext cx="6690946" cy="839634"/>
            <a:chOff x="1239715" y="1092390"/>
            <a:chExt cx="6690946" cy="839634"/>
          </a:xfrm>
        </p:grpSpPr>
        <p:sp>
          <p:nvSpPr>
            <p:cNvPr id="4427" name="Shape 4427"/>
            <p:cNvSpPr/>
            <p:nvPr/>
          </p:nvSpPr>
          <p:spPr>
            <a:xfrm>
              <a:off x="1239715" y="1092390"/>
              <a:ext cx="6690946" cy="839634"/>
            </a:xfrm>
            <a:prstGeom prst="roundRect">
              <a:avLst>
                <a:gd name="adj" fmla="val 5773"/>
              </a:avLst>
            </a:prstGeom>
            <a:solidFill>
              <a:schemeClr val="accent2"/>
            </a:solidFill>
            <a:ln w="12700">
              <a:miter lim="400000"/>
            </a:ln>
            <a:effectLst>
              <a:outerShdw blurRad="190500" dist="63500" dir="5400000" rotWithShape="0">
                <a:srgbClr val="000000">
                  <a:alpha val="37740"/>
                </a:srgbClr>
              </a:outerShdw>
            </a:effectLst>
          </p:spPr>
          <p:txBody>
            <a:bodyPr lIns="0" tIns="0" rIns="0" bIns="0" anchor="ctr"/>
            <a:lstStyle/>
            <a:p>
              <a:pPr algn="ctr" defTabSz="309563">
                <a:defRPr sz="3200">
                  <a:solidFill>
                    <a:srgbClr val="FFFFFF"/>
                  </a:solidFill>
                </a:defRPr>
              </a:pPr>
              <a:endParaRPr sz="1200" kern="0">
                <a:solidFill>
                  <a:srgbClr val="FFFFFF"/>
                </a:solidFill>
                <a:sym typeface="Helvetica Light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61277" y="1198568"/>
              <a:ext cx="6453398" cy="6453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03978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xmlns:p14="http://schemas.microsoft.com/office/powerpoint/2010/main" spd="slow" advClick="1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32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900" fill="hold"/>
                                        <p:tgtEl>
                                          <p:spTgt spid="44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fill="hold"/>
                                        <p:tgtEl>
                                          <p:spTgt spid="44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3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4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3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9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25" grpId="1" animBg="1"/>
      <p:bldP spid="4426" grpId="1" animBg="1"/>
      <p:bldP spid="4428" grpId="0" animBg="1" advAuto="0"/>
      <p:bldP spid="47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1887"/>
          <p:cNvSpPr/>
          <p:nvPr/>
        </p:nvSpPr>
        <p:spPr>
          <a:xfrm>
            <a:off x="-15955" y="1343287"/>
            <a:ext cx="9159955" cy="5514713"/>
          </a:xfrm>
          <a:prstGeom prst="rect">
            <a:avLst/>
          </a:prstGeom>
          <a:solidFill>
            <a:srgbClr val="343E48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/>
            </a:pPr>
            <a:endParaRPr sz="1600"/>
          </a:p>
        </p:txBody>
      </p:sp>
      <p:sp>
        <p:nvSpPr>
          <p:cNvPr id="254" name="Rectangle 253"/>
          <p:cNvSpPr/>
          <p:nvPr/>
        </p:nvSpPr>
        <p:spPr>
          <a:xfrm>
            <a:off x="-13204" y="1340701"/>
            <a:ext cx="1486647" cy="2834686"/>
          </a:xfrm>
          <a:prstGeom prst="rect">
            <a:avLst/>
          </a:prstGeom>
          <a:blipFill dpi="0" rotWithShape="1">
            <a:blip r:embed="rId3">
              <a:alphaModFix amt="56000"/>
            </a:blip>
            <a:srcRect/>
            <a:stretch>
              <a:fillRect l="1" r="-71651"/>
            </a:stretch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55" name="Rectangle 254"/>
          <p:cNvSpPr/>
          <p:nvPr/>
        </p:nvSpPr>
        <p:spPr>
          <a:xfrm>
            <a:off x="1473443" y="1340701"/>
            <a:ext cx="1486647" cy="2834686"/>
          </a:xfrm>
          <a:prstGeom prst="rect">
            <a:avLst/>
          </a:prstGeom>
          <a:blipFill dpi="0" rotWithShape="1">
            <a:blip r:embed="rId3">
              <a:alphaModFix amt="56000"/>
            </a:blip>
            <a:srcRect/>
            <a:stretch>
              <a:fillRect l="1" r="-71651"/>
            </a:stretch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56" name="Rectangle 255"/>
          <p:cNvSpPr/>
          <p:nvPr/>
        </p:nvSpPr>
        <p:spPr>
          <a:xfrm>
            <a:off x="2949139" y="1347051"/>
            <a:ext cx="1486647" cy="2834686"/>
          </a:xfrm>
          <a:prstGeom prst="rect">
            <a:avLst/>
          </a:prstGeom>
          <a:blipFill dpi="0" rotWithShape="1">
            <a:blip r:embed="rId3">
              <a:alphaModFix amt="56000"/>
            </a:blip>
            <a:srcRect/>
            <a:stretch>
              <a:fillRect l="1" r="-71651"/>
            </a:stretch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57" name="Rectangle 256"/>
          <p:cNvSpPr/>
          <p:nvPr/>
        </p:nvSpPr>
        <p:spPr>
          <a:xfrm>
            <a:off x="4370327" y="1340701"/>
            <a:ext cx="1486647" cy="2834686"/>
          </a:xfrm>
          <a:prstGeom prst="rect">
            <a:avLst/>
          </a:prstGeom>
          <a:blipFill dpi="0" rotWithShape="1">
            <a:blip r:embed="rId3">
              <a:alphaModFix amt="56000"/>
            </a:blip>
            <a:srcRect/>
            <a:stretch>
              <a:fillRect l="1" r="-71651"/>
            </a:stretch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58" name="Rectangle 257"/>
          <p:cNvSpPr/>
          <p:nvPr/>
        </p:nvSpPr>
        <p:spPr>
          <a:xfrm>
            <a:off x="5786347" y="1357251"/>
            <a:ext cx="1486647" cy="2834686"/>
          </a:xfrm>
          <a:prstGeom prst="rect">
            <a:avLst/>
          </a:prstGeom>
          <a:blipFill dpi="0" rotWithShape="1">
            <a:blip r:embed="rId3">
              <a:alphaModFix amt="56000"/>
            </a:blip>
            <a:srcRect/>
            <a:stretch>
              <a:fillRect l="1" r="-71651"/>
            </a:stretch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59" name="Rectangle 258"/>
          <p:cNvSpPr/>
          <p:nvPr/>
        </p:nvSpPr>
        <p:spPr>
          <a:xfrm>
            <a:off x="7162172" y="1347051"/>
            <a:ext cx="1486647" cy="2834686"/>
          </a:xfrm>
          <a:prstGeom prst="rect">
            <a:avLst/>
          </a:prstGeom>
          <a:blipFill dpi="0" rotWithShape="1">
            <a:blip r:embed="rId3">
              <a:alphaModFix amt="56000"/>
            </a:blip>
            <a:srcRect/>
            <a:stretch>
              <a:fillRect l="1" r="-71651"/>
            </a:stretch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60" name="Rectangle 259"/>
          <p:cNvSpPr/>
          <p:nvPr/>
        </p:nvSpPr>
        <p:spPr>
          <a:xfrm>
            <a:off x="-13204" y="4023314"/>
            <a:ext cx="1486647" cy="2834686"/>
          </a:xfrm>
          <a:prstGeom prst="rect">
            <a:avLst/>
          </a:prstGeom>
          <a:blipFill dpi="0" rotWithShape="1">
            <a:blip r:embed="rId3">
              <a:alphaModFix amt="56000"/>
            </a:blip>
            <a:srcRect/>
            <a:stretch>
              <a:fillRect l="1" r="-71651"/>
            </a:stretch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61" name="Rectangle 260"/>
          <p:cNvSpPr/>
          <p:nvPr/>
        </p:nvSpPr>
        <p:spPr>
          <a:xfrm>
            <a:off x="1473443" y="4023314"/>
            <a:ext cx="1486647" cy="2834686"/>
          </a:xfrm>
          <a:prstGeom prst="rect">
            <a:avLst/>
          </a:prstGeom>
          <a:blipFill dpi="0" rotWithShape="1">
            <a:blip r:embed="rId3">
              <a:alphaModFix amt="56000"/>
            </a:blip>
            <a:srcRect/>
            <a:stretch>
              <a:fillRect l="1" r="-71651"/>
            </a:stretch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62" name="Rectangle 261"/>
          <p:cNvSpPr/>
          <p:nvPr/>
        </p:nvSpPr>
        <p:spPr>
          <a:xfrm>
            <a:off x="2949139" y="4029664"/>
            <a:ext cx="1486647" cy="2834686"/>
          </a:xfrm>
          <a:prstGeom prst="rect">
            <a:avLst/>
          </a:prstGeom>
          <a:blipFill dpi="0" rotWithShape="1">
            <a:blip r:embed="rId3">
              <a:alphaModFix amt="56000"/>
            </a:blip>
            <a:srcRect/>
            <a:stretch>
              <a:fillRect l="1" r="-71651"/>
            </a:stretch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63" name="Rectangle 262"/>
          <p:cNvSpPr/>
          <p:nvPr/>
        </p:nvSpPr>
        <p:spPr>
          <a:xfrm>
            <a:off x="4370327" y="4023314"/>
            <a:ext cx="1486647" cy="2834686"/>
          </a:xfrm>
          <a:prstGeom prst="rect">
            <a:avLst/>
          </a:prstGeom>
          <a:blipFill dpi="0" rotWithShape="1">
            <a:blip r:embed="rId3">
              <a:alphaModFix amt="56000"/>
            </a:blip>
            <a:srcRect/>
            <a:stretch>
              <a:fillRect l="1" r="-71651"/>
            </a:stretch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64" name="Rectangle 263"/>
          <p:cNvSpPr/>
          <p:nvPr/>
        </p:nvSpPr>
        <p:spPr>
          <a:xfrm>
            <a:off x="5786347" y="4039864"/>
            <a:ext cx="1486647" cy="2834686"/>
          </a:xfrm>
          <a:prstGeom prst="rect">
            <a:avLst/>
          </a:prstGeom>
          <a:blipFill dpi="0" rotWithShape="1">
            <a:blip r:embed="rId3">
              <a:alphaModFix amt="56000"/>
            </a:blip>
            <a:srcRect/>
            <a:stretch>
              <a:fillRect l="1" r="-71651"/>
            </a:stretch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65" name="Rectangle 264"/>
          <p:cNvSpPr/>
          <p:nvPr/>
        </p:nvSpPr>
        <p:spPr>
          <a:xfrm>
            <a:off x="7162172" y="4029664"/>
            <a:ext cx="1486647" cy="2834686"/>
          </a:xfrm>
          <a:prstGeom prst="rect">
            <a:avLst/>
          </a:prstGeom>
          <a:blipFill dpi="0" rotWithShape="1">
            <a:blip r:embed="rId3">
              <a:alphaModFix amt="56000"/>
            </a:blip>
            <a:srcRect/>
            <a:stretch>
              <a:fillRect l="1" r="-71651"/>
            </a:stretch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71" name="Shape 599"/>
          <p:cNvSpPr/>
          <p:nvPr/>
        </p:nvSpPr>
        <p:spPr>
          <a:xfrm>
            <a:off x="1" y="-4833"/>
            <a:ext cx="9144899" cy="1348120"/>
          </a:xfrm>
          <a:prstGeom prst="rect">
            <a:avLst/>
          </a:prstGeom>
          <a:solidFill>
            <a:schemeClr val="bg1">
              <a:lumMod val="5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/>
            </a:pPr>
            <a:endParaRPr sz="1200"/>
          </a:p>
        </p:txBody>
      </p:sp>
      <p:sp>
        <p:nvSpPr>
          <p:cNvPr id="72" name="Shape 632"/>
          <p:cNvSpPr/>
          <p:nvPr/>
        </p:nvSpPr>
        <p:spPr>
          <a:xfrm>
            <a:off x="6760952" y="497257"/>
            <a:ext cx="2418537" cy="297443"/>
          </a:xfrm>
          <a:prstGeom prst="rect">
            <a:avLst/>
          </a:prstGeom>
          <a:solidFill>
            <a:srgbClr val="DCDFE1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/>
            </a:pPr>
            <a:endParaRPr sz="1200"/>
          </a:p>
        </p:txBody>
      </p:sp>
      <p:sp>
        <p:nvSpPr>
          <p:cNvPr id="73" name="Shape 633"/>
          <p:cNvSpPr/>
          <p:nvPr/>
        </p:nvSpPr>
        <p:spPr>
          <a:xfrm>
            <a:off x="1" y="482824"/>
            <a:ext cx="2288795" cy="317559"/>
          </a:xfrm>
          <a:prstGeom prst="rect">
            <a:avLst/>
          </a:prstGeom>
          <a:solidFill>
            <a:srgbClr val="DCDFE1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/>
            </a:pPr>
            <a:endParaRPr sz="120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6273" y="368601"/>
            <a:ext cx="7654544" cy="741978"/>
          </a:xfrm>
        </p:spPr>
        <p:txBody>
          <a:bodyPr/>
          <a:lstStyle/>
          <a:p>
            <a:r>
              <a:rPr lang="en-US" dirty="0" smtClean="0">
                <a:solidFill>
                  <a:schemeClr val="accent3"/>
                </a:solidFill>
              </a:rPr>
              <a:t>Round Up </a:t>
            </a:r>
            <a:r>
              <a:rPr lang="en-US" dirty="0" smtClean="0">
                <a:solidFill>
                  <a:schemeClr val="bg2"/>
                </a:solidFill>
              </a:rPr>
              <a:t>Collection</a:t>
            </a:r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242" name="Picture 6" descr="Image result for shingle textu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274" y="5706230"/>
            <a:ext cx="2848617" cy="1151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3" name="Picture 4" descr="Image result for hhw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481" y="6080262"/>
            <a:ext cx="1618019" cy="79043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4" name="07_White.png"/>
          <p:cNvPicPr/>
          <p:nvPr/>
        </p:nvPicPr>
        <p:blipFill>
          <a:blip r:embed="rId6">
            <a:alphaModFix amt="60000"/>
            <a:extLst/>
          </a:blip>
          <a:srcRect/>
          <a:stretch>
            <a:fillRect/>
          </a:stretch>
        </p:blipFill>
        <p:spPr>
          <a:xfrm rot="5400000">
            <a:off x="4535989" y="4587542"/>
            <a:ext cx="606423" cy="2843799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245" name="TextBox 244"/>
          <p:cNvSpPr txBox="1"/>
          <p:nvPr/>
        </p:nvSpPr>
        <p:spPr>
          <a:xfrm>
            <a:off x="3327301" y="5670814"/>
            <a:ext cx="3023798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Franklin Gothic Demi" panose="020B0703020102020204" pitchFamily="34" charset="0"/>
                <a:sym typeface="Helvetica Light"/>
              </a:rPr>
              <a:t>HHW Collection Center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Franklin Gothic Demi" panose="020B0703020102020204" pitchFamily="34" charset="0"/>
              <a:sym typeface="Helvetica Light"/>
            </a:endParaRPr>
          </a:p>
        </p:txBody>
      </p:sp>
      <p:sp>
        <p:nvSpPr>
          <p:cNvPr id="247" name="Rectangle 246"/>
          <p:cNvSpPr/>
          <p:nvPr/>
        </p:nvSpPr>
        <p:spPr>
          <a:xfrm>
            <a:off x="7070306" y="2379502"/>
            <a:ext cx="1332553" cy="2893651"/>
          </a:xfrm>
          <a:prstGeom prst="rect">
            <a:avLst/>
          </a:prstGeom>
          <a:blipFill dpi="0" rotWithShape="1">
            <a:blip r:embed="rId7">
              <a:alphaModFix amt="86000"/>
            </a:blip>
            <a:srcRect/>
            <a:stretch>
              <a:fillRect/>
            </a:stretch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50" name="Rectangle 249"/>
          <p:cNvSpPr/>
          <p:nvPr/>
        </p:nvSpPr>
        <p:spPr>
          <a:xfrm>
            <a:off x="-12026" y="1343287"/>
            <a:ext cx="477729" cy="5514713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51" name="Rectangle 250"/>
          <p:cNvSpPr/>
          <p:nvPr/>
        </p:nvSpPr>
        <p:spPr>
          <a:xfrm>
            <a:off x="-12026" y="1343287"/>
            <a:ext cx="486519" cy="5527413"/>
          </a:xfrm>
          <a:prstGeom prst="rect">
            <a:avLst/>
          </a:prstGeom>
          <a:blipFill dpi="0" rotWithShape="1">
            <a:blip r:embed="rId8">
              <a:alphaModFix amt="27000"/>
            </a:blip>
            <a:srcRect/>
            <a:stretch>
              <a:fillRect/>
            </a:stretch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68" name="Rectangle 267"/>
          <p:cNvSpPr/>
          <p:nvPr/>
        </p:nvSpPr>
        <p:spPr>
          <a:xfrm>
            <a:off x="1565176" y="5613198"/>
            <a:ext cx="648139" cy="1240841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69" name="Rectangle 268"/>
          <p:cNvSpPr/>
          <p:nvPr/>
        </p:nvSpPr>
        <p:spPr>
          <a:xfrm>
            <a:off x="1573394" y="5603516"/>
            <a:ext cx="639921" cy="1252395"/>
          </a:xfrm>
          <a:prstGeom prst="rect">
            <a:avLst/>
          </a:prstGeom>
          <a:blipFill dpi="0" rotWithShape="1">
            <a:blip r:embed="rId8">
              <a:alphaModFix amt="27000"/>
            </a:blip>
            <a:srcRect/>
            <a:stretch>
              <a:fillRect/>
            </a:stretch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270" name="07_White.png"/>
          <p:cNvPicPr/>
          <p:nvPr/>
        </p:nvPicPr>
        <p:blipFill>
          <a:blip r:embed="rId6">
            <a:alphaModFix amt="60000"/>
            <a:extLst/>
          </a:blip>
          <a:srcRect/>
          <a:stretch>
            <a:fillRect/>
          </a:stretch>
        </p:blipFill>
        <p:spPr>
          <a:xfrm rot="10800000" flipH="1">
            <a:off x="1552248" y="5594889"/>
            <a:ext cx="407391" cy="1256759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271" name="07_White.png"/>
          <p:cNvPicPr/>
          <p:nvPr/>
        </p:nvPicPr>
        <p:blipFill>
          <a:blip r:embed="rId6">
            <a:alphaModFix amt="60000"/>
            <a:extLst/>
          </a:blip>
          <a:srcRect/>
          <a:stretch>
            <a:fillRect/>
          </a:stretch>
        </p:blipFill>
        <p:spPr>
          <a:xfrm flipH="1">
            <a:off x="1714227" y="5603699"/>
            <a:ext cx="499085" cy="1256759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272" name="Rectangle 271"/>
          <p:cNvSpPr/>
          <p:nvPr/>
        </p:nvSpPr>
        <p:spPr>
          <a:xfrm>
            <a:off x="1605992" y="1344351"/>
            <a:ext cx="639414" cy="2873203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73" name="Rectangle 272"/>
          <p:cNvSpPr/>
          <p:nvPr/>
        </p:nvSpPr>
        <p:spPr>
          <a:xfrm>
            <a:off x="1603288" y="1326295"/>
            <a:ext cx="648676" cy="2882959"/>
          </a:xfrm>
          <a:prstGeom prst="rect">
            <a:avLst/>
          </a:prstGeom>
          <a:blipFill dpi="0" rotWithShape="1">
            <a:blip r:embed="rId8">
              <a:alphaModFix amt="27000"/>
            </a:blip>
            <a:srcRect/>
            <a:stretch>
              <a:fillRect/>
            </a:stretch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274" name="07_White.png"/>
          <p:cNvPicPr/>
          <p:nvPr/>
        </p:nvPicPr>
        <p:blipFill>
          <a:blip r:embed="rId6">
            <a:alphaModFix amt="60000"/>
            <a:extLst/>
          </a:blip>
          <a:srcRect/>
          <a:stretch>
            <a:fillRect/>
          </a:stretch>
        </p:blipFill>
        <p:spPr>
          <a:xfrm flipH="1">
            <a:off x="1714228" y="1345443"/>
            <a:ext cx="540988" cy="2877931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275" name="07_White.png"/>
          <p:cNvPicPr/>
          <p:nvPr/>
        </p:nvPicPr>
        <p:blipFill>
          <a:blip r:embed="rId6">
            <a:alphaModFix amt="60000"/>
            <a:extLst/>
          </a:blip>
          <a:srcRect/>
          <a:stretch>
            <a:fillRect/>
          </a:stretch>
        </p:blipFill>
        <p:spPr>
          <a:xfrm rot="10800000" flipH="1">
            <a:off x="1603195" y="1346343"/>
            <a:ext cx="465795" cy="288655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278" name="TextBox 277"/>
          <p:cNvSpPr txBox="1"/>
          <p:nvPr/>
        </p:nvSpPr>
        <p:spPr>
          <a:xfrm>
            <a:off x="525656" y="4224466"/>
            <a:ext cx="1616533" cy="77970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200" b="0" i="0" u="none" strike="noStrike" cap="none" spc="0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Franklin Gothic Demi" panose="020B0703020102020204" pitchFamily="34" charset="0"/>
                <a:sym typeface="Helvetica Light"/>
              </a:rPr>
              <a:t>Enter From</a:t>
            </a:r>
          </a:p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200" b="0" i="0" u="none" strike="noStrike" cap="none" spc="0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Franklin Gothic Demi" panose="020B0703020102020204" pitchFamily="34" charset="0"/>
                <a:sym typeface="Helvetica Light"/>
              </a:rPr>
              <a:t>Valley Circle</a:t>
            </a: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chemeClr val="bg2"/>
              </a:solidFill>
              <a:effectLst/>
              <a:uFillTx/>
              <a:latin typeface="Franklin Gothic Demi" panose="020B0703020102020204" pitchFamily="34" charset="0"/>
              <a:sym typeface="Helvetica Light"/>
            </a:endParaRPr>
          </a:p>
        </p:txBody>
      </p:sp>
      <p:pic>
        <p:nvPicPr>
          <p:cNvPr id="41" name="07_White.png"/>
          <p:cNvPicPr/>
          <p:nvPr/>
        </p:nvPicPr>
        <p:blipFill>
          <a:blip r:embed="rId6">
            <a:alphaModFix amt="60000"/>
            <a:extLst/>
          </a:blip>
          <a:srcRect/>
          <a:stretch>
            <a:fillRect/>
          </a:stretch>
        </p:blipFill>
        <p:spPr>
          <a:xfrm flipV="1">
            <a:off x="471945" y="1345234"/>
            <a:ext cx="411369" cy="5506219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grpSp>
        <p:nvGrpSpPr>
          <p:cNvPr id="2" name="Group 1"/>
          <p:cNvGrpSpPr/>
          <p:nvPr/>
        </p:nvGrpSpPr>
        <p:grpSpPr>
          <a:xfrm>
            <a:off x="1388467" y="4958742"/>
            <a:ext cx="4259093" cy="467372"/>
            <a:chOff x="-996924" y="7701590"/>
            <a:chExt cx="4259093" cy="467372"/>
          </a:xfrm>
        </p:grpSpPr>
        <p:sp>
          <p:nvSpPr>
            <p:cNvPr id="302" name="Right Arrow 301"/>
            <p:cNvSpPr/>
            <p:nvPr/>
          </p:nvSpPr>
          <p:spPr>
            <a:xfrm>
              <a:off x="-996924" y="7906601"/>
              <a:ext cx="604158" cy="227837"/>
            </a:xfrm>
            <a:prstGeom prst="rightArrow">
              <a:avLst/>
            </a:prstGeom>
            <a:solidFill>
              <a:schemeClr val="bg2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03" name="Right Arrow 302"/>
            <p:cNvSpPr/>
            <p:nvPr/>
          </p:nvSpPr>
          <p:spPr>
            <a:xfrm>
              <a:off x="-39457" y="7917877"/>
              <a:ext cx="604158" cy="227837"/>
            </a:xfrm>
            <a:prstGeom prst="rightArrow">
              <a:avLst/>
            </a:prstGeom>
            <a:solidFill>
              <a:schemeClr val="bg2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04" name="Right Arrow 303"/>
            <p:cNvSpPr/>
            <p:nvPr/>
          </p:nvSpPr>
          <p:spPr>
            <a:xfrm>
              <a:off x="903855" y="7929550"/>
              <a:ext cx="604158" cy="227837"/>
            </a:xfrm>
            <a:prstGeom prst="rightArrow">
              <a:avLst/>
            </a:prstGeom>
            <a:solidFill>
              <a:schemeClr val="bg2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05" name="Right Arrow 304"/>
            <p:cNvSpPr/>
            <p:nvPr/>
          </p:nvSpPr>
          <p:spPr>
            <a:xfrm>
              <a:off x="1787689" y="7941125"/>
              <a:ext cx="604158" cy="227837"/>
            </a:xfrm>
            <a:prstGeom prst="rightArrow">
              <a:avLst/>
            </a:prstGeom>
            <a:solidFill>
              <a:schemeClr val="bg2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06" name="Right Arrow 305"/>
            <p:cNvSpPr/>
            <p:nvPr/>
          </p:nvSpPr>
          <p:spPr>
            <a:xfrm rot="19965872">
              <a:off x="2658011" y="7701590"/>
              <a:ext cx="604158" cy="227837"/>
            </a:xfrm>
            <a:prstGeom prst="rightArrow">
              <a:avLst/>
            </a:prstGeom>
            <a:solidFill>
              <a:schemeClr val="bg2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</p:grpSp>
      <p:grpSp>
        <p:nvGrpSpPr>
          <p:cNvPr id="307" name="Group 306"/>
          <p:cNvGrpSpPr/>
          <p:nvPr/>
        </p:nvGrpSpPr>
        <p:grpSpPr>
          <a:xfrm>
            <a:off x="5946747" y="1326295"/>
            <a:ext cx="968695" cy="3469467"/>
            <a:chOff x="8157716" y="1251186"/>
            <a:chExt cx="968695" cy="3469467"/>
          </a:xfrm>
        </p:grpSpPr>
        <p:sp>
          <p:nvSpPr>
            <p:cNvPr id="308" name="Right Arrow 307"/>
            <p:cNvSpPr/>
            <p:nvPr/>
          </p:nvSpPr>
          <p:spPr>
            <a:xfrm rot="18500438">
              <a:off x="7940468" y="4293856"/>
              <a:ext cx="644045" cy="209550"/>
            </a:xfrm>
            <a:prstGeom prst="rightArrow">
              <a:avLst/>
            </a:prstGeom>
            <a:solidFill>
              <a:schemeClr val="bg2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09" name="Right Arrow 308"/>
            <p:cNvSpPr/>
            <p:nvPr/>
          </p:nvSpPr>
          <p:spPr>
            <a:xfrm rot="17000119">
              <a:off x="8364971" y="3432759"/>
              <a:ext cx="644045" cy="209550"/>
            </a:xfrm>
            <a:prstGeom prst="rightArrow">
              <a:avLst/>
            </a:prstGeom>
            <a:solidFill>
              <a:schemeClr val="bg2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10" name="Right Arrow 309"/>
            <p:cNvSpPr/>
            <p:nvPr/>
          </p:nvSpPr>
          <p:spPr>
            <a:xfrm rot="16702240">
              <a:off x="8646282" y="2366649"/>
              <a:ext cx="644045" cy="209550"/>
            </a:xfrm>
            <a:prstGeom prst="rightArrow">
              <a:avLst/>
            </a:prstGeom>
            <a:solidFill>
              <a:schemeClr val="bg2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11" name="Right Arrow 310"/>
            <p:cNvSpPr/>
            <p:nvPr/>
          </p:nvSpPr>
          <p:spPr>
            <a:xfrm rot="16200000">
              <a:off x="8699613" y="1468434"/>
              <a:ext cx="644045" cy="209550"/>
            </a:xfrm>
            <a:prstGeom prst="rightArrow">
              <a:avLst/>
            </a:prstGeom>
            <a:solidFill>
              <a:schemeClr val="bg2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</p:grpSp>
      <p:pic>
        <p:nvPicPr>
          <p:cNvPr id="312" name="Picture 10" descr="Image result for canopy tent 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8444" y="889540"/>
            <a:ext cx="2222200" cy="1998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3" name="TextBox 312"/>
          <p:cNvSpPr txBox="1"/>
          <p:nvPr/>
        </p:nvSpPr>
        <p:spPr>
          <a:xfrm>
            <a:off x="4741813" y="1345958"/>
            <a:ext cx="1516313" cy="44114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200" b="0" i="0" u="none" strike="noStrike" cap="none" spc="0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Franklin Gothic Demi" panose="020B0703020102020204" pitchFamily="34" charset="0"/>
                <a:sym typeface="Helvetica Light"/>
              </a:rPr>
              <a:t>Survey Tent</a:t>
            </a: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chemeClr val="bg2"/>
              </a:solidFill>
              <a:effectLst/>
              <a:uFillTx/>
              <a:latin typeface="Franklin Gothic Demi" panose="020B0703020102020204" pitchFamily="34" charset="0"/>
              <a:sym typeface="Helvetica Light"/>
            </a:endParaRPr>
          </a:p>
        </p:txBody>
      </p:sp>
      <p:pic>
        <p:nvPicPr>
          <p:cNvPr id="314" name="Picture 12" descr="Image result for traffic cone 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39" y="4472916"/>
            <a:ext cx="531251" cy="531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5" name="Picture 12" descr="Image result for traffic cone 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9648" y="4465503"/>
            <a:ext cx="531251" cy="531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6" name="Picture 12" descr="Image result for traffic cone 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928" y="4472916"/>
            <a:ext cx="531251" cy="531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" name="Picture 12" descr="Image result for traffic cone 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885" y="4417768"/>
            <a:ext cx="531251" cy="531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8" name="Picture 12" descr="Image result for traffic cone 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9707" y="4055016"/>
            <a:ext cx="531251" cy="531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9" name="Picture 12" descr="Image result for traffic cone 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764" y="3596497"/>
            <a:ext cx="531251" cy="531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0" name="Picture 12" descr="Image result for traffic cone 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1614" y="3036824"/>
            <a:ext cx="531251" cy="531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1" name="Picture 12" descr="Image result for traffic cone 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182" y="2389564"/>
            <a:ext cx="531251" cy="531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2" name="Picture 12" descr="Image result for traffic cone 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796" y="5483966"/>
            <a:ext cx="531251" cy="531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3" name="Picture 12" descr="Image result for traffic cone 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760" y="5507531"/>
            <a:ext cx="531251" cy="531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4" name="Picture 12" descr="Image result for traffic cone 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512" y="5298270"/>
            <a:ext cx="531251" cy="531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5" name="Picture 12" descr="Image result for traffic cone 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6797" y="4957378"/>
            <a:ext cx="531251" cy="531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8" name="07_White.png"/>
          <p:cNvPicPr/>
          <p:nvPr/>
        </p:nvPicPr>
        <p:blipFill>
          <a:blip r:embed="rId6">
            <a:alphaModFix amt="60000"/>
            <a:extLst/>
          </a:blip>
          <a:srcRect/>
          <a:stretch>
            <a:fillRect/>
          </a:stretch>
        </p:blipFill>
        <p:spPr>
          <a:xfrm rot="16200000">
            <a:off x="7222113" y="4078293"/>
            <a:ext cx="1040303" cy="134951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329" name="07_White.png"/>
          <p:cNvPicPr/>
          <p:nvPr/>
        </p:nvPicPr>
        <p:blipFill>
          <a:blip r:embed="rId6">
            <a:alphaModFix amt="60000"/>
            <a:extLst/>
          </a:blip>
          <a:srcRect/>
          <a:stretch>
            <a:fillRect/>
          </a:stretch>
        </p:blipFill>
        <p:spPr>
          <a:xfrm rot="16200000">
            <a:off x="7256038" y="3191591"/>
            <a:ext cx="1004122" cy="1366096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330" name="07_White.png"/>
          <p:cNvPicPr/>
          <p:nvPr/>
        </p:nvPicPr>
        <p:blipFill>
          <a:blip r:embed="rId6">
            <a:alphaModFix amt="60000"/>
            <a:extLst/>
          </a:blip>
          <a:srcRect/>
          <a:stretch>
            <a:fillRect/>
          </a:stretch>
        </p:blipFill>
        <p:spPr>
          <a:xfrm rot="16200000">
            <a:off x="7225071" y="2241809"/>
            <a:ext cx="1060020" cy="1335406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248" name="Rectangle 247"/>
          <p:cNvSpPr/>
          <p:nvPr/>
        </p:nvSpPr>
        <p:spPr>
          <a:xfrm>
            <a:off x="8394328" y="1343287"/>
            <a:ext cx="746875" cy="5514713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49" name="Rectangle 248"/>
          <p:cNvSpPr/>
          <p:nvPr/>
        </p:nvSpPr>
        <p:spPr>
          <a:xfrm>
            <a:off x="8381401" y="1319584"/>
            <a:ext cx="762599" cy="5527413"/>
          </a:xfrm>
          <a:prstGeom prst="rect">
            <a:avLst/>
          </a:prstGeom>
          <a:blipFill dpi="0" rotWithShape="1">
            <a:blip r:embed="rId8">
              <a:alphaModFix amt="27000"/>
            </a:blip>
            <a:srcRect/>
            <a:stretch>
              <a:fillRect/>
            </a:stretch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252" name="07_White.png"/>
          <p:cNvPicPr/>
          <p:nvPr/>
        </p:nvPicPr>
        <p:blipFill>
          <a:blip r:embed="rId6">
            <a:alphaModFix amt="60000"/>
            <a:extLst/>
          </a:blip>
          <a:srcRect/>
          <a:stretch>
            <a:fillRect/>
          </a:stretch>
        </p:blipFill>
        <p:spPr>
          <a:xfrm>
            <a:off x="8393346" y="1332284"/>
            <a:ext cx="1282599" cy="56642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331" name="TextBox 330"/>
          <p:cNvSpPr txBox="1"/>
          <p:nvPr/>
        </p:nvSpPr>
        <p:spPr>
          <a:xfrm>
            <a:off x="7216648" y="3720553"/>
            <a:ext cx="1111906" cy="44114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Franklin Gothic Demi" panose="020B0703020102020204" pitchFamily="34" charset="0"/>
                <a:sym typeface="Helvetica Light"/>
              </a:rPr>
              <a:t>E-Waste</a:t>
            </a: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Franklin Gothic Demi" panose="020B0703020102020204" pitchFamily="34" charset="0"/>
              <a:sym typeface="Helvetica Light"/>
            </a:endParaRPr>
          </a:p>
        </p:txBody>
      </p:sp>
      <p:sp>
        <p:nvSpPr>
          <p:cNvPr id="332" name="TextBox 331"/>
          <p:cNvSpPr txBox="1"/>
          <p:nvPr/>
        </p:nvSpPr>
        <p:spPr>
          <a:xfrm>
            <a:off x="7118557" y="4490491"/>
            <a:ext cx="1244380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Franklin Gothic Demi" panose="020B0703020102020204" pitchFamily="34" charset="0"/>
                <a:sym typeface="Helvetica Light"/>
              </a:rPr>
              <a:t>Bulky Item </a:t>
            </a:r>
          </a:p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Franklin Gothic Demi" panose="020B0703020102020204" pitchFamily="34" charset="0"/>
                <a:sym typeface="Helvetica Light"/>
              </a:rPr>
              <a:t>Drop-off</a:t>
            </a:r>
            <a:endParaRPr kumimoji="0" lang="en-US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Franklin Gothic Demi" panose="020B0703020102020204" pitchFamily="34" charset="0"/>
              <a:sym typeface="Helvetica Light"/>
            </a:endParaRPr>
          </a:p>
        </p:txBody>
      </p:sp>
      <p:sp>
        <p:nvSpPr>
          <p:cNvPr id="333" name="TextBox 332"/>
          <p:cNvSpPr txBox="1"/>
          <p:nvPr/>
        </p:nvSpPr>
        <p:spPr>
          <a:xfrm>
            <a:off x="7111004" y="2771887"/>
            <a:ext cx="1239763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Franklin Gothic Demi" panose="020B0703020102020204" pitchFamily="34" charset="0"/>
                <a:sym typeface="Helvetica Light"/>
              </a:rPr>
              <a:t>Free Mulch</a:t>
            </a:r>
            <a:endParaRPr kumimoji="0" lang="en-US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Franklin Gothic Demi" panose="020B0703020102020204" pitchFamily="34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0760833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8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8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8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3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73" grpId="0" animBg="1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8200"/>
          <p:cNvSpPr/>
          <p:nvPr/>
        </p:nvSpPr>
        <p:spPr>
          <a:xfrm>
            <a:off x="1" y="0"/>
            <a:ext cx="9149891" cy="6000751"/>
          </a:xfrm>
          <a:prstGeom prst="rect">
            <a:avLst/>
          </a:prstGeom>
          <a:solidFill>
            <a:srgbClr val="21283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309563">
              <a:defRPr sz="3200">
                <a:solidFill>
                  <a:srgbClr val="FFFFFF"/>
                </a:solidFill>
              </a:defRPr>
            </a:pPr>
            <a:endParaRPr sz="1200" kern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0" name="Shape 599"/>
          <p:cNvSpPr/>
          <p:nvPr/>
        </p:nvSpPr>
        <p:spPr>
          <a:xfrm>
            <a:off x="1" y="3555141"/>
            <a:ext cx="9144899" cy="3302859"/>
          </a:xfrm>
          <a:prstGeom prst="rect">
            <a:avLst/>
          </a:prstGeom>
          <a:solidFill>
            <a:schemeClr val="bg1">
              <a:lumMod val="5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/>
            </a:pPr>
            <a:endParaRPr sz="1200"/>
          </a:p>
        </p:txBody>
      </p:sp>
      <p:sp>
        <p:nvSpPr>
          <p:cNvPr id="12" name="Shape 4425"/>
          <p:cNvSpPr/>
          <p:nvPr/>
        </p:nvSpPr>
        <p:spPr>
          <a:xfrm>
            <a:off x="3094122" y="1687077"/>
            <a:ext cx="2987857" cy="2324849"/>
          </a:xfrm>
          <a:prstGeom prst="roundRect">
            <a:avLst>
              <a:gd name="adj" fmla="val 5788"/>
            </a:avLst>
          </a:prstGeom>
          <a:gradFill>
            <a:gsLst>
              <a:gs pos="36000">
                <a:schemeClr val="accent1"/>
              </a:gs>
              <a:gs pos="100000">
                <a:schemeClr val="accent1">
                  <a:lumMod val="75000"/>
                </a:schemeClr>
              </a:gs>
            </a:gsLst>
          </a:gradFill>
          <a:ln w="12700">
            <a:miter lim="4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/>
          <a:lstStyle/>
          <a:p>
            <a:pPr algn="ctr" defTabSz="309563">
              <a:defRPr sz="3200">
                <a:solidFill>
                  <a:srgbClr val="FFFFFF"/>
                </a:solidFill>
              </a:defRPr>
            </a:pPr>
            <a:endParaRPr sz="1200" kern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1" name="Shape 4425"/>
          <p:cNvSpPr/>
          <p:nvPr/>
        </p:nvSpPr>
        <p:spPr>
          <a:xfrm rot="21147620">
            <a:off x="139609" y="2830494"/>
            <a:ext cx="2987857" cy="2324849"/>
          </a:xfrm>
          <a:prstGeom prst="roundRect">
            <a:avLst>
              <a:gd name="adj" fmla="val 5788"/>
            </a:avLst>
          </a:prstGeom>
          <a:gradFill>
            <a:gsLst>
              <a:gs pos="36000">
                <a:schemeClr val="accent1"/>
              </a:gs>
              <a:gs pos="100000">
                <a:schemeClr val="accent1">
                  <a:lumMod val="75000"/>
                </a:schemeClr>
              </a:gs>
            </a:gsLst>
          </a:gradFill>
          <a:ln w="12700">
            <a:miter lim="4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/>
          <a:lstStyle/>
          <a:p>
            <a:pPr algn="ctr" defTabSz="309563">
              <a:defRPr sz="3200">
                <a:solidFill>
                  <a:srgbClr val="FFFFFF"/>
                </a:solidFill>
              </a:defRPr>
            </a:pPr>
            <a:endParaRPr sz="1200" kern="0">
              <a:solidFill>
                <a:srgbClr val="FFFFFF"/>
              </a:solidFill>
              <a:sym typeface="Helvetica Ligh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3655">
            <a:off x="247652" y="2980371"/>
            <a:ext cx="2743200" cy="2057400"/>
          </a:xfrm>
          <a:prstGeom prst="rect">
            <a:avLst/>
          </a:prstGeom>
        </p:spPr>
      </p:pic>
      <p:sp>
        <p:nvSpPr>
          <p:cNvPr id="13" name="Shape 4425"/>
          <p:cNvSpPr/>
          <p:nvPr/>
        </p:nvSpPr>
        <p:spPr>
          <a:xfrm rot="615473">
            <a:off x="5973018" y="2945674"/>
            <a:ext cx="2987857" cy="2324849"/>
          </a:xfrm>
          <a:prstGeom prst="roundRect">
            <a:avLst>
              <a:gd name="adj" fmla="val 5788"/>
            </a:avLst>
          </a:prstGeom>
          <a:gradFill>
            <a:gsLst>
              <a:gs pos="36000">
                <a:schemeClr val="accent1"/>
              </a:gs>
              <a:gs pos="100000">
                <a:schemeClr val="accent1">
                  <a:lumMod val="75000"/>
                </a:schemeClr>
              </a:gs>
            </a:gsLst>
          </a:gradFill>
          <a:ln w="12700">
            <a:miter lim="4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/>
          <a:lstStyle/>
          <a:p>
            <a:pPr algn="ctr" defTabSz="309563">
              <a:defRPr sz="3200">
                <a:solidFill>
                  <a:srgbClr val="FFFFFF"/>
                </a:solidFill>
              </a:defRPr>
            </a:pPr>
            <a:endParaRPr sz="1200" kern="0">
              <a:solidFill>
                <a:srgbClr val="FFFFFF"/>
              </a:solidFill>
              <a:sym typeface="Helvetica Ligh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9945">
            <a:off x="6095345" y="3079398"/>
            <a:ext cx="2743200" cy="2057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3" y="1829625"/>
            <a:ext cx="2743200" cy="2057400"/>
          </a:xfrm>
          <a:prstGeom prst="rect">
            <a:avLst/>
          </a:prstGeom>
        </p:spPr>
      </p:pic>
      <p:sp>
        <p:nvSpPr>
          <p:cNvPr id="14" name="Shape 632"/>
          <p:cNvSpPr/>
          <p:nvPr/>
        </p:nvSpPr>
        <p:spPr>
          <a:xfrm>
            <a:off x="6760952" y="497257"/>
            <a:ext cx="2418537" cy="297443"/>
          </a:xfrm>
          <a:prstGeom prst="rect">
            <a:avLst/>
          </a:prstGeom>
          <a:solidFill>
            <a:srgbClr val="DCDFE1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/>
            </a:pPr>
            <a:endParaRPr sz="1200"/>
          </a:p>
        </p:txBody>
      </p:sp>
      <p:sp>
        <p:nvSpPr>
          <p:cNvPr id="15" name="Shape 633"/>
          <p:cNvSpPr/>
          <p:nvPr/>
        </p:nvSpPr>
        <p:spPr>
          <a:xfrm>
            <a:off x="1" y="482824"/>
            <a:ext cx="2288795" cy="317559"/>
          </a:xfrm>
          <a:prstGeom prst="rect">
            <a:avLst/>
          </a:prstGeom>
          <a:solidFill>
            <a:srgbClr val="DCDFE1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/>
            </a:pPr>
            <a:endParaRPr sz="1200"/>
          </a:p>
        </p:txBody>
      </p:sp>
      <p:sp>
        <p:nvSpPr>
          <p:cNvPr id="16" name="Title 2"/>
          <p:cNvSpPr txBox="1">
            <a:spLocks/>
          </p:cNvSpPr>
          <p:nvPr/>
        </p:nvSpPr>
        <p:spPr>
          <a:xfrm>
            <a:off x="686273" y="368601"/>
            <a:ext cx="7654544" cy="7419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ctr" defTabSz="309563">
              <a:defRPr sz="3375" b="1">
                <a:solidFill>
                  <a:srgbClr val="212830"/>
                </a:solidFill>
                <a:latin typeface="BebasNeueBold"/>
                <a:ea typeface="BebasNeueBold"/>
                <a:cs typeface="BebasNeueBold"/>
                <a:sym typeface="BebasNeueBold"/>
              </a:defRPr>
            </a:lvl1pPr>
            <a:lvl2pPr indent="85725" algn="ctr" defTabSz="309563">
              <a:defRPr sz="3375" b="1">
                <a:solidFill>
                  <a:srgbClr val="212830"/>
                </a:solidFill>
                <a:latin typeface="BebasNeueBold"/>
                <a:ea typeface="BebasNeueBold"/>
                <a:cs typeface="BebasNeueBold"/>
                <a:sym typeface="BebasNeueBold"/>
              </a:defRPr>
            </a:lvl2pPr>
            <a:lvl3pPr indent="171450" algn="ctr" defTabSz="309563">
              <a:defRPr sz="3375" b="1">
                <a:solidFill>
                  <a:srgbClr val="212830"/>
                </a:solidFill>
                <a:latin typeface="BebasNeueBold"/>
                <a:ea typeface="BebasNeueBold"/>
                <a:cs typeface="BebasNeueBold"/>
                <a:sym typeface="BebasNeueBold"/>
              </a:defRPr>
            </a:lvl3pPr>
            <a:lvl4pPr indent="257175" algn="ctr" defTabSz="309563">
              <a:defRPr sz="3375" b="1">
                <a:solidFill>
                  <a:srgbClr val="212830"/>
                </a:solidFill>
                <a:latin typeface="BebasNeueBold"/>
                <a:ea typeface="BebasNeueBold"/>
                <a:cs typeface="BebasNeueBold"/>
                <a:sym typeface="BebasNeueBold"/>
              </a:defRPr>
            </a:lvl4pPr>
            <a:lvl5pPr indent="342900" algn="ctr" defTabSz="309563">
              <a:defRPr sz="3375" b="1">
                <a:solidFill>
                  <a:srgbClr val="212830"/>
                </a:solidFill>
                <a:latin typeface="BebasNeueBold"/>
                <a:ea typeface="BebasNeueBold"/>
                <a:cs typeface="BebasNeueBold"/>
                <a:sym typeface="BebasNeueBold"/>
              </a:defRPr>
            </a:lvl5pPr>
            <a:lvl6pPr indent="428625" algn="ctr" defTabSz="309563">
              <a:defRPr sz="3375" b="1">
                <a:solidFill>
                  <a:srgbClr val="212830"/>
                </a:solidFill>
                <a:latin typeface="BebasNeueBold"/>
                <a:ea typeface="BebasNeueBold"/>
                <a:cs typeface="BebasNeueBold"/>
                <a:sym typeface="BebasNeueBold"/>
              </a:defRPr>
            </a:lvl6pPr>
            <a:lvl7pPr indent="514350" algn="ctr" defTabSz="309563">
              <a:defRPr sz="3375" b="1">
                <a:solidFill>
                  <a:srgbClr val="212830"/>
                </a:solidFill>
                <a:latin typeface="BebasNeueBold"/>
                <a:ea typeface="BebasNeueBold"/>
                <a:cs typeface="BebasNeueBold"/>
                <a:sym typeface="BebasNeueBold"/>
              </a:defRPr>
            </a:lvl7pPr>
            <a:lvl8pPr indent="600075" algn="ctr" defTabSz="309563">
              <a:defRPr sz="3375" b="1">
                <a:solidFill>
                  <a:srgbClr val="212830"/>
                </a:solidFill>
                <a:latin typeface="BebasNeueBold"/>
                <a:ea typeface="BebasNeueBold"/>
                <a:cs typeface="BebasNeueBold"/>
                <a:sym typeface="BebasNeueBold"/>
              </a:defRPr>
            </a:lvl8pPr>
            <a:lvl9pPr indent="685800" algn="ctr" defTabSz="309563">
              <a:defRPr sz="3375" b="1">
                <a:solidFill>
                  <a:srgbClr val="212830"/>
                </a:solidFill>
                <a:latin typeface="BebasNeueBold"/>
                <a:ea typeface="BebasNeueBold"/>
                <a:cs typeface="BebasNeueBold"/>
                <a:sym typeface="BebasNeueBold"/>
              </a:defRPr>
            </a:lvl9pPr>
          </a:lstStyle>
          <a:p>
            <a:r>
              <a:rPr lang="en-US" kern="0" dirty="0" smtClean="0">
                <a:solidFill>
                  <a:schemeClr val="accent3"/>
                </a:solidFill>
              </a:rPr>
              <a:t>Round Up </a:t>
            </a:r>
            <a:r>
              <a:rPr lang="en-US" kern="0" dirty="0" smtClean="0">
                <a:solidFill>
                  <a:schemeClr val="bg2"/>
                </a:solidFill>
              </a:rPr>
              <a:t>Collection</a:t>
            </a:r>
          </a:p>
        </p:txBody>
      </p:sp>
    </p:spTree>
    <p:extLst>
      <p:ext uri="{BB962C8B-B14F-4D97-AF65-F5344CB8AC3E}">
        <p14:creationId xmlns:p14="http://schemas.microsoft.com/office/powerpoint/2010/main" val="18471622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32" fill="hold" grpId="0" nodeType="withEffect">
                                  <p:stCondLst>
                                    <p:cond delay="2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9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9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0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1887"/>
          <p:cNvSpPr/>
          <p:nvPr/>
        </p:nvSpPr>
        <p:spPr>
          <a:xfrm>
            <a:off x="-2017" y="0"/>
            <a:ext cx="9155953" cy="6857999"/>
          </a:xfrm>
          <a:prstGeom prst="rect">
            <a:avLst/>
          </a:prstGeom>
          <a:solidFill>
            <a:srgbClr val="343E48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/>
            </a:pPr>
            <a:endParaRPr sz="1200"/>
          </a:p>
        </p:txBody>
      </p:sp>
      <p:sp>
        <p:nvSpPr>
          <p:cNvPr id="2253" name="Shape 2253"/>
          <p:cNvSpPr>
            <a:spLocks noGrp="1"/>
          </p:cNvSpPr>
          <p:nvPr>
            <p:ph type="title"/>
          </p:nvPr>
        </p:nvSpPr>
        <p:spPr>
          <a:xfrm>
            <a:off x="311476" y="405224"/>
            <a:ext cx="8528966" cy="556484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3600" dirty="0">
                <a:solidFill>
                  <a:schemeClr val="accent4"/>
                </a:solidFill>
                <a:latin typeface="Franklin Gothic Demi" panose="020B0703020102020204" pitchFamily="34" charset="0"/>
              </a:rPr>
              <a:t>Bulky Item Round-Up </a:t>
            </a:r>
            <a:r>
              <a:rPr sz="3600" dirty="0">
                <a:solidFill>
                  <a:schemeClr val="bg2"/>
                </a:solidFill>
                <a:latin typeface="Franklin Gothic Demi" panose="020B0703020102020204" pitchFamily="34" charset="0"/>
              </a:rPr>
              <a:t>Marketing </a:t>
            </a:r>
            <a:r>
              <a:rPr lang="en-US" sz="3600" dirty="0">
                <a:solidFill>
                  <a:schemeClr val="bg2"/>
                </a:solidFill>
                <a:latin typeface="Franklin Gothic Demi" panose="020B0703020102020204" pitchFamily="34" charset="0"/>
              </a:rPr>
              <a:t>S</a:t>
            </a:r>
            <a:r>
              <a:rPr lang="en-US" sz="3600" dirty="0">
                <a:solidFill>
                  <a:srgbClr val="FFFFFF"/>
                </a:solidFill>
                <a:latin typeface="Franklin Gothic Demi" panose="020B0703020102020204" pitchFamily="34" charset="0"/>
              </a:rPr>
              <a:t>trategy</a:t>
            </a:r>
            <a:endParaRPr sz="3600" dirty="0">
              <a:solidFill>
                <a:srgbClr val="FFFFFF"/>
              </a:solidFill>
              <a:latin typeface="Franklin Gothic Demi" panose="020B0703020102020204" pitchFamily="34" charset="0"/>
            </a:endParaRPr>
          </a:p>
        </p:txBody>
      </p:sp>
      <p:grpSp>
        <p:nvGrpSpPr>
          <p:cNvPr id="2282" name="Group 2282"/>
          <p:cNvGrpSpPr/>
          <p:nvPr/>
        </p:nvGrpSpPr>
        <p:grpSpPr>
          <a:xfrm>
            <a:off x="-535744" y="2815440"/>
            <a:ext cx="3852392" cy="2981428"/>
            <a:chOff x="0" y="0"/>
            <a:chExt cx="10273043" cy="7950472"/>
          </a:xfrm>
        </p:grpSpPr>
        <p:sp>
          <p:nvSpPr>
            <p:cNvPr id="2258" name="Shape 2258"/>
            <p:cNvSpPr/>
            <p:nvPr/>
          </p:nvSpPr>
          <p:spPr>
            <a:xfrm>
              <a:off x="3823590" y="4531105"/>
              <a:ext cx="1682164" cy="24587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66" extrusionOk="0">
                  <a:moveTo>
                    <a:pt x="0" y="7630"/>
                  </a:moveTo>
                  <a:cubicBezTo>
                    <a:pt x="0" y="7630"/>
                    <a:pt x="2797" y="7440"/>
                    <a:pt x="4646" y="5405"/>
                  </a:cubicBezTo>
                  <a:cubicBezTo>
                    <a:pt x="6496" y="3369"/>
                    <a:pt x="11919" y="111"/>
                    <a:pt x="16253" y="0"/>
                  </a:cubicBezTo>
                  <a:lnTo>
                    <a:pt x="21600" y="20871"/>
                  </a:lnTo>
                  <a:cubicBezTo>
                    <a:pt x="21600" y="20871"/>
                    <a:pt x="11356" y="21600"/>
                    <a:pt x="4248" y="19027"/>
                  </a:cubicBezTo>
                  <a:lnTo>
                    <a:pt x="2957" y="19173"/>
                  </a:lnTo>
                  <a:cubicBezTo>
                    <a:pt x="2957" y="19173"/>
                    <a:pt x="0" y="7630"/>
                    <a:pt x="0" y="7630"/>
                  </a:cubicBezTo>
                  <a:close/>
                </a:path>
              </a:pathLst>
            </a:custGeom>
            <a:solidFill>
              <a:srgbClr val="FADCB7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 algn="ctr"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125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259" name="Shape 2259"/>
            <p:cNvSpPr/>
            <p:nvPr/>
          </p:nvSpPr>
          <p:spPr>
            <a:xfrm>
              <a:off x="3582734" y="5253673"/>
              <a:ext cx="499883" cy="17407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534" y="21600"/>
                  </a:moveTo>
                  <a:lnTo>
                    <a:pt x="21600" y="21157"/>
                  </a:lnTo>
                  <a:lnTo>
                    <a:pt x="9065" y="0"/>
                  </a:lnTo>
                  <a:lnTo>
                    <a:pt x="0" y="443"/>
                  </a:lnTo>
                  <a:cubicBezTo>
                    <a:pt x="0" y="443"/>
                    <a:pt x="12534" y="21600"/>
                    <a:pt x="12534" y="21600"/>
                  </a:cubicBezTo>
                  <a:close/>
                </a:path>
              </a:pathLst>
            </a:custGeom>
            <a:solidFill>
              <a:srgbClr val="F4F4F4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 algn="ctr"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125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260" name="Shape 2260"/>
            <p:cNvSpPr/>
            <p:nvPr/>
          </p:nvSpPr>
          <p:spPr>
            <a:xfrm>
              <a:off x="0" y="5118192"/>
              <a:ext cx="3913259" cy="2832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682" y="0"/>
                  </a:moveTo>
                  <a:lnTo>
                    <a:pt x="0" y="5488"/>
                  </a:lnTo>
                  <a:lnTo>
                    <a:pt x="0" y="21600"/>
                  </a:lnTo>
                  <a:lnTo>
                    <a:pt x="21600" y="15577"/>
                  </a:lnTo>
                  <a:cubicBezTo>
                    <a:pt x="21600" y="15577"/>
                    <a:pt x="19682" y="0"/>
                    <a:pt x="1968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 algn="ctr"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125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261" name="Shape 2261"/>
            <p:cNvSpPr/>
            <p:nvPr/>
          </p:nvSpPr>
          <p:spPr>
            <a:xfrm>
              <a:off x="3447253" y="6804185"/>
              <a:ext cx="259514" cy="2595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32" h="20031" extrusionOk="0">
                  <a:moveTo>
                    <a:pt x="19889" y="8331"/>
                  </a:moveTo>
                  <a:cubicBezTo>
                    <a:pt x="20816" y="13786"/>
                    <a:pt x="17148" y="18960"/>
                    <a:pt x="11696" y="19887"/>
                  </a:cubicBezTo>
                  <a:cubicBezTo>
                    <a:pt x="6244" y="20815"/>
                    <a:pt x="1073" y="17143"/>
                    <a:pt x="143" y="11691"/>
                  </a:cubicBezTo>
                  <a:cubicBezTo>
                    <a:pt x="-784" y="6241"/>
                    <a:pt x="2884" y="1070"/>
                    <a:pt x="8337" y="143"/>
                  </a:cubicBezTo>
                  <a:cubicBezTo>
                    <a:pt x="13789" y="-785"/>
                    <a:pt x="18961" y="2882"/>
                    <a:pt x="19889" y="8331"/>
                  </a:cubicBezTo>
                  <a:close/>
                </a:path>
              </a:pathLst>
            </a:custGeom>
            <a:solidFill>
              <a:srgbClr val="F4F4F4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 algn="ctr"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125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262" name="Shape 2262"/>
            <p:cNvSpPr/>
            <p:nvPr/>
          </p:nvSpPr>
          <p:spPr>
            <a:xfrm>
              <a:off x="4877336" y="4245088"/>
              <a:ext cx="1377270" cy="29826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6" h="21279" extrusionOk="0">
                  <a:moveTo>
                    <a:pt x="20853" y="18392"/>
                  </a:moveTo>
                  <a:cubicBezTo>
                    <a:pt x="21258" y="19509"/>
                    <a:pt x="19659" y="20568"/>
                    <a:pt x="17282" y="20758"/>
                  </a:cubicBezTo>
                  <a:lnTo>
                    <a:pt x="11142" y="21249"/>
                  </a:lnTo>
                  <a:cubicBezTo>
                    <a:pt x="8765" y="21439"/>
                    <a:pt x="6510" y="20688"/>
                    <a:pt x="6105" y="19571"/>
                  </a:cubicBezTo>
                  <a:lnTo>
                    <a:pt x="62" y="2886"/>
                  </a:lnTo>
                  <a:cubicBezTo>
                    <a:pt x="-342" y="1769"/>
                    <a:pt x="1257" y="710"/>
                    <a:pt x="3635" y="520"/>
                  </a:cubicBezTo>
                  <a:lnTo>
                    <a:pt x="9774" y="29"/>
                  </a:lnTo>
                  <a:cubicBezTo>
                    <a:pt x="12152" y="-161"/>
                    <a:pt x="14407" y="590"/>
                    <a:pt x="14811" y="1707"/>
                  </a:cubicBezTo>
                  <a:cubicBezTo>
                    <a:pt x="14811" y="1707"/>
                    <a:pt x="20853" y="18392"/>
                    <a:pt x="20853" y="18392"/>
                  </a:cubicBezTo>
                  <a:close/>
                </a:path>
              </a:pathLst>
            </a:custGeom>
            <a:solidFill>
              <a:srgbClr val="69727B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 algn="ctr"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125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263" name="Shape 2263"/>
            <p:cNvSpPr/>
            <p:nvPr/>
          </p:nvSpPr>
          <p:spPr>
            <a:xfrm>
              <a:off x="9513816" y="1655885"/>
              <a:ext cx="754750" cy="1535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99" h="21600" extrusionOk="0">
                  <a:moveTo>
                    <a:pt x="19893" y="9333"/>
                  </a:moveTo>
                  <a:cubicBezTo>
                    <a:pt x="18187" y="4061"/>
                    <a:pt x="9749" y="279"/>
                    <a:pt x="0" y="0"/>
                  </a:cubicBezTo>
                  <a:lnTo>
                    <a:pt x="6991" y="21600"/>
                  </a:lnTo>
                  <a:cubicBezTo>
                    <a:pt x="16016" y="19643"/>
                    <a:pt x="21600" y="14607"/>
                    <a:pt x="19893" y="933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 algn="ctr"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125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264" name="Shape 2264"/>
            <p:cNvSpPr/>
            <p:nvPr/>
          </p:nvSpPr>
          <p:spPr>
            <a:xfrm>
              <a:off x="3612841" y="2513935"/>
              <a:ext cx="1597537" cy="15975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32" h="20032" extrusionOk="0">
                  <a:moveTo>
                    <a:pt x="19888" y="8336"/>
                  </a:moveTo>
                  <a:cubicBezTo>
                    <a:pt x="20816" y="13789"/>
                    <a:pt x="17148" y="18961"/>
                    <a:pt x="11696" y="19888"/>
                  </a:cubicBezTo>
                  <a:cubicBezTo>
                    <a:pt x="6243" y="20816"/>
                    <a:pt x="1071" y="17148"/>
                    <a:pt x="144" y="11695"/>
                  </a:cubicBezTo>
                  <a:cubicBezTo>
                    <a:pt x="-784" y="6243"/>
                    <a:pt x="2884" y="1071"/>
                    <a:pt x="8336" y="144"/>
                  </a:cubicBezTo>
                  <a:cubicBezTo>
                    <a:pt x="13789" y="-784"/>
                    <a:pt x="18961" y="2884"/>
                    <a:pt x="19888" y="8336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 algn="ctr"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125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265" name="Shape 2265"/>
            <p:cNvSpPr/>
            <p:nvPr/>
          </p:nvSpPr>
          <p:spPr>
            <a:xfrm>
              <a:off x="8580498" y="0"/>
              <a:ext cx="1274673" cy="49876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0" h="21427" extrusionOk="0">
                  <a:moveTo>
                    <a:pt x="20880" y="20140"/>
                  </a:moveTo>
                  <a:cubicBezTo>
                    <a:pt x="21270" y="20740"/>
                    <a:pt x="19726" y="21310"/>
                    <a:pt x="17430" y="21412"/>
                  </a:cubicBezTo>
                  <a:lnTo>
                    <a:pt x="17430" y="21412"/>
                  </a:lnTo>
                  <a:cubicBezTo>
                    <a:pt x="15134" y="21514"/>
                    <a:pt x="12956" y="21110"/>
                    <a:pt x="12565" y="20510"/>
                  </a:cubicBezTo>
                  <a:lnTo>
                    <a:pt x="61" y="1288"/>
                  </a:lnTo>
                  <a:cubicBezTo>
                    <a:pt x="-330" y="688"/>
                    <a:pt x="1215" y="118"/>
                    <a:pt x="3511" y="16"/>
                  </a:cubicBezTo>
                  <a:lnTo>
                    <a:pt x="3511" y="16"/>
                  </a:lnTo>
                  <a:cubicBezTo>
                    <a:pt x="5806" y="-86"/>
                    <a:pt x="7984" y="318"/>
                    <a:pt x="8375" y="918"/>
                  </a:cubicBezTo>
                  <a:cubicBezTo>
                    <a:pt x="8375" y="918"/>
                    <a:pt x="20880" y="20140"/>
                    <a:pt x="20880" y="2014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 algn="ctr"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125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266" name="Shape 2266"/>
            <p:cNvSpPr/>
            <p:nvPr/>
          </p:nvSpPr>
          <p:spPr>
            <a:xfrm>
              <a:off x="4275196" y="2047276"/>
              <a:ext cx="1727652" cy="22652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1" h="21179" extrusionOk="0">
                  <a:moveTo>
                    <a:pt x="21001" y="16622"/>
                  </a:moveTo>
                  <a:cubicBezTo>
                    <a:pt x="21326" y="18086"/>
                    <a:pt x="20043" y="19474"/>
                    <a:pt x="18136" y="19723"/>
                  </a:cubicBezTo>
                  <a:lnTo>
                    <a:pt x="7282" y="21140"/>
                  </a:lnTo>
                  <a:cubicBezTo>
                    <a:pt x="5374" y="21389"/>
                    <a:pt x="3565" y="20404"/>
                    <a:pt x="3240" y="18941"/>
                  </a:cubicBezTo>
                  <a:lnTo>
                    <a:pt x="51" y="4556"/>
                  </a:lnTo>
                  <a:cubicBezTo>
                    <a:pt x="-274" y="3092"/>
                    <a:pt x="1009" y="1704"/>
                    <a:pt x="2917" y="1455"/>
                  </a:cubicBezTo>
                  <a:lnTo>
                    <a:pt x="13771" y="38"/>
                  </a:lnTo>
                  <a:cubicBezTo>
                    <a:pt x="15678" y="-211"/>
                    <a:pt x="17487" y="773"/>
                    <a:pt x="17812" y="2237"/>
                  </a:cubicBezTo>
                  <a:cubicBezTo>
                    <a:pt x="17812" y="2237"/>
                    <a:pt x="21001" y="16622"/>
                    <a:pt x="21001" y="166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 algn="ctr"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125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267" name="Shape 2267"/>
            <p:cNvSpPr/>
            <p:nvPr/>
          </p:nvSpPr>
          <p:spPr>
            <a:xfrm>
              <a:off x="5735385" y="301070"/>
              <a:ext cx="3608978" cy="44741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9630"/>
                  </a:moveTo>
                  <a:lnTo>
                    <a:pt x="783" y="13344"/>
                  </a:lnTo>
                  <a:lnTo>
                    <a:pt x="1567" y="17058"/>
                  </a:lnTo>
                  <a:cubicBezTo>
                    <a:pt x="1567" y="17058"/>
                    <a:pt x="12492" y="16389"/>
                    <a:pt x="21600" y="21600"/>
                  </a:cubicBezTo>
                  <a:lnTo>
                    <a:pt x="19322" y="10800"/>
                  </a:lnTo>
                  <a:lnTo>
                    <a:pt x="17044" y="0"/>
                  </a:lnTo>
                  <a:cubicBezTo>
                    <a:pt x="10584" y="7347"/>
                    <a:pt x="0" y="9630"/>
                    <a:pt x="0" y="963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 algn="ctr"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125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268" name="Shape 2268"/>
            <p:cNvSpPr/>
            <p:nvPr/>
          </p:nvSpPr>
          <p:spPr>
            <a:xfrm>
              <a:off x="4516052" y="3688109"/>
              <a:ext cx="870350" cy="295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9" h="21600" extrusionOk="0">
                  <a:moveTo>
                    <a:pt x="18808" y="6181"/>
                  </a:moveTo>
                  <a:lnTo>
                    <a:pt x="0" y="15690"/>
                  </a:lnTo>
                  <a:lnTo>
                    <a:pt x="339" y="21600"/>
                  </a:lnTo>
                  <a:lnTo>
                    <a:pt x="19146" y="12092"/>
                  </a:lnTo>
                  <a:cubicBezTo>
                    <a:pt x="20613" y="11352"/>
                    <a:pt x="21600" y="7217"/>
                    <a:pt x="21350" y="2856"/>
                  </a:cubicBezTo>
                  <a:cubicBezTo>
                    <a:pt x="21290" y="1810"/>
                    <a:pt x="21162" y="850"/>
                    <a:pt x="20984" y="0"/>
                  </a:cubicBezTo>
                  <a:cubicBezTo>
                    <a:pt x="20756" y="3093"/>
                    <a:pt x="19922" y="5616"/>
                    <a:pt x="18808" y="6181"/>
                  </a:cubicBezTo>
                  <a:close/>
                </a:path>
              </a:pathLst>
            </a:custGeom>
            <a:solidFill>
              <a:srgbClr val="212830">
                <a:alpha val="6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 algn="ctr"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125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269" name="Shape 2269"/>
            <p:cNvSpPr/>
            <p:nvPr/>
          </p:nvSpPr>
          <p:spPr>
            <a:xfrm>
              <a:off x="4410677" y="3116076"/>
              <a:ext cx="870365" cy="295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9" h="21600" extrusionOk="0">
                  <a:moveTo>
                    <a:pt x="18808" y="6180"/>
                  </a:moveTo>
                  <a:lnTo>
                    <a:pt x="0" y="15687"/>
                  </a:lnTo>
                  <a:lnTo>
                    <a:pt x="339" y="21600"/>
                  </a:lnTo>
                  <a:lnTo>
                    <a:pt x="19146" y="12095"/>
                  </a:lnTo>
                  <a:cubicBezTo>
                    <a:pt x="20613" y="11352"/>
                    <a:pt x="21600" y="7217"/>
                    <a:pt x="21350" y="2856"/>
                  </a:cubicBezTo>
                  <a:cubicBezTo>
                    <a:pt x="21290" y="1812"/>
                    <a:pt x="21161" y="850"/>
                    <a:pt x="20984" y="0"/>
                  </a:cubicBezTo>
                  <a:cubicBezTo>
                    <a:pt x="20756" y="3093"/>
                    <a:pt x="19922" y="5617"/>
                    <a:pt x="18808" y="6180"/>
                  </a:cubicBezTo>
                  <a:close/>
                </a:path>
              </a:pathLst>
            </a:custGeom>
            <a:solidFill>
              <a:srgbClr val="212830">
                <a:alpha val="6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 algn="ctr"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125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270" name="Shape 2270"/>
            <p:cNvSpPr/>
            <p:nvPr/>
          </p:nvSpPr>
          <p:spPr>
            <a:xfrm>
              <a:off x="4320356" y="2559096"/>
              <a:ext cx="870363" cy="295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9" h="21600" extrusionOk="0">
                  <a:moveTo>
                    <a:pt x="18808" y="6181"/>
                  </a:moveTo>
                  <a:lnTo>
                    <a:pt x="0" y="15686"/>
                  </a:lnTo>
                  <a:lnTo>
                    <a:pt x="339" y="21600"/>
                  </a:lnTo>
                  <a:lnTo>
                    <a:pt x="19146" y="12093"/>
                  </a:lnTo>
                  <a:cubicBezTo>
                    <a:pt x="20613" y="11351"/>
                    <a:pt x="21600" y="7215"/>
                    <a:pt x="21350" y="2856"/>
                  </a:cubicBezTo>
                  <a:cubicBezTo>
                    <a:pt x="21291" y="1810"/>
                    <a:pt x="21162" y="850"/>
                    <a:pt x="20984" y="0"/>
                  </a:cubicBezTo>
                  <a:cubicBezTo>
                    <a:pt x="20756" y="3093"/>
                    <a:pt x="19922" y="5617"/>
                    <a:pt x="18808" y="6181"/>
                  </a:cubicBezTo>
                  <a:close/>
                </a:path>
              </a:pathLst>
            </a:custGeom>
            <a:solidFill>
              <a:srgbClr val="212830">
                <a:alpha val="6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 algn="ctr"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125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271" name="Shape 2271"/>
            <p:cNvSpPr/>
            <p:nvPr/>
          </p:nvSpPr>
          <p:spPr>
            <a:xfrm>
              <a:off x="4832175" y="4154768"/>
              <a:ext cx="1041243" cy="5773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5418"/>
                  </a:moveTo>
                  <a:lnTo>
                    <a:pt x="1454" y="21600"/>
                  </a:lnTo>
                  <a:lnTo>
                    <a:pt x="0" y="6182"/>
                  </a:lnTo>
                  <a:lnTo>
                    <a:pt x="20146" y="0"/>
                  </a:lnTo>
                  <a:cubicBezTo>
                    <a:pt x="20146" y="0"/>
                    <a:pt x="21600" y="15418"/>
                    <a:pt x="21600" y="15418"/>
                  </a:cubicBezTo>
                  <a:close/>
                </a:path>
              </a:pathLst>
            </a:custGeom>
            <a:solidFill>
              <a:srgbClr val="232323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 algn="ctr"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125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272" name="Shape 2272"/>
            <p:cNvSpPr/>
            <p:nvPr/>
          </p:nvSpPr>
          <p:spPr>
            <a:xfrm>
              <a:off x="5464423" y="4817122"/>
              <a:ext cx="519372" cy="433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9" h="20872" extrusionOk="0">
                  <a:moveTo>
                    <a:pt x="18373" y="0"/>
                  </a:moveTo>
                  <a:lnTo>
                    <a:pt x="6491" y="2411"/>
                  </a:lnTo>
                  <a:cubicBezTo>
                    <a:pt x="2246" y="3270"/>
                    <a:pt x="-611" y="8071"/>
                    <a:pt x="112" y="13133"/>
                  </a:cubicBezTo>
                  <a:cubicBezTo>
                    <a:pt x="834" y="18196"/>
                    <a:pt x="4862" y="21600"/>
                    <a:pt x="9108" y="20739"/>
                  </a:cubicBezTo>
                  <a:lnTo>
                    <a:pt x="20989" y="18329"/>
                  </a:lnTo>
                  <a:cubicBezTo>
                    <a:pt x="20989" y="18329"/>
                    <a:pt x="18373" y="0"/>
                    <a:pt x="18373" y="0"/>
                  </a:cubicBezTo>
                  <a:close/>
                </a:path>
              </a:pathLst>
            </a:custGeom>
            <a:solidFill>
              <a:srgbClr val="A8A8A8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 algn="ctr"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125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273" name="Shape 2273"/>
            <p:cNvSpPr/>
            <p:nvPr/>
          </p:nvSpPr>
          <p:spPr>
            <a:xfrm>
              <a:off x="5554743" y="5343995"/>
              <a:ext cx="519361" cy="4332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0" h="20871" extrusionOk="0">
                  <a:moveTo>
                    <a:pt x="18374" y="0"/>
                  </a:moveTo>
                  <a:lnTo>
                    <a:pt x="6493" y="2409"/>
                  </a:lnTo>
                  <a:cubicBezTo>
                    <a:pt x="2246" y="3270"/>
                    <a:pt x="-610" y="8071"/>
                    <a:pt x="112" y="13132"/>
                  </a:cubicBezTo>
                  <a:cubicBezTo>
                    <a:pt x="835" y="18195"/>
                    <a:pt x="4862" y="21600"/>
                    <a:pt x="9110" y="20737"/>
                  </a:cubicBezTo>
                  <a:lnTo>
                    <a:pt x="20990" y="18328"/>
                  </a:lnTo>
                  <a:cubicBezTo>
                    <a:pt x="20990" y="18328"/>
                    <a:pt x="18374" y="0"/>
                    <a:pt x="18374" y="0"/>
                  </a:cubicBezTo>
                  <a:close/>
                </a:path>
              </a:pathLst>
            </a:custGeom>
            <a:solidFill>
              <a:srgbClr val="A8A8A8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 algn="ctr"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125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274" name="Shape 2274"/>
            <p:cNvSpPr/>
            <p:nvPr/>
          </p:nvSpPr>
          <p:spPr>
            <a:xfrm>
              <a:off x="5645065" y="5870868"/>
              <a:ext cx="519383" cy="4332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9" h="20871" extrusionOk="0">
                  <a:moveTo>
                    <a:pt x="18373" y="0"/>
                  </a:moveTo>
                  <a:lnTo>
                    <a:pt x="6493" y="2409"/>
                  </a:lnTo>
                  <a:cubicBezTo>
                    <a:pt x="2246" y="3270"/>
                    <a:pt x="-611" y="8071"/>
                    <a:pt x="112" y="13133"/>
                  </a:cubicBezTo>
                  <a:cubicBezTo>
                    <a:pt x="834" y="18195"/>
                    <a:pt x="4862" y="21600"/>
                    <a:pt x="9109" y="20737"/>
                  </a:cubicBezTo>
                  <a:lnTo>
                    <a:pt x="20989" y="18328"/>
                  </a:lnTo>
                  <a:cubicBezTo>
                    <a:pt x="20989" y="18328"/>
                    <a:pt x="18373" y="0"/>
                    <a:pt x="18373" y="0"/>
                  </a:cubicBezTo>
                  <a:close/>
                </a:path>
              </a:pathLst>
            </a:custGeom>
            <a:solidFill>
              <a:srgbClr val="A8A8A8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 algn="ctr"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125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275" name="Shape 2275"/>
            <p:cNvSpPr/>
            <p:nvPr/>
          </p:nvSpPr>
          <p:spPr>
            <a:xfrm>
              <a:off x="5720332" y="6397740"/>
              <a:ext cx="519376" cy="433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0" h="20872" extrusionOk="0">
                  <a:moveTo>
                    <a:pt x="18374" y="0"/>
                  </a:moveTo>
                  <a:lnTo>
                    <a:pt x="6493" y="2410"/>
                  </a:lnTo>
                  <a:cubicBezTo>
                    <a:pt x="2246" y="3271"/>
                    <a:pt x="-610" y="8072"/>
                    <a:pt x="112" y="13133"/>
                  </a:cubicBezTo>
                  <a:cubicBezTo>
                    <a:pt x="835" y="18195"/>
                    <a:pt x="4863" y="21600"/>
                    <a:pt x="9109" y="20738"/>
                  </a:cubicBezTo>
                  <a:lnTo>
                    <a:pt x="20990" y="18329"/>
                  </a:lnTo>
                  <a:cubicBezTo>
                    <a:pt x="20990" y="18329"/>
                    <a:pt x="18374" y="0"/>
                    <a:pt x="18374" y="0"/>
                  </a:cubicBezTo>
                  <a:close/>
                </a:path>
              </a:pathLst>
            </a:custGeom>
            <a:solidFill>
              <a:srgbClr val="A8A8A8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 algn="ctr"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125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276" name="Shape 2276"/>
            <p:cNvSpPr/>
            <p:nvPr/>
          </p:nvSpPr>
          <p:spPr>
            <a:xfrm>
              <a:off x="4741854" y="4440784"/>
              <a:ext cx="1050616" cy="636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9" h="20590" extrusionOk="0">
                  <a:moveTo>
                    <a:pt x="20953" y="6317"/>
                  </a:moveTo>
                  <a:cubicBezTo>
                    <a:pt x="21307" y="10336"/>
                    <a:pt x="19579" y="14061"/>
                    <a:pt x="17093" y="14633"/>
                  </a:cubicBezTo>
                  <a:lnTo>
                    <a:pt x="2540" y="20525"/>
                  </a:lnTo>
                  <a:cubicBezTo>
                    <a:pt x="54" y="21099"/>
                    <a:pt x="628" y="17732"/>
                    <a:pt x="273" y="13712"/>
                  </a:cubicBezTo>
                  <a:lnTo>
                    <a:pt x="61" y="12105"/>
                  </a:lnTo>
                  <a:cubicBezTo>
                    <a:pt x="-293" y="8084"/>
                    <a:pt x="937" y="5892"/>
                    <a:pt x="2789" y="4649"/>
                  </a:cubicBezTo>
                  <a:lnTo>
                    <a:pt x="15810" y="75"/>
                  </a:lnTo>
                  <a:cubicBezTo>
                    <a:pt x="18296" y="-501"/>
                    <a:pt x="20599" y="2296"/>
                    <a:pt x="20953" y="6317"/>
                  </a:cubicBezTo>
                  <a:cubicBezTo>
                    <a:pt x="20953" y="6317"/>
                    <a:pt x="20953" y="6317"/>
                    <a:pt x="20953" y="6317"/>
                  </a:cubicBezTo>
                  <a:close/>
                </a:path>
              </a:pathLst>
            </a:custGeom>
            <a:solidFill>
              <a:srgbClr val="FADCB7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 algn="ctr"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125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277" name="Shape 2277"/>
            <p:cNvSpPr/>
            <p:nvPr/>
          </p:nvSpPr>
          <p:spPr>
            <a:xfrm>
              <a:off x="5479476" y="5374102"/>
              <a:ext cx="1088011" cy="5835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4" h="20962" extrusionOk="0">
                  <a:moveTo>
                    <a:pt x="21244" y="9272"/>
                  </a:moveTo>
                  <a:cubicBezTo>
                    <a:pt x="21428" y="14717"/>
                    <a:pt x="19175" y="19409"/>
                    <a:pt x="16212" y="19743"/>
                  </a:cubicBezTo>
                  <a:lnTo>
                    <a:pt x="5707" y="20943"/>
                  </a:lnTo>
                  <a:cubicBezTo>
                    <a:pt x="2745" y="21280"/>
                    <a:pt x="195" y="17137"/>
                    <a:pt x="11" y="11690"/>
                  </a:cubicBezTo>
                  <a:lnTo>
                    <a:pt x="11" y="11690"/>
                  </a:lnTo>
                  <a:cubicBezTo>
                    <a:pt x="-172" y="6242"/>
                    <a:pt x="2080" y="1555"/>
                    <a:pt x="5043" y="1217"/>
                  </a:cubicBezTo>
                  <a:lnTo>
                    <a:pt x="15548" y="20"/>
                  </a:lnTo>
                  <a:cubicBezTo>
                    <a:pt x="18510" y="-320"/>
                    <a:pt x="21060" y="3826"/>
                    <a:pt x="21244" y="9272"/>
                  </a:cubicBezTo>
                  <a:cubicBezTo>
                    <a:pt x="21244" y="9272"/>
                    <a:pt x="21244" y="9272"/>
                    <a:pt x="21244" y="9272"/>
                  </a:cubicBezTo>
                  <a:close/>
                </a:path>
              </a:pathLst>
            </a:custGeom>
            <a:solidFill>
              <a:srgbClr val="FADCB7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 algn="ctr"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125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278" name="Shape 2278"/>
            <p:cNvSpPr/>
            <p:nvPr/>
          </p:nvSpPr>
          <p:spPr>
            <a:xfrm>
              <a:off x="5328941" y="4832175"/>
              <a:ext cx="1088039" cy="5836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4" h="20966" extrusionOk="0">
                  <a:moveTo>
                    <a:pt x="21243" y="9274"/>
                  </a:moveTo>
                  <a:cubicBezTo>
                    <a:pt x="21427" y="14720"/>
                    <a:pt x="19174" y="19410"/>
                    <a:pt x="16212" y="19749"/>
                  </a:cubicBezTo>
                  <a:lnTo>
                    <a:pt x="5707" y="20948"/>
                  </a:lnTo>
                  <a:cubicBezTo>
                    <a:pt x="2745" y="21283"/>
                    <a:pt x="194" y="17141"/>
                    <a:pt x="10" y="11693"/>
                  </a:cubicBezTo>
                  <a:lnTo>
                    <a:pt x="10" y="11693"/>
                  </a:lnTo>
                  <a:cubicBezTo>
                    <a:pt x="-173" y="6244"/>
                    <a:pt x="2080" y="1556"/>
                    <a:pt x="5042" y="1217"/>
                  </a:cubicBezTo>
                  <a:lnTo>
                    <a:pt x="15546" y="19"/>
                  </a:lnTo>
                  <a:cubicBezTo>
                    <a:pt x="18509" y="-317"/>
                    <a:pt x="21060" y="3826"/>
                    <a:pt x="21243" y="9274"/>
                  </a:cubicBezTo>
                  <a:cubicBezTo>
                    <a:pt x="21243" y="9274"/>
                    <a:pt x="21243" y="9274"/>
                    <a:pt x="21243" y="9274"/>
                  </a:cubicBezTo>
                  <a:close/>
                </a:path>
              </a:pathLst>
            </a:custGeom>
            <a:solidFill>
              <a:srgbClr val="FADCB7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 algn="ctr"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125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279" name="Shape 2279"/>
            <p:cNvSpPr/>
            <p:nvPr/>
          </p:nvSpPr>
          <p:spPr>
            <a:xfrm>
              <a:off x="5569797" y="5946135"/>
              <a:ext cx="964317" cy="517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4" h="20966" extrusionOk="0">
                  <a:moveTo>
                    <a:pt x="21243" y="9275"/>
                  </a:moveTo>
                  <a:cubicBezTo>
                    <a:pt x="21427" y="14720"/>
                    <a:pt x="19174" y="19411"/>
                    <a:pt x="16212" y="19749"/>
                  </a:cubicBezTo>
                  <a:lnTo>
                    <a:pt x="5707" y="20947"/>
                  </a:lnTo>
                  <a:cubicBezTo>
                    <a:pt x="2743" y="21283"/>
                    <a:pt x="194" y="17140"/>
                    <a:pt x="10" y="11692"/>
                  </a:cubicBezTo>
                  <a:lnTo>
                    <a:pt x="10" y="11692"/>
                  </a:lnTo>
                  <a:cubicBezTo>
                    <a:pt x="-173" y="6246"/>
                    <a:pt x="2079" y="1556"/>
                    <a:pt x="5042" y="1218"/>
                  </a:cubicBezTo>
                  <a:lnTo>
                    <a:pt x="15547" y="20"/>
                  </a:lnTo>
                  <a:cubicBezTo>
                    <a:pt x="18509" y="-317"/>
                    <a:pt x="21060" y="3829"/>
                    <a:pt x="21243" y="9275"/>
                  </a:cubicBezTo>
                  <a:cubicBezTo>
                    <a:pt x="21243" y="9275"/>
                    <a:pt x="21243" y="9275"/>
                    <a:pt x="21243" y="9275"/>
                  </a:cubicBezTo>
                  <a:close/>
                </a:path>
              </a:pathLst>
            </a:custGeom>
            <a:solidFill>
              <a:srgbClr val="FADCB7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 algn="ctr"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125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280" name="Shape 2280"/>
            <p:cNvSpPr/>
            <p:nvPr/>
          </p:nvSpPr>
          <p:spPr>
            <a:xfrm>
              <a:off x="5569797" y="6457954"/>
              <a:ext cx="849403" cy="455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3" h="20963" extrusionOk="0">
                  <a:moveTo>
                    <a:pt x="21242" y="9272"/>
                  </a:moveTo>
                  <a:cubicBezTo>
                    <a:pt x="21426" y="14720"/>
                    <a:pt x="19174" y="19411"/>
                    <a:pt x="16211" y="19748"/>
                  </a:cubicBezTo>
                  <a:lnTo>
                    <a:pt x="5706" y="20944"/>
                  </a:lnTo>
                  <a:cubicBezTo>
                    <a:pt x="2744" y="21281"/>
                    <a:pt x="194" y="17138"/>
                    <a:pt x="10" y="11692"/>
                  </a:cubicBezTo>
                  <a:lnTo>
                    <a:pt x="10" y="11692"/>
                  </a:lnTo>
                  <a:cubicBezTo>
                    <a:pt x="-174" y="6243"/>
                    <a:pt x="2079" y="1557"/>
                    <a:pt x="5041" y="1218"/>
                  </a:cubicBezTo>
                  <a:lnTo>
                    <a:pt x="15546" y="19"/>
                  </a:lnTo>
                  <a:cubicBezTo>
                    <a:pt x="18509" y="-319"/>
                    <a:pt x="21059" y="3824"/>
                    <a:pt x="21242" y="9272"/>
                  </a:cubicBezTo>
                  <a:cubicBezTo>
                    <a:pt x="21242" y="9272"/>
                    <a:pt x="21242" y="9272"/>
                    <a:pt x="21242" y="9272"/>
                  </a:cubicBezTo>
                  <a:close/>
                </a:path>
              </a:pathLst>
            </a:custGeom>
            <a:solidFill>
              <a:srgbClr val="FADCB7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 algn="ctr"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125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281" name="Shape 2281"/>
            <p:cNvSpPr/>
            <p:nvPr/>
          </p:nvSpPr>
          <p:spPr>
            <a:xfrm>
              <a:off x="3627895" y="2333293"/>
              <a:ext cx="6645149" cy="2660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3" h="21438" extrusionOk="0">
                  <a:moveTo>
                    <a:pt x="19322" y="7680"/>
                  </a:moveTo>
                  <a:lnTo>
                    <a:pt x="18872" y="1079"/>
                  </a:lnTo>
                  <a:lnTo>
                    <a:pt x="17239" y="1773"/>
                  </a:lnTo>
                  <a:lnTo>
                    <a:pt x="16332" y="2158"/>
                  </a:lnTo>
                  <a:lnTo>
                    <a:pt x="7243" y="6019"/>
                  </a:lnTo>
                  <a:lnTo>
                    <a:pt x="5355" y="6821"/>
                  </a:lnTo>
                  <a:lnTo>
                    <a:pt x="5196" y="6889"/>
                  </a:lnTo>
                  <a:lnTo>
                    <a:pt x="5080" y="6938"/>
                  </a:lnTo>
                  <a:lnTo>
                    <a:pt x="2540" y="8017"/>
                  </a:lnTo>
                  <a:lnTo>
                    <a:pt x="0" y="9096"/>
                  </a:lnTo>
                  <a:cubicBezTo>
                    <a:pt x="254" y="12554"/>
                    <a:pt x="1574" y="14871"/>
                    <a:pt x="2966" y="14279"/>
                  </a:cubicBezTo>
                  <a:cubicBezTo>
                    <a:pt x="2967" y="14279"/>
                    <a:pt x="2968" y="14278"/>
                    <a:pt x="2969" y="14278"/>
                  </a:cubicBezTo>
                  <a:cubicBezTo>
                    <a:pt x="3064" y="15283"/>
                    <a:pt x="3412" y="15993"/>
                    <a:pt x="3813" y="16056"/>
                  </a:cubicBezTo>
                  <a:lnTo>
                    <a:pt x="7107" y="14656"/>
                  </a:lnTo>
                  <a:cubicBezTo>
                    <a:pt x="7495" y="14248"/>
                    <a:pt x="7734" y="13217"/>
                    <a:pt x="7660" y="12136"/>
                  </a:cubicBezTo>
                  <a:cubicBezTo>
                    <a:pt x="7660" y="12136"/>
                    <a:pt x="13551" y="11020"/>
                    <a:pt x="18461" y="19716"/>
                  </a:cubicBezTo>
                  <a:cubicBezTo>
                    <a:pt x="18538" y="20842"/>
                    <a:pt x="18966" y="21600"/>
                    <a:pt x="19417" y="21408"/>
                  </a:cubicBezTo>
                  <a:cubicBezTo>
                    <a:pt x="19868" y="21217"/>
                    <a:pt x="20171" y="20148"/>
                    <a:pt x="20095" y="19022"/>
                  </a:cubicBezTo>
                  <a:cubicBezTo>
                    <a:pt x="20095" y="19022"/>
                    <a:pt x="19322" y="7680"/>
                    <a:pt x="19322" y="7680"/>
                  </a:cubicBezTo>
                  <a:close/>
                  <a:moveTo>
                    <a:pt x="21412" y="0"/>
                  </a:moveTo>
                  <a:lnTo>
                    <a:pt x="19436" y="840"/>
                  </a:lnTo>
                  <a:lnTo>
                    <a:pt x="19851" y="6943"/>
                  </a:lnTo>
                  <a:cubicBezTo>
                    <a:pt x="20930" y="5832"/>
                    <a:pt x="21600" y="2990"/>
                    <a:pt x="21412" y="0"/>
                  </a:cubicBezTo>
                  <a:close/>
                </a:path>
              </a:pathLst>
            </a:custGeom>
            <a:solidFill>
              <a:srgbClr val="222B31">
                <a:alpha val="15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 algn="ctr"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125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  <p:sp>
        <p:nvSpPr>
          <p:cNvPr id="2283" name="Shape 2283"/>
          <p:cNvSpPr/>
          <p:nvPr/>
        </p:nvSpPr>
        <p:spPr>
          <a:xfrm>
            <a:off x="3167420" y="3323495"/>
            <a:ext cx="359300" cy="7500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36" h="21600" extrusionOk="0">
                <a:moveTo>
                  <a:pt x="16989" y="10357"/>
                </a:moveTo>
                <a:cubicBezTo>
                  <a:pt x="17973" y="14886"/>
                  <a:pt x="13894" y="19105"/>
                  <a:pt x="7029" y="21600"/>
                </a:cubicBezTo>
                <a:cubicBezTo>
                  <a:pt x="15874" y="19695"/>
                  <a:pt x="21600" y="15064"/>
                  <a:pt x="20502" y="10016"/>
                </a:cubicBezTo>
                <a:cubicBezTo>
                  <a:pt x="19314" y="4553"/>
                  <a:pt x="10531" y="432"/>
                  <a:pt x="0" y="0"/>
                </a:cubicBezTo>
                <a:cubicBezTo>
                  <a:pt x="8979" y="1409"/>
                  <a:pt x="15903" y="5368"/>
                  <a:pt x="16989" y="10357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4288" tIns="14288" rIns="14288" bIns="14288" anchor="ctr"/>
          <a:lstStyle/>
          <a:p>
            <a:pPr algn="ctr" defTabSz="17145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 kern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284" name="Shape 2284"/>
          <p:cNvSpPr/>
          <p:nvPr/>
        </p:nvSpPr>
        <p:spPr>
          <a:xfrm>
            <a:off x="3223871" y="3176724"/>
            <a:ext cx="474157" cy="9897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36" h="21600" extrusionOk="0">
                <a:moveTo>
                  <a:pt x="16988" y="10357"/>
                </a:moveTo>
                <a:cubicBezTo>
                  <a:pt x="17973" y="14886"/>
                  <a:pt x="13894" y="19105"/>
                  <a:pt x="7030" y="21600"/>
                </a:cubicBezTo>
                <a:cubicBezTo>
                  <a:pt x="15874" y="19695"/>
                  <a:pt x="21600" y="15064"/>
                  <a:pt x="20502" y="10016"/>
                </a:cubicBezTo>
                <a:cubicBezTo>
                  <a:pt x="19314" y="4553"/>
                  <a:pt x="10531" y="431"/>
                  <a:pt x="0" y="0"/>
                </a:cubicBezTo>
                <a:cubicBezTo>
                  <a:pt x="8979" y="1409"/>
                  <a:pt x="15903" y="5368"/>
                  <a:pt x="16988" y="10357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14288" tIns="14288" rIns="14288" bIns="14288" anchor="ctr"/>
          <a:lstStyle/>
          <a:p>
            <a:pPr algn="ctr" defTabSz="17145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 kern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285" name="Shape 2285"/>
          <p:cNvSpPr/>
          <p:nvPr/>
        </p:nvSpPr>
        <p:spPr>
          <a:xfrm>
            <a:off x="3285967" y="3013017"/>
            <a:ext cx="596732" cy="12456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36" h="21600" extrusionOk="0">
                <a:moveTo>
                  <a:pt x="16988" y="10357"/>
                </a:moveTo>
                <a:cubicBezTo>
                  <a:pt x="17973" y="14886"/>
                  <a:pt x="13894" y="19105"/>
                  <a:pt x="7030" y="21600"/>
                </a:cubicBezTo>
                <a:cubicBezTo>
                  <a:pt x="15874" y="19695"/>
                  <a:pt x="21600" y="15064"/>
                  <a:pt x="20502" y="10016"/>
                </a:cubicBezTo>
                <a:cubicBezTo>
                  <a:pt x="19314" y="4553"/>
                  <a:pt x="10531" y="431"/>
                  <a:pt x="0" y="0"/>
                </a:cubicBezTo>
                <a:cubicBezTo>
                  <a:pt x="8979" y="1409"/>
                  <a:pt x="15903" y="5368"/>
                  <a:pt x="16988" y="10357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4288" tIns="14288" rIns="14288" bIns="14288" anchor="ctr"/>
          <a:lstStyle/>
          <a:p>
            <a:pPr algn="ctr" defTabSz="17145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 kern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286" name="Shape 2286"/>
          <p:cNvSpPr/>
          <p:nvPr/>
        </p:nvSpPr>
        <p:spPr>
          <a:xfrm>
            <a:off x="4065223" y="3639029"/>
            <a:ext cx="682462" cy="9944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</a:path>
            </a:pathLst>
          </a:custGeom>
          <a:ln w="38100">
            <a:solidFill>
              <a:srgbClr val="FFFFFF"/>
            </a:solidFill>
            <a:prstDash val="sysDot"/>
            <a:miter lim="400000"/>
          </a:ln>
        </p:spPr>
        <p:txBody>
          <a:bodyPr lIns="0" tIns="0" rIns="0" bIns="0" anchor="ctr"/>
          <a:lstStyle/>
          <a:p>
            <a:pPr algn="ctr" defTabSz="309563">
              <a:defRPr sz="3200"/>
            </a:pPr>
            <a:endParaRPr sz="1200" kern="0">
              <a:solidFill>
                <a:sysClr val="windowText" lastClr="000000"/>
              </a:solidFill>
              <a:sym typeface="Helvetica Light"/>
            </a:endParaRPr>
          </a:p>
        </p:txBody>
      </p:sp>
      <p:sp>
        <p:nvSpPr>
          <p:cNvPr id="2290" name="Shape 2290"/>
          <p:cNvSpPr/>
          <p:nvPr/>
        </p:nvSpPr>
        <p:spPr>
          <a:xfrm>
            <a:off x="4716545" y="4630366"/>
            <a:ext cx="75307" cy="753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309563">
              <a:defRPr sz="3200">
                <a:solidFill>
                  <a:srgbClr val="FFFFFF"/>
                </a:solidFill>
              </a:defRPr>
            </a:pPr>
            <a:endParaRPr sz="1200" kern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291" name="Shape 2291"/>
          <p:cNvSpPr/>
          <p:nvPr/>
        </p:nvSpPr>
        <p:spPr>
          <a:xfrm>
            <a:off x="4519540" y="1623373"/>
            <a:ext cx="4343278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defTabSz="309563">
              <a:lnSpc>
                <a:spcPct val="130000"/>
              </a:lnSpc>
              <a:defRPr sz="1800"/>
            </a:pPr>
            <a:r>
              <a:rPr lang="en-US" sz="2000" kern="0" dirty="0">
                <a:solidFill>
                  <a:srgbClr val="90E665"/>
                </a:solidFill>
                <a:latin typeface="Franklin Gothic Demi" panose="020B0703020102020204" pitchFamily="34" charset="0"/>
                <a:ea typeface="Roboto Bold"/>
                <a:cs typeface="Roboto Bold"/>
                <a:sym typeface="Roboto Bold"/>
              </a:rPr>
              <a:t>Increasing Participation</a:t>
            </a:r>
          </a:p>
          <a:p>
            <a:pPr defTabSz="309563">
              <a:defRPr sz="1800"/>
            </a:pPr>
            <a:r>
              <a:rPr lang="en-US" sz="2000" kern="0" dirty="0">
                <a:solidFill>
                  <a:schemeClr val="bg2"/>
                </a:solidFill>
                <a:latin typeface="Franklin Gothic Demi" panose="020B0703020102020204" pitchFamily="34" charset="0"/>
                <a:ea typeface="Roboto Bold"/>
                <a:cs typeface="Roboto Bold"/>
                <a:sym typeface="Roboto Bold"/>
              </a:rPr>
              <a:t>Through Multiple Marketing Channels</a:t>
            </a:r>
            <a:endParaRPr sz="2000" kern="0" dirty="0">
              <a:solidFill>
                <a:schemeClr val="bg2"/>
              </a:solidFill>
              <a:latin typeface="Franklin Gothic Demi" panose="020B0703020102020204" pitchFamily="34" charset="0"/>
              <a:ea typeface="Roboto Bold"/>
              <a:cs typeface="Roboto Bold"/>
              <a:sym typeface="Roboto Bold"/>
            </a:endParaRPr>
          </a:p>
        </p:txBody>
      </p:sp>
      <p:sp>
        <p:nvSpPr>
          <p:cNvPr id="2292" name="Shape 2292"/>
          <p:cNvSpPr/>
          <p:nvPr/>
        </p:nvSpPr>
        <p:spPr>
          <a:xfrm>
            <a:off x="7351519" y="1788566"/>
            <a:ext cx="1600199" cy="120086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309563">
              <a:defRPr sz="3200">
                <a:solidFill>
                  <a:srgbClr val="FFFFFF"/>
                </a:solidFill>
              </a:defRPr>
            </a:pPr>
            <a:endParaRPr sz="1200" kern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296" name="Shape 2296"/>
          <p:cNvSpPr/>
          <p:nvPr/>
        </p:nvSpPr>
        <p:spPr>
          <a:xfrm>
            <a:off x="5758318" y="5237174"/>
            <a:ext cx="654926" cy="6490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chemeClr val="accent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wrap="square" lIns="0" tIns="0" rIns="0" bIns="0" numCol="1" anchor="ctr">
            <a:noAutofit/>
          </a:bodyPr>
          <a:lstStyle/>
          <a:p>
            <a:pPr algn="ctr" defTabSz="309563">
              <a:defRPr sz="3200">
                <a:solidFill>
                  <a:srgbClr val="FFFFFF"/>
                </a:solidFill>
              </a:defRPr>
            </a:pPr>
            <a:endParaRPr sz="1200" kern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302" name="Shape 2302"/>
          <p:cNvSpPr/>
          <p:nvPr/>
        </p:nvSpPr>
        <p:spPr>
          <a:xfrm>
            <a:off x="4000622" y="3613685"/>
            <a:ext cx="75307" cy="753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309563">
              <a:defRPr sz="3200">
                <a:solidFill>
                  <a:srgbClr val="FFFFFF"/>
                </a:solidFill>
              </a:defRPr>
            </a:pPr>
            <a:endParaRPr sz="1200" kern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56" name="Shape 633"/>
          <p:cNvSpPr/>
          <p:nvPr/>
        </p:nvSpPr>
        <p:spPr>
          <a:xfrm>
            <a:off x="361033" y="1126804"/>
            <a:ext cx="8429852" cy="128244"/>
          </a:xfrm>
          <a:prstGeom prst="rect">
            <a:avLst/>
          </a:prstGeom>
          <a:solidFill>
            <a:srgbClr val="DCDFE1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/>
            </a:pPr>
            <a:endParaRPr sz="1200"/>
          </a:p>
        </p:txBody>
      </p:sp>
      <p:sp>
        <p:nvSpPr>
          <p:cNvPr id="57" name="Shape 8217"/>
          <p:cNvSpPr/>
          <p:nvPr/>
        </p:nvSpPr>
        <p:spPr>
          <a:xfrm>
            <a:off x="6483746" y="2982665"/>
            <a:ext cx="2255247" cy="3600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defRPr sz="200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pPr algn="ctr" defTabSz="309563">
              <a:lnSpc>
                <a:spcPct val="130000"/>
              </a:lnSpc>
              <a:defRPr sz="1800">
                <a:solidFill>
                  <a:srgbClr val="000000"/>
                </a:solidFill>
              </a:defRPr>
            </a:pPr>
            <a:r>
              <a:rPr lang="en-US" sz="1800" kern="0" dirty="0">
                <a:solidFill>
                  <a:schemeClr val="accent1"/>
                </a:solidFill>
                <a:latin typeface="Arial Black" panose="020B0A04020102020204" pitchFamily="34" charset="0"/>
              </a:rPr>
              <a:t>Billing Inserts</a:t>
            </a:r>
            <a:endParaRPr sz="1800" kern="0" dirty="0">
              <a:solidFill>
                <a:schemeClr val="accent1"/>
              </a:solidFill>
              <a:latin typeface="Arial Black" panose="020B0A04020102020204" pitchFamily="34" charset="0"/>
            </a:endParaRPr>
          </a:p>
        </p:txBody>
      </p:sp>
      <p:sp>
        <p:nvSpPr>
          <p:cNvPr id="2299" name="Shape 2299"/>
          <p:cNvSpPr/>
          <p:nvPr/>
        </p:nvSpPr>
        <p:spPr>
          <a:xfrm>
            <a:off x="5720080" y="4169263"/>
            <a:ext cx="693164" cy="6747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chemeClr val="accent2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wrap="square" lIns="0" tIns="0" rIns="0" bIns="0" numCol="1" anchor="ctr">
            <a:noAutofit/>
          </a:bodyPr>
          <a:lstStyle/>
          <a:p>
            <a:pPr algn="ctr" defTabSz="309563">
              <a:defRPr sz="3200">
                <a:solidFill>
                  <a:srgbClr val="FFFFFF"/>
                </a:solidFill>
              </a:defRPr>
            </a:pPr>
            <a:endParaRPr sz="1200" kern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58" name="Shape 8218"/>
          <p:cNvSpPr/>
          <p:nvPr/>
        </p:nvSpPr>
        <p:spPr>
          <a:xfrm>
            <a:off x="5728923" y="2881487"/>
            <a:ext cx="625388" cy="6271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chemeClr val="accent1"/>
          </a:solidFill>
          <a:ln w="12700" cap="flat">
            <a:noFill/>
            <a:miter lim="4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numCol="1" anchor="ctr">
            <a:noAutofit/>
          </a:bodyPr>
          <a:lstStyle/>
          <a:p>
            <a:pPr algn="ctr" defTabSz="309563">
              <a:defRPr sz="3200"/>
            </a:pPr>
            <a:endParaRPr sz="1200" kern="0">
              <a:solidFill>
                <a:sysClr val="windowText" lastClr="000000"/>
              </a:solidFill>
              <a:sym typeface="Helvetica Light"/>
            </a:endParaRPr>
          </a:p>
        </p:txBody>
      </p:sp>
      <p:pic>
        <p:nvPicPr>
          <p:cNvPr id="59" name="Picture 12" descr="Image result for mail icon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620" y="2898498"/>
            <a:ext cx="595993" cy="595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8" descr="Image result for police icon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458" y="4276902"/>
            <a:ext cx="437243" cy="437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Shape 8217"/>
          <p:cNvSpPr/>
          <p:nvPr/>
        </p:nvSpPr>
        <p:spPr>
          <a:xfrm>
            <a:off x="6681018" y="4286203"/>
            <a:ext cx="2236626" cy="3600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defRPr sz="200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pPr algn="ctr" defTabSz="309563">
              <a:lnSpc>
                <a:spcPct val="130000"/>
              </a:lnSpc>
              <a:defRPr sz="1800">
                <a:solidFill>
                  <a:srgbClr val="000000"/>
                </a:solidFill>
              </a:defRPr>
            </a:pPr>
            <a:r>
              <a:rPr lang="en-US" sz="1800" kern="0" dirty="0">
                <a:solidFill>
                  <a:schemeClr val="accent2"/>
                </a:solidFill>
                <a:latin typeface="Arial Black" panose="020B0A04020102020204" pitchFamily="34" charset="0"/>
              </a:rPr>
              <a:t>Police Explorers</a:t>
            </a:r>
            <a:endParaRPr sz="1800" kern="0" dirty="0">
              <a:solidFill>
                <a:schemeClr val="accent2"/>
              </a:solidFill>
              <a:latin typeface="Arial Black" panose="020B0A04020102020204" pitchFamily="34" charset="0"/>
            </a:endParaRPr>
          </a:p>
        </p:txBody>
      </p:sp>
      <p:sp>
        <p:nvSpPr>
          <p:cNvPr id="62" name="Shape 8217"/>
          <p:cNvSpPr/>
          <p:nvPr/>
        </p:nvSpPr>
        <p:spPr>
          <a:xfrm>
            <a:off x="6717974" y="5367010"/>
            <a:ext cx="1998643" cy="3600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defRPr sz="200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pPr algn="ctr" defTabSz="309563">
              <a:lnSpc>
                <a:spcPct val="130000"/>
              </a:lnSpc>
              <a:defRPr sz="1800">
                <a:solidFill>
                  <a:srgbClr val="000000"/>
                </a:solidFill>
              </a:defRPr>
            </a:pPr>
            <a:r>
              <a:rPr lang="en-US" kern="0" dirty="0">
                <a:solidFill>
                  <a:schemeClr val="accent2"/>
                </a:solidFill>
                <a:latin typeface="Arial Black" panose="020B0A04020102020204" pitchFamily="34" charset="0"/>
              </a:rPr>
              <a:t>Street Banners</a:t>
            </a:r>
            <a:endParaRPr kern="0" dirty="0">
              <a:solidFill>
                <a:schemeClr val="accent2"/>
              </a:solidFill>
              <a:latin typeface="Arial Black" panose="020B0A04020102020204" pitchFamily="34" charset="0"/>
            </a:endParaRPr>
          </a:p>
        </p:txBody>
      </p:sp>
      <p:sp>
        <p:nvSpPr>
          <p:cNvPr id="63" name="Shape 2257"/>
          <p:cNvSpPr/>
          <p:nvPr/>
        </p:nvSpPr>
        <p:spPr>
          <a:xfrm>
            <a:off x="3315934" y="4754047"/>
            <a:ext cx="2272590" cy="14403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lvl="0" algn="ctr">
              <a:lnSpc>
                <a:spcPct val="130000"/>
              </a:lnSpc>
              <a:defRPr sz="1800"/>
            </a:pPr>
            <a:r>
              <a:rPr lang="en-US" sz="4200" b="1" dirty="0">
                <a:solidFill>
                  <a:schemeClr val="accent5"/>
                </a:solidFill>
                <a:latin typeface="Franklin Gothic Demi" panose="020B0703020102020204" pitchFamily="34" charset="0"/>
                <a:ea typeface="BebasNeueBold"/>
                <a:cs typeface="BebasNeueBold"/>
                <a:sym typeface="BebasNeueBold"/>
              </a:rPr>
              <a:t>10%</a:t>
            </a:r>
          </a:p>
          <a:p>
            <a:pPr lvl="0" algn="ctr">
              <a:lnSpc>
                <a:spcPct val="130000"/>
              </a:lnSpc>
              <a:defRPr sz="1800"/>
            </a:pPr>
            <a:r>
              <a:rPr lang="en-US" sz="1500" dirty="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Of Participants Live in Multi-Family Residences</a:t>
            </a:r>
            <a:endParaRPr sz="1500" dirty="0">
              <a:solidFill>
                <a:srgbClr val="FFFFFF"/>
              </a:solidFill>
              <a:latin typeface="Roboto Regular"/>
              <a:ea typeface="Roboto Regular"/>
              <a:cs typeface="Roboto Regular"/>
              <a:sym typeface="Roboto Regular"/>
            </a:endParaRPr>
          </a:p>
        </p:txBody>
      </p:sp>
      <p:pic>
        <p:nvPicPr>
          <p:cNvPr id="2052" name="Picture 4" descr="Image result for street clipart 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80"/>
          <a:stretch/>
        </p:blipFill>
        <p:spPr bwMode="auto">
          <a:xfrm>
            <a:off x="5882737" y="5389911"/>
            <a:ext cx="406087" cy="343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Shape 4225"/>
          <p:cNvSpPr/>
          <p:nvPr/>
        </p:nvSpPr>
        <p:spPr>
          <a:xfrm>
            <a:off x="0" y="6609449"/>
            <a:ext cx="1888067" cy="263992"/>
          </a:xfrm>
          <a:prstGeom prst="rect">
            <a:avLst/>
          </a:prstGeom>
          <a:solidFill>
            <a:srgbClr val="28A40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309563">
              <a:defRPr sz="3200"/>
            </a:pPr>
            <a:endParaRPr sz="1200" kern="0">
              <a:solidFill>
                <a:sysClr val="windowText" lastClr="000000"/>
              </a:solidFill>
              <a:sym typeface="Helvetica Light"/>
            </a:endParaRPr>
          </a:p>
        </p:txBody>
      </p:sp>
      <p:sp>
        <p:nvSpPr>
          <p:cNvPr id="49" name="Shape 4225"/>
          <p:cNvSpPr/>
          <p:nvPr/>
        </p:nvSpPr>
        <p:spPr>
          <a:xfrm>
            <a:off x="1830724" y="6609449"/>
            <a:ext cx="1888067" cy="263992"/>
          </a:xfrm>
          <a:prstGeom prst="rect">
            <a:avLst/>
          </a:prstGeom>
          <a:solidFill>
            <a:srgbClr val="58C50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309563">
              <a:defRPr sz="3200"/>
            </a:pPr>
            <a:endParaRPr sz="1200" kern="0">
              <a:solidFill>
                <a:sysClr val="windowText" lastClr="000000"/>
              </a:solidFill>
              <a:sym typeface="Helvetica Light"/>
            </a:endParaRPr>
          </a:p>
        </p:txBody>
      </p:sp>
      <p:sp>
        <p:nvSpPr>
          <p:cNvPr id="50" name="Shape 4225"/>
          <p:cNvSpPr/>
          <p:nvPr/>
        </p:nvSpPr>
        <p:spPr>
          <a:xfrm>
            <a:off x="3697685" y="6609449"/>
            <a:ext cx="1888067" cy="263992"/>
          </a:xfrm>
          <a:prstGeom prst="rect">
            <a:avLst/>
          </a:prstGeom>
          <a:solidFill>
            <a:srgbClr val="79D21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309563">
              <a:defRPr sz="3200"/>
            </a:pPr>
            <a:endParaRPr sz="1200" kern="0">
              <a:solidFill>
                <a:sysClr val="windowText" lastClr="000000"/>
              </a:solidFill>
              <a:sym typeface="Helvetica Light"/>
            </a:endParaRPr>
          </a:p>
        </p:txBody>
      </p:sp>
      <p:sp>
        <p:nvSpPr>
          <p:cNvPr id="51" name="Shape 4225"/>
          <p:cNvSpPr/>
          <p:nvPr/>
        </p:nvSpPr>
        <p:spPr>
          <a:xfrm>
            <a:off x="5559906" y="6609449"/>
            <a:ext cx="1751525" cy="263992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309563">
              <a:defRPr sz="3200"/>
            </a:pPr>
            <a:endParaRPr sz="1200" kern="0">
              <a:solidFill>
                <a:sysClr val="windowText" lastClr="000000"/>
              </a:solidFill>
              <a:sym typeface="Helvetica Light"/>
            </a:endParaRPr>
          </a:p>
        </p:txBody>
      </p:sp>
      <p:sp>
        <p:nvSpPr>
          <p:cNvPr id="52" name="Shape 4225"/>
          <p:cNvSpPr/>
          <p:nvPr/>
        </p:nvSpPr>
        <p:spPr>
          <a:xfrm>
            <a:off x="7311431" y="6609449"/>
            <a:ext cx="1838503" cy="2639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309563">
              <a:defRPr sz="3200"/>
            </a:pPr>
            <a:endParaRPr sz="1200" kern="0">
              <a:solidFill>
                <a:sysClr val="windowText" lastClr="000000"/>
              </a:solidFill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95085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4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4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9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9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3" grpId="0" animBg="1"/>
      <p:bldP spid="2284" grpId="0" animBg="1"/>
      <p:bldP spid="2285" grpId="0" animBg="1"/>
      <p:bldP spid="2286" grpId="0" animBg="1"/>
      <p:bldP spid="2290" grpId="0" animBg="1"/>
      <p:bldP spid="2302" grpId="0" animBg="1"/>
      <p:bldP spid="63" grpId="0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8253" y="6411723"/>
            <a:ext cx="1141766" cy="4462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 defTabSz="619125" latinLnBrk="1" hangingPunct="0"/>
            <a:endParaRPr lang="en-US" sz="240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8" name="Shape 1887"/>
          <p:cNvSpPr/>
          <p:nvPr/>
        </p:nvSpPr>
        <p:spPr>
          <a:xfrm>
            <a:off x="4638174" y="0"/>
            <a:ext cx="4517642" cy="6857999"/>
          </a:xfrm>
          <a:prstGeom prst="rect">
            <a:avLst/>
          </a:prstGeom>
          <a:solidFill>
            <a:srgbClr val="343E48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/>
            </a:pPr>
            <a:endParaRPr sz="1200"/>
          </a:p>
        </p:txBody>
      </p:sp>
      <p:sp>
        <p:nvSpPr>
          <p:cNvPr id="2715" name="Shape 2715"/>
          <p:cNvSpPr/>
          <p:nvPr/>
        </p:nvSpPr>
        <p:spPr>
          <a:xfrm>
            <a:off x="3881438" y="865563"/>
            <a:ext cx="4651602" cy="132380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309563">
              <a:defRPr sz="3200"/>
            </a:pPr>
            <a:endParaRPr sz="1200" kern="0">
              <a:solidFill>
                <a:sysClr val="windowText" lastClr="000000"/>
              </a:solidFill>
              <a:sym typeface="Helvetica Light"/>
            </a:endParaRPr>
          </a:p>
        </p:txBody>
      </p:sp>
      <p:sp>
        <p:nvSpPr>
          <p:cNvPr id="2717" name="Shape 2717"/>
          <p:cNvSpPr>
            <a:spLocks noGrp="1"/>
          </p:cNvSpPr>
          <p:nvPr>
            <p:ph type="title"/>
          </p:nvPr>
        </p:nvSpPr>
        <p:spPr>
          <a:xfrm>
            <a:off x="496208" y="274546"/>
            <a:ext cx="9918742" cy="556484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3450" dirty="0">
                <a:solidFill>
                  <a:schemeClr val="bg1">
                    <a:lumMod val="50000"/>
                  </a:schemeClr>
                </a:solidFill>
                <a:latin typeface="Franklin Gothic Demi" panose="020B0703020102020204" pitchFamily="34" charset="0"/>
              </a:rPr>
              <a:t>Bulky Item Round Up  </a:t>
            </a:r>
            <a:r>
              <a:rPr lang="en-US" sz="3450" dirty="0">
                <a:solidFill>
                  <a:schemeClr val="bg1">
                    <a:lumMod val="60000"/>
                    <a:lumOff val="40000"/>
                  </a:schemeClr>
                </a:solidFill>
                <a:latin typeface="Franklin Gothic Demi" panose="020B0703020102020204" pitchFamily="34" charset="0"/>
              </a:rPr>
              <a:t>and E-waste Results</a:t>
            </a:r>
            <a:endParaRPr sz="3450" dirty="0">
              <a:solidFill>
                <a:schemeClr val="bg1">
                  <a:lumMod val="60000"/>
                  <a:lumOff val="40000"/>
                </a:schemeClr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2718" name="Shape 2718"/>
          <p:cNvSpPr>
            <a:spLocks noGrp="1"/>
          </p:cNvSpPr>
          <p:nvPr>
            <p:ph type="body" idx="1"/>
          </p:nvPr>
        </p:nvSpPr>
        <p:spPr>
          <a:xfrm>
            <a:off x="230243" y="708044"/>
            <a:ext cx="3874974" cy="280506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defRPr sz="1800"/>
            </a:pPr>
            <a:r>
              <a:rPr lang="en-US" sz="2850" b="1" dirty="0">
                <a:solidFill>
                  <a:schemeClr val="tx1">
                    <a:lumMod val="60000"/>
                    <a:lumOff val="40000"/>
                  </a:schemeClr>
                </a:solidFill>
                <a:latin typeface="Franklin Gothic Demi" panose="020B0703020102020204" pitchFamily="34" charset="0"/>
              </a:rPr>
              <a:t>2015</a:t>
            </a:r>
            <a:r>
              <a:rPr lang="en-US" sz="2850" b="1" dirty="0">
                <a:solidFill>
                  <a:schemeClr val="bg2">
                    <a:lumMod val="65000"/>
                  </a:schemeClr>
                </a:solidFill>
                <a:latin typeface="Franklin Gothic Demi" panose="020B0703020102020204" pitchFamily="34" charset="0"/>
              </a:rPr>
              <a:t> </a:t>
            </a:r>
            <a:r>
              <a:rPr lang="en-US" sz="2850" b="1" dirty="0">
                <a:solidFill>
                  <a:schemeClr val="accent2"/>
                </a:solidFill>
                <a:latin typeface="Franklin Gothic Demi" panose="020B0703020102020204" pitchFamily="34" charset="0"/>
              </a:rPr>
              <a:t>|</a:t>
            </a:r>
            <a:r>
              <a:rPr lang="en-US" sz="2850" b="1" dirty="0">
                <a:solidFill>
                  <a:schemeClr val="bg2">
                    <a:lumMod val="65000"/>
                  </a:schemeClr>
                </a:solidFill>
                <a:latin typeface="Franklin Gothic Demi" panose="020B0703020102020204" pitchFamily="34" charset="0"/>
              </a:rPr>
              <a:t> </a:t>
            </a:r>
            <a:r>
              <a:rPr lang="en-US" sz="2850" b="1" dirty="0">
                <a:solidFill>
                  <a:schemeClr val="tx1">
                    <a:lumMod val="60000"/>
                    <a:lumOff val="40000"/>
                  </a:schemeClr>
                </a:solidFill>
                <a:latin typeface="Franklin Gothic Demi" panose="020B0703020102020204" pitchFamily="34" charset="0"/>
              </a:rPr>
              <a:t>2016</a:t>
            </a:r>
            <a:r>
              <a:rPr lang="en-US" sz="2850" b="1" dirty="0">
                <a:solidFill>
                  <a:schemeClr val="bg2">
                    <a:lumMod val="65000"/>
                  </a:schemeClr>
                </a:solidFill>
                <a:latin typeface="Franklin Gothic Demi" panose="020B0703020102020204" pitchFamily="34" charset="0"/>
              </a:rPr>
              <a:t> </a:t>
            </a:r>
            <a:r>
              <a:rPr lang="en-US" sz="2850" b="1" dirty="0">
                <a:solidFill>
                  <a:schemeClr val="accent2"/>
                </a:solidFill>
                <a:latin typeface="Franklin Gothic Demi" panose="020B0703020102020204" pitchFamily="34" charset="0"/>
              </a:rPr>
              <a:t>|</a:t>
            </a:r>
            <a:r>
              <a:rPr lang="en-US" sz="2850" b="1" dirty="0">
                <a:solidFill>
                  <a:schemeClr val="bg2">
                    <a:lumMod val="65000"/>
                  </a:schemeClr>
                </a:solidFill>
                <a:latin typeface="Franklin Gothic Demi" panose="020B0703020102020204" pitchFamily="34" charset="0"/>
              </a:rPr>
              <a:t> </a:t>
            </a:r>
            <a:r>
              <a:rPr lang="en-US" sz="2850" b="1" dirty="0">
                <a:solidFill>
                  <a:schemeClr val="tx1">
                    <a:lumMod val="60000"/>
                    <a:lumOff val="40000"/>
                  </a:schemeClr>
                </a:solidFill>
                <a:latin typeface="Franklin Gothic Demi" panose="020B0703020102020204" pitchFamily="34" charset="0"/>
              </a:rPr>
              <a:t>2017</a:t>
            </a:r>
            <a:endParaRPr sz="2850" b="1" dirty="0">
              <a:solidFill>
                <a:schemeClr val="tx1">
                  <a:lumMod val="60000"/>
                  <a:lumOff val="40000"/>
                </a:schemeClr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16" name="Shape 2717"/>
          <p:cNvSpPr txBox="1">
            <a:spLocks/>
          </p:cNvSpPr>
          <p:nvPr/>
        </p:nvSpPr>
        <p:spPr>
          <a:xfrm>
            <a:off x="31793" y="4118406"/>
            <a:ext cx="4427048" cy="3009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Autofit/>
          </a:bodyPr>
          <a:lstStyle>
            <a:lvl1pPr algn="l" defTabSz="412750">
              <a:defRPr sz="4500" b="1">
                <a:solidFill>
                  <a:srgbClr val="212830"/>
                </a:solidFill>
                <a:latin typeface="BebasNeueBold"/>
                <a:ea typeface="BebasNeueBold"/>
                <a:cs typeface="BebasNeueBold"/>
                <a:sym typeface="BebasNeueBold"/>
              </a:defRPr>
            </a:lvl1pPr>
            <a:lvl2pPr indent="114300" algn="ctr" defTabSz="412750">
              <a:defRPr sz="4500" b="1">
                <a:solidFill>
                  <a:srgbClr val="212830"/>
                </a:solidFill>
                <a:latin typeface="BebasNeueBold"/>
                <a:ea typeface="BebasNeueBold"/>
                <a:cs typeface="BebasNeueBold"/>
                <a:sym typeface="BebasNeueBold"/>
              </a:defRPr>
            </a:lvl2pPr>
            <a:lvl3pPr indent="228600" algn="ctr" defTabSz="412750">
              <a:defRPr sz="4500" b="1">
                <a:solidFill>
                  <a:srgbClr val="212830"/>
                </a:solidFill>
                <a:latin typeface="BebasNeueBold"/>
                <a:ea typeface="BebasNeueBold"/>
                <a:cs typeface="BebasNeueBold"/>
                <a:sym typeface="BebasNeueBold"/>
              </a:defRPr>
            </a:lvl3pPr>
            <a:lvl4pPr indent="342900" algn="ctr" defTabSz="412750">
              <a:defRPr sz="4500" b="1">
                <a:solidFill>
                  <a:srgbClr val="212830"/>
                </a:solidFill>
                <a:latin typeface="BebasNeueBold"/>
                <a:ea typeface="BebasNeueBold"/>
                <a:cs typeface="BebasNeueBold"/>
                <a:sym typeface="BebasNeueBold"/>
              </a:defRPr>
            </a:lvl4pPr>
            <a:lvl5pPr indent="457200" algn="ctr" defTabSz="412750">
              <a:defRPr sz="4500" b="1">
                <a:solidFill>
                  <a:srgbClr val="212830"/>
                </a:solidFill>
                <a:latin typeface="BebasNeueBold"/>
                <a:ea typeface="BebasNeueBold"/>
                <a:cs typeface="BebasNeueBold"/>
                <a:sym typeface="BebasNeueBold"/>
              </a:defRPr>
            </a:lvl5pPr>
            <a:lvl6pPr indent="571500" algn="ctr" defTabSz="412750">
              <a:defRPr sz="4500" b="1">
                <a:solidFill>
                  <a:srgbClr val="212830"/>
                </a:solidFill>
                <a:latin typeface="BebasNeueBold"/>
                <a:ea typeface="BebasNeueBold"/>
                <a:cs typeface="BebasNeueBold"/>
                <a:sym typeface="BebasNeueBold"/>
              </a:defRPr>
            </a:lvl6pPr>
            <a:lvl7pPr indent="685800" algn="ctr" defTabSz="412750">
              <a:defRPr sz="4500" b="1">
                <a:solidFill>
                  <a:srgbClr val="212830"/>
                </a:solidFill>
                <a:latin typeface="BebasNeueBold"/>
                <a:ea typeface="BebasNeueBold"/>
                <a:cs typeface="BebasNeueBold"/>
                <a:sym typeface="BebasNeueBold"/>
              </a:defRPr>
            </a:lvl7pPr>
            <a:lvl8pPr indent="800100" algn="ctr" defTabSz="412750">
              <a:defRPr sz="4500" b="1">
                <a:solidFill>
                  <a:srgbClr val="212830"/>
                </a:solidFill>
                <a:latin typeface="BebasNeueBold"/>
                <a:ea typeface="BebasNeueBold"/>
                <a:cs typeface="BebasNeueBold"/>
                <a:sym typeface="BebasNeueBold"/>
              </a:defRPr>
            </a:lvl8pPr>
            <a:lvl9pPr indent="914400" algn="ctr" defTabSz="412750">
              <a:defRPr sz="4500" b="1">
                <a:solidFill>
                  <a:srgbClr val="212830"/>
                </a:solidFill>
                <a:latin typeface="BebasNeueBold"/>
                <a:ea typeface="BebasNeueBold"/>
                <a:cs typeface="BebasNeueBold"/>
                <a:sym typeface="BebasNeueBold"/>
              </a:defRPr>
            </a:lvl9pPr>
          </a:lstStyle>
          <a:p>
            <a:pPr algn="ctr">
              <a:defRPr sz="1800" b="0">
                <a:solidFill>
                  <a:srgbClr val="000000"/>
                </a:solidFill>
              </a:defRPr>
            </a:pPr>
            <a:r>
              <a:rPr lang="en-US" sz="1800" b="0" kern="0" dirty="0">
                <a:solidFill>
                  <a:schemeClr val="accent2">
                    <a:lumMod val="75000"/>
                  </a:schemeClr>
                </a:solidFill>
                <a:latin typeface="Franklin Gothic Demi" panose="020B0703020102020204" pitchFamily="34" charset="0"/>
              </a:rPr>
              <a:t>Bulky Item Round Up Participation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35898" y="3389027"/>
            <a:ext cx="1077686" cy="4462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 defTabSz="619125" latinLnBrk="1" hangingPunct="0"/>
            <a:endParaRPr lang="en-US" sz="2400">
              <a:solidFill>
                <a:srgbClr val="FFFFFF"/>
              </a:solidFill>
              <a:sym typeface="Helvetica Light"/>
            </a:endParaRPr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479215386"/>
              </p:ext>
            </p:extLst>
          </p:nvPr>
        </p:nvGraphicFramePr>
        <p:xfrm>
          <a:off x="4644640" y="1200151"/>
          <a:ext cx="4412342" cy="55149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5" name="Table 1938"/>
          <p:cNvGraphicFramePr/>
          <p:nvPr>
            <p:extLst>
              <p:ext uri="{D42A27DB-BD31-4B8C-83A1-F6EECF244321}">
                <p14:modId xmlns:p14="http://schemas.microsoft.com/office/powerpoint/2010/main" val="1844242752"/>
              </p:ext>
            </p:extLst>
          </p:nvPr>
        </p:nvGraphicFramePr>
        <p:xfrm>
          <a:off x="34050" y="1937819"/>
          <a:ext cx="4435666" cy="1634508"/>
        </p:xfrm>
        <a:graphic>
          <a:graphicData uri="http://schemas.openxmlformats.org/drawingml/2006/table">
            <a:tbl>
              <a:tblPr firstRow="1" bandRow="1"/>
              <a:tblGrid>
                <a:gridCol w="1950330"/>
                <a:gridCol w="1242668"/>
                <a:gridCol w="1242668"/>
              </a:tblGrid>
              <a:tr h="366244">
                <a:tc>
                  <a:txBody>
                    <a:bodyPr/>
                    <a:lstStyle/>
                    <a:p>
                      <a:pPr lvl="0"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400" b="0" dirty="0" smtClean="0">
                          <a:solidFill>
                            <a:srgbClr val="FFFFFF"/>
                          </a:solidFill>
                          <a:sym typeface="Helvetica"/>
                        </a:rPr>
                        <a:t>Description</a:t>
                      </a:r>
                      <a:endParaRPr sz="1400" b="0" dirty="0">
                        <a:solidFill>
                          <a:srgbClr val="FFFFFF"/>
                        </a:solidFill>
                        <a:sym typeface="Helvetica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400" b="0" dirty="0" smtClean="0">
                          <a:solidFill>
                            <a:srgbClr val="FFFFFF"/>
                          </a:solidFill>
                          <a:sym typeface="Helvetica"/>
                        </a:rPr>
                        <a:t>2015</a:t>
                      </a:r>
                      <a:endParaRPr sz="1400" b="0" dirty="0">
                        <a:solidFill>
                          <a:srgbClr val="FFFFFF"/>
                        </a:solidFill>
                        <a:sym typeface="Helvetica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400" b="0" dirty="0" smtClean="0">
                          <a:solidFill>
                            <a:srgbClr val="FFFFFF"/>
                          </a:solidFill>
                          <a:sym typeface="Helvetica"/>
                        </a:rPr>
                        <a:t>2016</a:t>
                      </a:r>
                      <a:endParaRPr sz="1400" b="0" dirty="0">
                        <a:solidFill>
                          <a:srgbClr val="FFFFFF"/>
                        </a:solidFill>
                        <a:sym typeface="Helvetica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</a:tr>
              <a:tr h="290657">
                <a:tc>
                  <a:txBody>
                    <a:bodyPr/>
                    <a:lstStyle/>
                    <a:p>
                      <a:pPr marL="0" lvl="0" indent="115888" algn="ctr"/>
                      <a:r>
                        <a:rPr lang="en-US" sz="14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sym typeface="Helvetica Light"/>
                        </a:rPr>
                        <a:t>CRT Displays</a:t>
                      </a:r>
                      <a:endParaRPr sz="1400" b="1" dirty="0">
                        <a:solidFill>
                          <a:schemeClr val="bg1">
                            <a:lumMod val="50000"/>
                          </a:schemeClr>
                        </a:solidFill>
                        <a:sym typeface="Helvetica Light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/>
                      <a:r>
                        <a:rPr lang="en-US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sym typeface="Helvetica Light"/>
                        </a:rPr>
                        <a:t>20,398</a:t>
                      </a:r>
                      <a:endParaRPr sz="1400" dirty="0">
                        <a:solidFill>
                          <a:schemeClr val="bg1">
                            <a:lumMod val="50000"/>
                          </a:schemeClr>
                        </a:solidFill>
                        <a:sym typeface="Helvetica Light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/>
                      <a:r>
                        <a:rPr lang="en-US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sym typeface="Helvetica Light"/>
                        </a:rPr>
                        <a:t>46,951</a:t>
                      </a:r>
                      <a:endParaRPr sz="1400" dirty="0">
                        <a:solidFill>
                          <a:schemeClr val="bg1">
                            <a:lumMod val="50000"/>
                          </a:schemeClr>
                        </a:solidFill>
                        <a:sym typeface="Helvetica Light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3475">
                <a:tc>
                  <a:txBody>
                    <a:bodyPr/>
                    <a:lstStyle/>
                    <a:p>
                      <a:pPr marL="0" lvl="0" indent="115888" algn="ctr"/>
                      <a:r>
                        <a:rPr lang="en-US" sz="14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sym typeface="Helvetica Light"/>
                        </a:rPr>
                        <a:t>Non</a:t>
                      </a:r>
                      <a:r>
                        <a:rPr lang="en-US" sz="1400" b="1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sym typeface="Helvetica Light"/>
                        </a:rPr>
                        <a:t>-CRT Displays</a:t>
                      </a:r>
                      <a:endParaRPr sz="1400" b="1" dirty="0">
                        <a:solidFill>
                          <a:schemeClr val="bg1">
                            <a:lumMod val="50000"/>
                          </a:schemeClr>
                        </a:solidFill>
                        <a:sym typeface="Helvetica Light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EF0"/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914400"/>
                      <a:r>
                        <a:rPr lang="en-US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sym typeface="Helvetica Light"/>
                        </a:rPr>
                        <a:t>417</a:t>
                      </a:r>
                      <a:endParaRPr sz="1400" dirty="0">
                        <a:solidFill>
                          <a:schemeClr val="bg1">
                            <a:lumMod val="50000"/>
                          </a:schemeClr>
                        </a:solidFill>
                        <a:sym typeface="Helvetica Light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EF0"/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914400"/>
                      <a:r>
                        <a:rPr lang="en-US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sym typeface="Helvetica Light"/>
                        </a:rPr>
                        <a:t>571</a:t>
                      </a:r>
                      <a:endParaRPr sz="1400" dirty="0">
                        <a:solidFill>
                          <a:schemeClr val="bg1">
                            <a:lumMod val="50000"/>
                          </a:schemeClr>
                        </a:solidFill>
                        <a:sym typeface="Helvetica Light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EF0"/>
                    </a:solidFill>
                  </a:tcPr>
                </a:tc>
              </a:tr>
              <a:tr h="343475">
                <a:tc>
                  <a:txBody>
                    <a:bodyPr/>
                    <a:lstStyle/>
                    <a:p>
                      <a:pPr marL="0" lvl="0" indent="115888" algn="ctr"/>
                      <a:r>
                        <a:rPr lang="en-US" sz="14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sym typeface="Helvetica Light"/>
                        </a:rPr>
                        <a:t>Other E-Waste</a:t>
                      </a:r>
                      <a:endParaRPr sz="1400" b="1" dirty="0">
                        <a:solidFill>
                          <a:schemeClr val="bg1">
                            <a:lumMod val="50000"/>
                          </a:schemeClr>
                        </a:solidFill>
                        <a:sym typeface="Helvetica Light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/>
                      <a:r>
                        <a:rPr lang="en-US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sym typeface="Helvetica Light"/>
                        </a:rPr>
                        <a:t>13,686</a:t>
                      </a:r>
                      <a:endParaRPr sz="1400" dirty="0">
                        <a:solidFill>
                          <a:schemeClr val="bg1">
                            <a:lumMod val="50000"/>
                          </a:schemeClr>
                        </a:solidFill>
                        <a:sym typeface="Helvetica Light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/>
                      <a:r>
                        <a:rPr lang="en-US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sym typeface="Helvetica Light"/>
                        </a:rPr>
                        <a:t>14,370</a:t>
                      </a:r>
                      <a:endParaRPr sz="1400" dirty="0">
                        <a:solidFill>
                          <a:schemeClr val="bg1">
                            <a:lumMod val="50000"/>
                          </a:schemeClr>
                        </a:solidFill>
                        <a:sym typeface="Helvetica Light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657">
                <a:tc>
                  <a:txBody>
                    <a:bodyPr/>
                    <a:lstStyle/>
                    <a:p>
                      <a:pPr lvl="0" indent="1016000" algn="l"/>
                      <a:r>
                        <a:rPr lang="en-US" sz="1400" b="1" dirty="0" smtClean="0">
                          <a:solidFill>
                            <a:schemeClr val="bg2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Total</a:t>
                      </a:r>
                      <a:endParaRPr sz="1400" b="1" dirty="0">
                        <a:solidFill>
                          <a:schemeClr val="bg2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43E48"/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914400"/>
                      <a:r>
                        <a:rPr lang="en-US" sz="1400" b="1" dirty="0" smtClean="0">
                          <a:solidFill>
                            <a:schemeClr val="accent2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34,501</a:t>
                      </a:r>
                      <a:endParaRPr sz="1400" b="1" dirty="0">
                        <a:solidFill>
                          <a:schemeClr val="accent2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43E48"/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914400"/>
                      <a:r>
                        <a:rPr lang="en-US" sz="1400" b="1" dirty="0" smtClean="0">
                          <a:solidFill>
                            <a:schemeClr val="accent3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61,892</a:t>
                      </a:r>
                      <a:endParaRPr sz="1400" b="1" dirty="0">
                        <a:solidFill>
                          <a:schemeClr val="accent3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43E48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6" name="Table 1938"/>
          <p:cNvGraphicFramePr/>
          <p:nvPr>
            <p:extLst>
              <p:ext uri="{D42A27DB-BD31-4B8C-83A1-F6EECF244321}">
                <p14:modId xmlns:p14="http://schemas.microsoft.com/office/powerpoint/2010/main" val="3301831230"/>
              </p:ext>
            </p:extLst>
          </p:nvPr>
        </p:nvGraphicFramePr>
        <p:xfrm>
          <a:off x="31793" y="4419398"/>
          <a:ext cx="4437921" cy="2110818"/>
        </p:xfrm>
        <a:graphic>
          <a:graphicData uri="http://schemas.openxmlformats.org/drawingml/2006/table">
            <a:tbl>
              <a:tblPr firstRow="1" bandRow="1"/>
              <a:tblGrid>
                <a:gridCol w="1687202"/>
                <a:gridCol w="561286"/>
                <a:gridCol w="560234"/>
                <a:gridCol w="552877"/>
                <a:gridCol w="538161"/>
                <a:gridCol w="538161"/>
              </a:tblGrid>
              <a:tr h="313193">
                <a:tc>
                  <a:txBody>
                    <a:bodyPr/>
                    <a:lstStyle/>
                    <a:p>
                      <a:pPr lvl="0"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400" b="0" dirty="0" smtClean="0">
                          <a:solidFill>
                            <a:srgbClr val="FFFFFF"/>
                          </a:solidFill>
                          <a:sym typeface="Helvetica"/>
                        </a:rPr>
                        <a:t>Description</a:t>
                      </a:r>
                      <a:endParaRPr sz="1400" b="0" dirty="0">
                        <a:solidFill>
                          <a:srgbClr val="FFFFFF"/>
                        </a:solidFill>
                        <a:sym typeface="Helvetica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200" b="0" dirty="0" smtClean="0">
                          <a:solidFill>
                            <a:srgbClr val="FFFFFF"/>
                          </a:solidFill>
                          <a:sym typeface="Helvetica"/>
                        </a:rPr>
                        <a:t>May-16</a:t>
                      </a:r>
                      <a:endParaRPr sz="1200" b="0" dirty="0">
                        <a:solidFill>
                          <a:srgbClr val="FFFFFF"/>
                        </a:solidFill>
                        <a:sym typeface="Helvetica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200" b="0" dirty="0" smtClean="0">
                          <a:solidFill>
                            <a:srgbClr val="FFFFFF"/>
                          </a:solidFill>
                          <a:sym typeface="Helvetica"/>
                        </a:rPr>
                        <a:t>Aug-16</a:t>
                      </a:r>
                      <a:endParaRPr sz="1200" b="0" dirty="0">
                        <a:solidFill>
                          <a:srgbClr val="FFFFFF"/>
                        </a:solidFill>
                        <a:sym typeface="Helvetica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200" b="0" dirty="0" smtClean="0">
                          <a:solidFill>
                            <a:srgbClr val="FFFFFF"/>
                          </a:solidFill>
                          <a:sym typeface="Helvetica"/>
                        </a:rPr>
                        <a:t>Nov-16</a:t>
                      </a:r>
                      <a:endParaRPr sz="1200" b="0" dirty="0">
                        <a:solidFill>
                          <a:srgbClr val="FFFFFF"/>
                        </a:solidFill>
                        <a:sym typeface="Helvetica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200" b="0" dirty="0" smtClean="0">
                          <a:solidFill>
                            <a:srgbClr val="FFFFFF"/>
                          </a:solidFill>
                          <a:sym typeface="Helvetica"/>
                        </a:rPr>
                        <a:t>Feb-17</a:t>
                      </a:r>
                      <a:endParaRPr sz="1200" b="0" dirty="0">
                        <a:solidFill>
                          <a:srgbClr val="FFFFFF"/>
                        </a:solidFill>
                        <a:sym typeface="Helvetica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200" b="0" dirty="0" smtClean="0">
                          <a:solidFill>
                            <a:srgbClr val="FFFFFF"/>
                          </a:solidFill>
                          <a:sym typeface="Helvetica"/>
                        </a:rPr>
                        <a:t>May-17</a:t>
                      </a:r>
                      <a:endParaRPr sz="1200" b="0" dirty="0">
                        <a:solidFill>
                          <a:srgbClr val="FFFFFF"/>
                        </a:solidFill>
                        <a:sym typeface="Helvetica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</a:tr>
              <a:tr h="396240">
                <a:tc>
                  <a:txBody>
                    <a:bodyPr/>
                    <a:lstStyle/>
                    <a:p>
                      <a:pPr marL="0" lvl="0" indent="58738" algn="l"/>
                      <a:r>
                        <a:rPr lang="en-US" sz="10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sym typeface="Helvetica Light"/>
                        </a:rPr>
                        <a:t>40 Yard Roll-Off</a:t>
                      </a:r>
                      <a:r>
                        <a:rPr lang="en-US" sz="1000" b="1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sym typeface="Helvetica Light"/>
                        </a:rPr>
                        <a:t> Containers </a:t>
                      </a:r>
                    </a:p>
                    <a:p>
                      <a:pPr marL="0" lvl="0" indent="58738" algn="ctr"/>
                      <a:r>
                        <a:rPr lang="en-US" sz="1000" b="1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sym typeface="Helvetica Light"/>
                        </a:rPr>
                        <a:t>(excluding E-waste)</a:t>
                      </a:r>
                      <a:endParaRPr sz="1000" b="1" dirty="0">
                        <a:solidFill>
                          <a:schemeClr val="bg1">
                            <a:lumMod val="50000"/>
                          </a:schemeClr>
                        </a:solidFill>
                        <a:sym typeface="Helvetica Light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/>
                      <a:r>
                        <a:rPr lang="en-US" sz="11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sym typeface="Helvetica Light"/>
                        </a:rPr>
                        <a:t>6</a:t>
                      </a:r>
                      <a:endParaRPr sz="1100" b="1" dirty="0">
                        <a:solidFill>
                          <a:schemeClr val="bg1">
                            <a:lumMod val="50000"/>
                          </a:schemeClr>
                        </a:solidFill>
                        <a:sym typeface="Helvetica Light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/>
                      <a:r>
                        <a:rPr lang="en-US" sz="11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sym typeface="Helvetica Light"/>
                        </a:rPr>
                        <a:t>6</a:t>
                      </a:r>
                      <a:endParaRPr sz="1100" b="1" dirty="0">
                        <a:solidFill>
                          <a:schemeClr val="bg1">
                            <a:lumMod val="50000"/>
                          </a:schemeClr>
                        </a:solidFill>
                        <a:sym typeface="Helvetica Light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/>
                      <a:r>
                        <a:rPr lang="en-US" sz="11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sym typeface="Helvetica Light"/>
                        </a:rPr>
                        <a:t>6</a:t>
                      </a:r>
                      <a:endParaRPr sz="1100" b="1" dirty="0">
                        <a:solidFill>
                          <a:schemeClr val="bg1">
                            <a:lumMod val="50000"/>
                          </a:schemeClr>
                        </a:solidFill>
                        <a:sym typeface="Helvetica Light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/>
                      <a:r>
                        <a:rPr lang="en-US" sz="11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sym typeface="Helvetica Light"/>
                        </a:rPr>
                        <a:t>7</a:t>
                      </a:r>
                      <a:endParaRPr sz="1100" b="1" dirty="0">
                        <a:solidFill>
                          <a:schemeClr val="bg1">
                            <a:lumMod val="50000"/>
                          </a:schemeClr>
                        </a:solidFill>
                        <a:sym typeface="Helvetica Light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/>
                      <a:r>
                        <a:rPr lang="en-US" sz="11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sym typeface="Helvetica Light"/>
                        </a:rPr>
                        <a:t>8</a:t>
                      </a:r>
                      <a:endParaRPr sz="1100" b="1" dirty="0">
                        <a:solidFill>
                          <a:schemeClr val="bg1">
                            <a:lumMod val="50000"/>
                          </a:schemeClr>
                        </a:solidFill>
                        <a:sym typeface="Helvetica Light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7457">
                <a:tc>
                  <a:txBody>
                    <a:bodyPr/>
                    <a:lstStyle/>
                    <a:p>
                      <a:pPr marL="0" lvl="0" indent="0" algn="ctr"/>
                      <a:r>
                        <a:rPr lang="en-US" sz="10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sym typeface="Helvetica Light"/>
                        </a:rPr>
                        <a:t>Number of Cars/Participants</a:t>
                      </a:r>
                      <a:endParaRPr sz="1000" b="1" dirty="0">
                        <a:solidFill>
                          <a:schemeClr val="bg1">
                            <a:lumMod val="50000"/>
                          </a:schemeClr>
                        </a:solidFill>
                        <a:sym typeface="Helvetica Light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EF0"/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914400"/>
                      <a:r>
                        <a:rPr lang="en-US" sz="11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sym typeface="Helvetica Light"/>
                        </a:rPr>
                        <a:t>180</a:t>
                      </a:r>
                      <a:endParaRPr sz="1100" b="1" dirty="0">
                        <a:solidFill>
                          <a:schemeClr val="bg1">
                            <a:lumMod val="50000"/>
                          </a:schemeClr>
                        </a:solidFill>
                        <a:sym typeface="Helvetica Light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EF0"/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914400"/>
                      <a:r>
                        <a:rPr lang="en-US" sz="11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sym typeface="Helvetica Light"/>
                        </a:rPr>
                        <a:t>156</a:t>
                      </a:r>
                      <a:endParaRPr sz="1100" b="1" dirty="0">
                        <a:solidFill>
                          <a:schemeClr val="bg1">
                            <a:lumMod val="50000"/>
                          </a:schemeClr>
                        </a:solidFill>
                        <a:sym typeface="Helvetica Light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EF0"/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914400"/>
                      <a:r>
                        <a:rPr lang="en-US" sz="11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sym typeface="Helvetica Light"/>
                        </a:rPr>
                        <a:t>191</a:t>
                      </a:r>
                      <a:endParaRPr sz="1100" b="1" dirty="0">
                        <a:solidFill>
                          <a:schemeClr val="bg1">
                            <a:lumMod val="50000"/>
                          </a:schemeClr>
                        </a:solidFill>
                        <a:sym typeface="Helvetica Light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EF0"/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914400"/>
                      <a:r>
                        <a:rPr lang="en-US" sz="11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sym typeface="Helvetica Light"/>
                        </a:rPr>
                        <a:t>203</a:t>
                      </a:r>
                      <a:endParaRPr sz="1100" b="1" dirty="0">
                        <a:solidFill>
                          <a:schemeClr val="bg1">
                            <a:lumMod val="50000"/>
                          </a:schemeClr>
                        </a:solidFill>
                        <a:sym typeface="Helvetica Light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EF0"/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914400"/>
                      <a:r>
                        <a:rPr lang="en-US" sz="11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sym typeface="Helvetica Light"/>
                        </a:rPr>
                        <a:t>229</a:t>
                      </a:r>
                      <a:endParaRPr sz="1100" b="1" dirty="0">
                        <a:solidFill>
                          <a:schemeClr val="bg1">
                            <a:lumMod val="50000"/>
                          </a:schemeClr>
                        </a:solidFill>
                        <a:sym typeface="Helvetica Light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EF0"/>
                    </a:solidFill>
                  </a:tcPr>
                </a:tc>
              </a:tr>
              <a:tr h="377229">
                <a:tc>
                  <a:txBody>
                    <a:bodyPr/>
                    <a:lstStyle/>
                    <a:p>
                      <a:pPr marL="0" lvl="0" indent="0" algn="ctr"/>
                      <a:r>
                        <a:rPr lang="en-US" sz="10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sym typeface="Helvetica Light"/>
                        </a:rPr>
                        <a:t>Returning Participants</a:t>
                      </a:r>
                      <a:endParaRPr sz="1000" b="1" dirty="0">
                        <a:solidFill>
                          <a:schemeClr val="bg1">
                            <a:lumMod val="50000"/>
                          </a:schemeClr>
                        </a:solidFill>
                        <a:sym typeface="Helvetica Light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/>
                      <a:endParaRPr sz="1100" b="1" dirty="0">
                        <a:solidFill>
                          <a:schemeClr val="bg1">
                            <a:lumMod val="50000"/>
                          </a:schemeClr>
                        </a:solidFill>
                        <a:sym typeface="Helvetica Light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914400"/>
                      <a:endParaRPr sz="1100" b="1" dirty="0">
                        <a:solidFill>
                          <a:schemeClr val="bg1">
                            <a:lumMod val="50000"/>
                          </a:schemeClr>
                        </a:solidFill>
                        <a:sym typeface="Helvetica Light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914400"/>
                      <a:r>
                        <a:rPr lang="en-US" sz="11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sym typeface="Helvetica Light"/>
                        </a:rPr>
                        <a:t>106</a:t>
                      </a:r>
                      <a:endParaRPr sz="1100" b="1" dirty="0">
                        <a:solidFill>
                          <a:schemeClr val="bg1">
                            <a:lumMod val="50000"/>
                          </a:schemeClr>
                        </a:solidFill>
                        <a:sym typeface="Helvetica Light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/>
                      <a:r>
                        <a:rPr lang="en-US" sz="11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sym typeface="Helvetica Light"/>
                        </a:rPr>
                        <a:t>99</a:t>
                      </a:r>
                      <a:endParaRPr sz="1100" b="1" dirty="0">
                        <a:solidFill>
                          <a:schemeClr val="bg1">
                            <a:lumMod val="50000"/>
                          </a:schemeClr>
                        </a:solidFill>
                        <a:sym typeface="Helvetica Light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/>
                      <a:r>
                        <a:rPr lang="en-US" sz="11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sym typeface="Helvetica Light"/>
                        </a:rPr>
                        <a:t>120</a:t>
                      </a:r>
                      <a:endParaRPr sz="1100" b="1" dirty="0">
                        <a:solidFill>
                          <a:schemeClr val="bg1">
                            <a:lumMod val="50000"/>
                          </a:schemeClr>
                        </a:solidFill>
                        <a:sym typeface="Helvetica Light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7229">
                <a:tc>
                  <a:txBody>
                    <a:bodyPr/>
                    <a:lstStyle/>
                    <a:p>
                      <a:pPr marL="0" lvl="0" indent="0" algn="ctr"/>
                      <a:r>
                        <a:rPr lang="en-US" sz="10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sym typeface="Helvetica Light"/>
                        </a:rPr>
                        <a:t>% Returning Participants</a:t>
                      </a:r>
                      <a:endParaRPr sz="1000" b="1" dirty="0">
                        <a:solidFill>
                          <a:schemeClr val="bg1">
                            <a:lumMod val="50000"/>
                          </a:schemeClr>
                        </a:solidFill>
                        <a:sym typeface="Helvetica Light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914400"/>
                      <a:endParaRPr sz="1100" b="1" dirty="0">
                        <a:solidFill>
                          <a:schemeClr val="bg1">
                            <a:lumMod val="50000"/>
                          </a:schemeClr>
                        </a:solidFill>
                        <a:sym typeface="Helvetica Light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914400"/>
                      <a:endParaRPr sz="1100" b="1" dirty="0">
                        <a:solidFill>
                          <a:schemeClr val="bg1">
                            <a:lumMod val="50000"/>
                          </a:schemeClr>
                        </a:solidFill>
                        <a:sym typeface="Helvetica Light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914400"/>
                      <a:r>
                        <a:rPr lang="en-US" sz="11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sym typeface="Helvetica Light"/>
                        </a:rPr>
                        <a:t>55%</a:t>
                      </a:r>
                      <a:endParaRPr sz="1100" b="1" dirty="0">
                        <a:solidFill>
                          <a:schemeClr val="bg1">
                            <a:lumMod val="50000"/>
                          </a:schemeClr>
                        </a:solidFill>
                        <a:sym typeface="Helvetica Light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914400"/>
                      <a:r>
                        <a:rPr lang="en-US" sz="11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sym typeface="Helvetica Light"/>
                        </a:rPr>
                        <a:t>49%</a:t>
                      </a:r>
                      <a:endParaRPr sz="1100" b="1" dirty="0">
                        <a:solidFill>
                          <a:schemeClr val="bg1">
                            <a:lumMod val="50000"/>
                          </a:schemeClr>
                        </a:solidFill>
                        <a:sym typeface="Helvetica Light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914400"/>
                      <a:r>
                        <a:rPr lang="en-US" sz="11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sym typeface="Helvetica Light"/>
                        </a:rPr>
                        <a:t>52%</a:t>
                      </a:r>
                      <a:endParaRPr sz="1100" b="1" dirty="0">
                        <a:solidFill>
                          <a:schemeClr val="bg1">
                            <a:lumMod val="50000"/>
                          </a:schemeClr>
                        </a:solidFill>
                        <a:sym typeface="Helvetica Light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7" name="Shape 2717"/>
          <p:cNvSpPr txBox="1">
            <a:spLocks/>
          </p:cNvSpPr>
          <p:nvPr/>
        </p:nvSpPr>
        <p:spPr>
          <a:xfrm>
            <a:off x="-220177" y="1575523"/>
            <a:ext cx="4406561" cy="3009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Autofit/>
          </a:bodyPr>
          <a:lstStyle>
            <a:lvl1pPr algn="l" defTabSz="412750">
              <a:defRPr sz="4500" b="1">
                <a:solidFill>
                  <a:srgbClr val="212830"/>
                </a:solidFill>
                <a:latin typeface="BebasNeueBold"/>
                <a:ea typeface="BebasNeueBold"/>
                <a:cs typeface="BebasNeueBold"/>
                <a:sym typeface="BebasNeueBold"/>
              </a:defRPr>
            </a:lvl1pPr>
            <a:lvl2pPr indent="114300" algn="ctr" defTabSz="412750">
              <a:defRPr sz="4500" b="1">
                <a:solidFill>
                  <a:srgbClr val="212830"/>
                </a:solidFill>
                <a:latin typeface="BebasNeueBold"/>
                <a:ea typeface="BebasNeueBold"/>
                <a:cs typeface="BebasNeueBold"/>
                <a:sym typeface="BebasNeueBold"/>
              </a:defRPr>
            </a:lvl2pPr>
            <a:lvl3pPr indent="228600" algn="ctr" defTabSz="412750">
              <a:defRPr sz="4500" b="1">
                <a:solidFill>
                  <a:srgbClr val="212830"/>
                </a:solidFill>
                <a:latin typeface="BebasNeueBold"/>
                <a:ea typeface="BebasNeueBold"/>
                <a:cs typeface="BebasNeueBold"/>
                <a:sym typeface="BebasNeueBold"/>
              </a:defRPr>
            </a:lvl3pPr>
            <a:lvl4pPr indent="342900" algn="ctr" defTabSz="412750">
              <a:defRPr sz="4500" b="1">
                <a:solidFill>
                  <a:srgbClr val="212830"/>
                </a:solidFill>
                <a:latin typeface="BebasNeueBold"/>
                <a:ea typeface="BebasNeueBold"/>
                <a:cs typeface="BebasNeueBold"/>
                <a:sym typeface="BebasNeueBold"/>
              </a:defRPr>
            </a:lvl4pPr>
            <a:lvl5pPr indent="457200" algn="ctr" defTabSz="412750">
              <a:defRPr sz="4500" b="1">
                <a:solidFill>
                  <a:srgbClr val="212830"/>
                </a:solidFill>
                <a:latin typeface="BebasNeueBold"/>
                <a:ea typeface="BebasNeueBold"/>
                <a:cs typeface="BebasNeueBold"/>
                <a:sym typeface="BebasNeueBold"/>
              </a:defRPr>
            </a:lvl5pPr>
            <a:lvl6pPr indent="571500" algn="ctr" defTabSz="412750">
              <a:defRPr sz="4500" b="1">
                <a:solidFill>
                  <a:srgbClr val="212830"/>
                </a:solidFill>
                <a:latin typeface="BebasNeueBold"/>
                <a:ea typeface="BebasNeueBold"/>
                <a:cs typeface="BebasNeueBold"/>
                <a:sym typeface="BebasNeueBold"/>
              </a:defRPr>
            </a:lvl6pPr>
            <a:lvl7pPr indent="685800" algn="ctr" defTabSz="412750">
              <a:defRPr sz="4500" b="1">
                <a:solidFill>
                  <a:srgbClr val="212830"/>
                </a:solidFill>
                <a:latin typeface="BebasNeueBold"/>
                <a:ea typeface="BebasNeueBold"/>
                <a:cs typeface="BebasNeueBold"/>
                <a:sym typeface="BebasNeueBold"/>
              </a:defRPr>
            </a:lvl7pPr>
            <a:lvl8pPr indent="800100" algn="ctr" defTabSz="412750">
              <a:defRPr sz="4500" b="1">
                <a:solidFill>
                  <a:srgbClr val="212830"/>
                </a:solidFill>
                <a:latin typeface="BebasNeueBold"/>
                <a:ea typeface="BebasNeueBold"/>
                <a:cs typeface="BebasNeueBold"/>
                <a:sym typeface="BebasNeueBold"/>
              </a:defRPr>
            </a:lvl8pPr>
            <a:lvl9pPr indent="914400" algn="ctr" defTabSz="412750">
              <a:defRPr sz="4500" b="1">
                <a:solidFill>
                  <a:srgbClr val="212830"/>
                </a:solidFill>
                <a:latin typeface="BebasNeueBold"/>
                <a:ea typeface="BebasNeueBold"/>
                <a:cs typeface="BebasNeueBold"/>
                <a:sym typeface="BebasNeueBold"/>
              </a:defRPr>
            </a:lvl9pPr>
          </a:lstStyle>
          <a:p>
            <a:pPr algn="ctr">
              <a:defRPr sz="1800" b="0">
                <a:solidFill>
                  <a:srgbClr val="000000"/>
                </a:solidFill>
              </a:defRPr>
            </a:pPr>
            <a:r>
              <a:rPr lang="en-US" sz="1800" b="0" kern="0" dirty="0">
                <a:solidFill>
                  <a:schemeClr val="accent2">
                    <a:lumMod val="75000"/>
                  </a:schemeClr>
                </a:solidFill>
                <a:latin typeface="Franklin Gothic Demi" panose="020B0703020102020204" pitchFamily="34" charset="0"/>
              </a:rPr>
              <a:t>E-Waste Collected at City Yard</a:t>
            </a:r>
          </a:p>
        </p:txBody>
      </p:sp>
      <p:sp>
        <p:nvSpPr>
          <p:cNvPr id="7" name="Right Arrow 6"/>
          <p:cNvSpPr/>
          <p:nvPr/>
        </p:nvSpPr>
        <p:spPr>
          <a:xfrm>
            <a:off x="3730032" y="1503434"/>
            <a:ext cx="1457618" cy="420951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 defTabSz="619125" latinLnBrk="1" hangingPunct="0"/>
            <a:endParaRPr lang="en-US" sz="2400">
              <a:solidFill>
                <a:srgbClr val="FFFFFF"/>
              </a:solidFill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2834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15" grpId="0" animBg="1" advAuto="0"/>
      <p:bldP spid="16" grpId="0" animBg="1" advAuto="0"/>
      <p:bldGraphic spid="6" grpId="0" uiExpand="1">
        <p:bldSub>
          <a:bldChart bld="series"/>
        </p:bldSub>
      </p:bldGraphic>
      <p:bldP spid="25" grpId="0" advAuto="0"/>
      <p:bldP spid="26" grpId="0" advAuto="0"/>
      <p:bldP spid="27" grpId="0" animBg="1" advAuto="0"/>
      <p:bldP spid="7" grpId="2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 77"/>
          <p:cNvSpPr/>
          <p:nvPr/>
        </p:nvSpPr>
        <p:spPr>
          <a:xfrm>
            <a:off x="8066314" y="5595665"/>
            <a:ext cx="1077686" cy="4462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 defTabSz="619125" latinLnBrk="1" hangingPunct="0"/>
            <a:endParaRPr lang="en-US" sz="240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205886" y="5595665"/>
            <a:ext cx="1077686" cy="4462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 defTabSz="619125" latinLnBrk="1" hangingPunct="0"/>
            <a:endParaRPr lang="en-US" sz="240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271" name="Shape 1271"/>
          <p:cNvSpPr/>
          <p:nvPr/>
        </p:nvSpPr>
        <p:spPr>
          <a:xfrm>
            <a:off x="434824" y="-264405"/>
            <a:ext cx="3363095" cy="33630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ln w="101600" cap="rnd">
            <a:solidFill>
              <a:srgbClr val="DCDFE1"/>
            </a:solidFill>
            <a:custDash>
              <a:ds d="100000" sp="200000"/>
            </a:custDash>
            <a:round/>
          </a:ln>
        </p:spPr>
        <p:txBody>
          <a:bodyPr lIns="0" tIns="0" rIns="0" bIns="0" anchor="ctr"/>
          <a:lstStyle/>
          <a:p>
            <a:pPr algn="ctr" defTabSz="309563">
              <a:defRPr sz="3200"/>
            </a:pPr>
            <a:endParaRPr sz="1200" kern="0">
              <a:solidFill>
                <a:sysClr val="windowText" lastClr="000000"/>
              </a:solidFill>
              <a:sym typeface="Helvetica Light"/>
            </a:endParaRPr>
          </a:p>
        </p:txBody>
      </p:sp>
      <p:sp>
        <p:nvSpPr>
          <p:cNvPr id="1272" name="Shape 1272"/>
          <p:cNvSpPr/>
          <p:nvPr/>
        </p:nvSpPr>
        <p:spPr>
          <a:xfrm>
            <a:off x="-3239" y="-23582"/>
            <a:ext cx="5849256" cy="1588884"/>
          </a:xfrm>
          <a:prstGeom prst="rect">
            <a:avLst/>
          </a:prstGeom>
          <a:solidFill>
            <a:srgbClr val="343E48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309563">
              <a:defRPr sz="3200"/>
            </a:pPr>
            <a:endParaRPr sz="1200" kern="0">
              <a:solidFill>
                <a:sysClr val="windowText" lastClr="000000"/>
              </a:solidFill>
              <a:sym typeface="Helvetica Light"/>
            </a:endParaRPr>
          </a:p>
        </p:txBody>
      </p:sp>
      <p:sp>
        <p:nvSpPr>
          <p:cNvPr id="1277" name="Shape 1277"/>
          <p:cNvSpPr>
            <a:spLocks noGrp="1"/>
          </p:cNvSpPr>
          <p:nvPr>
            <p:ph type="title"/>
          </p:nvPr>
        </p:nvSpPr>
        <p:spPr>
          <a:xfrm>
            <a:off x="93155" y="405817"/>
            <a:ext cx="7654543" cy="556484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lvl="0">
              <a:lnSpc>
                <a:spcPct val="70000"/>
              </a:lnSpc>
              <a:defRPr sz="1800" b="0">
                <a:solidFill>
                  <a:srgbClr val="000000"/>
                </a:solidFill>
              </a:defRPr>
            </a:pPr>
            <a:r>
              <a:rPr lang="en-US" sz="4125" dirty="0">
                <a:solidFill>
                  <a:schemeClr val="bg2">
                    <a:lumMod val="75000"/>
                  </a:schemeClr>
                </a:solidFill>
                <a:latin typeface="Franklin Gothic Demi" panose="020B0703020102020204" pitchFamily="34" charset="0"/>
              </a:rPr>
              <a:t>Public Works</a:t>
            </a:r>
            <a:r>
              <a:rPr lang="en-US" sz="4125" dirty="0">
                <a:solidFill>
                  <a:srgbClr val="FFFFFF"/>
                </a:solidFill>
                <a:latin typeface="Franklin Gothic Demi" panose="020B0703020102020204" pitchFamily="34" charset="0"/>
              </a:rPr>
              <a:t> Results</a:t>
            </a:r>
            <a:br>
              <a:rPr lang="en-US" sz="4125" dirty="0">
                <a:solidFill>
                  <a:srgbClr val="FFFFFF"/>
                </a:solidFill>
                <a:latin typeface="Franklin Gothic Demi" panose="020B0703020102020204" pitchFamily="34" charset="0"/>
              </a:rPr>
            </a:br>
            <a:r>
              <a:rPr lang="en-US" sz="5025" dirty="0">
                <a:solidFill>
                  <a:schemeClr val="accent2"/>
                </a:solidFill>
                <a:latin typeface="Franklin Gothic Demi" panose="020B0703020102020204" pitchFamily="34" charset="0"/>
              </a:rPr>
              <a:t>2016</a:t>
            </a:r>
            <a:endParaRPr sz="5025" dirty="0">
              <a:solidFill>
                <a:schemeClr val="accent2"/>
              </a:solidFill>
              <a:latin typeface="Franklin Gothic Demi" panose="020B0703020102020204" pitchFamily="34" charset="0"/>
            </a:endParaRPr>
          </a:p>
        </p:txBody>
      </p:sp>
      <p:grpSp>
        <p:nvGrpSpPr>
          <p:cNvPr id="1284" name="Group 1284"/>
          <p:cNvGrpSpPr/>
          <p:nvPr/>
        </p:nvGrpSpPr>
        <p:grpSpPr>
          <a:xfrm>
            <a:off x="6356117" y="4764637"/>
            <a:ext cx="1272930" cy="4566170"/>
            <a:chOff x="0" y="0"/>
            <a:chExt cx="3394478" cy="12176451"/>
          </a:xfrm>
        </p:grpSpPr>
        <p:sp>
          <p:nvSpPr>
            <p:cNvPr id="1280" name="Shape 1280"/>
            <p:cNvSpPr/>
            <p:nvPr/>
          </p:nvSpPr>
          <p:spPr>
            <a:xfrm>
              <a:off x="0" y="0"/>
              <a:ext cx="3394478" cy="1217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0" y="1316"/>
                  </a:moveTo>
                  <a:lnTo>
                    <a:pt x="7200" y="1317"/>
                  </a:lnTo>
                  <a:lnTo>
                    <a:pt x="7197" y="1316"/>
                  </a:lnTo>
                  <a:lnTo>
                    <a:pt x="21592" y="1316"/>
                  </a:lnTo>
                  <a:lnTo>
                    <a:pt x="14292" y="9"/>
                  </a:lnTo>
                  <a:lnTo>
                    <a:pt x="0" y="0"/>
                  </a:lnTo>
                  <a:lnTo>
                    <a:pt x="0" y="19997"/>
                  </a:lnTo>
                  <a:lnTo>
                    <a:pt x="7200" y="21600"/>
                  </a:lnTo>
                  <a:lnTo>
                    <a:pt x="7200" y="21600"/>
                  </a:lnTo>
                  <a:lnTo>
                    <a:pt x="21600" y="21600"/>
                  </a:lnTo>
                  <a:lnTo>
                    <a:pt x="21600" y="1316"/>
                  </a:lnTo>
                  <a:cubicBezTo>
                    <a:pt x="21600" y="1316"/>
                    <a:pt x="7200" y="1316"/>
                    <a:pt x="7200" y="1316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 algn="ctr"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125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281" name="Shape 1281"/>
            <p:cNvSpPr/>
            <p:nvPr/>
          </p:nvSpPr>
          <p:spPr>
            <a:xfrm>
              <a:off x="0" y="0"/>
              <a:ext cx="1131469" cy="1217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19997"/>
                  </a:lnTo>
                  <a:lnTo>
                    <a:pt x="0" y="0"/>
                  </a:lnTo>
                  <a:lnTo>
                    <a:pt x="21600" y="1317"/>
                  </a:lnTo>
                  <a:cubicBezTo>
                    <a:pt x="21600" y="1317"/>
                    <a:pt x="21600" y="21600"/>
                    <a:pt x="21600" y="2160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 algn="ctr"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125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282" name="Shape 1282"/>
            <p:cNvSpPr/>
            <p:nvPr/>
          </p:nvSpPr>
          <p:spPr>
            <a:xfrm>
              <a:off x="0" y="0"/>
              <a:ext cx="3393316" cy="742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7199" y="21596"/>
                  </a:lnTo>
                  <a:lnTo>
                    <a:pt x="0" y="0"/>
                  </a:lnTo>
                  <a:lnTo>
                    <a:pt x="14296" y="154"/>
                  </a:lnTo>
                  <a:cubicBezTo>
                    <a:pt x="14296" y="154"/>
                    <a:pt x="21600" y="21600"/>
                    <a:pt x="21600" y="21600"/>
                  </a:cubicBezTo>
                  <a:close/>
                </a:path>
              </a:pathLst>
            </a:custGeom>
            <a:solidFill>
              <a:srgbClr val="000000">
                <a:alpha val="25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 algn="ctr"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125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pic>
          <p:nvPicPr>
            <p:cNvPr id="1283" name="07_White.png"/>
            <p:cNvPicPr/>
            <p:nvPr/>
          </p:nvPicPr>
          <p:blipFill>
            <a:blip r:embed="rId3">
              <a:alphaModFix amt="60000"/>
              <a:extLst/>
            </a:blip>
            <a:srcRect/>
            <a:stretch>
              <a:fillRect/>
            </a:stretch>
          </p:blipFill>
          <p:spPr>
            <a:xfrm>
              <a:off x="1128189" y="742592"/>
              <a:ext cx="1498753" cy="114121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" name="Group 1"/>
          <p:cNvGrpSpPr/>
          <p:nvPr/>
        </p:nvGrpSpPr>
        <p:grpSpPr>
          <a:xfrm>
            <a:off x="5089301" y="4534486"/>
            <a:ext cx="1272930" cy="4566170"/>
            <a:chOff x="6842885" y="5360180"/>
            <a:chExt cx="1697240" cy="6088227"/>
          </a:xfrm>
        </p:grpSpPr>
        <p:sp>
          <p:nvSpPr>
            <p:cNvPr id="1285" name="Shape 1285"/>
            <p:cNvSpPr/>
            <p:nvPr/>
          </p:nvSpPr>
          <p:spPr>
            <a:xfrm>
              <a:off x="6842885" y="5360180"/>
              <a:ext cx="1697240" cy="6088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0" y="1316"/>
                  </a:moveTo>
                  <a:lnTo>
                    <a:pt x="7200" y="1317"/>
                  </a:lnTo>
                  <a:lnTo>
                    <a:pt x="7197" y="1316"/>
                  </a:lnTo>
                  <a:lnTo>
                    <a:pt x="21592" y="1316"/>
                  </a:lnTo>
                  <a:lnTo>
                    <a:pt x="14292" y="9"/>
                  </a:lnTo>
                  <a:lnTo>
                    <a:pt x="0" y="0"/>
                  </a:lnTo>
                  <a:lnTo>
                    <a:pt x="0" y="19997"/>
                  </a:lnTo>
                  <a:lnTo>
                    <a:pt x="7200" y="21600"/>
                  </a:lnTo>
                  <a:lnTo>
                    <a:pt x="7200" y="21600"/>
                  </a:lnTo>
                  <a:lnTo>
                    <a:pt x="21600" y="21600"/>
                  </a:lnTo>
                  <a:lnTo>
                    <a:pt x="21600" y="1316"/>
                  </a:lnTo>
                  <a:cubicBezTo>
                    <a:pt x="21600" y="1316"/>
                    <a:pt x="7200" y="1316"/>
                    <a:pt x="7200" y="1316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 algn="ctr"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125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286" name="Shape 1286"/>
            <p:cNvSpPr/>
            <p:nvPr/>
          </p:nvSpPr>
          <p:spPr>
            <a:xfrm>
              <a:off x="6842885" y="5360180"/>
              <a:ext cx="565735" cy="6088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19997"/>
                  </a:lnTo>
                  <a:lnTo>
                    <a:pt x="0" y="0"/>
                  </a:lnTo>
                  <a:lnTo>
                    <a:pt x="21600" y="1317"/>
                  </a:lnTo>
                  <a:cubicBezTo>
                    <a:pt x="21600" y="1317"/>
                    <a:pt x="21600" y="21600"/>
                    <a:pt x="21600" y="21600"/>
                  </a:cubicBezTo>
                  <a:close/>
                </a:path>
              </a:pathLst>
            </a:custGeom>
            <a:solidFill>
              <a:schemeClr val="accent4">
                <a:alpha val="2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 algn="ctr"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125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287" name="Shape 1287"/>
            <p:cNvSpPr/>
            <p:nvPr/>
          </p:nvSpPr>
          <p:spPr>
            <a:xfrm>
              <a:off x="6842885" y="5360180"/>
              <a:ext cx="1696659" cy="371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7199" y="21596"/>
                  </a:lnTo>
                  <a:lnTo>
                    <a:pt x="0" y="0"/>
                  </a:lnTo>
                  <a:lnTo>
                    <a:pt x="14296" y="154"/>
                  </a:lnTo>
                  <a:cubicBezTo>
                    <a:pt x="14296" y="154"/>
                    <a:pt x="21600" y="21600"/>
                    <a:pt x="21600" y="21600"/>
                  </a:cubicBezTo>
                  <a:close/>
                </a:path>
              </a:pathLst>
            </a:custGeom>
            <a:solidFill>
              <a:srgbClr val="000000">
                <a:alpha val="25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 algn="ctr"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125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pic>
          <p:nvPicPr>
            <p:cNvPr id="1288" name="07_White.png"/>
            <p:cNvPicPr/>
            <p:nvPr/>
          </p:nvPicPr>
          <p:blipFill>
            <a:blip r:embed="rId3">
              <a:alphaModFix amt="60000"/>
              <a:extLst/>
            </a:blip>
            <a:srcRect/>
            <a:stretch>
              <a:fillRect/>
            </a:stretch>
          </p:blipFill>
          <p:spPr>
            <a:xfrm>
              <a:off x="7406980" y="5731476"/>
              <a:ext cx="749377" cy="57060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294" name="Group 1294"/>
          <p:cNvGrpSpPr/>
          <p:nvPr/>
        </p:nvGrpSpPr>
        <p:grpSpPr>
          <a:xfrm>
            <a:off x="3816808" y="4078698"/>
            <a:ext cx="1272929" cy="4566169"/>
            <a:chOff x="0" y="0"/>
            <a:chExt cx="3394475" cy="12176449"/>
          </a:xfrm>
        </p:grpSpPr>
        <p:sp>
          <p:nvSpPr>
            <p:cNvPr id="1290" name="Shape 1290"/>
            <p:cNvSpPr/>
            <p:nvPr/>
          </p:nvSpPr>
          <p:spPr>
            <a:xfrm>
              <a:off x="0" y="0"/>
              <a:ext cx="3394476" cy="12176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0" y="1316"/>
                  </a:moveTo>
                  <a:lnTo>
                    <a:pt x="7200" y="1317"/>
                  </a:lnTo>
                  <a:lnTo>
                    <a:pt x="7197" y="1316"/>
                  </a:lnTo>
                  <a:lnTo>
                    <a:pt x="21592" y="1316"/>
                  </a:lnTo>
                  <a:lnTo>
                    <a:pt x="14292" y="9"/>
                  </a:lnTo>
                  <a:lnTo>
                    <a:pt x="0" y="0"/>
                  </a:lnTo>
                  <a:lnTo>
                    <a:pt x="0" y="19997"/>
                  </a:lnTo>
                  <a:lnTo>
                    <a:pt x="7200" y="21600"/>
                  </a:lnTo>
                  <a:lnTo>
                    <a:pt x="7200" y="21600"/>
                  </a:lnTo>
                  <a:lnTo>
                    <a:pt x="21600" y="21600"/>
                  </a:lnTo>
                  <a:lnTo>
                    <a:pt x="21600" y="1316"/>
                  </a:lnTo>
                  <a:cubicBezTo>
                    <a:pt x="21600" y="1316"/>
                    <a:pt x="7200" y="1316"/>
                    <a:pt x="7200" y="1316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 algn="ctr"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125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291" name="Shape 1291"/>
            <p:cNvSpPr/>
            <p:nvPr/>
          </p:nvSpPr>
          <p:spPr>
            <a:xfrm>
              <a:off x="0" y="0"/>
              <a:ext cx="1131470" cy="12176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19997"/>
                  </a:lnTo>
                  <a:lnTo>
                    <a:pt x="0" y="0"/>
                  </a:lnTo>
                  <a:lnTo>
                    <a:pt x="21600" y="1317"/>
                  </a:lnTo>
                  <a:cubicBezTo>
                    <a:pt x="21600" y="1317"/>
                    <a:pt x="21600" y="21600"/>
                    <a:pt x="21600" y="2160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 algn="ctr"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125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292" name="Shape 1292"/>
            <p:cNvSpPr/>
            <p:nvPr/>
          </p:nvSpPr>
          <p:spPr>
            <a:xfrm>
              <a:off x="0" y="0"/>
              <a:ext cx="3393315" cy="742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7199" y="21596"/>
                  </a:lnTo>
                  <a:lnTo>
                    <a:pt x="0" y="0"/>
                  </a:lnTo>
                  <a:lnTo>
                    <a:pt x="14296" y="154"/>
                  </a:lnTo>
                  <a:cubicBezTo>
                    <a:pt x="14296" y="154"/>
                    <a:pt x="21600" y="21600"/>
                    <a:pt x="21600" y="21600"/>
                  </a:cubicBezTo>
                  <a:close/>
                </a:path>
              </a:pathLst>
            </a:custGeom>
            <a:solidFill>
              <a:srgbClr val="000000">
                <a:alpha val="25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 algn="ctr"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125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pic>
          <p:nvPicPr>
            <p:cNvPr id="1293" name="07_White.png"/>
            <p:cNvPicPr/>
            <p:nvPr/>
          </p:nvPicPr>
          <p:blipFill>
            <a:blip r:embed="rId3">
              <a:alphaModFix amt="60000"/>
              <a:extLst/>
            </a:blip>
            <a:srcRect/>
            <a:stretch>
              <a:fillRect/>
            </a:stretch>
          </p:blipFill>
          <p:spPr>
            <a:xfrm>
              <a:off x="1128189" y="742592"/>
              <a:ext cx="1498753" cy="114121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299" name="Group 1299"/>
          <p:cNvGrpSpPr/>
          <p:nvPr/>
        </p:nvGrpSpPr>
        <p:grpSpPr>
          <a:xfrm>
            <a:off x="1276042" y="3465253"/>
            <a:ext cx="1272929" cy="4566169"/>
            <a:chOff x="0" y="0"/>
            <a:chExt cx="3394475" cy="12176449"/>
          </a:xfrm>
        </p:grpSpPr>
        <p:sp>
          <p:nvSpPr>
            <p:cNvPr id="1295" name="Shape 1295"/>
            <p:cNvSpPr/>
            <p:nvPr/>
          </p:nvSpPr>
          <p:spPr>
            <a:xfrm>
              <a:off x="0" y="0"/>
              <a:ext cx="3394476" cy="12176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0" y="1316"/>
                  </a:moveTo>
                  <a:lnTo>
                    <a:pt x="7200" y="1317"/>
                  </a:lnTo>
                  <a:lnTo>
                    <a:pt x="7197" y="1316"/>
                  </a:lnTo>
                  <a:lnTo>
                    <a:pt x="21592" y="1316"/>
                  </a:lnTo>
                  <a:lnTo>
                    <a:pt x="14292" y="9"/>
                  </a:lnTo>
                  <a:lnTo>
                    <a:pt x="0" y="0"/>
                  </a:lnTo>
                  <a:lnTo>
                    <a:pt x="0" y="19997"/>
                  </a:lnTo>
                  <a:lnTo>
                    <a:pt x="7200" y="21600"/>
                  </a:lnTo>
                  <a:lnTo>
                    <a:pt x="7200" y="21600"/>
                  </a:lnTo>
                  <a:lnTo>
                    <a:pt x="21600" y="21600"/>
                  </a:lnTo>
                  <a:lnTo>
                    <a:pt x="21600" y="1316"/>
                  </a:lnTo>
                  <a:cubicBezTo>
                    <a:pt x="21600" y="1316"/>
                    <a:pt x="7200" y="1316"/>
                    <a:pt x="7200" y="1316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 algn="ctr"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125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296" name="Shape 1296"/>
            <p:cNvSpPr/>
            <p:nvPr/>
          </p:nvSpPr>
          <p:spPr>
            <a:xfrm>
              <a:off x="0" y="0"/>
              <a:ext cx="1131470" cy="12176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19997"/>
                  </a:lnTo>
                  <a:lnTo>
                    <a:pt x="0" y="0"/>
                  </a:lnTo>
                  <a:lnTo>
                    <a:pt x="21600" y="1317"/>
                  </a:lnTo>
                  <a:cubicBezTo>
                    <a:pt x="21600" y="1317"/>
                    <a:pt x="21600" y="21600"/>
                    <a:pt x="21600" y="2160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 algn="ctr"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125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297" name="Shape 1297"/>
            <p:cNvSpPr/>
            <p:nvPr/>
          </p:nvSpPr>
          <p:spPr>
            <a:xfrm>
              <a:off x="0" y="0"/>
              <a:ext cx="3393315" cy="742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7199" y="21596"/>
                  </a:lnTo>
                  <a:lnTo>
                    <a:pt x="0" y="0"/>
                  </a:lnTo>
                  <a:lnTo>
                    <a:pt x="14296" y="154"/>
                  </a:lnTo>
                  <a:cubicBezTo>
                    <a:pt x="14296" y="154"/>
                    <a:pt x="21600" y="21600"/>
                    <a:pt x="21600" y="21600"/>
                  </a:cubicBezTo>
                  <a:close/>
                </a:path>
              </a:pathLst>
            </a:custGeom>
            <a:solidFill>
              <a:srgbClr val="000000">
                <a:alpha val="25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 algn="ctr"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125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pic>
          <p:nvPicPr>
            <p:cNvPr id="1298" name="07_White.png"/>
            <p:cNvPicPr/>
            <p:nvPr/>
          </p:nvPicPr>
          <p:blipFill>
            <a:blip r:embed="rId3">
              <a:alphaModFix amt="60000"/>
              <a:extLst/>
            </a:blip>
            <a:srcRect/>
            <a:stretch>
              <a:fillRect/>
            </a:stretch>
          </p:blipFill>
          <p:spPr>
            <a:xfrm>
              <a:off x="1128189" y="742592"/>
              <a:ext cx="1498753" cy="114121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304" name="Group 1304"/>
          <p:cNvGrpSpPr/>
          <p:nvPr/>
        </p:nvGrpSpPr>
        <p:grpSpPr>
          <a:xfrm>
            <a:off x="736" y="2841486"/>
            <a:ext cx="1280171" cy="4566169"/>
            <a:chOff x="0" y="0"/>
            <a:chExt cx="3394475" cy="12176449"/>
          </a:xfrm>
        </p:grpSpPr>
        <p:sp>
          <p:nvSpPr>
            <p:cNvPr id="1300" name="Shape 1300"/>
            <p:cNvSpPr/>
            <p:nvPr/>
          </p:nvSpPr>
          <p:spPr>
            <a:xfrm>
              <a:off x="0" y="0"/>
              <a:ext cx="3394476" cy="12176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0" y="1316"/>
                  </a:moveTo>
                  <a:lnTo>
                    <a:pt x="7200" y="1317"/>
                  </a:lnTo>
                  <a:lnTo>
                    <a:pt x="7197" y="1316"/>
                  </a:lnTo>
                  <a:lnTo>
                    <a:pt x="21592" y="1316"/>
                  </a:lnTo>
                  <a:lnTo>
                    <a:pt x="14292" y="9"/>
                  </a:lnTo>
                  <a:lnTo>
                    <a:pt x="0" y="0"/>
                  </a:lnTo>
                  <a:lnTo>
                    <a:pt x="0" y="19997"/>
                  </a:lnTo>
                  <a:lnTo>
                    <a:pt x="7200" y="21600"/>
                  </a:lnTo>
                  <a:lnTo>
                    <a:pt x="7200" y="21600"/>
                  </a:lnTo>
                  <a:lnTo>
                    <a:pt x="21600" y="21600"/>
                  </a:lnTo>
                  <a:lnTo>
                    <a:pt x="21600" y="1316"/>
                  </a:lnTo>
                  <a:cubicBezTo>
                    <a:pt x="21600" y="1316"/>
                    <a:pt x="7200" y="1316"/>
                    <a:pt x="7200" y="1316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 algn="ctr"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125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301" name="Shape 1301"/>
            <p:cNvSpPr/>
            <p:nvPr/>
          </p:nvSpPr>
          <p:spPr>
            <a:xfrm>
              <a:off x="0" y="0"/>
              <a:ext cx="1131470" cy="12176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19997"/>
                  </a:lnTo>
                  <a:lnTo>
                    <a:pt x="0" y="0"/>
                  </a:lnTo>
                  <a:lnTo>
                    <a:pt x="21600" y="1317"/>
                  </a:lnTo>
                  <a:cubicBezTo>
                    <a:pt x="21600" y="1317"/>
                    <a:pt x="21600" y="21600"/>
                    <a:pt x="21600" y="2160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 algn="ctr"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125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302" name="Shape 1302"/>
            <p:cNvSpPr/>
            <p:nvPr/>
          </p:nvSpPr>
          <p:spPr>
            <a:xfrm>
              <a:off x="0" y="0"/>
              <a:ext cx="3393315" cy="742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7199" y="21596"/>
                  </a:lnTo>
                  <a:lnTo>
                    <a:pt x="0" y="0"/>
                  </a:lnTo>
                  <a:lnTo>
                    <a:pt x="14296" y="154"/>
                  </a:lnTo>
                  <a:cubicBezTo>
                    <a:pt x="14296" y="154"/>
                    <a:pt x="21600" y="21600"/>
                    <a:pt x="21600" y="21600"/>
                  </a:cubicBezTo>
                  <a:close/>
                </a:path>
              </a:pathLst>
            </a:custGeom>
            <a:solidFill>
              <a:srgbClr val="000000">
                <a:alpha val="25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 algn="ctr"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125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pic>
          <p:nvPicPr>
            <p:cNvPr id="1303" name="07_White.png"/>
            <p:cNvPicPr/>
            <p:nvPr/>
          </p:nvPicPr>
          <p:blipFill>
            <a:blip r:embed="rId3">
              <a:alphaModFix amt="60000"/>
              <a:extLst/>
            </a:blip>
            <a:srcRect/>
            <a:stretch>
              <a:fillRect/>
            </a:stretch>
          </p:blipFill>
          <p:spPr>
            <a:xfrm>
              <a:off x="1128189" y="742592"/>
              <a:ext cx="1498753" cy="114121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315" name="Shape 1315"/>
          <p:cNvSpPr/>
          <p:nvPr/>
        </p:nvSpPr>
        <p:spPr>
          <a:xfrm>
            <a:off x="1641587" y="918521"/>
            <a:ext cx="6786641" cy="161430"/>
          </a:xfrm>
          <a:prstGeom prst="rect">
            <a:avLst/>
          </a:prstGeom>
          <a:solidFill>
            <a:srgbClr val="BBBFC3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309563">
              <a:defRPr sz="3200"/>
            </a:pPr>
            <a:endParaRPr sz="1200" kern="0">
              <a:solidFill>
                <a:sysClr val="windowText" lastClr="000000"/>
              </a:solidFill>
              <a:sym typeface="Helvetica Light"/>
            </a:endParaRPr>
          </a:p>
        </p:txBody>
      </p:sp>
      <p:grpSp>
        <p:nvGrpSpPr>
          <p:cNvPr id="67" name="Group 1299"/>
          <p:cNvGrpSpPr/>
          <p:nvPr/>
        </p:nvGrpSpPr>
        <p:grpSpPr>
          <a:xfrm>
            <a:off x="2542876" y="3601284"/>
            <a:ext cx="1272929" cy="4566169"/>
            <a:chOff x="0" y="0"/>
            <a:chExt cx="3394475" cy="12176449"/>
          </a:xfrm>
        </p:grpSpPr>
        <p:sp>
          <p:nvSpPr>
            <p:cNvPr id="68" name="Shape 1295"/>
            <p:cNvSpPr/>
            <p:nvPr/>
          </p:nvSpPr>
          <p:spPr>
            <a:xfrm>
              <a:off x="0" y="0"/>
              <a:ext cx="3394476" cy="12176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0" y="1316"/>
                  </a:moveTo>
                  <a:lnTo>
                    <a:pt x="7200" y="1317"/>
                  </a:lnTo>
                  <a:lnTo>
                    <a:pt x="7197" y="1316"/>
                  </a:lnTo>
                  <a:lnTo>
                    <a:pt x="21592" y="1316"/>
                  </a:lnTo>
                  <a:lnTo>
                    <a:pt x="14292" y="9"/>
                  </a:lnTo>
                  <a:lnTo>
                    <a:pt x="0" y="0"/>
                  </a:lnTo>
                  <a:lnTo>
                    <a:pt x="0" y="19997"/>
                  </a:lnTo>
                  <a:lnTo>
                    <a:pt x="7200" y="21600"/>
                  </a:lnTo>
                  <a:lnTo>
                    <a:pt x="7200" y="21600"/>
                  </a:lnTo>
                  <a:lnTo>
                    <a:pt x="21600" y="21600"/>
                  </a:lnTo>
                  <a:lnTo>
                    <a:pt x="21600" y="1316"/>
                  </a:lnTo>
                  <a:cubicBezTo>
                    <a:pt x="21600" y="1316"/>
                    <a:pt x="7200" y="1316"/>
                    <a:pt x="7200" y="1316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 algn="ctr"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125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69" name="Shape 1296"/>
            <p:cNvSpPr/>
            <p:nvPr/>
          </p:nvSpPr>
          <p:spPr>
            <a:xfrm>
              <a:off x="0" y="0"/>
              <a:ext cx="1131470" cy="12176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19997"/>
                  </a:lnTo>
                  <a:lnTo>
                    <a:pt x="0" y="0"/>
                  </a:lnTo>
                  <a:lnTo>
                    <a:pt x="21600" y="1317"/>
                  </a:lnTo>
                  <a:cubicBezTo>
                    <a:pt x="21600" y="1317"/>
                    <a:pt x="21600" y="21600"/>
                    <a:pt x="21600" y="2160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 algn="ctr"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125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70" name="Shape 1297"/>
            <p:cNvSpPr/>
            <p:nvPr/>
          </p:nvSpPr>
          <p:spPr>
            <a:xfrm>
              <a:off x="0" y="0"/>
              <a:ext cx="3393315" cy="742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7199" y="21596"/>
                  </a:lnTo>
                  <a:lnTo>
                    <a:pt x="0" y="0"/>
                  </a:lnTo>
                  <a:lnTo>
                    <a:pt x="14296" y="154"/>
                  </a:lnTo>
                  <a:cubicBezTo>
                    <a:pt x="14296" y="154"/>
                    <a:pt x="21600" y="21600"/>
                    <a:pt x="21600" y="21600"/>
                  </a:cubicBezTo>
                  <a:close/>
                </a:path>
              </a:pathLst>
            </a:custGeom>
            <a:solidFill>
              <a:srgbClr val="000000">
                <a:alpha val="25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 algn="ctr"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125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pic>
          <p:nvPicPr>
            <p:cNvPr id="71" name="07_White.png"/>
            <p:cNvPicPr/>
            <p:nvPr/>
          </p:nvPicPr>
          <p:blipFill>
            <a:blip r:embed="rId3">
              <a:alphaModFix amt="60000"/>
              <a:extLst/>
            </a:blip>
            <a:srcRect/>
            <a:stretch>
              <a:fillRect/>
            </a:stretch>
          </p:blipFill>
          <p:spPr>
            <a:xfrm>
              <a:off x="1128189" y="742592"/>
              <a:ext cx="1498753" cy="114121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" name="Group 2"/>
          <p:cNvGrpSpPr/>
          <p:nvPr/>
        </p:nvGrpSpPr>
        <p:grpSpPr>
          <a:xfrm>
            <a:off x="7622934" y="5145431"/>
            <a:ext cx="1405240" cy="4566170"/>
            <a:chOff x="10160584" y="6174774"/>
            <a:chExt cx="1873653" cy="6088227"/>
          </a:xfrm>
        </p:grpSpPr>
        <p:sp>
          <p:nvSpPr>
            <p:cNvPr id="74" name="Shape 1280"/>
            <p:cNvSpPr/>
            <p:nvPr/>
          </p:nvSpPr>
          <p:spPr>
            <a:xfrm>
              <a:off x="10160584" y="6174774"/>
              <a:ext cx="1873653" cy="6088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0" y="1316"/>
                  </a:moveTo>
                  <a:lnTo>
                    <a:pt x="7200" y="1317"/>
                  </a:lnTo>
                  <a:lnTo>
                    <a:pt x="7197" y="1316"/>
                  </a:lnTo>
                  <a:lnTo>
                    <a:pt x="21592" y="1316"/>
                  </a:lnTo>
                  <a:lnTo>
                    <a:pt x="14292" y="9"/>
                  </a:lnTo>
                  <a:lnTo>
                    <a:pt x="0" y="0"/>
                  </a:lnTo>
                  <a:lnTo>
                    <a:pt x="0" y="19997"/>
                  </a:lnTo>
                  <a:lnTo>
                    <a:pt x="7200" y="21600"/>
                  </a:lnTo>
                  <a:lnTo>
                    <a:pt x="7200" y="21600"/>
                  </a:lnTo>
                  <a:lnTo>
                    <a:pt x="21600" y="21600"/>
                  </a:lnTo>
                  <a:lnTo>
                    <a:pt x="21600" y="1316"/>
                  </a:lnTo>
                  <a:cubicBezTo>
                    <a:pt x="21600" y="1316"/>
                    <a:pt x="7200" y="1316"/>
                    <a:pt x="7200" y="1316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 algn="ctr"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125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75" name="Shape 1281"/>
            <p:cNvSpPr/>
            <p:nvPr/>
          </p:nvSpPr>
          <p:spPr>
            <a:xfrm>
              <a:off x="10160584" y="6174774"/>
              <a:ext cx="624539" cy="6088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19997"/>
                  </a:lnTo>
                  <a:lnTo>
                    <a:pt x="0" y="0"/>
                  </a:lnTo>
                  <a:lnTo>
                    <a:pt x="21600" y="1317"/>
                  </a:lnTo>
                  <a:cubicBezTo>
                    <a:pt x="21600" y="1317"/>
                    <a:pt x="21600" y="21600"/>
                    <a:pt x="21600" y="21600"/>
                  </a:cubicBezTo>
                  <a:close/>
                </a:path>
              </a:pathLst>
            </a:custGeom>
            <a:solidFill>
              <a:schemeClr val="accent3">
                <a:alpha val="2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 algn="ctr"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125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76" name="Shape 1282"/>
            <p:cNvSpPr/>
            <p:nvPr/>
          </p:nvSpPr>
          <p:spPr>
            <a:xfrm>
              <a:off x="10160584" y="6174774"/>
              <a:ext cx="1873012" cy="371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7199" y="21596"/>
                  </a:lnTo>
                  <a:lnTo>
                    <a:pt x="0" y="0"/>
                  </a:lnTo>
                  <a:lnTo>
                    <a:pt x="14296" y="154"/>
                  </a:lnTo>
                  <a:cubicBezTo>
                    <a:pt x="14296" y="154"/>
                    <a:pt x="21600" y="21600"/>
                    <a:pt x="21600" y="21600"/>
                  </a:cubicBezTo>
                  <a:close/>
                </a:path>
              </a:pathLst>
            </a:custGeom>
            <a:solidFill>
              <a:schemeClr val="tx2">
                <a:lumMod val="10000"/>
                <a:alpha val="2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 algn="ctr"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125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pic>
          <p:nvPicPr>
            <p:cNvPr id="77" name="07_White.png"/>
            <p:cNvPicPr/>
            <p:nvPr/>
          </p:nvPicPr>
          <p:blipFill>
            <a:blip r:embed="rId3">
              <a:alphaModFix amt="60000"/>
              <a:extLst/>
            </a:blip>
            <a:srcRect/>
            <a:stretch>
              <a:fillRect/>
            </a:stretch>
          </p:blipFill>
          <p:spPr>
            <a:xfrm>
              <a:off x="10783312" y="6546070"/>
              <a:ext cx="827268" cy="57060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42" y="1831820"/>
            <a:ext cx="948884" cy="711662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59" y="1831820"/>
            <a:ext cx="948884" cy="711662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759" y="1831820"/>
            <a:ext cx="948884" cy="711662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113" y="1828597"/>
            <a:ext cx="948884" cy="711662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913" y="1828597"/>
            <a:ext cx="948884" cy="711662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713" y="1828597"/>
            <a:ext cx="948884" cy="711662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656" y="1826252"/>
            <a:ext cx="948884" cy="711662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56" y="1826252"/>
            <a:ext cx="948884" cy="711662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256" y="1826252"/>
            <a:ext cx="948884" cy="711662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200" y="1840903"/>
            <a:ext cx="948884" cy="711662"/>
          </a:xfrm>
          <a:prstGeom prst="rect">
            <a:avLst/>
          </a:prstGeom>
        </p:spPr>
      </p:pic>
      <p:sp>
        <p:nvSpPr>
          <p:cNvPr id="101" name="TextBox 100"/>
          <p:cNvSpPr txBox="1"/>
          <p:nvPr/>
        </p:nvSpPr>
        <p:spPr>
          <a:xfrm>
            <a:off x="418841" y="2802805"/>
            <a:ext cx="572604" cy="36548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defTabSz="619125" latinLnBrk="1" hangingPunct="0"/>
            <a:r>
              <a:rPr lang="en-US" sz="1875" dirty="0">
                <a:solidFill>
                  <a:schemeClr val="bg2"/>
                </a:solidFill>
                <a:latin typeface="Franklin Gothic Demi" panose="020B0703020102020204" pitchFamily="34" charset="0"/>
                <a:sym typeface="Helvetica Light"/>
              </a:rPr>
              <a:t>Feb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1665121" y="3431420"/>
            <a:ext cx="572604" cy="36548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defTabSz="619125" latinLnBrk="1" hangingPunct="0"/>
            <a:r>
              <a:rPr lang="en-US" sz="1875" dirty="0">
                <a:solidFill>
                  <a:schemeClr val="bg2"/>
                </a:solidFill>
                <a:latin typeface="Franklin Gothic Demi" panose="020B0703020102020204" pitchFamily="34" charset="0"/>
                <a:sym typeface="Helvetica Light"/>
              </a:rPr>
              <a:t>Mar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2974718" y="3560279"/>
            <a:ext cx="572604" cy="36548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defTabSz="619125" latinLnBrk="1" hangingPunct="0"/>
            <a:r>
              <a:rPr lang="en-US" sz="1875" dirty="0">
                <a:solidFill>
                  <a:schemeClr val="bg2"/>
                </a:solidFill>
                <a:latin typeface="Franklin Gothic Demi" panose="020B0703020102020204" pitchFamily="34" charset="0"/>
                <a:sym typeface="Helvetica Light"/>
              </a:rPr>
              <a:t>Apr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4279495" y="4025636"/>
            <a:ext cx="572604" cy="36548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defTabSz="619125" latinLnBrk="1" hangingPunct="0"/>
            <a:r>
              <a:rPr lang="en-US" sz="1875" dirty="0">
                <a:solidFill>
                  <a:schemeClr val="bg2"/>
                </a:solidFill>
                <a:latin typeface="Franklin Gothic Demi" panose="020B0703020102020204" pitchFamily="34" charset="0"/>
                <a:sym typeface="Helvetica Light"/>
              </a:rPr>
              <a:t>May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5487060" y="4483563"/>
            <a:ext cx="572604" cy="36548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defTabSz="619125" latinLnBrk="1" hangingPunct="0"/>
            <a:r>
              <a:rPr lang="en-US" sz="1875" dirty="0">
                <a:solidFill>
                  <a:schemeClr val="bg2"/>
                </a:solidFill>
                <a:latin typeface="Franklin Gothic Demi" panose="020B0703020102020204" pitchFamily="34" charset="0"/>
                <a:sym typeface="Helvetica Light"/>
              </a:rPr>
              <a:t>Jun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6774518" y="4706554"/>
            <a:ext cx="572604" cy="36548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defTabSz="619125" latinLnBrk="1" hangingPunct="0"/>
            <a:r>
              <a:rPr lang="en-US" sz="1875" dirty="0">
                <a:solidFill>
                  <a:schemeClr val="bg2"/>
                </a:solidFill>
                <a:latin typeface="Franklin Gothic Demi" panose="020B0703020102020204" pitchFamily="34" charset="0"/>
                <a:sym typeface="Helvetica Light"/>
              </a:rPr>
              <a:t>Jul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8199452" y="5099187"/>
            <a:ext cx="572604" cy="36548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defTabSz="619125" latinLnBrk="1" hangingPunct="0"/>
            <a:r>
              <a:rPr lang="en-US" sz="1875" dirty="0">
                <a:solidFill>
                  <a:schemeClr val="bg2"/>
                </a:solidFill>
                <a:latin typeface="Franklin Gothic Demi" panose="020B0703020102020204" pitchFamily="34" charset="0"/>
                <a:sym typeface="Helvetica Light"/>
              </a:rPr>
              <a:t>Aug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610903" y="3216962"/>
            <a:ext cx="572604" cy="36548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defTabSz="619125" latinLnBrk="1" hangingPunct="0"/>
            <a:r>
              <a:rPr lang="en-US" sz="1875" dirty="0">
                <a:solidFill>
                  <a:schemeClr val="tx1">
                    <a:lumMod val="75000"/>
                  </a:schemeClr>
                </a:solidFill>
                <a:latin typeface="Franklin Gothic Demi" panose="020B0703020102020204" pitchFamily="34" charset="0"/>
                <a:sym typeface="Helvetica Light"/>
              </a:rPr>
              <a:t>42.3</a:t>
            </a:r>
          </a:p>
        </p:txBody>
      </p:sp>
      <p:sp>
        <p:nvSpPr>
          <p:cNvPr id="109" name="TextBox 108"/>
          <p:cNvSpPr txBox="1"/>
          <p:nvPr/>
        </p:nvSpPr>
        <p:spPr>
          <a:xfrm>
            <a:off x="1857183" y="3845578"/>
            <a:ext cx="572604" cy="36548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defTabSz="619125" latinLnBrk="1" hangingPunct="0"/>
            <a:r>
              <a:rPr lang="en-US" sz="1875" dirty="0">
                <a:solidFill>
                  <a:schemeClr val="tx1">
                    <a:lumMod val="75000"/>
                  </a:schemeClr>
                </a:solidFill>
                <a:latin typeface="Franklin Gothic Demi" panose="020B0703020102020204" pitchFamily="34" charset="0"/>
                <a:sym typeface="Helvetica Light"/>
              </a:rPr>
              <a:t>39.8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3166781" y="3974436"/>
            <a:ext cx="572604" cy="36548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defTabSz="619125" latinLnBrk="1" hangingPunct="0"/>
            <a:r>
              <a:rPr lang="en-US" sz="1875" dirty="0">
                <a:solidFill>
                  <a:schemeClr val="tx1">
                    <a:lumMod val="75000"/>
                  </a:schemeClr>
                </a:solidFill>
                <a:latin typeface="Franklin Gothic Demi" panose="020B0703020102020204" pitchFamily="34" charset="0"/>
                <a:sym typeface="Helvetica Light"/>
              </a:rPr>
              <a:t>41.1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4471557" y="4439794"/>
            <a:ext cx="572604" cy="36548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defTabSz="619125" latinLnBrk="1" hangingPunct="0"/>
            <a:r>
              <a:rPr lang="en-US" sz="1875" dirty="0">
                <a:solidFill>
                  <a:schemeClr val="tx1">
                    <a:lumMod val="75000"/>
                  </a:schemeClr>
                </a:solidFill>
                <a:latin typeface="Franklin Gothic Demi" panose="020B0703020102020204" pitchFamily="34" charset="0"/>
                <a:sym typeface="Helvetica Light"/>
              </a:rPr>
              <a:t>37.1</a:t>
            </a:r>
          </a:p>
        </p:txBody>
      </p:sp>
      <p:sp>
        <p:nvSpPr>
          <p:cNvPr id="112" name="TextBox 111"/>
          <p:cNvSpPr txBox="1"/>
          <p:nvPr/>
        </p:nvSpPr>
        <p:spPr>
          <a:xfrm>
            <a:off x="5679122" y="4897721"/>
            <a:ext cx="572604" cy="36548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defTabSz="619125" latinLnBrk="1" hangingPunct="0"/>
            <a:r>
              <a:rPr lang="en-US" sz="1875" dirty="0">
                <a:solidFill>
                  <a:schemeClr val="bg2"/>
                </a:solidFill>
                <a:latin typeface="Franklin Gothic Demi" panose="020B0703020102020204" pitchFamily="34" charset="0"/>
                <a:sym typeface="Helvetica Light"/>
              </a:rPr>
              <a:t>35.9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6966581" y="5120711"/>
            <a:ext cx="572604" cy="36548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defTabSz="619125" latinLnBrk="1" hangingPunct="0"/>
            <a:r>
              <a:rPr lang="en-US" sz="1875" dirty="0">
                <a:solidFill>
                  <a:schemeClr val="bg2"/>
                </a:solidFill>
                <a:latin typeface="Franklin Gothic Demi" panose="020B0703020102020204" pitchFamily="34" charset="0"/>
                <a:sym typeface="Helvetica Light"/>
              </a:rPr>
              <a:t>36.1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8391514" y="5513345"/>
            <a:ext cx="572604" cy="36548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defTabSz="619125" latinLnBrk="1" hangingPunct="0"/>
            <a:r>
              <a:rPr lang="en-US" sz="1875" dirty="0">
                <a:solidFill>
                  <a:schemeClr val="bg2"/>
                </a:solidFill>
                <a:latin typeface="Franklin Gothic Demi" panose="020B0703020102020204" pitchFamily="34" charset="0"/>
                <a:sym typeface="Helvetica Light"/>
              </a:rPr>
              <a:t>35.5</a:t>
            </a:r>
          </a:p>
        </p:txBody>
      </p:sp>
      <p:sp>
        <p:nvSpPr>
          <p:cNvPr id="117" name="Shape 1187"/>
          <p:cNvSpPr/>
          <p:nvPr/>
        </p:nvSpPr>
        <p:spPr>
          <a:xfrm>
            <a:off x="6461769" y="948266"/>
            <a:ext cx="2373184" cy="23731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/>
            </a:pPr>
            <a:endParaRPr sz="1200"/>
          </a:p>
        </p:txBody>
      </p:sp>
      <p:grpSp>
        <p:nvGrpSpPr>
          <p:cNvPr id="6" name="Group 5"/>
          <p:cNvGrpSpPr/>
          <p:nvPr/>
        </p:nvGrpSpPr>
        <p:grpSpPr>
          <a:xfrm>
            <a:off x="58660" y="4142172"/>
            <a:ext cx="1871657" cy="1871657"/>
            <a:chOff x="78214" y="4379896"/>
            <a:chExt cx="2495542" cy="2495542"/>
          </a:xfrm>
        </p:grpSpPr>
        <p:sp>
          <p:nvSpPr>
            <p:cNvPr id="115" name="Shape 1135"/>
            <p:cNvSpPr/>
            <p:nvPr/>
          </p:nvSpPr>
          <p:spPr>
            <a:xfrm>
              <a:off x="78214" y="4379896"/>
              <a:ext cx="2495542" cy="24955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chemeClr val="accent1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200"/>
              </a:pPr>
              <a:endParaRPr sz="1200"/>
            </a:p>
          </p:txBody>
        </p:sp>
        <p:sp>
          <p:nvSpPr>
            <p:cNvPr id="116" name="Shape 1136"/>
            <p:cNvSpPr/>
            <p:nvPr/>
          </p:nvSpPr>
          <p:spPr>
            <a:xfrm rot="8369291">
              <a:off x="272465" y="4560871"/>
              <a:ext cx="2133593" cy="21335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ln w="76200" cap="rnd">
              <a:solidFill>
                <a:srgbClr val="FFFFFF"/>
              </a:solidFill>
              <a:custDash>
                <a:ds d="100000" sp="200000"/>
              </a:custDash>
              <a:round/>
            </a:ln>
          </p:spPr>
          <p:txBody>
            <a:bodyPr lIns="0" tIns="0" rIns="0" bIns="0" anchor="ctr"/>
            <a:lstStyle/>
            <a:p>
              <a:pPr lvl="0">
                <a:defRPr sz="3200"/>
              </a:pPr>
              <a:endParaRPr sz="1200"/>
            </a:p>
          </p:txBody>
        </p:sp>
        <p:sp>
          <p:nvSpPr>
            <p:cNvPr id="118" name="Shape 1188"/>
            <p:cNvSpPr/>
            <p:nvPr/>
          </p:nvSpPr>
          <p:spPr>
            <a:xfrm>
              <a:off x="394307" y="4835083"/>
              <a:ext cx="1832669" cy="138499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lvl="0" algn="ctr">
                <a:lnSpc>
                  <a:spcPct val="90000"/>
                </a:lnSpc>
                <a:defRPr sz="1800"/>
              </a:pPr>
              <a:r>
                <a:rPr lang="en-US" sz="3000" dirty="0">
                  <a:solidFill>
                    <a:srgbClr val="FFFFFF"/>
                  </a:solidFill>
                  <a:latin typeface="Franklin Gothic Demi" panose="020B0703020102020204" pitchFamily="34" charset="0"/>
                  <a:ea typeface="Roboto Regular"/>
                  <a:cs typeface="Roboto Regular"/>
                  <a:sym typeface="Roboto Regular"/>
                </a:rPr>
                <a:t>Bulky Tons</a:t>
              </a:r>
            </a:p>
            <a:p>
              <a:pPr lvl="0" algn="ctr">
                <a:lnSpc>
                  <a:spcPct val="90000"/>
                </a:lnSpc>
                <a:defRPr sz="1800"/>
              </a:pPr>
              <a:r>
                <a:rPr lang="en-US" sz="1500" dirty="0">
                  <a:solidFill>
                    <a:srgbClr val="FFFFFF"/>
                  </a:solidFill>
                  <a:latin typeface="Franklin Gothic Demi" panose="020B0703020102020204" pitchFamily="34" charset="0"/>
                  <a:ea typeface="Roboto Regular"/>
                  <a:cs typeface="Roboto Regular"/>
                  <a:sym typeface="Roboto Regular"/>
                </a:rPr>
                <a:t>(At City Yard)</a:t>
              </a:r>
              <a:endParaRPr sz="1500" dirty="0">
                <a:solidFill>
                  <a:srgbClr val="FFFFFF"/>
                </a:solidFill>
                <a:latin typeface="Franklin Gothic Demi" panose="020B0703020102020204" pitchFamily="34" charset="0"/>
                <a:ea typeface="Roboto Regular"/>
                <a:cs typeface="Roboto Regular"/>
                <a:sym typeface="Roboto Regular"/>
              </a:endParaRPr>
            </a:p>
          </p:txBody>
        </p:sp>
      </p:grpSp>
      <p:sp>
        <p:nvSpPr>
          <p:cNvPr id="120" name="Shape 1190"/>
          <p:cNvSpPr/>
          <p:nvPr/>
        </p:nvSpPr>
        <p:spPr>
          <a:xfrm>
            <a:off x="6634365" y="1120861"/>
            <a:ext cx="2027993" cy="20279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ln w="114300" cap="rnd">
            <a:solidFill>
              <a:srgbClr val="FFFFFF"/>
            </a:solidFill>
            <a:custDash>
              <a:ds d="100000" sp="200000"/>
            </a:custDash>
            <a:round/>
          </a:ln>
        </p:spPr>
        <p:txBody>
          <a:bodyPr lIns="0" tIns="0" rIns="0" bIns="0" anchor="ctr"/>
          <a:lstStyle/>
          <a:p>
            <a:pPr lvl="0">
              <a:defRPr sz="3200"/>
            </a:pPr>
            <a:endParaRPr sz="1200"/>
          </a:p>
        </p:txBody>
      </p:sp>
      <p:sp>
        <p:nvSpPr>
          <p:cNvPr id="126" name="Shape 1188"/>
          <p:cNvSpPr/>
          <p:nvPr/>
        </p:nvSpPr>
        <p:spPr>
          <a:xfrm>
            <a:off x="6980417" y="1381599"/>
            <a:ext cx="1395187" cy="14957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lvl="0" algn="ctr">
              <a:lnSpc>
                <a:spcPct val="90000"/>
              </a:lnSpc>
              <a:defRPr sz="1800"/>
            </a:pPr>
            <a:r>
              <a:rPr lang="en-US" sz="5400" dirty="0">
                <a:solidFill>
                  <a:srgbClr val="FFFFFF"/>
                </a:solidFill>
                <a:latin typeface="Franklin Gothic Demi" panose="020B0703020102020204" pitchFamily="34" charset="0"/>
                <a:ea typeface="Roboto Regular"/>
                <a:cs typeface="Roboto Regular"/>
                <a:sym typeface="Roboto Regular"/>
              </a:rPr>
              <a:t>60% </a:t>
            </a:r>
            <a:r>
              <a:rPr lang="en-US" dirty="0">
                <a:solidFill>
                  <a:srgbClr val="FFFFFF"/>
                </a:solidFill>
                <a:latin typeface="Franklin Gothic Demi" panose="020B0703020102020204" pitchFamily="34" charset="0"/>
                <a:ea typeface="Roboto Regular"/>
                <a:cs typeface="Roboto Regular"/>
                <a:sym typeface="Roboto Regular"/>
              </a:rPr>
              <a:t>Reduction </a:t>
            </a:r>
            <a:r>
              <a:rPr lang="en-US" dirty="0" smtClean="0">
                <a:solidFill>
                  <a:srgbClr val="FFFFFF"/>
                </a:solidFill>
                <a:latin typeface="Franklin Gothic Demi" panose="020B0703020102020204" pitchFamily="34" charset="0"/>
                <a:ea typeface="Roboto Regular"/>
                <a:cs typeface="Roboto Regular"/>
                <a:sym typeface="Roboto Regular"/>
              </a:rPr>
              <a:t>in</a:t>
            </a:r>
          </a:p>
          <a:p>
            <a:pPr lvl="0" algn="ctr">
              <a:lnSpc>
                <a:spcPct val="90000"/>
              </a:lnSpc>
              <a:defRPr sz="1800"/>
            </a:pPr>
            <a:r>
              <a:rPr lang="en-US" dirty="0" smtClean="0">
                <a:solidFill>
                  <a:srgbClr val="FFFFFF"/>
                </a:solidFill>
                <a:latin typeface="Franklin Gothic Demi" panose="020B0703020102020204" pitchFamily="34" charset="0"/>
                <a:ea typeface="Roboto Regular"/>
                <a:cs typeface="Roboto Regular"/>
                <a:sym typeface="Roboto Regular"/>
              </a:rPr>
              <a:t>City Crew </a:t>
            </a:r>
            <a:r>
              <a:rPr lang="en-US" dirty="0">
                <a:solidFill>
                  <a:srgbClr val="FFFFFF"/>
                </a:solidFill>
                <a:latin typeface="Franklin Gothic Demi" panose="020B0703020102020204" pitchFamily="34" charset="0"/>
                <a:ea typeface="Roboto Regular"/>
                <a:cs typeface="Roboto Regular"/>
                <a:sym typeface="Roboto Regular"/>
              </a:rPr>
              <a:t>Truck Loads</a:t>
            </a:r>
            <a:endParaRPr dirty="0">
              <a:solidFill>
                <a:srgbClr val="FFFFFF"/>
              </a:solidFill>
              <a:latin typeface="Franklin Gothic Demi" panose="020B0703020102020204" pitchFamily="34" charset="0"/>
              <a:ea typeface="Roboto Regular"/>
              <a:cs typeface="Roboto Regular"/>
              <a:sym typeface="Robo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95133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" presetClass="exit" presetSubtype="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" presetClass="exit" presetSubtype="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7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7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" presetClass="exit" presetSubtype="2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7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7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" presetClass="exit" presetSubtype="2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7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7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" presetClass="exit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8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8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300"/>
                            </p:stCondLst>
                            <p:childTnLst>
                              <p:par>
                                <p:cTn id="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8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5" presetClass="entr" presetSubtype="9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1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7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75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75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5" grpId="0" animBg="1"/>
      <p:bldP spid="101" grpId="0"/>
      <p:bldP spid="102" grpId="0"/>
      <p:bldP spid="103" grpId="0"/>
      <p:bldP spid="104" grpId="0"/>
      <p:bldP spid="108" grpId="0"/>
      <p:bldP spid="109" grpId="0"/>
      <p:bldP spid="110" grpId="0"/>
      <p:bldP spid="111" grpId="0"/>
      <p:bldP spid="117" grpId="0" animBg="1" advAuto="0"/>
      <p:bldP spid="120" grpId="0" animBg="1" advAuto="0"/>
      <p:bldP spid="126" grpId="0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2" name="Shape 4222"/>
          <p:cNvSpPr/>
          <p:nvPr/>
        </p:nvSpPr>
        <p:spPr>
          <a:xfrm>
            <a:off x="3724826" y="-12780"/>
            <a:ext cx="5413577" cy="2590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88"/>
                </a:moveTo>
                <a:lnTo>
                  <a:pt x="6894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88"/>
                </a:lnTo>
                <a:close/>
              </a:path>
            </a:pathLst>
          </a:custGeom>
          <a:solidFill>
            <a:srgbClr val="343E48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309563">
              <a:defRPr sz="3200"/>
            </a:pPr>
            <a:endParaRPr sz="1200" kern="0">
              <a:solidFill>
                <a:sysClr val="windowText" lastClr="000000"/>
              </a:solidFill>
              <a:sym typeface="Helvetica Light"/>
            </a:endParaRPr>
          </a:p>
        </p:txBody>
      </p:sp>
      <p:sp>
        <p:nvSpPr>
          <p:cNvPr id="4223" name="Shape 4223"/>
          <p:cNvSpPr>
            <a:spLocks noGrp="1"/>
          </p:cNvSpPr>
          <p:nvPr>
            <p:ph type="title"/>
          </p:nvPr>
        </p:nvSpPr>
        <p:spPr>
          <a:xfrm>
            <a:off x="360463" y="1991609"/>
            <a:ext cx="7654543" cy="715115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lnSpc>
                <a:spcPct val="200000"/>
              </a:lnSpc>
              <a:defRPr sz="1800" b="0">
                <a:solidFill>
                  <a:srgbClr val="000000"/>
                </a:solidFill>
              </a:defRPr>
            </a:pPr>
            <a:r>
              <a:rPr lang="en-US" sz="3750" dirty="0">
                <a:solidFill>
                  <a:schemeClr val="accent4"/>
                </a:solidFill>
                <a:latin typeface="Franklin Gothic Demi" panose="020B0703020102020204" pitchFamily="34" charset="0"/>
              </a:rPr>
              <a:t>Impacts</a:t>
            </a:r>
            <a:endParaRPr sz="3750" dirty="0">
              <a:solidFill>
                <a:schemeClr val="accent4"/>
              </a:solidFill>
              <a:latin typeface="Franklin Gothic Demi" panose="020B0703020102020204" pitchFamily="34" charset="0"/>
            </a:endParaRPr>
          </a:p>
          <a:p>
            <a:pPr lvl="0">
              <a:lnSpc>
                <a:spcPct val="60000"/>
              </a:lnSpc>
              <a:defRPr sz="1800" b="0">
                <a:solidFill>
                  <a:srgbClr val="000000"/>
                </a:solidFill>
              </a:defRPr>
            </a:pPr>
            <a:r>
              <a:rPr lang="en-US" sz="3750" dirty="0">
                <a:solidFill>
                  <a:srgbClr val="8A9297"/>
                </a:solidFill>
                <a:latin typeface="Franklin Gothic Demi" panose="020B0703020102020204" pitchFamily="34" charset="0"/>
              </a:rPr>
              <a:t>of </a:t>
            </a:r>
            <a:r>
              <a:rPr lang="en-US" sz="3750" dirty="0">
                <a:solidFill>
                  <a:schemeClr val="bg2"/>
                </a:solidFill>
                <a:latin typeface="Franklin Gothic Demi" panose="020B0703020102020204" pitchFamily="34" charset="0"/>
              </a:rPr>
              <a:t>Illegal Dumping</a:t>
            </a:r>
            <a:endParaRPr sz="3750" dirty="0">
              <a:solidFill>
                <a:schemeClr val="bg2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4225" name="Shape 4225"/>
          <p:cNvSpPr/>
          <p:nvPr/>
        </p:nvSpPr>
        <p:spPr>
          <a:xfrm>
            <a:off x="2185134" y="2582315"/>
            <a:ext cx="6958866" cy="263992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309563">
              <a:defRPr sz="3200"/>
            </a:pPr>
            <a:endParaRPr sz="1200" kern="0">
              <a:solidFill>
                <a:sysClr val="windowText" lastClr="000000"/>
              </a:solidFill>
              <a:sym typeface="Helvetica Light"/>
            </a:endParaRPr>
          </a:p>
        </p:txBody>
      </p:sp>
      <p:sp>
        <p:nvSpPr>
          <p:cNvPr id="47" name="Shape 601"/>
          <p:cNvSpPr/>
          <p:nvPr/>
        </p:nvSpPr>
        <p:spPr>
          <a:xfrm>
            <a:off x="264507" y="4823765"/>
            <a:ext cx="1546769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lvl="0" algn="ctr">
              <a:defRPr sz="1800"/>
            </a:pPr>
            <a:r>
              <a:rPr lang="en-US" dirty="0">
                <a:solidFill>
                  <a:schemeClr val="accent1"/>
                </a:solidFill>
                <a:latin typeface="Franklin Gothic Demi" panose="020B0703020102020204" pitchFamily="34" charset="0"/>
                <a:ea typeface="Roboto Bold"/>
                <a:cs typeface="Roboto Bold"/>
                <a:sym typeface="Roboto Bold"/>
              </a:rPr>
              <a:t>Perpetuates More Illegal Dumping</a:t>
            </a:r>
            <a:endParaRPr dirty="0">
              <a:solidFill>
                <a:schemeClr val="accent1"/>
              </a:solidFill>
              <a:latin typeface="Franklin Gothic Demi" panose="020B0703020102020204" pitchFamily="34" charset="0"/>
              <a:ea typeface="Roboto Bold"/>
              <a:cs typeface="Roboto Bold"/>
              <a:sym typeface="Roboto Bold"/>
            </a:endParaRPr>
          </a:p>
        </p:txBody>
      </p:sp>
      <p:sp>
        <p:nvSpPr>
          <p:cNvPr id="48" name="Shape 602"/>
          <p:cNvSpPr/>
          <p:nvPr/>
        </p:nvSpPr>
        <p:spPr>
          <a:xfrm>
            <a:off x="4173552" y="4839294"/>
            <a:ext cx="1208113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lvl="0" algn="ctr">
              <a:defRPr sz="1800"/>
            </a:pPr>
            <a:r>
              <a:rPr lang="en-US" dirty="0">
                <a:solidFill>
                  <a:schemeClr val="accent2"/>
                </a:solidFill>
                <a:latin typeface="Franklin Gothic Demi" panose="020B0703020102020204" pitchFamily="34" charset="0"/>
                <a:ea typeface="Roboto Bold"/>
                <a:cs typeface="Roboto Bold"/>
                <a:sym typeface="Roboto Bold"/>
              </a:rPr>
              <a:t>Expensive For City</a:t>
            </a:r>
            <a:endParaRPr dirty="0">
              <a:solidFill>
                <a:srgbClr val="FFFFFF"/>
              </a:solidFill>
              <a:latin typeface="Franklin Gothic Demi" panose="020B0703020102020204" pitchFamily="34" charset="0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50" name="Shape 604"/>
          <p:cNvSpPr/>
          <p:nvPr/>
        </p:nvSpPr>
        <p:spPr>
          <a:xfrm>
            <a:off x="2049210" y="4861827"/>
            <a:ext cx="1648475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lvl="0" algn="ctr">
              <a:defRPr sz="1800"/>
            </a:pPr>
            <a:r>
              <a:rPr lang="en-US" dirty="0">
                <a:solidFill>
                  <a:schemeClr val="accent2"/>
                </a:solidFill>
                <a:latin typeface="Franklin Gothic Demi" panose="020B0703020102020204" pitchFamily="34" charset="0"/>
                <a:ea typeface="Roboto Bold"/>
                <a:cs typeface="Roboto Bold"/>
                <a:sym typeface="Roboto Bold"/>
              </a:rPr>
              <a:t>Eye Sore for Residents</a:t>
            </a:r>
            <a:endParaRPr dirty="0">
              <a:solidFill>
                <a:schemeClr val="accent2"/>
              </a:solidFill>
              <a:latin typeface="Franklin Gothic Demi" panose="020B0703020102020204" pitchFamily="34" charset="0"/>
              <a:ea typeface="Roboto Bold"/>
              <a:cs typeface="Roboto Bold"/>
              <a:sym typeface="Roboto Bold"/>
            </a:endParaRPr>
          </a:p>
        </p:txBody>
      </p:sp>
      <p:sp>
        <p:nvSpPr>
          <p:cNvPr id="51" name="Shape 605"/>
          <p:cNvSpPr/>
          <p:nvPr/>
        </p:nvSpPr>
        <p:spPr>
          <a:xfrm>
            <a:off x="5857532" y="4823765"/>
            <a:ext cx="1616696" cy="3600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l">
              <a:lnSpc>
                <a:spcPct val="130000"/>
              </a:lnSpc>
              <a:defRPr sz="1800"/>
            </a:pPr>
            <a:r>
              <a:rPr lang="en-US" dirty="0">
                <a:solidFill>
                  <a:schemeClr val="accent4"/>
                </a:solidFill>
                <a:latin typeface="Franklin Gothic Demi" panose="020B0703020102020204" pitchFamily="34" charset="0"/>
                <a:ea typeface="Roboto Bold"/>
                <a:cs typeface="Roboto Bold"/>
                <a:sym typeface="Roboto Bold"/>
              </a:rPr>
              <a:t>Dangerous</a:t>
            </a:r>
            <a:endParaRPr dirty="0">
              <a:solidFill>
                <a:srgbClr val="FFFFFF"/>
              </a:solidFill>
              <a:latin typeface="Franklin Gothic Demi" panose="020B0703020102020204" pitchFamily="34" charset="0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52" name="Shape 606"/>
          <p:cNvSpPr/>
          <p:nvPr/>
        </p:nvSpPr>
        <p:spPr>
          <a:xfrm>
            <a:off x="7320646" y="4865352"/>
            <a:ext cx="1723979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lvl="0" algn="ctr">
              <a:defRPr sz="1800"/>
            </a:pPr>
            <a:r>
              <a:rPr lang="en-US" dirty="0">
                <a:solidFill>
                  <a:schemeClr val="accent5"/>
                </a:solidFill>
                <a:latin typeface="Franklin Gothic Demi" panose="020B0703020102020204" pitchFamily="34" charset="0"/>
                <a:ea typeface="Roboto Bold"/>
                <a:cs typeface="Roboto Bold"/>
                <a:sym typeface="Roboto Bold"/>
              </a:rPr>
              <a:t>Decreases Property Value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60463" y="270933"/>
            <a:ext cx="4905804" cy="1989667"/>
            <a:chOff x="819150" y="483783"/>
            <a:chExt cx="6541073" cy="2652890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2" name="Rectangle 1"/>
            <p:cNvSpPr/>
            <p:nvPr/>
          </p:nvSpPr>
          <p:spPr>
            <a:xfrm>
              <a:off x="819150" y="483783"/>
              <a:ext cx="6541073" cy="2652890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8100" tIns="38100" rIns="38100" bIns="38100" numCol="1" spcCol="38100" rtlCol="0" anchor="ctr">
              <a:spAutoFit/>
            </a:bodyPr>
            <a:lstStyle/>
            <a:p>
              <a:pPr algn="ctr" defTabSz="619125" latinLnBrk="1" hangingPunct="0"/>
              <a:endParaRPr lang="en-US" sz="2400" dirty="0">
                <a:solidFill>
                  <a:srgbClr val="FFFFFF"/>
                </a:solidFill>
                <a:sym typeface="Helvetica Light"/>
              </a:endParaRPr>
            </a:p>
          </p:txBody>
        </p:sp>
        <p:pic>
          <p:nvPicPr>
            <p:cNvPr id="2050" name="Picture 2" descr="Image result for illegal dumpi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752" b="25076"/>
            <a:stretch/>
          </p:blipFill>
          <p:spPr bwMode="auto">
            <a:xfrm>
              <a:off x="998271" y="685799"/>
              <a:ext cx="6196192" cy="2266951"/>
            </a:xfrm>
            <a:prstGeom prst="rect">
              <a:avLst/>
            </a:prstGeom>
            <a:grpFill/>
            <a:extLst/>
          </p:spPr>
        </p:pic>
      </p:grpSp>
      <p:sp>
        <p:nvSpPr>
          <p:cNvPr id="4231" name="Shape 4231"/>
          <p:cNvSpPr/>
          <p:nvPr/>
        </p:nvSpPr>
        <p:spPr>
          <a:xfrm>
            <a:off x="2621996" y="4039080"/>
            <a:ext cx="660080" cy="6228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algn="ctr" defTabSz="309563">
              <a:defRPr sz="3200"/>
            </a:pPr>
            <a:endParaRPr sz="1200" kern="0">
              <a:solidFill>
                <a:sysClr val="windowText" lastClr="000000"/>
              </a:solidFill>
              <a:sym typeface="Helvetica Light"/>
            </a:endParaRPr>
          </a:p>
        </p:txBody>
      </p:sp>
      <p:sp>
        <p:nvSpPr>
          <p:cNvPr id="4234" name="Shape 4234"/>
          <p:cNvSpPr/>
          <p:nvPr/>
        </p:nvSpPr>
        <p:spPr>
          <a:xfrm>
            <a:off x="4545200" y="4031450"/>
            <a:ext cx="660080" cy="6228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algn="ctr" defTabSz="309563">
              <a:defRPr sz="3200"/>
            </a:pPr>
            <a:endParaRPr sz="1200" kern="0">
              <a:solidFill>
                <a:sysClr val="windowText" lastClr="000000"/>
              </a:solidFill>
              <a:sym typeface="Helvetica Light"/>
            </a:endParaRPr>
          </a:p>
        </p:txBody>
      </p:sp>
      <p:sp>
        <p:nvSpPr>
          <p:cNvPr id="4237" name="Shape 4237"/>
          <p:cNvSpPr/>
          <p:nvPr/>
        </p:nvSpPr>
        <p:spPr>
          <a:xfrm>
            <a:off x="753853" y="4031451"/>
            <a:ext cx="660080" cy="6228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algn="ctr" defTabSz="309563">
              <a:defRPr sz="3200"/>
            </a:pPr>
            <a:endParaRPr sz="1200" kern="0">
              <a:solidFill>
                <a:sysClr val="windowText" lastClr="000000"/>
              </a:solidFill>
              <a:sym typeface="Helvetica Light"/>
            </a:endParaRPr>
          </a:p>
        </p:txBody>
      </p:sp>
      <p:sp>
        <p:nvSpPr>
          <p:cNvPr id="4240" name="Shape 4240"/>
          <p:cNvSpPr/>
          <p:nvPr/>
        </p:nvSpPr>
        <p:spPr>
          <a:xfrm>
            <a:off x="6060634" y="4039080"/>
            <a:ext cx="660080" cy="6228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chemeClr val="accent4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algn="ctr" defTabSz="309563">
              <a:defRPr sz="3200"/>
            </a:pPr>
            <a:endParaRPr sz="1200" kern="0">
              <a:solidFill>
                <a:sysClr val="windowText" lastClr="000000"/>
              </a:solidFill>
              <a:sym typeface="Helvetica Light"/>
            </a:endParaRPr>
          </a:p>
        </p:txBody>
      </p:sp>
      <p:sp>
        <p:nvSpPr>
          <p:cNvPr id="4243" name="Shape 4243"/>
          <p:cNvSpPr/>
          <p:nvPr/>
        </p:nvSpPr>
        <p:spPr>
          <a:xfrm>
            <a:off x="7859096" y="4044075"/>
            <a:ext cx="660080" cy="6228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chemeClr val="accent5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algn="ctr" defTabSz="309563">
              <a:defRPr sz="3200"/>
            </a:pPr>
            <a:endParaRPr sz="1200" kern="0">
              <a:solidFill>
                <a:sysClr val="windowText" lastClr="000000"/>
              </a:solidFill>
              <a:sym typeface="Helvetica Light"/>
            </a:endParaRPr>
          </a:p>
        </p:txBody>
      </p:sp>
      <p:pic>
        <p:nvPicPr>
          <p:cNvPr id="75" name="Picture 4" descr="Image result for infinity icon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74" y="4093897"/>
            <a:ext cx="555197" cy="555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6" descr="Image result for eye icon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678" y="4144849"/>
            <a:ext cx="478725" cy="478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Shape 627"/>
          <p:cNvSpPr/>
          <p:nvPr/>
        </p:nvSpPr>
        <p:spPr>
          <a:xfrm>
            <a:off x="4626886" y="4164928"/>
            <a:ext cx="515061" cy="3351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352" y="6304"/>
                </a:moveTo>
                <a:lnTo>
                  <a:pt x="15533" y="3878"/>
                </a:lnTo>
                <a:lnTo>
                  <a:pt x="17085" y="2154"/>
                </a:lnTo>
                <a:lnTo>
                  <a:pt x="20193" y="6304"/>
                </a:lnTo>
                <a:cubicBezTo>
                  <a:pt x="20193" y="6304"/>
                  <a:pt x="17352" y="6304"/>
                  <a:pt x="17352" y="6304"/>
                </a:cubicBezTo>
                <a:close/>
                <a:moveTo>
                  <a:pt x="13025" y="16641"/>
                </a:moveTo>
                <a:lnTo>
                  <a:pt x="17266" y="7201"/>
                </a:lnTo>
                <a:lnTo>
                  <a:pt x="19665" y="7201"/>
                </a:lnTo>
                <a:cubicBezTo>
                  <a:pt x="19665" y="7201"/>
                  <a:pt x="13025" y="16641"/>
                  <a:pt x="13025" y="16641"/>
                </a:cubicBezTo>
                <a:close/>
                <a:moveTo>
                  <a:pt x="11512" y="18250"/>
                </a:moveTo>
                <a:lnTo>
                  <a:pt x="13170" y="7201"/>
                </a:lnTo>
                <a:lnTo>
                  <a:pt x="16479" y="7201"/>
                </a:lnTo>
                <a:cubicBezTo>
                  <a:pt x="16479" y="7201"/>
                  <a:pt x="11512" y="18250"/>
                  <a:pt x="11512" y="18250"/>
                </a:cubicBezTo>
                <a:close/>
                <a:moveTo>
                  <a:pt x="9119" y="7201"/>
                </a:moveTo>
                <a:lnTo>
                  <a:pt x="12481" y="7201"/>
                </a:lnTo>
                <a:lnTo>
                  <a:pt x="10800" y="18417"/>
                </a:lnTo>
                <a:cubicBezTo>
                  <a:pt x="10800" y="18417"/>
                  <a:pt x="9119" y="7201"/>
                  <a:pt x="9119" y="7201"/>
                </a:cubicBezTo>
                <a:close/>
                <a:moveTo>
                  <a:pt x="5118" y="7201"/>
                </a:moveTo>
                <a:lnTo>
                  <a:pt x="8430" y="7201"/>
                </a:lnTo>
                <a:lnTo>
                  <a:pt x="10085" y="18250"/>
                </a:lnTo>
                <a:cubicBezTo>
                  <a:pt x="10085" y="18250"/>
                  <a:pt x="5118" y="7201"/>
                  <a:pt x="5118" y="7201"/>
                </a:cubicBezTo>
                <a:close/>
                <a:moveTo>
                  <a:pt x="1935" y="7201"/>
                </a:moveTo>
                <a:lnTo>
                  <a:pt x="4331" y="7201"/>
                </a:lnTo>
                <a:lnTo>
                  <a:pt x="8575" y="16636"/>
                </a:lnTo>
                <a:cubicBezTo>
                  <a:pt x="8575" y="16636"/>
                  <a:pt x="1935" y="7201"/>
                  <a:pt x="1935" y="7201"/>
                </a:cubicBezTo>
                <a:close/>
                <a:moveTo>
                  <a:pt x="4512" y="2150"/>
                </a:moveTo>
                <a:lnTo>
                  <a:pt x="6067" y="3878"/>
                </a:lnTo>
                <a:lnTo>
                  <a:pt x="4248" y="6304"/>
                </a:lnTo>
                <a:lnTo>
                  <a:pt x="1354" y="6304"/>
                </a:lnTo>
                <a:cubicBezTo>
                  <a:pt x="1354" y="6304"/>
                  <a:pt x="4512" y="2150"/>
                  <a:pt x="4512" y="2150"/>
                </a:cubicBezTo>
                <a:close/>
                <a:moveTo>
                  <a:pt x="7623" y="1802"/>
                </a:moveTo>
                <a:lnTo>
                  <a:pt x="6545" y="3240"/>
                </a:lnTo>
                <a:lnTo>
                  <a:pt x="5250" y="1802"/>
                </a:lnTo>
                <a:cubicBezTo>
                  <a:pt x="5250" y="1802"/>
                  <a:pt x="7623" y="1802"/>
                  <a:pt x="7623" y="1802"/>
                </a:cubicBezTo>
                <a:close/>
                <a:moveTo>
                  <a:pt x="8249" y="6304"/>
                </a:moveTo>
                <a:lnTo>
                  <a:pt x="5201" y="6304"/>
                </a:lnTo>
                <a:lnTo>
                  <a:pt x="6585" y="4458"/>
                </a:lnTo>
                <a:cubicBezTo>
                  <a:pt x="6585" y="4458"/>
                  <a:pt x="8249" y="6304"/>
                  <a:pt x="8249" y="6304"/>
                </a:cubicBezTo>
                <a:close/>
                <a:moveTo>
                  <a:pt x="10273" y="4053"/>
                </a:moveTo>
                <a:lnTo>
                  <a:pt x="8773" y="5715"/>
                </a:lnTo>
                <a:lnTo>
                  <a:pt x="7066" y="3816"/>
                </a:lnTo>
                <a:lnTo>
                  <a:pt x="8427" y="2000"/>
                </a:lnTo>
                <a:cubicBezTo>
                  <a:pt x="8427" y="2000"/>
                  <a:pt x="10273" y="4053"/>
                  <a:pt x="10273" y="4053"/>
                </a:cubicBezTo>
                <a:close/>
                <a:moveTo>
                  <a:pt x="12296" y="1802"/>
                </a:moveTo>
                <a:lnTo>
                  <a:pt x="10800" y="3464"/>
                </a:lnTo>
                <a:lnTo>
                  <a:pt x="9301" y="1802"/>
                </a:lnTo>
                <a:cubicBezTo>
                  <a:pt x="9301" y="1802"/>
                  <a:pt x="12296" y="1802"/>
                  <a:pt x="12296" y="1802"/>
                </a:cubicBezTo>
                <a:close/>
                <a:moveTo>
                  <a:pt x="12296" y="6304"/>
                </a:moveTo>
                <a:lnTo>
                  <a:pt x="9301" y="6304"/>
                </a:lnTo>
                <a:lnTo>
                  <a:pt x="10800" y="4638"/>
                </a:lnTo>
                <a:cubicBezTo>
                  <a:pt x="10800" y="4638"/>
                  <a:pt x="12296" y="6304"/>
                  <a:pt x="12296" y="6304"/>
                </a:cubicBezTo>
                <a:close/>
                <a:moveTo>
                  <a:pt x="14534" y="3816"/>
                </a:moveTo>
                <a:lnTo>
                  <a:pt x="12824" y="5715"/>
                </a:lnTo>
                <a:lnTo>
                  <a:pt x="11327" y="4053"/>
                </a:lnTo>
                <a:lnTo>
                  <a:pt x="13170" y="2000"/>
                </a:lnTo>
                <a:cubicBezTo>
                  <a:pt x="13170" y="2000"/>
                  <a:pt x="14534" y="3816"/>
                  <a:pt x="14534" y="3816"/>
                </a:cubicBezTo>
                <a:close/>
                <a:moveTo>
                  <a:pt x="16396" y="6304"/>
                </a:moveTo>
                <a:lnTo>
                  <a:pt x="13351" y="6304"/>
                </a:lnTo>
                <a:lnTo>
                  <a:pt x="15012" y="4458"/>
                </a:lnTo>
                <a:cubicBezTo>
                  <a:pt x="15012" y="4458"/>
                  <a:pt x="16396" y="6304"/>
                  <a:pt x="16396" y="6304"/>
                </a:cubicBezTo>
                <a:close/>
                <a:moveTo>
                  <a:pt x="16347" y="1802"/>
                </a:moveTo>
                <a:lnTo>
                  <a:pt x="15055" y="3240"/>
                </a:lnTo>
                <a:lnTo>
                  <a:pt x="13977" y="1802"/>
                </a:lnTo>
                <a:cubicBezTo>
                  <a:pt x="13977" y="1802"/>
                  <a:pt x="16347" y="1802"/>
                  <a:pt x="16347" y="1802"/>
                </a:cubicBezTo>
                <a:close/>
                <a:moveTo>
                  <a:pt x="21205" y="5104"/>
                </a:moveTo>
                <a:lnTo>
                  <a:pt x="17774" y="528"/>
                </a:lnTo>
                <a:cubicBezTo>
                  <a:pt x="17520" y="189"/>
                  <a:pt x="17177" y="0"/>
                  <a:pt x="16821" y="0"/>
                </a:cubicBezTo>
                <a:lnTo>
                  <a:pt x="4779" y="0"/>
                </a:lnTo>
                <a:cubicBezTo>
                  <a:pt x="4423" y="0"/>
                  <a:pt x="4077" y="189"/>
                  <a:pt x="3826" y="528"/>
                </a:cubicBezTo>
                <a:lnTo>
                  <a:pt x="395" y="5104"/>
                </a:lnTo>
                <a:cubicBezTo>
                  <a:pt x="132" y="5456"/>
                  <a:pt x="0" y="5922"/>
                  <a:pt x="0" y="6388"/>
                </a:cubicBezTo>
                <a:cubicBezTo>
                  <a:pt x="3" y="6810"/>
                  <a:pt x="116" y="7232"/>
                  <a:pt x="343" y="7571"/>
                </a:cubicBezTo>
                <a:lnTo>
                  <a:pt x="9792" y="20998"/>
                </a:lnTo>
                <a:cubicBezTo>
                  <a:pt x="10045" y="21380"/>
                  <a:pt x="10415" y="21600"/>
                  <a:pt x="10800" y="21600"/>
                </a:cubicBezTo>
                <a:cubicBezTo>
                  <a:pt x="11186" y="21600"/>
                  <a:pt x="11551" y="21380"/>
                  <a:pt x="11809" y="20998"/>
                </a:cubicBezTo>
                <a:lnTo>
                  <a:pt x="21257" y="7571"/>
                </a:lnTo>
                <a:cubicBezTo>
                  <a:pt x="21488" y="7228"/>
                  <a:pt x="21600" y="6792"/>
                  <a:pt x="21600" y="6357"/>
                </a:cubicBezTo>
                <a:cubicBezTo>
                  <a:pt x="21597" y="5905"/>
                  <a:pt x="21461" y="5447"/>
                  <a:pt x="21205" y="5104"/>
                </a:cubicBezTo>
                <a:cubicBezTo>
                  <a:pt x="21205" y="5104"/>
                  <a:pt x="21205" y="5104"/>
                  <a:pt x="21205" y="5104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square" lIns="14288" tIns="14288" rIns="14288" bIns="14288" numCol="1" anchor="ctr">
            <a:noAutofit/>
          </a:bodyPr>
          <a:lstStyle/>
          <a:p>
            <a:pPr defTabSz="17145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/>
          </a:p>
        </p:txBody>
      </p:sp>
      <p:pic>
        <p:nvPicPr>
          <p:cNvPr id="2052" name="Picture 4" descr="Image result for house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3838" y="4121292"/>
            <a:ext cx="400825" cy="378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danger ic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475" y="4045806"/>
            <a:ext cx="536398" cy="536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Shape 4225"/>
          <p:cNvSpPr/>
          <p:nvPr/>
        </p:nvSpPr>
        <p:spPr>
          <a:xfrm>
            <a:off x="5934" y="5978999"/>
            <a:ext cx="9144000" cy="633610"/>
          </a:xfrm>
          <a:prstGeom prst="rect">
            <a:avLst/>
          </a:prstGeom>
          <a:solidFill>
            <a:srgbClr val="343E48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309563">
              <a:defRPr sz="3200"/>
            </a:pPr>
            <a:endParaRPr sz="1200" kern="0">
              <a:solidFill>
                <a:sysClr val="windowText" lastClr="000000"/>
              </a:solidFill>
              <a:sym typeface="Helvetica Light"/>
            </a:endParaRPr>
          </a:p>
        </p:txBody>
      </p:sp>
      <p:sp>
        <p:nvSpPr>
          <p:cNvPr id="37" name="Shape 4225"/>
          <p:cNvSpPr/>
          <p:nvPr/>
        </p:nvSpPr>
        <p:spPr>
          <a:xfrm>
            <a:off x="0" y="6609449"/>
            <a:ext cx="1888067" cy="263992"/>
          </a:xfrm>
          <a:prstGeom prst="rect">
            <a:avLst/>
          </a:prstGeom>
          <a:solidFill>
            <a:srgbClr val="28A40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309563">
              <a:defRPr sz="3200"/>
            </a:pPr>
            <a:endParaRPr sz="1200" kern="0">
              <a:solidFill>
                <a:sysClr val="windowText" lastClr="000000"/>
              </a:solidFill>
              <a:sym typeface="Helvetica Light"/>
            </a:endParaRPr>
          </a:p>
        </p:txBody>
      </p:sp>
      <p:sp>
        <p:nvSpPr>
          <p:cNvPr id="38" name="Shape 4225"/>
          <p:cNvSpPr/>
          <p:nvPr/>
        </p:nvSpPr>
        <p:spPr>
          <a:xfrm>
            <a:off x="1830724" y="6609449"/>
            <a:ext cx="1888067" cy="263992"/>
          </a:xfrm>
          <a:prstGeom prst="rect">
            <a:avLst/>
          </a:prstGeom>
          <a:solidFill>
            <a:srgbClr val="58C50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309563">
              <a:defRPr sz="3200"/>
            </a:pPr>
            <a:endParaRPr sz="1200" kern="0">
              <a:solidFill>
                <a:sysClr val="windowText" lastClr="000000"/>
              </a:solidFill>
              <a:sym typeface="Helvetica Light"/>
            </a:endParaRPr>
          </a:p>
        </p:txBody>
      </p:sp>
      <p:sp>
        <p:nvSpPr>
          <p:cNvPr id="39" name="Shape 4225"/>
          <p:cNvSpPr/>
          <p:nvPr/>
        </p:nvSpPr>
        <p:spPr>
          <a:xfrm>
            <a:off x="3697685" y="6609449"/>
            <a:ext cx="1888067" cy="263992"/>
          </a:xfrm>
          <a:prstGeom prst="rect">
            <a:avLst/>
          </a:prstGeom>
          <a:solidFill>
            <a:srgbClr val="79D21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309563">
              <a:defRPr sz="3200"/>
            </a:pPr>
            <a:endParaRPr sz="1200" kern="0">
              <a:solidFill>
                <a:sysClr val="windowText" lastClr="000000"/>
              </a:solidFill>
              <a:sym typeface="Helvetica Light"/>
            </a:endParaRPr>
          </a:p>
        </p:txBody>
      </p:sp>
      <p:sp>
        <p:nvSpPr>
          <p:cNvPr id="40" name="Shape 4225"/>
          <p:cNvSpPr/>
          <p:nvPr/>
        </p:nvSpPr>
        <p:spPr>
          <a:xfrm>
            <a:off x="5559906" y="6609449"/>
            <a:ext cx="1751525" cy="263992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309563">
              <a:defRPr sz="3200"/>
            </a:pPr>
            <a:endParaRPr sz="1200" kern="0">
              <a:solidFill>
                <a:sysClr val="windowText" lastClr="000000"/>
              </a:solidFill>
              <a:sym typeface="Helvetica Light"/>
            </a:endParaRPr>
          </a:p>
        </p:txBody>
      </p:sp>
      <p:sp>
        <p:nvSpPr>
          <p:cNvPr id="41" name="Shape 4225"/>
          <p:cNvSpPr/>
          <p:nvPr/>
        </p:nvSpPr>
        <p:spPr>
          <a:xfrm>
            <a:off x="7311431" y="6609449"/>
            <a:ext cx="1838503" cy="2639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309563">
              <a:defRPr sz="3200"/>
            </a:pPr>
            <a:endParaRPr sz="1200" kern="0">
              <a:solidFill>
                <a:sysClr val="windowText" lastClr="000000"/>
              </a:solidFill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989579629"/>
      </p:ext>
    </p:extLst>
  </p:cSld>
  <p:clrMapOvr>
    <a:masterClrMapping/>
  </p:clrMapOvr>
  <p:transition spd="slow">
    <p:push dir="u"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 advAuto="0"/>
      <p:bldP spid="48" grpId="0" animBg="1" advAuto="0"/>
      <p:bldP spid="50" grpId="0" animBg="1" advAuto="0"/>
      <p:bldP spid="51" grpId="0" animBg="1" advAuto="0"/>
      <p:bldP spid="52" grpId="0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6" name="Shape 3776"/>
          <p:cNvSpPr/>
          <p:nvPr/>
        </p:nvSpPr>
        <p:spPr>
          <a:xfrm>
            <a:off x="-449" y="932506"/>
            <a:ext cx="9144899" cy="5933421"/>
          </a:xfrm>
          <a:prstGeom prst="rect">
            <a:avLst/>
          </a:prstGeom>
          <a:solidFill>
            <a:srgbClr val="212830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/>
            </a:pPr>
            <a:endParaRPr dirty="0"/>
          </a:p>
        </p:txBody>
      </p:sp>
      <p:sp>
        <p:nvSpPr>
          <p:cNvPr id="3777" name="Shape 3777"/>
          <p:cNvSpPr>
            <a:spLocks noGrp="1"/>
          </p:cNvSpPr>
          <p:nvPr>
            <p:ph type="title"/>
          </p:nvPr>
        </p:nvSpPr>
        <p:spPr>
          <a:xfrm>
            <a:off x="-449" y="177998"/>
            <a:ext cx="5091614" cy="754508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lnSpc>
                <a:spcPct val="75000"/>
              </a:lnSpc>
              <a:defRPr sz="1800" b="0">
                <a:solidFill>
                  <a:srgbClr val="000000"/>
                </a:solidFill>
              </a:defRPr>
            </a:pPr>
            <a:r>
              <a:rPr lang="en-US" sz="5000" dirty="0" smtClean="0">
                <a:solidFill>
                  <a:schemeClr val="accent1"/>
                </a:solidFill>
                <a:latin typeface="Franklin Gothic Demi" panose="020B0703020102020204" pitchFamily="34" charset="0"/>
              </a:rPr>
              <a:t>Financial</a:t>
            </a:r>
            <a:r>
              <a:rPr lang="en-US" sz="5000" dirty="0" smtClean="0">
                <a:solidFill>
                  <a:schemeClr val="accent5"/>
                </a:solidFill>
                <a:latin typeface="Franklin Gothic Demi" panose="020B0703020102020204" pitchFamily="34" charset="0"/>
              </a:rPr>
              <a:t> </a:t>
            </a:r>
            <a:r>
              <a:rPr sz="5000" dirty="0" smtClean="0">
                <a:solidFill>
                  <a:schemeClr val="tx1">
                    <a:lumMod val="75000"/>
                  </a:schemeClr>
                </a:solidFill>
                <a:latin typeface="Franklin Gothic Demi" panose="020B0703020102020204" pitchFamily="34" charset="0"/>
              </a:rPr>
              <a:t>Re</a:t>
            </a:r>
            <a:r>
              <a:rPr lang="en-US" sz="5000" dirty="0" smtClean="0">
                <a:solidFill>
                  <a:schemeClr val="tx1">
                    <a:lumMod val="75000"/>
                  </a:schemeClr>
                </a:solidFill>
                <a:latin typeface="Franklin Gothic Demi" panose="020B0703020102020204" pitchFamily="34" charset="0"/>
              </a:rPr>
              <a:t>sults</a:t>
            </a:r>
            <a:endParaRPr sz="5000" dirty="0">
              <a:solidFill>
                <a:schemeClr val="tx1">
                  <a:lumMod val="75000"/>
                </a:schemeClr>
              </a:solidFill>
              <a:latin typeface="Franklin Gothic Demi" panose="020B07030201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449426" y="1038226"/>
            <a:ext cx="2264959" cy="2121002"/>
            <a:chOff x="2924354" y="1907739"/>
            <a:chExt cx="3295292" cy="3182222"/>
          </a:xfrm>
        </p:grpSpPr>
        <p:sp>
          <p:nvSpPr>
            <p:cNvPr id="3780" name="Shape 3780"/>
            <p:cNvSpPr/>
            <p:nvPr/>
          </p:nvSpPr>
          <p:spPr>
            <a:xfrm>
              <a:off x="3848279" y="4757368"/>
              <a:ext cx="1426276" cy="3325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5" y="0"/>
                    <a:pt x="0" y="3526"/>
                    <a:pt x="0" y="7876"/>
                  </a:cubicBezTo>
                  <a:lnTo>
                    <a:pt x="0" y="13724"/>
                  </a:lnTo>
                  <a:cubicBezTo>
                    <a:pt x="0" y="18074"/>
                    <a:pt x="4835" y="21600"/>
                    <a:pt x="10800" y="21600"/>
                  </a:cubicBezTo>
                  <a:cubicBezTo>
                    <a:pt x="16765" y="21600"/>
                    <a:pt x="21600" y="18074"/>
                    <a:pt x="21600" y="13724"/>
                  </a:cubicBezTo>
                  <a:lnTo>
                    <a:pt x="21600" y="7876"/>
                  </a:lnTo>
                  <a:cubicBezTo>
                    <a:pt x="21600" y="3526"/>
                    <a:pt x="16765" y="0"/>
                    <a:pt x="1080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4"/>
                </a:gs>
                <a:gs pos="63367">
                  <a:schemeClr val="accent4">
                    <a:lumMod val="5000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>
              <a:outerShdw blurRad="50800" dist="46556" dir="5400000" rotWithShape="0">
                <a:srgbClr val="000000"/>
              </a:outerShdw>
            </a:effectLst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92024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3781" name="Shape 3781"/>
            <p:cNvSpPr/>
            <p:nvPr/>
          </p:nvSpPr>
          <p:spPr>
            <a:xfrm>
              <a:off x="3848279" y="4878070"/>
              <a:ext cx="1426276" cy="21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21600" y="6844"/>
                    <a:pt x="16765" y="12394"/>
                    <a:pt x="10800" y="12394"/>
                  </a:cubicBezTo>
                  <a:cubicBezTo>
                    <a:pt x="4835" y="12394"/>
                    <a:pt x="0" y="6844"/>
                    <a:pt x="0" y="0"/>
                  </a:cubicBezTo>
                  <a:lnTo>
                    <a:pt x="0" y="9205"/>
                  </a:lnTo>
                  <a:cubicBezTo>
                    <a:pt x="0" y="16051"/>
                    <a:pt x="4835" y="21600"/>
                    <a:pt x="10800" y="21600"/>
                  </a:cubicBezTo>
                  <a:cubicBezTo>
                    <a:pt x="16765" y="21600"/>
                    <a:pt x="21600" y="16051"/>
                    <a:pt x="21600" y="9205"/>
                  </a:cubicBezTo>
                  <a:cubicBezTo>
                    <a:pt x="21600" y="9205"/>
                    <a:pt x="21600" y="0"/>
                    <a:pt x="21600" y="0"/>
                  </a:cubicBezTo>
                  <a:close/>
                </a:path>
              </a:pathLst>
            </a:custGeom>
            <a:solidFill>
              <a:srgbClr val="212830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92024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3782" name="Shape 3782"/>
            <p:cNvSpPr/>
            <p:nvPr/>
          </p:nvSpPr>
          <p:spPr>
            <a:xfrm>
              <a:off x="3962579" y="4683897"/>
              <a:ext cx="1194225" cy="278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5" y="0"/>
                    <a:pt x="0" y="3525"/>
                    <a:pt x="0" y="7875"/>
                  </a:cubicBezTo>
                  <a:lnTo>
                    <a:pt x="0" y="13724"/>
                  </a:lnTo>
                  <a:cubicBezTo>
                    <a:pt x="0" y="18074"/>
                    <a:pt x="4835" y="21600"/>
                    <a:pt x="10800" y="21600"/>
                  </a:cubicBezTo>
                  <a:cubicBezTo>
                    <a:pt x="16765" y="21600"/>
                    <a:pt x="21600" y="18074"/>
                    <a:pt x="21600" y="13724"/>
                  </a:cubicBezTo>
                  <a:lnTo>
                    <a:pt x="21600" y="7875"/>
                  </a:lnTo>
                  <a:cubicBezTo>
                    <a:pt x="21600" y="3525"/>
                    <a:pt x="16765" y="0"/>
                    <a:pt x="1080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4"/>
                </a:gs>
                <a:gs pos="81350">
                  <a:schemeClr val="accent4">
                    <a:lumMod val="5000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92024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3783" name="Shape 3783"/>
            <p:cNvSpPr/>
            <p:nvPr/>
          </p:nvSpPr>
          <p:spPr>
            <a:xfrm>
              <a:off x="3962579" y="4783608"/>
              <a:ext cx="1194225" cy="176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21600" y="6845"/>
                    <a:pt x="16765" y="12395"/>
                    <a:pt x="10800" y="12395"/>
                  </a:cubicBezTo>
                  <a:cubicBezTo>
                    <a:pt x="4835" y="12395"/>
                    <a:pt x="0" y="6845"/>
                    <a:pt x="0" y="0"/>
                  </a:cubicBezTo>
                  <a:lnTo>
                    <a:pt x="0" y="9206"/>
                  </a:lnTo>
                  <a:cubicBezTo>
                    <a:pt x="0" y="16051"/>
                    <a:pt x="4835" y="21600"/>
                    <a:pt x="10800" y="21600"/>
                  </a:cubicBezTo>
                  <a:cubicBezTo>
                    <a:pt x="16765" y="21600"/>
                    <a:pt x="21600" y="16051"/>
                    <a:pt x="21600" y="9206"/>
                  </a:cubicBezTo>
                  <a:cubicBezTo>
                    <a:pt x="21600" y="9206"/>
                    <a:pt x="21600" y="0"/>
                    <a:pt x="21600" y="0"/>
                  </a:cubicBezTo>
                  <a:close/>
                </a:path>
              </a:pathLst>
            </a:custGeom>
            <a:solidFill>
              <a:srgbClr val="212830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92024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3784" name="Shape 3784"/>
            <p:cNvSpPr/>
            <p:nvPr/>
          </p:nvSpPr>
          <p:spPr>
            <a:xfrm>
              <a:off x="4072117" y="4615674"/>
              <a:ext cx="979457" cy="2284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5" y="0"/>
                    <a:pt x="0" y="3526"/>
                    <a:pt x="0" y="7875"/>
                  </a:cubicBezTo>
                  <a:lnTo>
                    <a:pt x="0" y="13724"/>
                  </a:lnTo>
                  <a:cubicBezTo>
                    <a:pt x="0" y="18074"/>
                    <a:pt x="4835" y="21600"/>
                    <a:pt x="10800" y="21600"/>
                  </a:cubicBezTo>
                  <a:cubicBezTo>
                    <a:pt x="16765" y="21600"/>
                    <a:pt x="21600" y="18074"/>
                    <a:pt x="21600" y="13724"/>
                  </a:cubicBezTo>
                  <a:lnTo>
                    <a:pt x="21600" y="7875"/>
                  </a:lnTo>
                  <a:cubicBezTo>
                    <a:pt x="21600" y="3526"/>
                    <a:pt x="16765" y="0"/>
                    <a:pt x="10800" y="0"/>
                  </a:cubicBezTo>
                  <a:close/>
                </a:path>
              </a:pathLst>
            </a:custGeom>
            <a:gradFill flip="none" rotWithShape="1">
              <a:gsLst>
                <a:gs pos="15947">
                  <a:schemeClr val="accent4"/>
                </a:gs>
                <a:gs pos="100000">
                  <a:schemeClr val="accent4">
                    <a:lumMod val="5000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92024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3785" name="Shape 3785"/>
            <p:cNvSpPr/>
            <p:nvPr/>
          </p:nvSpPr>
          <p:spPr>
            <a:xfrm>
              <a:off x="4072117" y="4699641"/>
              <a:ext cx="979457" cy="1451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21600" y="6845"/>
                    <a:pt x="16765" y="12394"/>
                    <a:pt x="10800" y="12394"/>
                  </a:cubicBezTo>
                  <a:cubicBezTo>
                    <a:pt x="4835" y="12394"/>
                    <a:pt x="0" y="6845"/>
                    <a:pt x="0" y="0"/>
                  </a:cubicBezTo>
                  <a:lnTo>
                    <a:pt x="0" y="9205"/>
                  </a:lnTo>
                  <a:cubicBezTo>
                    <a:pt x="0" y="16051"/>
                    <a:pt x="4835" y="21600"/>
                    <a:pt x="10800" y="21600"/>
                  </a:cubicBezTo>
                  <a:cubicBezTo>
                    <a:pt x="16765" y="21600"/>
                    <a:pt x="21600" y="16051"/>
                    <a:pt x="21600" y="9205"/>
                  </a:cubicBezTo>
                  <a:cubicBezTo>
                    <a:pt x="21600" y="9205"/>
                    <a:pt x="21600" y="0"/>
                    <a:pt x="21600" y="0"/>
                  </a:cubicBezTo>
                  <a:close/>
                </a:path>
              </a:pathLst>
            </a:custGeom>
            <a:solidFill>
              <a:srgbClr val="21283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92024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3786" name="Shape 3786"/>
            <p:cNvSpPr/>
            <p:nvPr/>
          </p:nvSpPr>
          <p:spPr>
            <a:xfrm>
              <a:off x="4391138" y="2175376"/>
              <a:ext cx="346770" cy="25583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678" y="0"/>
                  </a:moveTo>
                  <a:cubicBezTo>
                    <a:pt x="7132" y="0"/>
                    <a:pt x="5043" y="274"/>
                    <a:pt x="5043" y="609"/>
                  </a:cubicBezTo>
                  <a:cubicBezTo>
                    <a:pt x="5043" y="609"/>
                    <a:pt x="5043" y="2793"/>
                    <a:pt x="5043" y="2793"/>
                  </a:cubicBezTo>
                  <a:cubicBezTo>
                    <a:pt x="5043" y="3078"/>
                    <a:pt x="6562" y="3318"/>
                    <a:pt x="8584" y="3383"/>
                  </a:cubicBezTo>
                  <a:cubicBezTo>
                    <a:pt x="6570" y="3456"/>
                    <a:pt x="5043" y="3797"/>
                    <a:pt x="5043" y="4208"/>
                  </a:cubicBezTo>
                  <a:cubicBezTo>
                    <a:pt x="5043" y="4554"/>
                    <a:pt x="6135" y="4852"/>
                    <a:pt x="7685" y="4980"/>
                  </a:cubicBezTo>
                  <a:cubicBezTo>
                    <a:pt x="6133" y="5080"/>
                    <a:pt x="5043" y="5290"/>
                    <a:pt x="5043" y="5533"/>
                  </a:cubicBezTo>
                  <a:cubicBezTo>
                    <a:pt x="5043" y="5533"/>
                    <a:pt x="5043" y="20013"/>
                    <a:pt x="5043" y="20013"/>
                  </a:cubicBezTo>
                  <a:cubicBezTo>
                    <a:pt x="5043" y="20129"/>
                    <a:pt x="5311" y="20237"/>
                    <a:pt x="5738" y="20330"/>
                  </a:cubicBezTo>
                  <a:cubicBezTo>
                    <a:pt x="2342" y="20444"/>
                    <a:pt x="0" y="20666"/>
                    <a:pt x="0" y="20924"/>
                  </a:cubicBezTo>
                  <a:cubicBezTo>
                    <a:pt x="0" y="21297"/>
                    <a:pt x="4837" y="21600"/>
                    <a:pt x="10800" y="21600"/>
                  </a:cubicBezTo>
                  <a:cubicBezTo>
                    <a:pt x="16763" y="21600"/>
                    <a:pt x="21600" y="21297"/>
                    <a:pt x="21600" y="20924"/>
                  </a:cubicBezTo>
                  <a:cubicBezTo>
                    <a:pt x="21600" y="20695"/>
                    <a:pt x="19763" y="20493"/>
                    <a:pt x="16974" y="20370"/>
                  </a:cubicBezTo>
                  <a:cubicBezTo>
                    <a:pt x="17521" y="20270"/>
                    <a:pt x="17855" y="20146"/>
                    <a:pt x="17855" y="20013"/>
                  </a:cubicBezTo>
                  <a:lnTo>
                    <a:pt x="17855" y="5533"/>
                  </a:lnTo>
                  <a:cubicBezTo>
                    <a:pt x="17855" y="5290"/>
                    <a:pt x="16773" y="5080"/>
                    <a:pt x="15222" y="4980"/>
                  </a:cubicBezTo>
                  <a:cubicBezTo>
                    <a:pt x="16769" y="4852"/>
                    <a:pt x="17855" y="4554"/>
                    <a:pt x="17855" y="4208"/>
                  </a:cubicBezTo>
                  <a:cubicBezTo>
                    <a:pt x="17855" y="3797"/>
                    <a:pt x="16328" y="3456"/>
                    <a:pt x="14313" y="3383"/>
                  </a:cubicBezTo>
                  <a:cubicBezTo>
                    <a:pt x="16337" y="3318"/>
                    <a:pt x="17855" y="3078"/>
                    <a:pt x="17855" y="2793"/>
                  </a:cubicBezTo>
                  <a:lnTo>
                    <a:pt x="17855" y="609"/>
                  </a:lnTo>
                  <a:cubicBezTo>
                    <a:pt x="17855" y="274"/>
                    <a:pt x="15775" y="0"/>
                    <a:pt x="13229" y="0"/>
                  </a:cubicBezTo>
                  <a:lnTo>
                    <a:pt x="9678" y="0"/>
                  </a:lnTo>
                  <a:close/>
                </a:path>
              </a:pathLst>
            </a:custGeom>
            <a:gradFill flip="none" rotWithShape="1">
              <a:gsLst>
                <a:gs pos="19409">
                  <a:schemeClr val="accent4">
                    <a:lumMod val="50000"/>
                  </a:schemeClr>
                </a:gs>
                <a:gs pos="53291">
                  <a:schemeClr val="accent4"/>
                </a:gs>
                <a:gs pos="82574">
                  <a:schemeClr val="accent4">
                    <a:lumMod val="50000"/>
                  </a:scheme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92024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3787" name="Shape 3787"/>
            <p:cNvSpPr/>
            <p:nvPr/>
          </p:nvSpPr>
          <p:spPr>
            <a:xfrm>
              <a:off x="4472167" y="1907739"/>
              <a:ext cx="206555" cy="227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16764"/>
                    <a:pt x="4836" y="21600"/>
                    <a:pt x="10800" y="21600"/>
                  </a:cubicBezTo>
                  <a:lnTo>
                    <a:pt x="10800" y="21600"/>
                  </a:lnTo>
                  <a:cubicBezTo>
                    <a:pt x="16764" y="21600"/>
                    <a:pt x="21600" y="16764"/>
                    <a:pt x="21600" y="10800"/>
                  </a:cubicBezTo>
                  <a:lnTo>
                    <a:pt x="21600" y="10800"/>
                  </a:lnTo>
                  <a:cubicBezTo>
                    <a:pt x="21600" y="4836"/>
                    <a:pt x="16764" y="0"/>
                    <a:pt x="10800" y="0"/>
                  </a:cubicBezTo>
                  <a:lnTo>
                    <a:pt x="10800" y="0"/>
                  </a:lnTo>
                  <a:cubicBezTo>
                    <a:pt x="4836" y="0"/>
                    <a:pt x="0" y="4836"/>
                    <a:pt x="0" y="10800"/>
                  </a:cubicBezTo>
                </a:path>
              </a:pathLst>
            </a:custGeom>
            <a:gradFill flip="none" rotWithShape="1">
              <a:gsLst>
                <a:gs pos="25616">
                  <a:schemeClr val="accent4"/>
                </a:gs>
                <a:gs pos="100000">
                  <a:schemeClr val="accent4">
                    <a:lumMod val="5000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92024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3788" name="Shape 3788"/>
            <p:cNvSpPr/>
            <p:nvPr/>
          </p:nvSpPr>
          <p:spPr>
            <a:xfrm>
              <a:off x="5038904" y="4190591"/>
              <a:ext cx="1180742" cy="4376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5" y="0"/>
                    <a:pt x="0" y="2044"/>
                    <a:pt x="0" y="4566"/>
                  </a:cubicBezTo>
                  <a:cubicBezTo>
                    <a:pt x="0" y="13974"/>
                    <a:pt x="4835" y="21600"/>
                    <a:pt x="10800" y="21600"/>
                  </a:cubicBezTo>
                  <a:cubicBezTo>
                    <a:pt x="16765" y="21600"/>
                    <a:pt x="21600" y="13974"/>
                    <a:pt x="21600" y="4566"/>
                  </a:cubicBezTo>
                  <a:cubicBezTo>
                    <a:pt x="21600" y="2044"/>
                    <a:pt x="16765" y="0"/>
                    <a:pt x="108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92024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3789" name="Shape 3789"/>
            <p:cNvSpPr/>
            <p:nvPr/>
          </p:nvSpPr>
          <p:spPr>
            <a:xfrm>
              <a:off x="5496104" y="2799888"/>
              <a:ext cx="271557" cy="324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26" h="21600" extrusionOk="0">
                  <a:moveTo>
                    <a:pt x="17874" y="15882"/>
                  </a:moveTo>
                  <a:cubicBezTo>
                    <a:pt x="17371" y="16504"/>
                    <a:pt x="16849" y="16460"/>
                    <a:pt x="16386" y="16442"/>
                  </a:cubicBezTo>
                  <a:cubicBezTo>
                    <a:pt x="13605" y="16335"/>
                    <a:pt x="16431" y="8108"/>
                    <a:pt x="14687" y="3498"/>
                  </a:cubicBezTo>
                  <a:cubicBezTo>
                    <a:pt x="14244" y="1966"/>
                    <a:pt x="11939" y="0"/>
                    <a:pt x="10225" y="0"/>
                  </a:cubicBezTo>
                  <a:cubicBezTo>
                    <a:pt x="8615" y="0"/>
                    <a:pt x="6384" y="1832"/>
                    <a:pt x="5855" y="3220"/>
                  </a:cubicBezTo>
                  <a:cubicBezTo>
                    <a:pt x="3834" y="7632"/>
                    <a:pt x="6727" y="15936"/>
                    <a:pt x="4040" y="16442"/>
                  </a:cubicBezTo>
                  <a:cubicBezTo>
                    <a:pt x="3545" y="16535"/>
                    <a:pt x="3055" y="16504"/>
                    <a:pt x="2552" y="15882"/>
                  </a:cubicBezTo>
                  <a:cubicBezTo>
                    <a:pt x="1512" y="14597"/>
                    <a:pt x="-587" y="16069"/>
                    <a:pt x="156" y="18286"/>
                  </a:cubicBezTo>
                  <a:cubicBezTo>
                    <a:pt x="482" y="19260"/>
                    <a:pt x="1497" y="21086"/>
                    <a:pt x="4277" y="20714"/>
                  </a:cubicBezTo>
                  <a:cubicBezTo>
                    <a:pt x="9606" y="19997"/>
                    <a:pt x="5390" y="9184"/>
                    <a:pt x="8638" y="9137"/>
                  </a:cubicBezTo>
                  <a:cubicBezTo>
                    <a:pt x="10459" y="9277"/>
                    <a:pt x="7044" y="21600"/>
                    <a:pt x="10213" y="21600"/>
                  </a:cubicBezTo>
                  <a:cubicBezTo>
                    <a:pt x="13150" y="21600"/>
                    <a:pt x="10064" y="9340"/>
                    <a:pt x="11788" y="9137"/>
                  </a:cubicBezTo>
                  <a:cubicBezTo>
                    <a:pt x="15036" y="9184"/>
                    <a:pt x="10820" y="19997"/>
                    <a:pt x="16149" y="20714"/>
                  </a:cubicBezTo>
                  <a:cubicBezTo>
                    <a:pt x="18929" y="21086"/>
                    <a:pt x="19944" y="19260"/>
                    <a:pt x="20271" y="18286"/>
                  </a:cubicBezTo>
                  <a:cubicBezTo>
                    <a:pt x="21013" y="16069"/>
                    <a:pt x="18914" y="14597"/>
                    <a:pt x="17874" y="15882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92024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3790" name="Shape 3790"/>
            <p:cNvSpPr/>
            <p:nvPr/>
          </p:nvSpPr>
          <p:spPr>
            <a:xfrm>
              <a:off x="5038904" y="4190591"/>
              <a:ext cx="1180742" cy="1850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16764"/>
                    <a:pt x="16765" y="21600"/>
                    <a:pt x="10800" y="21600"/>
                  </a:cubicBezTo>
                  <a:cubicBezTo>
                    <a:pt x="4835" y="21600"/>
                    <a:pt x="0" y="16764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92024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3791" name="Shape 3791"/>
            <p:cNvSpPr/>
            <p:nvPr/>
          </p:nvSpPr>
          <p:spPr>
            <a:xfrm flipV="1">
              <a:off x="5053884" y="3091476"/>
              <a:ext cx="471130" cy="1212048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ysDot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192024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92" name="Shape 3792"/>
            <p:cNvSpPr/>
            <p:nvPr/>
          </p:nvSpPr>
          <p:spPr>
            <a:xfrm flipH="1" flipV="1">
              <a:off x="5742163" y="3091476"/>
              <a:ext cx="468995" cy="1213099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ysDot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192024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93" name="Shape 3793"/>
            <p:cNvSpPr/>
            <p:nvPr/>
          </p:nvSpPr>
          <p:spPr>
            <a:xfrm>
              <a:off x="5610404" y="2847119"/>
              <a:ext cx="43542" cy="479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799"/>
                  </a:moveTo>
                  <a:cubicBezTo>
                    <a:pt x="21600" y="16765"/>
                    <a:pt x="16764" y="21600"/>
                    <a:pt x="10800" y="21600"/>
                  </a:cubicBezTo>
                  <a:cubicBezTo>
                    <a:pt x="4836" y="21600"/>
                    <a:pt x="0" y="16765"/>
                    <a:pt x="0" y="10799"/>
                  </a:cubicBezTo>
                  <a:cubicBezTo>
                    <a:pt x="0" y="4834"/>
                    <a:pt x="4836" y="0"/>
                    <a:pt x="10800" y="0"/>
                  </a:cubicBezTo>
                  <a:cubicBezTo>
                    <a:pt x="16764" y="0"/>
                    <a:pt x="21600" y="4834"/>
                    <a:pt x="21600" y="10799"/>
                  </a:cubicBezTo>
                  <a:close/>
                </a:path>
              </a:pathLst>
            </a:custGeom>
            <a:solidFill>
              <a:srgbClr val="343E48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92024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3794" name="Shape 3794"/>
            <p:cNvSpPr/>
            <p:nvPr/>
          </p:nvSpPr>
          <p:spPr>
            <a:xfrm>
              <a:off x="5624692" y="2642450"/>
              <a:ext cx="12357" cy="232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108"/>
                  </a:moveTo>
                  <a:cubicBezTo>
                    <a:pt x="21600" y="21380"/>
                    <a:pt x="16771" y="21600"/>
                    <a:pt x="10804" y="21600"/>
                  </a:cubicBezTo>
                  <a:lnTo>
                    <a:pt x="10804" y="21600"/>
                  </a:lnTo>
                  <a:cubicBezTo>
                    <a:pt x="4837" y="21600"/>
                    <a:pt x="0" y="21380"/>
                    <a:pt x="0" y="21108"/>
                  </a:cubicBezTo>
                  <a:lnTo>
                    <a:pt x="0" y="492"/>
                  </a:lnTo>
                  <a:cubicBezTo>
                    <a:pt x="0" y="220"/>
                    <a:pt x="4837" y="0"/>
                    <a:pt x="10804" y="0"/>
                  </a:cubicBezTo>
                  <a:lnTo>
                    <a:pt x="10804" y="0"/>
                  </a:lnTo>
                  <a:cubicBezTo>
                    <a:pt x="16771" y="0"/>
                    <a:pt x="21600" y="220"/>
                    <a:pt x="21600" y="492"/>
                  </a:cubicBezTo>
                  <a:cubicBezTo>
                    <a:pt x="21600" y="492"/>
                    <a:pt x="21600" y="21108"/>
                    <a:pt x="21600" y="21108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92024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3795" name="Shape 3795"/>
            <p:cNvSpPr/>
            <p:nvPr/>
          </p:nvSpPr>
          <p:spPr>
            <a:xfrm>
              <a:off x="2924354" y="3954434"/>
              <a:ext cx="1180742" cy="4376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16765" y="0"/>
                    <a:pt x="21600" y="2044"/>
                    <a:pt x="21600" y="4566"/>
                  </a:cubicBezTo>
                  <a:cubicBezTo>
                    <a:pt x="21600" y="13974"/>
                    <a:pt x="16765" y="21600"/>
                    <a:pt x="10800" y="21600"/>
                  </a:cubicBezTo>
                  <a:cubicBezTo>
                    <a:pt x="4835" y="21600"/>
                    <a:pt x="0" y="13974"/>
                    <a:pt x="0" y="4566"/>
                  </a:cubicBezTo>
                  <a:cubicBezTo>
                    <a:pt x="0" y="2044"/>
                    <a:pt x="4835" y="0"/>
                    <a:pt x="108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92024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3796" name="Shape 3796"/>
            <p:cNvSpPr/>
            <p:nvPr/>
          </p:nvSpPr>
          <p:spPr>
            <a:xfrm>
              <a:off x="3376791" y="2568979"/>
              <a:ext cx="271558" cy="324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26" h="21600" extrusionOk="0">
                  <a:moveTo>
                    <a:pt x="156" y="18286"/>
                  </a:moveTo>
                  <a:cubicBezTo>
                    <a:pt x="482" y="19260"/>
                    <a:pt x="1497" y="21087"/>
                    <a:pt x="4277" y="20713"/>
                  </a:cubicBezTo>
                  <a:cubicBezTo>
                    <a:pt x="9606" y="19997"/>
                    <a:pt x="5390" y="9184"/>
                    <a:pt x="8638" y="9137"/>
                  </a:cubicBezTo>
                  <a:cubicBezTo>
                    <a:pt x="10362" y="9340"/>
                    <a:pt x="7276" y="21600"/>
                    <a:pt x="10213" y="21600"/>
                  </a:cubicBezTo>
                  <a:cubicBezTo>
                    <a:pt x="13382" y="21600"/>
                    <a:pt x="9967" y="9277"/>
                    <a:pt x="11788" y="9137"/>
                  </a:cubicBezTo>
                  <a:cubicBezTo>
                    <a:pt x="15037" y="9184"/>
                    <a:pt x="10820" y="19997"/>
                    <a:pt x="16149" y="20713"/>
                  </a:cubicBezTo>
                  <a:cubicBezTo>
                    <a:pt x="18929" y="21087"/>
                    <a:pt x="19944" y="19260"/>
                    <a:pt x="20270" y="18286"/>
                  </a:cubicBezTo>
                  <a:cubicBezTo>
                    <a:pt x="21013" y="16069"/>
                    <a:pt x="18914" y="14597"/>
                    <a:pt x="17874" y="15882"/>
                  </a:cubicBezTo>
                  <a:cubicBezTo>
                    <a:pt x="17371" y="16504"/>
                    <a:pt x="16881" y="16535"/>
                    <a:pt x="16386" y="16442"/>
                  </a:cubicBezTo>
                  <a:cubicBezTo>
                    <a:pt x="13699" y="15936"/>
                    <a:pt x="16592" y="7632"/>
                    <a:pt x="14571" y="3220"/>
                  </a:cubicBezTo>
                  <a:cubicBezTo>
                    <a:pt x="14042" y="1832"/>
                    <a:pt x="11811" y="0"/>
                    <a:pt x="10202" y="0"/>
                  </a:cubicBezTo>
                  <a:cubicBezTo>
                    <a:pt x="8487" y="0"/>
                    <a:pt x="6182" y="1965"/>
                    <a:pt x="5739" y="3498"/>
                  </a:cubicBezTo>
                  <a:cubicBezTo>
                    <a:pt x="3995" y="8108"/>
                    <a:pt x="6821" y="16335"/>
                    <a:pt x="4040" y="16442"/>
                  </a:cubicBezTo>
                  <a:cubicBezTo>
                    <a:pt x="3577" y="16460"/>
                    <a:pt x="3055" y="16504"/>
                    <a:pt x="2552" y="15882"/>
                  </a:cubicBezTo>
                  <a:cubicBezTo>
                    <a:pt x="1512" y="14597"/>
                    <a:pt x="-587" y="16069"/>
                    <a:pt x="156" y="18286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92024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3797" name="Shape 3797"/>
            <p:cNvSpPr/>
            <p:nvPr/>
          </p:nvSpPr>
          <p:spPr>
            <a:xfrm>
              <a:off x="4710292" y="2238359"/>
              <a:ext cx="1059668" cy="4631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1" h="21045" extrusionOk="0">
                  <a:moveTo>
                    <a:pt x="0" y="1024"/>
                  </a:moveTo>
                  <a:lnTo>
                    <a:pt x="0" y="5863"/>
                  </a:lnTo>
                  <a:cubicBezTo>
                    <a:pt x="3842" y="1058"/>
                    <a:pt x="6918" y="4106"/>
                    <a:pt x="9732" y="7091"/>
                  </a:cubicBezTo>
                  <a:lnTo>
                    <a:pt x="9732" y="7091"/>
                  </a:lnTo>
                  <a:cubicBezTo>
                    <a:pt x="11869" y="9357"/>
                    <a:pt x="13856" y="11587"/>
                    <a:pt x="15914" y="10314"/>
                  </a:cubicBezTo>
                  <a:lnTo>
                    <a:pt x="15914" y="10314"/>
                  </a:lnTo>
                  <a:cubicBezTo>
                    <a:pt x="16324" y="10061"/>
                    <a:pt x="16387" y="10536"/>
                    <a:pt x="15729" y="10799"/>
                  </a:cubicBezTo>
                  <a:lnTo>
                    <a:pt x="15729" y="10799"/>
                  </a:lnTo>
                  <a:cubicBezTo>
                    <a:pt x="13545" y="11672"/>
                    <a:pt x="11634" y="9875"/>
                    <a:pt x="9665" y="8064"/>
                  </a:cubicBezTo>
                  <a:lnTo>
                    <a:pt x="9665" y="8064"/>
                  </a:lnTo>
                  <a:cubicBezTo>
                    <a:pt x="6873" y="5495"/>
                    <a:pt x="3965" y="2898"/>
                    <a:pt x="0" y="7856"/>
                  </a:cubicBezTo>
                  <a:lnTo>
                    <a:pt x="0" y="7856"/>
                  </a:lnTo>
                  <a:lnTo>
                    <a:pt x="0" y="12354"/>
                  </a:lnTo>
                  <a:cubicBezTo>
                    <a:pt x="3736" y="6620"/>
                    <a:pt x="6675" y="7790"/>
                    <a:pt x="9483" y="10398"/>
                  </a:cubicBezTo>
                  <a:lnTo>
                    <a:pt x="9483" y="10398"/>
                  </a:lnTo>
                  <a:cubicBezTo>
                    <a:pt x="11307" y="12092"/>
                    <a:pt x="13005" y="13883"/>
                    <a:pt x="14557" y="13164"/>
                  </a:cubicBezTo>
                  <a:lnTo>
                    <a:pt x="14557" y="13164"/>
                  </a:lnTo>
                  <a:cubicBezTo>
                    <a:pt x="15431" y="12759"/>
                    <a:pt x="15913" y="11494"/>
                    <a:pt x="16476" y="12505"/>
                  </a:cubicBezTo>
                  <a:lnTo>
                    <a:pt x="16476" y="12505"/>
                  </a:lnTo>
                  <a:cubicBezTo>
                    <a:pt x="17223" y="13846"/>
                    <a:pt x="16372" y="15136"/>
                    <a:pt x="16460" y="17714"/>
                  </a:cubicBezTo>
                  <a:lnTo>
                    <a:pt x="16460" y="17714"/>
                  </a:lnTo>
                  <a:cubicBezTo>
                    <a:pt x="16506" y="19062"/>
                    <a:pt x="17195" y="20720"/>
                    <a:pt x="18344" y="21001"/>
                  </a:cubicBezTo>
                  <a:lnTo>
                    <a:pt x="18344" y="21001"/>
                  </a:lnTo>
                  <a:cubicBezTo>
                    <a:pt x="20157" y="21445"/>
                    <a:pt x="20070" y="18359"/>
                    <a:pt x="20047" y="17331"/>
                  </a:cubicBezTo>
                  <a:lnTo>
                    <a:pt x="20047" y="17331"/>
                  </a:lnTo>
                  <a:cubicBezTo>
                    <a:pt x="20030" y="16580"/>
                    <a:pt x="19854" y="16081"/>
                    <a:pt x="19603" y="16042"/>
                  </a:cubicBezTo>
                  <a:lnTo>
                    <a:pt x="19603" y="16042"/>
                  </a:lnTo>
                  <a:cubicBezTo>
                    <a:pt x="19096" y="15963"/>
                    <a:pt x="19108" y="16593"/>
                    <a:pt x="18975" y="17575"/>
                  </a:cubicBezTo>
                  <a:lnTo>
                    <a:pt x="18975" y="17575"/>
                  </a:lnTo>
                  <a:cubicBezTo>
                    <a:pt x="18790" y="18934"/>
                    <a:pt x="17941" y="18528"/>
                    <a:pt x="17648" y="17420"/>
                  </a:cubicBezTo>
                  <a:lnTo>
                    <a:pt x="17648" y="17420"/>
                  </a:lnTo>
                  <a:cubicBezTo>
                    <a:pt x="17195" y="15702"/>
                    <a:pt x="17838" y="13519"/>
                    <a:pt x="18397" y="13142"/>
                  </a:cubicBezTo>
                  <a:lnTo>
                    <a:pt x="18397" y="13142"/>
                  </a:lnTo>
                  <a:cubicBezTo>
                    <a:pt x="19006" y="12731"/>
                    <a:pt x="19426" y="12958"/>
                    <a:pt x="19889" y="13228"/>
                  </a:cubicBezTo>
                  <a:lnTo>
                    <a:pt x="19889" y="13228"/>
                  </a:lnTo>
                  <a:cubicBezTo>
                    <a:pt x="20511" y="13590"/>
                    <a:pt x="21600" y="14648"/>
                    <a:pt x="21396" y="12525"/>
                  </a:cubicBezTo>
                  <a:lnTo>
                    <a:pt x="21396" y="12525"/>
                  </a:lnTo>
                  <a:cubicBezTo>
                    <a:pt x="20923" y="7090"/>
                    <a:pt x="19206" y="9606"/>
                    <a:pt x="19206" y="9606"/>
                  </a:cubicBezTo>
                  <a:lnTo>
                    <a:pt x="19206" y="9606"/>
                  </a:lnTo>
                  <a:cubicBezTo>
                    <a:pt x="18345" y="5036"/>
                    <a:pt x="16534" y="8600"/>
                    <a:pt x="14489" y="8850"/>
                  </a:cubicBezTo>
                  <a:lnTo>
                    <a:pt x="14489" y="8850"/>
                  </a:lnTo>
                  <a:cubicBezTo>
                    <a:pt x="12916" y="8809"/>
                    <a:pt x="11680" y="6921"/>
                    <a:pt x="10207" y="4975"/>
                  </a:cubicBezTo>
                  <a:lnTo>
                    <a:pt x="10207" y="4975"/>
                  </a:lnTo>
                  <a:cubicBezTo>
                    <a:pt x="8871" y="3210"/>
                    <a:pt x="7340" y="720"/>
                    <a:pt x="5183" y="192"/>
                  </a:cubicBezTo>
                  <a:lnTo>
                    <a:pt x="5183" y="192"/>
                  </a:lnTo>
                  <a:cubicBezTo>
                    <a:pt x="3766" y="-155"/>
                    <a:pt x="2079" y="-117"/>
                    <a:pt x="0" y="1024"/>
                  </a:cubicBezTo>
                  <a:moveTo>
                    <a:pt x="17481" y="10933"/>
                  </a:moveTo>
                  <a:cubicBezTo>
                    <a:pt x="17481" y="10562"/>
                    <a:pt x="17986" y="10384"/>
                    <a:pt x="18608" y="10536"/>
                  </a:cubicBezTo>
                  <a:lnTo>
                    <a:pt x="18608" y="10536"/>
                  </a:lnTo>
                  <a:cubicBezTo>
                    <a:pt x="19230" y="10689"/>
                    <a:pt x="19734" y="11113"/>
                    <a:pt x="19734" y="11485"/>
                  </a:cubicBezTo>
                  <a:lnTo>
                    <a:pt x="19734" y="11485"/>
                  </a:lnTo>
                  <a:cubicBezTo>
                    <a:pt x="19734" y="11857"/>
                    <a:pt x="19230" y="12034"/>
                    <a:pt x="18608" y="11882"/>
                  </a:cubicBezTo>
                  <a:lnTo>
                    <a:pt x="18608" y="11882"/>
                  </a:lnTo>
                  <a:cubicBezTo>
                    <a:pt x="17986" y="11729"/>
                    <a:pt x="17481" y="11305"/>
                    <a:pt x="17481" y="10933"/>
                  </a:cubicBezTo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92024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3798" name="Shape 3798"/>
            <p:cNvSpPr/>
            <p:nvPr/>
          </p:nvSpPr>
          <p:spPr>
            <a:xfrm>
              <a:off x="3376791" y="2154392"/>
              <a:ext cx="1059668" cy="325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1" h="19608" extrusionOk="0">
                  <a:moveTo>
                    <a:pt x="21421" y="4595"/>
                  </a:moveTo>
                  <a:cubicBezTo>
                    <a:pt x="19342" y="1734"/>
                    <a:pt x="17655" y="589"/>
                    <a:pt x="16238" y="129"/>
                  </a:cubicBezTo>
                  <a:lnTo>
                    <a:pt x="16238" y="129"/>
                  </a:lnTo>
                  <a:cubicBezTo>
                    <a:pt x="14081" y="-571"/>
                    <a:pt x="12550" y="1735"/>
                    <a:pt x="11214" y="3207"/>
                  </a:cubicBezTo>
                  <a:lnTo>
                    <a:pt x="11214" y="3207"/>
                  </a:lnTo>
                  <a:cubicBezTo>
                    <a:pt x="9741" y="4830"/>
                    <a:pt x="8505" y="6531"/>
                    <a:pt x="6932" y="5564"/>
                  </a:cubicBezTo>
                  <a:lnTo>
                    <a:pt x="6932" y="5564"/>
                  </a:lnTo>
                  <a:cubicBezTo>
                    <a:pt x="4887" y="3905"/>
                    <a:pt x="3076" y="-1992"/>
                    <a:pt x="2215" y="3505"/>
                  </a:cubicBezTo>
                  <a:lnTo>
                    <a:pt x="2215" y="3505"/>
                  </a:lnTo>
                  <a:cubicBezTo>
                    <a:pt x="2215" y="3505"/>
                    <a:pt x="498" y="-943"/>
                    <a:pt x="25" y="5951"/>
                  </a:cubicBezTo>
                  <a:lnTo>
                    <a:pt x="25" y="5951"/>
                  </a:lnTo>
                  <a:cubicBezTo>
                    <a:pt x="-179" y="8633"/>
                    <a:pt x="910" y="7938"/>
                    <a:pt x="1532" y="7861"/>
                  </a:cubicBezTo>
                  <a:lnTo>
                    <a:pt x="1532" y="7861"/>
                  </a:lnTo>
                  <a:cubicBezTo>
                    <a:pt x="1995" y="7804"/>
                    <a:pt x="2415" y="7776"/>
                    <a:pt x="3024" y="8716"/>
                  </a:cubicBezTo>
                  <a:lnTo>
                    <a:pt x="3024" y="8716"/>
                  </a:lnTo>
                  <a:cubicBezTo>
                    <a:pt x="3583" y="9578"/>
                    <a:pt x="4226" y="12888"/>
                    <a:pt x="3773" y="14869"/>
                  </a:cubicBezTo>
                  <a:lnTo>
                    <a:pt x="3773" y="14869"/>
                  </a:lnTo>
                  <a:cubicBezTo>
                    <a:pt x="3480" y="16148"/>
                    <a:pt x="2631" y="16136"/>
                    <a:pt x="2446" y="14215"/>
                  </a:cubicBezTo>
                  <a:lnTo>
                    <a:pt x="2446" y="14215"/>
                  </a:lnTo>
                  <a:cubicBezTo>
                    <a:pt x="2313" y="12826"/>
                    <a:pt x="2325" y="11999"/>
                    <a:pt x="1818" y="11776"/>
                  </a:cubicBezTo>
                  <a:lnTo>
                    <a:pt x="1818" y="11776"/>
                  </a:lnTo>
                  <a:cubicBezTo>
                    <a:pt x="1567" y="11665"/>
                    <a:pt x="1391" y="12212"/>
                    <a:pt x="1374" y="13195"/>
                  </a:cubicBezTo>
                  <a:lnTo>
                    <a:pt x="1374" y="13195"/>
                  </a:lnTo>
                  <a:cubicBezTo>
                    <a:pt x="1351" y="14543"/>
                    <a:pt x="1264" y="18575"/>
                    <a:pt x="3077" y="19164"/>
                  </a:cubicBezTo>
                  <a:lnTo>
                    <a:pt x="3077" y="19164"/>
                  </a:lnTo>
                  <a:cubicBezTo>
                    <a:pt x="4226" y="19536"/>
                    <a:pt x="4915" y="17787"/>
                    <a:pt x="4961" y="16030"/>
                  </a:cubicBezTo>
                  <a:lnTo>
                    <a:pt x="4961" y="16030"/>
                  </a:lnTo>
                  <a:cubicBezTo>
                    <a:pt x="5049" y="12671"/>
                    <a:pt x="4198" y="10410"/>
                    <a:pt x="4945" y="9118"/>
                  </a:cubicBezTo>
                  <a:lnTo>
                    <a:pt x="4945" y="9118"/>
                  </a:lnTo>
                  <a:cubicBezTo>
                    <a:pt x="5508" y="8144"/>
                    <a:pt x="5990" y="10133"/>
                    <a:pt x="6864" y="11236"/>
                  </a:cubicBezTo>
                  <a:lnTo>
                    <a:pt x="6864" y="11236"/>
                  </a:lnTo>
                  <a:cubicBezTo>
                    <a:pt x="8416" y="13196"/>
                    <a:pt x="10114" y="11924"/>
                    <a:pt x="11938" y="10863"/>
                  </a:cubicBezTo>
                  <a:lnTo>
                    <a:pt x="11938" y="10863"/>
                  </a:lnTo>
                  <a:cubicBezTo>
                    <a:pt x="14746" y="9229"/>
                    <a:pt x="17685" y="9586"/>
                    <a:pt x="21421" y="19608"/>
                  </a:cubicBezTo>
                  <a:lnTo>
                    <a:pt x="21421" y="13647"/>
                  </a:lnTo>
                  <a:lnTo>
                    <a:pt x="21421" y="13647"/>
                  </a:lnTo>
                  <a:cubicBezTo>
                    <a:pt x="17456" y="4504"/>
                    <a:pt x="14548" y="6059"/>
                    <a:pt x="11756" y="7652"/>
                  </a:cubicBezTo>
                  <a:lnTo>
                    <a:pt x="11756" y="7652"/>
                  </a:lnTo>
                  <a:cubicBezTo>
                    <a:pt x="9787" y="8775"/>
                    <a:pt x="7876" y="9916"/>
                    <a:pt x="5691" y="7341"/>
                  </a:cubicBezTo>
                  <a:lnTo>
                    <a:pt x="5691" y="7341"/>
                  </a:lnTo>
                  <a:cubicBezTo>
                    <a:pt x="5034" y="6566"/>
                    <a:pt x="5097" y="5978"/>
                    <a:pt x="5507" y="6579"/>
                  </a:cubicBezTo>
                  <a:lnTo>
                    <a:pt x="5507" y="6579"/>
                  </a:lnTo>
                  <a:cubicBezTo>
                    <a:pt x="7565" y="9601"/>
                    <a:pt x="9552" y="7936"/>
                    <a:pt x="11689" y="6320"/>
                  </a:cubicBezTo>
                  <a:lnTo>
                    <a:pt x="11689" y="6320"/>
                  </a:lnTo>
                  <a:cubicBezTo>
                    <a:pt x="14503" y="4191"/>
                    <a:pt x="17579" y="2146"/>
                    <a:pt x="21421" y="11006"/>
                  </a:cubicBezTo>
                  <a:lnTo>
                    <a:pt x="21421" y="4595"/>
                  </a:lnTo>
                  <a:moveTo>
                    <a:pt x="3940" y="6382"/>
                  </a:moveTo>
                  <a:cubicBezTo>
                    <a:pt x="3940" y="6875"/>
                    <a:pt x="3435" y="7110"/>
                    <a:pt x="2813" y="6909"/>
                  </a:cubicBezTo>
                  <a:lnTo>
                    <a:pt x="2813" y="6909"/>
                  </a:lnTo>
                  <a:cubicBezTo>
                    <a:pt x="2191" y="6707"/>
                    <a:pt x="1687" y="6144"/>
                    <a:pt x="1687" y="5652"/>
                  </a:cubicBezTo>
                  <a:lnTo>
                    <a:pt x="1687" y="5652"/>
                  </a:lnTo>
                  <a:cubicBezTo>
                    <a:pt x="1687" y="5159"/>
                    <a:pt x="2191" y="4924"/>
                    <a:pt x="2813" y="5126"/>
                  </a:cubicBezTo>
                  <a:lnTo>
                    <a:pt x="2813" y="5126"/>
                  </a:lnTo>
                  <a:cubicBezTo>
                    <a:pt x="3435" y="5327"/>
                    <a:pt x="3940" y="5890"/>
                    <a:pt x="3940" y="6382"/>
                  </a:cubicBezTo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92024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3799" name="Shape 3799"/>
            <p:cNvSpPr/>
            <p:nvPr/>
          </p:nvSpPr>
          <p:spPr>
            <a:xfrm>
              <a:off x="2924354" y="3954434"/>
              <a:ext cx="1180742" cy="185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16763"/>
                    <a:pt x="4835" y="21600"/>
                    <a:pt x="10800" y="21600"/>
                  </a:cubicBezTo>
                  <a:cubicBezTo>
                    <a:pt x="16765" y="21600"/>
                    <a:pt x="21600" y="16763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92024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3800" name="Shape 3800"/>
            <p:cNvSpPr/>
            <p:nvPr/>
          </p:nvSpPr>
          <p:spPr>
            <a:xfrm flipH="1" flipV="1">
              <a:off x="3622281" y="2860375"/>
              <a:ext cx="471127" cy="1212045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ysDot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192024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01" name="Shape 3801"/>
            <p:cNvSpPr/>
            <p:nvPr/>
          </p:nvSpPr>
          <p:spPr>
            <a:xfrm flipV="1">
              <a:off x="2936135" y="2860375"/>
              <a:ext cx="468997" cy="1213101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ysDot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192024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02" name="Shape 3802"/>
            <p:cNvSpPr/>
            <p:nvPr/>
          </p:nvSpPr>
          <p:spPr>
            <a:xfrm>
              <a:off x="3491092" y="2616210"/>
              <a:ext cx="43547" cy="479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2"/>
                  </a:moveTo>
                  <a:cubicBezTo>
                    <a:pt x="0" y="16765"/>
                    <a:pt x="4834" y="21600"/>
                    <a:pt x="10800" y="21600"/>
                  </a:cubicBezTo>
                  <a:cubicBezTo>
                    <a:pt x="16765" y="21600"/>
                    <a:pt x="21600" y="16765"/>
                    <a:pt x="21600" y="10802"/>
                  </a:cubicBezTo>
                  <a:cubicBezTo>
                    <a:pt x="21600" y="4837"/>
                    <a:pt x="16765" y="0"/>
                    <a:pt x="10800" y="0"/>
                  </a:cubicBezTo>
                  <a:cubicBezTo>
                    <a:pt x="4834" y="0"/>
                    <a:pt x="0" y="4837"/>
                    <a:pt x="0" y="10802"/>
                  </a:cubicBezTo>
                  <a:close/>
                </a:path>
              </a:pathLst>
            </a:custGeom>
            <a:solidFill>
              <a:srgbClr val="343E48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92024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3803" name="Shape 3803"/>
            <p:cNvSpPr/>
            <p:nvPr/>
          </p:nvSpPr>
          <p:spPr>
            <a:xfrm>
              <a:off x="3510142" y="2411541"/>
              <a:ext cx="12360" cy="232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107"/>
                  </a:moveTo>
                  <a:cubicBezTo>
                    <a:pt x="0" y="21380"/>
                    <a:pt x="4836" y="21600"/>
                    <a:pt x="10802" y="21600"/>
                  </a:cubicBezTo>
                  <a:lnTo>
                    <a:pt x="10802" y="21600"/>
                  </a:lnTo>
                  <a:cubicBezTo>
                    <a:pt x="16768" y="21600"/>
                    <a:pt x="21600" y="21380"/>
                    <a:pt x="21600" y="21107"/>
                  </a:cubicBezTo>
                  <a:lnTo>
                    <a:pt x="21600" y="493"/>
                  </a:lnTo>
                  <a:cubicBezTo>
                    <a:pt x="21600" y="221"/>
                    <a:pt x="16768" y="0"/>
                    <a:pt x="10802" y="0"/>
                  </a:cubicBezTo>
                  <a:lnTo>
                    <a:pt x="10802" y="0"/>
                  </a:lnTo>
                  <a:cubicBezTo>
                    <a:pt x="4836" y="0"/>
                    <a:pt x="0" y="221"/>
                    <a:pt x="0" y="493"/>
                  </a:cubicBezTo>
                  <a:cubicBezTo>
                    <a:pt x="0" y="493"/>
                    <a:pt x="0" y="21107"/>
                    <a:pt x="0" y="21107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92024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3804" name="Shape 3804"/>
            <p:cNvSpPr/>
            <p:nvPr/>
          </p:nvSpPr>
          <p:spPr>
            <a:xfrm>
              <a:off x="4391204" y="4626170"/>
              <a:ext cx="346656" cy="106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10709"/>
                  </a:moveTo>
                  <a:cubicBezTo>
                    <a:pt x="6113" y="10709"/>
                    <a:pt x="2125" y="6242"/>
                    <a:pt x="631" y="0"/>
                  </a:cubicBezTo>
                  <a:cubicBezTo>
                    <a:pt x="223" y="1701"/>
                    <a:pt x="0" y="3533"/>
                    <a:pt x="0" y="5446"/>
                  </a:cubicBezTo>
                  <a:cubicBezTo>
                    <a:pt x="0" y="14367"/>
                    <a:pt x="4835" y="21600"/>
                    <a:pt x="10800" y="21600"/>
                  </a:cubicBezTo>
                  <a:cubicBezTo>
                    <a:pt x="16764" y="21600"/>
                    <a:pt x="21600" y="14367"/>
                    <a:pt x="21600" y="5446"/>
                  </a:cubicBezTo>
                  <a:cubicBezTo>
                    <a:pt x="21600" y="3533"/>
                    <a:pt x="21377" y="1701"/>
                    <a:pt x="20969" y="0"/>
                  </a:cubicBezTo>
                  <a:cubicBezTo>
                    <a:pt x="19475" y="6242"/>
                    <a:pt x="15487" y="10709"/>
                    <a:pt x="10800" y="10709"/>
                  </a:cubicBezTo>
                  <a:close/>
                </a:path>
              </a:pathLst>
            </a:custGeom>
            <a:solidFill>
              <a:srgbClr val="212830">
                <a:alpha val="15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92024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3806" name="Shape 3806"/>
            <p:cNvSpPr/>
            <p:nvPr/>
          </p:nvSpPr>
          <p:spPr>
            <a:xfrm flipV="1">
              <a:off x="3515250" y="2874414"/>
              <a:ext cx="0" cy="1283305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ysDot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192024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08" name="Shape 3808"/>
            <p:cNvSpPr/>
            <p:nvPr/>
          </p:nvSpPr>
          <p:spPr>
            <a:xfrm flipV="1">
              <a:off x="5632040" y="3105513"/>
              <a:ext cx="0" cy="1283310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ysDot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192024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sp>
        <p:nvSpPr>
          <p:cNvPr id="3810" name="Shape 3810"/>
          <p:cNvSpPr/>
          <p:nvPr/>
        </p:nvSpPr>
        <p:spPr>
          <a:xfrm>
            <a:off x="1015317" y="1565077"/>
            <a:ext cx="1418343" cy="6258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 algn="l">
              <a:lnSpc>
                <a:spcPct val="110000"/>
              </a:lnSpc>
              <a:defRPr sz="1800"/>
            </a:pPr>
            <a:r>
              <a:rPr lang="en-US" sz="4000" dirty="0" smtClean="0">
                <a:solidFill>
                  <a:schemeClr val="bg2">
                    <a:lumMod val="95000"/>
                  </a:schemeClr>
                </a:solidFill>
                <a:latin typeface="Franklin Gothic Demi" panose="020B0703020102020204" pitchFamily="34" charset="0"/>
                <a:ea typeface="Roboto Medium"/>
                <a:cs typeface="Roboto Medium"/>
                <a:sym typeface="Roboto Medium"/>
              </a:rPr>
              <a:t>Costs</a:t>
            </a:r>
            <a:endParaRPr sz="4000" dirty="0">
              <a:solidFill>
                <a:schemeClr val="bg2">
                  <a:lumMod val="95000"/>
                </a:schemeClr>
              </a:solidFill>
              <a:latin typeface="Franklin Gothic Demi" panose="020B0703020102020204" pitchFamily="34" charset="0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3816" name="Shape 3816"/>
          <p:cNvSpPr/>
          <p:nvPr/>
        </p:nvSpPr>
        <p:spPr>
          <a:xfrm>
            <a:off x="702218" y="2748756"/>
            <a:ext cx="2075798" cy="1"/>
          </a:xfrm>
          <a:prstGeom prst="line">
            <a:avLst/>
          </a:prstGeom>
          <a:ln w="28575" cap="rnd">
            <a:solidFill>
              <a:schemeClr val="bg2"/>
            </a:solidFill>
            <a:custDash>
              <a:ds d="100000" sp="200000"/>
            </a:custDash>
            <a:miter lim="400000"/>
          </a:ln>
        </p:spPr>
        <p:txBody>
          <a:bodyPr lIns="0" tIns="0" rIns="0" bIns="0" anchor="ctr"/>
          <a:lstStyle/>
          <a:p>
            <a:pPr lvl="0">
              <a:defRPr sz="3200"/>
            </a:pPr>
            <a:endParaRPr/>
          </a:p>
        </p:txBody>
      </p:sp>
      <p:sp>
        <p:nvSpPr>
          <p:cNvPr id="3817" name="Shape 3817"/>
          <p:cNvSpPr/>
          <p:nvPr/>
        </p:nvSpPr>
        <p:spPr>
          <a:xfrm>
            <a:off x="6463147" y="2748756"/>
            <a:ext cx="2075798" cy="1"/>
          </a:xfrm>
          <a:prstGeom prst="line">
            <a:avLst/>
          </a:prstGeom>
          <a:ln w="28575" cap="rnd">
            <a:solidFill>
              <a:schemeClr val="bg2"/>
            </a:solidFill>
            <a:custDash>
              <a:ds d="100000" sp="200000"/>
            </a:custDash>
            <a:miter lim="400000"/>
          </a:ln>
        </p:spPr>
        <p:txBody>
          <a:bodyPr lIns="0" tIns="0" rIns="0" bIns="0" anchor="ctr"/>
          <a:lstStyle/>
          <a:p>
            <a:pPr lvl="0">
              <a:defRPr sz="3200"/>
            </a:pPr>
            <a:endParaRPr/>
          </a:p>
        </p:txBody>
      </p:sp>
      <p:sp>
        <p:nvSpPr>
          <p:cNvPr id="3838" name="Shape 3838"/>
          <p:cNvSpPr/>
          <p:nvPr/>
        </p:nvSpPr>
        <p:spPr>
          <a:xfrm>
            <a:off x="-449" y="812383"/>
            <a:ext cx="9144449" cy="118309"/>
          </a:xfrm>
          <a:prstGeom prst="rect">
            <a:avLst/>
          </a:prstGeom>
          <a:solidFill>
            <a:srgbClr val="8A9297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/>
            </a:pPr>
            <a:endParaRPr/>
          </a:p>
        </p:txBody>
      </p:sp>
      <p:sp>
        <p:nvSpPr>
          <p:cNvPr id="3839" name="Shape 3839"/>
          <p:cNvSpPr/>
          <p:nvPr/>
        </p:nvSpPr>
        <p:spPr>
          <a:xfrm>
            <a:off x="5991746" y="1565077"/>
            <a:ext cx="718252" cy="8221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8" y="13245"/>
                </a:moveTo>
                <a:lnTo>
                  <a:pt x="10836" y="21600"/>
                </a:lnTo>
                <a:lnTo>
                  <a:pt x="21600" y="13216"/>
                </a:lnTo>
                <a:lnTo>
                  <a:pt x="21600" y="0"/>
                </a:lnTo>
                <a:lnTo>
                  <a:pt x="0" y="0"/>
                </a:lnTo>
                <a:lnTo>
                  <a:pt x="68" y="13245"/>
                </a:lnTo>
                <a:close/>
              </a:path>
            </a:pathLst>
          </a:cu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>
              <a:defRPr sz="3200"/>
            </a:pPr>
            <a:endParaRPr/>
          </a:p>
        </p:txBody>
      </p:sp>
      <p:sp>
        <p:nvSpPr>
          <p:cNvPr id="3842" name="Shape 3842"/>
          <p:cNvSpPr/>
          <p:nvPr/>
        </p:nvSpPr>
        <p:spPr>
          <a:xfrm>
            <a:off x="141542" y="1607582"/>
            <a:ext cx="718252" cy="8221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8" y="13245"/>
                </a:moveTo>
                <a:lnTo>
                  <a:pt x="10836" y="21600"/>
                </a:lnTo>
                <a:lnTo>
                  <a:pt x="21600" y="13216"/>
                </a:lnTo>
                <a:lnTo>
                  <a:pt x="21600" y="0"/>
                </a:lnTo>
                <a:lnTo>
                  <a:pt x="0" y="0"/>
                </a:lnTo>
                <a:lnTo>
                  <a:pt x="68" y="13245"/>
                </a:lnTo>
                <a:close/>
              </a:path>
            </a:pathLst>
          </a:custGeom>
          <a:solidFill>
            <a:schemeClr val="accent5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>
              <a:defRPr sz="3200"/>
            </a:pPr>
            <a:endParaRPr/>
          </a:p>
        </p:txBody>
      </p:sp>
      <p:sp>
        <p:nvSpPr>
          <p:cNvPr id="74" name="Shape 3810"/>
          <p:cNvSpPr/>
          <p:nvPr/>
        </p:nvSpPr>
        <p:spPr>
          <a:xfrm>
            <a:off x="6844650" y="1495818"/>
            <a:ext cx="1948377" cy="677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lvl="0" algn="l">
              <a:lnSpc>
                <a:spcPct val="110000"/>
              </a:lnSpc>
              <a:defRPr sz="1800"/>
            </a:pPr>
            <a:r>
              <a:rPr lang="en-US" sz="4000" dirty="0" smtClean="0">
                <a:solidFill>
                  <a:schemeClr val="bg2">
                    <a:lumMod val="95000"/>
                  </a:schemeClr>
                </a:solidFill>
                <a:latin typeface="Franklin Gothic Demi" panose="020B0703020102020204" pitchFamily="34" charset="0"/>
                <a:ea typeface="Roboto Medium"/>
                <a:cs typeface="Roboto Medium"/>
                <a:sym typeface="Roboto Medium"/>
              </a:rPr>
              <a:t>Revenue</a:t>
            </a:r>
            <a:endParaRPr sz="4000" dirty="0">
              <a:solidFill>
                <a:schemeClr val="bg2">
                  <a:lumMod val="95000"/>
                </a:schemeClr>
              </a:solidFill>
              <a:latin typeface="Franklin Gothic Demi" panose="020B0703020102020204" pitchFamily="34" charset="0"/>
              <a:ea typeface="Roboto Medium"/>
              <a:cs typeface="Roboto Medium"/>
              <a:sym typeface="Roboto Medium"/>
            </a:endParaRPr>
          </a:p>
        </p:txBody>
      </p:sp>
      <p:graphicFrame>
        <p:nvGraphicFramePr>
          <p:cNvPr id="84" name="Table 1938"/>
          <p:cNvGraphicFramePr/>
          <p:nvPr>
            <p:extLst>
              <p:ext uri="{D42A27DB-BD31-4B8C-83A1-F6EECF244321}">
                <p14:modId xmlns:p14="http://schemas.microsoft.com/office/powerpoint/2010/main" val="312678113"/>
              </p:ext>
            </p:extLst>
          </p:nvPr>
        </p:nvGraphicFramePr>
        <p:xfrm>
          <a:off x="180976" y="3414005"/>
          <a:ext cx="4011672" cy="3376810"/>
        </p:xfrm>
        <a:graphic>
          <a:graphicData uri="http://schemas.openxmlformats.org/drawingml/2006/table">
            <a:tbl>
              <a:tblPr firstRow="1" bandRow="1"/>
              <a:tblGrid>
                <a:gridCol w="2847974"/>
                <a:gridCol w="1163698"/>
              </a:tblGrid>
              <a:tr h="513251">
                <a:tc>
                  <a:txBody>
                    <a:bodyPr/>
                    <a:lstStyle/>
                    <a:p>
                      <a:pPr lvl="0"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800" b="0" dirty="0" smtClean="0">
                          <a:solidFill>
                            <a:srgbClr val="FFFFFF"/>
                          </a:solidFill>
                          <a:latin typeface="Franklin Gothic Demi" panose="020B0703020102020204" pitchFamily="34" charset="0"/>
                          <a:sym typeface="Helvetica"/>
                        </a:rPr>
                        <a:t>Cost Description</a:t>
                      </a:r>
                      <a:endParaRPr sz="1800" b="0" dirty="0">
                        <a:solidFill>
                          <a:srgbClr val="FFFFFF"/>
                        </a:solidFill>
                        <a:latin typeface="Franklin Gothic Demi" panose="020B0703020102020204" pitchFamily="34" charset="0"/>
                        <a:sym typeface="Helvetica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E5254"/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800" b="0" dirty="0" smtClean="0">
                          <a:solidFill>
                            <a:srgbClr val="FFFFFF"/>
                          </a:solidFill>
                          <a:latin typeface="Franklin Gothic Demi" panose="020B0703020102020204" pitchFamily="34" charset="0"/>
                          <a:sym typeface="Helvetica"/>
                        </a:rPr>
                        <a:t>Amount</a:t>
                      </a:r>
                      <a:endParaRPr sz="1800" b="0" dirty="0">
                        <a:solidFill>
                          <a:srgbClr val="FFFFFF"/>
                        </a:solidFill>
                        <a:latin typeface="Franklin Gothic Demi" panose="020B0703020102020204" pitchFamily="34" charset="0"/>
                        <a:sym typeface="Helvetica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E5254"/>
                    </a:solidFill>
                  </a:tcPr>
                </a:tc>
              </a:tr>
              <a:tr h="421349">
                <a:tc>
                  <a:txBody>
                    <a:bodyPr/>
                    <a:lstStyle/>
                    <a:p>
                      <a:pPr marL="0" lvl="0" indent="58738" algn="ctr"/>
                      <a:r>
                        <a:rPr lang="en-US" sz="1400" b="1" dirty="0" smtClean="0">
                          <a:solidFill>
                            <a:schemeClr val="bg2"/>
                          </a:solidFill>
                          <a:sym typeface="Helvetica Light"/>
                        </a:rPr>
                        <a:t>Public Education and Outreach</a:t>
                      </a:r>
                      <a:endParaRPr sz="1400" b="1" dirty="0">
                        <a:solidFill>
                          <a:schemeClr val="bg2"/>
                        </a:solidFill>
                        <a:sym typeface="Helvetica Light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/>
                      <a:r>
                        <a:rPr lang="en-US" sz="1400" b="1" dirty="0" smtClean="0">
                          <a:solidFill>
                            <a:schemeClr val="bg2"/>
                          </a:solidFill>
                          <a:sym typeface="Helvetica Light"/>
                        </a:rPr>
                        <a:t>$50,000</a:t>
                      </a:r>
                      <a:endParaRPr sz="1400" b="1" dirty="0">
                        <a:solidFill>
                          <a:schemeClr val="bg2"/>
                        </a:solidFill>
                        <a:sym typeface="Helvetica Light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lvl="0" indent="0" algn="ctr"/>
                      <a:r>
                        <a:rPr lang="en-US" sz="1400" b="1" dirty="0" smtClean="0">
                          <a:solidFill>
                            <a:schemeClr val="accent6"/>
                          </a:solidFill>
                          <a:sym typeface="Helvetica Light"/>
                        </a:rPr>
                        <a:t>In-House (City)</a:t>
                      </a:r>
                      <a:r>
                        <a:rPr lang="en-US" sz="1400" b="1" baseline="0" dirty="0" smtClean="0">
                          <a:solidFill>
                            <a:schemeClr val="accent6"/>
                          </a:solidFill>
                          <a:sym typeface="Helvetica Light"/>
                        </a:rPr>
                        <a:t> Collection</a:t>
                      </a:r>
                      <a:endParaRPr sz="1400" b="1" dirty="0">
                        <a:solidFill>
                          <a:schemeClr val="accent6"/>
                        </a:solidFill>
                        <a:sym typeface="Helvetica Light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914400"/>
                      <a:r>
                        <a:rPr lang="en-US" sz="1400" b="1" dirty="0" smtClean="0">
                          <a:solidFill>
                            <a:schemeClr val="accent6"/>
                          </a:solidFill>
                          <a:sym typeface="Helvetica Light"/>
                        </a:rPr>
                        <a:t>$75,000</a:t>
                      </a:r>
                      <a:endParaRPr sz="1400" b="1" dirty="0">
                        <a:solidFill>
                          <a:schemeClr val="accent6"/>
                        </a:solidFill>
                        <a:sym typeface="Helvetica Light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5000"/>
                      </a:schemeClr>
                    </a:solidFill>
                  </a:tcPr>
                </a:tc>
              </a:tr>
              <a:tr h="390525">
                <a:tc>
                  <a:txBody>
                    <a:bodyPr/>
                    <a:lstStyle/>
                    <a:p>
                      <a:pPr marL="0" lvl="0" indent="0" algn="ctr"/>
                      <a:r>
                        <a:rPr lang="en-US" sz="1400" b="1" dirty="0" smtClean="0">
                          <a:solidFill>
                            <a:schemeClr val="bg2"/>
                          </a:solidFill>
                          <a:sym typeface="Helvetica Light"/>
                        </a:rPr>
                        <a:t>Increased Code Enforcement</a:t>
                      </a:r>
                      <a:endParaRPr sz="1400" b="1" dirty="0">
                        <a:solidFill>
                          <a:schemeClr val="bg2"/>
                        </a:solidFill>
                        <a:sym typeface="Helvetica Light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/>
                      <a:r>
                        <a:rPr lang="en-US" sz="1400" b="1" dirty="0" smtClean="0">
                          <a:solidFill>
                            <a:schemeClr val="bg2"/>
                          </a:solidFill>
                          <a:sym typeface="Helvetica Light"/>
                        </a:rPr>
                        <a:t>$57,500</a:t>
                      </a:r>
                      <a:endParaRPr sz="1400" b="1" dirty="0">
                        <a:solidFill>
                          <a:schemeClr val="bg2"/>
                        </a:solidFill>
                        <a:sym typeface="Helvetica Light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2830"/>
                    </a:solidFill>
                  </a:tcPr>
                </a:tc>
              </a:tr>
              <a:tr h="352425">
                <a:tc>
                  <a:txBody>
                    <a:bodyPr/>
                    <a:lstStyle/>
                    <a:p>
                      <a:pPr marL="0" lvl="0" indent="0" algn="ctr"/>
                      <a:r>
                        <a:rPr lang="en-US" sz="1400" b="1" dirty="0" smtClean="0">
                          <a:solidFill>
                            <a:schemeClr val="accent6"/>
                          </a:solidFill>
                          <a:sym typeface="Helvetica Light"/>
                        </a:rPr>
                        <a:t>Got Junk</a:t>
                      </a:r>
                      <a:r>
                        <a:rPr lang="en-US" sz="1400" b="1" baseline="0" dirty="0" smtClean="0">
                          <a:solidFill>
                            <a:schemeClr val="accent6"/>
                          </a:solidFill>
                          <a:sym typeface="Helvetica Light"/>
                        </a:rPr>
                        <a:t> Sweepstakes Prizes</a:t>
                      </a:r>
                      <a:endParaRPr sz="1400" b="1" dirty="0">
                        <a:solidFill>
                          <a:schemeClr val="accent6"/>
                        </a:solidFill>
                        <a:sym typeface="Helvetica Light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914400"/>
                      <a:r>
                        <a:rPr lang="en-US" sz="1400" b="1" dirty="0" smtClean="0">
                          <a:solidFill>
                            <a:schemeClr val="accent6"/>
                          </a:solidFill>
                          <a:sym typeface="Helvetica Light"/>
                        </a:rPr>
                        <a:t>$6,500</a:t>
                      </a:r>
                      <a:endParaRPr sz="1400" b="1" dirty="0">
                        <a:solidFill>
                          <a:schemeClr val="accent6"/>
                        </a:solidFill>
                        <a:sym typeface="Helvetica Light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5000"/>
                      </a:schemeClr>
                    </a:solidFill>
                  </a:tcPr>
                </a:tc>
              </a:tr>
              <a:tr h="390525">
                <a:tc>
                  <a:txBody>
                    <a:bodyPr/>
                    <a:lstStyle/>
                    <a:p>
                      <a:pPr marL="0" lvl="0" indent="0" algn="ctr"/>
                      <a:r>
                        <a:rPr lang="en-US" sz="1400" b="1" dirty="0" smtClean="0">
                          <a:solidFill>
                            <a:schemeClr val="bg2"/>
                          </a:solidFill>
                          <a:sym typeface="Helvetica Light"/>
                        </a:rPr>
                        <a:t>City Program Administration Cost</a:t>
                      </a:r>
                      <a:endParaRPr sz="1400" b="1" dirty="0">
                        <a:solidFill>
                          <a:schemeClr val="bg2"/>
                        </a:solidFill>
                        <a:sym typeface="Helvetica Light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2830"/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914400"/>
                      <a:r>
                        <a:rPr lang="en-US" sz="1400" b="1" dirty="0" smtClean="0">
                          <a:solidFill>
                            <a:schemeClr val="bg2"/>
                          </a:solidFill>
                          <a:sym typeface="Helvetica Light"/>
                        </a:rPr>
                        <a:t>$1,000</a:t>
                      </a:r>
                      <a:endParaRPr sz="1400" b="1" dirty="0">
                        <a:solidFill>
                          <a:schemeClr val="bg2"/>
                        </a:solidFill>
                        <a:sym typeface="Helvetica Light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2830"/>
                    </a:solidFill>
                  </a:tcPr>
                </a:tc>
              </a:tr>
              <a:tr h="343833">
                <a:tc>
                  <a:txBody>
                    <a:bodyPr/>
                    <a:lstStyle/>
                    <a:p>
                      <a:pPr marL="0" lvl="0" indent="0" algn="ctr"/>
                      <a:r>
                        <a:rPr lang="en-US" sz="1400" b="1" dirty="0" smtClean="0">
                          <a:solidFill>
                            <a:schemeClr val="accent6"/>
                          </a:solidFill>
                          <a:sym typeface="Helvetica Light"/>
                        </a:rPr>
                        <a:t>Action Plan</a:t>
                      </a:r>
                      <a:r>
                        <a:rPr lang="en-US" sz="1400" b="1" baseline="0" dirty="0" smtClean="0">
                          <a:solidFill>
                            <a:schemeClr val="accent6"/>
                          </a:solidFill>
                          <a:sym typeface="Helvetica Light"/>
                        </a:rPr>
                        <a:t> Development and Admin.</a:t>
                      </a:r>
                      <a:endParaRPr sz="1400" b="1" dirty="0">
                        <a:solidFill>
                          <a:schemeClr val="accent6"/>
                        </a:solidFill>
                        <a:sym typeface="Helvetica Light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914400"/>
                      <a:r>
                        <a:rPr lang="en-US" sz="1400" b="1" dirty="0" smtClean="0">
                          <a:solidFill>
                            <a:schemeClr val="accent6"/>
                          </a:solidFill>
                          <a:sym typeface="Helvetica Light"/>
                        </a:rPr>
                        <a:t>$8,500</a:t>
                      </a:r>
                      <a:endParaRPr sz="1400" b="1" dirty="0">
                        <a:solidFill>
                          <a:schemeClr val="accent6"/>
                        </a:solidFill>
                        <a:sym typeface="Helvetica Light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5000"/>
                      </a:schemeClr>
                    </a:solidFill>
                  </a:tcPr>
                </a:tc>
              </a:tr>
              <a:tr h="343833">
                <a:tc>
                  <a:txBody>
                    <a:bodyPr/>
                    <a:lstStyle/>
                    <a:p>
                      <a:pPr marL="0" lvl="0" indent="0" algn="ctr"/>
                      <a:r>
                        <a:rPr lang="en-US" sz="1800" b="1" dirty="0" smtClean="0">
                          <a:solidFill>
                            <a:schemeClr val="accent6"/>
                          </a:solidFill>
                          <a:sym typeface="Helvetica Light"/>
                        </a:rPr>
                        <a:t>Total</a:t>
                      </a:r>
                      <a:endParaRPr sz="1800" b="1" dirty="0">
                        <a:solidFill>
                          <a:schemeClr val="accent6"/>
                        </a:solidFill>
                        <a:sym typeface="Helvetica Light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914400"/>
                      <a:r>
                        <a:rPr lang="en-US" sz="1800" b="1" dirty="0" smtClean="0">
                          <a:solidFill>
                            <a:schemeClr val="accent6"/>
                          </a:solidFill>
                          <a:sym typeface="Helvetica Light"/>
                        </a:rPr>
                        <a:t>$198,500</a:t>
                      </a:r>
                      <a:endParaRPr sz="1800" b="1" dirty="0">
                        <a:solidFill>
                          <a:schemeClr val="accent6"/>
                        </a:solidFill>
                        <a:sym typeface="Helvetica Light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5" name="Table 1938"/>
          <p:cNvGraphicFramePr/>
          <p:nvPr>
            <p:extLst>
              <p:ext uri="{D42A27DB-BD31-4B8C-83A1-F6EECF244321}">
                <p14:modId xmlns:p14="http://schemas.microsoft.com/office/powerpoint/2010/main" val="3722074330"/>
              </p:ext>
            </p:extLst>
          </p:nvPr>
        </p:nvGraphicFramePr>
        <p:xfrm>
          <a:off x="4940903" y="3386361"/>
          <a:ext cx="4011672" cy="2599570"/>
        </p:xfrm>
        <a:graphic>
          <a:graphicData uri="http://schemas.openxmlformats.org/drawingml/2006/table">
            <a:tbl>
              <a:tblPr firstRow="1" bandRow="1"/>
              <a:tblGrid>
                <a:gridCol w="2847974"/>
                <a:gridCol w="1163698"/>
              </a:tblGrid>
              <a:tr h="513251">
                <a:tc>
                  <a:txBody>
                    <a:bodyPr/>
                    <a:lstStyle/>
                    <a:p>
                      <a:pPr lvl="0"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800" b="0" dirty="0" smtClean="0">
                          <a:solidFill>
                            <a:srgbClr val="FFFFFF"/>
                          </a:solidFill>
                          <a:latin typeface="Franklin Gothic Demi" panose="020B0703020102020204" pitchFamily="34" charset="0"/>
                          <a:sym typeface="Helvetica"/>
                        </a:rPr>
                        <a:t>Revenue Source</a:t>
                      </a:r>
                      <a:endParaRPr sz="1800" b="0" dirty="0">
                        <a:solidFill>
                          <a:srgbClr val="FFFFFF"/>
                        </a:solidFill>
                        <a:latin typeface="Franklin Gothic Demi" panose="020B0703020102020204" pitchFamily="34" charset="0"/>
                        <a:sym typeface="Helvetica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E5254"/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800" b="0" dirty="0" smtClean="0">
                          <a:solidFill>
                            <a:srgbClr val="FFFFFF"/>
                          </a:solidFill>
                          <a:latin typeface="Franklin Gothic Demi" panose="020B0703020102020204" pitchFamily="34" charset="0"/>
                          <a:sym typeface="Helvetica"/>
                        </a:rPr>
                        <a:t>Amount</a:t>
                      </a:r>
                      <a:endParaRPr sz="1800" b="0" dirty="0">
                        <a:solidFill>
                          <a:srgbClr val="FFFFFF"/>
                        </a:solidFill>
                        <a:latin typeface="Franklin Gothic Demi" panose="020B0703020102020204" pitchFamily="34" charset="0"/>
                        <a:sym typeface="Helvetica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E5254"/>
                    </a:solidFill>
                  </a:tcPr>
                </a:tc>
              </a:tr>
              <a:tr h="421349">
                <a:tc>
                  <a:txBody>
                    <a:bodyPr/>
                    <a:lstStyle/>
                    <a:p>
                      <a:pPr marL="0" lvl="0" indent="58738" algn="ctr"/>
                      <a:r>
                        <a:rPr lang="en-US" sz="1400" b="1" dirty="0" smtClean="0">
                          <a:solidFill>
                            <a:schemeClr val="bg2"/>
                          </a:solidFill>
                          <a:sym typeface="Helvetica Light"/>
                        </a:rPr>
                        <a:t>AB939 Revenue</a:t>
                      </a:r>
                      <a:endParaRPr sz="1400" b="1" dirty="0">
                        <a:solidFill>
                          <a:schemeClr val="bg2"/>
                        </a:solidFill>
                        <a:sym typeface="Helvetica Light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/>
                      <a:r>
                        <a:rPr lang="en-US" sz="1400" b="1" dirty="0" smtClean="0">
                          <a:solidFill>
                            <a:schemeClr val="bg2"/>
                          </a:solidFill>
                          <a:sym typeface="Helvetica Light"/>
                        </a:rPr>
                        <a:t>$58,500</a:t>
                      </a:r>
                      <a:endParaRPr sz="1400" b="1" dirty="0">
                        <a:solidFill>
                          <a:schemeClr val="bg2"/>
                        </a:solidFill>
                        <a:sym typeface="Helvetica Light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lvl="0" indent="0" algn="ctr"/>
                      <a:r>
                        <a:rPr lang="en-US" sz="1400" b="1" dirty="0" smtClean="0">
                          <a:solidFill>
                            <a:schemeClr val="accent6"/>
                          </a:solidFill>
                          <a:sym typeface="Helvetica Light"/>
                        </a:rPr>
                        <a:t>Hauler Sweepstakes Prize Donations</a:t>
                      </a:r>
                      <a:endParaRPr sz="1400" b="1" dirty="0">
                        <a:solidFill>
                          <a:schemeClr val="accent6"/>
                        </a:solidFill>
                        <a:sym typeface="Helvetica Light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914400"/>
                      <a:r>
                        <a:rPr lang="en-US" sz="1400" b="1" dirty="0" smtClean="0">
                          <a:solidFill>
                            <a:schemeClr val="accent6"/>
                          </a:solidFill>
                          <a:sym typeface="Helvetica Light"/>
                        </a:rPr>
                        <a:t>$6,500</a:t>
                      </a:r>
                      <a:endParaRPr sz="1400" b="1" dirty="0">
                        <a:solidFill>
                          <a:schemeClr val="accent6"/>
                        </a:solidFill>
                        <a:sym typeface="Helvetica Light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5000"/>
                      </a:schemeClr>
                    </a:solidFill>
                  </a:tcPr>
                </a:tc>
              </a:tr>
              <a:tr h="390525">
                <a:tc>
                  <a:txBody>
                    <a:bodyPr/>
                    <a:lstStyle/>
                    <a:p>
                      <a:pPr marL="0" lvl="0" indent="0" algn="ctr"/>
                      <a:r>
                        <a:rPr lang="en-US" sz="1400" b="1" dirty="0" smtClean="0">
                          <a:solidFill>
                            <a:schemeClr val="bg2"/>
                          </a:solidFill>
                          <a:sym typeface="Helvetica Light"/>
                        </a:rPr>
                        <a:t>City</a:t>
                      </a:r>
                      <a:r>
                        <a:rPr lang="en-US" sz="1400" b="1" baseline="0" dirty="0" smtClean="0">
                          <a:solidFill>
                            <a:schemeClr val="bg2"/>
                          </a:solidFill>
                          <a:sym typeface="Helvetica Light"/>
                        </a:rPr>
                        <a:t> General Fund</a:t>
                      </a:r>
                      <a:endParaRPr sz="1400" b="1" dirty="0">
                        <a:solidFill>
                          <a:schemeClr val="bg2"/>
                        </a:solidFill>
                        <a:sym typeface="Helvetica Light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/>
                      <a:r>
                        <a:rPr lang="en-US" sz="1400" b="1" dirty="0" smtClean="0">
                          <a:solidFill>
                            <a:schemeClr val="bg2"/>
                          </a:solidFill>
                          <a:sym typeface="Helvetica Light"/>
                        </a:rPr>
                        <a:t>$7,500</a:t>
                      </a:r>
                      <a:endParaRPr sz="1400" b="1" dirty="0">
                        <a:solidFill>
                          <a:schemeClr val="bg2"/>
                        </a:solidFill>
                        <a:sym typeface="Helvetica Light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2830"/>
                    </a:solidFill>
                  </a:tcPr>
                </a:tc>
              </a:tr>
              <a:tr h="352425">
                <a:tc>
                  <a:txBody>
                    <a:bodyPr/>
                    <a:lstStyle/>
                    <a:p>
                      <a:pPr marL="0" lvl="0" indent="0" algn="ctr"/>
                      <a:r>
                        <a:rPr lang="en-US" sz="1400" b="1" dirty="0" smtClean="0">
                          <a:solidFill>
                            <a:schemeClr val="accent6"/>
                          </a:solidFill>
                          <a:sym typeface="Helvetica Light"/>
                        </a:rPr>
                        <a:t>Fines</a:t>
                      </a:r>
                      <a:r>
                        <a:rPr lang="en-US" sz="2000" b="1" dirty="0" smtClean="0">
                          <a:solidFill>
                            <a:schemeClr val="accent6"/>
                          </a:solidFill>
                          <a:sym typeface="Helvetica Light"/>
                        </a:rPr>
                        <a:t>*</a:t>
                      </a:r>
                      <a:endParaRPr sz="2000" b="1" dirty="0">
                        <a:solidFill>
                          <a:schemeClr val="accent6"/>
                        </a:solidFill>
                        <a:sym typeface="Helvetica Light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914400"/>
                      <a:r>
                        <a:rPr lang="en-US" sz="1400" b="1" dirty="0" smtClean="0">
                          <a:solidFill>
                            <a:schemeClr val="accent6"/>
                          </a:solidFill>
                          <a:sym typeface="Helvetica Light"/>
                        </a:rPr>
                        <a:t>$240,000</a:t>
                      </a:r>
                      <a:endParaRPr sz="1400" b="1" dirty="0">
                        <a:solidFill>
                          <a:schemeClr val="accent6"/>
                        </a:solidFill>
                        <a:sym typeface="Helvetica Light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5000"/>
                      </a:schemeClr>
                    </a:solidFill>
                  </a:tcPr>
                </a:tc>
              </a:tr>
              <a:tr h="390525">
                <a:tc>
                  <a:txBody>
                    <a:bodyPr/>
                    <a:lstStyle/>
                    <a:p>
                      <a:pPr marL="0" lvl="0" indent="0" algn="ctr"/>
                      <a:r>
                        <a:rPr lang="en-US" sz="1800" b="1" dirty="0" smtClean="0">
                          <a:solidFill>
                            <a:srgbClr val="212830"/>
                          </a:solidFill>
                          <a:sym typeface="Helvetica Light"/>
                        </a:rPr>
                        <a:t>Total</a:t>
                      </a:r>
                      <a:endParaRPr sz="1800" b="1" dirty="0">
                        <a:solidFill>
                          <a:srgbClr val="212830"/>
                        </a:solidFill>
                        <a:sym typeface="Helvetica Light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914400"/>
                      <a:r>
                        <a:rPr lang="en-US" sz="1800" b="1" dirty="0" smtClean="0">
                          <a:solidFill>
                            <a:srgbClr val="212830"/>
                          </a:solidFill>
                          <a:sym typeface="Helvetica Light"/>
                        </a:rPr>
                        <a:t>$312,500</a:t>
                      </a:r>
                      <a:endParaRPr sz="1800" b="1" dirty="0">
                        <a:solidFill>
                          <a:srgbClr val="212830"/>
                        </a:solidFill>
                        <a:sym typeface="Helvetica Light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819467" y="5990353"/>
            <a:ext cx="4189071" cy="88742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700" b="0" i="0" u="none" strike="noStrike" cap="none" spc="0" normalizeH="0" baseline="0" dirty="0" smtClean="0">
                <a:ln>
                  <a:noFill/>
                </a:ln>
                <a:solidFill>
                  <a:schemeClr val="bg1">
                    <a:lumMod val="60000"/>
                    <a:lumOff val="40000"/>
                  </a:schemeClr>
                </a:solidFill>
                <a:effectLst/>
                <a:uFillTx/>
                <a:latin typeface="Franklin Gothic Demi" panose="020B0703020102020204" pitchFamily="34" charset="0"/>
                <a:sym typeface="Helvetica Light"/>
              </a:rPr>
              <a:t>*Annualized estimation based on</a:t>
            </a:r>
          </a:p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700" b="0" i="0" u="none" strike="noStrike" cap="none" spc="0" normalizeH="0" baseline="0" dirty="0" smtClean="0">
                <a:ln>
                  <a:noFill/>
                </a:ln>
                <a:solidFill>
                  <a:schemeClr val="bg1">
                    <a:lumMod val="60000"/>
                    <a:lumOff val="40000"/>
                  </a:schemeClr>
                </a:solidFill>
                <a:effectLst/>
                <a:uFillTx/>
                <a:latin typeface="Franklin Gothic Demi" panose="020B0703020102020204" pitchFamily="34" charset="0"/>
                <a:sym typeface="Helvetica Light"/>
              </a:rPr>
              <a:t>$220,000 in fines issued between </a:t>
            </a:r>
          </a:p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700" b="0" i="0" u="none" strike="noStrike" cap="none" spc="0" normalizeH="0" baseline="0" dirty="0" smtClean="0">
                <a:ln>
                  <a:noFill/>
                </a:ln>
                <a:solidFill>
                  <a:schemeClr val="bg1">
                    <a:lumMod val="60000"/>
                    <a:lumOff val="40000"/>
                  </a:schemeClr>
                </a:solidFill>
                <a:effectLst/>
                <a:uFillTx/>
                <a:latin typeface="Franklin Gothic Demi" panose="020B0703020102020204" pitchFamily="34" charset="0"/>
                <a:sym typeface="Helvetica Light"/>
              </a:rPr>
              <a:t>8/6/16 and 7/6/17</a:t>
            </a:r>
            <a:endParaRPr kumimoji="0" lang="en-US" sz="1700" b="0" i="0" u="none" strike="noStrike" cap="none" spc="0" normalizeH="0" baseline="0" dirty="0">
              <a:ln>
                <a:noFill/>
              </a:ln>
              <a:solidFill>
                <a:schemeClr val="bg1">
                  <a:lumMod val="60000"/>
                  <a:lumOff val="40000"/>
                </a:schemeClr>
              </a:solidFill>
              <a:effectLst/>
              <a:uFillTx/>
              <a:latin typeface="Franklin Gothic Demi" panose="020B0703020102020204" pitchFamily="34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31838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dvAuto="0"/>
      <p:bldP spid="85" grpId="0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4225"/>
          <p:cNvSpPr/>
          <p:nvPr/>
        </p:nvSpPr>
        <p:spPr>
          <a:xfrm>
            <a:off x="0" y="6003535"/>
            <a:ext cx="9144000" cy="864384"/>
          </a:xfrm>
          <a:prstGeom prst="rect">
            <a:avLst/>
          </a:prstGeom>
          <a:solidFill>
            <a:srgbClr val="343E48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309563">
              <a:defRPr sz="3200"/>
            </a:pPr>
            <a:endParaRPr sz="1200" kern="0">
              <a:solidFill>
                <a:sysClr val="windowText" lastClr="000000"/>
              </a:solidFill>
              <a:sym typeface="Helvetica Ligh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146045" y="5979738"/>
            <a:ext cx="9792639" cy="685800"/>
          </a:xfrm>
          <a:prstGeom prst="rect">
            <a:avLst/>
          </a:prstGeom>
          <a:solidFill>
            <a:srgbClr val="C4C1C4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52" name="Shape 4225"/>
          <p:cNvSpPr/>
          <p:nvPr/>
        </p:nvSpPr>
        <p:spPr>
          <a:xfrm>
            <a:off x="-18969" y="-16115"/>
            <a:ext cx="9169616" cy="864384"/>
          </a:xfrm>
          <a:prstGeom prst="rect">
            <a:avLst/>
          </a:prstGeom>
          <a:solidFill>
            <a:srgbClr val="C1E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309563">
              <a:defRPr sz="3200"/>
            </a:pPr>
            <a:endParaRPr sz="1200" kern="0" dirty="0">
              <a:solidFill>
                <a:sysClr val="windowText" lastClr="000000"/>
              </a:solidFill>
              <a:sym typeface="Helvetica Light"/>
            </a:endParaRPr>
          </a:p>
        </p:txBody>
      </p:sp>
      <p:pic>
        <p:nvPicPr>
          <p:cNvPr id="2060" name="Picture 12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06"/>
          <a:stretch/>
        </p:blipFill>
        <p:spPr bwMode="auto">
          <a:xfrm>
            <a:off x="0" y="809625"/>
            <a:ext cx="9144000" cy="519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89193" y="5520403"/>
            <a:ext cx="1361082" cy="509600"/>
          </a:xfrm>
          <a:prstGeom prst="rect">
            <a:avLst/>
          </a:prstGeom>
        </p:spPr>
      </p:pic>
      <p:pic>
        <p:nvPicPr>
          <p:cNvPr id="55" name="Picture 6" descr="Image result for e waste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712" y="3818234"/>
            <a:ext cx="1580512" cy="1077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3312751" y="2730771"/>
            <a:ext cx="4129088" cy="4129088"/>
            <a:chOff x="12192000" y="2280059"/>
            <a:chExt cx="5505450" cy="5505450"/>
          </a:xfrm>
        </p:grpSpPr>
        <p:pic>
          <p:nvPicPr>
            <p:cNvPr id="10" name="Picture 6" descr="Image result for e waste 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92000" y="3748355"/>
              <a:ext cx="2107349" cy="14368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Image result for pickup truck 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2192000" y="2280059"/>
              <a:ext cx="5505450" cy="5505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9" name="Picture 6" descr="Image result for pickup truck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04358" y="2730771"/>
            <a:ext cx="4129088" cy="412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Title 2"/>
          <p:cNvSpPr txBox="1">
            <a:spLocks/>
          </p:cNvSpPr>
          <p:nvPr/>
        </p:nvSpPr>
        <p:spPr>
          <a:xfrm>
            <a:off x="1014484" y="136934"/>
            <a:ext cx="7654544" cy="5564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>
            <a:lvl1pPr algn="ctr" defTabSz="412750">
              <a:defRPr sz="4500" b="1">
                <a:solidFill>
                  <a:srgbClr val="212830"/>
                </a:solidFill>
                <a:latin typeface="BebasNeueBold"/>
                <a:ea typeface="BebasNeueBold"/>
                <a:cs typeface="BebasNeueBold"/>
                <a:sym typeface="BebasNeueBold"/>
              </a:defRPr>
            </a:lvl1pPr>
            <a:lvl2pPr indent="114300" algn="ctr" defTabSz="412750">
              <a:defRPr sz="4500" b="1">
                <a:solidFill>
                  <a:srgbClr val="212830"/>
                </a:solidFill>
                <a:latin typeface="BebasNeueBold"/>
                <a:ea typeface="BebasNeueBold"/>
                <a:cs typeface="BebasNeueBold"/>
                <a:sym typeface="BebasNeueBold"/>
              </a:defRPr>
            </a:lvl2pPr>
            <a:lvl3pPr indent="228600" algn="ctr" defTabSz="412750">
              <a:defRPr sz="4500" b="1">
                <a:solidFill>
                  <a:srgbClr val="212830"/>
                </a:solidFill>
                <a:latin typeface="BebasNeueBold"/>
                <a:ea typeface="BebasNeueBold"/>
                <a:cs typeface="BebasNeueBold"/>
                <a:sym typeface="BebasNeueBold"/>
              </a:defRPr>
            </a:lvl3pPr>
            <a:lvl4pPr indent="342900" algn="ctr" defTabSz="412750">
              <a:defRPr sz="4500" b="1">
                <a:solidFill>
                  <a:srgbClr val="212830"/>
                </a:solidFill>
                <a:latin typeface="BebasNeueBold"/>
                <a:ea typeface="BebasNeueBold"/>
                <a:cs typeface="BebasNeueBold"/>
                <a:sym typeface="BebasNeueBold"/>
              </a:defRPr>
            </a:lvl4pPr>
            <a:lvl5pPr indent="457200" algn="ctr" defTabSz="412750">
              <a:defRPr sz="4500" b="1">
                <a:solidFill>
                  <a:srgbClr val="212830"/>
                </a:solidFill>
                <a:latin typeface="BebasNeueBold"/>
                <a:ea typeface="BebasNeueBold"/>
                <a:cs typeface="BebasNeueBold"/>
                <a:sym typeface="BebasNeueBold"/>
              </a:defRPr>
            </a:lvl5pPr>
            <a:lvl6pPr indent="571500" algn="ctr" defTabSz="412750">
              <a:defRPr sz="4500" b="1">
                <a:solidFill>
                  <a:srgbClr val="212830"/>
                </a:solidFill>
                <a:latin typeface="BebasNeueBold"/>
                <a:ea typeface="BebasNeueBold"/>
                <a:cs typeface="BebasNeueBold"/>
                <a:sym typeface="BebasNeueBold"/>
              </a:defRPr>
            </a:lvl6pPr>
            <a:lvl7pPr indent="685800" algn="ctr" defTabSz="412750">
              <a:defRPr sz="4500" b="1">
                <a:solidFill>
                  <a:srgbClr val="212830"/>
                </a:solidFill>
                <a:latin typeface="BebasNeueBold"/>
                <a:ea typeface="BebasNeueBold"/>
                <a:cs typeface="BebasNeueBold"/>
                <a:sym typeface="BebasNeueBold"/>
              </a:defRPr>
            </a:lvl7pPr>
            <a:lvl8pPr indent="800100" algn="ctr" defTabSz="412750">
              <a:defRPr sz="4500" b="1">
                <a:solidFill>
                  <a:srgbClr val="212830"/>
                </a:solidFill>
                <a:latin typeface="BebasNeueBold"/>
                <a:ea typeface="BebasNeueBold"/>
                <a:cs typeface="BebasNeueBold"/>
                <a:sym typeface="BebasNeueBold"/>
              </a:defRPr>
            </a:lvl8pPr>
            <a:lvl9pPr indent="914400" algn="ctr" defTabSz="412750">
              <a:defRPr sz="4500" b="1">
                <a:solidFill>
                  <a:srgbClr val="212830"/>
                </a:solidFill>
                <a:latin typeface="BebasNeueBold"/>
                <a:ea typeface="BebasNeueBold"/>
                <a:cs typeface="BebasNeueBold"/>
                <a:sym typeface="BebasNeueBold"/>
              </a:defRPr>
            </a:lvl9pPr>
          </a:lstStyle>
          <a:p>
            <a:r>
              <a:rPr lang="en-US" sz="3375" kern="0" dirty="0" err="1" smtClean="0">
                <a:solidFill>
                  <a:schemeClr val="tx1">
                    <a:lumMod val="75000"/>
                  </a:schemeClr>
                </a:solidFill>
              </a:rPr>
              <a:t>Stormwater</a:t>
            </a:r>
            <a:r>
              <a:rPr lang="en-US" sz="3375" kern="0" dirty="0" smtClean="0">
                <a:solidFill>
                  <a:schemeClr val="tx1">
                    <a:lumMod val="75000"/>
                  </a:schemeClr>
                </a:solidFill>
              </a:rPr>
              <a:t> Impact</a:t>
            </a:r>
            <a:endParaRPr lang="en-US" sz="3375" kern="0" dirty="0">
              <a:solidFill>
                <a:schemeClr val="tx1">
                  <a:lumMod val="75000"/>
                </a:schemeClr>
              </a:solidFill>
            </a:endParaRPr>
          </a:p>
        </p:txBody>
      </p:sp>
      <p:pic>
        <p:nvPicPr>
          <p:cNvPr id="93" name="Picture 14" descr="Image result for raindrop clipar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29652" y="10549919"/>
            <a:ext cx="577451" cy="57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194572" y="6955103"/>
            <a:ext cx="8956075" cy="4137043"/>
            <a:chOff x="259429" y="6987471"/>
            <a:chExt cx="11941433" cy="5516057"/>
          </a:xfrm>
        </p:grpSpPr>
        <p:pic>
          <p:nvPicPr>
            <p:cNvPr id="31" name="07_White.png"/>
            <p:cNvPicPr/>
            <p:nvPr/>
          </p:nvPicPr>
          <p:blipFill>
            <a:blip r:embed="rId7">
              <a:alphaModFix amt="60000"/>
              <a:extLst/>
            </a:blip>
            <a:srcRect/>
            <a:stretch>
              <a:fillRect/>
            </a:stretch>
          </p:blipFill>
          <p:spPr>
            <a:xfrm rot="16200000">
              <a:off x="1319543" y="9153760"/>
              <a:ext cx="1221526" cy="18018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62" name="Picture 14" descr="Image result for raindrop clipart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59429" y="7350832"/>
              <a:ext cx="769934" cy="7699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6" name="Picture 14" descr="Image result for raindrop clipart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415129" y="8041103"/>
              <a:ext cx="769934" cy="7699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Picture 14" descr="Image result for raindrop clipart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185063" y="7211443"/>
              <a:ext cx="769934" cy="7699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" name="Picture 14" descr="Image result for raindrop clipart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438518" y="8262471"/>
              <a:ext cx="769934" cy="7699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9" name="Picture 14" descr="Image result for raindrop clipart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809555" y="6987471"/>
              <a:ext cx="769934" cy="7699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" name="Picture 14" descr="Image result for raindrop clipart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801263" y="8525844"/>
              <a:ext cx="769934" cy="7699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" name="Picture 14" descr="Image result for raindrop clipart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041345" y="7106018"/>
              <a:ext cx="769934" cy="7699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" name="Picture 14" descr="Image result for raindrop clipart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185063" y="8811037"/>
              <a:ext cx="769934" cy="7699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" name="Picture 14" descr="Image result for raindrop clipart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38797" y="8663257"/>
              <a:ext cx="769934" cy="7699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" name="Picture 14" descr="Image result for raindrop clipart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164008" y="9113024"/>
              <a:ext cx="769934" cy="7699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" name="Picture 14" descr="Image result for raindrop clipart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070708" y="7766002"/>
              <a:ext cx="769934" cy="7699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" name="Picture 14" descr="Image result for raindrop clipart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764707" y="7074220"/>
              <a:ext cx="769934" cy="7699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" name="Picture 14" descr="Image result for raindrop clipart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58536" y="8415322"/>
              <a:ext cx="769934" cy="7699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" name="Picture 14" descr="Image result for raindrop clipart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395241" y="9066059"/>
              <a:ext cx="769934" cy="7699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" name="Picture 14" descr="Image result for raindrop clipart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052513" y="7368817"/>
              <a:ext cx="769934" cy="7699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0" name="Picture 14" descr="Image result for raindrop clipart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533828" y="7981377"/>
              <a:ext cx="769934" cy="7699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" name="Picture 14" descr="Image result for raindrop clipart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0490863" y="9013307"/>
              <a:ext cx="769934" cy="7699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" name="Picture 14" descr="Image result for raindrop clipart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0701311" y="7211443"/>
              <a:ext cx="769934" cy="7699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3" name="Picture 14" descr="Image result for raindrop clipart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422066" y="8059580"/>
              <a:ext cx="769934" cy="7699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4" name="Picture 14" descr="Image result for raindrop clipart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68291" y="10018367"/>
              <a:ext cx="769934" cy="7699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5" name="Picture 14" descr="Image result for raindrop clipart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423991" y="10708638"/>
              <a:ext cx="769934" cy="7699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6" name="Picture 14" descr="Image result for raindrop clipart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193925" y="9878978"/>
              <a:ext cx="769934" cy="7699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7" name="Picture 14" descr="Image result for raindrop clipart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447380" y="10930006"/>
              <a:ext cx="769934" cy="7699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8" name="Picture 14" descr="Image result for raindrop clipart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818417" y="9655006"/>
              <a:ext cx="769934" cy="7699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9" name="Picture 14" descr="Image result for raindrop clipart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810125" y="11193379"/>
              <a:ext cx="769934" cy="7699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0" name="Picture 14" descr="Image result for raindrop clipart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050207" y="9773553"/>
              <a:ext cx="769934" cy="7699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" name="Picture 14" descr="Image result for raindrop clipart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193925" y="11478572"/>
              <a:ext cx="769934" cy="7699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" name="Picture 14" descr="Image result for raindrop clipart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47659" y="11330792"/>
              <a:ext cx="769934" cy="7699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4" name="Picture 14" descr="Image result for raindrop clipart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079570" y="10433537"/>
              <a:ext cx="769934" cy="7699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5" name="Picture 14" descr="Image result for raindrop clipart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773569" y="9741755"/>
              <a:ext cx="769934" cy="7699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6" name="Picture 14" descr="Image result for raindrop clipart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67398" y="11082857"/>
              <a:ext cx="769934" cy="7699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7" name="Picture 14" descr="Image result for raindrop clipart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404103" y="11733594"/>
              <a:ext cx="769934" cy="7699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8" name="Picture 14" descr="Image result for raindrop clipart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061375" y="10036352"/>
              <a:ext cx="769934" cy="7699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9" name="Picture 14" descr="Image result for raindrop clipart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542690" y="10648912"/>
              <a:ext cx="769934" cy="7699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0" name="Picture 14" descr="Image result for raindrop clipart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0499725" y="11680842"/>
              <a:ext cx="769934" cy="7699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1" name="Picture 14" descr="Image result for raindrop clipart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0710173" y="9878978"/>
              <a:ext cx="769934" cy="7699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" name="Picture 14" descr="Image result for raindrop clipart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430928" y="10727115"/>
              <a:ext cx="769934" cy="7699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0" name="Picture 6" descr="Image result for e waste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2457" y="4121194"/>
            <a:ext cx="1580512" cy="1077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This png image - Grass PNG Transparent Clip Art Image, is available for free downloa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7128" y="4826823"/>
            <a:ext cx="10664469" cy="206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7677183"/>
      </p:ext>
    </p:extLst>
  </p:cSld>
  <p:clrMapOvr>
    <a:masterClrMapping/>
  </p:clrMapOvr>
  <p:transition spd="med" advTm="65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4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4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4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400"/>
                            </p:stCondLst>
                            <p:childTnLst>
                              <p:par>
                                <p:cTn id="19" presetID="42" presetClass="path" presetSubtype="0" accel="50000" decel="5000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4.79167E-6 -4.07407E-6 L -0.00222 0.20301 " pathEditMode="relative" rAng="0" ptsTypes="AA">
                                      <p:cBhvr>
                                        <p:cTn id="20" dur="11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1013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" presetClass="exit" presetSubtype="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12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1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2" presetClass="exit" presetSubtype="1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Image result for clouds clipart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515" y="3209897"/>
            <a:ext cx="2828925" cy="157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oup 27"/>
          <p:cNvGrpSpPr/>
          <p:nvPr/>
        </p:nvGrpSpPr>
        <p:grpSpPr>
          <a:xfrm>
            <a:off x="524051" y="3240024"/>
            <a:ext cx="3337412" cy="2495549"/>
            <a:chOff x="396461" y="3364779"/>
            <a:chExt cx="3337412" cy="2495549"/>
          </a:xfrm>
        </p:grpSpPr>
        <p:sp>
          <p:nvSpPr>
            <p:cNvPr id="29" name="Oval 28"/>
            <p:cNvSpPr/>
            <p:nvPr/>
          </p:nvSpPr>
          <p:spPr>
            <a:xfrm>
              <a:off x="1362383" y="3377118"/>
              <a:ext cx="1433712" cy="2099511"/>
            </a:xfrm>
            <a:prstGeom prst="ellipse">
              <a:avLst/>
            </a:prstGeom>
            <a:solidFill>
              <a:schemeClr val="bg2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2300161" y="3760817"/>
              <a:ext cx="1433712" cy="2099511"/>
            </a:xfrm>
            <a:prstGeom prst="ellipse">
              <a:avLst/>
            </a:prstGeom>
            <a:solidFill>
              <a:schemeClr val="bg2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396461" y="3364779"/>
              <a:ext cx="1433712" cy="2099511"/>
            </a:xfrm>
            <a:prstGeom prst="ellipse">
              <a:avLst/>
            </a:prstGeom>
            <a:solidFill>
              <a:schemeClr val="bg2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</p:grpSp>
      <p:pic>
        <p:nvPicPr>
          <p:cNvPr id="2052" name="Picture 4" descr="Image result for clouds clipart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"/>
            <a:ext cx="9144000" cy="4884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Oval 37"/>
          <p:cNvSpPr/>
          <p:nvPr/>
        </p:nvSpPr>
        <p:spPr>
          <a:xfrm rot="1825021">
            <a:off x="-729155" y="1288671"/>
            <a:ext cx="1557254" cy="2099511"/>
          </a:xfrm>
          <a:prstGeom prst="ellipse">
            <a:avLst/>
          </a:prstGeom>
          <a:solidFill>
            <a:srgbClr val="B3FAFF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9" name="Oval 38"/>
          <p:cNvSpPr/>
          <p:nvPr/>
        </p:nvSpPr>
        <p:spPr>
          <a:xfrm rot="5904974">
            <a:off x="-127571" y="2153971"/>
            <a:ext cx="1433712" cy="2099511"/>
          </a:xfrm>
          <a:prstGeom prst="ellipse">
            <a:avLst/>
          </a:prstGeom>
          <a:solidFill>
            <a:schemeClr val="bg2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0" name="Oval 39"/>
          <p:cNvSpPr/>
          <p:nvPr/>
        </p:nvSpPr>
        <p:spPr>
          <a:xfrm rot="1323378">
            <a:off x="-725587" y="1676770"/>
            <a:ext cx="1433712" cy="2099511"/>
          </a:xfrm>
          <a:prstGeom prst="ellipse">
            <a:avLst/>
          </a:prstGeom>
          <a:solidFill>
            <a:schemeClr val="bg2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96461" y="3364779"/>
            <a:ext cx="3337412" cy="2495549"/>
            <a:chOff x="396461" y="3364779"/>
            <a:chExt cx="3337412" cy="2495549"/>
          </a:xfrm>
        </p:grpSpPr>
        <p:sp>
          <p:nvSpPr>
            <p:cNvPr id="8" name="Oval 7"/>
            <p:cNvSpPr/>
            <p:nvPr/>
          </p:nvSpPr>
          <p:spPr>
            <a:xfrm>
              <a:off x="1362383" y="3377118"/>
              <a:ext cx="1433712" cy="2099511"/>
            </a:xfrm>
            <a:prstGeom prst="ellipse">
              <a:avLst/>
            </a:prstGeom>
            <a:solidFill>
              <a:schemeClr val="bg2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2300161" y="3760817"/>
              <a:ext cx="1433712" cy="2099511"/>
            </a:xfrm>
            <a:prstGeom prst="ellipse">
              <a:avLst/>
            </a:prstGeom>
            <a:solidFill>
              <a:schemeClr val="bg2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396461" y="3364779"/>
              <a:ext cx="1433712" cy="2099511"/>
            </a:xfrm>
            <a:prstGeom prst="ellipse">
              <a:avLst/>
            </a:prstGeom>
            <a:solidFill>
              <a:schemeClr val="bg2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bg2"/>
                </a:solidFill>
              </a:rPr>
              <a:t>Stormwater</a:t>
            </a:r>
            <a:r>
              <a:rPr lang="en-US" dirty="0" smtClean="0">
                <a:solidFill>
                  <a:schemeClr val="bg2"/>
                </a:solidFill>
              </a:rPr>
              <a:t> Impact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7972" y="6044415"/>
            <a:ext cx="1077686" cy="4462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 defTabSz="619125" latinLnBrk="1" hangingPunct="0"/>
            <a:endParaRPr lang="en-US" sz="240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860430" y="6044415"/>
            <a:ext cx="1077686" cy="4462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 defTabSz="619125" latinLnBrk="1" hangingPunct="0"/>
            <a:endParaRPr lang="en-US" sz="2400">
              <a:solidFill>
                <a:srgbClr val="FFFFFF"/>
              </a:solidFill>
              <a:sym typeface="Helvetica Light"/>
            </a:endParaRPr>
          </a:p>
        </p:txBody>
      </p:sp>
      <p:pic>
        <p:nvPicPr>
          <p:cNvPr id="1028" name="Picture 4" descr="Image result for ocean clipart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02"/>
          <a:stretch/>
        </p:blipFill>
        <p:spPr bwMode="auto">
          <a:xfrm>
            <a:off x="0" y="4512733"/>
            <a:ext cx="9174994" cy="2345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Image result for fish dying animation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rgbClr val="FFC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63653" y="4799839"/>
            <a:ext cx="1311728" cy="1311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Image result for fish dying animati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77735">
            <a:off x="5586826" y="4802784"/>
            <a:ext cx="1311728" cy="1311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-438746" y="1881353"/>
            <a:ext cx="3979069" cy="3214688"/>
          </a:xfrm>
          <a:prstGeom prst="rect">
            <a:avLst/>
          </a:prstGeom>
        </p:spPr>
      </p:pic>
      <p:pic>
        <p:nvPicPr>
          <p:cNvPr id="17" name="Picture 6" descr="Image result for e waste 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6875" y="2773801"/>
            <a:ext cx="1580512" cy="1077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Image result for e waste 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284" y="2769039"/>
            <a:ext cx="1580512" cy="1077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0604"/>
          <a:stretch/>
        </p:blipFill>
        <p:spPr>
          <a:xfrm flipH="1">
            <a:off x="-446344" y="1885349"/>
            <a:ext cx="1567572" cy="3214688"/>
          </a:xfrm>
          <a:prstGeom prst="rect">
            <a:avLst/>
          </a:prstGeom>
        </p:spPr>
      </p:pic>
      <p:pic>
        <p:nvPicPr>
          <p:cNvPr id="19" name="Picture 4" descr="Image result for ocean clipart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28" r="38931"/>
          <a:stretch/>
        </p:blipFill>
        <p:spPr bwMode="auto">
          <a:xfrm>
            <a:off x="0" y="5742659"/>
            <a:ext cx="5603118" cy="1115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fish dying animation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637" y="4778807"/>
            <a:ext cx="1311728" cy="1311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Image result for fish dying animati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66263">
            <a:off x="-150506" y="4709116"/>
            <a:ext cx="1311728" cy="1311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Image result for fish dying animation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519954">
            <a:off x="3771466" y="5309409"/>
            <a:ext cx="1311728" cy="1311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Image result for fish dying animation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9590" y="4653544"/>
            <a:ext cx="1311728" cy="1311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This png image - Summer Tropical Island with Palm Trees PNG Clip Art Image, is available for free download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320" y="2395557"/>
            <a:ext cx="8012363" cy="2403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824223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7 L 0.12969 -3.7037E-7 C 0.18785 -3.7037E-7 0.25955 0.21227 0.25955 0.38449 L 0.25955 0.76968 " pathEditMode="relative" rAng="0" ptsTypes="AAAA">
                                      <p:cBhvr>
                                        <p:cTn id="9" dur="4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69" y="3847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50" presetClass="path" presetSubtype="0" accel="50000" decel="5000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Motion origin="layout" path="M -3.88889E-6 4.07407E-6 L 0.12969 4.07407E-6 C 0.18785 4.07407E-6 0.25955 0.21226 0.25955 0.38449 L 0.25955 0.76967 " pathEditMode="relative" rAng="0" ptsTypes="AAAA">
                                      <p:cBhvr>
                                        <p:cTn id="11" dur="4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69" y="38472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58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4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4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0" y="-21606"/>
            <a:ext cx="9144000" cy="957999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 defTabSz="619125" latinLnBrk="1" hangingPunct="0"/>
            <a:endParaRPr lang="en-US" sz="240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512" name="Shape 512"/>
          <p:cNvSpPr/>
          <p:nvPr/>
        </p:nvSpPr>
        <p:spPr>
          <a:xfrm>
            <a:off x="7120725" y="342183"/>
            <a:ext cx="2029293" cy="300119"/>
          </a:xfrm>
          <a:prstGeom prst="rect">
            <a:avLst/>
          </a:prstGeom>
          <a:solidFill>
            <a:srgbClr val="DCDFE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309563">
              <a:defRPr sz="3200"/>
            </a:pPr>
            <a:endParaRPr sz="1200" kern="0">
              <a:solidFill>
                <a:sysClr val="windowText" lastClr="000000"/>
              </a:solidFill>
              <a:sym typeface="Helvetica Light"/>
            </a:endParaRPr>
          </a:p>
        </p:txBody>
      </p:sp>
      <p:sp>
        <p:nvSpPr>
          <p:cNvPr id="513" name="Shape 513"/>
          <p:cNvSpPr/>
          <p:nvPr/>
        </p:nvSpPr>
        <p:spPr>
          <a:xfrm>
            <a:off x="1468" y="342183"/>
            <a:ext cx="2029293" cy="300119"/>
          </a:xfrm>
          <a:prstGeom prst="rect">
            <a:avLst/>
          </a:prstGeom>
          <a:solidFill>
            <a:srgbClr val="DCDFE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309563">
              <a:defRPr sz="3200"/>
            </a:pPr>
            <a:endParaRPr sz="1200" kern="0">
              <a:solidFill>
                <a:sysClr val="windowText" lastClr="000000"/>
              </a:solidFill>
              <a:sym typeface="Helvetica Light"/>
            </a:endParaRPr>
          </a:p>
        </p:txBody>
      </p:sp>
      <p:sp>
        <p:nvSpPr>
          <p:cNvPr id="514" name="Shape 514"/>
          <p:cNvSpPr/>
          <p:nvPr/>
        </p:nvSpPr>
        <p:spPr>
          <a:xfrm>
            <a:off x="6752889" y="2247202"/>
            <a:ext cx="1291680" cy="23758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600" extrusionOk="0">
                <a:moveTo>
                  <a:pt x="0" y="0"/>
                </a:moveTo>
                <a:lnTo>
                  <a:pt x="0" y="1790"/>
                </a:lnTo>
                <a:lnTo>
                  <a:pt x="3643" y="1790"/>
                </a:lnTo>
                <a:cubicBezTo>
                  <a:pt x="7802" y="1790"/>
                  <a:pt x="11571" y="2809"/>
                  <a:pt x="14305" y="4448"/>
                </a:cubicBezTo>
                <a:cubicBezTo>
                  <a:pt x="17038" y="6089"/>
                  <a:pt x="18717" y="8332"/>
                  <a:pt x="18717" y="10800"/>
                </a:cubicBezTo>
                <a:cubicBezTo>
                  <a:pt x="18717" y="13268"/>
                  <a:pt x="17038" y="15511"/>
                  <a:pt x="14305" y="17152"/>
                </a:cubicBezTo>
                <a:cubicBezTo>
                  <a:pt x="11571" y="18791"/>
                  <a:pt x="7802" y="19812"/>
                  <a:pt x="3643" y="19812"/>
                </a:cubicBezTo>
                <a:lnTo>
                  <a:pt x="0" y="19812"/>
                </a:lnTo>
                <a:lnTo>
                  <a:pt x="0" y="21600"/>
                </a:lnTo>
                <a:lnTo>
                  <a:pt x="3643" y="21600"/>
                </a:lnTo>
                <a:cubicBezTo>
                  <a:pt x="8569" y="21600"/>
                  <a:pt x="13055" y="20390"/>
                  <a:pt x="16308" y="18439"/>
                </a:cubicBezTo>
                <a:cubicBezTo>
                  <a:pt x="19563" y="16489"/>
                  <a:pt x="21600" y="13780"/>
                  <a:pt x="21599" y="10800"/>
                </a:cubicBezTo>
                <a:cubicBezTo>
                  <a:pt x="21600" y="7820"/>
                  <a:pt x="19563" y="5111"/>
                  <a:pt x="16308" y="3161"/>
                </a:cubicBezTo>
                <a:cubicBezTo>
                  <a:pt x="13055" y="1210"/>
                  <a:pt x="8569" y="0"/>
                  <a:pt x="3643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14288" tIns="14288" rIns="14288" bIns="14288" anchor="ctr"/>
          <a:lstStyle/>
          <a:p>
            <a:pPr algn="ctr" defTabSz="17145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 kern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15" name="Shape 515"/>
          <p:cNvSpPr/>
          <p:nvPr/>
        </p:nvSpPr>
        <p:spPr>
          <a:xfrm>
            <a:off x="3599741" y="4450523"/>
            <a:ext cx="1054796" cy="172493"/>
          </a:xfrm>
          <a:prstGeom prst="rect">
            <a:avLst/>
          </a:prstGeom>
          <a:solidFill>
            <a:srgbClr val="212830"/>
          </a:solidFill>
          <a:ln w="12700">
            <a:miter lim="400000"/>
          </a:ln>
        </p:spPr>
        <p:txBody>
          <a:bodyPr lIns="14288" tIns="14288" rIns="14288" bIns="14288" anchor="ctr"/>
          <a:lstStyle/>
          <a:p>
            <a:pPr algn="ctr" defTabSz="17145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 kern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16" name="Shape 516"/>
          <p:cNvSpPr/>
          <p:nvPr/>
        </p:nvSpPr>
        <p:spPr>
          <a:xfrm>
            <a:off x="4736138" y="4450523"/>
            <a:ext cx="1870621" cy="172493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14288" tIns="14288" rIns="14288" bIns="14288" anchor="ctr"/>
          <a:lstStyle/>
          <a:p>
            <a:pPr algn="ctr" defTabSz="17145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 kern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17" name="Shape 517"/>
          <p:cNvSpPr/>
          <p:nvPr/>
        </p:nvSpPr>
        <p:spPr>
          <a:xfrm>
            <a:off x="1418544" y="2247201"/>
            <a:ext cx="1592164" cy="10407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600" extrusionOk="0">
                <a:moveTo>
                  <a:pt x="14569" y="0"/>
                </a:moveTo>
                <a:cubicBezTo>
                  <a:pt x="10573" y="0"/>
                  <a:pt x="6931" y="2419"/>
                  <a:pt x="4292" y="6323"/>
                </a:cubicBezTo>
                <a:cubicBezTo>
                  <a:pt x="1652" y="10223"/>
                  <a:pt x="-1" y="15640"/>
                  <a:pt x="0" y="21600"/>
                </a:cubicBezTo>
                <a:lnTo>
                  <a:pt x="2340" y="21600"/>
                </a:lnTo>
                <a:cubicBezTo>
                  <a:pt x="2340" y="16664"/>
                  <a:pt x="3700" y="12177"/>
                  <a:pt x="5917" y="8896"/>
                </a:cubicBezTo>
                <a:cubicBezTo>
                  <a:pt x="8135" y="5618"/>
                  <a:pt x="11195" y="3580"/>
                  <a:pt x="14569" y="3580"/>
                </a:cubicBezTo>
                <a:lnTo>
                  <a:pt x="21599" y="3580"/>
                </a:lnTo>
                <a:lnTo>
                  <a:pt x="21599" y="0"/>
                </a:lnTo>
                <a:lnTo>
                  <a:pt x="14569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4288" tIns="14288" rIns="14288" bIns="14288" anchor="ctr"/>
          <a:lstStyle/>
          <a:p>
            <a:pPr algn="ctr" defTabSz="17145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 kern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18" name="Shape 518"/>
          <p:cNvSpPr/>
          <p:nvPr/>
        </p:nvSpPr>
        <p:spPr>
          <a:xfrm>
            <a:off x="2940631" y="2247201"/>
            <a:ext cx="1854697" cy="172493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14288" tIns="14288" rIns="14288" bIns="14288" anchor="ctr"/>
          <a:lstStyle/>
          <a:p>
            <a:pPr algn="ctr" defTabSz="17145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 kern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19" name="Shape 519"/>
          <p:cNvSpPr/>
          <p:nvPr/>
        </p:nvSpPr>
        <p:spPr>
          <a:xfrm>
            <a:off x="4736138" y="2247201"/>
            <a:ext cx="1870621" cy="172493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4288" tIns="14288" rIns="14288" bIns="14288" anchor="ctr"/>
          <a:lstStyle/>
          <a:p>
            <a:pPr algn="ctr" defTabSz="17145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 kern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20" name="Shape 520"/>
          <p:cNvSpPr>
            <a:spLocks noGrp="1"/>
          </p:cNvSpPr>
          <p:nvPr>
            <p:ph type="title"/>
          </p:nvPr>
        </p:nvSpPr>
        <p:spPr>
          <a:xfrm>
            <a:off x="750671" y="208994"/>
            <a:ext cx="7654544" cy="556484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3525" dirty="0">
                <a:solidFill>
                  <a:schemeClr val="bg1">
                    <a:lumMod val="60000"/>
                    <a:lumOff val="40000"/>
                  </a:schemeClr>
                </a:solidFill>
                <a:latin typeface="Franklin Gothic Demi" panose="020B0703020102020204" pitchFamily="34" charset="0"/>
              </a:rPr>
              <a:t>Implementation</a:t>
            </a:r>
            <a:r>
              <a:rPr lang="en-US" sz="3525" dirty="0">
                <a:solidFill>
                  <a:srgbClr val="BBBFC3"/>
                </a:solidFill>
                <a:latin typeface="Franklin Gothic Demi" panose="020B0703020102020204" pitchFamily="34" charset="0"/>
              </a:rPr>
              <a:t> </a:t>
            </a:r>
            <a:r>
              <a:rPr lang="en-US" sz="3525" dirty="0">
                <a:solidFill>
                  <a:schemeClr val="bg2"/>
                </a:solidFill>
                <a:latin typeface="Franklin Gothic Demi" panose="020B0703020102020204" pitchFamily="34" charset="0"/>
              </a:rPr>
              <a:t>Timeline</a:t>
            </a:r>
            <a:endParaRPr sz="3525" dirty="0">
              <a:solidFill>
                <a:schemeClr val="bg2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528" name="Shape 528"/>
          <p:cNvSpPr/>
          <p:nvPr/>
        </p:nvSpPr>
        <p:spPr>
          <a:xfrm>
            <a:off x="2122910" y="4909636"/>
            <a:ext cx="1543582" cy="5332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algn="ctr" defTabSz="309563">
              <a:lnSpc>
                <a:spcPct val="110000"/>
              </a:lnSpc>
              <a:defRPr sz="1800"/>
            </a:pPr>
            <a:r>
              <a:rPr lang="en-US" sz="1200" kern="0" dirty="0">
                <a:solidFill>
                  <a:schemeClr val="bg1">
                    <a:lumMod val="50000"/>
                  </a:schemeClr>
                </a:solidFill>
                <a:latin typeface="Franklin Gothic Demi" panose="020B0703020102020204" pitchFamily="34" charset="0"/>
                <a:ea typeface="Roboto Bold"/>
                <a:cs typeface="Roboto Bold"/>
                <a:sym typeface="Roboto Bold"/>
              </a:rPr>
              <a:t>Ongoing Support and Program Analysis</a:t>
            </a:r>
          </a:p>
          <a:p>
            <a:pPr algn="ctr" defTabSz="309563">
              <a:lnSpc>
                <a:spcPct val="110000"/>
              </a:lnSpc>
              <a:defRPr sz="1800"/>
            </a:pPr>
            <a:endParaRPr sz="750" kern="0" dirty="0">
              <a:solidFill>
                <a:srgbClr val="222B3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530" name="Shape 530"/>
          <p:cNvSpPr/>
          <p:nvPr/>
        </p:nvSpPr>
        <p:spPr>
          <a:xfrm>
            <a:off x="21490" y="3215376"/>
            <a:ext cx="1151783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 defTabSz="309563">
              <a:defRPr sz="1800"/>
            </a:pPr>
            <a:r>
              <a:rPr lang="en-US" sz="1200" kern="0" dirty="0">
                <a:solidFill>
                  <a:srgbClr val="28A400"/>
                </a:solidFill>
                <a:latin typeface="Franklin Gothic Demi" panose="020B0703020102020204" pitchFamily="34" charset="0"/>
                <a:ea typeface="Roboto Bold"/>
                <a:cs typeface="Roboto Bold"/>
                <a:sym typeface="Roboto Bold"/>
              </a:rPr>
              <a:t>Planning and Development Commencement</a:t>
            </a:r>
          </a:p>
          <a:p>
            <a:pPr algn="ctr" defTabSz="309563">
              <a:lnSpc>
                <a:spcPct val="150000"/>
              </a:lnSpc>
              <a:defRPr sz="1800"/>
            </a:pPr>
            <a:r>
              <a:rPr lang="en-US" sz="1200" kern="0" dirty="0">
                <a:solidFill>
                  <a:schemeClr val="bg1">
                    <a:lumMod val="50000"/>
                  </a:schemeClr>
                </a:solidFill>
                <a:latin typeface="Roboto Light"/>
                <a:ea typeface="Roboto Light"/>
                <a:cs typeface="Roboto Light"/>
                <a:sym typeface="Roboto Light"/>
              </a:rPr>
              <a:t>March 2015</a:t>
            </a:r>
            <a:endParaRPr sz="1200" kern="0" dirty="0">
              <a:solidFill>
                <a:schemeClr val="bg1">
                  <a:lumMod val="50000"/>
                </a:schemeClr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531" name="Shape 531"/>
          <p:cNvSpPr/>
          <p:nvPr/>
        </p:nvSpPr>
        <p:spPr>
          <a:xfrm>
            <a:off x="7592974" y="3399362"/>
            <a:ext cx="598033" cy="5983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8535"/>
                </a:moveTo>
                <a:cubicBezTo>
                  <a:pt x="21600" y="20228"/>
                  <a:pt x="20228" y="21600"/>
                  <a:pt x="18535" y="21600"/>
                </a:cubicBezTo>
                <a:lnTo>
                  <a:pt x="3065" y="21600"/>
                </a:lnTo>
                <a:cubicBezTo>
                  <a:pt x="1372" y="21600"/>
                  <a:pt x="0" y="20228"/>
                  <a:pt x="0" y="18535"/>
                </a:cubicBezTo>
                <a:lnTo>
                  <a:pt x="0" y="3064"/>
                </a:lnTo>
                <a:cubicBezTo>
                  <a:pt x="0" y="1372"/>
                  <a:pt x="1372" y="0"/>
                  <a:pt x="3065" y="0"/>
                </a:cubicBezTo>
                <a:lnTo>
                  <a:pt x="18535" y="0"/>
                </a:lnTo>
                <a:cubicBezTo>
                  <a:pt x="20228" y="0"/>
                  <a:pt x="21600" y="1372"/>
                  <a:pt x="21600" y="3064"/>
                </a:cubicBezTo>
                <a:cubicBezTo>
                  <a:pt x="21600" y="3064"/>
                  <a:pt x="21600" y="18535"/>
                  <a:pt x="21600" y="18535"/>
                </a:cubicBezTo>
                <a:close/>
              </a:path>
            </a:pathLst>
          </a:custGeom>
          <a:solidFill>
            <a:schemeClr val="accent4"/>
          </a:solidFill>
          <a:ln w="12700" cap="flat">
            <a:noFill/>
            <a:miter lim="400000"/>
          </a:ln>
          <a:effectLst/>
        </p:spPr>
        <p:txBody>
          <a:bodyPr wrap="square" lIns="14288" tIns="14288" rIns="14288" bIns="14288" numCol="1" anchor="ctr">
            <a:noAutofit/>
          </a:bodyPr>
          <a:lstStyle/>
          <a:p>
            <a:pPr algn="ctr" defTabSz="17145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 kern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34" name="Shape 534"/>
          <p:cNvSpPr/>
          <p:nvPr/>
        </p:nvSpPr>
        <p:spPr>
          <a:xfrm>
            <a:off x="6456591" y="1983139"/>
            <a:ext cx="598033" cy="5983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8535"/>
                </a:moveTo>
                <a:cubicBezTo>
                  <a:pt x="21600" y="20228"/>
                  <a:pt x="20228" y="21600"/>
                  <a:pt x="18535" y="21600"/>
                </a:cubicBezTo>
                <a:lnTo>
                  <a:pt x="3065" y="21600"/>
                </a:lnTo>
                <a:cubicBezTo>
                  <a:pt x="1372" y="21600"/>
                  <a:pt x="0" y="20228"/>
                  <a:pt x="0" y="18535"/>
                </a:cubicBezTo>
                <a:lnTo>
                  <a:pt x="0" y="3065"/>
                </a:lnTo>
                <a:cubicBezTo>
                  <a:pt x="0" y="1372"/>
                  <a:pt x="1372" y="0"/>
                  <a:pt x="3065" y="0"/>
                </a:cubicBezTo>
                <a:lnTo>
                  <a:pt x="18535" y="0"/>
                </a:lnTo>
                <a:cubicBezTo>
                  <a:pt x="20228" y="0"/>
                  <a:pt x="21600" y="1372"/>
                  <a:pt x="21600" y="3065"/>
                </a:cubicBezTo>
                <a:cubicBezTo>
                  <a:pt x="21600" y="3065"/>
                  <a:pt x="21600" y="18535"/>
                  <a:pt x="21600" y="18535"/>
                </a:cubicBezTo>
                <a:close/>
              </a:path>
            </a:pathLst>
          </a:cu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wrap="square" lIns="14288" tIns="14288" rIns="14288" bIns="14288" numCol="1" anchor="ctr">
            <a:noAutofit/>
          </a:bodyPr>
          <a:lstStyle/>
          <a:p>
            <a:pPr algn="ctr" defTabSz="17145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 kern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37" name="Shape 537"/>
          <p:cNvSpPr/>
          <p:nvPr/>
        </p:nvSpPr>
        <p:spPr>
          <a:xfrm>
            <a:off x="2649992" y="1983139"/>
            <a:ext cx="598039" cy="5983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8535"/>
                </a:moveTo>
                <a:cubicBezTo>
                  <a:pt x="21600" y="20228"/>
                  <a:pt x="20228" y="21600"/>
                  <a:pt x="18535" y="21600"/>
                </a:cubicBezTo>
                <a:lnTo>
                  <a:pt x="3065" y="21600"/>
                </a:lnTo>
                <a:cubicBezTo>
                  <a:pt x="1372" y="21600"/>
                  <a:pt x="0" y="20228"/>
                  <a:pt x="0" y="18535"/>
                </a:cubicBezTo>
                <a:lnTo>
                  <a:pt x="0" y="3065"/>
                </a:lnTo>
                <a:cubicBezTo>
                  <a:pt x="0" y="1372"/>
                  <a:pt x="1372" y="0"/>
                  <a:pt x="3065" y="0"/>
                </a:cubicBezTo>
                <a:lnTo>
                  <a:pt x="18535" y="0"/>
                </a:lnTo>
                <a:cubicBezTo>
                  <a:pt x="20228" y="0"/>
                  <a:pt x="21600" y="1372"/>
                  <a:pt x="21600" y="3065"/>
                </a:cubicBezTo>
                <a:cubicBezTo>
                  <a:pt x="21600" y="3065"/>
                  <a:pt x="21600" y="18535"/>
                  <a:pt x="21600" y="18535"/>
                </a:cubicBezTo>
                <a:close/>
              </a:path>
            </a:pathLst>
          </a:cu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14288" tIns="14288" rIns="14288" bIns="14288" numCol="1" anchor="ctr">
            <a:noAutofit/>
          </a:bodyPr>
          <a:lstStyle/>
          <a:p>
            <a:pPr algn="ctr" defTabSz="17145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 kern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40" name="Shape 540"/>
          <p:cNvSpPr/>
          <p:nvPr/>
        </p:nvSpPr>
        <p:spPr>
          <a:xfrm>
            <a:off x="4452939" y="4201493"/>
            <a:ext cx="598033" cy="5983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8535"/>
                </a:moveTo>
                <a:cubicBezTo>
                  <a:pt x="21600" y="20228"/>
                  <a:pt x="20228" y="21600"/>
                  <a:pt x="18535" y="21600"/>
                </a:cubicBezTo>
                <a:lnTo>
                  <a:pt x="3065" y="21600"/>
                </a:lnTo>
                <a:cubicBezTo>
                  <a:pt x="1372" y="21600"/>
                  <a:pt x="0" y="20228"/>
                  <a:pt x="0" y="18535"/>
                </a:cubicBezTo>
                <a:lnTo>
                  <a:pt x="0" y="3064"/>
                </a:lnTo>
                <a:cubicBezTo>
                  <a:pt x="0" y="1372"/>
                  <a:pt x="1372" y="0"/>
                  <a:pt x="3065" y="0"/>
                </a:cubicBezTo>
                <a:lnTo>
                  <a:pt x="18535" y="0"/>
                </a:lnTo>
                <a:cubicBezTo>
                  <a:pt x="20228" y="0"/>
                  <a:pt x="21600" y="1372"/>
                  <a:pt x="21600" y="3064"/>
                </a:cubicBezTo>
                <a:cubicBezTo>
                  <a:pt x="21600" y="3064"/>
                  <a:pt x="21600" y="18535"/>
                  <a:pt x="21600" y="18535"/>
                </a:cubicBezTo>
                <a:close/>
              </a:path>
            </a:pathLst>
          </a:custGeom>
          <a:solidFill>
            <a:schemeClr val="accent5"/>
          </a:solidFill>
          <a:ln w="12700" cap="flat">
            <a:noFill/>
            <a:miter lim="400000"/>
          </a:ln>
          <a:effectLst/>
        </p:spPr>
        <p:txBody>
          <a:bodyPr wrap="square" lIns="14288" tIns="14288" rIns="14288" bIns="14288" numCol="1" anchor="ctr">
            <a:noAutofit/>
          </a:bodyPr>
          <a:lstStyle/>
          <a:p>
            <a:pPr algn="ctr" defTabSz="17145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 kern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41" name="Shape 541"/>
          <p:cNvSpPr/>
          <p:nvPr/>
        </p:nvSpPr>
        <p:spPr>
          <a:xfrm>
            <a:off x="4562791" y="4353227"/>
            <a:ext cx="318245" cy="3485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887" y="0"/>
                </a:moveTo>
                <a:cubicBezTo>
                  <a:pt x="2408" y="0"/>
                  <a:pt x="2017" y="357"/>
                  <a:pt x="2017" y="795"/>
                </a:cubicBezTo>
                <a:lnTo>
                  <a:pt x="2017" y="9673"/>
                </a:lnTo>
                <a:cubicBezTo>
                  <a:pt x="2017" y="10110"/>
                  <a:pt x="2408" y="10468"/>
                  <a:pt x="2887" y="10468"/>
                </a:cubicBezTo>
                <a:cubicBezTo>
                  <a:pt x="3366" y="10468"/>
                  <a:pt x="3757" y="10110"/>
                  <a:pt x="3757" y="9673"/>
                </a:cubicBezTo>
                <a:lnTo>
                  <a:pt x="3757" y="1589"/>
                </a:lnTo>
                <a:lnTo>
                  <a:pt x="12607" y="1589"/>
                </a:lnTo>
                <a:lnTo>
                  <a:pt x="12607" y="7685"/>
                </a:lnTo>
                <a:cubicBezTo>
                  <a:pt x="12607" y="8122"/>
                  <a:pt x="12998" y="8480"/>
                  <a:pt x="13477" y="8480"/>
                </a:cubicBezTo>
                <a:lnTo>
                  <a:pt x="19713" y="8480"/>
                </a:lnTo>
                <a:cubicBezTo>
                  <a:pt x="19757" y="8480"/>
                  <a:pt x="19817" y="8481"/>
                  <a:pt x="19860" y="8468"/>
                </a:cubicBezTo>
                <a:lnTo>
                  <a:pt x="19860" y="20011"/>
                </a:lnTo>
                <a:lnTo>
                  <a:pt x="3757" y="20011"/>
                </a:lnTo>
                <a:lnTo>
                  <a:pt x="3757" y="16829"/>
                </a:lnTo>
                <a:cubicBezTo>
                  <a:pt x="3757" y="16391"/>
                  <a:pt x="3366" y="16034"/>
                  <a:pt x="2887" y="16034"/>
                </a:cubicBezTo>
                <a:cubicBezTo>
                  <a:pt x="2408" y="16034"/>
                  <a:pt x="2017" y="16391"/>
                  <a:pt x="2017" y="16829"/>
                </a:cubicBezTo>
                <a:lnTo>
                  <a:pt x="2017" y="20805"/>
                </a:lnTo>
                <a:cubicBezTo>
                  <a:pt x="2017" y="21243"/>
                  <a:pt x="2408" y="21600"/>
                  <a:pt x="2887" y="21600"/>
                </a:cubicBezTo>
                <a:lnTo>
                  <a:pt x="20730" y="21600"/>
                </a:lnTo>
                <a:cubicBezTo>
                  <a:pt x="21209" y="21600"/>
                  <a:pt x="21600" y="21243"/>
                  <a:pt x="21600" y="20805"/>
                </a:cubicBezTo>
                <a:lnTo>
                  <a:pt x="21600" y="6744"/>
                </a:lnTo>
                <a:cubicBezTo>
                  <a:pt x="21600" y="6519"/>
                  <a:pt x="21501" y="6307"/>
                  <a:pt x="21327" y="6161"/>
                </a:cubicBezTo>
                <a:lnTo>
                  <a:pt x="14317" y="211"/>
                </a:lnTo>
                <a:cubicBezTo>
                  <a:pt x="14158" y="79"/>
                  <a:pt x="13943" y="0"/>
                  <a:pt x="13725" y="0"/>
                </a:cubicBezTo>
                <a:lnTo>
                  <a:pt x="2887" y="0"/>
                </a:lnTo>
                <a:close/>
                <a:moveTo>
                  <a:pt x="14347" y="2411"/>
                </a:moveTo>
                <a:lnTo>
                  <a:pt x="19612" y="6890"/>
                </a:lnTo>
                <a:lnTo>
                  <a:pt x="14347" y="6890"/>
                </a:lnTo>
                <a:cubicBezTo>
                  <a:pt x="14347" y="6890"/>
                  <a:pt x="14347" y="2411"/>
                  <a:pt x="14347" y="2411"/>
                </a:cubicBezTo>
                <a:close/>
                <a:moveTo>
                  <a:pt x="7665" y="8599"/>
                </a:moveTo>
                <a:cubicBezTo>
                  <a:pt x="7442" y="8610"/>
                  <a:pt x="7224" y="8702"/>
                  <a:pt x="7064" y="8867"/>
                </a:cubicBezTo>
                <a:cubicBezTo>
                  <a:pt x="6745" y="9198"/>
                  <a:pt x="6773" y="9701"/>
                  <a:pt x="7136" y="9992"/>
                </a:cubicBezTo>
                <a:lnTo>
                  <a:pt x="9981" y="12299"/>
                </a:lnTo>
                <a:lnTo>
                  <a:pt x="870" y="12299"/>
                </a:lnTo>
                <a:cubicBezTo>
                  <a:pt x="392" y="12299"/>
                  <a:pt x="0" y="12656"/>
                  <a:pt x="0" y="13094"/>
                </a:cubicBezTo>
                <a:cubicBezTo>
                  <a:pt x="0" y="13531"/>
                  <a:pt x="392" y="13888"/>
                  <a:pt x="870" y="13888"/>
                </a:cubicBezTo>
                <a:lnTo>
                  <a:pt x="9939" y="13888"/>
                </a:lnTo>
                <a:lnTo>
                  <a:pt x="7136" y="16168"/>
                </a:lnTo>
                <a:cubicBezTo>
                  <a:pt x="6773" y="16460"/>
                  <a:pt x="6744" y="16962"/>
                  <a:pt x="7064" y="17293"/>
                </a:cubicBezTo>
                <a:cubicBezTo>
                  <a:pt x="7238" y="17465"/>
                  <a:pt x="7473" y="17558"/>
                  <a:pt x="7720" y="17558"/>
                </a:cubicBezTo>
                <a:cubicBezTo>
                  <a:pt x="7923" y="17558"/>
                  <a:pt x="8125" y="17494"/>
                  <a:pt x="8300" y="17362"/>
                </a:cubicBezTo>
                <a:lnTo>
                  <a:pt x="12826" y="13677"/>
                </a:lnTo>
                <a:cubicBezTo>
                  <a:pt x="13014" y="13532"/>
                  <a:pt x="13115" y="13307"/>
                  <a:pt x="13115" y="13082"/>
                </a:cubicBezTo>
                <a:cubicBezTo>
                  <a:pt x="13115" y="12857"/>
                  <a:pt x="13014" y="12641"/>
                  <a:pt x="12826" y="12483"/>
                </a:cubicBezTo>
                <a:lnTo>
                  <a:pt x="8300" y="8802"/>
                </a:lnTo>
                <a:cubicBezTo>
                  <a:pt x="8118" y="8656"/>
                  <a:pt x="7888" y="8587"/>
                  <a:pt x="7665" y="8599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square" lIns="14288" tIns="14288" rIns="14288" bIns="14288" numCol="1" anchor="ctr">
            <a:noAutofit/>
          </a:bodyPr>
          <a:lstStyle/>
          <a:p>
            <a:pPr algn="ctr" defTabSz="17145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 kern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43" name="Shape 543"/>
          <p:cNvSpPr/>
          <p:nvPr/>
        </p:nvSpPr>
        <p:spPr>
          <a:xfrm>
            <a:off x="4452939" y="1983139"/>
            <a:ext cx="598033" cy="5983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8535"/>
                </a:moveTo>
                <a:cubicBezTo>
                  <a:pt x="21600" y="20228"/>
                  <a:pt x="20228" y="21600"/>
                  <a:pt x="18535" y="21600"/>
                </a:cubicBezTo>
                <a:lnTo>
                  <a:pt x="3065" y="21600"/>
                </a:lnTo>
                <a:cubicBezTo>
                  <a:pt x="1372" y="21600"/>
                  <a:pt x="0" y="20228"/>
                  <a:pt x="0" y="18535"/>
                </a:cubicBezTo>
                <a:lnTo>
                  <a:pt x="0" y="3065"/>
                </a:lnTo>
                <a:cubicBezTo>
                  <a:pt x="0" y="1372"/>
                  <a:pt x="1372" y="0"/>
                  <a:pt x="3065" y="0"/>
                </a:cubicBezTo>
                <a:lnTo>
                  <a:pt x="18535" y="0"/>
                </a:lnTo>
                <a:cubicBezTo>
                  <a:pt x="20228" y="0"/>
                  <a:pt x="21600" y="1372"/>
                  <a:pt x="21600" y="3065"/>
                </a:cubicBezTo>
                <a:cubicBezTo>
                  <a:pt x="21600" y="3065"/>
                  <a:pt x="21600" y="18535"/>
                  <a:pt x="21600" y="18535"/>
                </a:cubicBezTo>
                <a:close/>
              </a:path>
            </a:pathLst>
          </a:cu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wrap="square" lIns="14288" tIns="14288" rIns="14288" bIns="14288" numCol="1" anchor="ctr">
            <a:noAutofit/>
          </a:bodyPr>
          <a:lstStyle/>
          <a:p>
            <a:pPr algn="ctr" defTabSz="17145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 kern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46" name="Shape 546"/>
          <p:cNvSpPr/>
          <p:nvPr/>
        </p:nvSpPr>
        <p:spPr>
          <a:xfrm>
            <a:off x="1418544" y="3649814"/>
            <a:ext cx="169053" cy="3208186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309563">
              <a:defRPr sz="3200"/>
            </a:pPr>
            <a:endParaRPr sz="1200" kern="0">
              <a:solidFill>
                <a:sysClr val="windowText" lastClr="000000"/>
              </a:solidFill>
              <a:sym typeface="Helvetica Light"/>
            </a:endParaRPr>
          </a:p>
        </p:txBody>
      </p:sp>
      <p:sp>
        <p:nvSpPr>
          <p:cNvPr id="547" name="Shape 547"/>
          <p:cNvSpPr/>
          <p:nvPr/>
        </p:nvSpPr>
        <p:spPr>
          <a:xfrm>
            <a:off x="1210355" y="3173764"/>
            <a:ext cx="598044" cy="5983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8535"/>
                </a:moveTo>
                <a:cubicBezTo>
                  <a:pt x="21600" y="20227"/>
                  <a:pt x="20228" y="21600"/>
                  <a:pt x="18535" y="21600"/>
                </a:cubicBezTo>
                <a:lnTo>
                  <a:pt x="3065" y="21600"/>
                </a:lnTo>
                <a:cubicBezTo>
                  <a:pt x="1372" y="21600"/>
                  <a:pt x="0" y="20227"/>
                  <a:pt x="0" y="18535"/>
                </a:cubicBezTo>
                <a:lnTo>
                  <a:pt x="0" y="3065"/>
                </a:lnTo>
                <a:cubicBezTo>
                  <a:pt x="0" y="1372"/>
                  <a:pt x="1372" y="0"/>
                  <a:pt x="3065" y="0"/>
                </a:cubicBezTo>
                <a:lnTo>
                  <a:pt x="18535" y="0"/>
                </a:lnTo>
                <a:cubicBezTo>
                  <a:pt x="20228" y="0"/>
                  <a:pt x="21600" y="1372"/>
                  <a:pt x="21600" y="3065"/>
                </a:cubicBezTo>
                <a:cubicBezTo>
                  <a:pt x="21600" y="3065"/>
                  <a:pt x="21600" y="18535"/>
                  <a:pt x="21600" y="18535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14288" tIns="14288" rIns="14288" bIns="14288" numCol="1" anchor="ctr">
            <a:noAutofit/>
          </a:bodyPr>
          <a:lstStyle/>
          <a:p>
            <a:pPr algn="ctr" defTabSz="17145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 kern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9" name="Shape 548"/>
          <p:cNvSpPr/>
          <p:nvPr/>
        </p:nvSpPr>
        <p:spPr>
          <a:xfrm>
            <a:off x="1280766" y="3290296"/>
            <a:ext cx="397834" cy="3798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31" y="0"/>
                </a:moveTo>
                <a:cubicBezTo>
                  <a:pt x="10354" y="0"/>
                  <a:pt x="10049" y="329"/>
                  <a:pt x="10049" y="738"/>
                </a:cubicBezTo>
                <a:lnTo>
                  <a:pt x="10049" y="3384"/>
                </a:lnTo>
                <a:cubicBezTo>
                  <a:pt x="10049" y="3790"/>
                  <a:pt x="10354" y="4122"/>
                  <a:pt x="10731" y="4122"/>
                </a:cubicBezTo>
                <a:cubicBezTo>
                  <a:pt x="11107" y="4122"/>
                  <a:pt x="11414" y="3790"/>
                  <a:pt x="11414" y="3384"/>
                </a:cubicBezTo>
                <a:lnTo>
                  <a:pt x="11414" y="738"/>
                </a:lnTo>
                <a:cubicBezTo>
                  <a:pt x="11414" y="329"/>
                  <a:pt x="11107" y="0"/>
                  <a:pt x="10731" y="0"/>
                </a:cubicBezTo>
                <a:close/>
                <a:moveTo>
                  <a:pt x="3570" y="3247"/>
                </a:moveTo>
                <a:cubicBezTo>
                  <a:pt x="3388" y="3247"/>
                  <a:pt x="3215" y="3325"/>
                  <a:pt x="3086" y="3466"/>
                </a:cubicBezTo>
                <a:cubicBezTo>
                  <a:pt x="2957" y="3603"/>
                  <a:pt x="2888" y="3788"/>
                  <a:pt x="2888" y="3985"/>
                </a:cubicBezTo>
                <a:cubicBezTo>
                  <a:pt x="2888" y="4182"/>
                  <a:pt x="2957" y="4368"/>
                  <a:pt x="3086" y="4508"/>
                </a:cubicBezTo>
                <a:cubicBezTo>
                  <a:pt x="3086" y="4508"/>
                  <a:pt x="4819" y="6378"/>
                  <a:pt x="4819" y="6378"/>
                </a:cubicBezTo>
                <a:cubicBezTo>
                  <a:pt x="4946" y="6516"/>
                  <a:pt x="5117" y="6592"/>
                  <a:pt x="5299" y="6592"/>
                </a:cubicBezTo>
                <a:cubicBezTo>
                  <a:pt x="5484" y="6592"/>
                  <a:pt x="5655" y="6518"/>
                  <a:pt x="5783" y="6378"/>
                </a:cubicBezTo>
                <a:cubicBezTo>
                  <a:pt x="6050" y="6091"/>
                  <a:pt x="6050" y="5623"/>
                  <a:pt x="5783" y="5336"/>
                </a:cubicBezTo>
                <a:lnTo>
                  <a:pt x="4054" y="3466"/>
                </a:lnTo>
                <a:cubicBezTo>
                  <a:pt x="3924" y="3328"/>
                  <a:pt x="3753" y="3247"/>
                  <a:pt x="3570" y="3247"/>
                </a:cubicBezTo>
                <a:close/>
                <a:moveTo>
                  <a:pt x="17889" y="3247"/>
                </a:moveTo>
                <a:cubicBezTo>
                  <a:pt x="17707" y="3247"/>
                  <a:pt x="17535" y="3325"/>
                  <a:pt x="17406" y="3466"/>
                </a:cubicBezTo>
                <a:lnTo>
                  <a:pt x="15677" y="5332"/>
                </a:lnTo>
                <a:cubicBezTo>
                  <a:pt x="15547" y="5472"/>
                  <a:pt x="15478" y="5660"/>
                  <a:pt x="15478" y="5855"/>
                </a:cubicBezTo>
                <a:cubicBezTo>
                  <a:pt x="15478" y="6054"/>
                  <a:pt x="15547" y="6238"/>
                  <a:pt x="15677" y="6378"/>
                </a:cubicBezTo>
                <a:cubicBezTo>
                  <a:pt x="15806" y="6518"/>
                  <a:pt x="15976" y="6592"/>
                  <a:pt x="16160" y="6592"/>
                </a:cubicBezTo>
                <a:cubicBezTo>
                  <a:pt x="16342" y="6592"/>
                  <a:pt x="16515" y="6516"/>
                  <a:pt x="16644" y="6378"/>
                </a:cubicBezTo>
                <a:lnTo>
                  <a:pt x="18373" y="4504"/>
                </a:lnTo>
                <a:cubicBezTo>
                  <a:pt x="18502" y="4364"/>
                  <a:pt x="18572" y="4182"/>
                  <a:pt x="18572" y="3985"/>
                </a:cubicBezTo>
                <a:cubicBezTo>
                  <a:pt x="18572" y="3791"/>
                  <a:pt x="18502" y="3602"/>
                  <a:pt x="18373" y="3462"/>
                </a:cubicBezTo>
                <a:cubicBezTo>
                  <a:pt x="18244" y="3324"/>
                  <a:pt x="18071" y="3247"/>
                  <a:pt x="17889" y="3247"/>
                </a:cubicBezTo>
                <a:close/>
                <a:moveTo>
                  <a:pt x="10742" y="6245"/>
                </a:moveTo>
                <a:cubicBezTo>
                  <a:pt x="8004" y="6245"/>
                  <a:pt x="5775" y="8654"/>
                  <a:pt x="5775" y="11612"/>
                </a:cubicBezTo>
                <a:cubicBezTo>
                  <a:pt x="5775" y="13742"/>
                  <a:pt x="6904" y="16089"/>
                  <a:pt x="8457" y="17291"/>
                </a:cubicBezTo>
                <a:lnTo>
                  <a:pt x="8457" y="20425"/>
                </a:lnTo>
                <a:cubicBezTo>
                  <a:pt x="8457" y="20755"/>
                  <a:pt x="8662" y="21041"/>
                  <a:pt x="8955" y="21124"/>
                </a:cubicBezTo>
                <a:lnTo>
                  <a:pt x="10573" y="21577"/>
                </a:lnTo>
                <a:cubicBezTo>
                  <a:pt x="10628" y="21591"/>
                  <a:pt x="10685" y="21600"/>
                  <a:pt x="10742" y="21600"/>
                </a:cubicBezTo>
                <a:cubicBezTo>
                  <a:pt x="10799" y="21600"/>
                  <a:pt x="10853" y="21591"/>
                  <a:pt x="10908" y="21577"/>
                </a:cubicBezTo>
                <a:lnTo>
                  <a:pt x="12525" y="21124"/>
                </a:lnTo>
                <a:cubicBezTo>
                  <a:pt x="12819" y="21041"/>
                  <a:pt x="13024" y="20752"/>
                  <a:pt x="13024" y="20425"/>
                </a:cubicBezTo>
                <a:lnTo>
                  <a:pt x="13024" y="17291"/>
                </a:lnTo>
                <a:cubicBezTo>
                  <a:pt x="14577" y="16089"/>
                  <a:pt x="15705" y="13742"/>
                  <a:pt x="15705" y="11612"/>
                </a:cubicBezTo>
                <a:cubicBezTo>
                  <a:pt x="15705" y="8654"/>
                  <a:pt x="13478" y="6245"/>
                  <a:pt x="10742" y="6245"/>
                </a:cubicBezTo>
                <a:close/>
                <a:moveTo>
                  <a:pt x="10742" y="7693"/>
                </a:moveTo>
                <a:cubicBezTo>
                  <a:pt x="12741" y="7693"/>
                  <a:pt x="14366" y="9453"/>
                  <a:pt x="14366" y="11616"/>
                </a:cubicBezTo>
                <a:cubicBezTo>
                  <a:pt x="14368" y="13412"/>
                  <a:pt x="13315" y="15469"/>
                  <a:pt x="11970" y="16303"/>
                </a:cubicBezTo>
                <a:cubicBezTo>
                  <a:pt x="11706" y="16468"/>
                  <a:pt x="11576" y="16801"/>
                  <a:pt x="11655" y="17119"/>
                </a:cubicBezTo>
                <a:cubicBezTo>
                  <a:pt x="11664" y="17153"/>
                  <a:pt x="11675" y="17186"/>
                  <a:pt x="11688" y="17217"/>
                </a:cubicBezTo>
                <a:lnTo>
                  <a:pt x="11688" y="17896"/>
                </a:lnTo>
                <a:lnTo>
                  <a:pt x="9793" y="17896"/>
                </a:lnTo>
                <a:lnTo>
                  <a:pt x="9793" y="17217"/>
                </a:lnTo>
                <a:cubicBezTo>
                  <a:pt x="9806" y="17186"/>
                  <a:pt x="9816" y="17153"/>
                  <a:pt x="9825" y="17119"/>
                </a:cubicBezTo>
                <a:cubicBezTo>
                  <a:pt x="9902" y="16804"/>
                  <a:pt x="9773" y="16468"/>
                  <a:pt x="9511" y="16303"/>
                </a:cubicBezTo>
                <a:cubicBezTo>
                  <a:pt x="8167" y="15469"/>
                  <a:pt x="7115" y="13412"/>
                  <a:pt x="7115" y="11616"/>
                </a:cubicBezTo>
                <a:cubicBezTo>
                  <a:pt x="7115" y="9453"/>
                  <a:pt x="8741" y="7693"/>
                  <a:pt x="10742" y="7693"/>
                </a:cubicBezTo>
                <a:close/>
                <a:moveTo>
                  <a:pt x="682" y="10866"/>
                </a:moveTo>
                <a:cubicBezTo>
                  <a:pt x="305" y="10866"/>
                  <a:pt x="0" y="11196"/>
                  <a:pt x="0" y="11604"/>
                </a:cubicBezTo>
                <a:cubicBezTo>
                  <a:pt x="0" y="12009"/>
                  <a:pt x="305" y="12342"/>
                  <a:pt x="682" y="12342"/>
                </a:cubicBezTo>
                <a:lnTo>
                  <a:pt x="3130" y="12342"/>
                </a:lnTo>
                <a:cubicBezTo>
                  <a:pt x="3505" y="12342"/>
                  <a:pt x="3808" y="12009"/>
                  <a:pt x="3808" y="11604"/>
                </a:cubicBezTo>
                <a:cubicBezTo>
                  <a:pt x="3808" y="11196"/>
                  <a:pt x="3505" y="10866"/>
                  <a:pt x="3130" y="10866"/>
                </a:cubicBezTo>
                <a:lnTo>
                  <a:pt x="682" y="10866"/>
                </a:lnTo>
                <a:close/>
                <a:moveTo>
                  <a:pt x="18470" y="10866"/>
                </a:moveTo>
                <a:cubicBezTo>
                  <a:pt x="18095" y="10866"/>
                  <a:pt x="17788" y="11196"/>
                  <a:pt x="17788" y="11604"/>
                </a:cubicBezTo>
                <a:cubicBezTo>
                  <a:pt x="17788" y="12009"/>
                  <a:pt x="18095" y="12342"/>
                  <a:pt x="18470" y="12342"/>
                </a:cubicBezTo>
                <a:lnTo>
                  <a:pt x="20918" y="12342"/>
                </a:lnTo>
                <a:cubicBezTo>
                  <a:pt x="21295" y="12342"/>
                  <a:pt x="21600" y="12009"/>
                  <a:pt x="21600" y="11604"/>
                </a:cubicBezTo>
                <a:cubicBezTo>
                  <a:pt x="21600" y="11196"/>
                  <a:pt x="21295" y="10866"/>
                  <a:pt x="20918" y="10866"/>
                </a:cubicBezTo>
                <a:lnTo>
                  <a:pt x="18470" y="10866"/>
                </a:lnTo>
                <a:close/>
                <a:moveTo>
                  <a:pt x="5299" y="16737"/>
                </a:moveTo>
                <a:cubicBezTo>
                  <a:pt x="5117" y="16737"/>
                  <a:pt x="4945" y="16811"/>
                  <a:pt x="4815" y="16951"/>
                </a:cubicBezTo>
                <a:lnTo>
                  <a:pt x="3086" y="18821"/>
                </a:lnTo>
                <a:cubicBezTo>
                  <a:pt x="2820" y="19111"/>
                  <a:pt x="2820" y="19580"/>
                  <a:pt x="3086" y="19867"/>
                </a:cubicBezTo>
                <a:cubicBezTo>
                  <a:pt x="3215" y="20007"/>
                  <a:pt x="3388" y="20082"/>
                  <a:pt x="3570" y="20082"/>
                </a:cubicBezTo>
                <a:cubicBezTo>
                  <a:pt x="3753" y="20082"/>
                  <a:pt x="3924" y="20007"/>
                  <a:pt x="4054" y="19867"/>
                </a:cubicBezTo>
                <a:lnTo>
                  <a:pt x="5783" y="17993"/>
                </a:lnTo>
                <a:cubicBezTo>
                  <a:pt x="5912" y="17856"/>
                  <a:pt x="5981" y="17669"/>
                  <a:pt x="5981" y="17474"/>
                </a:cubicBezTo>
                <a:cubicBezTo>
                  <a:pt x="5981" y="17277"/>
                  <a:pt x="5912" y="17092"/>
                  <a:pt x="5783" y="16951"/>
                </a:cubicBezTo>
                <a:cubicBezTo>
                  <a:pt x="5655" y="16811"/>
                  <a:pt x="5484" y="16737"/>
                  <a:pt x="5299" y="16737"/>
                </a:cubicBezTo>
                <a:close/>
                <a:moveTo>
                  <a:pt x="16160" y="16737"/>
                </a:moveTo>
                <a:cubicBezTo>
                  <a:pt x="15978" y="16737"/>
                  <a:pt x="15806" y="16811"/>
                  <a:pt x="15677" y="16951"/>
                </a:cubicBezTo>
                <a:cubicBezTo>
                  <a:pt x="15547" y="17092"/>
                  <a:pt x="15478" y="17277"/>
                  <a:pt x="15478" y="17474"/>
                </a:cubicBezTo>
                <a:cubicBezTo>
                  <a:pt x="15478" y="17669"/>
                  <a:pt x="15547" y="17856"/>
                  <a:pt x="15677" y="17993"/>
                </a:cubicBezTo>
                <a:lnTo>
                  <a:pt x="17409" y="19867"/>
                </a:lnTo>
                <a:cubicBezTo>
                  <a:pt x="17536" y="20007"/>
                  <a:pt x="17707" y="20082"/>
                  <a:pt x="17889" y="20082"/>
                </a:cubicBezTo>
                <a:cubicBezTo>
                  <a:pt x="18071" y="20082"/>
                  <a:pt x="18244" y="20007"/>
                  <a:pt x="18373" y="19867"/>
                </a:cubicBezTo>
                <a:cubicBezTo>
                  <a:pt x="18638" y="19578"/>
                  <a:pt x="18638" y="19108"/>
                  <a:pt x="18373" y="18821"/>
                </a:cubicBezTo>
                <a:cubicBezTo>
                  <a:pt x="18373" y="18821"/>
                  <a:pt x="16640" y="16951"/>
                  <a:pt x="16640" y="16951"/>
                </a:cubicBezTo>
                <a:cubicBezTo>
                  <a:pt x="16513" y="16811"/>
                  <a:pt x="16342" y="16737"/>
                  <a:pt x="16160" y="16737"/>
                </a:cubicBezTo>
                <a:close/>
                <a:moveTo>
                  <a:pt x="9797" y="18985"/>
                </a:moveTo>
                <a:lnTo>
                  <a:pt x="11688" y="18985"/>
                </a:lnTo>
                <a:cubicBezTo>
                  <a:pt x="11688" y="18985"/>
                  <a:pt x="11688" y="19863"/>
                  <a:pt x="11688" y="19863"/>
                </a:cubicBezTo>
                <a:lnTo>
                  <a:pt x="10742" y="20129"/>
                </a:lnTo>
                <a:lnTo>
                  <a:pt x="9797" y="19863"/>
                </a:lnTo>
                <a:lnTo>
                  <a:pt x="9797" y="18985"/>
                </a:ln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square" lIns="28575" tIns="28575" rIns="28575" bIns="28575" numCol="1" anchor="ctr">
            <a:noAutofit/>
          </a:bodyPr>
          <a:lstStyle/>
          <a:p>
            <a:pPr defTabSz="3429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250"/>
          </a:p>
        </p:txBody>
      </p:sp>
      <p:sp>
        <p:nvSpPr>
          <p:cNvPr id="3" name="Rectangle 2"/>
          <p:cNvSpPr/>
          <p:nvPr/>
        </p:nvSpPr>
        <p:spPr>
          <a:xfrm>
            <a:off x="58538" y="6411724"/>
            <a:ext cx="1077686" cy="4462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 defTabSz="619125" latinLnBrk="1" hangingPunct="0"/>
            <a:endParaRPr lang="en-US" sz="240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8000088" y="6392674"/>
            <a:ext cx="1077686" cy="4462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 defTabSz="619125" latinLnBrk="1" hangingPunct="0"/>
            <a:endParaRPr lang="en-US" sz="240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53" name="Shape 530"/>
          <p:cNvSpPr/>
          <p:nvPr/>
        </p:nvSpPr>
        <p:spPr>
          <a:xfrm>
            <a:off x="2088515" y="2596358"/>
            <a:ext cx="1786542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 defTabSz="309563">
              <a:defRPr sz="1800"/>
            </a:pPr>
            <a:r>
              <a:rPr lang="en-US" sz="1200" kern="0" dirty="0">
                <a:solidFill>
                  <a:srgbClr val="28A400"/>
                </a:solidFill>
                <a:latin typeface="Franklin Gothic Demi" panose="020B0703020102020204" pitchFamily="34" charset="0"/>
                <a:ea typeface="Roboto Bold"/>
                <a:cs typeface="Roboto Bold"/>
                <a:sym typeface="Roboto Bold"/>
              </a:rPr>
              <a:t>Preliminary Draft of Action Plan Submitted to City</a:t>
            </a:r>
          </a:p>
          <a:p>
            <a:pPr algn="ctr" defTabSz="309563">
              <a:lnSpc>
                <a:spcPct val="150000"/>
              </a:lnSpc>
              <a:defRPr sz="1800"/>
            </a:pPr>
            <a:r>
              <a:rPr lang="en-US" sz="1200" kern="0" dirty="0">
                <a:solidFill>
                  <a:schemeClr val="bg1">
                    <a:lumMod val="50000"/>
                  </a:schemeClr>
                </a:solidFill>
                <a:latin typeface="Roboto Light"/>
                <a:ea typeface="Roboto Light"/>
                <a:cs typeface="Roboto Light"/>
                <a:sym typeface="Roboto Light"/>
              </a:rPr>
              <a:t>July 2015</a:t>
            </a:r>
            <a:endParaRPr sz="1200" kern="0" dirty="0">
              <a:solidFill>
                <a:schemeClr val="bg1">
                  <a:lumMod val="50000"/>
                </a:schemeClr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54" name="Shape 530"/>
          <p:cNvSpPr/>
          <p:nvPr/>
        </p:nvSpPr>
        <p:spPr>
          <a:xfrm>
            <a:off x="3902341" y="2597684"/>
            <a:ext cx="1684385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 defTabSz="309563">
              <a:defRPr sz="1800"/>
            </a:pPr>
            <a:r>
              <a:rPr lang="en-US" sz="1200" kern="0" dirty="0">
                <a:solidFill>
                  <a:schemeClr val="accent2"/>
                </a:solidFill>
                <a:latin typeface="Franklin Gothic Demi" panose="020B0703020102020204" pitchFamily="34" charset="0"/>
                <a:ea typeface="Roboto Bold"/>
                <a:cs typeface="Roboto Bold"/>
                <a:sym typeface="Roboto Bold"/>
              </a:rPr>
              <a:t>Increased Fines for Illegal Dumping</a:t>
            </a:r>
          </a:p>
          <a:p>
            <a:pPr algn="ctr" defTabSz="309563">
              <a:lnSpc>
                <a:spcPct val="150000"/>
              </a:lnSpc>
              <a:defRPr sz="1800"/>
            </a:pPr>
            <a:r>
              <a:rPr lang="en-US" sz="1200" kern="0" dirty="0">
                <a:solidFill>
                  <a:schemeClr val="bg1">
                    <a:lumMod val="50000"/>
                  </a:schemeClr>
                </a:solidFill>
                <a:latin typeface="Roboto Light"/>
                <a:ea typeface="Roboto Light"/>
                <a:cs typeface="Roboto Light"/>
                <a:sym typeface="Roboto Light"/>
              </a:rPr>
              <a:t>August 2015</a:t>
            </a:r>
            <a:endParaRPr sz="1200" kern="0" dirty="0">
              <a:solidFill>
                <a:schemeClr val="bg1">
                  <a:lumMod val="50000"/>
                </a:schemeClr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55" name="Shape 530"/>
          <p:cNvSpPr/>
          <p:nvPr/>
        </p:nvSpPr>
        <p:spPr>
          <a:xfrm>
            <a:off x="5637627" y="2630983"/>
            <a:ext cx="1828718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 defTabSz="309563">
              <a:defRPr sz="1800"/>
            </a:pPr>
            <a:r>
              <a:rPr lang="en-US" sz="1200" kern="0" dirty="0">
                <a:solidFill>
                  <a:schemeClr val="accent3"/>
                </a:solidFill>
                <a:latin typeface="Franklin Gothic Demi" panose="020B0703020102020204" pitchFamily="34" charset="0"/>
                <a:ea typeface="Roboto Bold"/>
                <a:cs typeface="Roboto Bold"/>
                <a:sym typeface="Roboto Bold"/>
              </a:rPr>
              <a:t>Pilot Program Action Plan Approved By City Council</a:t>
            </a:r>
          </a:p>
          <a:p>
            <a:pPr algn="ctr" defTabSz="309563">
              <a:lnSpc>
                <a:spcPct val="150000"/>
              </a:lnSpc>
              <a:defRPr sz="1800"/>
            </a:pPr>
            <a:r>
              <a:rPr lang="en-US" sz="1200" kern="0" dirty="0">
                <a:solidFill>
                  <a:schemeClr val="bg1">
                    <a:lumMod val="50000"/>
                  </a:schemeClr>
                </a:solidFill>
                <a:latin typeface="Roboto Light"/>
                <a:ea typeface="Roboto Light"/>
                <a:cs typeface="Roboto Light"/>
                <a:sym typeface="Roboto Light"/>
              </a:rPr>
              <a:t>February 2016</a:t>
            </a:r>
            <a:endParaRPr sz="1200" kern="0" dirty="0">
              <a:solidFill>
                <a:schemeClr val="bg1">
                  <a:lumMod val="50000"/>
                </a:schemeClr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56" name="Picture 10" descr="Image result for instruction icon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052" y="2137446"/>
            <a:ext cx="362765" cy="362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fines icon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636" y="2090113"/>
            <a:ext cx="430310" cy="430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Shape 530"/>
          <p:cNvSpPr/>
          <p:nvPr/>
        </p:nvSpPr>
        <p:spPr>
          <a:xfrm>
            <a:off x="8174368" y="2991188"/>
            <a:ext cx="869730" cy="1200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 defTabSz="309563">
              <a:defRPr sz="1800"/>
            </a:pPr>
            <a:r>
              <a:rPr lang="en-US" sz="1200" kern="0" dirty="0">
                <a:solidFill>
                  <a:schemeClr val="accent3"/>
                </a:solidFill>
                <a:latin typeface="Franklin Gothic Demi" panose="020B0703020102020204" pitchFamily="34" charset="0"/>
                <a:ea typeface="Roboto Bold"/>
                <a:cs typeface="Roboto Bold"/>
                <a:sym typeface="Roboto Bold"/>
              </a:rPr>
              <a:t>Consistent Reduction in Illegal Dumping Achieved</a:t>
            </a:r>
          </a:p>
          <a:p>
            <a:pPr algn="ctr" defTabSz="309563">
              <a:lnSpc>
                <a:spcPct val="150000"/>
              </a:lnSpc>
              <a:defRPr sz="1800"/>
            </a:pPr>
            <a:r>
              <a:rPr lang="en-US" sz="1200" kern="0" dirty="0">
                <a:solidFill>
                  <a:schemeClr val="bg1">
                    <a:lumMod val="50000"/>
                  </a:schemeClr>
                </a:solidFill>
                <a:latin typeface="Roboto Light"/>
                <a:ea typeface="Roboto Light"/>
                <a:cs typeface="Roboto Light"/>
                <a:sym typeface="Roboto Light"/>
              </a:rPr>
              <a:t>May 2016</a:t>
            </a:r>
            <a:endParaRPr sz="1200" kern="0" dirty="0">
              <a:solidFill>
                <a:schemeClr val="bg1">
                  <a:lumMod val="50000"/>
                </a:schemeClr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63" name="Shape 530"/>
          <p:cNvSpPr/>
          <p:nvPr/>
        </p:nvSpPr>
        <p:spPr>
          <a:xfrm>
            <a:off x="4095418" y="4890939"/>
            <a:ext cx="1542209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 defTabSz="309563">
              <a:defRPr sz="1800"/>
            </a:pPr>
            <a:r>
              <a:rPr lang="en-US" sz="1200" kern="0" dirty="0">
                <a:solidFill>
                  <a:schemeClr val="accent3"/>
                </a:solidFill>
                <a:latin typeface="Franklin Gothic Demi" panose="020B0703020102020204" pitchFamily="34" charset="0"/>
                <a:ea typeface="Roboto Bold"/>
                <a:cs typeface="Roboto Bold"/>
                <a:sym typeface="Roboto Bold"/>
              </a:rPr>
              <a:t>Pilot Program Extended One Year By City Council</a:t>
            </a:r>
          </a:p>
          <a:p>
            <a:pPr algn="ctr" defTabSz="309563">
              <a:lnSpc>
                <a:spcPct val="150000"/>
              </a:lnSpc>
              <a:defRPr sz="1800"/>
            </a:pPr>
            <a:r>
              <a:rPr lang="en-US" sz="1200" kern="0" dirty="0">
                <a:solidFill>
                  <a:schemeClr val="bg1">
                    <a:lumMod val="50000"/>
                  </a:schemeClr>
                </a:solidFill>
                <a:latin typeface="Roboto Light"/>
                <a:ea typeface="Roboto Light"/>
                <a:cs typeface="Roboto Light"/>
                <a:sym typeface="Roboto Light"/>
              </a:rPr>
              <a:t>February 2017</a:t>
            </a:r>
            <a:endParaRPr sz="1200" kern="0" dirty="0">
              <a:solidFill>
                <a:schemeClr val="bg1">
                  <a:lumMod val="50000"/>
                </a:schemeClr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2062" name="Picture 14" descr="Image result for falling stock icon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3735" y="3410909"/>
            <a:ext cx="562735" cy="562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support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371" y="4069766"/>
            <a:ext cx="1255279" cy="837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pilot icon 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188" y="1930024"/>
            <a:ext cx="685729" cy="685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Shape 531"/>
          <p:cNvSpPr/>
          <p:nvPr/>
        </p:nvSpPr>
        <p:spPr>
          <a:xfrm>
            <a:off x="6443692" y="4195042"/>
            <a:ext cx="598033" cy="5983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8535"/>
                </a:moveTo>
                <a:cubicBezTo>
                  <a:pt x="21600" y="20228"/>
                  <a:pt x="20228" y="21600"/>
                  <a:pt x="18535" y="21600"/>
                </a:cubicBezTo>
                <a:lnTo>
                  <a:pt x="3065" y="21600"/>
                </a:lnTo>
                <a:cubicBezTo>
                  <a:pt x="1372" y="21600"/>
                  <a:pt x="0" y="20228"/>
                  <a:pt x="0" y="18535"/>
                </a:cubicBezTo>
                <a:lnTo>
                  <a:pt x="0" y="3064"/>
                </a:lnTo>
                <a:cubicBezTo>
                  <a:pt x="0" y="1372"/>
                  <a:pt x="1372" y="0"/>
                  <a:pt x="3065" y="0"/>
                </a:cubicBezTo>
                <a:lnTo>
                  <a:pt x="18535" y="0"/>
                </a:lnTo>
                <a:cubicBezTo>
                  <a:pt x="20228" y="0"/>
                  <a:pt x="21600" y="1372"/>
                  <a:pt x="21600" y="3064"/>
                </a:cubicBezTo>
                <a:cubicBezTo>
                  <a:pt x="21600" y="3064"/>
                  <a:pt x="21600" y="18535"/>
                  <a:pt x="21600" y="18535"/>
                </a:cubicBezTo>
                <a:close/>
              </a:path>
            </a:pathLst>
          </a:custGeom>
          <a:solidFill>
            <a:schemeClr val="accent4"/>
          </a:solidFill>
          <a:ln w="12700" cap="flat">
            <a:noFill/>
            <a:miter lim="400000"/>
          </a:ln>
          <a:effectLst/>
        </p:spPr>
        <p:txBody>
          <a:bodyPr wrap="square" lIns="14288" tIns="14288" rIns="14288" bIns="14288" numCol="1" anchor="ctr">
            <a:noAutofit/>
          </a:bodyPr>
          <a:lstStyle/>
          <a:p>
            <a:pPr algn="ctr" defTabSz="17145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 kern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0" name="Shape 530"/>
          <p:cNvSpPr/>
          <p:nvPr/>
        </p:nvSpPr>
        <p:spPr>
          <a:xfrm>
            <a:off x="5996336" y="4874147"/>
            <a:ext cx="1542209" cy="7963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 defTabSz="309563">
              <a:defRPr sz="1800"/>
            </a:pPr>
            <a:r>
              <a:rPr lang="en-US" sz="1200" kern="0" dirty="0">
                <a:solidFill>
                  <a:schemeClr val="accent3"/>
                </a:solidFill>
                <a:latin typeface="Franklin Gothic Demi" panose="020B0703020102020204" pitchFamily="34" charset="0"/>
                <a:ea typeface="Roboto Bold"/>
                <a:cs typeface="Roboto Bold"/>
                <a:sym typeface="Roboto Bold"/>
              </a:rPr>
              <a:t>Code Enforcement Citations Begin</a:t>
            </a:r>
          </a:p>
          <a:p>
            <a:pPr algn="ctr" defTabSz="309563">
              <a:defRPr sz="1800"/>
            </a:pPr>
            <a:r>
              <a:rPr lang="en-US" sz="1200" kern="0" dirty="0">
                <a:solidFill>
                  <a:schemeClr val="bg1">
                    <a:lumMod val="50000"/>
                  </a:schemeClr>
                </a:solidFill>
                <a:latin typeface="Roboto Light"/>
                <a:ea typeface="Roboto Bold"/>
                <a:cs typeface="Roboto Bold"/>
                <a:sym typeface="Roboto Bold"/>
              </a:rPr>
              <a:t>August 2016</a:t>
            </a:r>
          </a:p>
          <a:p>
            <a:pPr algn="ctr" defTabSz="309563">
              <a:lnSpc>
                <a:spcPct val="150000"/>
              </a:lnSpc>
              <a:defRPr sz="1800"/>
            </a:pPr>
            <a:endParaRPr sz="1050" kern="0" dirty="0">
              <a:solidFill>
                <a:schemeClr val="bg1">
                  <a:lumMod val="50000"/>
                </a:schemeClr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4" name="Picture 4" descr="Image result for code enforcement icon pn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65" t="22828" r="27358" b="19529"/>
          <a:stretch/>
        </p:blipFill>
        <p:spPr bwMode="auto">
          <a:xfrm>
            <a:off x="6456591" y="4235426"/>
            <a:ext cx="484336" cy="52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9917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12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16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grpId="0" nodeType="withEffect">
                                  <p:stCondLst>
                                    <p:cond delay="2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grpId="0" nodeType="withEffect">
                                  <p:stCondLst>
                                    <p:cond delay="24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4" grpId="0" animBg="1" advAuto="0"/>
      <p:bldP spid="515" grpId="0" animBg="1" advAuto="0"/>
      <p:bldP spid="516" grpId="0" animBg="1" advAuto="0"/>
      <p:bldP spid="517" grpId="0" animBg="1" advAuto="0"/>
      <p:bldP spid="518" grpId="0" animBg="1" advAuto="0"/>
      <p:bldP spid="519" grpId="0" animBg="1" advAuto="0"/>
      <p:bldP spid="546" grpId="0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6" name="Group 2666"/>
          <p:cNvGrpSpPr/>
          <p:nvPr/>
        </p:nvGrpSpPr>
        <p:grpSpPr>
          <a:xfrm>
            <a:off x="2676433" y="3219931"/>
            <a:ext cx="153866" cy="878563"/>
            <a:chOff x="0" y="0"/>
            <a:chExt cx="146276" cy="1740169"/>
          </a:xfrm>
        </p:grpSpPr>
        <p:sp>
          <p:nvSpPr>
            <p:cNvPr id="2664" name="Shape 2664"/>
            <p:cNvSpPr/>
            <p:nvPr/>
          </p:nvSpPr>
          <p:spPr>
            <a:xfrm flipV="1">
              <a:off x="73138" y="-1"/>
              <a:ext cx="1" cy="1625601"/>
            </a:xfrm>
            <a:prstGeom prst="line">
              <a:avLst/>
            </a:prstGeom>
            <a:noFill/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2665" name="Shape 2665"/>
            <p:cNvSpPr/>
            <p:nvPr/>
          </p:nvSpPr>
          <p:spPr>
            <a:xfrm>
              <a:off x="0" y="1593893"/>
              <a:ext cx="146277" cy="146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222B3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sp>
        <p:nvSpPr>
          <p:cNvPr id="2667" name="Shape 2667"/>
          <p:cNvSpPr/>
          <p:nvPr/>
        </p:nvSpPr>
        <p:spPr>
          <a:xfrm>
            <a:off x="2111858" y="4230096"/>
            <a:ext cx="1053914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 defTabSz="309563">
              <a:defRPr sz="1800"/>
            </a:pPr>
            <a:r>
              <a:rPr lang="en-US" sz="1200" b="1" kern="0" dirty="0">
                <a:solidFill>
                  <a:schemeClr val="accent1">
                    <a:lumMod val="75000"/>
                  </a:schemeClr>
                </a:solidFill>
                <a:latin typeface="Roboto Medium"/>
                <a:ea typeface="Roboto Medium"/>
                <a:cs typeface="Roboto Medium"/>
                <a:sym typeface="Roboto Medium"/>
              </a:rPr>
              <a:t>Trash Hauler Compliance</a:t>
            </a:r>
          </a:p>
        </p:txBody>
      </p:sp>
      <p:grpSp>
        <p:nvGrpSpPr>
          <p:cNvPr id="2670" name="Group 2670"/>
          <p:cNvGrpSpPr/>
          <p:nvPr/>
        </p:nvGrpSpPr>
        <p:grpSpPr>
          <a:xfrm>
            <a:off x="1220549" y="3219931"/>
            <a:ext cx="153866" cy="878563"/>
            <a:chOff x="0" y="0"/>
            <a:chExt cx="146276" cy="1740169"/>
          </a:xfrm>
        </p:grpSpPr>
        <p:sp>
          <p:nvSpPr>
            <p:cNvPr id="2668" name="Shape 2668"/>
            <p:cNvSpPr/>
            <p:nvPr/>
          </p:nvSpPr>
          <p:spPr>
            <a:xfrm flipV="1">
              <a:off x="73138" y="-1"/>
              <a:ext cx="1" cy="1625601"/>
            </a:xfrm>
            <a:prstGeom prst="line">
              <a:avLst/>
            </a:prstGeom>
            <a:noFill/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2669" name="Shape 2669"/>
            <p:cNvSpPr/>
            <p:nvPr/>
          </p:nvSpPr>
          <p:spPr>
            <a:xfrm>
              <a:off x="0" y="1593893"/>
              <a:ext cx="146277" cy="146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222B3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sp>
        <p:nvSpPr>
          <p:cNvPr id="2671" name="Shape 2671"/>
          <p:cNvSpPr/>
          <p:nvPr/>
        </p:nvSpPr>
        <p:spPr>
          <a:xfrm>
            <a:off x="485710" y="4230096"/>
            <a:ext cx="1390454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 defTabSz="309563">
              <a:defRPr sz="1800"/>
            </a:pPr>
            <a:r>
              <a:rPr lang="en-US" sz="1200" b="1" kern="0" dirty="0">
                <a:solidFill>
                  <a:schemeClr val="accent1">
                    <a:lumMod val="50000"/>
                  </a:schemeClr>
                </a:solidFill>
                <a:latin typeface="Roboto Medium"/>
                <a:ea typeface="Roboto Medium"/>
                <a:cs typeface="Roboto Medium"/>
                <a:sym typeface="Roboto Medium"/>
              </a:rPr>
              <a:t>Develop Public Education Plan</a:t>
            </a:r>
          </a:p>
        </p:txBody>
      </p:sp>
      <p:grpSp>
        <p:nvGrpSpPr>
          <p:cNvPr id="2674" name="Group 2674"/>
          <p:cNvGrpSpPr/>
          <p:nvPr/>
        </p:nvGrpSpPr>
        <p:grpSpPr>
          <a:xfrm>
            <a:off x="4060004" y="3219931"/>
            <a:ext cx="153866" cy="878563"/>
            <a:chOff x="0" y="0"/>
            <a:chExt cx="146276" cy="1740169"/>
          </a:xfrm>
        </p:grpSpPr>
        <p:sp>
          <p:nvSpPr>
            <p:cNvPr id="2672" name="Shape 2672"/>
            <p:cNvSpPr/>
            <p:nvPr/>
          </p:nvSpPr>
          <p:spPr>
            <a:xfrm flipV="1">
              <a:off x="73138" y="-1"/>
              <a:ext cx="1" cy="1625601"/>
            </a:xfrm>
            <a:prstGeom prst="line">
              <a:avLst/>
            </a:prstGeom>
            <a:noFill/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2673" name="Shape 2673"/>
            <p:cNvSpPr/>
            <p:nvPr/>
          </p:nvSpPr>
          <p:spPr>
            <a:xfrm>
              <a:off x="0" y="1593893"/>
              <a:ext cx="146277" cy="146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222B3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sp>
        <p:nvSpPr>
          <p:cNvPr id="2675" name="Shape 2675"/>
          <p:cNvSpPr/>
          <p:nvPr/>
        </p:nvSpPr>
        <p:spPr>
          <a:xfrm>
            <a:off x="3464782" y="4230096"/>
            <a:ext cx="1153592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 defTabSz="309563">
              <a:defRPr sz="1800"/>
            </a:pPr>
            <a:r>
              <a:rPr lang="en-US" sz="1200" b="1" kern="0" dirty="0">
                <a:solidFill>
                  <a:schemeClr val="accent1"/>
                </a:solidFill>
                <a:latin typeface="Roboto Medium"/>
                <a:ea typeface="Roboto Medium"/>
                <a:cs typeface="Roboto Medium"/>
                <a:sym typeface="Roboto Medium"/>
              </a:rPr>
              <a:t>In-House (City) Collection</a:t>
            </a:r>
          </a:p>
        </p:txBody>
      </p:sp>
      <p:grpSp>
        <p:nvGrpSpPr>
          <p:cNvPr id="2678" name="Group 2678"/>
          <p:cNvGrpSpPr/>
          <p:nvPr/>
        </p:nvGrpSpPr>
        <p:grpSpPr>
          <a:xfrm>
            <a:off x="5397382" y="3219931"/>
            <a:ext cx="153866" cy="878563"/>
            <a:chOff x="0" y="0"/>
            <a:chExt cx="146276" cy="1740169"/>
          </a:xfrm>
        </p:grpSpPr>
        <p:sp>
          <p:nvSpPr>
            <p:cNvPr id="2676" name="Shape 2676"/>
            <p:cNvSpPr/>
            <p:nvPr/>
          </p:nvSpPr>
          <p:spPr>
            <a:xfrm flipV="1">
              <a:off x="73138" y="-1"/>
              <a:ext cx="1" cy="1625601"/>
            </a:xfrm>
            <a:prstGeom prst="line">
              <a:avLst/>
            </a:prstGeom>
            <a:noFill/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2677" name="Shape 2677"/>
            <p:cNvSpPr/>
            <p:nvPr/>
          </p:nvSpPr>
          <p:spPr>
            <a:xfrm>
              <a:off x="0" y="1593893"/>
              <a:ext cx="146277" cy="146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222B3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sp>
        <p:nvSpPr>
          <p:cNvPr id="2679" name="Shape 2679"/>
          <p:cNvSpPr/>
          <p:nvPr/>
        </p:nvSpPr>
        <p:spPr>
          <a:xfrm>
            <a:off x="4863385" y="4230096"/>
            <a:ext cx="1185719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 defTabSz="309563">
              <a:defRPr sz="1800"/>
            </a:pPr>
            <a:r>
              <a:rPr lang="en-US" sz="1200" b="1" kern="0" dirty="0">
                <a:solidFill>
                  <a:schemeClr val="accent2"/>
                </a:solidFill>
                <a:latin typeface="Roboto Medium"/>
                <a:ea typeface="Roboto Medium"/>
                <a:cs typeface="Roboto Medium"/>
                <a:sym typeface="Roboto Medium"/>
              </a:rPr>
              <a:t>Increased Code Enforcement</a:t>
            </a:r>
          </a:p>
        </p:txBody>
      </p:sp>
      <p:sp>
        <p:nvSpPr>
          <p:cNvPr id="2680" name="Shape 2680"/>
          <p:cNvSpPr>
            <a:spLocks noGrp="1"/>
          </p:cNvSpPr>
          <p:nvPr>
            <p:ph type="title"/>
          </p:nvPr>
        </p:nvSpPr>
        <p:spPr>
          <a:xfrm>
            <a:off x="744729" y="985596"/>
            <a:ext cx="7654544" cy="556484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3000" dirty="0">
                <a:solidFill>
                  <a:schemeClr val="accent1"/>
                </a:solidFill>
                <a:latin typeface="Franklin Gothic Heavy" panose="020B0903020102020204" pitchFamily="34" charset="0"/>
              </a:rPr>
              <a:t>Abandoned Item Abatement Action Plan</a:t>
            </a:r>
            <a:endParaRPr sz="3000" dirty="0">
              <a:solidFill>
                <a:schemeClr val="accent1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2683" name="Shape 2683"/>
          <p:cNvSpPr/>
          <p:nvPr/>
        </p:nvSpPr>
        <p:spPr>
          <a:xfrm>
            <a:off x="4471786" y="2266950"/>
            <a:ext cx="1493656" cy="7533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7034" y="0"/>
                </a:lnTo>
                <a:lnTo>
                  <a:pt x="21600" y="10818"/>
                </a:lnTo>
                <a:lnTo>
                  <a:pt x="17033" y="21600"/>
                </a:lnTo>
                <a:lnTo>
                  <a:pt x="30" y="21600"/>
                </a:lnTo>
                <a:lnTo>
                  <a:pt x="4651" y="1080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309563">
              <a:defRPr sz="3200"/>
            </a:pPr>
            <a:endParaRPr sz="1200" kern="0">
              <a:solidFill>
                <a:sysClr val="windowText" lastClr="000000"/>
              </a:solidFill>
              <a:sym typeface="Helvetica Light"/>
            </a:endParaRPr>
          </a:p>
        </p:txBody>
      </p:sp>
      <p:sp>
        <p:nvSpPr>
          <p:cNvPr id="2684" name="Shape 2684"/>
          <p:cNvSpPr/>
          <p:nvPr/>
        </p:nvSpPr>
        <p:spPr>
          <a:xfrm>
            <a:off x="3061403" y="2266950"/>
            <a:ext cx="1493656" cy="7533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7034" y="0"/>
                </a:lnTo>
                <a:lnTo>
                  <a:pt x="21600" y="10818"/>
                </a:lnTo>
                <a:lnTo>
                  <a:pt x="17033" y="21600"/>
                </a:lnTo>
                <a:lnTo>
                  <a:pt x="30" y="21600"/>
                </a:lnTo>
                <a:lnTo>
                  <a:pt x="4651" y="1080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309563">
              <a:defRPr sz="3200"/>
            </a:pPr>
            <a:endParaRPr sz="1200" kern="0">
              <a:solidFill>
                <a:sysClr val="windowText" lastClr="000000"/>
              </a:solidFill>
              <a:sym typeface="Helvetica Light"/>
            </a:endParaRPr>
          </a:p>
        </p:txBody>
      </p:sp>
      <p:sp>
        <p:nvSpPr>
          <p:cNvPr id="2685" name="Shape 2685"/>
          <p:cNvSpPr/>
          <p:nvPr/>
        </p:nvSpPr>
        <p:spPr>
          <a:xfrm>
            <a:off x="1698644" y="2266950"/>
            <a:ext cx="1493656" cy="7533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7034" y="0"/>
                </a:lnTo>
                <a:lnTo>
                  <a:pt x="21600" y="10818"/>
                </a:lnTo>
                <a:lnTo>
                  <a:pt x="17033" y="21600"/>
                </a:lnTo>
                <a:lnTo>
                  <a:pt x="30" y="21600"/>
                </a:lnTo>
                <a:lnTo>
                  <a:pt x="4651" y="1080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309563">
              <a:defRPr sz="3200"/>
            </a:pPr>
            <a:endParaRPr sz="1200" kern="0">
              <a:solidFill>
                <a:sysClr val="windowText" lastClr="000000"/>
              </a:solidFill>
              <a:sym typeface="Helvetica Light"/>
            </a:endParaRPr>
          </a:p>
        </p:txBody>
      </p:sp>
      <p:sp>
        <p:nvSpPr>
          <p:cNvPr id="2686" name="Shape 2686"/>
          <p:cNvSpPr/>
          <p:nvPr/>
        </p:nvSpPr>
        <p:spPr>
          <a:xfrm>
            <a:off x="316835" y="2266950"/>
            <a:ext cx="1493656" cy="7533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7034" y="0"/>
                </a:lnTo>
                <a:lnTo>
                  <a:pt x="21600" y="10818"/>
                </a:lnTo>
                <a:lnTo>
                  <a:pt x="17033" y="21600"/>
                </a:lnTo>
                <a:lnTo>
                  <a:pt x="30" y="21600"/>
                </a:lnTo>
                <a:lnTo>
                  <a:pt x="4651" y="1080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309563">
              <a:defRPr sz="3200"/>
            </a:pPr>
            <a:endParaRPr sz="1200" kern="0">
              <a:solidFill>
                <a:sysClr val="windowText" lastClr="000000"/>
              </a:solidFill>
              <a:sym typeface="Helvetica Light"/>
            </a:endParaRPr>
          </a:p>
        </p:txBody>
      </p:sp>
      <p:sp>
        <p:nvSpPr>
          <p:cNvPr id="2691" name="Shape 2691"/>
          <p:cNvSpPr/>
          <p:nvPr/>
        </p:nvSpPr>
        <p:spPr>
          <a:xfrm>
            <a:off x="905640" y="2499809"/>
            <a:ext cx="321431" cy="3424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13" extrusionOk="0">
                <a:moveTo>
                  <a:pt x="10796" y="0"/>
                </a:moveTo>
                <a:cubicBezTo>
                  <a:pt x="10151" y="0"/>
                  <a:pt x="9632" y="432"/>
                  <a:pt x="9632" y="968"/>
                </a:cubicBezTo>
                <a:lnTo>
                  <a:pt x="9632" y="1156"/>
                </a:lnTo>
                <a:lnTo>
                  <a:pt x="0" y="1156"/>
                </a:lnTo>
                <a:lnTo>
                  <a:pt x="0" y="3496"/>
                </a:lnTo>
                <a:lnTo>
                  <a:pt x="1650" y="3496"/>
                </a:lnTo>
                <a:lnTo>
                  <a:pt x="1650" y="13607"/>
                </a:lnTo>
                <a:lnTo>
                  <a:pt x="0" y="13607"/>
                </a:lnTo>
                <a:lnTo>
                  <a:pt x="0" y="15946"/>
                </a:lnTo>
                <a:lnTo>
                  <a:pt x="8752" y="15946"/>
                </a:lnTo>
                <a:lnTo>
                  <a:pt x="2806" y="20194"/>
                </a:lnTo>
                <a:cubicBezTo>
                  <a:pt x="2428" y="20465"/>
                  <a:pt x="2380" y="20938"/>
                  <a:pt x="2705" y="21253"/>
                </a:cubicBezTo>
                <a:cubicBezTo>
                  <a:pt x="3031" y="21568"/>
                  <a:pt x="3599" y="21600"/>
                  <a:pt x="3978" y="21329"/>
                </a:cubicBezTo>
                <a:lnTo>
                  <a:pt x="10796" y="16462"/>
                </a:lnTo>
                <a:lnTo>
                  <a:pt x="17622" y="21329"/>
                </a:lnTo>
                <a:cubicBezTo>
                  <a:pt x="17793" y="21451"/>
                  <a:pt x="18000" y="21510"/>
                  <a:pt x="18208" y="21510"/>
                </a:cubicBezTo>
                <a:cubicBezTo>
                  <a:pt x="18463" y="21510"/>
                  <a:pt x="18715" y="21426"/>
                  <a:pt x="18895" y="21253"/>
                </a:cubicBezTo>
                <a:cubicBezTo>
                  <a:pt x="19219" y="20937"/>
                  <a:pt x="19173" y="20465"/>
                  <a:pt x="18794" y="20194"/>
                </a:cubicBezTo>
                <a:lnTo>
                  <a:pt x="12848" y="15946"/>
                </a:lnTo>
                <a:lnTo>
                  <a:pt x="21600" y="15946"/>
                </a:lnTo>
                <a:lnTo>
                  <a:pt x="21600" y="13607"/>
                </a:lnTo>
                <a:lnTo>
                  <a:pt x="19950" y="13607"/>
                </a:lnTo>
                <a:lnTo>
                  <a:pt x="19950" y="3496"/>
                </a:lnTo>
                <a:cubicBezTo>
                  <a:pt x="19950" y="3496"/>
                  <a:pt x="21600" y="3496"/>
                  <a:pt x="21600" y="3496"/>
                </a:cubicBezTo>
                <a:lnTo>
                  <a:pt x="21600" y="1156"/>
                </a:lnTo>
                <a:lnTo>
                  <a:pt x="11968" y="1156"/>
                </a:lnTo>
                <a:lnTo>
                  <a:pt x="11968" y="968"/>
                </a:lnTo>
                <a:cubicBezTo>
                  <a:pt x="11968" y="432"/>
                  <a:pt x="11442" y="0"/>
                  <a:pt x="10796" y="0"/>
                </a:cubicBezTo>
                <a:close/>
                <a:moveTo>
                  <a:pt x="3459" y="3496"/>
                </a:moveTo>
                <a:lnTo>
                  <a:pt x="18141" y="3496"/>
                </a:lnTo>
                <a:cubicBezTo>
                  <a:pt x="18141" y="3496"/>
                  <a:pt x="18141" y="13607"/>
                  <a:pt x="18141" y="13607"/>
                </a:cubicBezTo>
                <a:lnTo>
                  <a:pt x="3459" y="13607"/>
                </a:lnTo>
                <a:lnTo>
                  <a:pt x="3459" y="3496"/>
                </a:lnTo>
                <a:close/>
                <a:moveTo>
                  <a:pt x="5092" y="4679"/>
                </a:moveTo>
                <a:cubicBezTo>
                  <a:pt x="5092" y="4679"/>
                  <a:pt x="5092" y="11782"/>
                  <a:pt x="5092" y="11782"/>
                </a:cubicBezTo>
                <a:lnTo>
                  <a:pt x="10243" y="11782"/>
                </a:lnTo>
                <a:lnTo>
                  <a:pt x="10243" y="4679"/>
                </a:lnTo>
                <a:lnTo>
                  <a:pt x="5092" y="4679"/>
                </a:lnTo>
                <a:close/>
                <a:moveTo>
                  <a:pt x="12597" y="4902"/>
                </a:moveTo>
                <a:cubicBezTo>
                  <a:pt x="12597" y="4902"/>
                  <a:pt x="12597" y="5905"/>
                  <a:pt x="12597" y="5905"/>
                </a:cubicBezTo>
                <a:lnTo>
                  <a:pt x="17119" y="5905"/>
                </a:lnTo>
                <a:lnTo>
                  <a:pt x="17119" y="4902"/>
                </a:lnTo>
                <a:lnTo>
                  <a:pt x="12597" y="4902"/>
                </a:lnTo>
                <a:close/>
                <a:moveTo>
                  <a:pt x="12597" y="7799"/>
                </a:moveTo>
                <a:cubicBezTo>
                  <a:pt x="12597" y="7799"/>
                  <a:pt x="12597" y="8802"/>
                  <a:pt x="12597" y="8802"/>
                </a:cubicBezTo>
                <a:lnTo>
                  <a:pt x="17119" y="8802"/>
                </a:lnTo>
                <a:lnTo>
                  <a:pt x="17119" y="7799"/>
                </a:lnTo>
                <a:lnTo>
                  <a:pt x="12597" y="7799"/>
                </a:lnTo>
                <a:close/>
                <a:moveTo>
                  <a:pt x="12597" y="10919"/>
                </a:moveTo>
                <a:cubicBezTo>
                  <a:pt x="12597" y="10919"/>
                  <a:pt x="12597" y="11922"/>
                  <a:pt x="12597" y="11922"/>
                </a:cubicBezTo>
                <a:lnTo>
                  <a:pt x="17119" y="11922"/>
                </a:lnTo>
                <a:lnTo>
                  <a:pt x="17119" y="10919"/>
                </a:lnTo>
                <a:lnTo>
                  <a:pt x="12597" y="10919"/>
                </a:ln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square" lIns="14288" tIns="14288" rIns="14288" bIns="14288" numCol="1" anchor="ctr">
            <a:noAutofit/>
          </a:bodyPr>
          <a:lstStyle/>
          <a:p>
            <a:pPr algn="ctr" defTabSz="17145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 kern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6942" y="5210874"/>
            <a:ext cx="9160942" cy="1647125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 defTabSz="619125" latinLnBrk="1" hangingPunct="0"/>
            <a:endParaRPr lang="en-US" sz="2400">
              <a:solidFill>
                <a:srgbClr val="FFFFFF"/>
              </a:solidFill>
              <a:sym typeface="Helvetica Light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274740" y="2960847"/>
            <a:ext cx="198035" cy="191080"/>
            <a:chOff x="1868334" y="2804796"/>
            <a:chExt cx="264047" cy="254773"/>
          </a:xfrm>
        </p:grpSpPr>
        <p:sp>
          <p:nvSpPr>
            <p:cNvPr id="2702" name="Shape 2702"/>
            <p:cNvSpPr/>
            <p:nvPr/>
          </p:nvSpPr>
          <p:spPr>
            <a:xfrm>
              <a:off x="1868334" y="2804796"/>
              <a:ext cx="264047" cy="2547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FFFF"/>
            </a:solidFill>
            <a:ln w="63500" cap="flat">
              <a:solidFill>
                <a:schemeClr val="accent1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2703" name="Shape 2703"/>
            <p:cNvSpPr/>
            <p:nvPr/>
          </p:nvSpPr>
          <p:spPr>
            <a:xfrm>
              <a:off x="1893328" y="2853522"/>
              <a:ext cx="214060" cy="1404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lnSpc>
                  <a:spcPct val="120000"/>
                </a:lnSpc>
                <a:defRPr sz="2500">
                  <a:latin typeface="Roboto Light"/>
                  <a:ea typeface="Roboto Light"/>
                  <a:cs typeface="Roboto Light"/>
                  <a:sym typeface="Roboto Light"/>
                </a:defRPr>
              </a:lvl1pPr>
            </a:lstStyle>
            <a:p>
              <a:pPr algn="ctr" defTabSz="309563">
                <a:defRPr sz="1800"/>
              </a:pPr>
              <a:r>
                <a:rPr sz="675" kern="0" dirty="0">
                  <a:solidFill>
                    <a:sysClr val="windowText" lastClr="000000"/>
                  </a:solidFill>
                </a:rPr>
                <a:t>1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695933" y="2960847"/>
            <a:ext cx="198035" cy="191080"/>
            <a:chOff x="3715167" y="2804796"/>
            <a:chExt cx="264047" cy="254773"/>
          </a:xfrm>
        </p:grpSpPr>
        <p:sp>
          <p:nvSpPr>
            <p:cNvPr id="2699" name="Shape 2699"/>
            <p:cNvSpPr/>
            <p:nvPr/>
          </p:nvSpPr>
          <p:spPr>
            <a:xfrm>
              <a:off x="3715167" y="2804796"/>
              <a:ext cx="264047" cy="2547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FFFF"/>
            </a:solidFill>
            <a:ln w="63500" cap="flat">
              <a:solidFill>
                <a:schemeClr val="accent1">
                  <a:lumMod val="75000"/>
                </a:scheme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2700" name="Shape 2700"/>
            <p:cNvSpPr/>
            <p:nvPr/>
          </p:nvSpPr>
          <p:spPr>
            <a:xfrm>
              <a:off x="3740161" y="2853522"/>
              <a:ext cx="214060" cy="1498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lnSpc>
                  <a:spcPct val="120000"/>
                </a:lnSpc>
                <a:defRPr sz="2500">
                  <a:latin typeface="Roboto Light"/>
                  <a:ea typeface="Roboto Light"/>
                  <a:cs typeface="Roboto Light"/>
                  <a:sym typeface="Roboto Light"/>
                </a:defRPr>
              </a:lvl1pPr>
            </a:lstStyle>
            <a:p>
              <a:pPr algn="ctr" defTabSz="309563">
                <a:defRPr sz="1800"/>
              </a:pPr>
              <a:r>
                <a:rPr sz="675" kern="0">
                  <a:solidFill>
                    <a:sysClr val="windowText" lastClr="000000"/>
                  </a:solidFill>
                </a:rPr>
                <a:t>2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022833" y="2960847"/>
            <a:ext cx="198035" cy="191080"/>
            <a:chOff x="5532458" y="2804796"/>
            <a:chExt cx="264047" cy="254773"/>
          </a:xfrm>
        </p:grpSpPr>
        <p:sp>
          <p:nvSpPr>
            <p:cNvPr id="2705" name="Shape 2705"/>
            <p:cNvSpPr/>
            <p:nvPr/>
          </p:nvSpPr>
          <p:spPr>
            <a:xfrm>
              <a:off x="5532458" y="2804796"/>
              <a:ext cx="264047" cy="2547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FFFF"/>
            </a:solidFill>
            <a:ln w="6350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2706" name="Shape 2706"/>
            <p:cNvSpPr/>
            <p:nvPr/>
          </p:nvSpPr>
          <p:spPr>
            <a:xfrm>
              <a:off x="5557452" y="2853522"/>
              <a:ext cx="214060" cy="1522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lnSpc>
                  <a:spcPct val="120000"/>
                </a:lnSpc>
                <a:defRPr sz="2500">
                  <a:latin typeface="Roboto Light"/>
                  <a:ea typeface="Roboto Light"/>
                  <a:cs typeface="Roboto Light"/>
                  <a:sym typeface="Roboto Light"/>
                </a:defRPr>
              </a:lvl1pPr>
            </a:lstStyle>
            <a:p>
              <a:pPr algn="ctr" defTabSz="309563">
                <a:defRPr sz="1800"/>
              </a:pPr>
              <a:r>
                <a:rPr sz="675" kern="0">
                  <a:solidFill>
                    <a:sysClr val="windowText" lastClr="000000"/>
                  </a:solidFill>
                </a:rPr>
                <a:t>3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357228" y="2960847"/>
            <a:ext cx="198035" cy="191080"/>
            <a:chOff x="7311651" y="2804796"/>
            <a:chExt cx="264047" cy="254773"/>
          </a:xfrm>
        </p:grpSpPr>
        <p:sp>
          <p:nvSpPr>
            <p:cNvPr id="2708" name="Shape 2708"/>
            <p:cNvSpPr/>
            <p:nvPr/>
          </p:nvSpPr>
          <p:spPr>
            <a:xfrm>
              <a:off x="7311651" y="2804796"/>
              <a:ext cx="264047" cy="2547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FFFF"/>
            </a:solidFill>
            <a:ln w="63500" cap="flat">
              <a:solidFill>
                <a:schemeClr val="accent2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2709" name="Shape 2709"/>
            <p:cNvSpPr/>
            <p:nvPr/>
          </p:nvSpPr>
          <p:spPr>
            <a:xfrm>
              <a:off x="7336645" y="2853522"/>
              <a:ext cx="214060" cy="1404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lnSpc>
                  <a:spcPct val="120000"/>
                </a:lnSpc>
                <a:defRPr sz="2500">
                  <a:latin typeface="Roboto Light"/>
                  <a:ea typeface="Roboto Light"/>
                  <a:cs typeface="Roboto Light"/>
                  <a:sym typeface="Roboto Light"/>
                </a:defRPr>
              </a:lvl1pPr>
            </a:lstStyle>
            <a:p>
              <a:pPr algn="ctr" defTabSz="309563">
                <a:defRPr sz="1800"/>
              </a:pPr>
              <a:r>
                <a:rPr sz="675" kern="0" dirty="0">
                  <a:solidFill>
                    <a:sysClr val="windowText" lastClr="000000"/>
                  </a:solidFill>
                </a:rPr>
                <a:t>4</a:t>
              </a:r>
            </a:p>
          </p:txBody>
        </p:sp>
      </p:grpSp>
      <p:grpSp>
        <p:nvGrpSpPr>
          <p:cNvPr id="60" name="Group 2674"/>
          <p:cNvGrpSpPr/>
          <p:nvPr/>
        </p:nvGrpSpPr>
        <p:grpSpPr>
          <a:xfrm>
            <a:off x="6866566" y="3219931"/>
            <a:ext cx="153866" cy="878563"/>
            <a:chOff x="0" y="0"/>
            <a:chExt cx="146276" cy="1740169"/>
          </a:xfrm>
        </p:grpSpPr>
        <p:sp>
          <p:nvSpPr>
            <p:cNvPr id="61" name="Shape 2672"/>
            <p:cNvSpPr/>
            <p:nvPr/>
          </p:nvSpPr>
          <p:spPr>
            <a:xfrm flipV="1">
              <a:off x="73138" y="-1"/>
              <a:ext cx="1" cy="1625601"/>
            </a:xfrm>
            <a:prstGeom prst="line">
              <a:avLst/>
            </a:prstGeom>
            <a:noFill/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62" name="Shape 2673"/>
            <p:cNvSpPr/>
            <p:nvPr/>
          </p:nvSpPr>
          <p:spPr>
            <a:xfrm>
              <a:off x="0" y="1593893"/>
              <a:ext cx="146277" cy="146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222B3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sp>
        <p:nvSpPr>
          <p:cNvPr id="63" name="Shape 2675"/>
          <p:cNvSpPr/>
          <p:nvPr/>
        </p:nvSpPr>
        <p:spPr>
          <a:xfrm>
            <a:off x="6401455" y="4227208"/>
            <a:ext cx="1053914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 defTabSz="309563">
              <a:defRPr sz="1800"/>
            </a:pPr>
            <a:r>
              <a:rPr lang="en-US" sz="1200" b="1" kern="0" dirty="0">
                <a:solidFill>
                  <a:srgbClr val="79D219"/>
                </a:solidFill>
                <a:latin typeface="Roboto Medium"/>
                <a:ea typeface="Roboto Medium"/>
                <a:cs typeface="Roboto Medium"/>
                <a:sym typeface="Roboto Medium"/>
              </a:rPr>
              <a:t>Police Investigations</a:t>
            </a:r>
          </a:p>
        </p:txBody>
      </p:sp>
      <p:grpSp>
        <p:nvGrpSpPr>
          <p:cNvPr id="64" name="Group 2678"/>
          <p:cNvGrpSpPr/>
          <p:nvPr/>
        </p:nvGrpSpPr>
        <p:grpSpPr>
          <a:xfrm>
            <a:off x="8203944" y="3219931"/>
            <a:ext cx="153866" cy="878563"/>
            <a:chOff x="0" y="0"/>
            <a:chExt cx="146276" cy="1740169"/>
          </a:xfrm>
        </p:grpSpPr>
        <p:sp>
          <p:nvSpPr>
            <p:cNvPr id="65" name="Shape 2676"/>
            <p:cNvSpPr/>
            <p:nvPr/>
          </p:nvSpPr>
          <p:spPr>
            <a:xfrm flipV="1">
              <a:off x="73138" y="-1"/>
              <a:ext cx="1" cy="1625601"/>
            </a:xfrm>
            <a:prstGeom prst="line">
              <a:avLst/>
            </a:prstGeom>
            <a:noFill/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66" name="Shape 2677"/>
            <p:cNvSpPr/>
            <p:nvPr/>
          </p:nvSpPr>
          <p:spPr>
            <a:xfrm>
              <a:off x="0" y="1593893"/>
              <a:ext cx="146277" cy="146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222B3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sp>
        <p:nvSpPr>
          <p:cNvPr id="67" name="Shape 2679"/>
          <p:cNvSpPr/>
          <p:nvPr/>
        </p:nvSpPr>
        <p:spPr>
          <a:xfrm>
            <a:off x="7545406" y="4230096"/>
            <a:ext cx="1529792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 defTabSz="309563">
              <a:defRPr sz="1800"/>
            </a:pPr>
            <a:r>
              <a:rPr lang="en-US" sz="1200" b="1" kern="0" dirty="0">
                <a:solidFill>
                  <a:srgbClr val="90E665"/>
                </a:solidFill>
                <a:latin typeface="Roboto Medium"/>
                <a:ea typeface="Roboto Medium"/>
                <a:cs typeface="Roboto Medium"/>
                <a:sym typeface="Roboto Medium"/>
              </a:rPr>
              <a:t>City Administered Bulky Item </a:t>
            </a:r>
          </a:p>
          <a:p>
            <a:pPr algn="ctr" defTabSz="309563">
              <a:defRPr sz="1800"/>
            </a:pPr>
            <a:r>
              <a:rPr lang="en-US" sz="1200" b="1" kern="0" dirty="0">
                <a:solidFill>
                  <a:srgbClr val="90E665"/>
                </a:solidFill>
                <a:latin typeface="Roboto Medium"/>
                <a:ea typeface="Roboto Medium"/>
                <a:cs typeface="Roboto Medium"/>
                <a:sym typeface="Roboto Medium"/>
              </a:rPr>
              <a:t>Round-ups</a:t>
            </a:r>
            <a:endParaRPr sz="1200" b="1" kern="0" dirty="0">
              <a:solidFill>
                <a:srgbClr val="90E665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68" name="Shape 2683"/>
          <p:cNvSpPr/>
          <p:nvPr/>
        </p:nvSpPr>
        <p:spPr>
          <a:xfrm>
            <a:off x="7278348" y="2266950"/>
            <a:ext cx="1493656" cy="7533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7034" y="0"/>
                </a:lnTo>
                <a:lnTo>
                  <a:pt x="21600" y="10818"/>
                </a:lnTo>
                <a:lnTo>
                  <a:pt x="17033" y="21600"/>
                </a:lnTo>
                <a:lnTo>
                  <a:pt x="30" y="21600"/>
                </a:lnTo>
                <a:lnTo>
                  <a:pt x="4651" y="1080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309563">
              <a:defRPr sz="3200"/>
            </a:pPr>
            <a:endParaRPr sz="1200" kern="0">
              <a:solidFill>
                <a:sysClr val="windowText" lastClr="000000"/>
              </a:solidFill>
              <a:sym typeface="Helvetica Light"/>
            </a:endParaRPr>
          </a:p>
        </p:txBody>
      </p:sp>
      <p:sp>
        <p:nvSpPr>
          <p:cNvPr id="69" name="Shape 2684"/>
          <p:cNvSpPr/>
          <p:nvPr/>
        </p:nvSpPr>
        <p:spPr>
          <a:xfrm>
            <a:off x="5867964" y="2266950"/>
            <a:ext cx="1493656" cy="7533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7034" y="0"/>
                </a:lnTo>
                <a:lnTo>
                  <a:pt x="21600" y="10818"/>
                </a:lnTo>
                <a:lnTo>
                  <a:pt x="17033" y="21600"/>
                </a:lnTo>
                <a:lnTo>
                  <a:pt x="30" y="21600"/>
                </a:lnTo>
                <a:lnTo>
                  <a:pt x="4651" y="1080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309563">
              <a:defRPr sz="3200"/>
            </a:pPr>
            <a:endParaRPr sz="1200" kern="0">
              <a:solidFill>
                <a:sysClr val="windowText" lastClr="000000"/>
              </a:solidFill>
              <a:sym typeface="Helvetica Light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6829395" y="2960847"/>
            <a:ext cx="198035" cy="191080"/>
            <a:chOff x="9274540" y="2804796"/>
            <a:chExt cx="264047" cy="254773"/>
          </a:xfrm>
        </p:grpSpPr>
        <p:sp>
          <p:nvSpPr>
            <p:cNvPr id="77" name="Shape 2705"/>
            <p:cNvSpPr/>
            <p:nvPr/>
          </p:nvSpPr>
          <p:spPr>
            <a:xfrm>
              <a:off x="9274540" y="2804796"/>
              <a:ext cx="264047" cy="2547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FFFF"/>
            </a:solidFill>
            <a:ln w="63500" cap="flat">
              <a:solidFill>
                <a:schemeClr val="accent4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78" name="Shape 2706"/>
            <p:cNvSpPr/>
            <p:nvPr/>
          </p:nvSpPr>
          <p:spPr>
            <a:xfrm>
              <a:off x="9299534" y="2853522"/>
              <a:ext cx="214060" cy="1522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lnSpc>
                  <a:spcPct val="120000"/>
                </a:lnSpc>
                <a:defRPr sz="2500">
                  <a:latin typeface="Roboto Light"/>
                  <a:ea typeface="Roboto Light"/>
                  <a:cs typeface="Roboto Light"/>
                  <a:sym typeface="Roboto Light"/>
                </a:defRPr>
              </a:lvl1pPr>
            </a:lstStyle>
            <a:p>
              <a:pPr algn="ctr" defTabSz="309563">
                <a:defRPr sz="1800"/>
              </a:pPr>
              <a:r>
                <a:rPr lang="en-US" sz="675" kern="0" dirty="0">
                  <a:solidFill>
                    <a:sysClr val="windowText" lastClr="000000"/>
                  </a:solidFill>
                </a:rPr>
                <a:t>5</a:t>
              </a:r>
              <a:endParaRPr sz="675" kern="0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8163790" y="2960847"/>
            <a:ext cx="198035" cy="191080"/>
            <a:chOff x="11053733" y="2804796"/>
            <a:chExt cx="264047" cy="254773"/>
          </a:xfrm>
        </p:grpSpPr>
        <p:sp>
          <p:nvSpPr>
            <p:cNvPr id="80" name="Shape 2708"/>
            <p:cNvSpPr/>
            <p:nvPr/>
          </p:nvSpPr>
          <p:spPr>
            <a:xfrm>
              <a:off x="11053733" y="2804796"/>
              <a:ext cx="264047" cy="2547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FFFF"/>
            </a:solidFill>
            <a:ln w="63500" cap="flat">
              <a:solidFill>
                <a:schemeClr val="accent5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81" name="Shape 2709"/>
            <p:cNvSpPr/>
            <p:nvPr/>
          </p:nvSpPr>
          <p:spPr>
            <a:xfrm>
              <a:off x="11078727" y="2853522"/>
              <a:ext cx="214060" cy="1404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lnSpc>
                  <a:spcPct val="120000"/>
                </a:lnSpc>
                <a:defRPr sz="2500">
                  <a:latin typeface="Roboto Light"/>
                  <a:ea typeface="Roboto Light"/>
                  <a:cs typeface="Roboto Light"/>
                  <a:sym typeface="Roboto Light"/>
                </a:defRPr>
              </a:lvl1pPr>
            </a:lstStyle>
            <a:p>
              <a:pPr algn="ctr" defTabSz="309563">
                <a:defRPr sz="1800"/>
              </a:pPr>
              <a:r>
                <a:rPr lang="en-US" sz="675" kern="0" dirty="0">
                  <a:solidFill>
                    <a:sysClr val="windowText" lastClr="000000"/>
                  </a:solidFill>
                </a:rPr>
                <a:t>6</a:t>
              </a:r>
              <a:endParaRPr sz="675" kern="0" dirty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3074" name="Picture 2" descr="Image result for trash truck icon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233" y="2346002"/>
            <a:ext cx="508392" cy="50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house icon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662" y="2441174"/>
            <a:ext cx="394341" cy="394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 result for code enforcement icon png"/>
          <p:cNvPicPr>
            <a:picLocks noChangeAspect="1" noChangeArrowheads="1"/>
          </p:cNvPicPr>
          <p:nvPr/>
        </p:nvPicPr>
        <p:blipFill rotWithShape="1"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4" t="19578" r="25020" b="20515"/>
          <a:stretch/>
        </p:blipFill>
        <p:spPr bwMode="auto">
          <a:xfrm>
            <a:off x="5013166" y="2361500"/>
            <a:ext cx="460973" cy="48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Image result for police icon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852" y="2418672"/>
            <a:ext cx="447118" cy="447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Image result for rodeo icon 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7322" y="2379813"/>
            <a:ext cx="542209" cy="542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1126455" y="1296648"/>
            <a:ext cx="6278404" cy="595313"/>
          </a:xfrm>
        </p:spPr>
        <p:txBody>
          <a:bodyPr>
            <a:normAutofit/>
          </a:bodyPr>
          <a:lstStyle/>
          <a:p>
            <a:r>
              <a:rPr lang="en-US" sz="3000" b="1" spc="225" dirty="0">
                <a:solidFill>
                  <a:schemeClr val="bg1">
                    <a:lumMod val="75000"/>
                  </a:schemeClr>
                </a:solidFill>
                <a:latin typeface="Franklin Gothic Book" panose="020B0503020102020204" pitchFamily="34" charset="0"/>
              </a:rPr>
              <a:t>Overview</a:t>
            </a:r>
          </a:p>
        </p:txBody>
      </p:sp>
      <p:sp>
        <p:nvSpPr>
          <p:cNvPr id="70" name="Rectangle 69"/>
          <p:cNvSpPr/>
          <p:nvPr/>
        </p:nvSpPr>
        <p:spPr>
          <a:xfrm>
            <a:off x="0" y="-21606"/>
            <a:ext cx="9144000" cy="957999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 defTabSz="619125" latinLnBrk="1" hangingPunct="0"/>
            <a:endParaRPr lang="en-US" sz="2400">
              <a:solidFill>
                <a:srgbClr val="FFFFFF"/>
              </a:solidFill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87638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1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14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7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2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2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1000"/>
                                        <p:tgtEl>
                                          <p:spTgt spid="2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2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1000"/>
                                        <p:tgtEl>
                                          <p:spTgt spid="2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2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1000"/>
                                        <p:tgtEl>
                                          <p:spTgt spid="2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2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1000"/>
                                        <p:tgtEl>
                                          <p:spTgt spid="2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2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6" grpId="0" animBg="1" advAuto="0"/>
      <p:bldP spid="2667" grpId="0" animBg="1" advAuto="0"/>
      <p:bldP spid="2670" grpId="0" animBg="1" advAuto="0"/>
      <p:bldP spid="2671" grpId="0" animBg="1" advAuto="0"/>
      <p:bldP spid="2674" grpId="0" animBg="1" advAuto="0"/>
      <p:bldP spid="2675" grpId="0" animBg="1" advAuto="0"/>
      <p:bldP spid="2678" grpId="0" animBg="1" advAuto="0"/>
      <p:bldP spid="2679" grpId="0" animBg="1" advAuto="0"/>
      <p:bldP spid="2683" grpId="0" animBg="1" advAuto="0"/>
      <p:bldP spid="2684" grpId="0" animBg="1" advAuto="0"/>
      <p:bldP spid="2685" grpId="0" animBg="1" advAuto="0"/>
      <p:bldP spid="2686" grpId="0" animBg="1" advAuto="0"/>
      <p:bldP spid="60" grpId="0" animBg="1" advAuto="0"/>
      <p:bldP spid="63" grpId="0" animBg="1" advAuto="0"/>
      <p:bldP spid="64" grpId="0" animBg="1" advAuto="0"/>
      <p:bldP spid="67" grpId="0" animBg="1" advAuto="0"/>
      <p:bldP spid="68" grpId="0" animBg="1" advAuto="0"/>
      <p:bldP spid="69" grpId="0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B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6" name="Shape 3046"/>
          <p:cNvSpPr/>
          <p:nvPr/>
        </p:nvSpPr>
        <p:spPr>
          <a:xfrm>
            <a:off x="-409575" y="3938823"/>
            <a:ext cx="9763579" cy="32416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9" h="20014" extrusionOk="0">
                <a:moveTo>
                  <a:pt x="534" y="18418"/>
                </a:moveTo>
                <a:cubicBezTo>
                  <a:pt x="-155" y="16615"/>
                  <a:pt x="-181" y="13145"/>
                  <a:pt x="480" y="11227"/>
                </a:cubicBezTo>
                <a:cubicBezTo>
                  <a:pt x="892" y="10029"/>
                  <a:pt x="1484" y="9831"/>
                  <a:pt x="1958" y="10732"/>
                </a:cubicBezTo>
                <a:cubicBezTo>
                  <a:pt x="1955" y="6548"/>
                  <a:pt x="3218" y="3697"/>
                  <a:pt x="4369" y="5293"/>
                </a:cubicBezTo>
                <a:cubicBezTo>
                  <a:pt x="4465" y="5427"/>
                  <a:pt x="4557" y="5594"/>
                  <a:pt x="4643" y="5792"/>
                </a:cubicBezTo>
                <a:cubicBezTo>
                  <a:pt x="4741" y="4217"/>
                  <a:pt x="5146" y="3069"/>
                  <a:pt x="5624" y="3004"/>
                </a:cubicBezTo>
                <a:cubicBezTo>
                  <a:pt x="6007" y="2952"/>
                  <a:pt x="6366" y="3624"/>
                  <a:pt x="6554" y="4744"/>
                </a:cubicBezTo>
                <a:cubicBezTo>
                  <a:pt x="8245" y="-871"/>
                  <a:pt x="10893" y="-1586"/>
                  <a:pt x="12829" y="3050"/>
                </a:cubicBezTo>
                <a:cubicBezTo>
                  <a:pt x="13004" y="3469"/>
                  <a:pt x="13170" y="3930"/>
                  <a:pt x="13325" y="4429"/>
                </a:cubicBezTo>
                <a:cubicBezTo>
                  <a:pt x="14291" y="2211"/>
                  <a:pt x="15620" y="3677"/>
                  <a:pt x="16008" y="7387"/>
                </a:cubicBezTo>
                <a:cubicBezTo>
                  <a:pt x="16067" y="7958"/>
                  <a:pt x="16097" y="8560"/>
                  <a:pt x="16095" y="9166"/>
                </a:cubicBezTo>
                <a:cubicBezTo>
                  <a:pt x="16987" y="5424"/>
                  <a:pt x="18765" y="6661"/>
                  <a:pt x="19142" y="11287"/>
                </a:cubicBezTo>
                <a:cubicBezTo>
                  <a:pt x="19242" y="12521"/>
                  <a:pt x="19195" y="13838"/>
                  <a:pt x="19009" y="14955"/>
                </a:cubicBezTo>
                <a:cubicBezTo>
                  <a:pt x="19933" y="13208"/>
                  <a:pt x="21100" y="14880"/>
                  <a:pt x="21364" y="18332"/>
                </a:cubicBezTo>
                <a:cubicBezTo>
                  <a:pt x="21407" y="18881"/>
                  <a:pt x="21419" y="19450"/>
                  <a:pt x="21401" y="20014"/>
                </a:cubicBezTo>
                <a:lnTo>
                  <a:pt x="534" y="18418"/>
                </a:lnTo>
                <a:close/>
              </a:path>
            </a:pathLst>
          </a:custGeom>
          <a:solidFill>
            <a:srgbClr val="69727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309563">
              <a:defRPr sz="3200"/>
            </a:pPr>
            <a:endParaRPr sz="1200" kern="0">
              <a:solidFill>
                <a:sysClr val="windowText" lastClr="000000"/>
              </a:solidFill>
              <a:sym typeface="Helvetica Light"/>
            </a:endParaRPr>
          </a:p>
        </p:txBody>
      </p:sp>
      <p:sp>
        <p:nvSpPr>
          <p:cNvPr id="3047" name="Shape 3047"/>
          <p:cNvSpPr/>
          <p:nvPr/>
        </p:nvSpPr>
        <p:spPr>
          <a:xfrm>
            <a:off x="-236647" y="4038169"/>
            <a:ext cx="9439770" cy="31341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9" h="20014" extrusionOk="0">
                <a:moveTo>
                  <a:pt x="534" y="18418"/>
                </a:moveTo>
                <a:cubicBezTo>
                  <a:pt x="-155" y="16615"/>
                  <a:pt x="-181" y="13145"/>
                  <a:pt x="480" y="11227"/>
                </a:cubicBezTo>
                <a:cubicBezTo>
                  <a:pt x="892" y="10029"/>
                  <a:pt x="1484" y="9831"/>
                  <a:pt x="1958" y="10732"/>
                </a:cubicBezTo>
                <a:cubicBezTo>
                  <a:pt x="1955" y="6548"/>
                  <a:pt x="3218" y="3697"/>
                  <a:pt x="4369" y="5293"/>
                </a:cubicBezTo>
                <a:cubicBezTo>
                  <a:pt x="4465" y="5427"/>
                  <a:pt x="4557" y="5594"/>
                  <a:pt x="4643" y="5792"/>
                </a:cubicBezTo>
                <a:cubicBezTo>
                  <a:pt x="4741" y="4217"/>
                  <a:pt x="5146" y="3069"/>
                  <a:pt x="5624" y="3004"/>
                </a:cubicBezTo>
                <a:cubicBezTo>
                  <a:pt x="6007" y="2952"/>
                  <a:pt x="6366" y="3624"/>
                  <a:pt x="6554" y="4744"/>
                </a:cubicBezTo>
                <a:cubicBezTo>
                  <a:pt x="8245" y="-871"/>
                  <a:pt x="10893" y="-1586"/>
                  <a:pt x="12829" y="3050"/>
                </a:cubicBezTo>
                <a:cubicBezTo>
                  <a:pt x="13004" y="3469"/>
                  <a:pt x="13170" y="3930"/>
                  <a:pt x="13325" y="4429"/>
                </a:cubicBezTo>
                <a:cubicBezTo>
                  <a:pt x="14291" y="2211"/>
                  <a:pt x="15620" y="3677"/>
                  <a:pt x="16008" y="7387"/>
                </a:cubicBezTo>
                <a:cubicBezTo>
                  <a:pt x="16067" y="7958"/>
                  <a:pt x="16097" y="8560"/>
                  <a:pt x="16095" y="9166"/>
                </a:cubicBezTo>
                <a:cubicBezTo>
                  <a:pt x="16987" y="5424"/>
                  <a:pt x="18765" y="6661"/>
                  <a:pt x="19142" y="11287"/>
                </a:cubicBezTo>
                <a:cubicBezTo>
                  <a:pt x="19242" y="12521"/>
                  <a:pt x="19195" y="13838"/>
                  <a:pt x="19009" y="14955"/>
                </a:cubicBezTo>
                <a:cubicBezTo>
                  <a:pt x="19933" y="13208"/>
                  <a:pt x="21100" y="14880"/>
                  <a:pt x="21364" y="18332"/>
                </a:cubicBezTo>
                <a:cubicBezTo>
                  <a:pt x="21407" y="18881"/>
                  <a:pt x="21419" y="19450"/>
                  <a:pt x="21401" y="20014"/>
                </a:cubicBezTo>
                <a:lnTo>
                  <a:pt x="534" y="18418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309563">
              <a:defRPr sz="3200"/>
            </a:pPr>
            <a:endParaRPr sz="1200" kern="0">
              <a:solidFill>
                <a:sysClr val="windowText" lastClr="000000"/>
              </a:solidFill>
              <a:sym typeface="Helvetica Light"/>
            </a:endParaRPr>
          </a:p>
        </p:txBody>
      </p:sp>
      <p:sp>
        <p:nvSpPr>
          <p:cNvPr id="3048" name="Shape 3048"/>
          <p:cNvSpPr>
            <a:spLocks noGrp="1"/>
          </p:cNvSpPr>
          <p:nvPr>
            <p:ph type="title"/>
          </p:nvPr>
        </p:nvSpPr>
        <p:spPr>
          <a:xfrm>
            <a:off x="739472" y="753432"/>
            <a:ext cx="7654543" cy="556484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3000" dirty="0">
                <a:solidFill>
                  <a:schemeClr val="accent5"/>
                </a:solidFill>
                <a:latin typeface="Franklin Gothic Heavy" panose="020B0903020102020204" pitchFamily="34" charset="0"/>
              </a:rPr>
              <a:t>Public Education </a:t>
            </a:r>
            <a:r>
              <a:rPr lang="en-US" sz="3000" dirty="0">
                <a:solidFill>
                  <a:schemeClr val="bg2"/>
                </a:solidFill>
                <a:latin typeface="Franklin Gothic Heavy" panose="020B0903020102020204" pitchFamily="34" charset="0"/>
              </a:rPr>
              <a:t>and Outreach</a:t>
            </a:r>
            <a:endParaRPr sz="3000" dirty="0">
              <a:solidFill>
                <a:schemeClr val="bg2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050" name="Shape 3050"/>
          <p:cNvSpPr/>
          <p:nvPr/>
        </p:nvSpPr>
        <p:spPr>
          <a:xfrm rot="8341735" flipH="1">
            <a:off x="2638579" y="3352022"/>
            <a:ext cx="859040" cy="916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cubicBezTo>
                  <a:pt x="18516" y="4499"/>
                  <a:pt x="14591" y="8500"/>
                  <a:pt x="10132" y="11778"/>
                </a:cubicBezTo>
                <a:cubicBezTo>
                  <a:pt x="8255" y="13157"/>
                  <a:pt x="5662" y="14203"/>
                  <a:pt x="4109" y="12842"/>
                </a:cubicBezTo>
                <a:cubicBezTo>
                  <a:pt x="1726" y="10754"/>
                  <a:pt x="4412" y="6732"/>
                  <a:pt x="8055" y="7797"/>
                </a:cubicBezTo>
                <a:cubicBezTo>
                  <a:pt x="11161" y="8705"/>
                  <a:pt x="11409" y="12598"/>
                  <a:pt x="9408" y="15522"/>
                </a:cubicBezTo>
                <a:cubicBezTo>
                  <a:pt x="7373" y="18496"/>
                  <a:pt x="3870" y="20653"/>
                  <a:pt x="0" y="21600"/>
                </a:cubicBezTo>
              </a:path>
            </a:pathLst>
          </a:custGeom>
          <a:ln w="50800" cap="rnd">
            <a:solidFill>
              <a:schemeClr val="accent2"/>
            </a:solidFill>
            <a:custDash>
              <a:ds d="100000" sp="200000"/>
            </a:custDash>
            <a:miter lim="400000"/>
            <a:tailEnd type="arrow"/>
          </a:ln>
        </p:spPr>
        <p:txBody>
          <a:bodyPr lIns="0" tIns="0" rIns="0" bIns="0" anchor="ctr"/>
          <a:lstStyle/>
          <a:p>
            <a:pPr algn="ctr" defTabSz="309563">
              <a:defRPr sz="3200"/>
            </a:pPr>
            <a:endParaRPr sz="1200" kern="0">
              <a:solidFill>
                <a:sysClr val="windowText" lastClr="000000"/>
              </a:solidFill>
              <a:sym typeface="Helvetica Light"/>
            </a:endParaRPr>
          </a:p>
        </p:txBody>
      </p:sp>
      <p:sp>
        <p:nvSpPr>
          <p:cNvPr id="3053" name="Shape 3053"/>
          <p:cNvSpPr/>
          <p:nvPr/>
        </p:nvSpPr>
        <p:spPr>
          <a:xfrm>
            <a:off x="2296757" y="2446915"/>
            <a:ext cx="1389767" cy="6425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760" extrusionOk="0">
                <a:moveTo>
                  <a:pt x="21600" y="20760"/>
                </a:moveTo>
                <a:cubicBezTo>
                  <a:pt x="18369" y="9606"/>
                  <a:pt x="14127" y="2481"/>
                  <a:pt x="9559" y="535"/>
                </a:cubicBezTo>
                <a:cubicBezTo>
                  <a:pt x="6331" y="-840"/>
                  <a:pt x="3052" y="446"/>
                  <a:pt x="0" y="4285"/>
                </a:cubicBezTo>
              </a:path>
            </a:pathLst>
          </a:custGeom>
          <a:ln w="50800" cap="rnd">
            <a:solidFill>
              <a:schemeClr val="accent1"/>
            </a:solidFill>
            <a:custDash>
              <a:ds d="100000" sp="200000"/>
            </a:custDash>
            <a:miter lim="400000"/>
            <a:tailEnd type="arrow"/>
          </a:ln>
        </p:spPr>
        <p:txBody>
          <a:bodyPr lIns="0" tIns="0" rIns="0" bIns="0" anchor="ctr"/>
          <a:lstStyle/>
          <a:p>
            <a:pPr algn="ctr" defTabSz="309563">
              <a:defRPr sz="3200"/>
            </a:pPr>
            <a:endParaRPr sz="1200" kern="0">
              <a:solidFill>
                <a:sysClr val="windowText" lastClr="000000"/>
              </a:solidFill>
              <a:sym typeface="Helvetica Light"/>
            </a:endParaRPr>
          </a:p>
        </p:txBody>
      </p:sp>
      <p:sp>
        <p:nvSpPr>
          <p:cNvPr id="3054" name="Shape 3054"/>
          <p:cNvSpPr/>
          <p:nvPr/>
        </p:nvSpPr>
        <p:spPr>
          <a:xfrm>
            <a:off x="290086" y="2607203"/>
            <a:ext cx="1328888" cy="50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 defTabSz="309563">
              <a:defRPr sz="1800"/>
            </a:pPr>
            <a:r>
              <a:rPr lang="en-US" sz="1650" kern="0" dirty="0">
                <a:solidFill>
                  <a:srgbClr val="28A400"/>
                </a:solidFill>
                <a:latin typeface="Franklin Gothic Demi" panose="020B0703020102020204" pitchFamily="34" charset="0"/>
                <a:ea typeface="Roboto Medium"/>
                <a:cs typeface="Roboto Medium"/>
                <a:sym typeface="Roboto Medium"/>
              </a:rPr>
              <a:t>Billing Inserts</a:t>
            </a:r>
          </a:p>
          <a:p>
            <a:pPr algn="ctr" defTabSz="309563">
              <a:defRPr sz="1800"/>
            </a:pPr>
            <a:r>
              <a:rPr lang="en-US" sz="1650" kern="0" dirty="0">
                <a:solidFill>
                  <a:srgbClr val="28A400"/>
                </a:solidFill>
                <a:latin typeface="Franklin Gothic Demi" panose="020B0703020102020204" pitchFamily="34" charset="0"/>
                <a:ea typeface="Roboto Medium"/>
                <a:cs typeface="Roboto Medium"/>
                <a:sym typeface="Roboto Medium"/>
              </a:rPr>
              <a:t>and Flyers</a:t>
            </a:r>
          </a:p>
        </p:txBody>
      </p:sp>
      <p:sp>
        <p:nvSpPr>
          <p:cNvPr id="3055" name="Shape 3055"/>
          <p:cNvSpPr/>
          <p:nvPr/>
        </p:nvSpPr>
        <p:spPr>
          <a:xfrm>
            <a:off x="9966" y="3569687"/>
            <a:ext cx="1795368" cy="50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 defTabSz="309563">
              <a:defRPr sz="1800"/>
            </a:pPr>
            <a:r>
              <a:rPr lang="en-US" sz="1650" kern="0" dirty="0">
                <a:solidFill>
                  <a:srgbClr val="58C500"/>
                </a:solidFill>
                <a:latin typeface="Franklin Gothic Demi" panose="020B0703020102020204" pitchFamily="34" charset="0"/>
                <a:ea typeface="Roboto Medium"/>
                <a:cs typeface="Roboto Medium"/>
                <a:sym typeface="Roboto Medium"/>
              </a:rPr>
              <a:t>Code Enforcement Courtesy Notices</a:t>
            </a:r>
            <a:endParaRPr sz="1650" kern="0" dirty="0">
              <a:solidFill>
                <a:srgbClr val="58C500"/>
              </a:solidFill>
              <a:latin typeface="Franklin Gothic Demi" panose="020B0703020102020204" pitchFamily="34" charset="0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3056" name="Shape 3056"/>
          <p:cNvSpPr/>
          <p:nvPr/>
        </p:nvSpPr>
        <p:spPr>
          <a:xfrm>
            <a:off x="7356216" y="2607203"/>
            <a:ext cx="1561346" cy="50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 defTabSz="309563">
              <a:defRPr sz="1800"/>
            </a:pPr>
            <a:r>
              <a:rPr lang="en-US" sz="1650" kern="0" dirty="0">
                <a:solidFill>
                  <a:srgbClr val="79D219"/>
                </a:solidFill>
                <a:latin typeface="Franklin Gothic Demi" panose="020B0703020102020204" pitchFamily="34" charset="0"/>
                <a:ea typeface="Roboto Medium"/>
                <a:cs typeface="Roboto Medium"/>
                <a:sym typeface="Roboto Medium"/>
              </a:rPr>
              <a:t>Bulky Item Services Magnet</a:t>
            </a:r>
            <a:endParaRPr sz="1650" kern="0" dirty="0">
              <a:solidFill>
                <a:srgbClr val="FFFFFF"/>
              </a:solidFill>
              <a:latin typeface="Franklin Gothic Demi" panose="020B0703020102020204" pitchFamily="34" charset="0"/>
              <a:ea typeface="Roboto Regular"/>
              <a:cs typeface="Roboto Regular"/>
              <a:sym typeface="Roboto Regular"/>
            </a:endParaRPr>
          </a:p>
        </p:txBody>
      </p:sp>
      <p:sp>
        <p:nvSpPr>
          <p:cNvPr id="3057" name="Shape 3057"/>
          <p:cNvSpPr/>
          <p:nvPr/>
        </p:nvSpPr>
        <p:spPr>
          <a:xfrm>
            <a:off x="7398429" y="3606974"/>
            <a:ext cx="1506917" cy="50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 defTabSz="309563">
              <a:defRPr sz="1800"/>
            </a:pPr>
            <a:r>
              <a:rPr lang="en-US" sz="1650" kern="0" dirty="0">
                <a:solidFill>
                  <a:srgbClr val="90E665"/>
                </a:solidFill>
                <a:latin typeface="Franklin Gothic Demi" panose="020B0703020102020204" pitchFamily="34" charset="0"/>
                <a:ea typeface="Roboto Medium"/>
                <a:cs typeface="Roboto Medium"/>
                <a:sym typeface="Roboto Medium"/>
              </a:rPr>
              <a:t>Illegal Dumping Signs</a:t>
            </a:r>
            <a:endParaRPr sz="1650" kern="0" dirty="0">
              <a:solidFill>
                <a:srgbClr val="FFFFFF"/>
              </a:solidFill>
              <a:latin typeface="Franklin Gothic Demi" panose="020B0703020102020204" pitchFamily="34" charset="0"/>
              <a:ea typeface="Roboto Regular"/>
              <a:cs typeface="Roboto Regular"/>
              <a:sym typeface="Roboto Regular"/>
            </a:endParaRPr>
          </a:p>
        </p:txBody>
      </p:sp>
      <p:sp>
        <p:nvSpPr>
          <p:cNvPr id="3058" name="Shape 3058"/>
          <p:cNvSpPr/>
          <p:nvPr/>
        </p:nvSpPr>
        <p:spPr>
          <a:xfrm rot="13260000">
            <a:off x="5580757" y="3351905"/>
            <a:ext cx="859040" cy="916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cubicBezTo>
                  <a:pt x="18516" y="4499"/>
                  <a:pt x="14591" y="8500"/>
                  <a:pt x="10132" y="11778"/>
                </a:cubicBezTo>
                <a:cubicBezTo>
                  <a:pt x="8255" y="13157"/>
                  <a:pt x="5662" y="14203"/>
                  <a:pt x="4109" y="12842"/>
                </a:cubicBezTo>
                <a:cubicBezTo>
                  <a:pt x="1726" y="10754"/>
                  <a:pt x="4412" y="6732"/>
                  <a:pt x="8055" y="7797"/>
                </a:cubicBezTo>
                <a:cubicBezTo>
                  <a:pt x="11161" y="8705"/>
                  <a:pt x="11409" y="12598"/>
                  <a:pt x="9408" y="15522"/>
                </a:cubicBezTo>
                <a:cubicBezTo>
                  <a:pt x="7373" y="18496"/>
                  <a:pt x="3870" y="20653"/>
                  <a:pt x="0" y="21600"/>
                </a:cubicBezTo>
              </a:path>
            </a:pathLst>
          </a:custGeom>
          <a:ln w="50800" cap="rnd">
            <a:solidFill>
              <a:schemeClr val="accent4"/>
            </a:solidFill>
            <a:custDash>
              <a:ds d="100000" sp="200000"/>
            </a:custDash>
            <a:miter lim="400000"/>
            <a:tailEnd type="arrow"/>
          </a:ln>
        </p:spPr>
        <p:txBody>
          <a:bodyPr lIns="0" tIns="0" rIns="0" bIns="0" anchor="ctr"/>
          <a:lstStyle/>
          <a:p>
            <a:pPr algn="ctr" defTabSz="309563">
              <a:defRPr sz="3200"/>
            </a:pPr>
            <a:endParaRPr sz="1200" kern="0">
              <a:solidFill>
                <a:sysClr val="windowText" lastClr="000000"/>
              </a:solidFill>
              <a:sym typeface="Helvetica Light"/>
            </a:endParaRPr>
          </a:p>
        </p:txBody>
      </p:sp>
      <p:sp>
        <p:nvSpPr>
          <p:cNvPr id="3059" name="Shape 3059"/>
          <p:cNvSpPr/>
          <p:nvPr/>
        </p:nvSpPr>
        <p:spPr>
          <a:xfrm flipH="1">
            <a:off x="5382766" y="2446915"/>
            <a:ext cx="1389767" cy="6425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760" extrusionOk="0">
                <a:moveTo>
                  <a:pt x="21600" y="20760"/>
                </a:moveTo>
                <a:cubicBezTo>
                  <a:pt x="18369" y="9606"/>
                  <a:pt x="14127" y="2481"/>
                  <a:pt x="9559" y="535"/>
                </a:cubicBezTo>
                <a:cubicBezTo>
                  <a:pt x="6331" y="-840"/>
                  <a:pt x="3052" y="446"/>
                  <a:pt x="0" y="4285"/>
                </a:cubicBezTo>
              </a:path>
            </a:pathLst>
          </a:custGeom>
          <a:ln w="50800" cap="rnd">
            <a:solidFill>
              <a:schemeClr val="accent3"/>
            </a:solidFill>
            <a:custDash>
              <a:ds d="100000" sp="200000"/>
            </a:custDash>
            <a:miter lim="400000"/>
            <a:tailEnd type="arrow"/>
          </a:ln>
        </p:spPr>
        <p:txBody>
          <a:bodyPr lIns="0" tIns="0" rIns="0" bIns="0" anchor="ctr"/>
          <a:lstStyle/>
          <a:p>
            <a:pPr algn="ctr" defTabSz="309563">
              <a:defRPr sz="3200"/>
            </a:pPr>
            <a:endParaRPr sz="1200" kern="0">
              <a:solidFill>
                <a:sysClr val="windowText" lastClr="000000"/>
              </a:solidFill>
              <a:sym typeface="Helvetica Light"/>
            </a:endParaRPr>
          </a:p>
        </p:txBody>
      </p:sp>
      <p:grpSp>
        <p:nvGrpSpPr>
          <p:cNvPr id="3067" name="Group 3067"/>
          <p:cNvGrpSpPr/>
          <p:nvPr/>
        </p:nvGrpSpPr>
        <p:grpSpPr>
          <a:xfrm>
            <a:off x="3357203" y="2294579"/>
            <a:ext cx="2429596" cy="2345994"/>
            <a:chOff x="0" y="0"/>
            <a:chExt cx="6478920" cy="6255983"/>
          </a:xfrm>
        </p:grpSpPr>
        <p:sp>
          <p:nvSpPr>
            <p:cNvPr id="3060" name="Shape 3060"/>
            <p:cNvSpPr/>
            <p:nvPr/>
          </p:nvSpPr>
          <p:spPr>
            <a:xfrm>
              <a:off x="0" y="2805035"/>
              <a:ext cx="6478921" cy="3450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387"/>
                  </a:moveTo>
                  <a:lnTo>
                    <a:pt x="60" y="21600"/>
                  </a:lnTo>
                  <a:lnTo>
                    <a:pt x="0" y="213"/>
                  </a:lnTo>
                  <a:lnTo>
                    <a:pt x="21540" y="0"/>
                  </a:lnTo>
                  <a:cubicBezTo>
                    <a:pt x="21540" y="0"/>
                    <a:pt x="21600" y="21387"/>
                    <a:pt x="21600" y="21387"/>
                  </a:cubicBezTo>
                  <a:close/>
                </a:path>
              </a:pathLst>
            </a:custGeom>
            <a:solidFill>
              <a:srgbClr val="565F68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 algn="ctr"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125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061" name="Shape 3061"/>
            <p:cNvSpPr/>
            <p:nvPr/>
          </p:nvSpPr>
          <p:spPr>
            <a:xfrm>
              <a:off x="0" y="673208"/>
              <a:ext cx="6460923" cy="2170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0762" y="0"/>
                  </a:lnTo>
                  <a:lnTo>
                    <a:pt x="21600" y="21261"/>
                  </a:lnTo>
                  <a:cubicBezTo>
                    <a:pt x="21600" y="21261"/>
                    <a:pt x="0" y="21600"/>
                    <a:pt x="0" y="21600"/>
                  </a:cubicBezTo>
                  <a:close/>
                </a:path>
              </a:pathLst>
            </a:custGeom>
            <a:solidFill>
              <a:srgbClr val="565F68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 algn="ctr"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125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062" name="Shape 3062"/>
            <p:cNvSpPr/>
            <p:nvPr/>
          </p:nvSpPr>
          <p:spPr>
            <a:xfrm>
              <a:off x="575032" y="0"/>
              <a:ext cx="5175874" cy="45226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107" y="21600"/>
                  </a:moveTo>
                  <a:lnTo>
                    <a:pt x="21600" y="15163"/>
                  </a:lnTo>
                  <a:lnTo>
                    <a:pt x="21581" y="0"/>
                  </a:lnTo>
                  <a:lnTo>
                    <a:pt x="0" y="0"/>
                  </a:lnTo>
                  <a:lnTo>
                    <a:pt x="31" y="14971"/>
                  </a:lnTo>
                  <a:cubicBezTo>
                    <a:pt x="31" y="14971"/>
                    <a:pt x="11107" y="21600"/>
                    <a:pt x="11107" y="21600"/>
                  </a:cubicBezTo>
                  <a:close/>
                </a:path>
              </a:pathLst>
            </a:custGeom>
            <a:gradFill flip="none" rotWithShape="1">
              <a:gsLst>
                <a:gs pos="11819">
                  <a:srgbClr val="E3E5E7"/>
                </a:gs>
                <a:gs pos="20041">
                  <a:srgbClr val="F1F2F3"/>
                </a:gs>
                <a:gs pos="51899">
                  <a:srgbClr val="FFFFFF"/>
                </a:gs>
              </a:gsLst>
              <a:lin ang="16200000" scaled="0"/>
            </a:gradFill>
            <a:ln w="12700" cap="flat">
              <a:noFill/>
              <a:miter lim="400000"/>
            </a:ln>
            <a:effectLst>
              <a:outerShdw blurRad="203200" dist="48429" dir="5400000" rotWithShape="0">
                <a:srgbClr val="000000"/>
              </a:outerShdw>
            </a:effectLst>
          </p:spPr>
          <p:txBody>
            <a:bodyPr wrap="square" lIns="14288" tIns="14288" rIns="14288" bIns="14288" numCol="1" anchor="ctr">
              <a:noAutofit/>
            </a:bodyPr>
            <a:lstStyle/>
            <a:p>
              <a:pPr algn="ctr"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125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063" name="Shape 3063"/>
            <p:cNvSpPr/>
            <p:nvPr/>
          </p:nvSpPr>
          <p:spPr>
            <a:xfrm>
              <a:off x="14025" y="2833086"/>
              <a:ext cx="3239468" cy="3416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10692"/>
                  </a:lnTo>
                  <a:lnTo>
                    <a:pt x="120" y="21600"/>
                  </a:lnTo>
                  <a:cubicBezTo>
                    <a:pt x="120" y="2160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 algn="ctr"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125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064" name="Shape 3064"/>
            <p:cNvSpPr/>
            <p:nvPr/>
          </p:nvSpPr>
          <p:spPr>
            <a:xfrm>
              <a:off x="3225442" y="2805035"/>
              <a:ext cx="3239454" cy="3416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480" y="0"/>
                  </a:moveTo>
                  <a:lnTo>
                    <a:pt x="0" y="10908"/>
                  </a:lnTo>
                  <a:lnTo>
                    <a:pt x="21600" y="21600"/>
                  </a:lnTo>
                  <a:cubicBezTo>
                    <a:pt x="21600" y="21600"/>
                    <a:pt x="21480" y="0"/>
                    <a:pt x="2148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 algn="ctr"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125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065" name="Shape 3065"/>
            <p:cNvSpPr/>
            <p:nvPr/>
          </p:nvSpPr>
          <p:spPr>
            <a:xfrm>
              <a:off x="18004" y="4530489"/>
              <a:ext cx="6460917" cy="1725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70" y="0"/>
                  </a:moveTo>
                  <a:lnTo>
                    <a:pt x="0" y="21600"/>
                  </a:lnTo>
                  <a:lnTo>
                    <a:pt x="21600" y="21174"/>
                  </a:lnTo>
                  <a:cubicBezTo>
                    <a:pt x="21600" y="21174"/>
                    <a:pt x="10770" y="0"/>
                    <a:pt x="1077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 algn="ctr"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125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066" name="Shape 3066"/>
            <p:cNvSpPr/>
            <p:nvPr/>
          </p:nvSpPr>
          <p:spPr>
            <a:xfrm>
              <a:off x="1304559" y="603072"/>
              <a:ext cx="3856052" cy="26630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95" extrusionOk="0">
                  <a:moveTo>
                    <a:pt x="20946" y="0"/>
                  </a:moveTo>
                  <a:lnTo>
                    <a:pt x="643" y="156"/>
                  </a:lnTo>
                  <a:cubicBezTo>
                    <a:pt x="286" y="159"/>
                    <a:pt x="-2" y="581"/>
                    <a:pt x="0" y="1098"/>
                  </a:cubicBezTo>
                  <a:cubicBezTo>
                    <a:pt x="2" y="1615"/>
                    <a:pt x="294" y="2036"/>
                    <a:pt x="650" y="2033"/>
                  </a:cubicBezTo>
                  <a:lnTo>
                    <a:pt x="20951" y="1876"/>
                  </a:lnTo>
                  <a:cubicBezTo>
                    <a:pt x="21307" y="1874"/>
                    <a:pt x="21598" y="1451"/>
                    <a:pt x="21596" y="935"/>
                  </a:cubicBezTo>
                  <a:cubicBezTo>
                    <a:pt x="21594" y="418"/>
                    <a:pt x="21302" y="-3"/>
                    <a:pt x="20946" y="0"/>
                  </a:cubicBezTo>
                  <a:close/>
                  <a:moveTo>
                    <a:pt x="20943" y="3867"/>
                  </a:moveTo>
                  <a:lnTo>
                    <a:pt x="643" y="4023"/>
                  </a:lnTo>
                  <a:cubicBezTo>
                    <a:pt x="286" y="4026"/>
                    <a:pt x="-2" y="4448"/>
                    <a:pt x="0" y="4965"/>
                  </a:cubicBezTo>
                  <a:cubicBezTo>
                    <a:pt x="2" y="5481"/>
                    <a:pt x="294" y="5902"/>
                    <a:pt x="650" y="5900"/>
                  </a:cubicBezTo>
                  <a:lnTo>
                    <a:pt x="20951" y="5747"/>
                  </a:lnTo>
                  <a:cubicBezTo>
                    <a:pt x="21307" y="5744"/>
                    <a:pt x="21598" y="5318"/>
                    <a:pt x="21596" y="4801"/>
                  </a:cubicBezTo>
                  <a:cubicBezTo>
                    <a:pt x="21594" y="4285"/>
                    <a:pt x="21300" y="3864"/>
                    <a:pt x="20943" y="3867"/>
                  </a:cubicBezTo>
                  <a:close/>
                  <a:moveTo>
                    <a:pt x="20946" y="7734"/>
                  </a:moveTo>
                  <a:lnTo>
                    <a:pt x="643" y="7890"/>
                  </a:lnTo>
                  <a:cubicBezTo>
                    <a:pt x="286" y="7893"/>
                    <a:pt x="-2" y="8315"/>
                    <a:pt x="0" y="8832"/>
                  </a:cubicBezTo>
                  <a:cubicBezTo>
                    <a:pt x="2" y="9348"/>
                    <a:pt x="294" y="9769"/>
                    <a:pt x="650" y="9766"/>
                  </a:cubicBezTo>
                  <a:lnTo>
                    <a:pt x="20951" y="9610"/>
                  </a:lnTo>
                  <a:cubicBezTo>
                    <a:pt x="21307" y="9608"/>
                    <a:pt x="21598" y="9185"/>
                    <a:pt x="21596" y="8668"/>
                  </a:cubicBezTo>
                  <a:cubicBezTo>
                    <a:pt x="21594" y="8152"/>
                    <a:pt x="21302" y="7731"/>
                    <a:pt x="20946" y="7734"/>
                  </a:cubicBezTo>
                  <a:close/>
                  <a:moveTo>
                    <a:pt x="20943" y="11714"/>
                  </a:moveTo>
                  <a:lnTo>
                    <a:pt x="643" y="11870"/>
                  </a:lnTo>
                  <a:cubicBezTo>
                    <a:pt x="286" y="11873"/>
                    <a:pt x="-2" y="12296"/>
                    <a:pt x="0" y="12812"/>
                  </a:cubicBezTo>
                  <a:cubicBezTo>
                    <a:pt x="2" y="13329"/>
                    <a:pt x="294" y="13749"/>
                    <a:pt x="650" y="13747"/>
                  </a:cubicBezTo>
                  <a:lnTo>
                    <a:pt x="20951" y="13594"/>
                  </a:lnTo>
                  <a:cubicBezTo>
                    <a:pt x="21307" y="13592"/>
                    <a:pt x="21598" y="13166"/>
                    <a:pt x="21596" y="12649"/>
                  </a:cubicBezTo>
                  <a:cubicBezTo>
                    <a:pt x="21594" y="12133"/>
                    <a:pt x="21300" y="11711"/>
                    <a:pt x="20943" y="11714"/>
                  </a:cubicBezTo>
                  <a:close/>
                  <a:moveTo>
                    <a:pt x="20946" y="15581"/>
                  </a:moveTo>
                  <a:lnTo>
                    <a:pt x="643" y="15737"/>
                  </a:lnTo>
                  <a:cubicBezTo>
                    <a:pt x="286" y="15740"/>
                    <a:pt x="-2" y="16163"/>
                    <a:pt x="0" y="16679"/>
                  </a:cubicBezTo>
                  <a:cubicBezTo>
                    <a:pt x="2" y="17196"/>
                    <a:pt x="294" y="17617"/>
                    <a:pt x="650" y="17614"/>
                  </a:cubicBezTo>
                  <a:lnTo>
                    <a:pt x="20951" y="17458"/>
                  </a:lnTo>
                  <a:cubicBezTo>
                    <a:pt x="21307" y="17455"/>
                    <a:pt x="21598" y="17032"/>
                    <a:pt x="21596" y="16516"/>
                  </a:cubicBezTo>
                  <a:cubicBezTo>
                    <a:pt x="21594" y="15999"/>
                    <a:pt x="21302" y="15578"/>
                    <a:pt x="20946" y="15581"/>
                  </a:cubicBezTo>
                  <a:close/>
                  <a:moveTo>
                    <a:pt x="20943" y="19562"/>
                  </a:moveTo>
                  <a:lnTo>
                    <a:pt x="643" y="19718"/>
                  </a:lnTo>
                  <a:cubicBezTo>
                    <a:pt x="286" y="19721"/>
                    <a:pt x="-2" y="20143"/>
                    <a:pt x="0" y="20660"/>
                  </a:cubicBezTo>
                  <a:cubicBezTo>
                    <a:pt x="2" y="21176"/>
                    <a:pt x="294" y="21597"/>
                    <a:pt x="650" y="21594"/>
                  </a:cubicBezTo>
                  <a:lnTo>
                    <a:pt x="20951" y="21442"/>
                  </a:lnTo>
                  <a:cubicBezTo>
                    <a:pt x="21307" y="21439"/>
                    <a:pt x="21598" y="21013"/>
                    <a:pt x="21596" y="20496"/>
                  </a:cubicBezTo>
                  <a:cubicBezTo>
                    <a:pt x="21594" y="19980"/>
                    <a:pt x="21300" y="19559"/>
                    <a:pt x="20943" y="19562"/>
                  </a:cubicBezTo>
                  <a:close/>
                </a:path>
              </a:pathLst>
            </a:custGeom>
            <a:solidFill>
              <a:srgbClr val="D7D7D7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 algn="ctr"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125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  <p:grpSp>
        <p:nvGrpSpPr>
          <p:cNvPr id="3070" name="Group 3070"/>
          <p:cNvGrpSpPr/>
          <p:nvPr/>
        </p:nvGrpSpPr>
        <p:grpSpPr>
          <a:xfrm>
            <a:off x="6720344" y="3624033"/>
            <a:ext cx="476251" cy="476251"/>
            <a:chOff x="0" y="0"/>
            <a:chExt cx="1270000" cy="1270000"/>
          </a:xfrm>
        </p:grpSpPr>
        <p:sp>
          <p:nvSpPr>
            <p:cNvPr id="3068" name="Shape 3068"/>
            <p:cNvSpPr/>
            <p:nvPr/>
          </p:nvSpPr>
          <p:spPr>
            <a:xfrm>
              <a:off x="0" y="0"/>
              <a:ext cx="1270000" cy="1270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3069" name="Shape 3069"/>
            <p:cNvSpPr/>
            <p:nvPr/>
          </p:nvSpPr>
          <p:spPr>
            <a:xfrm>
              <a:off x="201445" y="252511"/>
              <a:ext cx="758339" cy="764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4" h="21526" extrusionOk="0">
                  <a:moveTo>
                    <a:pt x="20436" y="25"/>
                  </a:moveTo>
                  <a:cubicBezTo>
                    <a:pt x="20097" y="-74"/>
                    <a:pt x="19745" y="130"/>
                    <a:pt x="19648" y="477"/>
                  </a:cubicBezTo>
                  <a:cubicBezTo>
                    <a:pt x="19645" y="495"/>
                    <a:pt x="19149" y="2222"/>
                    <a:pt x="17665" y="2967"/>
                  </a:cubicBezTo>
                  <a:cubicBezTo>
                    <a:pt x="16164" y="3721"/>
                    <a:pt x="15521" y="4638"/>
                    <a:pt x="15226" y="5356"/>
                  </a:cubicBezTo>
                  <a:cubicBezTo>
                    <a:pt x="14043" y="4250"/>
                    <a:pt x="12529" y="3621"/>
                    <a:pt x="10915" y="3621"/>
                  </a:cubicBezTo>
                  <a:cubicBezTo>
                    <a:pt x="9201" y="3621"/>
                    <a:pt x="7593" y="4309"/>
                    <a:pt x="6382" y="5545"/>
                  </a:cubicBezTo>
                  <a:lnTo>
                    <a:pt x="1874" y="10147"/>
                  </a:lnTo>
                  <a:cubicBezTo>
                    <a:pt x="-625" y="12698"/>
                    <a:pt x="-625" y="16849"/>
                    <a:pt x="1874" y="19401"/>
                  </a:cubicBezTo>
                  <a:lnTo>
                    <a:pt x="2084" y="19615"/>
                  </a:lnTo>
                  <a:cubicBezTo>
                    <a:pt x="3295" y="20852"/>
                    <a:pt x="4905" y="21526"/>
                    <a:pt x="6616" y="21526"/>
                  </a:cubicBezTo>
                  <a:cubicBezTo>
                    <a:pt x="8328" y="21526"/>
                    <a:pt x="9939" y="20852"/>
                    <a:pt x="11149" y="19615"/>
                  </a:cubicBezTo>
                  <a:lnTo>
                    <a:pt x="15657" y="15013"/>
                  </a:lnTo>
                  <a:cubicBezTo>
                    <a:pt x="17937" y="12686"/>
                    <a:pt x="18115" y="9036"/>
                    <a:pt x="16236" y="6475"/>
                  </a:cubicBezTo>
                  <a:cubicBezTo>
                    <a:pt x="16237" y="6447"/>
                    <a:pt x="16263" y="6428"/>
                    <a:pt x="16261" y="6400"/>
                  </a:cubicBezTo>
                  <a:cubicBezTo>
                    <a:pt x="16261" y="6387"/>
                    <a:pt x="16216" y="5148"/>
                    <a:pt x="18232" y="4136"/>
                  </a:cubicBezTo>
                  <a:cubicBezTo>
                    <a:pt x="20223" y="3136"/>
                    <a:pt x="20853" y="924"/>
                    <a:pt x="20880" y="829"/>
                  </a:cubicBezTo>
                  <a:cubicBezTo>
                    <a:pt x="20975" y="482"/>
                    <a:pt x="20777" y="123"/>
                    <a:pt x="20436" y="25"/>
                  </a:cubicBezTo>
                  <a:close/>
                  <a:moveTo>
                    <a:pt x="10915" y="4928"/>
                  </a:moveTo>
                  <a:cubicBezTo>
                    <a:pt x="12287" y="4928"/>
                    <a:pt x="13579" y="5473"/>
                    <a:pt x="14549" y="6462"/>
                  </a:cubicBezTo>
                  <a:lnTo>
                    <a:pt x="14758" y="6676"/>
                  </a:lnTo>
                  <a:cubicBezTo>
                    <a:pt x="16760" y="8718"/>
                    <a:pt x="16760" y="12039"/>
                    <a:pt x="14758" y="14082"/>
                  </a:cubicBezTo>
                  <a:lnTo>
                    <a:pt x="14179" y="14673"/>
                  </a:lnTo>
                  <a:cubicBezTo>
                    <a:pt x="9254" y="11883"/>
                    <a:pt x="7175" y="7993"/>
                    <a:pt x="6727" y="7041"/>
                  </a:cubicBezTo>
                  <a:lnTo>
                    <a:pt x="7294" y="6462"/>
                  </a:lnTo>
                  <a:cubicBezTo>
                    <a:pt x="8262" y="5473"/>
                    <a:pt x="9545" y="4928"/>
                    <a:pt x="10915" y="4928"/>
                  </a:cubicBezTo>
                  <a:close/>
                  <a:moveTo>
                    <a:pt x="6247" y="7531"/>
                  </a:moveTo>
                  <a:cubicBezTo>
                    <a:pt x="6895" y="8850"/>
                    <a:pt x="9011" y="12438"/>
                    <a:pt x="13711" y="15151"/>
                  </a:cubicBezTo>
                  <a:lnTo>
                    <a:pt x="10250" y="18684"/>
                  </a:lnTo>
                  <a:cubicBezTo>
                    <a:pt x="9281" y="19674"/>
                    <a:pt x="7986" y="20218"/>
                    <a:pt x="6616" y="20218"/>
                  </a:cubicBezTo>
                  <a:cubicBezTo>
                    <a:pt x="5246" y="20218"/>
                    <a:pt x="3951" y="19674"/>
                    <a:pt x="2983" y="18684"/>
                  </a:cubicBezTo>
                  <a:lnTo>
                    <a:pt x="2773" y="18471"/>
                  </a:lnTo>
                  <a:cubicBezTo>
                    <a:pt x="774" y="16429"/>
                    <a:pt x="774" y="13105"/>
                    <a:pt x="2773" y="11065"/>
                  </a:cubicBezTo>
                  <a:lnTo>
                    <a:pt x="6247" y="7531"/>
                  </a:lnTo>
                  <a:close/>
                  <a:moveTo>
                    <a:pt x="11864" y="8550"/>
                  </a:moveTo>
                  <a:lnTo>
                    <a:pt x="10730" y="9707"/>
                  </a:lnTo>
                  <a:cubicBezTo>
                    <a:pt x="10605" y="9833"/>
                    <a:pt x="10605" y="10031"/>
                    <a:pt x="10730" y="10159"/>
                  </a:cubicBezTo>
                  <a:cubicBezTo>
                    <a:pt x="10793" y="10222"/>
                    <a:pt x="10883" y="10260"/>
                    <a:pt x="10964" y="10260"/>
                  </a:cubicBezTo>
                  <a:cubicBezTo>
                    <a:pt x="11048" y="10260"/>
                    <a:pt x="11124" y="10222"/>
                    <a:pt x="11186" y="10159"/>
                  </a:cubicBezTo>
                  <a:lnTo>
                    <a:pt x="12319" y="9015"/>
                  </a:lnTo>
                  <a:cubicBezTo>
                    <a:pt x="12445" y="8888"/>
                    <a:pt x="12445" y="8677"/>
                    <a:pt x="12319" y="8550"/>
                  </a:cubicBezTo>
                  <a:cubicBezTo>
                    <a:pt x="12194" y="8422"/>
                    <a:pt x="11989" y="8422"/>
                    <a:pt x="11864" y="8550"/>
                  </a:cubicBezTo>
                  <a:close/>
                  <a:moveTo>
                    <a:pt x="4658" y="10159"/>
                  </a:moveTo>
                  <a:lnTo>
                    <a:pt x="3660" y="11178"/>
                  </a:lnTo>
                  <a:cubicBezTo>
                    <a:pt x="1812" y="13005"/>
                    <a:pt x="1477" y="14914"/>
                    <a:pt x="2687" y="16698"/>
                  </a:cubicBezTo>
                  <a:cubicBezTo>
                    <a:pt x="2750" y="16788"/>
                    <a:pt x="2844" y="16836"/>
                    <a:pt x="2946" y="16836"/>
                  </a:cubicBezTo>
                  <a:cubicBezTo>
                    <a:pt x="3008" y="16836"/>
                    <a:pt x="3076" y="16824"/>
                    <a:pt x="3131" y="16786"/>
                  </a:cubicBezTo>
                  <a:cubicBezTo>
                    <a:pt x="3276" y="16682"/>
                    <a:pt x="3304" y="16480"/>
                    <a:pt x="3205" y="16333"/>
                  </a:cubicBezTo>
                  <a:cubicBezTo>
                    <a:pt x="2183" y="14828"/>
                    <a:pt x="2483" y="13244"/>
                    <a:pt x="4104" y="11643"/>
                  </a:cubicBezTo>
                  <a:lnTo>
                    <a:pt x="5114" y="10612"/>
                  </a:lnTo>
                  <a:cubicBezTo>
                    <a:pt x="5239" y="10485"/>
                    <a:pt x="5239" y="10287"/>
                    <a:pt x="5114" y="10159"/>
                  </a:cubicBezTo>
                  <a:cubicBezTo>
                    <a:pt x="4989" y="10032"/>
                    <a:pt x="4784" y="10032"/>
                    <a:pt x="4658" y="10159"/>
                  </a:cubicBezTo>
                  <a:close/>
                  <a:moveTo>
                    <a:pt x="3241" y="16999"/>
                  </a:moveTo>
                  <a:cubicBezTo>
                    <a:pt x="3116" y="17127"/>
                    <a:pt x="3116" y="17337"/>
                    <a:pt x="3241" y="17465"/>
                  </a:cubicBezTo>
                  <a:lnTo>
                    <a:pt x="3402" y="17616"/>
                  </a:lnTo>
                  <a:cubicBezTo>
                    <a:pt x="3464" y="17680"/>
                    <a:pt x="3540" y="17704"/>
                    <a:pt x="3623" y="17704"/>
                  </a:cubicBezTo>
                  <a:cubicBezTo>
                    <a:pt x="3705" y="17704"/>
                    <a:pt x="3783" y="17680"/>
                    <a:pt x="3845" y="17616"/>
                  </a:cubicBezTo>
                  <a:cubicBezTo>
                    <a:pt x="3969" y="17488"/>
                    <a:pt x="3971" y="17278"/>
                    <a:pt x="3845" y="17150"/>
                  </a:cubicBezTo>
                  <a:lnTo>
                    <a:pt x="3697" y="16999"/>
                  </a:lnTo>
                  <a:cubicBezTo>
                    <a:pt x="3572" y="16872"/>
                    <a:pt x="3366" y="16872"/>
                    <a:pt x="3241" y="16999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 algn="ctr"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125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  <p:grpSp>
        <p:nvGrpSpPr>
          <p:cNvPr id="3076" name="Group 3076"/>
          <p:cNvGrpSpPr/>
          <p:nvPr/>
        </p:nvGrpSpPr>
        <p:grpSpPr>
          <a:xfrm>
            <a:off x="1917741" y="3624033"/>
            <a:ext cx="476251" cy="476251"/>
            <a:chOff x="0" y="0"/>
            <a:chExt cx="1270000" cy="1270000"/>
          </a:xfrm>
        </p:grpSpPr>
        <p:sp>
          <p:nvSpPr>
            <p:cNvPr id="3074" name="Shape 3074"/>
            <p:cNvSpPr/>
            <p:nvPr/>
          </p:nvSpPr>
          <p:spPr>
            <a:xfrm>
              <a:off x="0" y="0"/>
              <a:ext cx="1270000" cy="1270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sp>
          <p:nvSpPr>
            <p:cNvPr id="3075" name="Shape 3075"/>
            <p:cNvSpPr/>
            <p:nvPr/>
          </p:nvSpPr>
          <p:spPr>
            <a:xfrm>
              <a:off x="194871" y="207571"/>
              <a:ext cx="854858" cy="854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216" y="0"/>
                  </a:moveTo>
                  <a:cubicBezTo>
                    <a:pt x="10861" y="0"/>
                    <a:pt x="10570" y="290"/>
                    <a:pt x="10570" y="646"/>
                  </a:cubicBezTo>
                  <a:lnTo>
                    <a:pt x="10570" y="2571"/>
                  </a:lnTo>
                  <a:cubicBezTo>
                    <a:pt x="10570" y="2926"/>
                    <a:pt x="10861" y="3217"/>
                    <a:pt x="11216" y="3217"/>
                  </a:cubicBezTo>
                  <a:cubicBezTo>
                    <a:pt x="11573" y="3217"/>
                    <a:pt x="11848" y="2926"/>
                    <a:pt x="11848" y="2571"/>
                  </a:cubicBezTo>
                  <a:lnTo>
                    <a:pt x="11848" y="646"/>
                  </a:lnTo>
                  <a:cubicBezTo>
                    <a:pt x="11848" y="290"/>
                    <a:pt x="11571" y="0"/>
                    <a:pt x="11216" y="0"/>
                  </a:cubicBezTo>
                  <a:close/>
                  <a:moveTo>
                    <a:pt x="3863" y="2757"/>
                  </a:moveTo>
                  <a:cubicBezTo>
                    <a:pt x="3699" y="2757"/>
                    <a:pt x="3529" y="2818"/>
                    <a:pt x="3404" y="2944"/>
                  </a:cubicBezTo>
                  <a:cubicBezTo>
                    <a:pt x="3151" y="3196"/>
                    <a:pt x="3152" y="3612"/>
                    <a:pt x="3404" y="3863"/>
                  </a:cubicBezTo>
                  <a:lnTo>
                    <a:pt x="4768" y="5228"/>
                  </a:lnTo>
                  <a:cubicBezTo>
                    <a:pt x="4893" y="5354"/>
                    <a:pt x="5065" y="5414"/>
                    <a:pt x="5228" y="5414"/>
                  </a:cubicBezTo>
                  <a:cubicBezTo>
                    <a:pt x="5394" y="5414"/>
                    <a:pt x="5547" y="5354"/>
                    <a:pt x="5673" y="5228"/>
                  </a:cubicBezTo>
                  <a:cubicBezTo>
                    <a:pt x="5924" y="4976"/>
                    <a:pt x="5924" y="4560"/>
                    <a:pt x="5673" y="4309"/>
                  </a:cubicBezTo>
                  <a:lnTo>
                    <a:pt x="4309" y="2944"/>
                  </a:lnTo>
                  <a:cubicBezTo>
                    <a:pt x="4183" y="2818"/>
                    <a:pt x="4028" y="2757"/>
                    <a:pt x="3863" y="2757"/>
                  </a:cubicBezTo>
                  <a:close/>
                  <a:moveTo>
                    <a:pt x="18096" y="2757"/>
                  </a:moveTo>
                  <a:cubicBezTo>
                    <a:pt x="17931" y="2757"/>
                    <a:pt x="17762" y="2818"/>
                    <a:pt x="17636" y="2944"/>
                  </a:cubicBezTo>
                  <a:lnTo>
                    <a:pt x="16272" y="4309"/>
                  </a:lnTo>
                  <a:cubicBezTo>
                    <a:pt x="16020" y="4560"/>
                    <a:pt x="16020" y="4976"/>
                    <a:pt x="16272" y="5228"/>
                  </a:cubicBezTo>
                  <a:cubicBezTo>
                    <a:pt x="16397" y="5354"/>
                    <a:pt x="16566" y="5414"/>
                    <a:pt x="16731" y="5414"/>
                  </a:cubicBezTo>
                  <a:cubicBezTo>
                    <a:pt x="16897" y="5414"/>
                    <a:pt x="17051" y="5354"/>
                    <a:pt x="17177" y="5228"/>
                  </a:cubicBezTo>
                  <a:lnTo>
                    <a:pt x="18541" y="3863"/>
                  </a:lnTo>
                  <a:cubicBezTo>
                    <a:pt x="18793" y="3612"/>
                    <a:pt x="18793" y="3196"/>
                    <a:pt x="18541" y="2944"/>
                  </a:cubicBezTo>
                  <a:cubicBezTo>
                    <a:pt x="18415" y="2818"/>
                    <a:pt x="18260" y="2757"/>
                    <a:pt x="18096" y="2757"/>
                  </a:cubicBezTo>
                  <a:close/>
                  <a:moveTo>
                    <a:pt x="10944" y="3677"/>
                  </a:moveTo>
                  <a:cubicBezTo>
                    <a:pt x="7184" y="3677"/>
                    <a:pt x="4136" y="6741"/>
                    <a:pt x="4136" y="10498"/>
                  </a:cubicBezTo>
                  <a:cubicBezTo>
                    <a:pt x="4136" y="14258"/>
                    <a:pt x="7184" y="17306"/>
                    <a:pt x="10944" y="17306"/>
                  </a:cubicBezTo>
                  <a:cubicBezTo>
                    <a:pt x="14702" y="17306"/>
                    <a:pt x="17765" y="14258"/>
                    <a:pt x="17765" y="10498"/>
                  </a:cubicBezTo>
                  <a:cubicBezTo>
                    <a:pt x="17765" y="6741"/>
                    <a:pt x="14702" y="3677"/>
                    <a:pt x="10944" y="3677"/>
                  </a:cubicBezTo>
                  <a:close/>
                  <a:moveTo>
                    <a:pt x="10944" y="4969"/>
                  </a:moveTo>
                  <a:cubicBezTo>
                    <a:pt x="13991" y="4969"/>
                    <a:pt x="16473" y="7452"/>
                    <a:pt x="16473" y="10498"/>
                  </a:cubicBezTo>
                  <a:cubicBezTo>
                    <a:pt x="16473" y="13548"/>
                    <a:pt x="13991" y="16028"/>
                    <a:pt x="10944" y="16028"/>
                  </a:cubicBezTo>
                  <a:cubicBezTo>
                    <a:pt x="7895" y="16028"/>
                    <a:pt x="5414" y="13548"/>
                    <a:pt x="5414" y="10498"/>
                  </a:cubicBezTo>
                  <a:cubicBezTo>
                    <a:pt x="5414" y="7452"/>
                    <a:pt x="7895" y="4969"/>
                    <a:pt x="10944" y="4969"/>
                  </a:cubicBezTo>
                  <a:close/>
                  <a:moveTo>
                    <a:pt x="10599" y="5974"/>
                  </a:moveTo>
                  <a:cubicBezTo>
                    <a:pt x="9292" y="5974"/>
                    <a:pt x="8062" y="6676"/>
                    <a:pt x="7396" y="7798"/>
                  </a:cubicBezTo>
                  <a:cubicBezTo>
                    <a:pt x="7306" y="7953"/>
                    <a:pt x="7359" y="8152"/>
                    <a:pt x="7511" y="8244"/>
                  </a:cubicBezTo>
                  <a:cubicBezTo>
                    <a:pt x="7563" y="8275"/>
                    <a:pt x="7614" y="8287"/>
                    <a:pt x="7669" y="8287"/>
                  </a:cubicBezTo>
                  <a:cubicBezTo>
                    <a:pt x="7780" y="8287"/>
                    <a:pt x="7881" y="8229"/>
                    <a:pt x="7942" y="8129"/>
                  </a:cubicBezTo>
                  <a:cubicBezTo>
                    <a:pt x="8492" y="7199"/>
                    <a:pt x="9519" y="6621"/>
                    <a:pt x="10599" y="6621"/>
                  </a:cubicBezTo>
                  <a:cubicBezTo>
                    <a:pt x="10777" y="6621"/>
                    <a:pt x="10915" y="6482"/>
                    <a:pt x="10915" y="6305"/>
                  </a:cubicBezTo>
                  <a:cubicBezTo>
                    <a:pt x="10915" y="6127"/>
                    <a:pt x="10777" y="5974"/>
                    <a:pt x="10599" y="5974"/>
                  </a:cubicBezTo>
                  <a:close/>
                  <a:moveTo>
                    <a:pt x="7368" y="8746"/>
                  </a:moveTo>
                  <a:cubicBezTo>
                    <a:pt x="7197" y="8707"/>
                    <a:pt x="7021" y="8815"/>
                    <a:pt x="6980" y="8990"/>
                  </a:cubicBezTo>
                  <a:cubicBezTo>
                    <a:pt x="6917" y="9256"/>
                    <a:pt x="6894" y="9408"/>
                    <a:pt x="6894" y="9709"/>
                  </a:cubicBezTo>
                  <a:cubicBezTo>
                    <a:pt x="6894" y="9888"/>
                    <a:pt x="7031" y="10039"/>
                    <a:pt x="7210" y="10039"/>
                  </a:cubicBezTo>
                  <a:cubicBezTo>
                    <a:pt x="7387" y="10039"/>
                    <a:pt x="7540" y="9888"/>
                    <a:pt x="7540" y="9709"/>
                  </a:cubicBezTo>
                  <a:cubicBezTo>
                    <a:pt x="7540" y="9479"/>
                    <a:pt x="7555" y="9373"/>
                    <a:pt x="7612" y="9134"/>
                  </a:cubicBezTo>
                  <a:cubicBezTo>
                    <a:pt x="7652" y="8960"/>
                    <a:pt x="7542" y="8788"/>
                    <a:pt x="7368" y="8746"/>
                  </a:cubicBezTo>
                  <a:close/>
                  <a:moveTo>
                    <a:pt x="646" y="10111"/>
                  </a:moveTo>
                  <a:cubicBezTo>
                    <a:pt x="291" y="10111"/>
                    <a:pt x="0" y="10401"/>
                    <a:pt x="0" y="10757"/>
                  </a:cubicBezTo>
                  <a:cubicBezTo>
                    <a:pt x="0" y="11112"/>
                    <a:pt x="291" y="11403"/>
                    <a:pt x="646" y="11403"/>
                  </a:cubicBezTo>
                  <a:lnTo>
                    <a:pt x="2571" y="11403"/>
                  </a:lnTo>
                  <a:cubicBezTo>
                    <a:pt x="2926" y="11403"/>
                    <a:pt x="3217" y="11112"/>
                    <a:pt x="3217" y="10757"/>
                  </a:cubicBezTo>
                  <a:cubicBezTo>
                    <a:pt x="3217" y="10401"/>
                    <a:pt x="2926" y="10111"/>
                    <a:pt x="2571" y="10111"/>
                  </a:cubicBezTo>
                  <a:lnTo>
                    <a:pt x="646" y="10111"/>
                  </a:lnTo>
                  <a:close/>
                  <a:moveTo>
                    <a:pt x="19029" y="10111"/>
                  </a:moveTo>
                  <a:cubicBezTo>
                    <a:pt x="18674" y="10111"/>
                    <a:pt x="18383" y="10401"/>
                    <a:pt x="18383" y="10757"/>
                  </a:cubicBezTo>
                  <a:cubicBezTo>
                    <a:pt x="18383" y="11112"/>
                    <a:pt x="18674" y="11403"/>
                    <a:pt x="19029" y="11403"/>
                  </a:cubicBezTo>
                  <a:lnTo>
                    <a:pt x="20954" y="11403"/>
                  </a:lnTo>
                  <a:cubicBezTo>
                    <a:pt x="21309" y="11403"/>
                    <a:pt x="21600" y="11112"/>
                    <a:pt x="21600" y="10757"/>
                  </a:cubicBezTo>
                  <a:cubicBezTo>
                    <a:pt x="21600" y="10401"/>
                    <a:pt x="21309" y="10111"/>
                    <a:pt x="20954" y="10111"/>
                  </a:cubicBezTo>
                  <a:lnTo>
                    <a:pt x="19029" y="10111"/>
                  </a:lnTo>
                  <a:close/>
                  <a:moveTo>
                    <a:pt x="5228" y="15626"/>
                  </a:moveTo>
                  <a:cubicBezTo>
                    <a:pt x="5063" y="15626"/>
                    <a:pt x="4894" y="15686"/>
                    <a:pt x="4768" y="15812"/>
                  </a:cubicBezTo>
                  <a:lnTo>
                    <a:pt x="3404" y="17177"/>
                  </a:lnTo>
                  <a:cubicBezTo>
                    <a:pt x="3151" y="17428"/>
                    <a:pt x="3152" y="17844"/>
                    <a:pt x="3404" y="18096"/>
                  </a:cubicBezTo>
                  <a:cubicBezTo>
                    <a:pt x="3529" y="18222"/>
                    <a:pt x="3698" y="18282"/>
                    <a:pt x="3863" y="18282"/>
                  </a:cubicBezTo>
                  <a:cubicBezTo>
                    <a:pt x="4027" y="18282"/>
                    <a:pt x="4183" y="18222"/>
                    <a:pt x="4309" y="18096"/>
                  </a:cubicBezTo>
                  <a:lnTo>
                    <a:pt x="5673" y="16731"/>
                  </a:lnTo>
                  <a:cubicBezTo>
                    <a:pt x="5924" y="16480"/>
                    <a:pt x="5924" y="16064"/>
                    <a:pt x="5673" y="15812"/>
                  </a:cubicBezTo>
                  <a:cubicBezTo>
                    <a:pt x="5547" y="15686"/>
                    <a:pt x="5392" y="15626"/>
                    <a:pt x="5228" y="15626"/>
                  </a:cubicBezTo>
                  <a:close/>
                  <a:moveTo>
                    <a:pt x="16731" y="15626"/>
                  </a:moveTo>
                  <a:cubicBezTo>
                    <a:pt x="16566" y="15626"/>
                    <a:pt x="16397" y="15686"/>
                    <a:pt x="16272" y="15812"/>
                  </a:cubicBezTo>
                  <a:cubicBezTo>
                    <a:pt x="16020" y="16064"/>
                    <a:pt x="16020" y="16480"/>
                    <a:pt x="16272" y="16731"/>
                  </a:cubicBezTo>
                  <a:lnTo>
                    <a:pt x="17636" y="18096"/>
                  </a:lnTo>
                  <a:cubicBezTo>
                    <a:pt x="17762" y="18222"/>
                    <a:pt x="17931" y="18282"/>
                    <a:pt x="18096" y="18282"/>
                  </a:cubicBezTo>
                  <a:cubicBezTo>
                    <a:pt x="18261" y="18282"/>
                    <a:pt x="18415" y="18222"/>
                    <a:pt x="18541" y="18096"/>
                  </a:cubicBezTo>
                  <a:cubicBezTo>
                    <a:pt x="18793" y="17844"/>
                    <a:pt x="18793" y="17428"/>
                    <a:pt x="18541" y="17177"/>
                  </a:cubicBezTo>
                  <a:lnTo>
                    <a:pt x="17177" y="15812"/>
                  </a:lnTo>
                  <a:cubicBezTo>
                    <a:pt x="17051" y="15686"/>
                    <a:pt x="16897" y="15626"/>
                    <a:pt x="16731" y="15626"/>
                  </a:cubicBezTo>
                  <a:close/>
                  <a:moveTo>
                    <a:pt x="11216" y="18383"/>
                  </a:moveTo>
                  <a:cubicBezTo>
                    <a:pt x="10861" y="18383"/>
                    <a:pt x="10570" y="18673"/>
                    <a:pt x="10570" y="19029"/>
                  </a:cubicBezTo>
                  <a:lnTo>
                    <a:pt x="10570" y="20954"/>
                  </a:lnTo>
                  <a:cubicBezTo>
                    <a:pt x="10570" y="21309"/>
                    <a:pt x="10861" y="21600"/>
                    <a:pt x="11216" y="21600"/>
                  </a:cubicBezTo>
                  <a:cubicBezTo>
                    <a:pt x="11573" y="21600"/>
                    <a:pt x="11848" y="21309"/>
                    <a:pt x="11848" y="20954"/>
                  </a:cubicBezTo>
                  <a:lnTo>
                    <a:pt x="11848" y="19029"/>
                  </a:lnTo>
                  <a:cubicBezTo>
                    <a:pt x="11848" y="18673"/>
                    <a:pt x="11571" y="18383"/>
                    <a:pt x="11216" y="18383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 algn="ctr"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125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  <p:sp>
        <p:nvSpPr>
          <p:cNvPr id="3080" name="Shape 3080"/>
          <p:cNvSpPr/>
          <p:nvPr/>
        </p:nvSpPr>
        <p:spPr>
          <a:xfrm>
            <a:off x="2311390" y="5152314"/>
            <a:ext cx="4091916" cy="41544"/>
          </a:xfrm>
          <a:prstGeom prst="rect">
            <a:avLst/>
          </a:prstGeom>
          <a:solidFill>
            <a:srgbClr val="C7CBCE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309563">
              <a:defRPr sz="3200"/>
            </a:pPr>
            <a:endParaRPr sz="1200" kern="0">
              <a:solidFill>
                <a:sysClr val="windowText" lastClr="000000"/>
              </a:solidFill>
              <a:sym typeface="Helvetica Light"/>
            </a:endParaRPr>
          </a:p>
        </p:txBody>
      </p:sp>
      <p:sp>
        <p:nvSpPr>
          <p:cNvPr id="3081" name="Shape 3081"/>
          <p:cNvSpPr/>
          <p:nvPr/>
        </p:nvSpPr>
        <p:spPr>
          <a:xfrm>
            <a:off x="9966" y="906761"/>
            <a:ext cx="1650522" cy="207664"/>
          </a:xfrm>
          <a:prstGeom prst="rect">
            <a:avLst/>
          </a:prstGeom>
          <a:solidFill>
            <a:srgbClr val="8A929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309563">
              <a:defRPr sz="3200"/>
            </a:pPr>
            <a:endParaRPr sz="1200" kern="0">
              <a:solidFill>
                <a:sysClr val="windowText" lastClr="000000"/>
              </a:solidFill>
              <a:sym typeface="Helvetica Light"/>
            </a:endParaRPr>
          </a:p>
        </p:txBody>
      </p:sp>
      <p:sp>
        <p:nvSpPr>
          <p:cNvPr id="3082" name="Shape 3082"/>
          <p:cNvSpPr/>
          <p:nvPr/>
        </p:nvSpPr>
        <p:spPr>
          <a:xfrm>
            <a:off x="7493479" y="906761"/>
            <a:ext cx="1650521" cy="207664"/>
          </a:xfrm>
          <a:prstGeom prst="rect">
            <a:avLst/>
          </a:prstGeom>
          <a:solidFill>
            <a:srgbClr val="8A929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309563">
              <a:defRPr sz="3200"/>
            </a:pPr>
            <a:endParaRPr sz="1200" kern="0">
              <a:solidFill>
                <a:sysClr val="windowText" lastClr="000000"/>
              </a:solidFill>
              <a:sym typeface="Helvetica Light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917741" y="2630450"/>
            <a:ext cx="476251" cy="476251"/>
            <a:chOff x="2556988" y="2364266"/>
            <a:chExt cx="635001" cy="635001"/>
          </a:xfrm>
        </p:grpSpPr>
        <p:sp>
          <p:nvSpPr>
            <p:cNvPr id="3077" name="Shape 3077"/>
            <p:cNvSpPr/>
            <p:nvPr/>
          </p:nvSpPr>
          <p:spPr>
            <a:xfrm>
              <a:off x="2556988" y="2364266"/>
              <a:ext cx="635001" cy="635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pic>
          <p:nvPicPr>
            <p:cNvPr id="4098" name="Picture 2" descr="Image result for newspaper icon 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1678" y="2386324"/>
              <a:ext cx="607222" cy="607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6720344" y="2630450"/>
            <a:ext cx="476251" cy="476251"/>
            <a:chOff x="8960458" y="2364266"/>
            <a:chExt cx="635001" cy="635001"/>
          </a:xfrm>
        </p:grpSpPr>
        <p:sp>
          <p:nvSpPr>
            <p:cNvPr id="3071" name="Shape 3071"/>
            <p:cNvSpPr/>
            <p:nvPr/>
          </p:nvSpPr>
          <p:spPr>
            <a:xfrm>
              <a:off x="8960458" y="2364266"/>
              <a:ext cx="635001" cy="635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09563"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  <p:pic>
          <p:nvPicPr>
            <p:cNvPr id="4100" name="Picture 4" descr="Image result for magnet icon 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13101" y="2392504"/>
              <a:ext cx="530547" cy="530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28703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30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30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250" fill="hold"/>
                                        <p:tgtEl>
                                          <p:spTgt spid="3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3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0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0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1000"/>
                                        <p:tgtEl>
                                          <p:spTgt spid="3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3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3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3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1000"/>
                                        <p:tgtEl>
                                          <p:spTgt spid="3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3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3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8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3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8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3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3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fill="hold"/>
                                        <p:tgtEl>
                                          <p:spTgt spid="3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30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30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8" fill="hold"/>
                                        <p:tgtEl>
                                          <p:spTgt spid="3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5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46" grpId="0" animBg="1" advAuto="0"/>
      <p:bldP spid="3047" grpId="0" animBg="1" advAuto="0"/>
      <p:bldP spid="3048" grpId="0" animBg="1" advAuto="0"/>
      <p:bldP spid="3050" grpId="0" animBg="1" advAuto="0"/>
      <p:bldP spid="3053" grpId="0" animBg="1" advAuto="0"/>
      <p:bldP spid="3054" grpId="0" animBg="1" advAuto="0"/>
      <p:bldP spid="3055" grpId="0" animBg="1" advAuto="0"/>
      <p:bldP spid="3056" grpId="0" animBg="1" advAuto="0"/>
      <p:bldP spid="3057" grpId="0" animBg="1" advAuto="0"/>
      <p:bldP spid="3058" grpId="0" animBg="1" advAuto="0"/>
      <p:bldP spid="3059" grpId="0" animBg="1" advAuto="0"/>
      <p:bldP spid="3067" grpId="0" animBg="1" advAuto="0"/>
      <p:bldP spid="3070" grpId="0" animBg="1" advAuto="0"/>
      <p:bldP spid="3076" grpId="0" animBg="1" advAuto="0"/>
      <p:bldP spid="3080" grpId="0" animBg="1"/>
      <p:bldP spid="3081" grpId="0" animBg="1" advAuto="0"/>
      <p:bldP spid="3082" grpId="0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0" name="Shape 8200"/>
          <p:cNvSpPr/>
          <p:nvPr/>
        </p:nvSpPr>
        <p:spPr>
          <a:xfrm>
            <a:off x="-2946" y="3228976"/>
            <a:ext cx="9149891" cy="3629024"/>
          </a:xfrm>
          <a:prstGeom prst="rect">
            <a:avLst/>
          </a:prstGeom>
          <a:solidFill>
            <a:srgbClr val="21283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309563">
              <a:defRPr sz="3200">
                <a:solidFill>
                  <a:srgbClr val="FFFFFF"/>
                </a:solidFill>
              </a:defRPr>
            </a:pPr>
            <a:endParaRPr sz="1200" kern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8201" name="Shape 8201"/>
          <p:cNvSpPr>
            <a:spLocks noGrp="1"/>
          </p:cNvSpPr>
          <p:nvPr>
            <p:ph type="title"/>
          </p:nvPr>
        </p:nvSpPr>
        <p:spPr>
          <a:xfrm>
            <a:off x="744727" y="83601"/>
            <a:ext cx="7654543" cy="741978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4000" dirty="0">
                <a:solidFill>
                  <a:schemeClr val="accent1"/>
                </a:solidFill>
                <a:latin typeface="Franklin Gothic Demi" panose="020B0703020102020204" pitchFamily="34" charset="0"/>
              </a:rPr>
              <a:t>Public Outreach </a:t>
            </a:r>
            <a:r>
              <a:rPr lang="en-US" sz="4000" dirty="0">
                <a:solidFill>
                  <a:schemeClr val="accent6"/>
                </a:solidFill>
                <a:latin typeface="Franklin Gothic Demi" panose="020B0703020102020204" pitchFamily="34" charset="0"/>
              </a:rPr>
              <a:t>Examples</a:t>
            </a:r>
            <a:endParaRPr sz="4000" dirty="0">
              <a:solidFill>
                <a:schemeClr val="accent6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8203" name="Shape 8203"/>
          <p:cNvSpPr/>
          <p:nvPr/>
        </p:nvSpPr>
        <p:spPr>
          <a:xfrm rot="522462">
            <a:off x="69467" y="1480109"/>
            <a:ext cx="2208867" cy="2661268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700">
            <a:miter lim="400000"/>
          </a:ln>
          <a:effectLst>
            <a:outerShdw blurRad="190500" dist="63500" dir="5400000" rotWithShape="0">
              <a:srgbClr val="000000">
                <a:alpha val="66220"/>
              </a:srgbClr>
            </a:outerShdw>
          </a:effectLst>
        </p:spPr>
        <p:txBody>
          <a:bodyPr lIns="0" tIns="0" rIns="0" bIns="0" anchor="ctr"/>
          <a:lstStyle/>
          <a:p>
            <a:pPr algn="ctr" defTabSz="309563">
              <a:defRPr sz="3200"/>
            </a:pPr>
            <a:endParaRPr sz="1200" kern="0">
              <a:solidFill>
                <a:sysClr val="windowText" lastClr="000000"/>
              </a:solidFill>
              <a:sym typeface="Helvetica Light"/>
            </a:endParaRPr>
          </a:p>
        </p:txBody>
      </p:sp>
      <p:pic>
        <p:nvPicPr>
          <p:cNvPr id="8204" name="04_Portfolio Square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2462">
            <a:off x="244722" y="1648250"/>
            <a:ext cx="1894004" cy="2387636"/>
          </a:xfrm>
          <a:prstGeom prst="rect">
            <a:avLst/>
          </a:prstGeom>
          <a:ln w="12700">
            <a:miter lim="400000"/>
          </a:ln>
        </p:spPr>
      </p:pic>
      <p:sp>
        <p:nvSpPr>
          <p:cNvPr id="8207" name="Shape 8207"/>
          <p:cNvSpPr/>
          <p:nvPr/>
        </p:nvSpPr>
        <p:spPr>
          <a:xfrm rot="20382616">
            <a:off x="2256509" y="1841390"/>
            <a:ext cx="2241893" cy="2476231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  <a:effectLst>
            <a:outerShdw blurRad="190500" dist="63500" dir="5400000" rotWithShape="0">
              <a:srgbClr val="000000">
                <a:alpha val="66220"/>
              </a:srgbClr>
            </a:outerShdw>
          </a:effectLst>
        </p:spPr>
        <p:txBody>
          <a:bodyPr lIns="0" tIns="0" rIns="0" bIns="0" anchor="ctr"/>
          <a:lstStyle/>
          <a:p>
            <a:pPr algn="ctr" defTabSz="309563">
              <a:defRPr sz="3200"/>
            </a:pPr>
            <a:endParaRPr sz="1200" kern="0">
              <a:solidFill>
                <a:sysClr val="windowText" lastClr="000000"/>
              </a:solidFill>
              <a:sym typeface="Helvetica Light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4"/>
          <a:srcRect t="3749" b="15001"/>
          <a:stretch/>
        </p:blipFill>
        <p:spPr>
          <a:xfrm rot="20365429">
            <a:off x="2417338" y="2029158"/>
            <a:ext cx="1920246" cy="2126428"/>
          </a:xfrm>
          <a:prstGeom prst="rect">
            <a:avLst/>
          </a:prstGeom>
        </p:spPr>
      </p:pic>
      <p:sp>
        <p:nvSpPr>
          <p:cNvPr id="8209" name="Shape 8209"/>
          <p:cNvSpPr/>
          <p:nvPr/>
        </p:nvSpPr>
        <p:spPr>
          <a:xfrm rot="1478152">
            <a:off x="4645004" y="2170220"/>
            <a:ext cx="2387448" cy="1910045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ffectLst>
            <a:outerShdw blurRad="190500" dist="63500" dir="5400000" rotWithShape="0">
              <a:srgbClr val="000000">
                <a:alpha val="66220"/>
              </a:srgbClr>
            </a:outerShdw>
          </a:effectLst>
        </p:spPr>
        <p:txBody>
          <a:bodyPr lIns="0" tIns="0" rIns="0" bIns="0" anchor="ctr"/>
          <a:lstStyle/>
          <a:p>
            <a:pPr algn="ctr" defTabSz="309563">
              <a:defRPr sz="3200"/>
            </a:pPr>
            <a:endParaRPr sz="1200" kern="0">
              <a:solidFill>
                <a:sysClr val="windowText" lastClr="000000"/>
              </a:solidFill>
              <a:sym typeface="Helvetica Light"/>
            </a:endParaRPr>
          </a:p>
        </p:txBody>
      </p:sp>
      <p:pic>
        <p:nvPicPr>
          <p:cNvPr id="8210" name="04_Portfolio Square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78152">
            <a:off x="4812590" y="2298072"/>
            <a:ext cx="2050271" cy="1642603"/>
          </a:xfrm>
          <a:prstGeom prst="rect">
            <a:avLst/>
          </a:prstGeom>
          <a:ln w="12700">
            <a:miter lim="400000"/>
          </a:ln>
        </p:spPr>
      </p:pic>
      <p:sp>
        <p:nvSpPr>
          <p:cNvPr id="8211" name="Shape 8211"/>
          <p:cNvSpPr/>
          <p:nvPr/>
        </p:nvSpPr>
        <p:spPr>
          <a:xfrm>
            <a:off x="6772267" y="2088303"/>
            <a:ext cx="2374678" cy="1740775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  <a:effectLst>
            <a:outerShdw blurRad="190500" dist="63500" dir="5400000" rotWithShape="0">
              <a:srgbClr val="000000">
                <a:alpha val="66220"/>
              </a:srgbClr>
            </a:outerShdw>
          </a:effectLst>
        </p:spPr>
        <p:txBody>
          <a:bodyPr lIns="0" tIns="0" rIns="0" bIns="0" anchor="ctr"/>
          <a:lstStyle/>
          <a:p>
            <a:pPr algn="ctr" defTabSz="309563">
              <a:defRPr sz="3200"/>
            </a:pPr>
            <a:endParaRPr sz="1200" kern="0">
              <a:solidFill>
                <a:sysClr val="windowText" lastClr="000000"/>
              </a:solidFill>
              <a:sym typeface="Helvetica Light"/>
            </a:endParaRPr>
          </a:p>
        </p:txBody>
      </p:sp>
      <p:sp>
        <p:nvSpPr>
          <p:cNvPr id="8216" name="Shape 8216"/>
          <p:cNvSpPr/>
          <p:nvPr/>
        </p:nvSpPr>
        <p:spPr>
          <a:xfrm>
            <a:off x="5154167" y="5625694"/>
            <a:ext cx="1371526" cy="5401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00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pPr algn="ctr" defTabSz="309563">
              <a:lnSpc>
                <a:spcPct val="130000"/>
              </a:lnSpc>
              <a:defRPr sz="1800">
                <a:solidFill>
                  <a:srgbClr val="000000"/>
                </a:solidFill>
              </a:defRPr>
            </a:pPr>
            <a:r>
              <a:rPr lang="en-US" sz="1350" kern="0" dirty="0">
                <a:solidFill>
                  <a:schemeClr val="accent4"/>
                </a:solidFill>
                <a:latin typeface="Arial Black" panose="020B0A04020102020204" pitchFamily="34" charset="0"/>
              </a:rPr>
              <a:t>Instructional Flyers</a:t>
            </a:r>
            <a:endParaRPr sz="1350" kern="0" dirty="0">
              <a:solidFill>
                <a:schemeClr val="accent4"/>
              </a:solidFill>
              <a:latin typeface="Arial Black" panose="020B0A04020102020204" pitchFamily="34" charset="0"/>
            </a:endParaRPr>
          </a:p>
        </p:txBody>
      </p:sp>
      <p:sp>
        <p:nvSpPr>
          <p:cNvPr id="8217" name="Shape 8217"/>
          <p:cNvSpPr/>
          <p:nvPr/>
        </p:nvSpPr>
        <p:spPr>
          <a:xfrm>
            <a:off x="532606" y="5603252"/>
            <a:ext cx="1371526" cy="2700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00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pPr algn="ctr" defTabSz="309563">
              <a:lnSpc>
                <a:spcPct val="130000"/>
              </a:lnSpc>
              <a:defRPr sz="1800">
                <a:solidFill>
                  <a:srgbClr val="000000"/>
                </a:solidFill>
              </a:defRPr>
            </a:pPr>
            <a:r>
              <a:rPr lang="en-US" sz="1350" kern="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Billing Inserts</a:t>
            </a:r>
            <a:endParaRPr sz="1350" kern="0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8218" name="Shape 8218"/>
          <p:cNvSpPr/>
          <p:nvPr/>
        </p:nvSpPr>
        <p:spPr>
          <a:xfrm>
            <a:off x="862791" y="4911508"/>
            <a:ext cx="662432" cy="6004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algn="ctr" defTabSz="309563">
              <a:defRPr sz="3200"/>
            </a:pPr>
            <a:endParaRPr sz="1200" kern="0">
              <a:solidFill>
                <a:sysClr val="windowText" lastClr="000000"/>
              </a:solidFill>
              <a:sym typeface="Helvetica Light"/>
            </a:endParaRPr>
          </a:p>
        </p:txBody>
      </p:sp>
      <p:sp>
        <p:nvSpPr>
          <p:cNvPr id="8224" name="Shape 8224"/>
          <p:cNvSpPr/>
          <p:nvPr/>
        </p:nvSpPr>
        <p:spPr>
          <a:xfrm>
            <a:off x="5547963" y="4907992"/>
            <a:ext cx="663550" cy="6185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chemeClr val="accent4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algn="ctr" defTabSz="309563">
              <a:defRPr sz="3200"/>
            </a:pPr>
            <a:endParaRPr sz="1200" kern="0">
              <a:solidFill>
                <a:sysClr val="windowText" lastClr="000000"/>
              </a:solidFill>
              <a:sym typeface="Helvetica Light"/>
            </a:endParaRPr>
          </a:p>
        </p:txBody>
      </p:sp>
      <p:pic>
        <p:nvPicPr>
          <p:cNvPr id="1036" name="Picture 12" descr="Image result for mail icon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167" y="4952235"/>
            <a:ext cx="559678" cy="559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Shape 8216"/>
          <p:cNvSpPr/>
          <p:nvPr/>
        </p:nvSpPr>
        <p:spPr>
          <a:xfrm>
            <a:off x="2902230" y="5608715"/>
            <a:ext cx="1371526" cy="2700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00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pPr algn="ctr" defTabSz="309563">
              <a:lnSpc>
                <a:spcPct val="130000"/>
              </a:lnSpc>
              <a:defRPr sz="1800">
                <a:solidFill>
                  <a:srgbClr val="000000"/>
                </a:solidFill>
              </a:defRPr>
            </a:pPr>
            <a:r>
              <a:rPr lang="en-US" sz="1350" kern="0" dirty="0">
                <a:solidFill>
                  <a:schemeClr val="accent3"/>
                </a:solidFill>
                <a:latin typeface="Arial Black" panose="020B0A04020102020204" pitchFamily="34" charset="0"/>
              </a:rPr>
              <a:t>Street Signs</a:t>
            </a:r>
            <a:endParaRPr sz="1350" kern="0" dirty="0">
              <a:solidFill>
                <a:schemeClr val="accent3"/>
              </a:solidFill>
              <a:latin typeface="Arial Black" panose="020B0A04020102020204" pitchFamily="34" charset="0"/>
            </a:endParaRPr>
          </a:p>
        </p:txBody>
      </p:sp>
      <p:sp>
        <p:nvSpPr>
          <p:cNvPr id="31" name="Shape 8224"/>
          <p:cNvSpPr/>
          <p:nvPr/>
        </p:nvSpPr>
        <p:spPr>
          <a:xfrm>
            <a:off x="3244599" y="4893377"/>
            <a:ext cx="663550" cy="6185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algn="ctr" defTabSz="309563">
              <a:defRPr sz="3200"/>
            </a:pPr>
            <a:endParaRPr sz="1200" kern="0">
              <a:solidFill>
                <a:sysClr val="windowText" lastClr="000000"/>
              </a:solidFill>
              <a:sym typeface="Helvetica Light"/>
            </a:endParaRPr>
          </a:p>
        </p:txBody>
      </p:sp>
      <p:pic>
        <p:nvPicPr>
          <p:cNvPr id="3074" name="Picture 2" descr="Image result for street sign icon 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4426" y="4995817"/>
            <a:ext cx="443729" cy="443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Shape 8216"/>
          <p:cNvSpPr/>
          <p:nvPr/>
        </p:nvSpPr>
        <p:spPr>
          <a:xfrm>
            <a:off x="7204495" y="5610830"/>
            <a:ext cx="1371526" cy="5401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00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pPr algn="ctr" defTabSz="309563">
              <a:lnSpc>
                <a:spcPct val="130000"/>
              </a:lnSpc>
              <a:defRPr sz="1800">
                <a:solidFill>
                  <a:srgbClr val="000000"/>
                </a:solidFill>
              </a:defRPr>
            </a:pPr>
            <a:r>
              <a:rPr lang="en-US" sz="1350" kern="0" dirty="0">
                <a:solidFill>
                  <a:schemeClr val="accent5"/>
                </a:solidFill>
                <a:latin typeface="Arial Black" panose="020B0A04020102020204" pitchFamily="34" charset="0"/>
              </a:rPr>
              <a:t>City Channel 3</a:t>
            </a:r>
          </a:p>
          <a:p>
            <a:pPr algn="ctr" defTabSz="309563">
              <a:lnSpc>
                <a:spcPct val="130000"/>
              </a:lnSpc>
              <a:defRPr sz="1800">
                <a:solidFill>
                  <a:srgbClr val="000000"/>
                </a:solidFill>
              </a:defRPr>
            </a:pPr>
            <a:r>
              <a:rPr lang="en-US" sz="1350" kern="0" dirty="0">
                <a:solidFill>
                  <a:schemeClr val="accent5"/>
                </a:solidFill>
                <a:latin typeface="Arial Black" panose="020B0A04020102020204" pitchFamily="34" charset="0"/>
              </a:rPr>
              <a:t>PSAs</a:t>
            </a:r>
            <a:endParaRPr sz="1350" kern="0" dirty="0">
              <a:solidFill>
                <a:schemeClr val="accent5"/>
              </a:solidFill>
              <a:latin typeface="Arial Black" panose="020B0A04020102020204" pitchFamily="34" charset="0"/>
            </a:endParaRPr>
          </a:p>
        </p:txBody>
      </p:sp>
      <p:sp>
        <p:nvSpPr>
          <p:cNvPr id="36" name="Shape 8224"/>
          <p:cNvSpPr/>
          <p:nvPr/>
        </p:nvSpPr>
        <p:spPr>
          <a:xfrm>
            <a:off x="7598292" y="4893128"/>
            <a:ext cx="663550" cy="6185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chemeClr val="accent5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algn="ctr" defTabSz="309563">
              <a:defRPr sz="3200"/>
            </a:pPr>
            <a:endParaRPr sz="1200" kern="0">
              <a:solidFill>
                <a:sysClr val="windowText" lastClr="000000"/>
              </a:solidFill>
              <a:sym typeface="Helvetica Light"/>
            </a:endParaRPr>
          </a:p>
        </p:txBody>
      </p:sp>
      <p:pic>
        <p:nvPicPr>
          <p:cNvPr id="3076" name="Picture 4" descr="Image result for TV icon 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1562" y="4923172"/>
            <a:ext cx="517007" cy="517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 result for newspaper icon png"/>
          <p:cNvPicPr>
            <a:picLocks noChangeAspect="1" noChangeArrowheads="1"/>
          </p:cNvPicPr>
          <p:nvPr/>
        </p:nvPicPr>
        <p:blipFill>
          <a:blip r:embed="rId9" cstate="print">
            <a:duotone>
              <a:prstClr val="black"/>
              <a:schemeClr val="accent4">
                <a:tint val="45000"/>
                <a:satMod val="400000"/>
              </a:schemeClr>
            </a:duotone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6919" y="5022066"/>
            <a:ext cx="385637" cy="385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003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8229" y="2204400"/>
            <a:ext cx="2182486" cy="148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Shape 1197"/>
          <p:cNvSpPr/>
          <p:nvPr/>
        </p:nvSpPr>
        <p:spPr>
          <a:xfrm>
            <a:off x="1379336" y="726886"/>
            <a:ext cx="6385323" cy="138347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/>
            </a:pPr>
            <a:endParaRPr sz="1200"/>
          </a:p>
        </p:txBody>
      </p:sp>
    </p:spTree>
    <p:extLst>
      <p:ext uri="{BB962C8B-B14F-4D97-AF65-F5344CB8AC3E}">
        <p14:creationId xmlns:p14="http://schemas.microsoft.com/office/powerpoint/2010/main" val="305102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4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6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8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800"/>
                            </p:stCondLst>
                            <p:childTnLst>
                              <p:par>
                                <p:cTn id="2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8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8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8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8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3" grpId="0" animBg="1" advAuto="0"/>
      <p:bldP spid="8204" grpId="0" animBg="1" advAuto="0"/>
      <p:bldP spid="8207" grpId="0" animBg="1" advAuto="0"/>
      <p:bldP spid="8209" grpId="0" animBg="1" advAuto="0"/>
      <p:bldP spid="8210" grpId="0" animBg="1" advAuto="0"/>
      <p:bldP spid="8211" grpId="0" animBg="1" advAuto="0"/>
      <p:bldP spid="25" grpId="0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-16942" y="-8988"/>
            <a:ext cx="9160942" cy="1647125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 defTabSz="619125" latinLnBrk="1" hangingPunct="0"/>
            <a:endParaRPr lang="en-US" sz="240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5406" y="3311459"/>
            <a:ext cx="9128593" cy="34981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 defTabSz="619125" latinLnBrk="1" hangingPunct="0"/>
            <a:endParaRPr lang="en-US" sz="2400">
              <a:solidFill>
                <a:srgbClr val="FFFFFF"/>
              </a:solidFill>
              <a:sym typeface="Helvetica Light"/>
            </a:endParaRPr>
          </a:p>
        </p:txBody>
      </p:sp>
      <p:pic>
        <p:nvPicPr>
          <p:cNvPr id="1619" name="04_Sales Distribution Strategy.jpg"/>
          <p:cNvPicPr/>
          <p:nvPr/>
        </p:nvPicPr>
        <p:blipFill>
          <a:blip r:embed="rId2">
            <a:extLst/>
          </a:blip>
          <a:srcRect t="10" b="10"/>
          <a:stretch>
            <a:fillRect/>
          </a:stretch>
        </p:blipFill>
        <p:spPr>
          <a:xfrm>
            <a:off x="-12369" y="851753"/>
            <a:ext cx="9168737" cy="2403563"/>
          </a:xfrm>
          <a:prstGeom prst="rect">
            <a:avLst/>
          </a:prstGeom>
          <a:ln w="12700">
            <a:miter lim="400000"/>
          </a:ln>
        </p:spPr>
      </p:pic>
      <p:sp>
        <p:nvSpPr>
          <p:cNvPr id="1620" name="Shape 1620"/>
          <p:cNvSpPr>
            <a:spLocks noGrp="1"/>
          </p:cNvSpPr>
          <p:nvPr>
            <p:ph type="title"/>
          </p:nvPr>
        </p:nvSpPr>
        <p:spPr>
          <a:xfrm>
            <a:off x="744729" y="985596"/>
            <a:ext cx="7654544" cy="556484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dirty="0" smtClean="0">
                <a:solidFill>
                  <a:schemeClr val="accent4"/>
                </a:solidFill>
              </a:rPr>
              <a:t>Bulky Item</a:t>
            </a:r>
            <a:r>
              <a:rPr dirty="0" smtClean="0">
                <a:solidFill>
                  <a:schemeClr val="accent4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Round-Ups</a:t>
            </a:r>
            <a:endParaRPr dirty="0">
              <a:solidFill>
                <a:srgbClr val="FFFFFF"/>
              </a:solidFill>
            </a:endParaRPr>
          </a:p>
        </p:txBody>
      </p:sp>
      <p:sp>
        <p:nvSpPr>
          <p:cNvPr id="1621" name="Shape 1621"/>
          <p:cNvSpPr>
            <a:spLocks noGrp="1"/>
          </p:cNvSpPr>
          <p:nvPr>
            <p:ph type="body" idx="1"/>
          </p:nvPr>
        </p:nvSpPr>
        <p:spPr>
          <a:xfrm>
            <a:off x="1432799" y="1474549"/>
            <a:ext cx="6278404" cy="262109"/>
          </a:xfrm>
          <a:prstGeom prst="rect">
            <a:avLst/>
          </a:prstGeom>
        </p:spPr>
        <p:txBody>
          <a:bodyPr>
            <a:normAutofit fontScale="40000" lnSpcReduction="20000"/>
          </a:bodyPr>
          <a:lstStyle>
            <a:lvl1pPr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/>
              <a:t>Lorem Ipsum 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typesetting.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27777" y="847810"/>
            <a:ext cx="9171777" cy="2404946"/>
            <a:chOff x="-8902" y="-11494"/>
            <a:chExt cx="12229036" cy="3206594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667" b="32778"/>
            <a:stretch/>
          </p:blipFill>
          <p:spPr>
            <a:xfrm>
              <a:off x="-8902" y="-11494"/>
              <a:ext cx="4676442" cy="3186509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4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14" t="30001" r="43392" b="36110"/>
            <a:stretch/>
          </p:blipFill>
          <p:spPr>
            <a:xfrm>
              <a:off x="4664095" y="-5011"/>
              <a:ext cx="2745083" cy="3200111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5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190" t="18889" r="-1" b="48672"/>
            <a:stretch/>
          </p:blipFill>
          <p:spPr>
            <a:xfrm>
              <a:off x="7396428" y="-5011"/>
              <a:ext cx="4823706" cy="3200111"/>
            </a:xfrm>
            <a:prstGeom prst="rect">
              <a:avLst/>
            </a:prstGeom>
          </p:spPr>
        </p:pic>
      </p:grpSp>
      <p:sp>
        <p:nvSpPr>
          <p:cNvPr id="1624" name="Shape 1624"/>
          <p:cNvSpPr/>
          <p:nvPr/>
        </p:nvSpPr>
        <p:spPr>
          <a:xfrm>
            <a:off x="980149" y="2862465"/>
            <a:ext cx="1320686" cy="13206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309563">
              <a:defRPr sz="3200"/>
            </a:pPr>
            <a:endParaRPr sz="1200" kern="0">
              <a:solidFill>
                <a:sysClr val="windowText" lastClr="000000"/>
              </a:solidFill>
              <a:sym typeface="Helvetica Light"/>
            </a:endParaRPr>
          </a:p>
        </p:txBody>
      </p:sp>
      <p:sp>
        <p:nvSpPr>
          <p:cNvPr id="1623" name="Shape 1623"/>
          <p:cNvSpPr/>
          <p:nvPr/>
        </p:nvSpPr>
        <p:spPr>
          <a:xfrm>
            <a:off x="859339" y="2741654"/>
            <a:ext cx="1562308" cy="15623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ln w="57150" cap="rnd">
            <a:solidFill>
              <a:srgbClr val="85888D"/>
            </a:solidFill>
            <a:custDash>
              <a:ds d="100000" sp="200000"/>
            </a:custDash>
            <a:round/>
          </a:ln>
        </p:spPr>
        <p:txBody>
          <a:bodyPr lIns="0" tIns="0" rIns="0" bIns="0" anchor="ctr"/>
          <a:lstStyle/>
          <a:p>
            <a:pPr algn="ctr" defTabSz="309563">
              <a:defRPr sz="3200"/>
            </a:pPr>
            <a:endParaRPr sz="1200" kern="0">
              <a:solidFill>
                <a:sysClr val="windowText" lastClr="000000"/>
              </a:solidFill>
              <a:sym typeface="Helvetica Light"/>
            </a:endParaRPr>
          </a:p>
        </p:txBody>
      </p:sp>
      <p:sp>
        <p:nvSpPr>
          <p:cNvPr id="1626" name="Shape 1626"/>
          <p:cNvSpPr/>
          <p:nvPr/>
        </p:nvSpPr>
        <p:spPr>
          <a:xfrm>
            <a:off x="3870556" y="2861821"/>
            <a:ext cx="1320686" cy="13206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309563">
              <a:defRPr sz="3200"/>
            </a:pPr>
            <a:endParaRPr sz="1200" kern="0">
              <a:solidFill>
                <a:sysClr val="windowText" lastClr="000000"/>
              </a:solidFill>
              <a:sym typeface="Helvetica Light"/>
            </a:endParaRPr>
          </a:p>
        </p:txBody>
      </p:sp>
      <p:sp>
        <p:nvSpPr>
          <p:cNvPr id="1627" name="Shape 1627"/>
          <p:cNvSpPr/>
          <p:nvPr/>
        </p:nvSpPr>
        <p:spPr>
          <a:xfrm>
            <a:off x="6660955" y="2741654"/>
            <a:ext cx="1562307" cy="15623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ln w="57150" cap="rnd">
            <a:solidFill>
              <a:srgbClr val="85888D"/>
            </a:solidFill>
            <a:custDash>
              <a:ds d="100000" sp="200000"/>
            </a:custDash>
            <a:round/>
          </a:ln>
        </p:spPr>
        <p:txBody>
          <a:bodyPr lIns="0" tIns="0" rIns="0" bIns="0" anchor="ctr"/>
          <a:lstStyle/>
          <a:p>
            <a:pPr algn="ctr" defTabSz="309563">
              <a:defRPr sz="3200"/>
            </a:pPr>
            <a:endParaRPr sz="1200" kern="0">
              <a:solidFill>
                <a:sysClr val="windowText" lastClr="000000"/>
              </a:solidFill>
              <a:sym typeface="Helvetica Light"/>
            </a:endParaRPr>
          </a:p>
        </p:txBody>
      </p:sp>
      <p:sp>
        <p:nvSpPr>
          <p:cNvPr id="1625" name="Shape 1625"/>
          <p:cNvSpPr/>
          <p:nvPr/>
        </p:nvSpPr>
        <p:spPr>
          <a:xfrm>
            <a:off x="3756890" y="2741010"/>
            <a:ext cx="1562308" cy="15623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ln w="57150" cap="rnd">
            <a:solidFill>
              <a:srgbClr val="85888D"/>
            </a:solidFill>
            <a:custDash>
              <a:ds d="100000" sp="200000"/>
            </a:custDash>
            <a:round/>
          </a:ln>
        </p:spPr>
        <p:txBody>
          <a:bodyPr lIns="0" tIns="0" rIns="0" bIns="0" anchor="ctr"/>
          <a:lstStyle/>
          <a:p>
            <a:pPr algn="ctr" defTabSz="309563">
              <a:defRPr sz="3200"/>
            </a:pPr>
            <a:endParaRPr sz="1200" kern="0">
              <a:solidFill>
                <a:sysClr val="windowText" lastClr="000000"/>
              </a:solidFill>
              <a:sym typeface="Helvetica Light"/>
            </a:endParaRPr>
          </a:p>
        </p:txBody>
      </p:sp>
      <p:sp>
        <p:nvSpPr>
          <p:cNvPr id="1628" name="Shape 1628"/>
          <p:cNvSpPr/>
          <p:nvPr/>
        </p:nvSpPr>
        <p:spPr>
          <a:xfrm>
            <a:off x="6781765" y="2862465"/>
            <a:ext cx="1320686" cy="13206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309563">
              <a:defRPr sz="3200"/>
            </a:pPr>
            <a:endParaRPr sz="1200" kern="0">
              <a:solidFill>
                <a:sysClr val="windowText" lastClr="000000"/>
              </a:solidFill>
              <a:sym typeface="Helvetica Light"/>
            </a:endParaRPr>
          </a:p>
        </p:txBody>
      </p:sp>
      <p:sp>
        <p:nvSpPr>
          <p:cNvPr id="1631" name="Shape 1631"/>
          <p:cNvSpPr/>
          <p:nvPr/>
        </p:nvSpPr>
        <p:spPr>
          <a:xfrm>
            <a:off x="7103141" y="3222855"/>
            <a:ext cx="652434" cy="6527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600" extrusionOk="0">
                <a:moveTo>
                  <a:pt x="19673" y="3125"/>
                </a:moveTo>
                <a:cubicBezTo>
                  <a:pt x="19662" y="3136"/>
                  <a:pt x="19652" y="3148"/>
                  <a:pt x="19642" y="3160"/>
                </a:cubicBezTo>
                <a:lnTo>
                  <a:pt x="13874" y="9615"/>
                </a:lnTo>
                <a:lnTo>
                  <a:pt x="11980" y="7721"/>
                </a:lnTo>
                <a:lnTo>
                  <a:pt x="18436" y="1951"/>
                </a:lnTo>
                <a:cubicBezTo>
                  <a:pt x="18446" y="1940"/>
                  <a:pt x="18458" y="1930"/>
                  <a:pt x="18469" y="1918"/>
                </a:cubicBezTo>
                <a:cubicBezTo>
                  <a:pt x="18790" y="1597"/>
                  <a:pt x="19352" y="1596"/>
                  <a:pt x="19675" y="1918"/>
                </a:cubicBezTo>
                <a:cubicBezTo>
                  <a:pt x="19834" y="2080"/>
                  <a:pt x="19923" y="2294"/>
                  <a:pt x="19923" y="2522"/>
                </a:cubicBezTo>
                <a:cubicBezTo>
                  <a:pt x="19923" y="2749"/>
                  <a:pt x="19834" y="2965"/>
                  <a:pt x="19673" y="3125"/>
                </a:cubicBezTo>
                <a:cubicBezTo>
                  <a:pt x="19673" y="3125"/>
                  <a:pt x="19673" y="3125"/>
                  <a:pt x="19673" y="3125"/>
                </a:cubicBezTo>
                <a:close/>
                <a:moveTo>
                  <a:pt x="14352" y="14847"/>
                </a:moveTo>
                <a:lnTo>
                  <a:pt x="6751" y="7242"/>
                </a:lnTo>
                <a:lnTo>
                  <a:pt x="8316" y="6418"/>
                </a:lnTo>
                <a:lnTo>
                  <a:pt x="15179" y="13281"/>
                </a:lnTo>
                <a:cubicBezTo>
                  <a:pt x="15179" y="13281"/>
                  <a:pt x="14352" y="14847"/>
                  <a:pt x="14352" y="14847"/>
                </a:cubicBezTo>
                <a:close/>
                <a:moveTo>
                  <a:pt x="9570" y="20545"/>
                </a:moveTo>
                <a:lnTo>
                  <a:pt x="9007" y="19982"/>
                </a:lnTo>
                <a:lnTo>
                  <a:pt x="9698" y="18571"/>
                </a:lnTo>
                <a:cubicBezTo>
                  <a:pt x="9779" y="18402"/>
                  <a:pt x="9740" y="18201"/>
                  <a:pt x="9601" y="18076"/>
                </a:cubicBezTo>
                <a:cubicBezTo>
                  <a:pt x="9462" y="17952"/>
                  <a:pt x="9255" y="17936"/>
                  <a:pt x="9099" y="18036"/>
                </a:cubicBezTo>
                <a:lnTo>
                  <a:pt x="7855" y="18830"/>
                </a:lnTo>
                <a:lnTo>
                  <a:pt x="7312" y="18287"/>
                </a:lnTo>
                <a:lnTo>
                  <a:pt x="8827" y="15726"/>
                </a:lnTo>
                <a:cubicBezTo>
                  <a:pt x="8926" y="15563"/>
                  <a:pt x="8899" y="15352"/>
                  <a:pt x="8763" y="15218"/>
                </a:cubicBezTo>
                <a:cubicBezTo>
                  <a:pt x="8627" y="15083"/>
                  <a:pt x="8416" y="15058"/>
                  <a:pt x="8252" y="15157"/>
                </a:cubicBezTo>
                <a:lnTo>
                  <a:pt x="5722" y="16695"/>
                </a:lnTo>
                <a:lnTo>
                  <a:pt x="3696" y="14669"/>
                </a:lnTo>
                <a:lnTo>
                  <a:pt x="4301" y="13058"/>
                </a:lnTo>
                <a:cubicBezTo>
                  <a:pt x="4360" y="12899"/>
                  <a:pt x="4319" y="12720"/>
                  <a:pt x="4193" y="12605"/>
                </a:cubicBezTo>
                <a:cubicBezTo>
                  <a:pt x="4069" y="12490"/>
                  <a:pt x="3885" y="12462"/>
                  <a:pt x="3732" y="12535"/>
                </a:cubicBezTo>
                <a:lnTo>
                  <a:pt x="2258" y="13232"/>
                </a:lnTo>
                <a:lnTo>
                  <a:pt x="1054" y="12026"/>
                </a:lnTo>
                <a:lnTo>
                  <a:pt x="5715" y="8568"/>
                </a:lnTo>
                <a:lnTo>
                  <a:pt x="13026" y="15882"/>
                </a:lnTo>
                <a:cubicBezTo>
                  <a:pt x="13026" y="15882"/>
                  <a:pt x="9570" y="20545"/>
                  <a:pt x="9570" y="20545"/>
                </a:cubicBezTo>
                <a:close/>
                <a:moveTo>
                  <a:pt x="21592" y="2522"/>
                </a:moveTo>
                <a:cubicBezTo>
                  <a:pt x="21592" y="1848"/>
                  <a:pt x="21330" y="1215"/>
                  <a:pt x="20854" y="739"/>
                </a:cubicBezTo>
                <a:cubicBezTo>
                  <a:pt x="20378" y="262"/>
                  <a:pt x="19746" y="0"/>
                  <a:pt x="19071" y="0"/>
                </a:cubicBezTo>
                <a:cubicBezTo>
                  <a:pt x="18406" y="0"/>
                  <a:pt x="17781" y="255"/>
                  <a:pt x="17306" y="721"/>
                </a:cubicBezTo>
                <a:lnTo>
                  <a:pt x="10798" y="6539"/>
                </a:lnTo>
                <a:lnTo>
                  <a:pt x="9061" y="4801"/>
                </a:lnTo>
                <a:cubicBezTo>
                  <a:pt x="8803" y="4542"/>
                  <a:pt x="8405" y="4482"/>
                  <a:pt x="8081" y="4653"/>
                </a:cubicBezTo>
                <a:lnTo>
                  <a:pt x="4972" y="6295"/>
                </a:lnTo>
                <a:cubicBezTo>
                  <a:pt x="4737" y="6419"/>
                  <a:pt x="4577" y="6647"/>
                  <a:pt x="4537" y="6909"/>
                </a:cubicBezTo>
                <a:cubicBezTo>
                  <a:pt x="4497" y="7170"/>
                  <a:pt x="4584" y="7436"/>
                  <a:pt x="4771" y="7623"/>
                </a:cubicBezTo>
                <a:lnTo>
                  <a:pt x="5118" y="7971"/>
                </a:lnTo>
                <a:lnTo>
                  <a:pt x="169" y="11644"/>
                </a:lnTo>
                <a:cubicBezTo>
                  <a:pt x="71" y="11716"/>
                  <a:pt x="10" y="11828"/>
                  <a:pt x="2" y="11948"/>
                </a:cubicBezTo>
                <a:cubicBezTo>
                  <a:pt x="-8" y="12069"/>
                  <a:pt x="36" y="12188"/>
                  <a:pt x="122" y="12273"/>
                </a:cubicBezTo>
                <a:lnTo>
                  <a:pt x="1876" y="14030"/>
                </a:lnTo>
                <a:cubicBezTo>
                  <a:pt x="2001" y="14154"/>
                  <a:pt x="2191" y="14186"/>
                  <a:pt x="2351" y="14111"/>
                </a:cubicBezTo>
                <a:lnTo>
                  <a:pt x="3158" y="13729"/>
                </a:lnTo>
                <a:lnTo>
                  <a:pt x="2820" y="14628"/>
                </a:lnTo>
                <a:cubicBezTo>
                  <a:pt x="2763" y="14781"/>
                  <a:pt x="2800" y="14953"/>
                  <a:pt x="2916" y="15070"/>
                </a:cubicBezTo>
                <a:lnTo>
                  <a:pt x="5362" y="17516"/>
                </a:lnTo>
                <a:cubicBezTo>
                  <a:pt x="5500" y="17654"/>
                  <a:pt x="5711" y="17677"/>
                  <a:pt x="5875" y="17579"/>
                </a:cubicBezTo>
                <a:lnTo>
                  <a:pt x="7260" y="16736"/>
                </a:lnTo>
                <a:lnTo>
                  <a:pt x="6429" y="18139"/>
                </a:lnTo>
                <a:cubicBezTo>
                  <a:pt x="6332" y="18304"/>
                  <a:pt x="6360" y="18513"/>
                  <a:pt x="6493" y="18648"/>
                </a:cubicBezTo>
                <a:lnTo>
                  <a:pt x="7503" y="19658"/>
                </a:lnTo>
                <a:cubicBezTo>
                  <a:pt x="7642" y="19796"/>
                  <a:pt x="7857" y="19818"/>
                  <a:pt x="8022" y="19715"/>
                </a:cubicBezTo>
                <a:lnTo>
                  <a:pt x="8294" y="19539"/>
                </a:lnTo>
                <a:lnTo>
                  <a:pt x="8127" y="19882"/>
                </a:lnTo>
                <a:cubicBezTo>
                  <a:pt x="8047" y="20041"/>
                  <a:pt x="8080" y="20233"/>
                  <a:pt x="8206" y="20360"/>
                </a:cubicBezTo>
                <a:lnTo>
                  <a:pt x="9322" y="21478"/>
                </a:lnTo>
                <a:cubicBezTo>
                  <a:pt x="9401" y="21555"/>
                  <a:pt x="9507" y="21600"/>
                  <a:pt x="9617" y="21600"/>
                </a:cubicBezTo>
                <a:cubicBezTo>
                  <a:pt x="9627" y="21600"/>
                  <a:pt x="9638" y="21600"/>
                  <a:pt x="9648" y="21597"/>
                </a:cubicBezTo>
                <a:cubicBezTo>
                  <a:pt x="9769" y="21590"/>
                  <a:pt x="9880" y="21528"/>
                  <a:pt x="9952" y="21430"/>
                </a:cubicBezTo>
                <a:lnTo>
                  <a:pt x="13624" y="16478"/>
                </a:lnTo>
                <a:lnTo>
                  <a:pt x="13971" y="16827"/>
                </a:lnTo>
                <a:cubicBezTo>
                  <a:pt x="14129" y="16984"/>
                  <a:pt x="14343" y="17071"/>
                  <a:pt x="14562" y="17071"/>
                </a:cubicBezTo>
                <a:cubicBezTo>
                  <a:pt x="14604" y="17071"/>
                  <a:pt x="14646" y="17067"/>
                  <a:pt x="14687" y="17061"/>
                </a:cubicBezTo>
                <a:cubicBezTo>
                  <a:pt x="14949" y="17021"/>
                  <a:pt x="15175" y="16860"/>
                  <a:pt x="15299" y="16627"/>
                </a:cubicBezTo>
                <a:lnTo>
                  <a:pt x="16941" y="13515"/>
                </a:lnTo>
                <a:cubicBezTo>
                  <a:pt x="17111" y="13192"/>
                  <a:pt x="17052" y="12794"/>
                  <a:pt x="16792" y="12536"/>
                </a:cubicBezTo>
                <a:lnTo>
                  <a:pt x="15055" y="10797"/>
                </a:lnTo>
                <a:lnTo>
                  <a:pt x="20871" y="4288"/>
                </a:lnTo>
                <a:cubicBezTo>
                  <a:pt x="21337" y="3814"/>
                  <a:pt x="21592" y="3188"/>
                  <a:pt x="21592" y="2522"/>
                </a:cubicBezTo>
                <a:cubicBezTo>
                  <a:pt x="21592" y="2522"/>
                  <a:pt x="21592" y="2522"/>
                  <a:pt x="21592" y="2522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14288" tIns="14288" rIns="14288" bIns="14288" anchor="ctr"/>
          <a:lstStyle/>
          <a:p>
            <a:pPr algn="ctr" defTabSz="17145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 kern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grpSp>
        <p:nvGrpSpPr>
          <p:cNvPr id="1642" name="Group 1642"/>
          <p:cNvGrpSpPr/>
          <p:nvPr/>
        </p:nvGrpSpPr>
        <p:grpSpPr>
          <a:xfrm>
            <a:off x="6376191" y="5173250"/>
            <a:ext cx="2262837" cy="1220635"/>
            <a:chOff x="-449978" y="1481978"/>
            <a:chExt cx="4967010" cy="3255024"/>
          </a:xfrm>
        </p:grpSpPr>
        <p:sp>
          <p:nvSpPr>
            <p:cNvPr id="1639" name="Shape 1639"/>
            <p:cNvSpPr/>
            <p:nvPr/>
          </p:nvSpPr>
          <p:spPr>
            <a:xfrm>
              <a:off x="-449978" y="1659239"/>
              <a:ext cx="4967010" cy="30777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defTabSz="309563">
                <a:defRPr sz="1800"/>
              </a:pPr>
              <a:r>
                <a:rPr lang="en-US" sz="1500" kern="0" dirty="0">
                  <a:solidFill>
                    <a:schemeClr val="accent1"/>
                  </a:solidFill>
                  <a:latin typeface="Franklin Gothic Demi" panose="020B0703020102020204" pitchFamily="34" charset="0"/>
                  <a:ea typeface="Roboto Black"/>
                  <a:cs typeface="Roboto Black"/>
                  <a:sym typeface="Roboto Black"/>
                </a:rPr>
                <a:t>In partnership with Clean Harbors, El Monte City Yard offers free HHW drop-off </a:t>
              </a:r>
              <a:r>
                <a:rPr lang="en-US" sz="1500" kern="0" dirty="0" smtClean="0">
                  <a:solidFill>
                    <a:schemeClr val="accent1"/>
                  </a:solidFill>
                  <a:latin typeface="Franklin Gothic Demi" panose="020B0703020102020204" pitchFamily="34" charset="0"/>
                  <a:ea typeface="Roboto Black"/>
                  <a:cs typeface="Roboto Black"/>
                  <a:sym typeface="Roboto Black"/>
                </a:rPr>
                <a:t>the first Saturday of each month!</a:t>
              </a:r>
              <a:endParaRPr sz="1500" kern="0" dirty="0">
                <a:solidFill>
                  <a:schemeClr val="accent1"/>
                </a:solidFill>
                <a:latin typeface="Franklin Gothic Demi" panose="020B0703020102020204" pitchFamily="34" charset="0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641" name="Shape 1641"/>
            <p:cNvSpPr/>
            <p:nvPr/>
          </p:nvSpPr>
          <p:spPr>
            <a:xfrm>
              <a:off x="175089" y="1481978"/>
              <a:ext cx="4151158" cy="2"/>
            </a:xfrm>
            <a:prstGeom prst="line">
              <a:avLst/>
            </a:prstGeom>
            <a:noFill/>
            <a:ln w="381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 defTabSz="309563">
                <a:lnSpc>
                  <a:spcPct val="130000"/>
                </a:lnSpc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grpSp>
        <p:nvGrpSpPr>
          <p:cNvPr id="1638" name="Group 1638"/>
          <p:cNvGrpSpPr/>
          <p:nvPr/>
        </p:nvGrpSpPr>
        <p:grpSpPr>
          <a:xfrm>
            <a:off x="3116437" y="5173250"/>
            <a:ext cx="2843213" cy="1208628"/>
            <a:chOff x="43678" y="1481978"/>
            <a:chExt cx="4464902" cy="3223009"/>
          </a:xfrm>
        </p:grpSpPr>
        <p:sp>
          <p:nvSpPr>
            <p:cNvPr id="1635" name="Shape 1635"/>
            <p:cNvSpPr/>
            <p:nvPr/>
          </p:nvSpPr>
          <p:spPr>
            <a:xfrm>
              <a:off x="43678" y="1627221"/>
              <a:ext cx="4464902" cy="30777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defTabSz="309563">
                <a:defRPr sz="1800"/>
              </a:pPr>
              <a:r>
                <a:rPr lang="en-US" sz="1500" kern="0" dirty="0">
                  <a:solidFill>
                    <a:schemeClr val="accent3"/>
                  </a:solidFill>
                  <a:latin typeface="Franklin Gothic Demi" panose="020B0703020102020204" pitchFamily="34" charset="0"/>
                  <a:ea typeface="Roboto Light"/>
                  <a:cs typeface="Roboto Light"/>
                  <a:sym typeface="Roboto Light"/>
                </a:rPr>
                <a:t>In addition to </a:t>
              </a:r>
              <a:r>
                <a:rPr lang="en-US" sz="1500" u="sng" kern="0" dirty="0">
                  <a:solidFill>
                    <a:schemeClr val="accent3"/>
                  </a:solidFill>
                  <a:latin typeface="Franklin Gothic Demi" panose="020B0703020102020204" pitchFamily="34" charset="0"/>
                  <a:ea typeface="Roboto Light"/>
                  <a:cs typeface="Roboto Light"/>
                  <a:sym typeface="Roboto Light"/>
                </a:rPr>
                <a:t>FREE</a:t>
              </a:r>
              <a:r>
                <a:rPr lang="en-US" sz="1500" kern="0" dirty="0">
                  <a:solidFill>
                    <a:schemeClr val="accent3"/>
                  </a:solidFill>
                  <a:latin typeface="Franklin Gothic Demi" panose="020B0703020102020204" pitchFamily="34" charset="0"/>
                  <a:ea typeface="Roboto Light"/>
                  <a:cs typeface="Roboto Light"/>
                  <a:sym typeface="Roboto Light"/>
                </a:rPr>
                <a:t> Residential Curbside  E-waste pick-up El Monte has partnered with </a:t>
              </a:r>
              <a:r>
                <a:rPr lang="en-US" sz="1500" kern="0" dirty="0" err="1">
                  <a:solidFill>
                    <a:schemeClr val="accent3"/>
                  </a:solidFill>
                  <a:latin typeface="Franklin Gothic Demi" panose="020B0703020102020204" pitchFamily="34" charset="0"/>
                  <a:ea typeface="Roboto Light"/>
                  <a:cs typeface="Roboto Light"/>
                  <a:sym typeface="Roboto Light"/>
                </a:rPr>
                <a:t>CalMicro</a:t>
              </a:r>
              <a:r>
                <a:rPr lang="en-US" sz="1500" kern="0" dirty="0">
                  <a:solidFill>
                    <a:schemeClr val="accent3"/>
                  </a:solidFill>
                  <a:latin typeface="Franklin Gothic Demi" panose="020B0703020102020204" pitchFamily="34" charset="0"/>
                  <a:ea typeface="Roboto Light"/>
                  <a:cs typeface="Roboto Light"/>
                  <a:sym typeface="Roboto Light"/>
                </a:rPr>
                <a:t> to offer quarterly </a:t>
              </a:r>
            </a:p>
            <a:p>
              <a:pPr algn="ctr" defTabSz="309563">
                <a:defRPr sz="1800"/>
              </a:pPr>
              <a:r>
                <a:rPr lang="en-US" sz="1500" kern="0" dirty="0">
                  <a:solidFill>
                    <a:schemeClr val="accent3"/>
                  </a:solidFill>
                  <a:latin typeface="Franklin Gothic Demi" panose="020B0703020102020204" pitchFamily="34" charset="0"/>
                  <a:ea typeface="Roboto Light"/>
                  <a:cs typeface="Roboto Light"/>
                  <a:sym typeface="Roboto Light"/>
                </a:rPr>
                <a:t>drop-off events!</a:t>
              </a:r>
            </a:p>
          </p:txBody>
        </p:sp>
        <p:sp>
          <p:nvSpPr>
            <p:cNvPr id="1637" name="Shape 1637"/>
            <p:cNvSpPr/>
            <p:nvPr/>
          </p:nvSpPr>
          <p:spPr>
            <a:xfrm>
              <a:off x="200549" y="1481978"/>
              <a:ext cx="4151159" cy="2"/>
            </a:xfrm>
            <a:prstGeom prst="line">
              <a:avLst/>
            </a:prstGeom>
            <a:noFill/>
            <a:ln w="381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 defTabSz="309563">
                <a:lnSpc>
                  <a:spcPct val="130000"/>
                </a:lnSpc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sp>
        <p:nvSpPr>
          <p:cNvPr id="39" name="Rectangle 38"/>
          <p:cNvSpPr/>
          <p:nvPr/>
        </p:nvSpPr>
        <p:spPr>
          <a:xfrm>
            <a:off x="816211" y="9036177"/>
            <a:ext cx="281678" cy="4462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 defTabSz="619125" latinLnBrk="1" hangingPunct="0"/>
            <a:endParaRPr lang="en-US" sz="2400">
              <a:solidFill>
                <a:srgbClr val="FFFFFF"/>
              </a:solidFill>
              <a:sym typeface="Helvetica Light"/>
            </a:endParaRPr>
          </a:p>
        </p:txBody>
      </p:sp>
      <p:grpSp>
        <p:nvGrpSpPr>
          <p:cNvPr id="1650" name="Group 1650"/>
          <p:cNvGrpSpPr/>
          <p:nvPr/>
        </p:nvGrpSpPr>
        <p:grpSpPr>
          <a:xfrm>
            <a:off x="434006" y="4281631"/>
            <a:ext cx="2228703" cy="1881423"/>
            <a:chOff x="-614145" y="-521108"/>
            <a:chExt cx="5611340" cy="5017125"/>
          </a:xfrm>
        </p:grpSpPr>
        <p:sp>
          <p:nvSpPr>
            <p:cNvPr id="1647" name="Shape 1647"/>
            <p:cNvSpPr/>
            <p:nvPr/>
          </p:nvSpPr>
          <p:spPr>
            <a:xfrm>
              <a:off x="-614145" y="2033805"/>
              <a:ext cx="5184698" cy="24622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defTabSz="309563">
                <a:defRPr sz="1800"/>
              </a:pPr>
              <a:r>
                <a:rPr lang="en-US" sz="1500" kern="0" dirty="0">
                  <a:solidFill>
                    <a:srgbClr val="28A400"/>
                  </a:solidFill>
                  <a:latin typeface="Franklin Gothic Demi" panose="020B0703020102020204" pitchFamily="34" charset="0"/>
                  <a:ea typeface="Roboto Black"/>
                  <a:cs typeface="Roboto Black"/>
                  <a:sym typeface="Roboto Black"/>
                </a:rPr>
                <a:t>No Charge!</a:t>
              </a:r>
            </a:p>
            <a:p>
              <a:pPr algn="ctr" defTabSz="309563">
                <a:defRPr sz="1800"/>
              </a:pPr>
              <a:r>
                <a:rPr lang="en-US" sz="1500" kern="0" dirty="0">
                  <a:solidFill>
                    <a:srgbClr val="28A400"/>
                  </a:solidFill>
                  <a:latin typeface="Franklin Gothic Demi" panose="020B0703020102020204" pitchFamily="34" charset="0"/>
                  <a:ea typeface="Roboto Light"/>
                  <a:cs typeface="Roboto Light"/>
                  <a:sym typeface="Roboto Black"/>
                </a:rPr>
                <a:t>No Questions!</a:t>
              </a:r>
            </a:p>
            <a:p>
              <a:pPr algn="ctr" defTabSz="309563">
                <a:defRPr sz="1800"/>
              </a:pPr>
              <a:r>
                <a:rPr lang="en-US" sz="1500" kern="0" dirty="0">
                  <a:solidFill>
                    <a:srgbClr val="28A400"/>
                  </a:solidFill>
                  <a:latin typeface="Franklin Gothic Demi" panose="020B0703020102020204" pitchFamily="34" charset="0"/>
                  <a:ea typeface="Roboto Light"/>
                  <a:cs typeface="Roboto Light"/>
                  <a:sym typeface="Roboto Black"/>
                </a:rPr>
                <a:t>(Only Requires </a:t>
              </a:r>
            </a:p>
            <a:p>
              <a:pPr algn="ctr" defTabSz="309563">
                <a:defRPr sz="1800"/>
              </a:pPr>
              <a:r>
                <a:rPr lang="en-US" sz="1500" kern="0" dirty="0">
                  <a:solidFill>
                    <a:srgbClr val="28A400"/>
                  </a:solidFill>
                  <a:latin typeface="Franklin Gothic Demi" panose="020B0703020102020204" pitchFamily="34" charset="0"/>
                  <a:ea typeface="Roboto Light"/>
                  <a:cs typeface="Roboto Light"/>
                  <a:sym typeface="Roboto Black"/>
                </a:rPr>
                <a:t>Proof of Residence)</a:t>
              </a:r>
              <a:endParaRPr sz="1500" kern="0" dirty="0">
                <a:solidFill>
                  <a:srgbClr val="222B31"/>
                </a:solidFill>
                <a:latin typeface="Franklin Gothic Demi" panose="020B0703020102020204" pitchFamily="34" charset="0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648" name="Shape 1648"/>
            <p:cNvSpPr/>
            <p:nvPr/>
          </p:nvSpPr>
          <p:spPr>
            <a:xfrm>
              <a:off x="-442832" y="-521108"/>
              <a:ext cx="5440027" cy="22159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lnSpc>
                  <a:spcPct val="110000"/>
                </a:lnSpc>
                <a:defRPr b="1">
                  <a:solidFill>
                    <a:srgbClr val="222B31"/>
                  </a:solidFill>
                  <a:latin typeface="BebasNeueBold"/>
                  <a:ea typeface="BebasNeueBold"/>
                  <a:cs typeface="BebasNeueBold"/>
                  <a:sym typeface="BebasNeueBold"/>
                </a:defRPr>
              </a:lvl1pPr>
            </a:lstStyle>
            <a:p>
              <a:pPr algn="ctr" defTabSz="309563">
                <a:lnSpc>
                  <a:spcPct val="100000"/>
                </a:lnSpc>
                <a:defRPr sz="1800" b="0">
                  <a:solidFill>
                    <a:srgbClr val="000000"/>
                  </a:solidFill>
                </a:defRPr>
              </a:pPr>
              <a:r>
                <a:rPr lang="en-US" kern="0" dirty="0">
                  <a:latin typeface="Franklin Gothic Demi" panose="020B0703020102020204" pitchFamily="34" charset="0"/>
                </a:rPr>
                <a:t>Unlimited Bulky Disposal</a:t>
              </a:r>
            </a:p>
            <a:p>
              <a:pPr algn="ctr" defTabSz="309563">
                <a:lnSpc>
                  <a:spcPct val="100000"/>
                </a:lnSpc>
                <a:defRPr sz="1800" b="0">
                  <a:solidFill>
                    <a:srgbClr val="000000"/>
                  </a:solidFill>
                </a:defRPr>
              </a:pPr>
              <a:r>
                <a:rPr lang="en-US" kern="0" dirty="0">
                  <a:solidFill>
                    <a:schemeClr val="bg1">
                      <a:lumMod val="50000"/>
                    </a:schemeClr>
                  </a:solidFill>
                  <a:latin typeface="Franklin Gothic Demi" panose="020B0703020102020204" pitchFamily="34" charset="0"/>
                </a:rPr>
                <a:t>At City Yard Quarterly</a:t>
              </a:r>
            </a:p>
          </p:txBody>
        </p:sp>
        <p:sp>
          <p:nvSpPr>
            <p:cNvPr id="1649" name="Shape 1649"/>
            <p:cNvSpPr/>
            <p:nvPr/>
          </p:nvSpPr>
          <p:spPr>
            <a:xfrm>
              <a:off x="-23231" y="1856545"/>
              <a:ext cx="4151159" cy="2"/>
            </a:xfrm>
            <a:prstGeom prst="line">
              <a:avLst/>
            </a:prstGeom>
            <a:noFill/>
            <a:ln w="381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 defTabSz="309563">
                <a:lnSpc>
                  <a:spcPct val="130000"/>
                </a:lnSpc>
                <a:defRPr sz="3200"/>
              </a:pPr>
              <a:endParaRPr sz="12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  <p:pic>
        <p:nvPicPr>
          <p:cNvPr id="1026" name="Picture 2" descr="Image result for refrigerator clipart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914" y="2936232"/>
            <a:ext cx="668393" cy="1149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Rectangle 41"/>
          <p:cNvSpPr/>
          <p:nvPr/>
        </p:nvSpPr>
        <p:spPr>
          <a:xfrm>
            <a:off x="8013269" y="6363302"/>
            <a:ext cx="1077686" cy="4462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 defTabSz="619125" latinLnBrk="1" hangingPunct="0"/>
            <a:endParaRPr lang="en-US" sz="2400">
              <a:solidFill>
                <a:srgbClr val="FFFFFF"/>
              </a:solidFill>
              <a:sym typeface="Helvetica Light"/>
            </a:endParaRPr>
          </a:p>
        </p:txBody>
      </p:sp>
      <p:pic>
        <p:nvPicPr>
          <p:cNvPr id="1028" name="Picture 4" descr="Image result for TV clipart 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15"/>
          <a:stretch/>
        </p:blipFill>
        <p:spPr bwMode="auto">
          <a:xfrm>
            <a:off x="3842114" y="2741654"/>
            <a:ext cx="119423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Shape 1648"/>
          <p:cNvSpPr/>
          <p:nvPr/>
        </p:nvSpPr>
        <p:spPr>
          <a:xfrm>
            <a:off x="6200775" y="4313678"/>
            <a:ext cx="2762250" cy="830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t">
            <a:spAutoFit/>
          </a:bodyPr>
          <a:lstStyle>
            <a:lvl1pPr>
              <a:lnSpc>
                <a:spcPct val="110000"/>
              </a:lnSpc>
              <a:defRPr b="1">
                <a:solidFill>
                  <a:srgbClr val="222B31"/>
                </a:solidFill>
                <a:latin typeface="BebasNeueBold"/>
                <a:ea typeface="BebasNeueBold"/>
                <a:cs typeface="BebasNeueBold"/>
                <a:sym typeface="BebasNeueBold"/>
              </a:defRPr>
            </a:lvl1pPr>
          </a:lstStyle>
          <a:p>
            <a:pPr algn="ctr" defTabSz="309563">
              <a:lnSpc>
                <a:spcPct val="100000"/>
              </a:lnSpc>
              <a:defRPr sz="1800" b="0">
                <a:solidFill>
                  <a:srgbClr val="000000"/>
                </a:solidFill>
              </a:defRPr>
            </a:pPr>
            <a:r>
              <a:rPr lang="en-US" kern="0" dirty="0">
                <a:latin typeface="Franklin Gothic Demi" panose="020B0703020102020204" pitchFamily="34" charset="0"/>
              </a:rPr>
              <a:t>Unlimited E-Waste Drop-off</a:t>
            </a:r>
          </a:p>
          <a:p>
            <a:pPr algn="ctr" defTabSz="309563">
              <a:lnSpc>
                <a:spcPct val="100000"/>
              </a:lnSpc>
              <a:defRPr sz="1800" b="0">
                <a:solidFill>
                  <a:srgbClr val="000000"/>
                </a:solidFill>
              </a:defRPr>
            </a:pPr>
            <a:r>
              <a:rPr lang="en-US" kern="0" dirty="0">
                <a:solidFill>
                  <a:schemeClr val="bg1">
                    <a:lumMod val="50000"/>
                  </a:schemeClr>
                </a:solidFill>
                <a:latin typeface="Franklin Gothic Demi" panose="020B0703020102020204" pitchFamily="34" charset="0"/>
              </a:rPr>
              <a:t>At City Yard </a:t>
            </a:r>
          </a:p>
          <a:p>
            <a:pPr algn="ctr" defTabSz="309563">
              <a:lnSpc>
                <a:spcPct val="100000"/>
              </a:lnSpc>
              <a:defRPr sz="1800" b="0">
                <a:solidFill>
                  <a:srgbClr val="000000"/>
                </a:solidFill>
              </a:defRPr>
            </a:pPr>
            <a:r>
              <a:rPr lang="en-US" kern="0" dirty="0">
                <a:solidFill>
                  <a:schemeClr val="bg1">
                    <a:lumMod val="50000"/>
                  </a:schemeClr>
                </a:solidFill>
                <a:latin typeface="Franklin Gothic Demi" panose="020B0703020102020204" pitchFamily="34" charset="0"/>
              </a:rPr>
              <a:t>Every Saturday</a:t>
            </a:r>
            <a:endParaRPr kern="0" dirty="0">
              <a:solidFill>
                <a:schemeClr val="bg1">
                  <a:lumMod val="50000"/>
                </a:schemeClr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44" name="Shape 1648"/>
          <p:cNvSpPr/>
          <p:nvPr/>
        </p:nvSpPr>
        <p:spPr>
          <a:xfrm>
            <a:off x="3440796" y="4302673"/>
            <a:ext cx="2160661" cy="830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t">
            <a:spAutoFit/>
          </a:bodyPr>
          <a:lstStyle>
            <a:lvl1pPr>
              <a:lnSpc>
                <a:spcPct val="110000"/>
              </a:lnSpc>
              <a:defRPr b="1">
                <a:solidFill>
                  <a:srgbClr val="222B31"/>
                </a:solidFill>
                <a:latin typeface="BebasNeueBold"/>
                <a:ea typeface="BebasNeueBold"/>
                <a:cs typeface="BebasNeueBold"/>
                <a:sym typeface="BebasNeueBold"/>
              </a:defRPr>
            </a:lvl1pPr>
          </a:lstStyle>
          <a:p>
            <a:pPr algn="ctr" defTabSz="309563">
              <a:lnSpc>
                <a:spcPct val="100000"/>
              </a:lnSpc>
              <a:defRPr sz="1800" b="0">
                <a:solidFill>
                  <a:srgbClr val="000000"/>
                </a:solidFill>
              </a:defRPr>
            </a:pPr>
            <a:r>
              <a:rPr lang="en-US" kern="0" dirty="0">
                <a:latin typeface="Franklin Gothic Demi" panose="020B0703020102020204" pitchFamily="34" charset="0"/>
              </a:rPr>
              <a:t>Unlimited E-Waste Drop-off</a:t>
            </a:r>
          </a:p>
          <a:p>
            <a:pPr algn="ctr" defTabSz="309563">
              <a:lnSpc>
                <a:spcPct val="100000"/>
              </a:lnSpc>
              <a:defRPr sz="1800" b="0">
                <a:solidFill>
                  <a:srgbClr val="000000"/>
                </a:solidFill>
              </a:defRPr>
            </a:pPr>
            <a:r>
              <a:rPr lang="en-US" kern="0" dirty="0">
                <a:solidFill>
                  <a:schemeClr val="bg1">
                    <a:lumMod val="50000"/>
                  </a:schemeClr>
                </a:solidFill>
                <a:latin typeface="Franklin Gothic Demi" panose="020B0703020102020204" pitchFamily="34" charset="0"/>
              </a:rPr>
              <a:t>At City Yard Quarterly</a:t>
            </a:r>
            <a:endParaRPr kern="0" dirty="0">
              <a:solidFill>
                <a:schemeClr val="bg1">
                  <a:lumMod val="50000"/>
                </a:schemeClr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38" name="Shape 3048"/>
          <p:cNvSpPr txBox="1">
            <a:spLocks/>
          </p:cNvSpPr>
          <p:nvPr/>
        </p:nvSpPr>
        <p:spPr>
          <a:xfrm>
            <a:off x="710771" y="185061"/>
            <a:ext cx="7654543" cy="5564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>
            <a:lvl1pPr algn="ctr" defTabSz="309563">
              <a:defRPr sz="3375" b="1">
                <a:solidFill>
                  <a:srgbClr val="212830"/>
                </a:solidFill>
                <a:latin typeface="BebasNeueBold"/>
                <a:ea typeface="BebasNeueBold"/>
                <a:cs typeface="BebasNeueBold"/>
                <a:sym typeface="BebasNeueBold"/>
              </a:defRPr>
            </a:lvl1pPr>
            <a:lvl2pPr indent="85725" algn="ctr" defTabSz="309563">
              <a:defRPr sz="3375" b="1">
                <a:solidFill>
                  <a:srgbClr val="212830"/>
                </a:solidFill>
                <a:latin typeface="BebasNeueBold"/>
                <a:ea typeface="BebasNeueBold"/>
                <a:cs typeface="BebasNeueBold"/>
                <a:sym typeface="BebasNeueBold"/>
              </a:defRPr>
            </a:lvl2pPr>
            <a:lvl3pPr indent="171450" algn="ctr" defTabSz="309563">
              <a:defRPr sz="3375" b="1">
                <a:solidFill>
                  <a:srgbClr val="212830"/>
                </a:solidFill>
                <a:latin typeface="BebasNeueBold"/>
                <a:ea typeface="BebasNeueBold"/>
                <a:cs typeface="BebasNeueBold"/>
                <a:sym typeface="BebasNeueBold"/>
              </a:defRPr>
            </a:lvl3pPr>
            <a:lvl4pPr indent="257175" algn="ctr" defTabSz="309563">
              <a:defRPr sz="3375" b="1">
                <a:solidFill>
                  <a:srgbClr val="212830"/>
                </a:solidFill>
                <a:latin typeface="BebasNeueBold"/>
                <a:ea typeface="BebasNeueBold"/>
                <a:cs typeface="BebasNeueBold"/>
                <a:sym typeface="BebasNeueBold"/>
              </a:defRPr>
            </a:lvl4pPr>
            <a:lvl5pPr indent="342900" algn="ctr" defTabSz="309563">
              <a:defRPr sz="3375" b="1">
                <a:solidFill>
                  <a:srgbClr val="212830"/>
                </a:solidFill>
                <a:latin typeface="BebasNeueBold"/>
                <a:ea typeface="BebasNeueBold"/>
                <a:cs typeface="BebasNeueBold"/>
                <a:sym typeface="BebasNeueBold"/>
              </a:defRPr>
            </a:lvl5pPr>
            <a:lvl6pPr indent="428625" algn="ctr" defTabSz="309563">
              <a:defRPr sz="3375" b="1">
                <a:solidFill>
                  <a:srgbClr val="212830"/>
                </a:solidFill>
                <a:latin typeface="BebasNeueBold"/>
                <a:ea typeface="BebasNeueBold"/>
                <a:cs typeface="BebasNeueBold"/>
                <a:sym typeface="BebasNeueBold"/>
              </a:defRPr>
            </a:lvl6pPr>
            <a:lvl7pPr indent="514350" algn="ctr" defTabSz="309563">
              <a:defRPr sz="3375" b="1">
                <a:solidFill>
                  <a:srgbClr val="212830"/>
                </a:solidFill>
                <a:latin typeface="BebasNeueBold"/>
                <a:ea typeface="BebasNeueBold"/>
                <a:cs typeface="BebasNeueBold"/>
                <a:sym typeface="BebasNeueBold"/>
              </a:defRPr>
            </a:lvl7pPr>
            <a:lvl8pPr indent="600075" algn="ctr" defTabSz="309563">
              <a:defRPr sz="3375" b="1">
                <a:solidFill>
                  <a:srgbClr val="212830"/>
                </a:solidFill>
                <a:latin typeface="BebasNeueBold"/>
                <a:ea typeface="BebasNeueBold"/>
                <a:cs typeface="BebasNeueBold"/>
                <a:sym typeface="BebasNeueBold"/>
              </a:defRPr>
            </a:lvl8pPr>
            <a:lvl9pPr indent="685800" algn="ctr" defTabSz="309563">
              <a:defRPr sz="3375" b="1">
                <a:solidFill>
                  <a:srgbClr val="212830"/>
                </a:solidFill>
                <a:latin typeface="BebasNeueBold"/>
                <a:ea typeface="BebasNeueBold"/>
                <a:cs typeface="BebasNeueBold"/>
                <a:sym typeface="BebasNeueBold"/>
              </a:defRPr>
            </a:lvl9pPr>
          </a:lstStyle>
          <a:p>
            <a:pPr>
              <a:defRPr sz="1800" b="0">
                <a:solidFill>
                  <a:srgbClr val="000000"/>
                </a:solidFill>
              </a:defRPr>
            </a:pPr>
            <a:r>
              <a:rPr lang="en-US" sz="3400" b="0" kern="0" dirty="0" smtClean="0">
                <a:solidFill>
                  <a:schemeClr val="accent5"/>
                </a:solidFill>
                <a:latin typeface="Franklin Gothic Heavy" panose="020B0903020102020204" pitchFamily="34" charset="0"/>
              </a:rPr>
              <a:t>El Monte </a:t>
            </a:r>
            <a:r>
              <a:rPr lang="en-US" sz="3400" b="0" kern="0" dirty="0" smtClean="0">
                <a:solidFill>
                  <a:schemeClr val="bg2"/>
                </a:solidFill>
                <a:latin typeface="Franklin Gothic Heavy" panose="020B0903020102020204" pitchFamily="34" charset="0"/>
              </a:rPr>
              <a:t>City Yard</a:t>
            </a:r>
            <a:endParaRPr lang="en-US" sz="3400" b="0" kern="0" dirty="0">
              <a:solidFill>
                <a:schemeClr val="bg2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40" name="Shape 4225"/>
          <p:cNvSpPr/>
          <p:nvPr/>
        </p:nvSpPr>
        <p:spPr>
          <a:xfrm>
            <a:off x="0" y="6609449"/>
            <a:ext cx="1888067" cy="263992"/>
          </a:xfrm>
          <a:prstGeom prst="rect">
            <a:avLst/>
          </a:prstGeom>
          <a:solidFill>
            <a:srgbClr val="28A40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309563">
              <a:defRPr sz="3200"/>
            </a:pPr>
            <a:endParaRPr sz="1200" kern="0">
              <a:solidFill>
                <a:sysClr val="windowText" lastClr="000000"/>
              </a:solidFill>
              <a:sym typeface="Helvetica Light"/>
            </a:endParaRPr>
          </a:p>
        </p:txBody>
      </p:sp>
      <p:sp>
        <p:nvSpPr>
          <p:cNvPr id="43" name="Shape 4225"/>
          <p:cNvSpPr/>
          <p:nvPr/>
        </p:nvSpPr>
        <p:spPr>
          <a:xfrm>
            <a:off x="1830724" y="6609449"/>
            <a:ext cx="1888067" cy="263992"/>
          </a:xfrm>
          <a:prstGeom prst="rect">
            <a:avLst/>
          </a:prstGeom>
          <a:solidFill>
            <a:srgbClr val="58C50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309563">
              <a:defRPr sz="3200"/>
            </a:pPr>
            <a:endParaRPr sz="1200" kern="0">
              <a:solidFill>
                <a:sysClr val="windowText" lastClr="000000"/>
              </a:solidFill>
              <a:sym typeface="Helvetica Light"/>
            </a:endParaRPr>
          </a:p>
        </p:txBody>
      </p:sp>
      <p:sp>
        <p:nvSpPr>
          <p:cNvPr id="46" name="Shape 4225"/>
          <p:cNvSpPr/>
          <p:nvPr/>
        </p:nvSpPr>
        <p:spPr>
          <a:xfrm>
            <a:off x="3697685" y="6609449"/>
            <a:ext cx="1888067" cy="263992"/>
          </a:xfrm>
          <a:prstGeom prst="rect">
            <a:avLst/>
          </a:prstGeom>
          <a:solidFill>
            <a:srgbClr val="79D21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309563">
              <a:defRPr sz="3200"/>
            </a:pPr>
            <a:endParaRPr sz="1200" kern="0">
              <a:solidFill>
                <a:sysClr val="windowText" lastClr="000000"/>
              </a:solidFill>
              <a:sym typeface="Helvetica Light"/>
            </a:endParaRPr>
          </a:p>
        </p:txBody>
      </p:sp>
      <p:sp>
        <p:nvSpPr>
          <p:cNvPr id="47" name="Shape 4225"/>
          <p:cNvSpPr/>
          <p:nvPr/>
        </p:nvSpPr>
        <p:spPr>
          <a:xfrm>
            <a:off x="5559906" y="6609449"/>
            <a:ext cx="1751525" cy="263992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309563">
              <a:defRPr sz="3200"/>
            </a:pPr>
            <a:endParaRPr sz="1200" kern="0">
              <a:solidFill>
                <a:sysClr val="windowText" lastClr="000000"/>
              </a:solidFill>
              <a:sym typeface="Helvetica Light"/>
            </a:endParaRPr>
          </a:p>
        </p:txBody>
      </p:sp>
      <p:sp>
        <p:nvSpPr>
          <p:cNvPr id="48" name="Shape 4225"/>
          <p:cNvSpPr/>
          <p:nvPr/>
        </p:nvSpPr>
        <p:spPr>
          <a:xfrm>
            <a:off x="7311431" y="6609449"/>
            <a:ext cx="1838503" cy="2639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309563">
              <a:defRPr sz="3200"/>
            </a:pPr>
            <a:endParaRPr sz="1200" kern="0">
              <a:solidFill>
                <a:sysClr val="windowText" lastClr="000000"/>
              </a:solidFill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694653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6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6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4" grpId="0" animBg="1"/>
      <p:bldP spid="1623" grpId="0" animBg="1"/>
      <p:bldP spid="1626" grpId="0" animBg="1"/>
      <p:bldP spid="1627" grpId="0" animBg="1"/>
      <p:bldP spid="1625" grpId="0" animBg="1"/>
      <p:bldP spid="1628" grpId="0" animBg="1"/>
      <p:bldP spid="1631" grpId="1" animBg="1"/>
      <p:bldP spid="45" grpId="0"/>
      <p:bldP spid="44" grpId="0"/>
      <p:bldP spid="38" grpId="0" animBg="1" advAuto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MaxPro_Green (Light Version)">
      <a:dk1>
        <a:srgbClr val="8A9297"/>
      </a:dk1>
      <a:lt1>
        <a:srgbClr val="BBBFC3"/>
      </a:lt1>
      <a:dk2>
        <a:srgbClr val="DCDFE1"/>
      </a:dk2>
      <a:lt2>
        <a:srgbClr val="FFFFFF"/>
      </a:lt2>
      <a:accent1>
        <a:srgbClr val="28A400"/>
      </a:accent1>
      <a:accent2>
        <a:srgbClr val="58C500"/>
      </a:accent2>
      <a:accent3>
        <a:srgbClr val="79D219"/>
      </a:accent3>
      <a:accent4>
        <a:srgbClr val="90E665"/>
      </a:accent4>
      <a:accent5>
        <a:srgbClr val="B6F58B"/>
      </a:accent5>
      <a:accent6>
        <a:srgbClr val="212830"/>
      </a:accent6>
      <a:hlink>
        <a:srgbClr val="343E48"/>
      </a:hlink>
      <a:folHlink>
        <a:srgbClr val="565F68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0.xml><?xml version="1.0" encoding="utf-8"?>
<a:theme xmlns:a="http://schemas.openxmlformats.org/drawingml/2006/main" name="9_White">
  <a:themeElements>
    <a:clrScheme name="MaxPro_Green (Light Version)">
      <a:dk1>
        <a:srgbClr val="8A9297"/>
      </a:dk1>
      <a:lt1>
        <a:srgbClr val="BBBFC3"/>
      </a:lt1>
      <a:dk2>
        <a:srgbClr val="DCDFE1"/>
      </a:dk2>
      <a:lt2>
        <a:srgbClr val="FFFFFF"/>
      </a:lt2>
      <a:accent1>
        <a:srgbClr val="28A400"/>
      </a:accent1>
      <a:accent2>
        <a:srgbClr val="58C500"/>
      </a:accent2>
      <a:accent3>
        <a:srgbClr val="79D219"/>
      </a:accent3>
      <a:accent4>
        <a:srgbClr val="90E665"/>
      </a:accent4>
      <a:accent5>
        <a:srgbClr val="B6F58B"/>
      </a:accent5>
      <a:accent6>
        <a:srgbClr val="212830"/>
      </a:accent6>
      <a:hlink>
        <a:srgbClr val="343E48"/>
      </a:hlink>
      <a:folHlink>
        <a:srgbClr val="565F68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1.xml><?xml version="1.0" encoding="utf-8"?>
<a:theme xmlns:a="http://schemas.openxmlformats.org/drawingml/2006/main" name="10_White">
  <a:themeElements>
    <a:clrScheme name="MaxPro_Green (Light Version)">
      <a:dk1>
        <a:srgbClr val="8A9297"/>
      </a:dk1>
      <a:lt1>
        <a:srgbClr val="BBBFC3"/>
      </a:lt1>
      <a:dk2>
        <a:srgbClr val="DCDFE1"/>
      </a:dk2>
      <a:lt2>
        <a:srgbClr val="FFFFFF"/>
      </a:lt2>
      <a:accent1>
        <a:srgbClr val="28A400"/>
      </a:accent1>
      <a:accent2>
        <a:srgbClr val="58C500"/>
      </a:accent2>
      <a:accent3>
        <a:srgbClr val="79D219"/>
      </a:accent3>
      <a:accent4>
        <a:srgbClr val="90E665"/>
      </a:accent4>
      <a:accent5>
        <a:srgbClr val="B6F58B"/>
      </a:accent5>
      <a:accent6>
        <a:srgbClr val="212830"/>
      </a:accent6>
      <a:hlink>
        <a:srgbClr val="343E48"/>
      </a:hlink>
      <a:folHlink>
        <a:srgbClr val="565F68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2.xml><?xml version="1.0" encoding="utf-8"?>
<a:theme xmlns:a="http://schemas.openxmlformats.org/drawingml/2006/main" name="11_White">
  <a:themeElements>
    <a:clrScheme name="MaxPro_Green (Light Version)">
      <a:dk1>
        <a:srgbClr val="8A9297"/>
      </a:dk1>
      <a:lt1>
        <a:srgbClr val="BBBFC3"/>
      </a:lt1>
      <a:dk2>
        <a:srgbClr val="DCDFE1"/>
      </a:dk2>
      <a:lt2>
        <a:srgbClr val="FFFFFF"/>
      </a:lt2>
      <a:accent1>
        <a:srgbClr val="28A400"/>
      </a:accent1>
      <a:accent2>
        <a:srgbClr val="58C500"/>
      </a:accent2>
      <a:accent3>
        <a:srgbClr val="79D219"/>
      </a:accent3>
      <a:accent4>
        <a:srgbClr val="90E665"/>
      </a:accent4>
      <a:accent5>
        <a:srgbClr val="B6F58B"/>
      </a:accent5>
      <a:accent6>
        <a:srgbClr val="212830"/>
      </a:accent6>
      <a:hlink>
        <a:srgbClr val="343E48"/>
      </a:hlink>
      <a:folHlink>
        <a:srgbClr val="565F68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White">
  <a:themeElements>
    <a:clrScheme name="MaxPro_Green (Light Version)">
      <a:dk1>
        <a:srgbClr val="8A9297"/>
      </a:dk1>
      <a:lt1>
        <a:srgbClr val="BBBFC3"/>
      </a:lt1>
      <a:dk2>
        <a:srgbClr val="DCDFE1"/>
      </a:dk2>
      <a:lt2>
        <a:srgbClr val="FFFFFF"/>
      </a:lt2>
      <a:accent1>
        <a:srgbClr val="28A400"/>
      </a:accent1>
      <a:accent2>
        <a:srgbClr val="58C500"/>
      </a:accent2>
      <a:accent3>
        <a:srgbClr val="79D219"/>
      </a:accent3>
      <a:accent4>
        <a:srgbClr val="90E665"/>
      </a:accent4>
      <a:accent5>
        <a:srgbClr val="B6F58B"/>
      </a:accent5>
      <a:accent6>
        <a:srgbClr val="212830"/>
      </a:accent6>
      <a:hlink>
        <a:srgbClr val="343E48"/>
      </a:hlink>
      <a:folHlink>
        <a:srgbClr val="565F68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2_White">
  <a:themeElements>
    <a:clrScheme name="MaxPro_Green (Light Version)">
      <a:dk1>
        <a:srgbClr val="8A9297"/>
      </a:dk1>
      <a:lt1>
        <a:srgbClr val="BBBFC3"/>
      </a:lt1>
      <a:dk2>
        <a:srgbClr val="DCDFE1"/>
      </a:dk2>
      <a:lt2>
        <a:srgbClr val="FFFFFF"/>
      </a:lt2>
      <a:accent1>
        <a:srgbClr val="28A400"/>
      </a:accent1>
      <a:accent2>
        <a:srgbClr val="58C500"/>
      </a:accent2>
      <a:accent3>
        <a:srgbClr val="79D219"/>
      </a:accent3>
      <a:accent4>
        <a:srgbClr val="90E665"/>
      </a:accent4>
      <a:accent5>
        <a:srgbClr val="B6F58B"/>
      </a:accent5>
      <a:accent6>
        <a:srgbClr val="212830"/>
      </a:accent6>
      <a:hlink>
        <a:srgbClr val="343E48"/>
      </a:hlink>
      <a:folHlink>
        <a:srgbClr val="565F68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3_White">
  <a:themeElements>
    <a:clrScheme name="MaxPro_Green (Light Version)">
      <a:dk1>
        <a:srgbClr val="8A9297"/>
      </a:dk1>
      <a:lt1>
        <a:srgbClr val="BBBFC3"/>
      </a:lt1>
      <a:dk2>
        <a:srgbClr val="DCDFE1"/>
      </a:dk2>
      <a:lt2>
        <a:srgbClr val="FFFFFF"/>
      </a:lt2>
      <a:accent1>
        <a:srgbClr val="28A400"/>
      </a:accent1>
      <a:accent2>
        <a:srgbClr val="58C500"/>
      </a:accent2>
      <a:accent3>
        <a:srgbClr val="79D219"/>
      </a:accent3>
      <a:accent4>
        <a:srgbClr val="90E665"/>
      </a:accent4>
      <a:accent5>
        <a:srgbClr val="B6F58B"/>
      </a:accent5>
      <a:accent6>
        <a:srgbClr val="212830"/>
      </a:accent6>
      <a:hlink>
        <a:srgbClr val="343E48"/>
      </a:hlink>
      <a:folHlink>
        <a:srgbClr val="565F68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4_White">
  <a:themeElements>
    <a:clrScheme name="MaxPro_Green (Light Version)">
      <a:dk1>
        <a:srgbClr val="8A9297"/>
      </a:dk1>
      <a:lt1>
        <a:srgbClr val="BBBFC3"/>
      </a:lt1>
      <a:dk2>
        <a:srgbClr val="DCDFE1"/>
      </a:dk2>
      <a:lt2>
        <a:srgbClr val="FFFFFF"/>
      </a:lt2>
      <a:accent1>
        <a:srgbClr val="28A400"/>
      </a:accent1>
      <a:accent2>
        <a:srgbClr val="58C500"/>
      </a:accent2>
      <a:accent3>
        <a:srgbClr val="79D219"/>
      </a:accent3>
      <a:accent4>
        <a:srgbClr val="90E665"/>
      </a:accent4>
      <a:accent5>
        <a:srgbClr val="B6F58B"/>
      </a:accent5>
      <a:accent6>
        <a:srgbClr val="212830"/>
      </a:accent6>
      <a:hlink>
        <a:srgbClr val="343E48"/>
      </a:hlink>
      <a:folHlink>
        <a:srgbClr val="565F68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6.xml><?xml version="1.0" encoding="utf-8"?>
<a:theme xmlns:a="http://schemas.openxmlformats.org/drawingml/2006/main" name="5_White">
  <a:themeElements>
    <a:clrScheme name="MaxPro_Green (Light Version)">
      <a:dk1>
        <a:srgbClr val="8A9297"/>
      </a:dk1>
      <a:lt1>
        <a:srgbClr val="BBBFC3"/>
      </a:lt1>
      <a:dk2>
        <a:srgbClr val="DCDFE1"/>
      </a:dk2>
      <a:lt2>
        <a:srgbClr val="FFFFFF"/>
      </a:lt2>
      <a:accent1>
        <a:srgbClr val="28A400"/>
      </a:accent1>
      <a:accent2>
        <a:srgbClr val="58C500"/>
      </a:accent2>
      <a:accent3>
        <a:srgbClr val="79D219"/>
      </a:accent3>
      <a:accent4>
        <a:srgbClr val="90E665"/>
      </a:accent4>
      <a:accent5>
        <a:srgbClr val="B6F58B"/>
      </a:accent5>
      <a:accent6>
        <a:srgbClr val="212830"/>
      </a:accent6>
      <a:hlink>
        <a:srgbClr val="343E48"/>
      </a:hlink>
      <a:folHlink>
        <a:srgbClr val="565F68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7.xml><?xml version="1.0" encoding="utf-8"?>
<a:theme xmlns:a="http://schemas.openxmlformats.org/drawingml/2006/main" name="6_White">
  <a:themeElements>
    <a:clrScheme name="MaxPro_Green (Light Version)">
      <a:dk1>
        <a:srgbClr val="8A9297"/>
      </a:dk1>
      <a:lt1>
        <a:srgbClr val="BBBFC3"/>
      </a:lt1>
      <a:dk2>
        <a:srgbClr val="DCDFE1"/>
      </a:dk2>
      <a:lt2>
        <a:srgbClr val="FFFFFF"/>
      </a:lt2>
      <a:accent1>
        <a:srgbClr val="28A400"/>
      </a:accent1>
      <a:accent2>
        <a:srgbClr val="58C500"/>
      </a:accent2>
      <a:accent3>
        <a:srgbClr val="79D219"/>
      </a:accent3>
      <a:accent4>
        <a:srgbClr val="90E665"/>
      </a:accent4>
      <a:accent5>
        <a:srgbClr val="B6F58B"/>
      </a:accent5>
      <a:accent6>
        <a:srgbClr val="212830"/>
      </a:accent6>
      <a:hlink>
        <a:srgbClr val="343E48"/>
      </a:hlink>
      <a:folHlink>
        <a:srgbClr val="565F68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8.xml><?xml version="1.0" encoding="utf-8"?>
<a:theme xmlns:a="http://schemas.openxmlformats.org/drawingml/2006/main" name="7_White">
  <a:themeElements>
    <a:clrScheme name="MaxPro_Green (Light Version)">
      <a:dk1>
        <a:srgbClr val="8A9297"/>
      </a:dk1>
      <a:lt1>
        <a:srgbClr val="BBBFC3"/>
      </a:lt1>
      <a:dk2>
        <a:srgbClr val="DCDFE1"/>
      </a:dk2>
      <a:lt2>
        <a:srgbClr val="FFFFFF"/>
      </a:lt2>
      <a:accent1>
        <a:srgbClr val="28A400"/>
      </a:accent1>
      <a:accent2>
        <a:srgbClr val="58C500"/>
      </a:accent2>
      <a:accent3>
        <a:srgbClr val="79D219"/>
      </a:accent3>
      <a:accent4>
        <a:srgbClr val="90E665"/>
      </a:accent4>
      <a:accent5>
        <a:srgbClr val="B6F58B"/>
      </a:accent5>
      <a:accent6>
        <a:srgbClr val="212830"/>
      </a:accent6>
      <a:hlink>
        <a:srgbClr val="343E48"/>
      </a:hlink>
      <a:folHlink>
        <a:srgbClr val="565F68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9.xml><?xml version="1.0" encoding="utf-8"?>
<a:theme xmlns:a="http://schemas.openxmlformats.org/drawingml/2006/main" name="8_White">
  <a:themeElements>
    <a:clrScheme name="MaxPro_Green (Light Version)">
      <a:dk1>
        <a:srgbClr val="8A9297"/>
      </a:dk1>
      <a:lt1>
        <a:srgbClr val="BBBFC3"/>
      </a:lt1>
      <a:dk2>
        <a:srgbClr val="DCDFE1"/>
      </a:dk2>
      <a:lt2>
        <a:srgbClr val="FFFFFF"/>
      </a:lt2>
      <a:accent1>
        <a:srgbClr val="28A400"/>
      </a:accent1>
      <a:accent2>
        <a:srgbClr val="58C500"/>
      </a:accent2>
      <a:accent3>
        <a:srgbClr val="79D219"/>
      </a:accent3>
      <a:accent4>
        <a:srgbClr val="90E665"/>
      </a:accent4>
      <a:accent5>
        <a:srgbClr val="B6F58B"/>
      </a:accent5>
      <a:accent6>
        <a:srgbClr val="212830"/>
      </a:accent6>
      <a:hlink>
        <a:srgbClr val="343E48"/>
      </a:hlink>
      <a:folHlink>
        <a:srgbClr val="565F68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1862</TotalTime>
  <Words>705</Words>
  <Application>Microsoft Office PowerPoint</Application>
  <PresentationFormat>On-screen Show (4:3)</PresentationFormat>
  <Paragraphs>245</Paragraphs>
  <Slides>20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20</vt:i4>
      </vt:variant>
    </vt:vector>
  </HeadingPairs>
  <TitlesOfParts>
    <vt:vector size="47" baseType="lpstr">
      <vt:lpstr>Arial Black</vt:lpstr>
      <vt:lpstr>BebasNeueBold</vt:lpstr>
      <vt:lpstr>BebasNeueRegular</vt:lpstr>
      <vt:lpstr>Calibri</vt:lpstr>
      <vt:lpstr>Franklin Gothic Book</vt:lpstr>
      <vt:lpstr>Franklin Gothic Demi</vt:lpstr>
      <vt:lpstr>Franklin Gothic Heavy</vt:lpstr>
      <vt:lpstr>Gill Sans</vt:lpstr>
      <vt:lpstr>Helvetica</vt:lpstr>
      <vt:lpstr>Helvetica Light</vt:lpstr>
      <vt:lpstr>Roboto Black</vt:lpstr>
      <vt:lpstr>Roboto Bold</vt:lpstr>
      <vt:lpstr>Roboto Light</vt:lpstr>
      <vt:lpstr>Roboto Medium</vt:lpstr>
      <vt:lpstr>Roboto Regular</vt:lpstr>
      <vt:lpstr>White</vt:lpstr>
      <vt:lpstr>1_White</vt:lpstr>
      <vt:lpstr>2_White</vt:lpstr>
      <vt:lpstr>3_White</vt:lpstr>
      <vt:lpstr>4_White</vt:lpstr>
      <vt:lpstr>5_White</vt:lpstr>
      <vt:lpstr>6_White</vt:lpstr>
      <vt:lpstr>7_White</vt:lpstr>
      <vt:lpstr>8_White</vt:lpstr>
      <vt:lpstr>9_White</vt:lpstr>
      <vt:lpstr>10_White</vt:lpstr>
      <vt:lpstr>11_White</vt:lpstr>
      <vt:lpstr>PowerPoint Presentation</vt:lpstr>
      <vt:lpstr>Impacts of Illegal Dumping</vt:lpstr>
      <vt:lpstr>PowerPoint Presentation</vt:lpstr>
      <vt:lpstr>Stormwater Impact</vt:lpstr>
      <vt:lpstr>Implementation Timeline</vt:lpstr>
      <vt:lpstr>Abandoned Item Abatement Action Plan</vt:lpstr>
      <vt:lpstr>Public Education and Outreach</vt:lpstr>
      <vt:lpstr>Public Outreach Examples</vt:lpstr>
      <vt:lpstr>Bulky Item Round-Ups</vt:lpstr>
      <vt:lpstr>Hauler Compliance</vt:lpstr>
      <vt:lpstr>        Bulky Item Refrigerator Magnet</vt:lpstr>
      <vt:lpstr>Area of Influence</vt:lpstr>
      <vt:lpstr>Code Enforcement and Police Investigations</vt:lpstr>
      <vt:lpstr>Bulky Item Sweepstakes</vt:lpstr>
      <vt:lpstr>Round Up Collection</vt:lpstr>
      <vt:lpstr>PowerPoint Presentation</vt:lpstr>
      <vt:lpstr>Bulky Item Round-Up Marketing Strategy</vt:lpstr>
      <vt:lpstr>Bulky Item Round Up  and E-waste Results</vt:lpstr>
      <vt:lpstr>Public Works Results 2016</vt:lpstr>
      <vt:lpstr>Financial Results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Philip Mainolfi</dc:creator>
  <cp:lastModifiedBy>Philip Mainolfi</cp:lastModifiedBy>
  <cp:revision>212</cp:revision>
  <cp:lastPrinted>2017-07-12T18:45:13Z</cp:lastPrinted>
  <dcterms:created xsi:type="dcterms:W3CDTF">2017-07-10T20:42:50Z</dcterms:created>
  <dcterms:modified xsi:type="dcterms:W3CDTF">2017-09-13T21:59:57Z</dcterms:modified>
</cp:coreProperties>
</file>